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D0D2"/>
    <a:srgbClr val="F2BE62"/>
    <a:srgbClr val="2B2B2B"/>
    <a:srgbClr val="1260CC"/>
    <a:srgbClr val="5579C5"/>
    <a:srgbClr val="3B9BDD"/>
    <a:srgbClr val="29C5F5"/>
    <a:srgbClr val="365B8F"/>
    <a:srgbClr val="B87718"/>
    <a:srgbClr val="8931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92" autoAdjust="0"/>
  </p:normalViewPr>
  <p:slideViewPr>
    <p:cSldViewPr snapToGrid="0">
      <p:cViewPr>
        <p:scale>
          <a:sx n="50" d="100"/>
          <a:sy n="50" d="100"/>
        </p:scale>
        <p:origin x="1512" y="864"/>
      </p:cViewPr>
      <p:guideLst/>
    </p:cSldViewPr>
  </p:slideViewPr>
  <p:notesTextViewPr>
    <p:cViewPr>
      <p:scale>
        <a:sx n="20" d="100"/>
        <a:sy n="20" d="100"/>
      </p:scale>
      <p:origin x="0" y="0"/>
    </p:cViewPr>
  </p:notesTextViewPr>
  <p:notesViewPr>
    <p:cSldViewPr snapToGrid="0">
      <p:cViewPr varScale="1">
        <p:scale>
          <a:sx n="83" d="100"/>
          <a:sy n="83" d="100"/>
        </p:scale>
        <p:origin x="348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EE2-4BCD-8E64-271D83749F58}"/>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EE2-4BCD-8E64-271D83749F58}"/>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EE2-4BCD-8E64-271D83749F58}"/>
            </c:ext>
          </c:extLst>
        </c:ser>
        <c:dLbls>
          <c:showLegendKey val="0"/>
          <c:showVal val="0"/>
          <c:showCatName val="0"/>
          <c:showSerName val="0"/>
          <c:showPercent val="0"/>
          <c:showBubbleSize val="0"/>
        </c:dLbls>
        <c:gapWidth val="219"/>
        <c:overlap val="-27"/>
        <c:axId val="1514068784"/>
        <c:axId val="1514069200"/>
      </c:barChart>
      <c:catAx>
        <c:axId val="151406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Bold" panose="020B0800000000000000" pitchFamily="34" charset="-122"/>
                <a:ea typeface="思源黑体 CN Bold" panose="020B0800000000000000" pitchFamily="34" charset="-122"/>
                <a:cs typeface="+mn-cs"/>
              </a:defRPr>
            </a:pPr>
            <a:endParaRPr lang="zh-CN"/>
          </a:p>
        </c:txPr>
        <c:crossAx val="1514069200"/>
        <c:crosses val="autoZero"/>
        <c:auto val="1"/>
        <c:lblAlgn val="ctr"/>
        <c:lblOffset val="100"/>
        <c:noMultiLvlLbl val="0"/>
      </c:catAx>
      <c:valAx>
        <c:axId val="1514069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Bold" panose="020B0800000000000000" pitchFamily="34" charset="-122"/>
                <a:ea typeface="思源黑体 CN Bold" panose="020B0800000000000000" pitchFamily="34" charset="-122"/>
                <a:cs typeface="+mn-cs"/>
              </a:defRPr>
            </a:pPr>
            <a:endParaRPr lang="zh-CN"/>
          </a:p>
        </c:txPr>
        <c:crossAx val="151406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思源黑体 CN Bold" panose="020B0800000000000000" pitchFamily="34" charset="-122"/>
              <a:ea typeface="思源黑体 CN Bold" panose="020B08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思源黑体 CN Bold" panose="020B0800000000000000" pitchFamily="34" charset="-122"/>
          <a:ea typeface="思源黑体 CN Bold" panose="020B0800000000000000"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B6F0-4D1C-A9DF-50CD0618FC5E}"/>
              </c:ext>
            </c:extLst>
          </c:dPt>
          <c:dPt>
            <c:idx val="1"/>
            <c:bubble3D val="0"/>
            <c:spPr>
              <a:solidFill>
                <a:schemeClr val="accent2"/>
              </a:solidFill>
              <a:ln w="19050">
                <a:noFill/>
              </a:ln>
              <a:effectLst/>
            </c:spPr>
            <c:extLst>
              <c:ext xmlns:c16="http://schemas.microsoft.com/office/drawing/2014/chart" uri="{C3380CC4-5D6E-409C-BE32-E72D297353CC}">
                <c16:uniqueId val="{00000003-B6F0-4D1C-A9DF-50CD0618FC5E}"/>
              </c:ext>
            </c:extLst>
          </c:dPt>
          <c:dPt>
            <c:idx val="2"/>
            <c:bubble3D val="0"/>
            <c:spPr>
              <a:solidFill>
                <a:schemeClr val="accent3"/>
              </a:solidFill>
              <a:ln w="19050">
                <a:noFill/>
              </a:ln>
              <a:effectLst/>
            </c:spPr>
            <c:extLst>
              <c:ext xmlns:c16="http://schemas.microsoft.com/office/drawing/2014/chart" uri="{C3380CC4-5D6E-409C-BE32-E72D297353CC}">
                <c16:uniqueId val="{00000005-B6F0-4D1C-A9DF-50CD0618FC5E}"/>
              </c:ext>
            </c:extLst>
          </c:dPt>
          <c:dPt>
            <c:idx val="3"/>
            <c:bubble3D val="0"/>
            <c:spPr>
              <a:solidFill>
                <a:schemeClr val="accent4">
                  <a:lumMod val="20000"/>
                  <a:lumOff val="80000"/>
                </a:schemeClr>
              </a:solidFill>
              <a:ln w="19050">
                <a:noFill/>
              </a:ln>
              <a:effectLst/>
            </c:spPr>
            <c:extLst>
              <c:ext xmlns:c16="http://schemas.microsoft.com/office/drawing/2014/chart" uri="{C3380CC4-5D6E-409C-BE32-E72D297353CC}">
                <c16:uniqueId val="{00000002-749C-427A-9819-DF2947883B7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749C-427A-9819-DF2947883B79}"/>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思源黑体 CN Bold" panose="020B0800000000000000" pitchFamily="34" charset="-122"/>
              <a:ea typeface="思源黑体 CN Bold" panose="020B08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思源黑体 CN Bold" panose="020B0800000000000000" pitchFamily="34" charset="-122"/>
          <a:ea typeface="思源黑体 CN Bold" panose="020B08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CFE8D61-692C-409E-BFC5-E03222CE253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77AB8F77-6565-47FA-90F1-2CCEA8B300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4C72770-20BC-477C-BBF0-35EB870929D9}" type="datetimeFigureOut">
              <a:rPr lang="zh-CN" altLang="en-US" smtClean="0"/>
              <a:t>2022/10/31</a:t>
            </a:fld>
            <a:endParaRPr lang="zh-CN" altLang="en-US"/>
          </a:p>
        </p:txBody>
      </p:sp>
      <p:sp>
        <p:nvSpPr>
          <p:cNvPr id="4" name="页脚占位符 3">
            <a:extLst>
              <a:ext uri="{FF2B5EF4-FFF2-40B4-BE49-F238E27FC236}">
                <a16:creationId xmlns:a16="http://schemas.microsoft.com/office/drawing/2014/main" id="{FDFAC3CF-1ED7-4240-8024-BFDCFB4D5D5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D8FA323D-E6B1-4C65-B94C-1CE10636A1E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2855AA-BE72-4566-904D-2FA2606AA038}" type="slidenum">
              <a:rPr lang="zh-CN" altLang="en-US" smtClean="0"/>
              <a:t>‹#›</a:t>
            </a:fld>
            <a:endParaRPr lang="zh-CN" altLang="en-US"/>
          </a:p>
        </p:txBody>
      </p:sp>
    </p:spTree>
    <p:extLst>
      <p:ext uri="{BB962C8B-B14F-4D97-AF65-F5344CB8AC3E}">
        <p14:creationId xmlns:p14="http://schemas.microsoft.com/office/powerpoint/2010/main" val="41644611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98518-D479-4A91-BA78-286E5775B81A}" type="datetimeFigureOut">
              <a:rPr lang="zh-CN" altLang="en-US" smtClean="0"/>
              <a:t>2022/10/31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6BFC6C-AC6F-4B45-AEB6-063C38173DC7}" type="slidenum">
              <a:rPr lang="zh-CN" altLang="en-US" smtClean="0"/>
              <a:t>‹#›</a:t>
            </a:fld>
            <a:endParaRPr lang="zh-CN" altLang="en-US"/>
          </a:p>
        </p:txBody>
      </p:sp>
    </p:spTree>
    <p:extLst>
      <p:ext uri="{BB962C8B-B14F-4D97-AF65-F5344CB8AC3E}">
        <p14:creationId xmlns:p14="http://schemas.microsoft.com/office/powerpoint/2010/main" val="2228931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a:t>
            </a:fld>
            <a:endParaRPr lang="zh-CN" altLang="en-US"/>
          </a:p>
        </p:txBody>
      </p:sp>
    </p:spTree>
    <p:extLst>
      <p:ext uri="{BB962C8B-B14F-4D97-AF65-F5344CB8AC3E}">
        <p14:creationId xmlns:p14="http://schemas.microsoft.com/office/powerpoint/2010/main" val="783201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10</a:t>
            </a:fld>
            <a:endParaRPr lang="zh-CN" altLang="en-US"/>
          </a:p>
        </p:txBody>
      </p:sp>
    </p:spTree>
    <p:extLst>
      <p:ext uri="{BB962C8B-B14F-4D97-AF65-F5344CB8AC3E}">
        <p14:creationId xmlns:p14="http://schemas.microsoft.com/office/powerpoint/2010/main" val="365085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11</a:t>
            </a:fld>
            <a:endParaRPr lang="zh-CN" altLang="en-US"/>
          </a:p>
        </p:txBody>
      </p:sp>
    </p:spTree>
    <p:extLst>
      <p:ext uri="{BB962C8B-B14F-4D97-AF65-F5344CB8AC3E}">
        <p14:creationId xmlns:p14="http://schemas.microsoft.com/office/powerpoint/2010/main" val="3894731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12</a:t>
            </a:fld>
            <a:endParaRPr lang="zh-CN" altLang="en-US"/>
          </a:p>
        </p:txBody>
      </p:sp>
    </p:spTree>
    <p:extLst>
      <p:ext uri="{BB962C8B-B14F-4D97-AF65-F5344CB8AC3E}">
        <p14:creationId xmlns:p14="http://schemas.microsoft.com/office/powerpoint/2010/main" val="243546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13</a:t>
            </a:fld>
            <a:endParaRPr lang="zh-CN" altLang="en-US"/>
          </a:p>
        </p:txBody>
      </p:sp>
    </p:spTree>
    <p:extLst>
      <p:ext uri="{BB962C8B-B14F-4D97-AF65-F5344CB8AC3E}">
        <p14:creationId xmlns:p14="http://schemas.microsoft.com/office/powerpoint/2010/main" val="3471062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14</a:t>
            </a:fld>
            <a:endParaRPr lang="zh-CN" altLang="en-US"/>
          </a:p>
        </p:txBody>
      </p:sp>
    </p:spTree>
    <p:extLst>
      <p:ext uri="{BB962C8B-B14F-4D97-AF65-F5344CB8AC3E}">
        <p14:creationId xmlns:p14="http://schemas.microsoft.com/office/powerpoint/2010/main" val="10721257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15</a:t>
            </a:fld>
            <a:endParaRPr lang="zh-CN" altLang="en-US"/>
          </a:p>
        </p:txBody>
      </p:sp>
    </p:spTree>
    <p:extLst>
      <p:ext uri="{BB962C8B-B14F-4D97-AF65-F5344CB8AC3E}">
        <p14:creationId xmlns:p14="http://schemas.microsoft.com/office/powerpoint/2010/main" val="770307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16</a:t>
            </a:fld>
            <a:endParaRPr lang="zh-CN" altLang="en-US"/>
          </a:p>
        </p:txBody>
      </p:sp>
    </p:spTree>
    <p:extLst>
      <p:ext uri="{BB962C8B-B14F-4D97-AF65-F5344CB8AC3E}">
        <p14:creationId xmlns:p14="http://schemas.microsoft.com/office/powerpoint/2010/main" val="2567081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17</a:t>
            </a:fld>
            <a:endParaRPr lang="zh-CN" altLang="en-US"/>
          </a:p>
        </p:txBody>
      </p:sp>
    </p:spTree>
    <p:extLst>
      <p:ext uri="{BB962C8B-B14F-4D97-AF65-F5344CB8AC3E}">
        <p14:creationId xmlns:p14="http://schemas.microsoft.com/office/powerpoint/2010/main" val="3771236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18</a:t>
            </a:fld>
            <a:endParaRPr lang="zh-CN" altLang="en-US"/>
          </a:p>
        </p:txBody>
      </p:sp>
    </p:spTree>
    <p:extLst>
      <p:ext uri="{BB962C8B-B14F-4D97-AF65-F5344CB8AC3E}">
        <p14:creationId xmlns:p14="http://schemas.microsoft.com/office/powerpoint/2010/main" val="2879986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19</a:t>
            </a:fld>
            <a:endParaRPr lang="zh-CN" altLang="en-US"/>
          </a:p>
        </p:txBody>
      </p:sp>
    </p:spTree>
    <p:extLst>
      <p:ext uri="{BB962C8B-B14F-4D97-AF65-F5344CB8AC3E}">
        <p14:creationId xmlns:p14="http://schemas.microsoft.com/office/powerpoint/2010/main" val="18265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a:t>
            </a:fld>
            <a:endParaRPr lang="zh-CN" altLang="en-US"/>
          </a:p>
        </p:txBody>
      </p:sp>
    </p:spTree>
    <p:extLst>
      <p:ext uri="{BB962C8B-B14F-4D97-AF65-F5344CB8AC3E}">
        <p14:creationId xmlns:p14="http://schemas.microsoft.com/office/powerpoint/2010/main" val="241442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20</a:t>
            </a:fld>
            <a:endParaRPr lang="zh-CN" altLang="en-US"/>
          </a:p>
        </p:txBody>
      </p:sp>
    </p:spTree>
    <p:extLst>
      <p:ext uri="{BB962C8B-B14F-4D97-AF65-F5344CB8AC3E}">
        <p14:creationId xmlns:p14="http://schemas.microsoft.com/office/powerpoint/2010/main" val="2000497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21</a:t>
            </a:fld>
            <a:endParaRPr lang="zh-CN" altLang="en-US"/>
          </a:p>
        </p:txBody>
      </p:sp>
    </p:spTree>
    <p:extLst>
      <p:ext uri="{BB962C8B-B14F-4D97-AF65-F5344CB8AC3E}">
        <p14:creationId xmlns:p14="http://schemas.microsoft.com/office/powerpoint/2010/main" val="2237906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22</a:t>
            </a:fld>
            <a:endParaRPr lang="zh-CN" altLang="en-US"/>
          </a:p>
        </p:txBody>
      </p:sp>
    </p:spTree>
    <p:extLst>
      <p:ext uri="{BB962C8B-B14F-4D97-AF65-F5344CB8AC3E}">
        <p14:creationId xmlns:p14="http://schemas.microsoft.com/office/powerpoint/2010/main" val="141531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3</a:t>
            </a:fld>
            <a:endParaRPr lang="zh-CN" altLang="en-US"/>
          </a:p>
        </p:txBody>
      </p:sp>
    </p:spTree>
    <p:extLst>
      <p:ext uri="{BB962C8B-B14F-4D97-AF65-F5344CB8AC3E}">
        <p14:creationId xmlns:p14="http://schemas.microsoft.com/office/powerpoint/2010/main" val="2281816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4</a:t>
            </a:fld>
            <a:endParaRPr lang="zh-CN" altLang="en-US"/>
          </a:p>
        </p:txBody>
      </p:sp>
    </p:spTree>
    <p:extLst>
      <p:ext uri="{BB962C8B-B14F-4D97-AF65-F5344CB8AC3E}">
        <p14:creationId xmlns:p14="http://schemas.microsoft.com/office/powerpoint/2010/main" val="1089831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5</a:t>
            </a:fld>
            <a:endParaRPr lang="zh-CN" altLang="en-US"/>
          </a:p>
        </p:txBody>
      </p:sp>
    </p:spTree>
    <p:extLst>
      <p:ext uri="{BB962C8B-B14F-4D97-AF65-F5344CB8AC3E}">
        <p14:creationId xmlns:p14="http://schemas.microsoft.com/office/powerpoint/2010/main" val="1485236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6</a:t>
            </a:fld>
            <a:endParaRPr lang="zh-CN" altLang="en-US"/>
          </a:p>
        </p:txBody>
      </p:sp>
    </p:spTree>
    <p:extLst>
      <p:ext uri="{BB962C8B-B14F-4D97-AF65-F5344CB8AC3E}">
        <p14:creationId xmlns:p14="http://schemas.microsoft.com/office/powerpoint/2010/main" val="4180405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7</a:t>
            </a:fld>
            <a:endParaRPr lang="zh-CN" altLang="en-US"/>
          </a:p>
        </p:txBody>
      </p:sp>
    </p:spTree>
    <p:extLst>
      <p:ext uri="{BB962C8B-B14F-4D97-AF65-F5344CB8AC3E}">
        <p14:creationId xmlns:p14="http://schemas.microsoft.com/office/powerpoint/2010/main" val="2316519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8</a:t>
            </a:fld>
            <a:endParaRPr lang="zh-CN" altLang="en-US"/>
          </a:p>
        </p:txBody>
      </p:sp>
    </p:spTree>
    <p:extLst>
      <p:ext uri="{BB962C8B-B14F-4D97-AF65-F5344CB8AC3E}">
        <p14:creationId xmlns:p14="http://schemas.microsoft.com/office/powerpoint/2010/main" val="2833415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9</a:t>
            </a:fld>
            <a:endParaRPr lang="zh-CN" altLang="en-US"/>
          </a:p>
        </p:txBody>
      </p:sp>
    </p:spTree>
    <p:extLst>
      <p:ext uri="{BB962C8B-B14F-4D97-AF65-F5344CB8AC3E}">
        <p14:creationId xmlns:p14="http://schemas.microsoft.com/office/powerpoint/2010/main" val="24351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68565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8604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24CA71-694B-44D7-B767-66F05A0232E9}"/>
              </a:ext>
            </a:extLst>
          </p:cNvPr>
          <p:cNvSpPr/>
          <p:nvPr userDrawn="1"/>
        </p:nvSpPr>
        <p:spPr>
          <a:xfrm>
            <a:off x="1" y="6550268"/>
            <a:ext cx="12192000" cy="3077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BF517C0-DE59-4F69-88A9-6ADA454E9A01}"/>
              </a:ext>
            </a:extLst>
          </p:cNvPr>
          <p:cNvSpPr/>
          <p:nvPr userDrawn="1"/>
        </p:nvSpPr>
        <p:spPr>
          <a:xfrm>
            <a:off x="1" y="6504549"/>
            <a:ext cx="12192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8597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5529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BE62"/>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6993C68-2CEA-4ABF-B2D8-66C11D5A9AC1}"/>
              </a:ext>
            </a:extLst>
          </p:cNvPr>
          <p:cNvSpPr/>
          <p:nvPr/>
        </p:nvSpPr>
        <p:spPr>
          <a:xfrm>
            <a:off x="599491" y="1444960"/>
            <a:ext cx="10993018" cy="407953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BE8FA2A-5840-414B-AA8F-07E16CEA4585}"/>
              </a:ext>
            </a:extLst>
          </p:cNvPr>
          <p:cNvSpPr/>
          <p:nvPr/>
        </p:nvSpPr>
        <p:spPr>
          <a:xfrm>
            <a:off x="599491" y="1792790"/>
            <a:ext cx="10993018" cy="3383878"/>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D7DD81A-2F2C-4812-B8BF-4B8820395212}"/>
              </a:ext>
            </a:extLst>
          </p:cNvPr>
          <p:cNvSpPr txBox="1"/>
          <p:nvPr/>
        </p:nvSpPr>
        <p:spPr>
          <a:xfrm>
            <a:off x="863290" y="2376734"/>
            <a:ext cx="10729219" cy="2215991"/>
          </a:xfrm>
          <a:prstGeom prst="rect">
            <a:avLst/>
          </a:prstGeom>
          <a:noFill/>
        </p:spPr>
        <p:txBody>
          <a:bodyPr wrap="square" rtlCol="0">
            <a:spAutoFit/>
          </a:bodyPr>
          <a:lstStyle/>
          <a:p>
            <a:r>
              <a:rPr lang="zh-CN" altLang="en-US" sz="13800" b="1" dirty="0">
                <a:ln w="38100">
                  <a:solidFill>
                    <a:sysClr val="windowText" lastClr="000000"/>
                  </a:solidFill>
                </a:ln>
                <a:solidFill>
                  <a:schemeClr val="bg1"/>
                </a:solidFill>
                <a:latin typeface="梦源黑体 CN" panose="020B0800000000000000" pitchFamily="34" charset="-122"/>
                <a:ea typeface="梦源黑体 CN" panose="020B0800000000000000" pitchFamily="34" charset="-122"/>
              </a:rPr>
              <a:t>苘苘</a:t>
            </a:r>
            <a:r>
              <a:rPr lang="en-US" altLang="zh-CN" sz="13800" b="1" dirty="0">
                <a:ln w="38100">
                  <a:solidFill>
                    <a:sysClr val="windowText" lastClr="000000"/>
                  </a:solidFill>
                </a:ln>
                <a:solidFill>
                  <a:schemeClr val="bg1"/>
                </a:solidFill>
                <a:latin typeface="梦源黑体 CN" panose="020B0800000000000000" pitchFamily="34" charset="-122"/>
                <a:ea typeface="梦源黑体 CN" panose="020B0800000000000000" pitchFamily="34" charset="-122"/>
              </a:rPr>
              <a:t>PPT</a:t>
            </a:r>
            <a:r>
              <a:rPr lang="zh-CN" altLang="en-US" sz="13800" b="1" dirty="0">
                <a:ln w="38100">
                  <a:solidFill>
                    <a:sysClr val="windowText" lastClr="000000"/>
                  </a:solidFill>
                </a:ln>
                <a:solidFill>
                  <a:schemeClr val="bg1"/>
                </a:solidFill>
                <a:latin typeface="梦源黑体 CN" panose="020B0800000000000000" pitchFamily="34" charset="-122"/>
                <a:ea typeface="梦源黑体 CN" panose="020B0800000000000000" pitchFamily="34" charset="-122"/>
              </a:rPr>
              <a:t>模板</a:t>
            </a:r>
          </a:p>
        </p:txBody>
      </p:sp>
      <p:sp>
        <p:nvSpPr>
          <p:cNvPr id="5" name="椭圆 4">
            <a:extLst>
              <a:ext uri="{FF2B5EF4-FFF2-40B4-BE49-F238E27FC236}">
                <a16:creationId xmlns:a16="http://schemas.microsoft.com/office/drawing/2014/main" id="{6234266E-F672-4613-A723-DBAE49C2A736}"/>
              </a:ext>
            </a:extLst>
          </p:cNvPr>
          <p:cNvSpPr/>
          <p:nvPr/>
        </p:nvSpPr>
        <p:spPr>
          <a:xfrm>
            <a:off x="268410" y="6488545"/>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F2E6C54B-FDFB-48F4-879D-D32BE78CEB05}"/>
              </a:ext>
            </a:extLst>
          </p:cNvPr>
          <p:cNvSpPr/>
          <p:nvPr/>
        </p:nvSpPr>
        <p:spPr>
          <a:xfrm>
            <a:off x="651435" y="6488545"/>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7" name="椭圆 6">
            <a:extLst>
              <a:ext uri="{FF2B5EF4-FFF2-40B4-BE49-F238E27FC236}">
                <a16:creationId xmlns:a16="http://schemas.microsoft.com/office/drawing/2014/main" id="{2D230395-528F-417A-9466-55FCE129158A}"/>
              </a:ext>
            </a:extLst>
          </p:cNvPr>
          <p:cNvSpPr/>
          <p:nvPr/>
        </p:nvSpPr>
        <p:spPr>
          <a:xfrm>
            <a:off x="1034460" y="6488545"/>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8" name="椭圆 7">
            <a:extLst>
              <a:ext uri="{FF2B5EF4-FFF2-40B4-BE49-F238E27FC236}">
                <a16:creationId xmlns:a16="http://schemas.microsoft.com/office/drawing/2014/main" id="{112C85E9-F882-4269-AB1E-EE003C5661C4}"/>
              </a:ext>
            </a:extLst>
          </p:cNvPr>
          <p:cNvSpPr/>
          <p:nvPr/>
        </p:nvSpPr>
        <p:spPr>
          <a:xfrm>
            <a:off x="1417486" y="6488545"/>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id="{B158B4A3-C58D-4AFD-80A4-B6EE8A2A599C}"/>
              </a:ext>
            </a:extLst>
          </p:cNvPr>
          <p:cNvSpPr/>
          <p:nvPr/>
        </p:nvSpPr>
        <p:spPr>
          <a:xfrm>
            <a:off x="10479210" y="303114"/>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id="{2DB37FC1-E8FB-408E-B862-C0E8123ED823}"/>
              </a:ext>
            </a:extLst>
          </p:cNvPr>
          <p:cNvSpPr/>
          <p:nvPr/>
        </p:nvSpPr>
        <p:spPr>
          <a:xfrm>
            <a:off x="10862235" y="303114"/>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id="{6EB14EA5-F762-4F84-9D6D-72BE93357CFE}"/>
              </a:ext>
            </a:extLst>
          </p:cNvPr>
          <p:cNvSpPr/>
          <p:nvPr/>
        </p:nvSpPr>
        <p:spPr>
          <a:xfrm>
            <a:off x="11245260" y="303114"/>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13" name="椭圆 12">
            <a:extLst>
              <a:ext uri="{FF2B5EF4-FFF2-40B4-BE49-F238E27FC236}">
                <a16:creationId xmlns:a16="http://schemas.microsoft.com/office/drawing/2014/main" id="{10A78D28-A971-47AF-A143-031D9C31D8FF}"/>
              </a:ext>
            </a:extLst>
          </p:cNvPr>
          <p:cNvSpPr/>
          <p:nvPr/>
        </p:nvSpPr>
        <p:spPr>
          <a:xfrm>
            <a:off x="11628286" y="303114"/>
            <a:ext cx="177800" cy="177800"/>
          </a:xfrm>
          <a:prstGeom prst="ellipse">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14" name="矩形: 圆角 13">
            <a:extLst>
              <a:ext uri="{FF2B5EF4-FFF2-40B4-BE49-F238E27FC236}">
                <a16:creationId xmlns:a16="http://schemas.microsoft.com/office/drawing/2014/main" id="{D9E528E7-BF51-4882-A538-BAED69F6AC45}"/>
              </a:ext>
            </a:extLst>
          </p:cNvPr>
          <p:cNvSpPr/>
          <p:nvPr/>
        </p:nvSpPr>
        <p:spPr>
          <a:xfrm>
            <a:off x="6096000" y="5760612"/>
            <a:ext cx="2527300" cy="727933"/>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B20D6474-F5C1-4900-8D43-307192AF927D}"/>
              </a:ext>
            </a:extLst>
          </p:cNvPr>
          <p:cNvSpPr/>
          <p:nvPr/>
        </p:nvSpPr>
        <p:spPr>
          <a:xfrm>
            <a:off x="8969087" y="5760612"/>
            <a:ext cx="2527300" cy="727933"/>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4CEBF6AB-6C1C-486F-80A4-5A1AB6CE1FB9}"/>
              </a:ext>
            </a:extLst>
          </p:cNvPr>
          <p:cNvSpPr txBox="1"/>
          <p:nvPr/>
        </p:nvSpPr>
        <p:spPr>
          <a:xfrm>
            <a:off x="6369635" y="5862968"/>
            <a:ext cx="1980029" cy="523220"/>
          </a:xfrm>
          <a:prstGeom prst="rect">
            <a:avLst/>
          </a:prstGeom>
          <a:noFill/>
        </p:spPr>
        <p:txBody>
          <a:bodyPr wrap="none">
            <a:spAutoFit/>
          </a:bodyPr>
          <a:lstStyle/>
          <a:p>
            <a:r>
              <a:rPr lang="zh-CN" altLang="en-US" sz="2800" dirty="0">
                <a:solidFill>
                  <a:prstClr val="black"/>
                </a:solidFill>
                <a:latin typeface="思源黑体 CN Bold" panose="020B0800000000000000" pitchFamily="34" charset="-122"/>
                <a:ea typeface="思源黑体 CN Bold" panose="020B0800000000000000" pitchFamily="34" charset="-122"/>
              </a:rPr>
              <a:t>姓名：苘苘</a:t>
            </a:r>
            <a:endParaRPr lang="zh-CN" altLang="en-US" sz="2800" dirty="0"/>
          </a:p>
        </p:txBody>
      </p:sp>
      <p:sp>
        <p:nvSpPr>
          <p:cNvPr id="17" name="文本框 16">
            <a:extLst>
              <a:ext uri="{FF2B5EF4-FFF2-40B4-BE49-F238E27FC236}">
                <a16:creationId xmlns:a16="http://schemas.microsoft.com/office/drawing/2014/main" id="{206D41B9-476C-42B1-AB39-1CBA06F03B30}"/>
              </a:ext>
            </a:extLst>
          </p:cNvPr>
          <p:cNvSpPr txBox="1"/>
          <p:nvPr/>
        </p:nvSpPr>
        <p:spPr>
          <a:xfrm>
            <a:off x="9242722" y="5862968"/>
            <a:ext cx="2108269" cy="523220"/>
          </a:xfrm>
          <a:prstGeom prst="rect">
            <a:avLst/>
          </a:prstGeom>
          <a:noFill/>
        </p:spPr>
        <p:txBody>
          <a:bodyPr wrap="none">
            <a:spAutoFit/>
          </a:bodyPr>
          <a:lstStyle/>
          <a:p>
            <a:r>
              <a:rPr lang="zh-CN" altLang="en-US" sz="2800" dirty="0">
                <a:solidFill>
                  <a:prstClr val="black"/>
                </a:solidFill>
                <a:latin typeface="思源黑体 CN Bold" panose="020B0800000000000000" pitchFamily="34" charset="-122"/>
                <a:ea typeface="思源黑体 CN Bold" panose="020B0800000000000000" pitchFamily="34" charset="-122"/>
              </a:rPr>
              <a:t>时间：</a:t>
            </a:r>
            <a:r>
              <a:rPr lang="en-US" altLang="zh-CN" sz="2800" dirty="0">
                <a:solidFill>
                  <a:prstClr val="black"/>
                </a:solidFill>
                <a:latin typeface="思源黑体 CN Bold" panose="020B0800000000000000" pitchFamily="34" charset="-122"/>
                <a:ea typeface="思源黑体 CN Bold" panose="020B0800000000000000" pitchFamily="34" charset="-122"/>
              </a:rPr>
              <a:t>0629</a:t>
            </a:r>
            <a:endParaRPr lang="zh-CN" altLang="en-US" sz="2800" dirty="0"/>
          </a:p>
        </p:txBody>
      </p:sp>
    </p:spTree>
    <p:extLst>
      <p:ext uri="{BB962C8B-B14F-4D97-AF65-F5344CB8AC3E}">
        <p14:creationId xmlns:p14="http://schemas.microsoft.com/office/powerpoint/2010/main" val="1534801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65A846C-A521-4E46-95F6-1F4F50E70293}"/>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70AA88FF-D90F-4FE8-A9EA-FA0CC3FD84C4}"/>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4" name="矩形 3">
            <a:extLst>
              <a:ext uri="{FF2B5EF4-FFF2-40B4-BE49-F238E27FC236}">
                <a16:creationId xmlns:a16="http://schemas.microsoft.com/office/drawing/2014/main" id="{9E783D2B-3BB1-4936-A018-C85C1918DFA7}"/>
              </a:ext>
            </a:extLst>
          </p:cNvPr>
          <p:cNvSpPr/>
          <p:nvPr/>
        </p:nvSpPr>
        <p:spPr>
          <a:xfrm>
            <a:off x="603241" y="1596736"/>
            <a:ext cx="5073659" cy="43711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a:extLst>
              <a:ext uri="{FF2B5EF4-FFF2-40B4-BE49-F238E27FC236}">
                <a16:creationId xmlns:a16="http://schemas.microsoft.com/office/drawing/2014/main" id="{3F895CCC-B48D-4150-9A7D-ACC7EAADC862}"/>
              </a:ext>
            </a:extLst>
          </p:cNvPr>
          <p:cNvGraphicFramePr/>
          <p:nvPr>
            <p:extLst>
              <p:ext uri="{D42A27DB-BD31-4B8C-83A1-F6EECF244321}">
                <p14:modId xmlns:p14="http://schemas.microsoft.com/office/powerpoint/2010/main" val="3882686937"/>
              </p:ext>
            </p:extLst>
          </p:nvPr>
        </p:nvGraphicFramePr>
        <p:xfrm>
          <a:off x="898519" y="2001212"/>
          <a:ext cx="4483102" cy="3865033"/>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a:extLst>
              <a:ext uri="{FF2B5EF4-FFF2-40B4-BE49-F238E27FC236}">
                <a16:creationId xmlns:a16="http://schemas.microsoft.com/office/drawing/2014/main" id="{F34142F1-32C6-4D9A-A698-CCB54D8D7508}"/>
              </a:ext>
            </a:extLst>
          </p:cNvPr>
          <p:cNvSpPr/>
          <p:nvPr/>
        </p:nvSpPr>
        <p:spPr>
          <a:xfrm>
            <a:off x="5972179" y="1596736"/>
            <a:ext cx="2790822" cy="21232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D2E6B88-CE59-4F8D-8C74-49241C01EFDB}"/>
              </a:ext>
            </a:extLst>
          </p:cNvPr>
          <p:cNvSpPr/>
          <p:nvPr/>
        </p:nvSpPr>
        <p:spPr>
          <a:xfrm>
            <a:off x="9058280" y="1596736"/>
            <a:ext cx="2790822" cy="21232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37A7891-AF3E-4B67-8F8B-8074157E88FD}"/>
              </a:ext>
            </a:extLst>
          </p:cNvPr>
          <p:cNvSpPr/>
          <p:nvPr/>
        </p:nvSpPr>
        <p:spPr>
          <a:xfrm>
            <a:off x="5972178" y="4035136"/>
            <a:ext cx="5876923" cy="1932709"/>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3A3F2CC7-AD3D-4416-A829-00A2277C0B4A}"/>
              </a:ext>
            </a:extLst>
          </p:cNvPr>
          <p:cNvSpPr txBox="1"/>
          <p:nvPr/>
        </p:nvSpPr>
        <p:spPr>
          <a:xfrm>
            <a:off x="6116122" y="4220073"/>
            <a:ext cx="2646879" cy="584775"/>
          </a:xfrm>
          <a:prstGeom prst="rect">
            <a:avLst/>
          </a:prstGeom>
          <a:noFill/>
        </p:spPr>
        <p:txBody>
          <a:bodyPr wrap="none" rtlCol="0">
            <a:spAutoFit/>
          </a:bodyPr>
          <a:lstStyle/>
          <a:p>
            <a:pPr algn="ctr"/>
            <a:r>
              <a:rPr lang="zh-CN" altLang="en-US" sz="3200" dirty="0">
                <a:latin typeface="思源黑体 CN Bold" panose="020B0800000000000000" pitchFamily="34" charset="-122"/>
                <a:ea typeface="思源黑体 CN Bold" panose="020B0800000000000000" pitchFamily="34" charset="-122"/>
              </a:rPr>
              <a:t>插入标题内容</a:t>
            </a:r>
          </a:p>
        </p:txBody>
      </p:sp>
      <p:sp>
        <p:nvSpPr>
          <p:cNvPr id="12" name="文本框 11">
            <a:extLst>
              <a:ext uri="{FF2B5EF4-FFF2-40B4-BE49-F238E27FC236}">
                <a16:creationId xmlns:a16="http://schemas.microsoft.com/office/drawing/2014/main" id="{3722F9ED-89F6-4226-B3BA-EB2687D9984B}"/>
              </a:ext>
            </a:extLst>
          </p:cNvPr>
          <p:cNvSpPr txBox="1"/>
          <p:nvPr/>
        </p:nvSpPr>
        <p:spPr>
          <a:xfrm>
            <a:off x="6109850" y="4821592"/>
            <a:ext cx="5739251"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52C13759-B92D-4052-ADB9-31A38A2E151F}"/>
              </a:ext>
            </a:extLst>
          </p:cNvPr>
          <p:cNvSpPr txBox="1"/>
          <p:nvPr/>
        </p:nvSpPr>
        <p:spPr>
          <a:xfrm>
            <a:off x="6526491" y="2001212"/>
            <a:ext cx="1826141" cy="584775"/>
          </a:xfrm>
          <a:prstGeom prst="rect">
            <a:avLst/>
          </a:prstGeom>
          <a:noFill/>
        </p:spPr>
        <p:txBody>
          <a:bodyPr wrap="none" rtlCol="0">
            <a:spAutoFit/>
          </a:bodyPr>
          <a:lstStyle/>
          <a:p>
            <a:pPr algn="ctr"/>
            <a:r>
              <a:rPr lang="zh-CN" altLang="en-US" sz="3200" dirty="0">
                <a:latin typeface="思源黑体 CN Bold" panose="020B0800000000000000" pitchFamily="34" charset="-122"/>
                <a:ea typeface="思源黑体 CN Bold" panose="020B0800000000000000" pitchFamily="34" charset="-122"/>
              </a:rPr>
              <a:t>插入标题</a:t>
            </a:r>
          </a:p>
        </p:txBody>
      </p:sp>
      <p:sp>
        <p:nvSpPr>
          <p:cNvPr id="14" name="文本框 13">
            <a:extLst>
              <a:ext uri="{FF2B5EF4-FFF2-40B4-BE49-F238E27FC236}">
                <a16:creationId xmlns:a16="http://schemas.microsoft.com/office/drawing/2014/main" id="{75BED74F-54D6-493C-8044-F064180072CB}"/>
              </a:ext>
            </a:extLst>
          </p:cNvPr>
          <p:cNvSpPr txBox="1"/>
          <p:nvPr/>
        </p:nvSpPr>
        <p:spPr>
          <a:xfrm>
            <a:off x="9540620" y="2001212"/>
            <a:ext cx="1826141" cy="584775"/>
          </a:xfrm>
          <a:prstGeom prst="rect">
            <a:avLst/>
          </a:prstGeom>
          <a:noFill/>
        </p:spPr>
        <p:txBody>
          <a:bodyPr wrap="none" rtlCol="0">
            <a:spAutoFit/>
          </a:bodyPr>
          <a:lstStyle/>
          <a:p>
            <a:pPr algn="ctr"/>
            <a:r>
              <a:rPr lang="zh-CN" altLang="en-US" sz="3200" dirty="0">
                <a:latin typeface="思源黑体 CN Bold" panose="020B0800000000000000" pitchFamily="34" charset="-122"/>
                <a:ea typeface="思源黑体 CN Bold" panose="020B0800000000000000" pitchFamily="34" charset="-122"/>
              </a:rPr>
              <a:t>插入标题</a:t>
            </a:r>
          </a:p>
        </p:txBody>
      </p:sp>
      <p:sp>
        <p:nvSpPr>
          <p:cNvPr id="15" name="文本框 14">
            <a:extLst>
              <a:ext uri="{FF2B5EF4-FFF2-40B4-BE49-F238E27FC236}">
                <a16:creationId xmlns:a16="http://schemas.microsoft.com/office/drawing/2014/main" id="{B61460E5-E3D0-406D-B093-A32EED2E6DC5}"/>
              </a:ext>
            </a:extLst>
          </p:cNvPr>
          <p:cNvSpPr txBox="1"/>
          <p:nvPr/>
        </p:nvSpPr>
        <p:spPr>
          <a:xfrm>
            <a:off x="6704357" y="2658340"/>
            <a:ext cx="1648208"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999</a:t>
            </a:r>
            <a:r>
              <a:rPr kumimoji="0" lang="en-US" altLang="zh-CN" sz="3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5400" dirty="0"/>
          </a:p>
        </p:txBody>
      </p:sp>
      <p:sp>
        <p:nvSpPr>
          <p:cNvPr id="17" name="文本框 16">
            <a:extLst>
              <a:ext uri="{FF2B5EF4-FFF2-40B4-BE49-F238E27FC236}">
                <a16:creationId xmlns:a16="http://schemas.microsoft.com/office/drawing/2014/main" id="{58CFA691-FC18-4716-AE16-94C420C428C8}"/>
              </a:ext>
            </a:extLst>
          </p:cNvPr>
          <p:cNvSpPr txBox="1"/>
          <p:nvPr/>
        </p:nvSpPr>
        <p:spPr>
          <a:xfrm>
            <a:off x="9718553" y="2658340"/>
            <a:ext cx="1648208"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999</a:t>
            </a:r>
            <a:r>
              <a:rPr kumimoji="0" lang="en-US" altLang="zh-CN" sz="3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5400" dirty="0"/>
          </a:p>
        </p:txBody>
      </p:sp>
    </p:spTree>
    <p:extLst>
      <p:ext uri="{BB962C8B-B14F-4D97-AF65-F5344CB8AC3E}">
        <p14:creationId xmlns:p14="http://schemas.microsoft.com/office/powerpoint/2010/main" val="4103848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29F7F6D0-173C-42E2-A558-F7F27123A985}"/>
              </a:ext>
            </a:extLst>
          </p:cNvPr>
          <p:cNvSpPr/>
          <p:nvPr/>
        </p:nvSpPr>
        <p:spPr>
          <a:xfrm>
            <a:off x="7988300" y="4708965"/>
            <a:ext cx="3808845"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4DC010B2-CE63-4F49-8152-AB91A289A462}"/>
              </a:ext>
            </a:extLst>
          </p:cNvPr>
          <p:cNvSpPr/>
          <p:nvPr/>
        </p:nvSpPr>
        <p:spPr>
          <a:xfrm>
            <a:off x="394855" y="4708965"/>
            <a:ext cx="3808845"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565A846C-A521-4E46-95F6-1F4F50E70293}"/>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70AA88FF-D90F-4FE8-A9EA-FA0CC3FD84C4}"/>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16" name="矩形 15">
            <a:extLst>
              <a:ext uri="{FF2B5EF4-FFF2-40B4-BE49-F238E27FC236}">
                <a16:creationId xmlns:a16="http://schemas.microsoft.com/office/drawing/2014/main" id="{960566E2-6394-4871-96CE-189CA27382E8}"/>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6C06FAC-F6B7-4F62-ADD4-F70356A23D55}"/>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19" name="矩形 18">
            <a:extLst>
              <a:ext uri="{FF2B5EF4-FFF2-40B4-BE49-F238E27FC236}">
                <a16:creationId xmlns:a16="http://schemas.microsoft.com/office/drawing/2014/main" id="{159F8C31-62E6-403C-877B-8D0CEF941E57}"/>
              </a:ext>
            </a:extLst>
          </p:cNvPr>
          <p:cNvSpPr/>
          <p:nvPr/>
        </p:nvSpPr>
        <p:spPr>
          <a:xfrm>
            <a:off x="3975099" y="1955071"/>
            <a:ext cx="4241802" cy="3654440"/>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 name="图表 19">
            <a:extLst>
              <a:ext uri="{FF2B5EF4-FFF2-40B4-BE49-F238E27FC236}">
                <a16:creationId xmlns:a16="http://schemas.microsoft.com/office/drawing/2014/main" id="{1DAACCA8-79AB-491C-A74F-D85A728F5B47}"/>
              </a:ext>
            </a:extLst>
          </p:cNvPr>
          <p:cNvGraphicFramePr/>
          <p:nvPr>
            <p:extLst>
              <p:ext uri="{D42A27DB-BD31-4B8C-83A1-F6EECF244321}">
                <p14:modId xmlns:p14="http://schemas.microsoft.com/office/powerpoint/2010/main" val="545392824"/>
              </p:ext>
            </p:extLst>
          </p:nvPr>
        </p:nvGraphicFramePr>
        <p:xfrm>
          <a:off x="3795165" y="2403110"/>
          <a:ext cx="4601670" cy="3067780"/>
        </p:xfrm>
        <a:graphic>
          <a:graphicData uri="http://schemas.openxmlformats.org/drawingml/2006/chart">
            <c:chart xmlns:c="http://schemas.openxmlformats.org/drawingml/2006/chart" xmlns:r="http://schemas.openxmlformats.org/officeDocument/2006/relationships" r:id="rId3"/>
          </a:graphicData>
        </a:graphic>
      </p:graphicFrame>
      <p:sp>
        <p:nvSpPr>
          <p:cNvPr id="21" name="矩形 20">
            <a:extLst>
              <a:ext uri="{FF2B5EF4-FFF2-40B4-BE49-F238E27FC236}">
                <a16:creationId xmlns:a16="http://schemas.microsoft.com/office/drawing/2014/main" id="{AB253F0B-A92A-47C6-B2A7-9A1385DA3FE5}"/>
              </a:ext>
            </a:extLst>
          </p:cNvPr>
          <p:cNvSpPr/>
          <p:nvPr/>
        </p:nvSpPr>
        <p:spPr>
          <a:xfrm>
            <a:off x="394855" y="2434974"/>
            <a:ext cx="3808845"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35ED8386-5C2A-4B4D-8750-782D2A3C1B6B}"/>
              </a:ext>
            </a:extLst>
          </p:cNvPr>
          <p:cNvSpPr/>
          <p:nvPr/>
        </p:nvSpPr>
        <p:spPr>
          <a:xfrm>
            <a:off x="7988300" y="2434974"/>
            <a:ext cx="3808845"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214C3E-AC0E-41EF-81D6-A8E202E2004B}"/>
              </a:ext>
            </a:extLst>
          </p:cNvPr>
          <p:cNvSpPr txBox="1"/>
          <p:nvPr/>
        </p:nvSpPr>
        <p:spPr>
          <a:xfrm>
            <a:off x="603241" y="2600284"/>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933745D1-2000-46C3-B397-4B51FC0C0822}"/>
              </a:ext>
            </a:extLst>
          </p:cNvPr>
          <p:cNvSpPr txBox="1"/>
          <p:nvPr/>
        </p:nvSpPr>
        <p:spPr>
          <a:xfrm>
            <a:off x="603242" y="4874275"/>
            <a:ext cx="3191924"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id="{21BB3DC0-A50B-4FF6-BBA0-1B887C3DF5AB}"/>
              </a:ext>
            </a:extLst>
          </p:cNvPr>
          <p:cNvSpPr txBox="1"/>
          <p:nvPr/>
        </p:nvSpPr>
        <p:spPr>
          <a:xfrm>
            <a:off x="8396834" y="4874275"/>
            <a:ext cx="3191924"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id="{162DDCBB-4448-4BDD-9775-0C381A0BCF36}"/>
              </a:ext>
            </a:extLst>
          </p:cNvPr>
          <p:cNvSpPr txBox="1"/>
          <p:nvPr/>
        </p:nvSpPr>
        <p:spPr>
          <a:xfrm>
            <a:off x="8162342" y="2600284"/>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B4DDDAE5-1D34-4DEB-81C9-57E21AAE7180}"/>
              </a:ext>
            </a:extLst>
          </p:cNvPr>
          <p:cNvSpPr txBox="1"/>
          <p:nvPr/>
        </p:nvSpPr>
        <p:spPr>
          <a:xfrm>
            <a:off x="465396" y="1735680"/>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30" name="文本框 29">
            <a:extLst>
              <a:ext uri="{FF2B5EF4-FFF2-40B4-BE49-F238E27FC236}">
                <a16:creationId xmlns:a16="http://schemas.microsoft.com/office/drawing/2014/main" id="{5CE49D34-5648-4344-B4BE-335BC7A88084}"/>
              </a:ext>
            </a:extLst>
          </p:cNvPr>
          <p:cNvSpPr txBox="1"/>
          <p:nvPr/>
        </p:nvSpPr>
        <p:spPr>
          <a:xfrm>
            <a:off x="465396" y="4065480"/>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31" name="文本框 30">
            <a:extLst>
              <a:ext uri="{FF2B5EF4-FFF2-40B4-BE49-F238E27FC236}">
                <a16:creationId xmlns:a16="http://schemas.microsoft.com/office/drawing/2014/main" id="{3412E006-1335-450F-8CCF-93E2EADC2585}"/>
              </a:ext>
            </a:extLst>
          </p:cNvPr>
          <p:cNvSpPr txBox="1"/>
          <p:nvPr/>
        </p:nvSpPr>
        <p:spPr>
          <a:xfrm>
            <a:off x="8242507" y="1735680"/>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32" name="文本框 31">
            <a:extLst>
              <a:ext uri="{FF2B5EF4-FFF2-40B4-BE49-F238E27FC236}">
                <a16:creationId xmlns:a16="http://schemas.microsoft.com/office/drawing/2014/main" id="{C8435192-A316-466C-B496-3CBB9C896404}"/>
              </a:ext>
            </a:extLst>
          </p:cNvPr>
          <p:cNvSpPr txBox="1"/>
          <p:nvPr/>
        </p:nvSpPr>
        <p:spPr>
          <a:xfrm>
            <a:off x="8242507" y="4065480"/>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Tree>
    <p:extLst>
      <p:ext uri="{BB962C8B-B14F-4D97-AF65-F5344CB8AC3E}">
        <p14:creationId xmlns:p14="http://schemas.microsoft.com/office/powerpoint/2010/main" val="3930923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形状 54">
            <a:extLst>
              <a:ext uri="{FF2B5EF4-FFF2-40B4-BE49-F238E27FC236}">
                <a16:creationId xmlns:a16="http://schemas.microsoft.com/office/drawing/2014/main" id="{9D9BE816-92FD-4D51-BE85-8D225FCDAC5F}"/>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6" name="任意多边形: 形状 55">
            <a:extLst>
              <a:ext uri="{FF2B5EF4-FFF2-40B4-BE49-F238E27FC236}">
                <a16:creationId xmlns:a16="http://schemas.microsoft.com/office/drawing/2014/main" id="{8B5071B4-8CE5-4943-B5BB-042F8FF7CE1A}"/>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7" name="任意多边形: 形状 56">
            <a:extLst>
              <a:ext uri="{FF2B5EF4-FFF2-40B4-BE49-F238E27FC236}">
                <a16:creationId xmlns:a16="http://schemas.microsoft.com/office/drawing/2014/main" id="{F973C60F-1294-4478-B23B-5C75DBBE7E71}"/>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8" name="任意多边形: 形状 57">
            <a:extLst>
              <a:ext uri="{FF2B5EF4-FFF2-40B4-BE49-F238E27FC236}">
                <a16:creationId xmlns:a16="http://schemas.microsoft.com/office/drawing/2014/main" id="{742C63F0-43D9-414C-ACAE-EF1D903099D9}"/>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矩形 32">
            <a:extLst>
              <a:ext uri="{FF2B5EF4-FFF2-40B4-BE49-F238E27FC236}">
                <a16:creationId xmlns:a16="http://schemas.microsoft.com/office/drawing/2014/main" id="{8456979B-46F3-455D-BAF0-18325A5C37CA}"/>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6468133D-8E11-4DF5-BAB5-C4D14DDF7D2E}"/>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grpSp>
        <p:nvGrpSpPr>
          <p:cNvPr id="4" name="组合 3">
            <a:extLst>
              <a:ext uri="{FF2B5EF4-FFF2-40B4-BE49-F238E27FC236}">
                <a16:creationId xmlns:a16="http://schemas.microsoft.com/office/drawing/2014/main" id="{93BD60D6-4D95-4F18-9B91-E7EF1678A55F}"/>
              </a:ext>
            </a:extLst>
          </p:cNvPr>
          <p:cNvGrpSpPr/>
          <p:nvPr/>
        </p:nvGrpSpPr>
        <p:grpSpPr>
          <a:xfrm>
            <a:off x="1133564" y="1968612"/>
            <a:ext cx="4606837" cy="1371488"/>
            <a:chOff x="841464" y="1968612"/>
            <a:chExt cx="4606837" cy="1371488"/>
          </a:xfrm>
        </p:grpSpPr>
        <p:sp>
          <p:nvSpPr>
            <p:cNvPr id="38" name="矩形: 圆角 37">
              <a:extLst>
                <a:ext uri="{FF2B5EF4-FFF2-40B4-BE49-F238E27FC236}">
                  <a16:creationId xmlns:a16="http://schemas.microsoft.com/office/drawing/2014/main" id="{5B3AEC04-BE88-415B-9860-C4E95D88B945}"/>
                </a:ext>
              </a:extLst>
            </p:cNvPr>
            <p:cNvSpPr/>
            <p:nvPr/>
          </p:nvSpPr>
          <p:spPr>
            <a:xfrm>
              <a:off x="1812628" y="1968612"/>
              <a:ext cx="3460759" cy="1371488"/>
            </a:xfrm>
            <a:prstGeom prst="roundRect">
              <a:avLst>
                <a:gd name="adj" fmla="val 6478"/>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505B613A-482E-4AA8-9B39-932DC09E5988}"/>
                </a:ext>
              </a:extLst>
            </p:cNvPr>
            <p:cNvSpPr/>
            <p:nvPr/>
          </p:nvSpPr>
          <p:spPr>
            <a:xfrm>
              <a:off x="1320801" y="2049374"/>
              <a:ext cx="4127500"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E0CECC84-E5FE-4686-BAC2-5AB4CF61F54E}"/>
                </a:ext>
              </a:extLst>
            </p:cNvPr>
            <p:cNvSpPr txBox="1"/>
            <p:nvPr/>
          </p:nvSpPr>
          <p:spPr>
            <a:xfrm>
              <a:off x="1847841" y="2214685"/>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39" name="矩形: 圆角 38">
              <a:extLst>
                <a:ext uri="{FF2B5EF4-FFF2-40B4-BE49-F238E27FC236}">
                  <a16:creationId xmlns:a16="http://schemas.microsoft.com/office/drawing/2014/main" id="{CE8A08D4-0620-4118-B7F3-20CE41511ED0}"/>
                </a:ext>
              </a:extLst>
            </p:cNvPr>
            <p:cNvSpPr/>
            <p:nvPr/>
          </p:nvSpPr>
          <p:spPr>
            <a:xfrm>
              <a:off x="841464" y="2171756"/>
              <a:ext cx="1006378" cy="965200"/>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1</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grpSp>
      <p:grpSp>
        <p:nvGrpSpPr>
          <p:cNvPr id="40" name="组合 39">
            <a:extLst>
              <a:ext uri="{FF2B5EF4-FFF2-40B4-BE49-F238E27FC236}">
                <a16:creationId xmlns:a16="http://schemas.microsoft.com/office/drawing/2014/main" id="{7B7890AC-4609-47C7-8320-0B26C63C62F8}"/>
              </a:ext>
            </a:extLst>
          </p:cNvPr>
          <p:cNvGrpSpPr/>
          <p:nvPr/>
        </p:nvGrpSpPr>
        <p:grpSpPr>
          <a:xfrm>
            <a:off x="1133564" y="3880539"/>
            <a:ext cx="4606837" cy="1371488"/>
            <a:chOff x="841464" y="1968612"/>
            <a:chExt cx="4606837" cy="1371488"/>
          </a:xfrm>
        </p:grpSpPr>
        <p:sp>
          <p:nvSpPr>
            <p:cNvPr id="41" name="矩形: 圆角 40">
              <a:extLst>
                <a:ext uri="{FF2B5EF4-FFF2-40B4-BE49-F238E27FC236}">
                  <a16:creationId xmlns:a16="http://schemas.microsoft.com/office/drawing/2014/main" id="{47C2AF46-47DB-426C-97FC-FE2F675FF61B}"/>
                </a:ext>
              </a:extLst>
            </p:cNvPr>
            <p:cNvSpPr/>
            <p:nvPr/>
          </p:nvSpPr>
          <p:spPr>
            <a:xfrm>
              <a:off x="1812628" y="1968612"/>
              <a:ext cx="3460759" cy="1371488"/>
            </a:xfrm>
            <a:prstGeom prst="roundRect">
              <a:avLst>
                <a:gd name="adj" fmla="val 6478"/>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36C7B980-7CA1-4CDF-938D-6AB7B86DE51C}"/>
                </a:ext>
              </a:extLst>
            </p:cNvPr>
            <p:cNvSpPr/>
            <p:nvPr/>
          </p:nvSpPr>
          <p:spPr>
            <a:xfrm>
              <a:off x="1320801" y="2049374"/>
              <a:ext cx="4127500"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2E9995E8-5CF9-4D63-A6A9-F4ECC4874580}"/>
                </a:ext>
              </a:extLst>
            </p:cNvPr>
            <p:cNvSpPr txBox="1"/>
            <p:nvPr/>
          </p:nvSpPr>
          <p:spPr>
            <a:xfrm>
              <a:off x="1847841" y="2214685"/>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44" name="矩形: 圆角 43">
              <a:extLst>
                <a:ext uri="{FF2B5EF4-FFF2-40B4-BE49-F238E27FC236}">
                  <a16:creationId xmlns:a16="http://schemas.microsoft.com/office/drawing/2014/main" id="{2D4CDDCB-0441-4164-B228-6C25CBC3CAAE}"/>
                </a:ext>
              </a:extLst>
            </p:cNvPr>
            <p:cNvSpPr/>
            <p:nvPr/>
          </p:nvSpPr>
          <p:spPr>
            <a:xfrm flipH="1">
              <a:off x="841464" y="2171756"/>
              <a:ext cx="1006378" cy="965200"/>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3</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grpSp>
      <p:grpSp>
        <p:nvGrpSpPr>
          <p:cNvPr id="45" name="组合 44">
            <a:extLst>
              <a:ext uri="{FF2B5EF4-FFF2-40B4-BE49-F238E27FC236}">
                <a16:creationId xmlns:a16="http://schemas.microsoft.com/office/drawing/2014/main" id="{95D4FECB-FFE8-448C-AA7E-F1881146132A}"/>
              </a:ext>
            </a:extLst>
          </p:cNvPr>
          <p:cNvGrpSpPr/>
          <p:nvPr/>
        </p:nvGrpSpPr>
        <p:grpSpPr>
          <a:xfrm>
            <a:off x="6277064" y="1968612"/>
            <a:ext cx="4606837" cy="1371488"/>
            <a:chOff x="841464" y="1968612"/>
            <a:chExt cx="4606837" cy="1371488"/>
          </a:xfrm>
        </p:grpSpPr>
        <p:sp>
          <p:nvSpPr>
            <p:cNvPr id="46" name="矩形: 圆角 45">
              <a:extLst>
                <a:ext uri="{FF2B5EF4-FFF2-40B4-BE49-F238E27FC236}">
                  <a16:creationId xmlns:a16="http://schemas.microsoft.com/office/drawing/2014/main" id="{4BCF7B02-BF95-41CB-AE9E-A33D05B63B28}"/>
                </a:ext>
              </a:extLst>
            </p:cNvPr>
            <p:cNvSpPr/>
            <p:nvPr/>
          </p:nvSpPr>
          <p:spPr>
            <a:xfrm>
              <a:off x="1812628" y="1968612"/>
              <a:ext cx="3460759" cy="1371488"/>
            </a:xfrm>
            <a:prstGeom prst="roundRect">
              <a:avLst>
                <a:gd name="adj" fmla="val 6478"/>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F33D0353-6132-4126-B3F9-6F05761C8CD0}"/>
                </a:ext>
              </a:extLst>
            </p:cNvPr>
            <p:cNvSpPr/>
            <p:nvPr/>
          </p:nvSpPr>
          <p:spPr>
            <a:xfrm>
              <a:off x="1320801" y="2049374"/>
              <a:ext cx="4127500"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13AA3A3F-92A9-4CBA-8FE8-72A0E33495AF}"/>
                </a:ext>
              </a:extLst>
            </p:cNvPr>
            <p:cNvSpPr txBox="1"/>
            <p:nvPr/>
          </p:nvSpPr>
          <p:spPr>
            <a:xfrm>
              <a:off x="1847841" y="2214685"/>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49" name="矩形: 圆角 48">
              <a:extLst>
                <a:ext uri="{FF2B5EF4-FFF2-40B4-BE49-F238E27FC236}">
                  <a16:creationId xmlns:a16="http://schemas.microsoft.com/office/drawing/2014/main" id="{669EDAD1-68EA-4715-8B03-37CAB75D4B49}"/>
                </a:ext>
              </a:extLst>
            </p:cNvPr>
            <p:cNvSpPr/>
            <p:nvPr/>
          </p:nvSpPr>
          <p:spPr>
            <a:xfrm>
              <a:off x="841464" y="2171756"/>
              <a:ext cx="1006378" cy="965200"/>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2</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grpSp>
      <p:grpSp>
        <p:nvGrpSpPr>
          <p:cNvPr id="50" name="组合 49">
            <a:extLst>
              <a:ext uri="{FF2B5EF4-FFF2-40B4-BE49-F238E27FC236}">
                <a16:creationId xmlns:a16="http://schemas.microsoft.com/office/drawing/2014/main" id="{D08DE47F-49D5-4971-8884-F7FE32BF1FAA}"/>
              </a:ext>
            </a:extLst>
          </p:cNvPr>
          <p:cNvGrpSpPr/>
          <p:nvPr/>
        </p:nvGrpSpPr>
        <p:grpSpPr>
          <a:xfrm>
            <a:off x="6277064" y="3880539"/>
            <a:ext cx="4606837" cy="1371488"/>
            <a:chOff x="841464" y="1968612"/>
            <a:chExt cx="4606837" cy="1371488"/>
          </a:xfrm>
        </p:grpSpPr>
        <p:sp>
          <p:nvSpPr>
            <p:cNvPr id="51" name="矩形: 圆角 50">
              <a:extLst>
                <a:ext uri="{FF2B5EF4-FFF2-40B4-BE49-F238E27FC236}">
                  <a16:creationId xmlns:a16="http://schemas.microsoft.com/office/drawing/2014/main" id="{4544EE82-C5F8-46B9-868F-5530A93FE0EC}"/>
                </a:ext>
              </a:extLst>
            </p:cNvPr>
            <p:cNvSpPr/>
            <p:nvPr/>
          </p:nvSpPr>
          <p:spPr>
            <a:xfrm>
              <a:off x="1812628" y="1968612"/>
              <a:ext cx="3460759" cy="1371488"/>
            </a:xfrm>
            <a:prstGeom prst="roundRect">
              <a:avLst>
                <a:gd name="adj" fmla="val 6478"/>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DAD23C6F-DD7F-4C68-A56E-6F3ADF60C9D0}"/>
                </a:ext>
              </a:extLst>
            </p:cNvPr>
            <p:cNvSpPr/>
            <p:nvPr/>
          </p:nvSpPr>
          <p:spPr>
            <a:xfrm>
              <a:off x="1320801" y="2049374"/>
              <a:ext cx="4127500" cy="1209964"/>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77C9F454-B1D2-43B5-BF5C-2625810F9576}"/>
                </a:ext>
              </a:extLst>
            </p:cNvPr>
            <p:cNvSpPr txBox="1"/>
            <p:nvPr/>
          </p:nvSpPr>
          <p:spPr>
            <a:xfrm>
              <a:off x="1847841" y="2214685"/>
              <a:ext cx="3460759" cy="879343"/>
            </a:xfrm>
            <a:prstGeom prst="rect">
              <a:avLst/>
            </a:prstGeom>
            <a:noFill/>
          </p:spPr>
          <p:txBody>
            <a:bodyPr wrap="square">
              <a:spAutoFit/>
            </a:bodyPr>
            <a:lstStyle/>
            <a:p>
              <a:pPr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54" name="矩形: 圆角 53">
              <a:extLst>
                <a:ext uri="{FF2B5EF4-FFF2-40B4-BE49-F238E27FC236}">
                  <a16:creationId xmlns:a16="http://schemas.microsoft.com/office/drawing/2014/main" id="{EDFE16CB-4F2B-4C49-A9BF-CDAFA282DD65}"/>
                </a:ext>
              </a:extLst>
            </p:cNvPr>
            <p:cNvSpPr/>
            <p:nvPr/>
          </p:nvSpPr>
          <p:spPr>
            <a:xfrm>
              <a:off x="841464" y="2171756"/>
              <a:ext cx="1006378" cy="965200"/>
            </a:xfrm>
            <a:prstGeom prst="roundRect">
              <a:avLst>
                <a:gd name="adj"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4</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1434144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任意多边形: 形状 61">
            <a:extLst>
              <a:ext uri="{FF2B5EF4-FFF2-40B4-BE49-F238E27FC236}">
                <a16:creationId xmlns:a16="http://schemas.microsoft.com/office/drawing/2014/main" id="{7BD179DB-7344-4408-BAD5-9332536E5B0C}"/>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63" name="任意多边形: 形状 62">
            <a:extLst>
              <a:ext uri="{FF2B5EF4-FFF2-40B4-BE49-F238E27FC236}">
                <a16:creationId xmlns:a16="http://schemas.microsoft.com/office/drawing/2014/main" id="{54FA5FFA-BAFD-4F83-93B6-0C3DC156EF5F}"/>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64" name="任意多边形: 形状 63">
            <a:extLst>
              <a:ext uri="{FF2B5EF4-FFF2-40B4-BE49-F238E27FC236}">
                <a16:creationId xmlns:a16="http://schemas.microsoft.com/office/drawing/2014/main" id="{B0F66B87-EE05-43FA-AD6A-18A8C5FF22A0}"/>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65" name="任意多边形: 形状 64">
            <a:extLst>
              <a:ext uri="{FF2B5EF4-FFF2-40B4-BE49-F238E27FC236}">
                <a16:creationId xmlns:a16="http://schemas.microsoft.com/office/drawing/2014/main" id="{A8E5ED8B-1C6B-4AE4-A5A1-3ACB2C4E0F84}"/>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矩形: 圆角 59">
            <a:extLst>
              <a:ext uri="{FF2B5EF4-FFF2-40B4-BE49-F238E27FC236}">
                <a16:creationId xmlns:a16="http://schemas.microsoft.com/office/drawing/2014/main" id="{6D684B9C-F2B6-49D0-A702-99C1AF94F8C5}"/>
              </a:ext>
            </a:extLst>
          </p:cNvPr>
          <p:cNvSpPr/>
          <p:nvPr/>
        </p:nvSpPr>
        <p:spPr>
          <a:xfrm>
            <a:off x="960283" y="5235036"/>
            <a:ext cx="3057248" cy="356525"/>
          </a:xfrm>
          <a:prstGeom prst="roundRect">
            <a:avLst>
              <a:gd name="adj" fmla="val 1707"/>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id="{0BA58078-1DB1-400F-ADF8-0CA013B413F8}"/>
              </a:ext>
            </a:extLst>
          </p:cNvPr>
          <p:cNvSpPr/>
          <p:nvPr/>
        </p:nvSpPr>
        <p:spPr>
          <a:xfrm>
            <a:off x="4713711" y="5235036"/>
            <a:ext cx="3057248" cy="356525"/>
          </a:xfrm>
          <a:prstGeom prst="roundRect">
            <a:avLst>
              <a:gd name="adj" fmla="val 1707"/>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1DE2A057-83D5-41DC-B1FF-055111C28C4E}"/>
              </a:ext>
            </a:extLst>
          </p:cNvPr>
          <p:cNvSpPr/>
          <p:nvPr/>
        </p:nvSpPr>
        <p:spPr>
          <a:xfrm>
            <a:off x="8309833" y="1993900"/>
            <a:ext cx="3334326" cy="333432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8456979B-46F3-455D-BAF0-18325A5C37CA}"/>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6468133D-8E11-4DF5-BAB5-C4D14DDF7D2E}"/>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24" name="矩形: 圆角 23">
            <a:extLst>
              <a:ext uri="{FF2B5EF4-FFF2-40B4-BE49-F238E27FC236}">
                <a16:creationId xmlns:a16="http://schemas.microsoft.com/office/drawing/2014/main" id="{988F8875-0F83-403C-B025-0DFF87625E2B}"/>
              </a:ext>
            </a:extLst>
          </p:cNvPr>
          <p:cNvSpPr/>
          <p:nvPr/>
        </p:nvSpPr>
        <p:spPr>
          <a:xfrm>
            <a:off x="758528" y="1879600"/>
            <a:ext cx="3460759" cy="3562927"/>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6B0103C-B9D1-478B-A3CB-8C05359B6F29}"/>
              </a:ext>
            </a:extLst>
          </p:cNvPr>
          <p:cNvSpPr txBox="1"/>
          <p:nvPr/>
        </p:nvSpPr>
        <p:spPr>
          <a:xfrm>
            <a:off x="998874" y="2693699"/>
            <a:ext cx="2980065" cy="2541337"/>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id="{37395A67-FF21-4758-8035-E9273530AC1D}"/>
              </a:ext>
            </a:extLst>
          </p:cNvPr>
          <p:cNvSpPr txBox="1"/>
          <p:nvPr/>
        </p:nvSpPr>
        <p:spPr>
          <a:xfrm>
            <a:off x="960282" y="2094279"/>
            <a:ext cx="3057247" cy="523220"/>
          </a:xfrm>
          <a:prstGeom prst="rect">
            <a:avLst/>
          </a:prstGeom>
          <a:noFill/>
        </p:spPr>
        <p:txBody>
          <a:bodyPr wrap="none" rtlCol="0">
            <a:spAutoFit/>
          </a:bodyPr>
          <a:lstStyle/>
          <a:p>
            <a:pPr algn="r"/>
            <a:r>
              <a:rPr lang="zh-CN" altLang="en-US" sz="2800" dirty="0">
                <a:latin typeface="思源黑体 CN Bold" panose="020B0800000000000000" pitchFamily="34" charset="-122"/>
                <a:ea typeface="思源黑体 CN Bold" panose="020B0800000000000000" pitchFamily="34" charset="-122"/>
              </a:rPr>
              <a:t>此处插入标题内容</a:t>
            </a:r>
          </a:p>
        </p:txBody>
      </p:sp>
      <p:sp>
        <p:nvSpPr>
          <p:cNvPr id="28" name="矩形: 圆角 27">
            <a:extLst>
              <a:ext uri="{FF2B5EF4-FFF2-40B4-BE49-F238E27FC236}">
                <a16:creationId xmlns:a16="http://schemas.microsoft.com/office/drawing/2014/main" id="{72C0ADE7-3E44-491C-98BE-7E260EBC42CF}"/>
              </a:ext>
            </a:extLst>
          </p:cNvPr>
          <p:cNvSpPr/>
          <p:nvPr/>
        </p:nvSpPr>
        <p:spPr>
          <a:xfrm>
            <a:off x="4511956" y="1879600"/>
            <a:ext cx="3460759" cy="3562927"/>
          </a:xfrm>
          <a:prstGeom prst="roundRect">
            <a:avLst>
              <a:gd name="adj" fmla="val 973"/>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44D79800-7AE2-4D03-A94E-A38EA3C1E9C4}"/>
              </a:ext>
            </a:extLst>
          </p:cNvPr>
          <p:cNvSpPr txBox="1"/>
          <p:nvPr/>
        </p:nvSpPr>
        <p:spPr>
          <a:xfrm>
            <a:off x="4752302" y="2693699"/>
            <a:ext cx="2980065" cy="2541337"/>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276C3267-4FB5-4FF9-BE23-ADF4E1446A53}"/>
              </a:ext>
            </a:extLst>
          </p:cNvPr>
          <p:cNvSpPr txBox="1"/>
          <p:nvPr/>
        </p:nvSpPr>
        <p:spPr>
          <a:xfrm>
            <a:off x="4713710" y="2094279"/>
            <a:ext cx="3057247" cy="523220"/>
          </a:xfrm>
          <a:prstGeom prst="rect">
            <a:avLst/>
          </a:prstGeom>
          <a:noFill/>
        </p:spPr>
        <p:txBody>
          <a:bodyPr wrap="none" rtlCol="0">
            <a:spAutoFit/>
          </a:bodyPr>
          <a:lstStyle/>
          <a:p>
            <a:pPr algn="r"/>
            <a:r>
              <a:rPr lang="zh-CN" altLang="en-US" sz="2800" dirty="0">
                <a:latin typeface="思源黑体 CN Bold" panose="020B0800000000000000" pitchFamily="34" charset="-122"/>
                <a:ea typeface="思源黑体 CN Bold" panose="020B0800000000000000" pitchFamily="34" charset="-122"/>
              </a:rPr>
              <a:t>此处插入标题内容</a:t>
            </a:r>
          </a:p>
        </p:txBody>
      </p:sp>
      <p:cxnSp>
        <p:nvCxnSpPr>
          <p:cNvPr id="3" name="直接连接符 2">
            <a:extLst>
              <a:ext uri="{FF2B5EF4-FFF2-40B4-BE49-F238E27FC236}">
                <a16:creationId xmlns:a16="http://schemas.microsoft.com/office/drawing/2014/main" id="{BBAB317D-88CB-4802-AA0F-3AF6D9663D66}"/>
              </a:ext>
            </a:extLst>
          </p:cNvPr>
          <p:cNvCxnSpPr>
            <a:cxnSpLocks/>
            <a:stCxn id="6" idx="2"/>
            <a:endCxn id="6" idx="6"/>
          </p:cNvCxnSpPr>
          <p:nvPr/>
        </p:nvCxnSpPr>
        <p:spPr>
          <a:xfrm>
            <a:off x="8309833" y="3661063"/>
            <a:ext cx="33343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0413BB7F-D37D-4D71-995B-A5866E0A9170}"/>
              </a:ext>
            </a:extLst>
          </p:cNvPr>
          <p:cNvCxnSpPr>
            <a:cxnSpLocks/>
            <a:stCxn id="6" idx="0"/>
            <a:endCxn id="6" idx="4"/>
          </p:cNvCxnSpPr>
          <p:nvPr/>
        </p:nvCxnSpPr>
        <p:spPr>
          <a:xfrm>
            <a:off x="9976996" y="1993900"/>
            <a:ext cx="0" cy="33343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A73EC996-2C8A-4548-ADBA-A2439EB32383}"/>
              </a:ext>
            </a:extLst>
          </p:cNvPr>
          <p:cNvSpPr txBox="1"/>
          <p:nvPr/>
        </p:nvSpPr>
        <p:spPr>
          <a:xfrm>
            <a:off x="8635795" y="4042460"/>
            <a:ext cx="1107997" cy="646331"/>
          </a:xfrm>
          <a:prstGeom prst="rect">
            <a:avLst/>
          </a:prstGeom>
          <a:noFill/>
        </p:spPr>
        <p:txBody>
          <a:bodyPr wrap="none" rtlCol="0">
            <a:spAutoFit/>
          </a:bodyPr>
          <a:lstStyle/>
          <a:p>
            <a:pPr algn="ctr"/>
            <a:r>
              <a:rPr lang="zh-CN" altLang="en-US" sz="3600" dirty="0">
                <a:latin typeface="思源黑体 CN Bold" panose="020B0800000000000000" pitchFamily="34" charset="-122"/>
                <a:ea typeface="思源黑体 CN Bold" panose="020B0800000000000000" pitchFamily="34" charset="-122"/>
              </a:rPr>
              <a:t>内容</a:t>
            </a:r>
          </a:p>
        </p:txBody>
      </p:sp>
      <p:sp>
        <p:nvSpPr>
          <p:cNvPr id="56" name="文本框 55">
            <a:extLst>
              <a:ext uri="{FF2B5EF4-FFF2-40B4-BE49-F238E27FC236}">
                <a16:creationId xmlns:a16="http://schemas.microsoft.com/office/drawing/2014/main" id="{5D4C069E-42CD-4ECC-B7B5-7C08E30B4FC6}"/>
              </a:ext>
            </a:extLst>
          </p:cNvPr>
          <p:cNvSpPr txBox="1"/>
          <p:nvPr/>
        </p:nvSpPr>
        <p:spPr>
          <a:xfrm>
            <a:off x="10140548" y="4042460"/>
            <a:ext cx="1107997" cy="646331"/>
          </a:xfrm>
          <a:prstGeom prst="rect">
            <a:avLst/>
          </a:prstGeom>
          <a:noFill/>
        </p:spPr>
        <p:txBody>
          <a:bodyPr wrap="none" rtlCol="0">
            <a:spAutoFit/>
          </a:bodyPr>
          <a:lstStyle/>
          <a:p>
            <a:pPr algn="ctr"/>
            <a:r>
              <a:rPr lang="zh-CN" altLang="en-US" sz="3600" dirty="0">
                <a:latin typeface="思源黑体 CN Bold" panose="020B0800000000000000" pitchFamily="34" charset="-122"/>
                <a:ea typeface="思源黑体 CN Bold" panose="020B0800000000000000" pitchFamily="34" charset="-122"/>
              </a:rPr>
              <a:t>内容</a:t>
            </a:r>
          </a:p>
        </p:txBody>
      </p:sp>
      <p:sp>
        <p:nvSpPr>
          <p:cNvPr id="57" name="文本框 56">
            <a:extLst>
              <a:ext uri="{FF2B5EF4-FFF2-40B4-BE49-F238E27FC236}">
                <a16:creationId xmlns:a16="http://schemas.microsoft.com/office/drawing/2014/main" id="{C7AAEA13-81FF-4C76-AA4C-597FE16BFD11}"/>
              </a:ext>
            </a:extLst>
          </p:cNvPr>
          <p:cNvSpPr txBox="1"/>
          <p:nvPr/>
        </p:nvSpPr>
        <p:spPr>
          <a:xfrm>
            <a:off x="10140548" y="2759760"/>
            <a:ext cx="1107997" cy="646331"/>
          </a:xfrm>
          <a:prstGeom prst="rect">
            <a:avLst/>
          </a:prstGeom>
          <a:noFill/>
        </p:spPr>
        <p:txBody>
          <a:bodyPr wrap="none" rtlCol="0">
            <a:spAutoFit/>
          </a:bodyPr>
          <a:lstStyle/>
          <a:p>
            <a:pPr algn="ctr"/>
            <a:r>
              <a:rPr lang="zh-CN" altLang="en-US" sz="3600" dirty="0">
                <a:latin typeface="思源黑体 CN Bold" panose="020B0800000000000000" pitchFamily="34" charset="-122"/>
                <a:ea typeface="思源黑体 CN Bold" panose="020B0800000000000000" pitchFamily="34" charset="-122"/>
              </a:rPr>
              <a:t>内容</a:t>
            </a:r>
          </a:p>
        </p:txBody>
      </p:sp>
      <p:sp>
        <p:nvSpPr>
          <p:cNvPr id="58" name="文本框 57">
            <a:extLst>
              <a:ext uri="{FF2B5EF4-FFF2-40B4-BE49-F238E27FC236}">
                <a16:creationId xmlns:a16="http://schemas.microsoft.com/office/drawing/2014/main" id="{A63F8E8C-B197-40DC-A814-0F3EF8D5E17F}"/>
              </a:ext>
            </a:extLst>
          </p:cNvPr>
          <p:cNvSpPr txBox="1"/>
          <p:nvPr/>
        </p:nvSpPr>
        <p:spPr>
          <a:xfrm>
            <a:off x="8635795" y="2759760"/>
            <a:ext cx="1107997" cy="646331"/>
          </a:xfrm>
          <a:prstGeom prst="rect">
            <a:avLst/>
          </a:prstGeom>
          <a:noFill/>
        </p:spPr>
        <p:txBody>
          <a:bodyPr wrap="none" rtlCol="0">
            <a:spAutoFit/>
          </a:bodyPr>
          <a:lstStyle/>
          <a:p>
            <a:pPr algn="ctr"/>
            <a:r>
              <a:rPr lang="zh-CN" altLang="en-US" sz="3600" dirty="0">
                <a:latin typeface="思源黑体 CN Bold" panose="020B0800000000000000" pitchFamily="34" charset="-122"/>
                <a:ea typeface="思源黑体 CN Bold" panose="020B0800000000000000" pitchFamily="34" charset="-122"/>
              </a:rPr>
              <a:t>内容</a:t>
            </a:r>
          </a:p>
        </p:txBody>
      </p:sp>
    </p:spTree>
    <p:extLst>
      <p:ext uri="{BB962C8B-B14F-4D97-AF65-F5344CB8AC3E}">
        <p14:creationId xmlns:p14="http://schemas.microsoft.com/office/powerpoint/2010/main" val="1544290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id="{8456979B-46F3-455D-BAF0-18325A5C37CA}"/>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6468133D-8E11-4DF5-BAB5-C4D14DDF7D2E}"/>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2" name="矩形: 圆顶角 1">
            <a:extLst>
              <a:ext uri="{FF2B5EF4-FFF2-40B4-BE49-F238E27FC236}">
                <a16:creationId xmlns:a16="http://schemas.microsoft.com/office/drawing/2014/main" id="{B1920995-EC88-403E-89AD-A01AECC27701}"/>
              </a:ext>
            </a:extLst>
          </p:cNvPr>
          <p:cNvSpPr/>
          <p:nvPr/>
        </p:nvSpPr>
        <p:spPr>
          <a:xfrm>
            <a:off x="392785" y="1772558"/>
            <a:ext cx="3632200" cy="3987800"/>
          </a:xfrm>
          <a:prstGeom prst="round2SameRect">
            <a:avLst>
              <a:gd name="adj1" fmla="val 4429"/>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顶角 20">
            <a:extLst>
              <a:ext uri="{FF2B5EF4-FFF2-40B4-BE49-F238E27FC236}">
                <a16:creationId xmlns:a16="http://schemas.microsoft.com/office/drawing/2014/main" id="{92D2194A-A851-4AB2-B177-6BEA686D9E45}"/>
              </a:ext>
            </a:extLst>
          </p:cNvPr>
          <p:cNvSpPr/>
          <p:nvPr/>
        </p:nvSpPr>
        <p:spPr>
          <a:xfrm>
            <a:off x="392785" y="1772559"/>
            <a:ext cx="3632200" cy="482600"/>
          </a:xfrm>
          <a:prstGeom prst="round2SameRect">
            <a:avLst>
              <a:gd name="adj1" fmla="val 29120"/>
              <a:gd name="adj2" fmla="val 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CC83EAE-DA86-4B7A-80B4-FF43E801375D}"/>
              </a:ext>
            </a:extLst>
          </p:cNvPr>
          <p:cNvSpPr/>
          <p:nvPr/>
        </p:nvSpPr>
        <p:spPr>
          <a:xfrm>
            <a:off x="3072549" y="1937658"/>
            <a:ext cx="152401" cy="152401"/>
          </a:xfrm>
          <a:prstGeom prst="ellipse">
            <a:avLst/>
          </a:prstGeom>
          <a:solidFill>
            <a:schemeClr val="accent5"/>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A17E537B-9912-4764-9EFC-228584F9D6B8}"/>
              </a:ext>
            </a:extLst>
          </p:cNvPr>
          <p:cNvSpPr/>
          <p:nvPr/>
        </p:nvSpPr>
        <p:spPr>
          <a:xfrm>
            <a:off x="3364252" y="1937658"/>
            <a:ext cx="152401" cy="152401"/>
          </a:xfrm>
          <a:prstGeom prst="ellipse">
            <a:avLst/>
          </a:prstGeom>
          <a:solidFill>
            <a:srgbClr val="00B05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E76D1E39-E34E-456C-AD6F-F08869EBD621}"/>
              </a:ext>
            </a:extLst>
          </p:cNvPr>
          <p:cNvSpPr/>
          <p:nvPr/>
        </p:nvSpPr>
        <p:spPr>
          <a:xfrm>
            <a:off x="3655955" y="1937658"/>
            <a:ext cx="152401" cy="152401"/>
          </a:xfrm>
          <a:prstGeom prst="ellipse">
            <a:avLst/>
          </a:prstGeom>
          <a:solidFill>
            <a:schemeClr val="accent4"/>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6B3FBA95-2EDD-403C-A548-C52DA318A5B4}"/>
              </a:ext>
            </a:extLst>
          </p:cNvPr>
          <p:cNvSpPr txBox="1"/>
          <p:nvPr/>
        </p:nvSpPr>
        <p:spPr>
          <a:xfrm>
            <a:off x="855627"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E2D12229-D5FD-4980-A0ED-94B88BB0D5B9}"/>
              </a:ext>
            </a:extLst>
          </p:cNvPr>
          <p:cNvSpPr txBox="1"/>
          <p:nvPr/>
        </p:nvSpPr>
        <p:spPr>
          <a:xfrm>
            <a:off x="813310"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id="{1AD3E1EA-AE14-456A-8864-666CFEF99AF2}"/>
              </a:ext>
            </a:extLst>
          </p:cNvPr>
          <p:cNvSpPr txBox="1"/>
          <p:nvPr/>
        </p:nvSpPr>
        <p:spPr>
          <a:xfrm>
            <a:off x="1090630" y="4307854"/>
            <a:ext cx="2236510" cy="400110"/>
          </a:xfrm>
          <a:prstGeom prst="rect">
            <a:avLst/>
          </a:prstGeom>
          <a:noFill/>
        </p:spPr>
        <p:txBody>
          <a:bodyPr wrap="square" rtlCol="0">
            <a:spAutoFit/>
          </a:bodyPr>
          <a:lstStyle/>
          <a:p>
            <a:pPr algn="ctr"/>
            <a:r>
              <a:rPr lang="zh-CN" altLang="en-US" sz="2000" dirty="0">
                <a:latin typeface="思源黑体 CN Bold" panose="020B0800000000000000" pitchFamily="34" charset="-122"/>
                <a:ea typeface="思源黑体 CN Bold" panose="020B0800000000000000" pitchFamily="34" charset="-122"/>
              </a:rPr>
              <a:t>此处插入标题内容</a:t>
            </a:r>
          </a:p>
        </p:txBody>
      </p:sp>
      <p:sp>
        <p:nvSpPr>
          <p:cNvPr id="38" name="矩形: 圆角 37">
            <a:extLst>
              <a:ext uri="{FF2B5EF4-FFF2-40B4-BE49-F238E27FC236}">
                <a16:creationId xmlns:a16="http://schemas.microsoft.com/office/drawing/2014/main" id="{2DFAF61D-4B33-4298-AA3C-5EBB46A4BF0E}"/>
              </a:ext>
            </a:extLst>
          </p:cNvPr>
          <p:cNvSpPr/>
          <p:nvPr/>
        </p:nvSpPr>
        <p:spPr>
          <a:xfrm>
            <a:off x="994069" y="4922158"/>
            <a:ext cx="2429632" cy="553303"/>
          </a:xfrm>
          <a:prstGeom prst="roundRect">
            <a:avLst>
              <a:gd name="adj" fmla="val 50000"/>
            </a:avLst>
          </a:pr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思源黑体 CN Bold" panose="020B0800000000000000" pitchFamily="34" charset="-122"/>
                <a:ea typeface="思源黑体 CN Bold" panose="020B0800000000000000" pitchFamily="34" charset="-122"/>
              </a:rPr>
              <a:t>目标一</a:t>
            </a:r>
            <a:r>
              <a:rPr lang="en-US" altLang="zh-CN" sz="2800" dirty="0">
                <a:solidFill>
                  <a:schemeClr val="bg1"/>
                </a:solidFill>
                <a:latin typeface="思源黑体 CN Bold" panose="020B0800000000000000" pitchFamily="34" charset="-122"/>
                <a:ea typeface="思源黑体 CN Bold" panose="020B0800000000000000" pitchFamily="34" charset="-122"/>
              </a:rPr>
              <a:t>xxx</a:t>
            </a:r>
            <a:endParaRPr lang="zh-CN" altLang="en-US" sz="2800" dirty="0">
              <a:solidFill>
                <a:schemeClr val="bg1"/>
              </a:solidFill>
              <a:latin typeface="思源黑体 CN Bold" panose="020B0800000000000000" pitchFamily="34" charset="-122"/>
              <a:ea typeface="思源黑体 CN Bold" panose="020B0800000000000000" pitchFamily="34" charset="-122"/>
            </a:endParaRPr>
          </a:p>
        </p:txBody>
      </p:sp>
      <p:sp>
        <p:nvSpPr>
          <p:cNvPr id="40" name="任意多边形: 形状 39">
            <a:extLst>
              <a:ext uri="{FF2B5EF4-FFF2-40B4-BE49-F238E27FC236}">
                <a16:creationId xmlns:a16="http://schemas.microsoft.com/office/drawing/2014/main" id="{A21E64D7-46BE-47BA-AEC9-E5EF701D242B}"/>
              </a:ext>
            </a:extLst>
          </p:cNvPr>
          <p:cNvSpPr/>
          <p:nvPr/>
        </p:nvSpPr>
        <p:spPr>
          <a:xfrm rot="20997859" flipH="1" flipV="1">
            <a:off x="553432" y="1894382"/>
            <a:ext cx="774767" cy="827809"/>
          </a:xfrm>
          <a:custGeom>
            <a:avLst/>
            <a:gdLst>
              <a:gd name="connsiteX0" fmla="*/ 0 w 996707"/>
              <a:gd name="connsiteY0" fmla="*/ 0 h 1064943"/>
              <a:gd name="connsiteX1" fmla="*/ 258245 w 996707"/>
              <a:gd name="connsiteY1" fmla="*/ 200936 h 1064943"/>
              <a:gd name="connsiteX2" fmla="*/ 701432 w 996707"/>
              <a:gd name="connsiteY2" fmla="*/ 83868 h 1064943"/>
              <a:gd name="connsiteX3" fmla="*/ 987182 w 996707"/>
              <a:gd name="connsiteY3" fmla="*/ 360093 h 1064943"/>
              <a:gd name="connsiteX4" fmla="*/ 996707 w 996707"/>
              <a:gd name="connsiteY4" fmla="*/ 722043 h 1064943"/>
              <a:gd name="connsiteX5" fmla="*/ 749057 w 996707"/>
              <a:gd name="connsiteY5" fmla="*/ 1064943 h 1064943"/>
              <a:gd name="connsiteX6" fmla="*/ 234707 w 996707"/>
              <a:gd name="connsiteY6" fmla="*/ 979218 h 1064943"/>
              <a:gd name="connsiteX7" fmla="*/ 25157 w 996707"/>
              <a:gd name="connsiteY7" fmla="*/ 674418 h 1064943"/>
              <a:gd name="connsiteX8" fmla="*/ 149102 w 996707"/>
              <a:gd name="connsiteY8" fmla="*/ 343900 h 106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707" h="1064943">
                <a:moveTo>
                  <a:pt x="0" y="0"/>
                </a:moveTo>
                <a:lnTo>
                  <a:pt x="258245" y="200936"/>
                </a:lnTo>
                <a:lnTo>
                  <a:pt x="701432" y="83868"/>
                </a:lnTo>
                <a:lnTo>
                  <a:pt x="987182" y="360093"/>
                </a:lnTo>
                <a:lnTo>
                  <a:pt x="996707" y="722043"/>
                </a:lnTo>
                <a:lnTo>
                  <a:pt x="749057" y="1064943"/>
                </a:lnTo>
                <a:lnTo>
                  <a:pt x="234707" y="979218"/>
                </a:lnTo>
                <a:lnTo>
                  <a:pt x="25157" y="674418"/>
                </a:lnTo>
                <a:lnTo>
                  <a:pt x="149102" y="343900"/>
                </a:lnTo>
                <a:close/>
              </a:path>
            </a:pathLst>
          </a:custGeom>
          <a:solidFill>
            <a:schemeClr val="bg1"/>
          </a:solidFill>
          <a:ln w="2857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文本框 41">
            <a:extLst>
              <a:ext uri="{FF2B5EF4-FFF2-40B4-BE49-F238E27FC236}">
                <a16:creationId xmlns:a16="http://schemas.microsoft.com/office/drawing/2014/main" id="{391E0FD6-A61E-440E-9429-4228503DA5C9}"/>
              </a:ext>
            </a:extLst>
          </p:cNvPr>
          <p:cNvSpPr txBox="1"/>
          <p:nvPr/>
        </p:nvSpPr>
        <p:spPr>
          <a:xfrm>
            <a:off x="596681" y="2005076"/>
            <a:ext cx="668773" cy="584775"/>
          </a:xfrm>
          <a:prstGeom prst="rect">
            <a:avLst/>
          </a:prstGeom>
          <a:noFill/>
        </p:spPr>
        <p:txBody>
          <a:bodyPr wrap="square">
            <a:spAutoFit/>
          </a:bodyPr>
          <a:lstStyle/>
          <a:p>
            <a:r>
              <a:rPr kumimoji="0" lang="en-US" altLang="zh-CN" sz="32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01</a:t>
            </a:r>
            <a:endParaRPr lang="zh-CN" altLang="en-US" sz="3200" dirty="0"/>
          </a:p>
        </p:txBody>
      </p:sp>
      <p:sp>
        <p:nvSpPr>
          <p:cNvPr id="43" name="矩形: 圆顶角 42">
            <a:extLst>
              <a:ext uri="{FF2B5EF4-FFF2-40B4-BE49-F238E27FC236}">
                <a16:creationId xmlns:a16="http://schemas.microsoft.com/office/drawing/2014/main" id="{C74FDBFE-210D-4EB0-9AE5-E0BE99ABA90E}"/>
              </a:ext>
            </a:extLst>
          </p:cNvPr>
          <p:cNvSpPr/>
          <p:nvPr/>
        </p:nvSpPr>
        <p:spPr>
          <a:xfrm>
            <a:off x="4259988" y="1772558"/>
            <a:ext cx="3632200" cy="3987800"/>
          </a:xfrm>
          <a:prstGeom prst="round2SameRect">
            <a:avLst>
              <a:gd name="adj1" fmla="val 4429"/>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顶角 43">
            <a:extLst>
              <a:ext uri="{FF2B5EF4-FFF2-40B4-BE49-F238E27FC236}">
                <a16:creationId xmlns:a16="http://schemas.microsoft.com/office/drawing/2014/main" id="{1492BB85-6DB1-4FDF-81B3-71393600BB38}"/>
              </a:ext>
            </a:extLst>
          </p:cNvPr>
          <p:cNvSpPr/>
          <p:nvPr/>
        </p:nvSpPr>
        <p:spPr>
          <a:xfrm>
            <a:off x="4259988" y="1772559"/>
            <a:ext cx="3632200" cy="482600"/>
          </a:xfrm>
          <a:prstGeom prst="round2SameRect">
            <a:avLst>
              <a:gd name="adj1" fmla="val 29120"/>
              <a:gd name="adj2" fmla="val 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7C6D6E33-FA8D-4435-9766-6B4DCD27D10A}"/>
              </a:ext>
            </a:extLst>
          </p:cNvPr>
          <p:cNvSpPr/>
          <p:nvPr/>
        </p:nvSpPr>
        <p:spPr>
          <a:xfrm>
            <a:off x="6939752" y="1937658"/>
            <a:ext cx="152401" cy="152401"/>
          </a:xfrm>
          <a:prstGeom prst="ellipse">
            <a:avLst/>
          </a:prstGeom>
          <a:solidFill>
            <a:schemeClr val="accent5"/>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4A93F81-AF54-49FD-8324-7C60F23264A6}"/>
              </a:ext>
            </a:extLst>
          </p:cNvPr>
          <p:cNvSpPr/>
          <p:nvPr/>
        </p:nvSpPr>
        <p:spPr>
          <a:xfrm>
            <a:off x="7231455" y="1937658"/>
            <a:ext cx="152401" cy="152401"/>
          </a:xfrm>
          <a:prstGeom prst="ellipse">
            <a:avLst/>
          </a:prstGeom>
          <a:solidFill>
            <a:srgbClr val="00B05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DAC5341A-63A0-4305-BA81-85BDBE8E5A6A}"/>
              </a:ext>
            </a:extLst>
          </p:cNvPr>
          <p:cNvSpPr/>
          <p:nvPr/>
        </p:nvSpPr>
        <p:spPr>
          <a:xfrm>
            <a:off x="7523158" y="1937658"/>
            <a:ext cx="152401" cy="152401"/>
          </a:xfrm>
          <a:prstGeom prst="ellipse">
            <a:avLst/>
          </a:prstGeom>
          <a:solidFill>
            <a:schemeClr val="accent4"/>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52AA9444-1E5A-4F4A-989E-3C5F3816A75D}"/>
              </a:ext>
            </a:extLst>
          </p:cNvPr>
          <p:cNvSpPr txBox="1"/>
          <p:nvPr/>
        </p:nvSpPr>
        <p:spPr>
          <a:xfrm>
            <a:off x="4722830"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0F247B68-B39B-4051-BB8D-FDC8B9ACD9E5}"/>
              </a:ext>
            </a:extLst>
          </p:cNvPr>
          <p:cNvSpPr txBox="1"/>
          <p:nvPr/>
        </p:nvSpPr>
        <p:spPr>
          <a:xfrm>
            <a:off x="4680513"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50" name="文本框 49">
            <a:extLst>
              <a:ext uri="{FF2B5EF4-FFF2-40B4-BE49-F238E27FC236}">
                <a16:creationId xmlns:a16="http://schemas.microsoft.com/office/drawing/2014/main" id="{8947EA95-04A4-43A2-9FA1-0D1571642C46}"/>
              </a:ext>
            </a:extLst>
          </p:cNvPr>
          <p:cNvSpPr txBox="1"/>
          <p:nvPr/>
        </p:nvSpPr>
        <p:spPr>
          <a:xfrm>
            <a:off x="4957833" y="4307854"/>
            <a:ext cx="2236510" cy="400110"/>
          </a:xfrm>
          <a:prstGeom prst="rect">
            <a:avLst/>
          </a:prstGeom>
          <a:noFill/>
        </p:spPr>
        <p:txBody>
          <a:bodyPr wrap="square" rtlCol="0">
            <a:spAutoFit/>
          </a:bodyPr>
          <a:lstStyle/>
          <a:p>
            <a:pPr algn="ctr"/>
            <a:r>
              <a:rPr lang="zh-CN" altLang="en-US" sz="2000" dirty="0">
                <a:latin typeface="思源黑体 CN Bold" panose="020B0800000000000000" pitchFamily="34" charset="-122"/>
                <a:ea typeface="思源黑体 CN Bold" panose="020B0800000000000000" pitchFamily="34" charset="-122"/>
              </a:rPr>
              <a:t>此处插入标题内容</a:t>
            </a:r>
          </a:p>
        </p:txBody>
      </p:sp>
      <p:sp>
        <p:nvSpPr>
          <p:cNvPr id="51" name="矩形: 圆角 50">
            <a:extLst>
              <a:ext uri="{FF2B5EF4-FFF2-40B4-BE49-F238E27FC236}">
                <a16:creationId xmlns:a16="http://schemas.microsoft.com/office/drawing/2014/main" id="{ED2D56D4-85F3-49E6-AC12-37AD1713BC39}"/>
              </a:ext>
            </a:extLst>
          </p:cNvPr>
          <p:cNvSpPr/>
          <p:nvPr/>
        </p:nvSpPr>
        <p:spPr>
          <a:xfrm>
            <a:off x="4861272" y="4922158"/>
            <a:ext cx="2429632" cy="553303"/>
          </a:xfrm>
          <a:prstGeom prst="roundRect">
            <a:avLst>
              <a:gd name="adj" fmla="val 50000"/>
            </a:avLst>
          </a:pr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思源黑体 CN Bold" panose="020B0800000000000000" pitchFamily="34" charset="-122"/>
                <a:ea typeface="思源黑体 CN Bold" panose="020B0800000000000000" pitchFamily="34" charset="-122"/>
              </a:rPr>
              <a:t>目标一</a:t>
            </a:r>
            <a:r>
              <a:rPr lang="en-US" altLang="zh-CN" sz="2800" dirty="0">
                <a:solidFill>
                  <a:schemeClr val="bg1"/>
                </a:solidFill>
                <a:latin typeface="思源黑体 CN Bold" panose="020B0800000000000000" pitchFamily="34" charset="-122"/>
                <a:ea typeface="思源黑体 CN Bold" panose="020B0800000000000000" pitchFamily="34" charset="-122"/>
              </a:rPr>
              <a:t>xxx</a:t>
            </a:r>
            <a:endParaRPr lang="zh-CN" altLang="en-US" sz="2800" dirty="0">
              <a:solidFill>
                <a:schemeClr val="bg1"/>
              </a:solidFill>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101E76F9-E249-4CB5-97F9-7AF49B95380F}"/>
              </a:ext>
            </a:extLst>
          </p:cNvPr>
          <p:cNvSpPr/>
          <p:nvPr/>
        </p:nvSpPr>
        <p:spPr>
          <a:xfrm rot="20997859" flipH="1" flipV="1">
            <a:off x="4420635" y="1894382"/>
            <a:ext cx="774767" cy="827809"/>
          </a:xfrm>
          <a:custGeom>
            <a:avLst/>
            <a:gdLst>
              <a:gd name="connsiteX0" fmla="*/ 0 w 996707"/>
              <a:gd name="connsiteY0" fmla="*/ 0 h 1064943"/>
              <a:gd name="connsiteX1" fmla="*/ 258245 w 996707"/>
              <a:gd name="connsiteY1" fmla="*/ 200936 h 1064943"/>
              <a:gd name="connsiteX2" fmla="*/ 701432 w 996707"/>
              <a:gd name="connsiteY2" fmla="*/ 83868 h 1064943"/>
              <a:gd name="connsiteX3" fmla="*/ 987182 w 996707"/>
              <a:gd name="connsiteY3" fmla="*/ 360093 h 1064943"/>
              <a:gd name="connsiteX4" fmla="*/ 996707 w 996707"/>
              <a:gd name="connsiteY4" fmla="*/ 722043 h 1064943"/>
              <a:gd name="connsiteX5" fmla="*/ 749057 w 996707"/>
              <a:gd name="connsiteY5" fmla="*/ 1064943 h 1064943"/>
              <a:gd name="connsiteX6" fmla="*/ 234707 w 996707"/>
              <a:gd name="connsiteY6" fmla="*/ 979218 h 1064943"/>
              <a:gd name="connsiteX7" fmla="*/ 25157 w 996707"/>
              <a:gd name="connsiteY7" fmla="*/ 674418 h 1064943"/>
              <a:gd name="connsiteX8" fmla="*/ 149102 w 996707"/>
              <a:gd name="connsiteY8" fmla="*/ 343900 h 106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707" h="1064943">
                <a:moveTo>
                  <a:pt x="0" y="0"/>
                </a:moveTo>
                <a:lnTo>
                  <a:pt x="258245" y="200936"/>
                </a:lnTo>
                <a:lnTo>
                  <a:pt x="701432" y="83868"/>
                </a:lnTo>
                <a:lnTo>
                  <a:pt x="987182" y="360093"/>
                </a:lnTo>
                <a:lnTo>
                  <a:pt x="996707" y="722043"/>
                </a:lnTo>
                <a:lnTo>
                  <a:pt x="749057" y="1064943"/>
                </a:lnTo>
                <a:lnTo>
                  <a:pt x="234707" y="979218"/>
                </a:lnTo>
                <a:lnTo>
                  <a:pt x="25157" y="674418"/>
                </a:lnTo>
                <a:lnTo>
                  <a:pt x="149102" y="343900"/>
                </a:lnTo>
                <a:close/>
              </a:path>
            </a:pathLst>
          </a:custGeom>
          <a:solidFill>
            <a:schemeClr val="bg1"/>
          </a:solidFill>
          <a:ln w="2857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文本框 52">
            <a:extLst>
              <a:ext uri="{FF2B5EF4-FFF2-40B4-BE49-F238E27FC236}">
                <a16:creationId xmlns:a16="http://schemas.microsoft.com/office/drawing/2014/main" id="{1500BAF7-D3A6-45A0-AD85-4885369EC6B3}"/>
              </a:ext>
            </a:extLst>
          </p:cNvPr>
          <p:cNvSpPr txBox="1"/>
          <p:nvPr/>
        </p:nvSpPr>
        <p:spPr>
          <a:xfrm>
            <a:off x="4463884" y="2005076"/>
            <a:ext cx="668773" cy="584775"/>
          </a:xfrm>
          <a:prstGeom prst="rect">
            <a:avLst/>
          </a:prstGeom>
          <a:noFill/>
        </p:spPr>
        <p:txBody>
          <a:bodyPr wrap="square">
            <a:spAutoFit/>
          </a:bodyPr>
          <a:lstStyle/>
          <a:p>
            <a:r>
              <a:rPr kumimoji="0" lang="en-US" altLang="zh-CN" sz="32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01</a:t>
            </a:r>
            <a:endParaRPr lang="zh-CN" altLang="en-US" sz="3200" dirty="0"/>
          </a:p>
        </p:txBody>
      </p:sp>
      <p:sp>
        <p:nvSpPr>
          <p:cNvPr id="54" name="矩形: 圆顶角 53">
            <a:extLst>
              <a:ext uri="{FF2B5EF4-FFF2-40B4-BE49-F238E27FC236}">
                <a16:creationId xmlns:a16="http://schemas.microsoft.com/office/drawing/2014/main" id="{6903145B-4065-4004-BDEE-08916D34C317}"/>
              </a:ext>
            </a:extLst>
          </p:cNvPr>
          <p:cNvSpPr/>
          <p:nvPr/>
        </p:nvSpPr>
        <p:spPr>
          <a:xfrm>
            <a:off x="8128524" y="1772558"/>
            <a:ext cx="3632200" cy="3987800"/>
          </a:xfrm>
          <a:prstGeom prst="round2SameRect">
            <a:avLst>
              <a:gd name="adj1" fmla="val 4429"/>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顶角 58">
            <a:extLst>
              <a:ext uri="{FF2B5EF4-FFF2-40B4-BE49-F238E27FC236}">
                <a16:creationId xmlns:a16="http://schemas.microsoft.com/office/drawing/2014/main" id="{A6EC1019-F934-45DA-8E36-E57CB70C020D}"/>
              </a:ext>
            </a:extLst>
          </p:cNvPr>
          <p:cNvSpPr/>
          <p:nvPr/>
        </p:nvSpPr>
        <p:spPr>
          <a:xfrm>
            <a:off x="8128524" y="1772559"/>
            <a:ext cx="3632200" cy="482600"/>
          </a:xfrm>
          <a:prstGeom prst="round2SameRect">
            <a:avLst>
              <a:gd name="adj1" fmla="val 29120"/>
              <a:gd name="adj2" fmla="val 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5EB47D5F-F8CC-41E8-BFA9-A7F809102E60}"/>
              </a:ext>
            </a:extLst>
          </p:cNvPr>
          <p:cNvSpPr/>
          <p:nvPr/>
        </p:nvSpPr>
        <p:spPr>
          <a:xfrm>
            <a:off x="10808288" y="1937658"/>
            <a:ext cx="152401" cy="152401"/>
          </a:xfrm>
          <a:prstGeom prst="ellipse">
            <a:avLst/>
          </a:prstGeom>
          <a:solidFill>
            <a:schemeClr val="accent5"/>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035F69B-6D4F-4C49-A8AA-0CB6A869BB99}"/>
              </a:ext>
            </a:extLst>
          </p:cNvPr>
          <p:cNvSpPr/>
          <p:nvPr/>
        </p:nvSpPr>
        <p:spPr>
          <a:xfrm>
            <a:off x="11099991" y="1937658"/>
            <a:ext cx="152401" cy="152401"/>
          </a:xfrm>
          <a:prstGeom prst="ellipse">
            <a:avLst/>
          </a:prstGeom>
          <a:solidFill>
            <a:srgbClr val="00B05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5E8E4A4B-D865-49C0-A31C-2E005ADEB77D}"/>
              </a:ext>
            </a:extLst>
          </p:cNvPr>
          <p:cNvSpPr/>
          <p:nvPr/>
        </p:nvSpPr>
        <p:spPr>
          <a:xfrm>
            <a:off x="11391694" y="1937658"/>
            <a:ext cx="152401" cy="152401"/>
          </a:xfrm>
          <a:prstGeom prst="ellipse">
            <a:avLst/>
          </a:prstGeom>
          <a:solidFill>
            <a:schemeClr val="accent4"/>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1288924C-F5BD-45BD-A1F5-FB672501FD29}"/>
              </a:ext>
            </a:extLst>
          </p:cNvPr>
          <p:cNvSpPr txBox="1"/>
          <p:nvPr/>
        </p:nvSpPr>
        <p:spPr>
          <a:xfrm>
            <a:off x="8591366"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66" name="文本框 65">
            <a:extLst>
              <a:ext uri="{FF2B5EF4-FFF2-40B4-BE49-F238E27FC236}">
                <a16:creationId xmlns:a16="http://schemas.microsoft.com/office/drawing/2014/main" id="{8028E2FE-2983-408C-97FC-CFAADAA9F007}"/>
              </a:ext>
            </a:extLst>
          </p:cNvPr>
          <p:cNvSpPr txBox="1"/>
          <p:nvPr/>
        </p:nvSpPr>
        <p:spPr>
          <a:xfrm>
            <a:off x="8549049" y="2582361"/>
            <a:ext cx="2791149" cy="1862048"/>
          </a:xfrm>
          <a:prstGeom prst="rect">
            <a:avLst/>
          </a:prstGeom>
          <a:noFill/>
        </p:spPr>
        <p:txBody>
          <a:bodyPr wrap="square" rtlCol="0">
            <a:spAutoFit/>
          </a:bodyPr>
          <a:lstStyle/>
          <a:p>
            <a:pPr algn="r"/>
            <a:r>
              <a:rPr lang="en-US" altLang="zh-CN"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rPr>
              <a:t>999</a:t>
            </a:r>
            <a:endParaRPr lang="zh-CN" altLang="en-US" sz="11500" dirty="0">
              <a:ln w="28575">
                <a:solidFill>
                  <a:schemeClr val="tx1"/>
                </a:solidFill>
              </a:ln>
              <a:solidFill>
                <a:schemeClr val="bg1"/>
              </a:solidFill>
              <a:latin typeface="思源黑体 CN Bold" panose="020B0800000000000000" pitchFamily="34" charset="-122"/>
              <a:ea typeface="思源黑体 CN Bold" panose="020B0800000000000000" pitchFamily="34" charset="-122"/>
            </a:endParaRPr>
          </a:p>
        </p:txBody>
      </p:sp>
      <p:sp>
        <p:nvSpPr>
          <p:cNvPr id="67" name="文本框 66">
            <a:extLst>
              <a:ext uri="{FF2B5EF4-FFF2-40B4-BE49-F238E27FC236}">
                <a16:creationId xmlns:a16="http://schemas.microsoft.com/office/drawing/2014/main" id="{A9B4A375-13E0-479B-B1DE-ECFA7E61F7D3}"/>
              </a:ext>
            </a:extLst>
          </p:cNvPr>
          <p:cNvSpPr txBox="1"/>
          <p:nvPr/>
        </p:nvSpPr>
        <p:spPr>
          <a:xfrm>
            <a:off x="8826369" y="4307854"/>
            <a:ext cx="2236510" cy="400110"/>
          </a:xfrm>
          <a:prstGeom prst="rect">
            <a:avLst/>
          </a:prstGeom>
          <a:noFill/>
        </p:spPr>
        <p:txBody>
          <a:bodyPr wrap="square" rtlCol="0">
            <a:spAutoFit/>
          </a:bodyPr>
          <a:lstStyle/>
          <a:p>
            <a:pPr algn="ctr"/>
            <a:r>
              <a:rPr lang="zh-CN" altLang="en-US" sz="2000" dirty="0">
                <a:latin typeface="思源黑体 CN Bold" panose="020B0800000000000000" pitchFamily="34" charset="-122"/>
                <a:ea typeface="思源黑体 CN Bold" panose="020B0800000000000000" pitchFamily="34" charset="-122"/>
              </a:rPr>
              <a:t>此处插入标题内容</a:t>
            </a:r>
          </a:p>
        </p:txBody>
      </p:sp>
      <p:sp>
        <p:nvSpPr>
          <p:cNvPr id="68" name="矩形: 圆角 67">
            <a:extLst>
              <a:ext uri="{FF2B5EF4-FFF2-40B4-BE49-F238E27FC236}">
                <a16:creationId xmlns:a16="http://schemas.microsoft.com/office/drawing/2014/main" id="{41F8317D-E932-4B12-BB50-5398D63D4945}"/>
              </a:ext>
            </a:extLst>
          </p:cNvPr>
          <p:cNvSpPr/>
          <p:nvPr/>
        </p:nvSpPr>
        <p:spPr>
          <a:xfrm>
            <a:off x="8729808" y="4922158"/>
            <a:ext cx="2429632" cy="553303"/>
          </a:xfrm>
          <a:prstGeom prst="roundRect">
            <a:avLst>
              <a:gd name="adj" fmla="val 50000"/>
            </a:avLst>
          </a:pr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思源黑体 CN Bold" panose="020B0800000000000000" pitchFamily="34" charset="-122"/>
                <a:ea typeface="思源黑体 CN Bold" panose="020B0800000000000000" pitchFamily="34" charset="-122"/>
              </a:rPr>
              <a:t>目标一</a:t>
            </a:r>
            <a:r>
              <a:rPr lang="en-US" altLang="zh-CN" sz="2800" dirty="0">
                <a:solidFill>
                  <a:schemeClr val="bg1"/>
                </a:solidFill>
                <a:latin typeface="思源黑体 CN Bold" panose="020B0800000000000000" pitchFamily="34" charset="-122"/>
                <a:ea typeface="思源黑体 CN Bold" panose="020B0800000000000000" pitchFamily="34" charset="-122"/>
              </a:rPr>
              <a:t>xxx</a:t>
            </a:r>
            <a:endParaRPr lang="zh-CN" altLang="en-US" sz="2800" dirty="0">
              <a:solidFill>
                <a:schemeClr val="bg1"/>
              </a:solidFill>
              <a:latin typeface="思源黑体 CN Bold" panose="020B0800000000000000" pitchFamily="34" charset="-122"/>
              <a:ea typeface="思源黑体 CN Bold" panose="020B0800000000000000" pitchFamily="34" charset="-122"/>
            </a:endParaRPr>
          </a:p>
        </p:txBody>
      </p:sp>
      <p:sp>
        <p:nvSpPr>
          <p:cNvPr id="69" name="任意多边形: 形状 68">
            <a:extLst>
              <a:ext uri="{FF2B5EF4-FFF2-40B4-BE49-F238E27FC236}">
                <a16:creationId xmlns:a16="http://schemas.microsoft.com/office/drawing/2014/main" id="{2C833CE9-23A9-4C9E-86D5-B05F274FF116}"/>
              </a:ext>
            </a:extLst>
          </p:cNvPr>
          <p:cNvSpPr/>
          <p:nvPr/>
        </p:nvSpPr>
        <p:spPr>
          <a:xfrm rot="20997859" flipH="1" flipV="1">
            <a:off x="8289171" y="1894382"/>
            <a:ext cx="774767" cy="827809"/>
          </a:xfrm>
          <a:custGeom>
            <a:avLst/>
            <a:gdLst>
              <a:gd name="connsiteX0" fmla="*/ 0 w 996707"/>
              <a:gd name="connsiteY0" fmla="*/ 0 h 1064943"/>
              <a:gd name="connsiteX1" fmla="*/ 258245 w 996707"/>
              <a:gd name="connsiteY1" fmla="*/ 200936 h 1064943"/>
              <a:gd name="connsiteX2" fmla="*/ 701432 w 996707"/>
              <a:gd name="connsiteY2" fmla="*/ 83868 h 1064943"/>
              <a:gd name="connsiteX3" fmla="*/ 987182 w 996707"/>
              <a:gd name="connsiteY3" fmla="*/ 360093 h 1064943"/>
              <a:gd name="connsiteX4" fmla="*/ 996707 w 996707"/>
              <a:gd name="connsiteY4" fmla="*/ 722043 h 1064943"/>
              <a:gd name="connsiteX5" fmla="*/ 749057 w 996707"/>
              <a:gd name="connsiteY5" fmla="*/ 1064943 h 1064943"/>
              <a:gd name="connsiteX6" fmla="*/ 234707 w 996707"/>
              <a:gd name="connsiteY6" fmla="*/ 979218 h 1064943"/>
              <a:gd name="connsiteX7" fmla="*/ 25157 w 996707"/>
              <a:gd name="connsiteY7" fmla="*/ 674418 h 1064943"/>
              <a:gd name="connsiteX8" fmla="*/ 149102 w 996707"/>
              <a:gd name="connsiteY8" fmla="*/ 343900 h 106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707" h="1064943">
                <a:moveTo>
                  <a:pt x="0" y="0"/>
                </a:moveTo>
                <a:lnTo>
                  <a:pt x="258245" y="200936"/>
                </a:lnTo>
                <a:lnTo>
                  <a:pt x="701432" y="83868"/>
                </a:lnTo>
                <a:lnTo>
                  <a:pt x="987182" y="360093"/>
                </a:lnTo>
                <a:lnTo>
                  <a:pt x="996707" y="722043"/>
                </a:lnTo>
                <a:lnTo>
                  <a:pt x="749057" y="1064943"/>
                </a:lnTo>
                <a:lnTo>
                  <a:pt x="234707" y="979218"/>
                </a:lnTo>
                <a:lnTo>
                  <a:pt x="25157" y="674418"/>
                </a:lnTo>
                <a:lnTo>
                  <a:pt x="149102" y="343900"/>
                </a:lnTo>
                <a:close/>
              </a:path>
            </a:pathLst>
          </a:custGeom>
          <a:solidFill>
            <a:schemeClr val="bg1"/>
          </a:solidFill>
          <a:ln w="2857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文本框 69">
            <a:extLst>
              <a:ext uri="{FF2B5EF4-FFF2-40B4-BE49-F238E27FC236}">
                <a16:creationId xmlns:a16="http://schemas.microsoft.com/office/drawing/2014/main" id="{BBB2FA00-4FFD-4A25-9B2B-2FCBB5D5CBD8}"/>
              </a:ext>
            </a:extLst>
          </p:cNvPr>
          <p:cNvSpPr txBox="1"/>
          <p:nvPr/>
        </p:nvSpPr>
        <p:spPr>
          <a:xfrm>
            <a:off x="8332420" y="2005076"/>
            <a:ext cx="668773" cy="584775"/>
          </a:xfrm>
          <a:prstGeom prst="rect">
            <a:avLst/>
          </a:prstGeom>
          <a:noFill/>
        </p:spPr>
        <p:txBody>
          <a:bodyPr wrap="square">
            <a:spAutoFit/>
          </a:bodyPr>
          <a:lstStyle/>
          <a:p>
            <a:r>
              <a:rPr kumimoji="0" lang="en-US" altLang="zh-CN" sz="32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01</a:t>
            </a:r>
            <a:endParaRPr lang="zh-CN" altLang="en-US" sz="3200" dirty="0"/>
          </a:p>
        </p:txBody>
      </p:sp>
    </p:spTree>
    <p:extLst>
      <p:ext uri="{BB962C8B-B14F-4D97-AF65-F5344CB8AC3E}">
        <p14:creationId xmlns:p14="http://schemas.microsoft.com/office/powerpoint/2010/main" val="3177260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id="{8456979B-46F3-455D-BAF0-18325A5C37CA}"/>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6468133D-8E11-4DF5-BAB5-C4D14DDF7D2E}"/>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39" name="任意多边形: 形状 38">
            <a:extLst>
              <a:ext uri="{FF2B5EF4-FFF2-40B4-BE49-F238E27FC236}">
                <a16:creationId xmlns:a16="http://schemas.microsoft.com/office/drawing/2014/main" id="{F89F3C54-EF4C-4CC8-A590-5975E70A17BE}"/>
              </a:ext>
            </a:extLst>
          </p:cNvPr>
          <p:cNvSpPr/>
          <p:nvPr/>
        </p:nvSpPr>
        <p:spPr>
          <a:xfrm>
            <a:off x="-215900" y="3390709"/>
            <a:ext cx="12623800" cy="2378862"/>
          </a:xfrm>
          <a:custGeom>
            <a:avLst/>
            <a:gdLst>
              <a:gd name="connsiteX0" fmla="*/ 0 w 12217400"/>
              <a:gd name="connsiteY0" fmla="*/ 1689100 h 2009706"/>
              <a:gd name="connsiteX1" fmla="*/ 2946400 w 12217400"/>
              <a:gd name="connsiteY1" fmla="*/ 571500 h 2009706"/>
              <a:gd name="connsiteX2" fmla="*/ 6654800 w 12217400"/>
              <a:gd name="connsiteY2" fmla="*/ 2006600 h 2009706"/>
              <a:gd name="connsiteX3" fmla="*/ 10045700 w 12217400"/>
              <a:gd name="connsiteY3" fmla="*/ 927100 h 2009706"/>
              <a:gd name="connsiteX4" fmla="*/ 12217400 w 12217400"/>
              <a:gd name="connsiteY4" fmla="*/ 0 h 20097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2279"/>
              <a:gd name="connsiteX1" fmla="*/ 2946400 w 12217400"/>
              <a:gd name="connsiteY1" fmla="*/ 863600 h 2302279"/>
              <a:gd name="connsiteX2" fmla="*/ 6654800 w 12217400"/>
              <a:gd name="connsiteY2" fmla="*/ 2298700 h 2302279"/>
              <a:gd name="connsiteX3" fmla="*/ 10045700 w 12217400"/>
              <a:gd name="connsiteY3" fmla="*/ 1219200 h 2302279"/>
              <a:gd name="connsiteX4" fmla="*/ 12217400 w 12217400"/>
              <a:gd name="connsiteY4" fmla="*/ 0 h 230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2302279">
                <a:moveTo>
                  <a:pt x="0" y="1981200"/>
                </a:moveTo>
                <a:cubicBezTo>
                  <a:pt x="918633" y="1395941"/>
                  <a:pt x="1837267" y="810683"/>
                  <a:pt x="2946400" y="863600"/>
                </a:cubicBezTo>
                <a:cubicBezTo>
                  <a:pt x="4055533" y="916517"/>
                  <a:pt x="5471583" y="2239433"/>
                  <a:pt x="6654800" y="2298700"/>
                </a:cubicBezTo>
                <a:cubicBezTo>
                  <a:pt x="7838017" y="2357967"/>
                  <a:pt x="9194800" y="1667933"/>
                  <a:pt x="10045700" y="1219200"/>
                </a:cubicBezTo>
                <a:cubicBezTo>
                  <a:pt x="10896600" y="770467"/>
                  <a:pt x="11762317" y="241300"/>
                  <a:pt x="12217400" y="0"/>
                </a:cubicBezTo>
              </a:path>
            </a:pathLst>
          </a:custGeom>
          <a:noFill/>
          <a:ln w="508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AA98190C-D298-450B-9CA9-ED55F69768B7}"/>
              </a:ext>
            </a:extLst>
          </p:cNvPr>
          <p:cNvSpPr/>
          <p:nvPr/>
        </p:nvSpPr>
        <p:spPr>
          <a:xfrm>
            <a:off x="940955" y="1724891"/>
            <a:ext cx="2703946" cy="39901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61D48B88-DBE3-4DB0-A7A7-88327CBD8BCD}"/>
              </a:ext>
            </a:extLst>
          </p:cNvPr>
          <p:cNvSpPr/>
          <p:nvPr/>
        </p:nvSpPr>
        <p:spPr>
          <a:xfrm>
            <a:off x="4694959" y="2220191"/>
            <a:ext cx="2703946" cy="39901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F95E004D-BDCB-4D53-BD38-463B7F26B5CF}"/>
              </a:ext>
            </a:extLst>
          </p:cNvPr>
          <p:cNvSpPr/>
          <p:nvPr/>
        </p:nvSpPr>
        <p:spPr>
          <a:xfrm>
            <a:off x="8448963" y="1724890"/>
            <a:ext cx="2703946" cy="39901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descr="微笑着手臂交叉的年轻商务人士">
            <a:extLst>
              <a:ext uri="{FF2B5EF4-FFF2-40B4-BE49-F238E27FC236}">
                <a16:creationId xmlns:a16="http://schemas.microsoft.com/office/drawing/2014/main" id="{CDFD2303-2E6D-4622-97EB-D7D7000AD78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153361" y="3780381"/>
            <a:ext cx="1885277" cy="3077619"/>
          </a:xfrm>
          <a:custGeom>
            <a:avLst/>
            <a:gdLst>
              <a:gd name="connsiteX0" fmla="*/ 0 w 1885277"/>
              <a:gd name="connsiteY0" fmla="*/ 0 h 3077619"/>
              <a:gd name="connsiteX1" fmla="*/ 1885277 w 1885277"/>
              <a:gd name="connsiteY1" fmla="*/ 0 h 3077619"/>
              <a:gd name="connsiteX2" fmla="*/ 1885277 w 1885277"/>
              <a:gd name="connsiteY2" fmla="*/ 3077619 h 3077619"/>
              <a:gd name="connsiteX3" fmla="*/ 0 w 1885277"/>
              <a:gd name="connsiteY3" fmla="*/ 3077619 h 3077619"/>
            </a:gdLst>
            <a:ahLst/>
            <a:cxnLst>
              <a:cxn ang="0">
                <a:pos x="connsiteX0" y="connsiteY0"/>
              </a:cxn>
              <a:cxn ang="0">
                <a:pos x="connsiteX1" y="connsiteY1"/>
              </a:cxn>
              <a:cxn ang="0">
                <a:pos x="connsiteX2" y="connsiteY2"/>
              </a:cxn>
              <a:cxn ang="0">
                <a:pos x="connsiteX3" y="connsiteY3"/>
              </a:cxn>
            </a:cxnLst>
            <a:rect l="l" t="t" r="r" b="b"/>
            <a:pathLst>
              <a:path w="1885277" h="3077619">
                <a:moveTo>
                  <a:pt x="0" y="0"/>
                </a:moveTo>
                <a:lnTo>
                  <a:pt x="1885277" y="0"/>
                </a:lnTo>
                <a:lnTo>
                  <a:pt x="1885277" y="3077619"/>
                </a:lnTo>
                <a:lnTo>
                  <a:pt x="0" y="3077619"/>
                </a:lnTo>
                <a:close/>
              </a:path>
            </a:pathLst>
          </a:custGeom>
        </p:spPr>
      </p:pic>
      <p:pic>
        <p:nvPicPr>
          <p:cNvPr id="61" name="图片 60" descr="双臂交叉到侧面的年轻商务人士">
            <a:extLst>
              <a:ext uri="{FF2B5EF4-FFF2-40B4-BE49-F238E27FC236}">
                <a16:creationId xmlns:a16="http://schemas.microsoft.com/office/drawing/2014/main" id="{21E15297-DBFE-4644-B769-A8090C0B2DF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845084" y="2340572"/>
            <a:ext cx="1594884" cy="4517429"/>
          </a:xfrm>
          <a:custGeom>
            <a:avLst/>
            <a:gdLst>
              <a:gd name="connsiteX0" fmla="*/ 0 w 1594884"/>
              <a:gd name="connsiteY0" fmla="*/ 0 h 4517429"/>
              <a:gd name="connsiteX1" fmla="*/ 1594884 w 1594884"/>
              <a:gd name="connsiteY1" fmla="*/ 0 h 4517429"/>
              <a:gd name="connsiteX2" fmla="*/ 1594884 w 1594884"/>
              <a:gd name="connsiteY2" fmla="*/ 4517429 h 4517429"/>
              <a:gd name="connsiteX3" fmla="*/ 0 w 1594884"/>
              <a:gd name="connsiteY3" fmla="*/ 4517429 h 4517429"/>
            </a:gdLst>
            <a:ahLst/>
            <a:cxnLst>
              <a:cxn ang="0">
                <a:pos x="connsiteX0" y="connsiteY0"/>
              </a:cxn>
              <a:cxn ang="0">
                <a:pos x="connsiteX1" y="connsiteY1"/>
              </a:cxn>
              <a:cxn ang="0">
                <a:pos x="connsiteX2" y="connsiteY2"/>
              </a:cxn>
              <a:cxn ang="0">
                <a:pos x="connsiteX3" y="connsiteY3"/>
              </a:cxn>
            </a:cxnLst>
            <a:rect l="l" t="t" r="r" b="b"/>
            <a:pathLst>
              <a:path w="1594884" h="4517429">
                <a:moveTo>
                  <a:pt x="0" y="0"/>
                </a:moveTo>
                <a:lnTo>
                  <a:pt x="1594884" y="0"/>
                </a:lnTo>
                <a:lnTo>
                  <a:pt x="1594884" y="4517429"/>
                </a:lnTo>
                <a:lnTo>
                  <a:pt x="0" y="4517429"/>
                </a:lnTo>
                <a:close/>
              </a:path>
            </a:pathLst>
          </a:custGeom>
        </p:spPr>
      </p:pic>
      <p:pic>
        <p:nvPicPr>
          <p:cNvPr id="60" name="图片 59" descr="双臂交叉到侧面的年轻商务人士">
            <a:extLst>
              <a:ext uri="{FF2B5EF4-FFF2-40B4-BE49-F238E27FC236}">
                <a16:creationId xmlns:a16="http://schemas.microsoft.com/office/drawing/2014/main" id="{0D7D4426-6C6B-4E6B-8A24-D94FD5C4D7E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8752032" y="2340572"/>
            <a:ext cx="1594884" cy="4517429"/>
          </a:xfrm>
          <a:custGeom>
            <a:avLst/>
            <a:gdLst>
              <a:gd name="connsiteX0" fmla="*/ 1594884 w 1594884"/>
              <a:gd name="connsiteY0" fmla="*/ 0 h 4517429"/>
              <a:gd name="connsiteX1" fmla="*/ 0 w 1594884"/>
              <a:gd name="connsiteY1" fmla="*/ 0 h 4517429"/>
              <a:gd name="connsiteX2" fmla="*/ 0 w 1594884"/>
              <a:gd name="connsiteY2" fmla="*/ 4517429 h 4517429"/>
              <a:gd name="connsiteX3" fmla="*/ 1594884 w 1594884"/>
              <a:gd name="connsiteY3" fmla="*/ 4517429 h 4517429"/>
            </a:gdLst>
            <a:ahLst/>
            <a:cxnLst>
              <a:cxn ang="0">
                <a:pos x="connsiteX0" y="connsiteY0"/>
              </a:cxn>
              <a:cxn ang="0">
                <a:pos x="connsiteX1" y="connsiteY1"/>
              </a:cxn>
              <a:cxn ang="0">
                <a:pos x="connsiteX2" y="connsiteY2"/>
              </a:cxn>
              <a:cxn ang="0">
                <a:pos x="connsiteX3" y="connsiteY3"/>
              </a:cxn>
            </a:cxnLst>
            <a:rect l="l" t="t" r="r" b="b"/>
            <a:pathLst>
              <a:path w="1594884" h="4517429">
                <a:moveTo>
                  <a:pt x="1594884" y="0"/>
                </a:moveTo>
                <a:lnTo>
                  <a:pt x="0" y="0"/>
                </a:lnTo>
                <a:lnTo>
                  <a:pt x="0" y="4517429"/>
                </a:lnTo>
                <a:lnTo>
                  <a:pt x="1594884" y="4517429"/>
                </a:lnTo>
                <a:close/>
              </a:path>
            </a:pathLst>
          </a:custGeom>
        </p:spPr>
      </p:pic>
      <p:sp>
        <p:nvSpPr>
          <p:cNvPr id="72" name="文本框 71">
            <a:extLst>
              <a:ext uri="{FF2B5EF4-FFF2-40B4-BE49-F238E27FC236}">
                <a16:creationId xmlns:a16="http://schemas.microsoft.com/office/drawing/2014/main" id="{53C8D157-2EA1-45A1-BC65-482BD39D97FA}"/>
              </a:ext>
            </a:extLst>
          </p:cNvPr>
          <p:cNvSpPr txBox="1"/>
          <p:nvPr/>
        </p:nvSpPr>
        <p:spPr>
          <a:xfrm>
            <a:off x="1129913" y="2119247"/>
            <a:ext cx="1080945" cy="2062103"/>
          </a:xfrm>
          <a:prstGeom prst="rect">
            <a:avLst/>
          </a:prstGeom>
          <a:noFill/>
        </p:spPr>
        <p:txBody>
          <a:bodyPr wrap="square">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74" name="文本框 73">
            <a:extLst>
              <a:ext uri="{FF2B5EF4-FFF2-40B4-BE49-F238E27FC236}">
                <a16:creationId xmlns:a16="http://schemas.microsoft.com/office/drawing/2014/main" id="{8E7F6F09-B71D-4E27-BD14-22F0D43EAE6B}"/>
              </a:ext>
            </a:extLst>
          </p:cNvPr>
          <p:cNvSpPr txBox="1"/>
          <p:nvPr/>
        </p:nvSpPr>
        <p:spPr>
          <a:xfrm>
            <a:off x="4899892" y="2575201"/>
            <a:ext cx="2342021" cy="1077218"/>
          </a:xfrm>
          <a:prstGeom prst="rect">
            <a:avLst/>
          </a:prstGeom>
          <a:noFill/>
        </p:spPr>
        <p:txBody>
          <a:bodyPr wrap="square">
            <a:spAutoFit/>
          </a:bodyPr>
          <a:lstStyle/>
          <a:p>
            <a:pPr algn="ctr"/>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76" name="文本框 75">
            <a:extLst>
              <a:ext uri="{FF2B5EF4-FFF2-40B4-BE49-F238E27FC236}">
                <a16:creationId xmlns:a16="http://schemas.microsoft.com/office/drawing/2014/main" id="{47E59090-E244-4ECF-B6A2-9639EC876630}"/>
              </a:ext>
            </a:extLst>
          </p:cNvPr>
          <p:cNvSpPr txBox="1"/>
          <p:nvPr/>
        </p:nvSpPr>
        <p:spPr>
          <a:xfrm>
            <a:off x="9950772" y="2119247"/>
            <a:ext cx="1080945" cy="2062103"/>
          </a:xfrm>
          <a:prstGeom prst="rect">
            <a:avLst/>
          </a:prstGeom>
          <a:noFill/>
        </p:spPr>
        <p:txBody>
          <a:bodyPr wrap="square">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Tree>
    <p:extLst>
      <p:ext uri="{BB962C8B-B14F-4D97-AF65-F5344CB8AC3E}">
        <p14:creationId xmlns:p14="http://schemas.microsoft.com/office/powerpoint/2010/main" val="3841705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C96E568-7E52-4FC6-9BA1-FDDAB21868DF}"/>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A8DD233-EA4C-482E-B68C-8A5197F98FD3}"/>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grpSp>
        <p:nvGrpSpPr>
          <p:cNvPr id="13" name="组合 12">
            <a:extLst>
              <a:ext uri="{FF2B5EF4-FFF2-40B4-BE49-F238E27FC236}">
                <a16:creationId xmlns:a16="http://schemas.microsoft.com/office/drawing/2014/main" id="{DF493112-2D7C-4C67-9428-40185FEA05EE}"/>
              </a:ext>
            </a:extLst>
          </p:cNvPr>
          <p:cNvGrpSpPr/>
          <p:nvPr/>
        </p:nvGrpSpPr>
        <p:grpSpPr>
          <a:xfrm>
            <a:off x="1025227" y="1435101"/>
            <a:ext cx="5070773" cy="2314285"/>
            <a:chOff x="758527" y="1435101"/>
            <a:chExt cx="5070773" cy="2314285"/>
          </a:xfrm>
        </p:grpSpPr>
        <p:sp>
          <p:nvSpPr>
            <p:cNvPr id="10" name="任意多边形: 形状 9">
              <a:extLst>
                <a:ext uri="{FF2B5EF4-FFF2-40B4-BE49-F238E27FC236}">
                  <a16:creationId xmlns:a16="http://schemas.microsoft.com/office/drawing/2014/main" id="{3B22825D-306F-428E-AB59-FEC4FC228EF6}"/>
                </a:ext>
              </a:extLst>
            </p:cNvPr>
            <p:cNvSpPr/>
            <p:nvPr/>
          </p:nvSpPr>
          <p:spPr>
            <a:xfrm flipH="1">
              <a:off x="2729528" y="1435101"/>
              <a:ext cx="596898" cy="753795"/>
            </a:xfrm>
            <a:custGeom>
              <a:avLst/>
              <a:gdLst>
                <a:gd name="connsiteX0" fmla="*/ 467424 w 822324"/>
                <a:gd name="connsiteY0" fmla="*/ 0 h 709800"/>
                <a:gd name="connsiteX1" fmla="*/ 354900 w 822324"/>
                <a:gd name="connsiteY1" fmla="*/ 0 h 709800"/>
                <a:gd name="connsiteX2" fmla="*/ 0 w 822324"/>
                <a:gd name="connsiteY2" fmla="*/ 354900 h 709800"/>
                <a:gd name="connsiteX3" fmla="*/ 354900 w 822324"/>
                <a:gd name="connsiteY3" fmla="*/ 709800 h 709800"/>
                <a:gd name="connsiteX4" fmla="*/ 467424 w 822324"/>
                <a:gd name="connsiteY4" fmla="*/ 709800 h 709800"/>
                <a:gd name="connsiteX5" fmla="*/ 822324 w 822324"/>
                <a:gd name="connsiteY5" fmla="*/ 354900 h 709800"/>
                <a:gd name="connsiteX6" fmla="*/ 467424 w 822324"/>
                <a:gd name="connsiteY6" fmla="*/ 0 h 7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324" h="709800">
                  <a:moveTo>
                    <a:pt x="467424" y="0"/>
                  </a:moveTo>
                  <a:lnTo>
                    <a:pt x="354900" y="0"/>
                  </a:lnTo>
                  <a:cubicBezTo>
                    <a:pt x="158894" y="0"/>
                    <a:pt x="0" y="158894"/>
                    <a:pt x="0" y="354900"/>
                  </a:cubicBezTo>
                  <a:cubicBezTo>
                    <a:pt x="0" y="550906"/>
                    <a:pt x="158894" y="709800"/>
                    <a:pt x="354900" y="709800"/>
                  </a:cubicBezTo>
                  <a:lnTo>
                    <a:pt x="467424" y="709800"/>
                  </a:lnTo>
                  <a:cubicBezTo>
                    <a:pt x="663430" y="709800"/>
                    <a:pt x="822324" y="550906"/>
                    <a:pt x="822324" y="354900"/>
                  </a:cubicBezTo>
                  <a:cubicBezTo>
                    <a:pt x="822324" y="158894"/>
                    <a:pt x="663430" y="0"/>
                    <a:pt x="467424" y="0"/>
                  </a:cubicBezTo>
                  <a:close/>
                </a:path>
              </a:pathLst>
            </a:cu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id="{25EB1722-91B5-4CBD-80DC-047AF9512B2A}"/>
                </a:ext>
              </a:extLst>
            </p:cNvPr>
            <p:cNvSpPr/>
            <p:nvPr/>
          </p:nvSpPr>
          <p:spPr>
            <a:xfrm>
              <a:off x="758528" y="1833996"/>
              <a:ext cx="5070772" cy="1915390"/>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顶角 6">
              <a:extLst>
                <a:ext uri="{FF2B5EF4-FFF2-40B4-BE49-F238E27FC236}">
                  <a16:creationId xmlns:a16="http://schemas.microsoft.com/office/drawing/2014/main" id="{D8F656D3-6023-462A-8D38-21D15ABD387E}"/>
                </a:ext>
              </a:extLst>
            </p:cNvPr>
            <p:cNvSpPr/>
            <p:nvPr/>
          </p:nvSpPr>
          <p:spPr>
            <a:xfrm flipH="1">
              <a:off x="758527" y="1435101"/>
              <a:ext cx="2432347" cy="546100"/>
            </a:xfrm>
            <a:prstGeom prst="round2SameRect">
              <a:avLst>
                <a:gd name="adj1" fmla="val 11333"/>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1F6D18C-29B3-4FD1-995F-D9ADFDFE59C1}"/>
                </a:ext>
              </a:extLst>
            </p:cNvPr>
            <p:cNvSpPr txBox="1"/>
            <p:nvPr/>
          </p:nvSpPr>
          <p:spPr>
            <a:xfrm>
              <a:off x="959037" y="1481933"/>
              <a:ext cx="2031325"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12" name="文本框 11">
              <a:extLst>
                <a:ext uri="{FF2B5EF4-FFF2-40B4-BE49-F238E27FC236}">
                  <a16:creationId xmlns:a16="http://schemas.microsoft.com/office/drawing/2014/main" id="{CBA56E93-32C6-45E2-AEE2-7784E6136BA5}"/>
                </a:ext>
              </a:extLst>
            </p:cNvPr>
            <p:cNvSpPr txBox="1"/>
            <p:nvPr/>
          </p:nvSpPr>
          <p:spPr>
            <a:xfrm>
              <a:off x="843437" y="1981201"/>
              <a:ext cx="4830426" cy="1710340"/>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grpSp>
      <p:grpSp>
        <p:nvGrpSpPr>
          <p:cNvPr id="14" name="组合 13">
            <a:extLst>
              <a:ext uri="{FF2B5EF4-FFF2-40B4-BE49-F238E27FC236}">
                <a16:creationId xmlns:a16="http://schemas.microsoft.com/office/drawing/2014/main" id="{3F2B2511-87A8-40F2-BE3E-A7EB584A2F54}"/>
              </a:ext>
            </a:extLst>
          </p:cNvPr>
          <p:cNvGrpSpPr/>
          <p:nvPr/>
        </p:nvGrpSpPr>
        <p:grpSpPr>
          <a:xfrm>
            <a:off x="1025227" y="3949701"/>
            <a:ext cx="5070773" cy="2314285"/>
            <a:chOff x="758527" y="1435101"/>
            <a:chExt cx="5070773" cy="2314285"/>
          </a:xfrm>
        </p:grpSpPr>
        <p:sp>
          <p:nvSpPr>
            <p:cNvPr id="15" name="任意多边形: 形状 14">
              <a:extLst>
                <a:ext uri="{FF2B5EF4-FFF2-40B4-BE49-F238E27FC236}">
                  <a16:creationId xmlns:a16="http://schemas.microsoft.com/office/drawing/2014/main" id="{2BFF7BAA-DA99-4767-AC48-97DE66AE875F}"/>
                </a:ext>
              </a:extLst>
            </p:cNvPr>
            <p:cNvSpPr/>
            <p:nvPr/>
          </p:nvSpPr>
          <p:spPr>
            <a:xfrm flipH="1">
              <a:off x="2729528" y="1435101"/>
              <a:ext cx="596898" cy="753795"/>
            </a:xfrm>
            <a:custGeom>
              <a:avLst/>
              <a:gdLst>
                <a:gd name="connsiteX0" fmla="*/ 467424 w 822324"/>
                <a:gd name="connsiteY0" fmla="*/ 0 h 709800"/>
                <a:gd name="connsiteX1" fmla="*/ 354900 w 822324"/>
                <a:gd name="connsiteY1" fmla="*/ 0 h 709800"/>
                <a:gd name="connsiteX2" fmla="*/ 0 w 822324"/>
                <a:gd name="connsiteY2" fmla="*/ 354900 h 709800"/>
                <a:gd name="connsiteX3" fmla="*/ 354900 w 822324"/>
                <a:gd name="connsiteY3" fmla="*/ 709800 h 709800"/>
                <a:gd name="connsiteX4" fmla="*/ 467424 w 822324"/>
                <a:gd name="connsiteY4" fmla="*/ 709800 h 709800"/>
                <a:gd name="connsiteX5" fmla="*/ 822324 w 822324"/>
                <a:gd name="connsiteY5" fmla="*/ 354900 h 709800"/>
                <a:gd name="connsiteX6" fmla="*/ 467424 w 822324"/>
                <a:gd name="connsiteY6" fmla="*/ 0 h 7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324" h="709800">
                  <a:moveTo>
                    <a:pt x="467424" y="0"/>
                  </a:moveTo>
                  <a:lnTo>
                    <a:pt x="354900" y="0"/>
                  </a:lnTo>
                  <a:cubicBezTo>
                    <a:pt x="158894" y="0"/>
                    <a:pt x="0" y="158894"/>
                    <a:pt x="0" y="354900"/>
                  </a:cubicBezTo>
                  <a:cubicBezTo>
                    <a:pt x="0" y="550906"/>
                    <a:pt x="158894" y="709800"/>
                    <a:pt x="354900" y="709800"/>
                  </a:cubicBezTo>
                  <a:lnTo>
                    <a:pt x="467424" y="709800"/>
                  </a:lnTo>
                  <a:cubicBezTo>
                    <a:pt x="663430" y="709800"/>
                    <a:pt x="822324" y="550906"/>
                    <a:pt x="822324" y="354900"/>
                  </a:cubicBezTo>
                  <a:cubicBezTo>
                    <a:pt x="822324" y="158894"/>
                    <a:pt x="663430" y="0"/>
                    <a:pt x="467424" y="0"/>
                  </a:cubicBezTo>
                  <a:close/>
                </a:path>
              </a:pathLst>
            </a:cu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圆角 15">
              <a:extLst>
                <a:ext uri="{FF2B5EF4-FFF2-40B4-BE49-F238E27FC236}">
                  <a16:creationId xmlns:a16="http://schemas.microsoft.com/office/drawing/2014/main" id="{4FDD9E78-14C3-4B25-9930-0847C82E77E0}"/>
                </a:ext>
              </a:extLst>
            </p:cNvPr>
            <p:cNvSpPr/>
            <p:nvPr/>
          </p:nvSpPr>
          <p:spPr>
            <a:xfrm>
              <a:off x="758528" y="1833996"/>
              <a:ext cx="5070772" cy="1915390"/>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顶角 16">
              <a:extLst>
                <a:ext uri="{FF2B5EF4-FFF2-40B4-BE49-F238E27FC236}">
                  <a16:creationId xmlns:a16="http://schemas.microsoft.com/office/drawing/2014/main" id="{709F47F9-9DFA-4912-AE50-59F9BF3CB5DD}"/>
                </a:ext>
              </a:extLst>
            </p:cNvPr>
            <p:cNvSpPr/>
            <p:nvPr/>
          </p:nvSpPr>
          <p:spPr>
            <a:xfrm flipH="1">
              <a:off x="758527" y="1435101"/>
              <a:ext cx="2432347" cy="546100"/>
            </a:xfrm>
            <a:prstGeom prst="round2SameRect">
              <a:avLst>
                <a:gd name="adj1" fmla="val 11333"/>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2D42C584-61C9-4997-9934-07D57059139A}"/>
                </a:ext>
              </a:extLst>
            </p:cNvPr>
            <p:cNvSpPr txBox="1"/>
            <p:nvPr/>
          </p:nvSpPr>
          <p:spPr>
            <a:xfrm>
              <a:off x="959037" y="1481933"/>
              <a:ext cx="2031325"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19" name="文本框 18">
              <a:extLst>
                <a:ext uri="{FF2B5EF4-FFF2-40B4-BE49-F238E27FC236}">
                  <a16:creationId xmlns:a16="http://schemas.microsoft.com/office/drawing/2014/main" id="{6F6A0B1D-B738-47F3-9F08-4F4ACAADC2A5}"/>
                </a:ext>
              </a:extLst>
            </p:cNvPr>
            <p:cNvSpPr txBox="1"/>
            <p:nvPr/>
          </p:nvSpPr>
          <p:spPr>
            <a:xfrm>
              <a:off x="843437" y="1981201"/>
              <a:ext cx="4830426" cy="1710340"/>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grpSp>
      <p:grpSp>
        <p:nvGrpSpPr>
          <p:cNvPr id="20" name="组合 19">
            <a:extLst>
              <a:ext uri="{FF2B5EF4-FFF2-40B4-BE49-F238E27FC236}">
                <a16:creationId xmlns:a16="http://schemas.microsoft.com/office/drawing/2014/main" id="{8F83EA6D-5DBA-470D-8AB5-637BFAF06A4E}"/>
              </a:ext>
            </a:extLst>
          </p:cNvPr>
          <p:cNvGrpSpPr/>
          <p:nvPr/>
        </p:nvGrpSpPr>
        <p:grpSpPr>
          <a:xfrm>
            <a:off x="6362700" y="1435101"/>
            <a:ext cx="5070773" cy="2314285"/>
            <a:chOff x="758527" y="1435101"/>
            <a:chExt cx="5070773" cy="2314285"/>
          </a:xfrm>
        </p:grpSpPr>
        <p:sp>
          <p:nvSpPr>
            <p:cNvPr id="21" name="任意多边形: 形状 20">
              <a:extLst>
                <a:ext uri="{FF2B5EF4-FFF2-40B4-BE49-F238E27FC236}">
                  <a16:creationId xmlns:a16="http://schemas.microsoft.com/office/drawing/2014/main" id="{C8E9363F-1AB9-497C-BAE3-86420C1B5276}"/>
                </a:ext>
              </a:extLst>
            </p:cNvPr>
            <p:cNvSpPr/>
            <p:nvPr/>
          </p:nvSpPr>
          <p:spPr>
            <a:xfrm flipH="1">
              <a:off x="2729528" y="1435101"/>
              <a:ext cx="596898" cy="753795"/>
            </a:xfrm>
            <a:custGeom>
              <a:avLst/>
              <a:gdLst>
                <a:gd name="connsiteX0" fmla="*/ 467424 w 822324"/>
                <a:gd name="connsiteY0" fmla="*/ 0 h 709800"/>
                <a:gd name="connsiteX1" fmla="*/ 354900 w 822324"/>
                <a:gd name="connsiteY1" fmla="*/ 0 h 709800"/>
                <a:gd name="connsiteX2" fmla="*/ 0 w 822324"/>
                <a:gd name="connsiteY2" fmla="*/ 354900 h 709800"/>
                <a:gd name="connsiteX3" fmla="*/ 354900 w 822324"/>
                <a:gd name="connsiteY3" fmla="*/ 709800 h 709800"/>
                <a:gd name="connsiteX4" fmla="*/ 467424 w 822324"/>
                <a:gd name="connsiteY4" fmla="*/ 709800 h 709800"/>
                <a:gd name="connsiteX5" fmla="*/ 822324 w 822324"/>
                <a:gd name="connsiteY5" fmla="*/ 354900 h 709800"/>
                <a:gd name="connsiteX6" fmla="*/ 467424 w 822324"/>
                <a:gd name="connsiteY6" fmla="*/ 0 h 7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324" h="709800">
                  <a:moveTo>
                    <a:pt x="467424" y="0"/>
                  </a:moveTo>
                  <a:lnTo>
                    <a:pt x="354900" y="0"/>
                  </a:lnTo>
                  <a:cubicBezTo>
                    <a:pt x="158894" y="0"/>
                    <a:pt x="0" y="158894"/>
                    <a:pt x="0" y="354900"/>
                  </a:cubicBezTo>
                  <a:cubicBezTo>
                    <a:pt x="0" y="550906"/>
                    <a:pt x="158894" y="709800"/>
                    <a:pt x="354900" y="709800"/>
                  </a:cubicBezTo>
                  <a:lnTo>
                    <a:pt x="467424" y="709800"/>
                  </a:lnTo>
                  <a:cubicBezTo>
                    <a:pt x="663430" y="709800"/>
                    <a:pt x="822324" y="550906"/>
                    <a:pt x="822324" y="354900"/>
                  </a:cubicBezTo>
                  <a:cubicBezTo>
                    <a:pt x="822324" y="158894"/>
                    <a:pt x="663430" y="0"/>
                    <a:pt x="467424" y="0"/>
                  </a:cubicBezTo>
                  <a:close/>
                </a:path>
              </a:pathLst>
            </a:cu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id="{D0113F51-08CC-4EEC-8418-E92681A8E3E2}"/>
                </a:ext>
              </a:extLst>
            </p:cNvPr>
            <p:cNvSpPr/>
            <p:nvPr/>
          </p:nvSpPr>
          <p:spPr>
            <a:xfrm>
              <a:off x="758528" y="1833996"/>
              <a:ext cx="5070772" cy="1915390"/>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顶角 22">
              <a:extLst>
                <a:ext uri="{FF2B5EF4-FFF2-40B4-BE49-F238E27FC236}">
                  <a16:creationId xmlns:a16="http://schemas.microsoft.com/office/drawing/2014/main" id="{286AB733-E875-4679-8B22-CD8136FC7A16}"/>
                </a:ext>
              </a:extLst>
            </p:cNvPr>
            <p:cNvSpPr/>
            <p:nvPr/>
          </p:nvSpPr>
          <p:spPr>
            <a:xfrm flipH="1">
              <a:off x="758527" y="1435101"/>
              <a:ext cx="2432347" cy="546100"/>
            </a:xfrm>
            <a:prstGeom prst="round2SameRect">
              <a:avLst>
                <a:gd name="adj1" fmla="val 11333"/>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3FBE1647-84B4-4239-90BF-0946C1F11299}"/>
                </a:ext>
              </a:extLst>
            </p:cNvPr>
            <p:cNvSpPr txBox="1"/>
            <p:nvPr/>
          </p:nvSpPr>
          <p:spPr>
            <a:xfrm>
              <a:off x="959037" y="1481933"/>
              <a:ext cx="2031325"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25" name="文本框 24">
              <a:extLst>
                <a:ext uri="{FF2B5EF4-FFF2-40B4-BE49-F238E27FC236}">
                  <a16:creationId xmlns:a16="http://schemas.microsoft.com/office/drawing/2014/main" id="{268AD165-383C-4694-864E-E50EDD7D269C}"/>
                </a:ext>
              </a:extLst>
            </p:cNvPr>
            <p:cNvSpPr txBox="1"/>
            <p:nvPr/>
          </p:nvSpPr>
          <p:spPr>
            <a:xfrm>
              <a:off x="843437" y="1981201"/>
              <a:ext cx="4830426" cy="1710340"/>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grpSp>
      <p:grpSp>
        <p:nvGrpSpPr>
          <p:cNvPr id="26" name="组合 25">
            <a:extLst>
              <a:ext uri="{FF2B5EF4-FFF2-40B4-BE49-F238E27FC236}">
                <a16:creationId xmlns:a16="http://schemas.microsoft.com/office/drawing/2014/main" id="{6A6A0DAC-C7E1-4CBD-AC1A-F9CC95E5067F}"/>
              </a:ext>
            </a:extLst>
          </p:cNvPr>
          <p:cNvGrpSpPr/>
          <p:nvPr/>
        </p:nvGrpSpPr>
        <p:grpSpPr>
          <a:xfrm>
            <a:off x="6362700" y="3949701"/>
            <a:ext cx="5070773" cy="2314285"/>
            <a:chOff x="758527" y="1435101"/>
            <a:chExt cx="5070773" cy="2314285"/>
          </a:xfrm>
        </p:grpSpPr>
        <p:sp>
          <p:nvSpPr>
            <p:cNvPr id="27" name="任意多边形: 形状 26">
              <a:extLst>
                <a:ext uri="{FF2B5EF4-FFF2-40B4-BE49-F238E27FC236}">
                  <a16:creationId xmlns:a16="http://schemas.microsoft.com/office/drawing/2014/main" id="{250075CC-0270-47CC-A58B-0046A22B5586}"/>
                </a:ext>
              </a:extLst>
            </p:cNvPr>
            <p:cNvSpPr/>
            <p:nvPr/>
          </p:nvSpPr>
          <p:spPr>
            <a:xfrm flipH="1">
              <a:off x="2729528" y="1435101"/>
              <a:ext cx="596898" cy="753795"/>
            </a:xfrm>
            <a:custGeom>
              <a:avLst/>
              <a:gdLst>
                <a:gd name="connsiteX0" fmla="*/ 467424 w 822324"/>
                <a:gd name="connsiteY0" fmla="*/ 0 h 709800"/>
                <a:gd name="connsiteX1" fmla="*/ 354900 w 822324"/>
                <a:gd name="connsiteY1" fmla="*/ 0 h 709800"/>
                <a:gd name="connsiteX2" fmla="*/ 0 w 822324"/>
                <a:gd name="connsiteY2" fmla="*/ 354900 h 709800"/>
                <a:gd name="connsiteX3" fmla="*/ 354900 w 822324"/>
                <a:gd name="connsiteY3" fmla="*/ 709800 h 709800"/>
                <a:gd name="connsiteX4" fmla="*/ 467424 w 822324"/>
                <a:gd name="connsiteY4" fmla="*/ 709800 h 709800"/>
                <a:gd name="connsiteX5" fmla="*/ 822324 w 822324"/>
                <a:gd name="connsiteY5" fmla="*/ 354900 h 709800"/>
                <a:gd name="connsiteX6" fmla="*/ 467424 w 822324"/>
                <a:gd name="connsiteY6" fmla="*/ 0 h 7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324" h="709800">
                  <a:moveTo>
                    <a:pt x="467424" y="0"/>
                  </a:moveTo>
                  <a:lnTo>
                    <a:pt x="354900" y="0"/>
                  </a:lnTo>
                  <a:cubicBezTo>
                    <a:pt x="158894" y="0"/>
                    <a:pt x="0" y="158894"/>
                    <a:pt x="0" y="354900"/>
                  </a:cubicBezTo>
                  <a:cubicBezTo>
                    <a:pt x="0" y="550906"/>
                    <a:pt x="158894" y="709800"/>
                    <a:pt x="354900" y="709800"/>
                  </a:cubicBezTo>
                  <a:lnTo>
                    <a:pt x="467424" y="709800"/>
                  </a:lnTo>
                  <a:cubicBezTo>
                    <a:pt x="663430" y="709800"/>
                    <a:pt x="822324" y="550906"/>
                    <a:pt x="822324" y="354900"/>
                  </a:cubicBezTo>
                  <a:cubicBezTo>
                    <a:pt x="822324" y="158894"/>
                    <a:pt x="663430" y="0"/>
                    <a:pt x="467424" y="0"/>
                  </a:cubicBezTo>
                  <a:close/>
                </a:path>
              </a:pathLst>
            </a:cu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矩形: 圆角 27">
              <a:extLst>
                <a:ext uri="{FF2B5EF4-FFF2-40B4-BE49-F238E27FC236}">
                  <a16:creationId xmlns:a16="http://schemas.microsoft.com/office/drawing/2014/main" id="{987CC16B-50C2-4707-A9DB-9E3CA3224EA1}"/>
                </a:ext>
              </a:extLst>
            </p:cNvPr>
            <p:cNvSpPr/>
            <p:nvPr/>
          </p:nvSpPr>
          <p:spPr>
            <a:xfrm>
              <a:off x="758528" y="1833996"/>
              <a:ext cx="5070772" cy="1915390"/>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顶角 28">
              <a:extLst>
                <a:ext uri="{FF2B5EF4-FFF2-40B4-BE49-F238E27FC236}">
                  <a16:creationId xmlns:a16="http://schemas.microsoft.com/office/drawing/2014/main" id="{9F497876-CF57-45D2-BCC4-5FD204AA754D}"/>
                </a:ext>
              </a:extLst>
            </p:cNvPr>
            <p:cNvSpPr/>
            <p:nvPr/>
          </p:nvSpPr>
          <p:spPr>
            <a:xfrm flipH="1">
              <a:off x="758527" y="1435101"/>
              <a:ext cx="2432347" cy="546100"/>
            </a:xfrm>
            <a:prstGeom prst="round2SameRect">
              <a:avLst>
                <a:gd name="adj1" fmla="val 11333"/>
                <a:gd name="adj2" fmla="val 2448"/>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084440C1-7F45-4676-876E-D4ACE33ABCAB}"/>
                </a:ext>
              </a:extLst>
            </p:cNvPr>
            <p:cNvSpPr txBox="1"/>
            <p:nvPr/>
          </p:nvSpPr>
          <p:spPr>
            <a:xfrm>
              <a:off x="959037" y="1481933"/>
              <a:ext cx="2031325"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31" name="文本框 30">
              <a:extLst>
                <a:ext uri="{FF2B5EF4-FFF2-40B4-BE49-F238E27FC236}">
                  <a16:creationId xmlns:a16="http://schemas.microsoft.com/office/drawing/2014/main" id="{2024E20E-9703-4FFA-AF68-BC3EC3F15302}"/>
                </a:ext>
              </a:extLst>
            </p:cNvPr>
            <p:cNvSpPr txBox="1"/>
            <p:nvPr/>
          </p:nvSpPr>
          <p:spPr>
            <a:xfrm>
              <a:off x="843437" y="1981201"/>
              <a:ext cx="4830426" cy="1710340"/>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744867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a:extLst>
              <a:ext uri="{FF2B5EF4-FFF2-40B4-BE49-F238E27FC236}">
                <a16:creationId xmlns:a16="http://schemas.microsoft.com/office/drawing/2014/main" id="{ED620EF2-CF22-4D34-B00D-0A01F8094B7A}"/>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2" name="任意多边形: 形状 41">
            <a:extLst>
              <a:ext uri="{FF2B5EF4-FFF2-40B4-BE49-F238E27FC236}">
                <a16:creationId xmlns:a16="http://schemas.microsoft.com/office/drawing/2014/main" id="{230C2445-BA33-4523-BDAB-34AA14F630BD}"/>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3" name="任意多边形: 形状 42">
            <a:extLst>
              <a:ext uri="{FF2B5EF4-FFF2-40B4-BE49-F238E27FC236}">
                <a16:creationId xmlns:a16="http://schemas.microsoft.com/office/drawing/2014/main" id="{A3A3D62D-0035-4B9C-965A-3A65E0CBDAD8}"/>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4" name="任意多边形: 形状 43">
            <a:extLst>
              <a:ext uri="{FF2B5EF4-FFF2-40B4-BE49-F238E27FC236}">
                <a16:creationId xmlns:a16="http://schemas.microsoft.com/office/drawing/2014/main" id="{6952F34B-7CF4-4BF1-B2E9-329DDF6370F9}"/>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a:extLst>
              <a:ext uri="{FF2B5EF4-FFF2-40B4-BE49-F238E27FC236}">
                <a16:creationId xmlns:a16="http://schemas.microsoft.com/office/drawing/2014/main" id="{CC96E568-7E52-4FC6-9BA1-FDDAB21868DF}"/>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A8DD233-EA4C-482E-B68C-8A5197F98FD3}"/>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5" name="椭圆 4">
            <a:extLst>
              <a:ext uri="{FF2B5EF4-FFF2-40B4-BE49-F238E27FC236}">
                <a16:creationId xmlns:a16="http://schemas.microsoft.com/office/drawing/2014/main" id="{B31C141D-A5D0-41CA-8DC6-643D8EDD817A}"/>
              </a:ext>
            </a:extLst>
          </p:cNvPr>
          <p:cNvSpPr/>
          <p:nvPr/>
        </p:nvSpPr>
        <p:spPr>
          <a:xfrm>
            <a:off x="1720850" y="3200400"/>
            <a:ext cx="1066800" cy="1066800"/>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1</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sp>
        <p:nvSpPr>
          <p:cNvPr id="32" name="椭圆 31">
            <a:extLst>
              <a:ext uri="{FF2B5EF4-FFF2-40B4-BE49-F238E27FC236}">
                <a16:creationId xmlns:a16="http://schemas.microsoft.com/office/drawing/2014/main" id="{120CF838-2463-4F02-9CFD-6B1C8CCB5259}"/>
              </a:ext>
            </a:extLst>
          </p:cNvPr>
          <p:cNvSpPr/>
          <p:nvPr/>
        </p:nvSpPr>
        <p:spPr>
          <a:xfrm>
            <a:off x="4353406" y="3200400"/>
            <a:ext cx="1066800" cy="1066800"/>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2</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sp>
        <p:nvSpPr>
          <p:cNvPr id="33" name="椭圆 32">
            <a:extLst>
              <a:ext uri="{FF2B5EF4-FFF2-40B4-BE49-F238E27FC236}">
                <a16:creationId xmlns:a16="http://schemas.microsoft.com/office/drawing/2014/main" id="{FB61E400-76F6-40BB-91FF-DE22C6E077C9}"/>
              </a:ext>
            </a:extLst>
          </p:cNvPr>
          <p:cNvSpPr/>
          <p:nvPr/>
        </p:nvSpPr>
        <p:spPr>
          <a:xfrm>
            <a:off x="6985962" y="3200400"/>
            <a:ext cx="1066800" cy="1066800"/>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3</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sp>
        <p:nvSpPr>
          <p:cNvPr id="34" name="椭圆 33">
            <a:extLst>
              <a:ext uri="{FF2B5EF4-FFF2-40B4-BE49-F238E27FC236}">
                <a16:creationId xmlns:a16="http://schemas.microsoft.com/office/drawing/2014/main" id="{E20AC641-E530-4883-BE2C-63782EA05632}"/>
              </a:ext>
            </a:extLst>
          </p:cNvPr>
          <p:cNvSpPr/>
          <p:nvPr/>
        </p:nvSpPr>
        <p:spPr>
          <a:xfrm>
            <a:off x="9618519" y="3200400"/>
            <a:ext cx="1066800" cy="1066800"/>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思源黑体 CN Bold" panose="020B0800000000000000" pitchFamily="34" charset="-122"/>
                <a:ea typeface="思源黑体 CN Bold" panose="020B0800000000000000" pitchFamily="34" charset="-122"/>
              </a:rPr>
              <a:t>4</a:t>
            </a:r>
            <a:endParaRPr lang="zh-CN" altLang="en-US" sz="4000" dirty="0">
              <a:solidFill>
                <a:schemeClr val="tx1"/>
              </a:solidFill>
              <a:latin typeface="思源黑体 CN Bold" panose="020B0800000000000000" pitchFamily="34" charset="-122"/>
              <a:ea typeface="思源黑体 CN Bold" panose="020B0800000000000000" pitchFamily="34" charset="-122"/>
            </a:endParaRPr>
          </a:p>
        </p:txBody>
      </p:sp>
      <p:sp>
        <p:nvSpPr>
          <p:cNvPr id="6" name="箭头: 右 5">
            <a:extLst>
              <a:ext uri="{FF2B5EF4-FFF2-40B4-BE49-F238E27FC236}">
                <a16:creationId xmlns:a16="http://schemas.microsoft.com/office/drawing/2014/main" id="{80EE7697-1168-4F7D-91CF-CC228025D282}"/>
              </a:ext>
            </a:extLst>
          </p:cNvPr>
          <p:cNvSpPr/>
          <p:nvPr/>
        </p:nvSpPr>
        <p:spPr>
          <a:xfrm>
            <a:off x="3189528" y="3479800"/>
            <a:ext cx="762000" cy="508000"/>
          </a:xfrm>
          <a:prstGeom prst="rightArrow">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solidFill>
              <a:latin typeface="思源黑体 CN Bold" panose="020B0800000000000000" pitchFamily="34" charset="-122"/>
              <a:ea typeface="思源黑体 CN Bold" panose="020B0800000000000000" pitchFamily="34" charset="-122"/>
            </a:endParaRPr>
          </a:p>
        </p:txBody>
      </p:sp>
      <p:sp>
        <p:nvSpPr>
          <p:cNvPr id="35" name="箭头: 右 34">
            <a:extLst>
              <a:ext uri="{FF2B5EF4-FFF2-40B4-BE49-F238E27FC236}">
                <a16:creationId xmlns:a16="http://schemas.microsoft.com/office/drawing/2014/main" id="{6FEB97AA-99A2-47BF-9348-D95F52C483B9}"/>
              </a:ext>
            </a:extLst>
          </p:cNvPr>
          <p:cNvSpPr/>
          <p:nvPr/>
        </p:nvSpPr>
        <p:spPr>
          <a:xfrm>
            <a:off x="5822084" y="3479800"/>
            <a:ext cx="762000" cy="508000"/>
          </a:xfrm>
          <a:prstGeom prst="rightArrow">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solidFill>
              <a:latin typeface="思源黑体 CN Bold" panose="020B0800000000000000" pitchFamily="34" charset="-122"/>
              <a:ea typeface="思源黑体 CN Bold" panose="020B0800000000000000" pitchFamily="34" charset="-122"/>
            </a:endParaRPr>
          </a:p>
        </p:txBody>
      </p:sp>
      <p:sp>
        <p:nvSpPr>
          <p:cNvPr id="36" name="箭头: 右 35">
            <a:extLst>
              <a:ext uri="{FF2B5EF4-FFF2-40B4-BE49-F238E27FC236}">
                <a16:creationId xmlns:a16="http://schemas.microsoft.com/office/drawing/2014/main" id="{F1FAB15F-1F74-4A81-987D-7C920B01722A}"/>
              </a:ext>
            </a:extLst>
          </p:cNvPr>
          <p:cNvSpPr/>
          <p:nvPr/>
        </p:nvSpPr>
        <p:spPr>
          <a:xfrm>
            <a:off x="8454640" y="3479800"/>
            <a:ext cx="762000" cy="508000"/>
          </a:xfrm>
          <a:prstGeom prst="rightArrow">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FE73AE78-3A47-49AA-B9EB-D925C43B8CAE}"/>
              </a:ext>
            </a:extLst>
          </p:cNvPr>
          <p:cNvSpPr txBox="1"/>
          <p:nvPr/>
        </p:nvSpPr>
        <p:spPr>
          <a:xfrm>
            <a:off x="1117407" y="1661423"/>
            <a:ext cx="2273685" cy="1350754"/>
          </a:xfrm>
          <a:prstGeom prst="rect">
            <a:avLst/>
          </a:prstGeom>
          <a:noFill/>
        </p:spPr>
        <p:txBody>
          <a:bodyPr wrap="square">
            <a:spAutoFit/>
          </a:bodyPr>
          <a:lstStyle/>
          <a:p>
            <a:pPr algn="ctr">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endParaRPr lang="zh-CN" altLang="en-US" sz="1400" dirty="0">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8B9135E6-95ED-467C-A4F9-61823548CF45}"/>
              </a:ext>
            </a:extLst>
          </p:cNvPr>
          <p:cNvSpPr txBox="1"/>
          <p:nvPr/>
        </p:nvSpPr>
        <p:spPr>
          <a:xfrm>
            <a:off x="3890032" y="4483100"/>
            <a:ext cx="2273685" cy="1350754"/>
          </a:xfrm>
          <a:prstGeom prst="rect">
            <a:avLst/>
          </a:prstGeom>
          <a:noFill/>
        </p:spPr>
        <p:txBody>
          <a:bodyPr wrap="square">
            <a:spAutoFit/>
          </a:bodyPr>
          <a:lstStyle/>
          <a:p>
            <a:pPr algn="ctr">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endParaRPr lang="zh-CN" altLang="en-US" sz="1400" dirty="0">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12579347-4C32-4026-871A-61DD33C12BCE}"/>
              </a:ext>
            </a:extLst>
          </p:cNvPr>
          <p:cNvSpPr txBox="1"/>
          <p:nvPr/>
        </p:nvSpPr>
        <p:spPr>
          <a:xfrm>
            <a:off x="6324407" y="1661423"/>
            <a:ext cx="2273685" cy="1350754"/>
          </a:xfrm>
          <a:prstGeom prst="rect">
            <a:avLst/>
          </a:prstGeom>
          <a:noFill/>
        </p:spPr>
        <p:txBody>
          <a:bodyPr wrap="square">
            <a:spAutoFit/>
          </a:bodyPr>
          <a:lstStyle/>
          <a:p>
            <a:pPr algn="ctr">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endParaRPr lang="zh-CN" altLang="en-US" sz="1400" dirty="0">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id="{1246D692-4CE2-48E2-B180-70A27E96B26A}"/>
              </a:ext>
            </a:extLst>
          </p:cNvPr>
          <p:cNvSpPr txBox="1"/>
          <p:nvPr/>
        </p:nvSpPr>
        <p:spPr>
          <a:xfrm>
            <a:off x="9097032" y="4483100"/>
            <a:ext cx="2273685" cy="1350754"/>
          </a:xfrm>
          <a:prstGeom prst="rect">
            <a:avLst/>
          </a:prstGeom>
          <a:noFill/>
        </p:spPr>
        <p:txBody>
          <a:bodyPr wrap="square">
            <a:spAutoFit/>
          </a:bodyPr>
          <a:lstStyle/>
          <a:p>
            <a:pPr algn="ctr">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endParaRPr lang="zh-CN" altLang="en-US" sz="1400"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85455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C96E568-7E52-4FC6-9BA1-FDDAB21868DF}"/>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A8DD233-EA4C-482E-B68C-8A5197F98FD3}"/>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4" name="椭圆 3">
            <a:extLst>
              <a:ext uri="{FF2B5EF4-FFF2-40B4-BE49-F238E27FC236}">
                <a16:creationId xmlns:a16="http://schemas.microsoft.com/office/drawing/2014/main" id="{DC8D5581-9EDB-4A94-AAF0-79179FA770D6}"/>
              </a:ext>
            </a:extLst>
          </p:cNvPr>
          <p:cNvSpPr/>
          <p:nvPr/>
        </p:nvSpPr>
        <p:spPr>
          <a:xfrm>
            <a:off x="4673600" y="2311400"/>
            <a:ext cx="2844800" cy="2844800"/>
          </a:xfrm>
          <a:prstGeom prst="ellipse">
            <a:avLst/>
          </a:prstGeom>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A088C13-A10C-4534-9B15-C66B80F9D4E8}"/>
              </a:ext>
            </a:extLst>
          </p:cNvPr>
          <p:cNvSpPr/>
          <p:nvPr/>
        </p:nvSpPr>
        <p:spPr>
          <a:xfrm>
            <a:off x="4102100" y="1739900"/>
            <a:ext cx="3987800" cy="3987800"/>
          </a:xfrm>
          <a:prstGeom prst="ellipse">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71D5AD70-18A9-4175-A5A4-5B03B41B0D0A}"/>
              </a:ext>
            </a:extLst>
          </p:cNvPr>
          <p:cNvSpPr/>
          <p:nvPr/>
        </p:nvSpPr>
        <p:spPr>
          <a:xfrm>
            <a:off x="4255611" y="2651760"/>
            <a:ext cx="198120" cy="198120"/>
          </a:xfrm>
          <a:prstGeom prst="ellipse">
            <a:avLst/>
          </a:prstGeom>
          <a:solidFill>
            <a:schemeClr val="tx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FE71F89-BAE3-4D47-8829-96096D497366}"/>
              </a:ext>
            </a:extLst>
          </p:cNvPr>
          <p:cNvSpPr/>
          <p:nvPr/>
        </p:nvSpPr>
        <p:spPr>
          <a:xfrm>
            <a:off x="7727315" y="2651760"/>
            <a:ext cx="198120" cy="198120"/>
          </a:xfrm>
          <a:prstGeom prst="ellipse">
            <a:avLst/>
          </a:prstGeom>
          <a:solidFill>
            <a:schemeClr val="tx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C85F6AE6-791D-4354-80FF-E3B2300B3395}"/>
              </a:ext>
            </a:extLst>
          </p:cNvPr>
          <p:cNvSpPr/>
          <p:nvPr/>
        </p:nvSpPr>
        <p:spPr>
          <a:xfrm>
            <a:off x="4255611" y="4587240"/>
            <a:ext cx="198120" cy="198120"/>
          </a:xfrm>
          <a:prstGeom prst="ellipse">
            <a:avLst/>
          </a:prstGeom>
          <a:solidFill>
            <a:schemeClr val="tx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7AB8EE68-89D7-4BC6-A4D0-C66556256CE6}"/>
              </a:ext>
            </a:extLst>
          </p:cNvPr>
          <p:cNvSpPr/>
          <p:nvPr/>
        </p:nvSpPr>
        <p:spPr>
          <a:xfrm>
            <a:off x="7727315" y="4587240"/>
            <a:ext cx="198120" cy="198120"/>
          </a:xfrm>
          <a:prstGeom prst="ellipse">
            <a:avLst/>
          </a:prstGeom>
          <a:solidFill>
            <a:schemeClr val="tx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EE62F608-F86E-4118-A7AC-F84CFBB7BE79}"/>
              </a:ext>
            </a:extLst>
          </p:cNvPr>
          <p:cNvSpPr/>
          <p:nvPr/>
        </p:nvSpPr>
        <p:spPr>
          <a:xfrm>
            <a:off x="8243411" y="1745904"/>
            <a:ext cx="3478689" cy="1911696"/>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文本框 21">
            <a:extLst>
              <a:ext uri="{FF2B5EF4-FFF2-40B4-BE49-F238E27FC236}">
                <a16:creationId xmlns:a16="http://schemas.microsoft.com/office/drawing/2014/main" id="{AF9C486B-9D70-4E5B-B118-22966CFB0C41}"/>
              </a:ext>
            </a:extLst>
          </p:cNvPr>
          <p:cNvSpPr txBox="1"/>
          <p:nvPr/>
        </p:nvSpPr>
        <p:spPr>
          <a:xfrm>
            <a:off x="8368415" y="1867709"/>
            <a:ext cx="3228680" cy="1673920"/>
          </a:xfrm>
          <a:prstGeom prst="rect">
            <a:avLst/>
          </a:prstGeom>
          <a:noFill/>
        </p:spPr>
        <p:txBody>
          <a:bodyPr wrap="square">
            <a:spAutoFit/>
          </a:bodyPr>
          <a:lstStyle/>
          <a:p>
            <a:pPr indent="504000" algn="just">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400" dirty="0">
              <a:latin typeface="思源黑体 CN Bold" panose="020B0800000000000000" pitchFamily="34" charset="-122"/>
              <a:ea typeface="思源黑体 CN Bold" panose="020B0800000000000000" pitchFamily="34" charset="-122"/>
            </a:endParaRPr>
          </a:p>
        </p:txBody>
      </p:sp>
      <p:sp>
        <p:nvSpPr>
          <p:cNvPr id="23" name="矩形: 圆角 22">
            <a:extLst>
              <a:ext uri="{FF2B5EF4-FFF2-40B4-BE49-F238E27FC236}">
                <a16:creationId xmlns:a16="http://schemas.microsoft.com/office/drawing/2014/main" id="{B53AF20E-EAB3-47A8-8672-16B7796623B3}"/>
              </a:ext>
            </a:extLst>
          </p:cNvPr>
          <p:cNvSpPr/>
          <p:nvPr/>
        </p:nvSpPr>
        <p:spPr>
          <a:xfrm>
            <a:off x="8243411" y="4453489"/>
            <a:ext cx="3478689" cy="1911696"/>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文本框 23">
            <a:extLst>
              <a:ext uri="{FF2B5EF4-FFF2-40B4-BE49-F238E27FC236}">
                <a16:creationId xmlns:a16="http://schemas.microsoft.com/office/drawing/2014/main" id="{F0E74F03-E7CB-4A0C-8999-DFD2D2D9C368}"/>
              </a:ext>
            </a:extLst>
          </p:cNvPr>
          <p:cNvSpPr txBox="1"/>
          <p:nvPr/>
        </p:nvSpPr>
        <p:spPr>
          <a:xfrm>
            <a:off x="8368415" y="4575294"/>
            <a:ext cx="3228680" cy="1673920"/>
          </a:xfrm>
          <a:prstGeom prst="rect">
            <a:avLst/>
          </a:prstGeom>
          <a:noFill/>
        </p:spPr>
        <p:txBody>
          <a:bodyPr wrap="square">
            <a:spAutoFit/>
          </a:bodyPr>
          <a:lstStyle/>
          <a:p>
            <a:pPr indent="504000" algn="just">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400" dirty="0">
              <a:latin typeface="思源黑体 CN Bold" panose="020B0800000000000000" pitchFamily="34" charset="-122"/>
              <a:ea typeface="思源黑体 CN Bold" panose="020B0800000000000000" pitchFamily="34" charset="-122"/>
            </a:endParaRPr>
          </a:p>
        </p:txBody>
      </p:sp>
      <p:sp>
        <p:nvSpPr>
          <p:cNvPr id="25" name="矩形: 圆角 24">
            <a:extLst>
              <a:ext uri="{FF2B5EF4-FFF2-40B4-BE49-F238E27FC236}">
                <a16:creationId xmlns:a16="http://schemas.microsoft.com/office/drawing/2014/main" id="{AA5A4C00-4316-46E2-88E8-3C5C7A194E9E}"/>
              </a:ext>
            </a:extLst>
          </p:cNvPr>
          <p:cNvSpPr/>
          <p:nvPr/>
        </p:nvSpPr>
        <p:spPr>
          <a:xfrm>
            <a:off x="498406" y="1745904"/>
            <a:ext cx="3478689" cy="1911696"/>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文本框 25">
            <a:extLst>
              <a:ext uri="{FF2B5EF4-FFF2-40B4-BE49-F238E27FC236}">
                <a16:creationId xmlns:a16="http://schemas.microsoft.com/office/drawing/2014/main" id="{DE4126BE-C367-49F1-9099-D41FDCA35628}"/>
              </a:ext>
            </a:extLst>
          </p:cNvPr>
          <p:cNvSpPr txBox="1"/>
          <p:nvPr/>
        </p:nvSpPr>
        <p:spPr>
          <a:xfrm>
            <a:off x="623410" y="1867709"/>
            <a:ext cx="3228680" cy="1673920"/>
          </a:xfrm>
          <a:prstGeom prst="rect">
            <a:avLst/>
          </a:prstGeom>
          <a:noFill/>
        </p:spPr>
        <p:txBody>
          <a:bodyPr wrap="square">
            <a:spAutoFit/>
          </a:bodyPr>
          <a:lstStyle/>
          <a:p>
            <a:pPr indent="504000" algn="just">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400" dirty="0">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4398586A-0A18-42D5-B6EF-19CFA94FB44F}"/>
              </a:ext>
            </a:extLst>
          </p:cNvPr>
          <p:cNvSpPr/>
          <p:nvPr/>
        </p:nvSpPr>
        <p:spPr>
          <a:xfrm>
            <a:off x="498406" y="4453489"/>
            <a:ext cx="3478689" cy="1911696"/>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8" name="文本框 27">
            <a:extLst>
              <a:ext uri="{FF2B5EF4-FFF2-40B4-BE49-F238E27FC236}">
                <a16:creationId xmlns:a16="http://schemas.microsoft.com/office/drawing/2014/main" id="{6415869C-B034-4215-8BAF-853527D3D59B}"/>
              </a:ext>
            </a:extLst>
          </p:cNvPr>
          <p:cNvSpPr txBox="1"/>
          <p:nvPr/>
        </p:nvSpPr>
        <p:spPr>
          <a:xfrm>
            <a:off x="623410" y="4575294"/>
            <a:ext cx="3228680" cy="1673920"/>
          </a:xfrm>
          <a:prstGeom prst="rect">
            <a:avLst/>
          </a:prstGeom>
          <a:noFill/>
        </p:spPr>
        <p:txBody>
          <a:bodyPr wrap="square">
            <a:spAutoFit/>
          </a:bodyPr>
          <a:lstStyle/>
          <a:p>
            <a:pPr indent="504000" algn="just">
              <a:lnSpc>
                <a:spcPct val="150000"/>
              </a:lnSpc>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400" dirty="0">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DC33E65C-036C-4F25-9CC5-FE6122A97E77}"/>
              </a:ext>
            </a:extLst>
          </p:cNvPr>
          <p:cNvSpPr txBox="1"/>
          <p:nvPr/>
        </p:nvSpPr>
        <p:spPr>
          <a:xfrm>
            <a:off x="4921073" y="3072081"/>
            <a:ext cx="2349855" cy="1323439"/>
          </a:xfrm>
          <a:prstGeom prst="rect">
            <a:avLst/>
          </a:prstGeom>
          <a:noFill/>
        </p:spPr>
        <p:txBody>
          <a:bodyPr wrap="square" rtlCol="0">
            <a:spAutoFit/>
          </a:bodyPr>
          <a:lstStyle/>
          <a:p>
            <a:pPr algn="ctr"/>
            <a:r>
              <a:rPr lang="zh-CN" altLang="en-US" sz="4000" dirty="0">
                <a:latin typeface="思源黑体 CN Bold" panose="020B0800000000000000" pitchFamily="34" charset="-122"/>
                <a:ea typeface="思源黑体 CN Bold" panose="020B0800000000000000" pitchFamily="34" charset="-122"/>
              </a:rPr>
              <a:t>此处插入标题内容</a:t>
            </a:r>
          </a:p>
        </p:txBody>
      </p:sp>
    </p:spTree>
    <p:extLst>
      <p:ext uri="{BB962C8B-B14F-4D97-AF65-F5344CB8AC3E}">
        <p14:creationId xmlns:p14="http://schemas.microsoft.com/office/powerpoint/2010/main" val="848095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C96E568-7E52-4FC6-9BA1-FDDAB21868DF}"/>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A8DD233-EA4C-482E-B68C-8A5197F98FD3}"/>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30" name="矩形: 圆角 29">
            <a:extLst>
              <a:ext uri="{FF2B5EF4-FFF2-40B4-BE49-F238E27FC236}">
                <a16:creationId xmlns:a16="http://schemas.microsoft.com/office/drawing/2014/main" id="{55700D2B-A17D-4832-AFC3-B1B36C2ECF48}"/>
              </a:ext>
            </a:extLst>
          </p:cNvPr>
          <p:cNvSpPr/>
          <p:nvPr/>
        </p:nvSpPr>
        <p:spPr>
          <a:xfrm>
            <a:off x="910928" y="1808596"/>
            <a:ext cx="3191172" cy="3919104"/>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869B8B8E-28A1-485A-BCA3-B86E125932EC}"/>
              </a:ext>
            </a:extLst>
          </p:cNvPr>
          <p:cNvSpPr/>
          <p:nvPr/>
        </p:nvSpPr>
        <p:spPr>
          <a:xfrm>
            <a:off x="4466928" y="2283904"/>
            <a:ext cx="3191172" cy="3919104"/>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FE6268E0-A1FB-4969-9E05-9626ECE4B280}"/>
              </a:ext>
            </a:extLst>
          </p:cNvPr>
          <p:cNvSpPr/>
          <p:nvPr/>
        </p:nvSpPr>
        <p:spPr>
          <a:xfrm>
            <a:off x="8022928" y="1634548"/>
            <a:ext cx="3191172" cy="3919104"/>
          </a:xfrm>
          <a:prstGeom prst="roundRect">
            <a:avLst>
              <a:gd name="adj" fmla="val 1707"/>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51B0BF5B-8636-4B47-98BF-D41459B2FA9D}"/>
              </a:ext>
            </a:extLst>
          </p:cNvPr>
          <p:cNvSpPr/>
          <p:nvPr/>
        </p:nvSpPr>
        <p:spPr>
          <a:xfrm>
            <a:off x="1031578" y="1518152"/>
            <a:ext cx="2949872" cy="765752"/>
          </a:xfrm>
          <a:prstGeom prst="roundRect">
            <a:avLst>
              <a:gd name="adj" fmla="val 1707"/>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4EBF5790-57C0-4377-9856-92A47B36BC66}"/>
              </a:ext>
            </a:extLst>
          </p:cNvPr>
          <p:cNvSpPr/>
          <p:nvPr/>
        </p:nvSpPr>
        <p:spPr>
          <a:xfrm>
            <a:off x="4587578" y="1993460"/>
            <a:ext cx="2949872" cy="765752"/>
          </a:xfrm>
          <a:prstGeom prst="roundRect">
            <a:avLst>
              <a:gd name="adj" fmla="val 1707"/>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54C45116-F6BD-4EFC-A31B-907A0A17BB67}"/>
              </a:ext>
            </a:extLst>
          </p:cNvPr>
          <p:cNvSpPr/>
          <p:nvPr/>
        </p:nvSpPr>
        <p:spPr>
          <a:xfrm>
            <a:off x="8143578" y="1344104"/>
            <a:ext cx="2949872" cy="765752"/>
          </a:xfrm>
          <a:prstGeom prst="roundRect">
            <a:avLst>
              <a:gd name="adj" fmla="val 1707"/>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F16E42C1-1806-4BFA-8223-D743B58936D7}"/>
              </a:ext>
            </a:extLst>
          </p:cNvPr>
          <p:cNvSpPr txBox="1"/>
          <p:nvPr/>
        </p:nvSpPr>
        <p:spPr>
          <a:xfrm>
            <a:off x="8460274" y="1486190"/>
            <a:ext cx="2339102" cy="523220"/>
          </a:xfrm>
          <a:prstGeom prst="rect">
            <a:avLst/>
          </a:prstGeom>
          <a:noFill/>
        </p:spPr>
        <p:txBody>
          <a:bodyPr wrap="none" rtlCol="0">
            <a:spAutoFit/>
          </a:bodyPr>
          <a:lstStyle/>
          <a:p>
            <a:pPr algn="ctr"/>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插入标题内容</a:t>
            </a:r>
            <a:endParaRPr lang="zh-CN" altLang="en-US" sz="2800" dirty="0">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996F723C-492F-4AF0-89CC-B038A7974789}"/>
              </a:ext>
            </a:extLst>
          </p:cNvPr>
          <p:cNvSpPr txBox="1"/>
          <p:nvPr/>
        </p:nvSpPr>
        <p:spPr>
          <a:xfrm>
            <a:off x="4932266" y="2109856"/>
            <a:ext cx="2339102" cy="523220"/>
          </a:xfrm>
          <a:prstGeom prst="rect">
            <a:avLst/>
          </a:prstGeom>
          <a:noFill/>
        </p:spPr>
        <p:txBody>
          <a:bodyPr wrap="none" rtlCol="0">
            <a:spAutoFit/>
          </a:bodyPr>
          <a:lstStyle/>
          <a:p>
            <a:pPr algn="ctr"/>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插入标题内容</a:t>
            </a:r>
            <a:endParaRPr lang="zh-CN" altLang="en-US" sz="2800" dirty="0">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id="{4CF57F89-7121-4F93-916C-6FF0B88F3D33}"/>
              </a:ext>
            </a:extLst>
          </p:cNvPr>
          <p:cNvSpPr txBox="1"/>
          <p:nvPr/>
        </p:nvSpPr>
        <p:spPr>
          <a:xfrm>
            <a:off x="1348274" y="1639418"/>
            <a:ext cx="2339102" cy="523220"/>
          </a:xfrm>
          <a:prstGeom prst="rect">
            <a:avLst/>
          </a:prstGeom>
          <a:noFill/>
        </p:spPr>
        <p:txBody>
          <a:bodyPr wrap="none" rtlCol="0">
            <a:spAutoFit/>
          </a:bodyPr>
          <a:lstStyle/>
          <a:p>
            <a:pPr algn="ctr"/>
            <a:r>
              <a:rPr kumimoji="0" lang="zh-CN" altLang="en-US" sz="2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插入标题内容</a:t>
            </a:r>
            <a:endParaRPr lang="zh-CN" altLang="en-US" sz="2800" dirty="0">
              <a:latin typeface="思源黑体 CN Bold" panose="020B0800000000000000" pitchFamily="34" charset="-122"/>
              <a:ea typeface="思源黑体 CN Bold" panose="020B0800000000000000" pitchFamily="34" charset="-122"/>
            </a:endParaRPr>
          </a:p>
        </p:txBody>
      </p:sp>
      <p:sp>
        <p:nvSpPr>
          <p:cNvPr id="41" name="文本框 40">
            <a:extLst>
              <a:ext uri="{FF2B5EF4-FFF2-40B4-BE49-F238E27FC236}">
                <a16:creationId xmlns:a16="http://schemas.microsoft.com/office/drawing/2014/main" id="{5E4B3C48-BBC2-4B5F-8697-865F8C35A5CE}"/>
              </a:ext>
            </a:extLst>
          </p:cNvPr>
          <p:cNvSpPr txBox="1"/>
          <p:nvPr/>
        </p:nvSpPr>
        <p:spPr>
          <a:xfrm>
            <a:off x="1112689" y="2453082"/>
            <a:ext cx="2787650" cy="2956835"/>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F3DFF1C8-FDD5-4085-B551-E3520CE70461}"/>
              </a:ext>
            </a:extLst>
          </p:cNvPr>
          <p:cNvSpPr txBox="1"/>
          <p:nvPr/>
        </p:nvSpPr>
        <p:spPr>
          <a:xfrm>
            <a:off x="8224689" y="2289136"/>
            <a:ext cx="2787650" cy="2956835"/>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
        <p:nvSpPr>
          <p:cNvPr id="43" name="文本框 42">
            <a:extLst>
              <a:ext uri="{FF2B5EF4-FFF2-40B4-BE49-F238E27FC236}">
                <a16:creationId xmlns:a16="http://schemas.microsoft.com/office/drawing/2014/main" id="{02B186FA-5F00-44A2-9836-BAE80777AE53}"/>
              </a:ext>
            </a:extLst>
          </p:cNvPr>
          <p:cNvSpPr txBox="1"/>
          <p:nvPr/>
        </p:nvSpPr>
        <p:spPr>
          <a:xfrm>
            <a:off x="4668689" y="2962496"/>
            <a:ext cx="2787650" cy="2956835"/>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251869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FA20E0-5492-41CB-9969-E7C45707362A}"/>
              </a:ext>
            </a:extLst>
          </p:cNvPr>
          <p:cNvSpPr/>
          <p:nvPr/>
        </p:nvSpPr>
        <p:spPr>
          <a:xfrm>
            <a:off x="1" y="6550268"/>
            <a:ext cx="12192000" cy="3077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81A21B7-A67F-472B-876A-1CE15E651491}"/>
              </a:ext>
            </a:extLst>
          </p:cNvPr>
          <p:cNvSpPr/>
          <p:nvPr/>
        </p:nvSpPr>
        <p:spPr>
          <a:xfrm>
            <a:off x="1" y="6504549"/>
            <a:ext cx="12192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1982B29-B543-4664-B5BE-A0C4DAC87FD7}"/>
              </a:ext>
            </a:extLst>
          </p:cNvPr>
          <p:cNvSpPr/>
          <p:nvPr/>
        </p:nvSpPr>
        <p:spPr>
          <a:xfrm>
            <a:off x="-1" y="1876300"/>
            <a:ext cx="4712677" cy="2795954"/>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4902D35-BE63-41BA-BA5F-89BA3AD4B537}"/>
              </a:ext>
            </a:extLst>
          </p:cNvPr>
          <p:cNvSpPr/>
          <p:nvPr/>
        </p:nvSpPr>
        <p:spPr>
          <a:xfrm>
            <a:off x="5539153" y="822227"/>
            <a:ext cx="5820509" cy="917919"/>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顶角 9">
            <a:extLst>
              <a:ext uri="{FF2B5EF4-FFF2-40B4-BE49-F238E27FC236}">
                <a16:creationId xmlns:a16="http://schemas.microsoft.com/office/drawing/2014/main" id="{8CC25CF5-C387-451B-9EBE-50C5349AA255}"/>
              </a:ext>
            </a:extLst>
          </p:cNvPr>
          <p:cNvSpPr/>
          <p:nvPr/>
        </p:nvSpPr>
        <p:spPr>
          <a:xfrm rot="5400000">
            <a:off x="5593892" y="845418"/>
            <a:ext cx="762056" cy="87153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D826FDC-2F22-47AA-9CF4-9C975DF5AF13}"/>
              </a:ext>
            </a:extLst>
          </p:cNvPr>
          <p:cNvSpPr/>
          <p:nvPr/>
        </p:nvSpPr>
        <p:spPr>
          <a:xfrm>
            <a:off x="5673725" y="935111"/>
            <a:ext cx="692150" cy="6921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形状 18">
            <a:extLst>
              <a:ext uri="{FF2B5EF4-FFF2-40B4-BE49-F238E27FC236}">
                <a16:creationId xmlns:a16="http://schemas.microsoft.com/office/drawing/2014/main" id="{C15E810F-7B12-4BB0-8E3B-AD5CC50647A6}"/>
              </a:ext>
            </a:extLst>
          </p:cNvPr>
          <p:cNvSpPr/>
          <p:nvPr/>
        </p:nvSpPr>
        <p:spPr>
          <a:xfrm rot="2226290">
            <a:off x="10430593" y="1079670"/>
            <a:ext cx="666972" cy="967081"/>
          </a:xfrm>
          <a:custGeom>
            <a:avLst/>
            <a:gdLst>
              <a:gd name="connsiteX0" fmla="*/ 41513 w 666972"/>
              <a:gd name="connsiteY0" fmla="*/ 552894 h 967081"/>
              <a:gd name="connsiteX1" fmla="*/ 141732 w 666972"/>
              <a:gd name="connsiteY1" fmla="*/ 511381 h 967081"/>
              <a:gd name="connsiteX2" fmla="*/ 283466 w 666972"/>
              <a:gd name="connsiteY2" fmla="*/ 653114 h 967081"/>
              <a:gd name="connsiteX3" fmla="*/ 283465 w 666972"/>
              <a:gd name="connsiteY3" fmla="*/ 752660 h 967081"/>
              <a:gd name="connsiteX4" fmla="*/ 0 w 666972"/>
              <a:gd name="connsiteY4" fmla="*/ 967081 h 967081"/>
              <a:gd name="connsiteX5" fmla="*/ 0 w 666972"/>
              <a:gd name="connsiteY5" fmla="*/ 653114 h 967081"/>
              <a:gd name="connsiteX6" fmla="*/ 41513 w 666972"/>
              <a:gd name="connsiteY6" fmla="*/ 552894 h 967081"/>
              <a:gd name="connsiteX7" fmla="*/ 425019 w 666972"/>
              <a:gd name="connsiteY7" fmla="*/ 41513 h 967081"/>
              <a:gd name="connsiteX8" fmla="*/ 525239 w 666972"/>
              <a:gd name="connsiteY8" fmla="*/ 0 h 967081"/>
              <a:gd name="connsiteX9" fmla="*/ 666972 w 666972"/>
              <a:gd name="connsiteY9" fmla="*/ 141733 h 967081"/>
              <a:gd name="connsiteX10" fmla="*/ 666972 w 666972"/>
              <a:gd name="connsiteY10" fmla="*/ 462567 h 967081"/>
              <a:gd name="connsiteX11" fmla="*/ 383505 w 666972"/>
              <a:gd name="connsiteY11" fmla="*/ 676987 h 967081"/>
              <a:gd name="connsiteX12" fmla="*/ 383506 w 666972"/>
              <a:gd name="connsiteY12" fmla="*/ 141733 h 967081"/>
              <a:gd name="connsiteX13" fmla="*/ 425019 w 666972"/>
              <a:gd name="connsiteY13" fmla="*/ 41513 h 96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6972" h="967081">
                <a:moveTo>
                  <a:pt x="41513" y="552894"/>
                </a:moveTo>
                <a:cubicBezTo>
                  <a:pt x="67160" y="527245"/>
                  <a:pt x="102594" y="511381"/>
                  <a:pt x="141732" y="511381"/>
                </a:cubicBezTo>
                <a:cubicBezTo>
                  <a:pt x="220010" y="511381"/>
                  <a:pt x="283466" y="574837"/>
                  <a:pt x="283466" y="653114"/>
                </a:cubicBezTo>
                <a:lnTo>
                  <a:pt x="283465" y="752660"/>
                </a:lnTo>
                <a:lnTo>
                  <a:pt x="0" y="967081"/>
                </a:lnTo>
                <a:lnTo>
                  <a:pt x="0" y="653114"/>
                </a:lnTo>
                <a:cubicBezTo>
                  <a:pt x="-1" y="613976"/>
                  <a:pt x="15863" y="578543"/>
                  <a:pt x="41513" y="552894"/>
                </a:cubicBezTo>
                <a:close/>
                <a:moveTo>
                  <a:pt x="425019" y="41513"/>
                </a:moveTo>
                <a:cubicBezTo>
                  <a:pt x="450667" y="15864"/>
                  <a:pt x="486101" y="-1"/>
                  <a:pt x="525239" y="0"/>
                </a:cubicBezTo>
                <a:cubicBezTo>
                  <a:pt x="603516" y="0"/>
                  <a:pt x="666972" y="63456"/>
                  <a:pt x="666972" y="141733"/>
                </a:cubicBezTo>
                <a:lnTo>
                  <a:pt x="666972" y="462567"/>
                </a:lnTo>
                <a:lnTo>
                  <a:pt x="383505" y="676987"/>
                </a:lnTo>
                <a:lnTo>
                  <a:pt x="383506" y="141733"/>
                </a:lnTo>
                <a:cubicBezTo>
                  <a:pt x="383506" y="102594"/>
                  <a:pt x="399370" y="67162"/>
                  <a:pt x="425019" y="41513"/>
                </a:cubicBez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19">
            <a:extLst>
              <a:ext uri="{FF2B5EF4-FFF2-40B4-BE49-F238E27FC236}">
                <a16:creationId xmlns:a16="http://schemas.microsoft.com/office/drawing/2014/main" id="{AFE3182C-56F0-4ECC-AA3F-DF12F8B5B3C0}"/>
              </a:ext>
            </a:extLst>
          </p:cNvPr>
          <p:cNvSpPr/>
          <p:nvPr/>
        </p:nvSpPr>
        <p:spPr>
          <a:xfrm>
            <a:off x="5539152" y="822227"/>
            <a:ext cx="5820509" cy="917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notebook_200755">
            <a:extLst>
              <a:ext uri="{FF2B5EF4-FFF2-40B4-BE49-F238E27FC236}">
                <a16:creationId xmlns:a16="http://schemas.microsoft.com/office/drawing/2014/main" id="{BB905C49-EF8A-4324-A8AF-7F8B469473C6}"/>
              </a:ext>
            </a:extLst>
          </p:cNvPr>
          <p:cNvSpPr/>
          <p:nvPr/>
        </p:nvSpPr>
        <p:spPr>
          <a:xfrm>
            <a:off x="5833731" y="1046961"/>
            <a:ext cx="426575" cy="462218"/>
          </a:xfrm>
          <a:custGeom>
            <a:avLst/>
            <a:gdLst>
              <a:gd name="connsiteX0" fmla="*/ 154890 w 559936"/>
              <a:gd name="connsiteY0" fmla="*/ 511529 h 606722"/>
              <a:gd name="connsiteX1" fmla="*/ 298349 w 559936"/>
              <a:gd name="connsiteY1" fmla="*/ 511529 h 606722"/>
              <a:gd name="connsiteX2" fmla="*/ 310275 w 559936"/>
              <a:gd name="connsiteY2" fmla="*/ 523455 h 606722"/>
              <a:gd name="connsiteX3" fmla="*/ 298349 w 559936"/>
              <a:gd name="connsiteY3" fmla="*/ 535380 h 606722"/>
              <a:gd name="connsiteX4" fmla="*/ 154890 w 559936"/>
              <a:gd name="connsiteY4" fmla="*/ 535380 h 606722"/>
              <a:gd name="connsiteX5" fmla="*/ 142965 w 559936"/>
              <a:gd name="connsiteY5" fmla="*/ 523455 h 606722"/>
              <a:gd name="connsiteX6" fmla="*/ 154890 w 559936"/>
              <a:gd name="connsiteY6" fmla="*/ 511529 h 606722"/>
              <a:gd name="connsiteX7" fmla="*/ 393124 w 559936"/>
              <a:gd name="connsiteY7" fmla="*/ 487725 h 606722"/>
              <a:gd name="connsiteX8" fmla="*/ 393124 w 559936"/>
              <a:gd name="connsiteY8" fmla="*/ 511552 h 606722"/>
              <a:gd name="connsiteX9" fmla="*/ 536080 w 559936"/>
              <a:gd name="connsiteY9" fmla="*/ 511552 h 606722"/>
              <a:gd name="connsiteX10" fmla="*/ 536080 w 559936"/>
              <a:gd name="connsiteY10" fmla="*/ 487725 h 606722"/>
              <a:gd name="connsiteX11" fmla="*/ 83397 w 559936"/>
              <a:gd name="connsiteY11" fmla="*/ 487724 h 606722"/>
              <a:gd name="connsiteX12" fmla="*/ 71470 w 559936"/>
              <a:gd name="connsiteY12" fmla="*/ 499633 h 606722"/>
              <a:gd name="connsiteX13" fmla="*/ 83397 w 559936"/>
              <a:gd name="connsiteY13" fmla="*/ 511541 h 606722"/>
              <a:gd name="connsiteX14" fmla="*/ 95323 w 559936"/>
              <a:gd name="connsiteY14" fmla="*/ 499633 h 606722"/>
              <a:gd name="connsiteX15" fmla="*/ 83397 w 559936"/>
              <a:gd name="connsiteY15" fmla="*/ 487724 h 606722"/>
              <a:gd name="connsiteX16" fmla="*/ 381196 w 559936"/>
              <a:gd name="connsiteY16" fmla="*/ 463897 h 606722"/>
              <a:gd name="connsiteX17" fmla="*/ 548008 w 559936"/>
              <a:gd name="connsiteY17" fmla="*/ 463897 h 606722"/>
              <a:gd name="connsiteX18" fmla="*/ 559936 w 559936"/>
              <a:gd name="connsiteY18" fmla="*/ 475811 h 606722"/>
              <a:gd name="connsiteX19" fmla="*/ 559936 w 559936"/>
              <a:gd name="connsiteY19" fmla="*/ 523466 h 606722"/>
              <a:gd name="connsiteX20" fmla="*/ 548008 w 559936"/>
              <a:gd name="connsiteY20" fmla="*/ 535380 h 606722"/>
              <a:gd name="connsiteX21" fmla="*/ 381196 w 559936"/>
              <a:gd name="connsiteY21" fmla="*/ 535380 h 606722"/>
              <a:gd name="connsiteX22" fmla="*/ 369268 w 559936"/>
              <a:gd name="connsiteY22" fmla="*/ 523466 h 606722"/>
              <a:gd name="connsiteX23" fmla="*/ 369268 w 559936"/>
              <a:gd name="connsiteY23" fmla="*/ 475811 h 606722"/>
              <a:gd name="connsiteX24" fmla="*/ 381196 w 559936"/>
              <a:gd name="connsiteY24" fmla="*/ 463897 h 606722"/>
              <a:gd name="connsiteX25" fmla="*/ 154890 w 559936"/>
              <a:gd name="connsiteY25" fmla="*/ 452113 h 606722"/>
              <a:gd name="connsiteX26" fmla="*/ 298349 w 559936"/>
              <a:gd name="connsiteY26" fmla="*/ 452113 h 606722"/>
              <a:gd name="connsiteX27" fmla="*/ 310275 w 559936"/>
              <a:gd name="connsiteY27" fmla="*/ 463924 h 606722"/>
              <a:gd name="connsiteX28" fmla="*/ 298349 w 559936"/>
              <a:gd name="connsiteY28" fmla="*/ 475823 h 606722"/>
              <a:gd name="connsiteX29" fmla="*/ 154890 w 559936"/>
              <a:gd name="connsiteY29" fmla="*/ 475823 h 606722"/>
              <a:gd name="connsiteX30" fmla="*/ 142965 w 559936"/>
              <a:gd name="connsiteY30" fmla="*/ 463924 h 606722"/>
              <a:gd name="connsiteX31" fmla="*/ 154890 w 559936"/>
              <a:gd name="connsiteY31" fmla="*/ 452113 h 606722"/>
              <a:gd name="connsiteX32" fmla="*/ 357327 w 559936"/>
              <a:gd name="connsiteY32" fmla="*/ 392556 h 606722"/>
              <a:gd name="connsiteX33" fmla="*/ 416968 w 559936"/>
              <a:gd name="connsiteY33" fmla="*/ 392556 h 606722"/>
              <a:gd name="connsiteX34" fmla="*/ 428896 w 559936"/>
              <a:gd name="connsiteY34" fmla="*/ 404447 h 606722"/>
              <a:gd name="connsiteX35" fmla="*/ 416968 w 559936"/>
              <a:gd name="connsiteY35" fmla="*/ 416337 h 606722"/>
              <a:gd name="connsiteX36" fmla="*/ 357327 w 559936"/>
              <a:gd name="connsiteY36" fmla="*/ 416337 h 606722"/>
              <a:gd name="connsiteX37" fmla="*/ 345488 w 559936"/>
              <a:gd name="connsiteY37" fmla="*/ 404447 h 606722"/>
              <a:gd name="connsiteX38" fmla="*/ 357327 w 559936"/>
              <a:gd name="connsiteY38" fmla="*/ 392556 h 606722"/>
              <a:gd name="connsiteX39" fmla="*/ 154890 w 559936"/>
              <a:gd name="connsiteY39" fmla="*/ 392556 h 606722"/>
              <a:gd name="connsiteX40" fmla="*/ 298349 w 559936"/>
              <a:gd name="connsiteY40" fmla="*/ 392556 h 606722"/>
              <a:gd name="connsiteX41" fmla="*/ 310275 w 559936"/>
              <a:gd name="connsiteY41" fmla="*/ 404447 h 606722"/>
              <a:gd name="connsiteX42" fmla="*/ 298349 w 559936"/>
              <a:gd name="connsiteY42" fmla="*/ 416337 h 606722"/>
              <a:gd name="connsiteX43" fmla="*/ 154890 w 559936"/>
              <a:gd name="connsiteY43" fmla="*/ 416337 h 606722"/>
              <a:gd name="connsiteX44" fmla="*/ 142965 w 559936"/>
              <a:gd name="connsiteY44" fmla="*/ 404447 h 606722"/>
              <a:gd name="connsiteX45" fmla="*/ 154890 w 559936"/>
              <a:gd name="connsiteY45" fmla="*/ 392556 h 606722"/>
              <a:gd name="connsiteX46" fmla="*/ 83397 w 559936"/>
              <a:gd name="connsiteY46" fmla="*/ 356906 h 606722"/>
              <a:gd name="connsiteX47" fmla="*/ 71470 w 559936"/>
              <a:gd name="connsiteY47" fmla="*/ 368814 h 606722"/>
              <a:gd name="connsiteX48" fmla="*/ 83397 w 559936"/>
              <a:gd name="connsiteY48" fmla="*/ 380634 h 606722"/>
              <a:gd name="connsiteX49" fmla="*/ 95323 w 559936"/>
              <a:gd name="connsiteY49" fmla="*/ 368814 h 606722"/>
              <a:gd name="connsiteX50" fmla="*/ 83397 w 559936"/>
              <a:gd name="connsiteY50" fmla="*/ 356906 h 606722"/>
              <a:gd name="connsiteX51" fmla="*/ 357327 w 559936"/>
              <a:gd name="connsiteY51" fmla="*/ 333069 h 606722"/>
              <a:gd name="connsiteX52" fmla="*/ 416968 w 559936"/>
              <a:gd name="connsiteY52" fmla="*/ 333069 h 606722"/>
              <a:gd name="connsiteX53" fmla="*/ 428896 w 559936"/>
              <a:gd name="connsiteY53" fmla="*/ 344995 h 606722"/>
              <a:gd name="connsiteX54" fmla="*/ 416968 w 559936"/>
              <a:gd name="connsiteY54" fmla="*/ 356920 h 606722"/>
              <a:gd name="connsiteX55" fmla="*/ 357327 w 559936"/>
              <a:gd name="connsiteY55" fmla="*/ 356920 h 606722"/>
              <a:gd name="connsiteX56" fmla="*/ 345488 w 559936"/>
              <a:gd name="connsiteY56" fmla="*/ 344995 h 606722"/>
              <a:gd name="connsiteX57" fmla="*/ 357327 w 559936"/>
              <a:gd name="connsiteY57" fmla="*/ 333069 h 606722"/>
              <a:gd name="connsiteX58" fmla="*/ 154890 w 559936"/>
              <a:gd name="connsiteY58" fmla="*/ 333069 h 606722"/>
              <a:gd name="connsiteX59" fmla="*/ 298349 w 559936"/>
              <a:gd name="connsiteY59" fmla="*/ 333069 h 606722"/>
              <a:gd name="connsiteX60" fmla="*/ 310275 w 559936"/>
              <a:gd name="connsiteY60" fmla="*/ 344995 h 606722"/>
              <a:gd name="connsiteX61" fmla="*/ 298349 w 559936"/>
              <a:gd name="connsiteY61" fmla="*/ 356920 h 606722"/>
              <a:gd name="connsiteX62" fmla="*/ 154890 w 559936"/>
              <a:gd name="connsiteY62" fmla="*/ 356920 h 606722"/>
              <a:gd name="connsiteX63" fmla="*/ 142965 w 559936"/>
              <a:gd name="connsiteY63" fmla="*/ 344995 h 606722"/>
              <a:gd name="connsiteX64" fmla="*/ 154890 w 559936"/>
              <a:gd name="connsiteY64" fmla="*/ 333069 h 606722"/>
              <a:gd name="connsiteX65" fmla="*/ 357327 w 559936"/>
              <a:gd name="connsiteY65" fmla="*/ 273653 h 606722"/>
              <a:gd name="connsiteX66" fmla="*/ 416968 w 559936"/>
              <a:gd name="connsiteY66" fmla="*/ 273653 h 606722"/>
              <a:gd name="connsiteX67" fmla="*/ 428896 w 559936"/>
              <a:gd name="connsiteY67" fmla="*/ 285552 h 606722"/>
              <a:gd name="connsiteX68" fmla="*/ 416968 w 559936"/>
              <a:gd name="connsiteY68" fmla="*/ 297363 h 606722"/>
              <a:gd name="connsiteX69" fmla="*/ 357327 w 559936"/>
              <a:gd name="connsiteY69" fmla="*/ 297363 h 606722"/>
              <a:gd name="connsiteX70" fmla="*/ 345488 w 559936"/>
              <a:gd name="connsiteY70" fmla="*/ 285552 h 606722"/>
              <a:gd name="connsiteX71" fmla="*/ 357327 w 559936"/>
              <a:gd name="connsiteY71" fmla="*/ 273653 h 606722"/>
              <a:gd name="connsiteX72" fmla="*/ 154890 w 559936"/>
              <a:gd name="connsiteY72" fmla="*/ 273653 h 606722"/>
              <a:gd name="connsiteX73" fmla="*/ 298349 w 559936"/>
              <a:gd name="connsiteY73" fmla="*/ 273653 h 606722"/>
              <a:gd name="connsiteX74" fmla="*/ 310275 w 559936"/>
              <a:gd name="connsiteY74" fmla="*/ 285552 h 606722"/>
              <a:gd name="connsiteX75" fmla="*/ 298349 w 559936"/>
              <a:gd name="connsiteY75" fmla="*/ 297363 h 606722"/>
              <a:gd name="connsiteX76" fmla="*/ 154890 w 559936"/>
              <a:gd name="connsiteY76" fmla="*/ 297363 h 606722"/>
              <a:gd name="connsiteX77" fmla="*/ 142965 w 559936"/>
              <a:gd name="connsiteY77" fmla="*/ 285552 h 606722"/>
              <a:gd name="connsiteX78" fmla="*/ 154890 w 559936"/>
              <a:gd name="connsiteY78" fmla="*/ 273653 h 606722"/>
              <a:gd name="connsiteX79" fmla="*/ 83397 w 559936"/>
              <a:gd name="connsiteY79" fmla="*/ 225999 h 606722"/>
              <a:gd name="connsiteX80" fmla="*/ 71470 w 559936"/>
              <a:gd name="connsiteY80" fmla="*/ 237908 h 606722"/>
              <a:gd name="connsiteX81" fmla="*/ 83397 w 559936"/>
              <a:gd name="connsiteY81" fmla="*/ 249816 h 606722"/>
              <a:gd name="connsiteX82" fmla="*/ 95323 w 559936"/>
              <a:gd name="connsiteY82" fmla="*/ 237908 h 606722"/>
              <a:gd name="connsiteX83" fmla="*/ 83397 w 559936"/>
              <a:gd name="connsiteY83" fmla="*/ 225999 h 606722"/>
              <a:gd name="connsiteX84" fmla="*/ 357327 w 559936"/>
              <a:gd name="connsiteY84" fmla="*/ 214096 h 606722"/>
              <a:gd name="connsiteX85" fmla="*/ 416968 w 559936"/>
              <a:gd name="connsiteY85" fmla="*/ 214096 h 606722"/>
              <a:gd name="connsiteX86" fmla="*/ 428896 w 559936"/>
              <a:gd name="connsiteY86" fmla="*/ 226021 h 606722"/>
              <a:gd name="connsiteX87" fmla="*/ 416968 w 559936"/>
              <a:gd name="connsiteY87" fmla="*/ 237947 h 606722"/>
              <a:gd name="connsiteX88" fmla="*/ 357327 w 559936"/>
              <a:gd name="connsiteY88" fmla="*/ 237947 h 606722"/>
              <a:gd name="connsiteX89" fmla="*/ 345488 w 559936"/>
              <a:gd name="connsiteY89" fmla="*/ 226021 h 606722"/>
              <a:gd name="connsiteX90" fmla="*/ 357327 w 559936"/>
              <a:gd name="connsiteY90" fmla="*/ 214096 h 606722"/>
              <a:gd name="connsiteX91" fmla="*/ 154890 w 559936"/>
              <a:gd name="connsiteY91" fmla="*/ 214096 h 606722"/>
              <a:gd name="connsiteX92" fmla="*/ 298349 w 559936"/>
              <a:gd name="connsiteY92" fmla="*/ 214096 h 606722"/>
              <a:gd name="connsiteX93" fmla="*/ 310275 w 559936"/>
              <a:gd name="connsiteY93" fmla="*/ 226021 h 606722"/>
              <a:gd name="connsiteX94" fmla="*/ 298349 w 559936"/>
              <a:gd name="connsiteY94" fmla="*/ 237947 h 606722"/>
              <a:gd name="connsiteX95" fmla="*/ 154890 w 559936"/>
              <a:gd name="connsiteY95" fmla="*/ 237947 h 606722"/>
              <a:gd name="connsiteX96" fmla="*/ 142965 w 559936"/>
              <a:gd name="connsiteY96" fmla="*/ 226021 h 606722"/>
              <a:gd name="connsiteX97" fmla="*/ 154890 w 559936"/>
              <a:gd name="connsiteY97" fmla="*/ 214096 h 606722"/>
              <a:gd name="connsiteX98" fmla="*/ 357327 w 559936"/>
              <a:gd name="connsiteY98" fmla="*/ 154609 h 606722"/>
              <a:gd name="connsiteX99" fmla="*/ 416968 w 559936"/>
              <a:gd name="connsiteY99" fmla="*/ 154609 h 606722"/>
              <a:gd name="connsiteX100" fmla="*/ 428896 w 559936"/>
              <a:gd name="connsiteY100" fmla="*/ 166535 h 606722"/>
              <a:gd name="connsiteX101" fmla="*/ 416968 w 559936"/>
              <a:gd name="connsiteY101" fmla="*/ 178460 h 606722"/>
              <a:gd name="connsiteX102" fmla="*/ 357327 w 559936"/>
              <a:gd name="connsiteY102" fmla="*/ 178460 h 606722"/>
              <a:gd name="connsiteX103" fmla="*/ 345488 w 559936"/>
              <a:gd name="connsiteY103" fmla="*/ 166535 h 606722"/>
              <a:gd name="connsiteX104" fmla="*/ 357327 w 559936"/>
              <a:gd name="connsiteY104" fmla="*/ 154609 h 606722"/>
              <a:gd name="connsiteX105" fmla="*/ 154890 w 559936"/>
              <a:gd name="connsiteY105" fmla="*/ 154609 h 606722"/>
              <a:gd name="connsiteX106" fmla="*/ 298349 w 559936"/>
              <a:gd name="connsiteY106" fmla="*/ 154609 h 606722"/>
              <a:gd name="connsiteX107" fmla="*/ 310275 w 559936"/>
              <a:gd name="connsiteY107" fmla="*/ 166535 h 606722"/>
              <a:gd name="connsiteX108" fmla="*/ 298349 w 559936"/>
              <a:gd name="connsiteY108" fmla="*/ 178460 h 606722"/>
              <a:gd name="connsiteX109" fmla="*/ 154890 w 559936"/>
              <a:gd name="connsiteY109" fmla="*/ 178460 h 606722"/>
              <a:gd name="connsiteX110" fmla="*/ 142965 w 559936"/>
              <a:gd name="connsiteY110" fmla="*/ 166535 h 606722"/>
              <a:gd name="connsiteX111" fmla="*/ 154890 w 559936"/>
              <a:gd name="connsiteY111" fmla="*/ 154609 h 606722"/>
              <a:gd name="connsiteX112" fmla="*/ 357327 w 559936"/>
              <a:gd name="connsiteY112" fmla="*/ 95193 h 606722"/>
              <a:gd name="connsiteX113" fmla="*/ 416968 w 559936"/>
              <a:gd name="connsiteY113" fmla="*/ 95193 h 606722"/>
              <a:gd name="connsiteX114" fmla="*/ 428896 w 559936"/>
              <a:gd name="connsiteY114" fmla="*/ 107083 h 606722"/>
              <a:gd name="connsiteX115" fmla="*/ 416968 w 559936"/>
              <a:gd name="connsiteY115" fmla="*/ 118974 h 606722"/>
              <a:gd name="connsiteX116" fmla="*/ 357327 w 559936"/>
              <a:gd name="connsiteY116" fmla="*/ 118974 h 606722"/>
              <a:gd name="connsiteX117" fmla="*/ 345488 w 559936"/>
              <a:gd name="connsiteY117" fmla="*/ 107083 h 606722"/>
              <a:gd name="connsiteX118" fmla="*/ 357327 w 559936"/>
              <a:gd name="connsiteY118" fmla="*/ 95193 h 606722"/>
              <a:gd name="connsiteX119" fmla="*/ 154890 w 559936"/>
              <a:gd name="connsiteY119" fmla="*/ 95193 h 606722"/>
              <a:gd name="connsiteX120" fmla="*/ 298349 w 559936"/>
              <a:gd name="connsiteY120" fmla="*/ 95193 h 606722"/>
              <a:gd name="connsiteX121" fmla="*/ 310275 w 559936"/>
              <a:gd name="connsiteY121" fmla="*/ 107083 h 606722"/>
              <a:gd name="connsiteX122" fmla="*/ 298349 w 559936"/>
              <a:gd name="connsiteY122" fmla="*/ 118974 h 606722"/>
              <a:gd name="connsiteX123" fmla="*/ 154890 w 559936"/>
              <a:gd name="connsiteY123" fmla="*/ 118974 h 606722"/>
              <a:gd name="connsiteX124" fmla="*/ 142965 w 559936"/>
              <a:gd name="connsiteY124" fmla="*/ 107083 h 606722"/>
              <a:gd name="connsiteX125" fmla="*/ 154890 w 559936"/>
              <a:gd name="connsiteY125" fmla="*/ 95193 h 606722"/>
              <a:gd name="connsiteX126" fmla="*/ 83397 w 559936"/>
              <a:gd name="connsiteY126" fmla="*/ 95181 h 606722"/>
              <a:gd name="connsiteX127" fmla="*/ 71470 w 559936"/>
              <a:gd name="connsiteY127" fmla="*/ 107089 h 606722"/>
              <a:gd name="connsiteX128" fmla="*/ 83397 w 559936"/>
              <a:gd name="connsiteY128" fmla="*/ 118998 h 606722"/>
              <a:gd name="connsiteX129" fmla="*/ 95323 w 559936"/>
              <a:gd name="connsiteY129" fmla="*/ 107089 h 606722"/>
              <a:gd name="connsiteX130" fmla="*/ 83397 w 559936"/>
              <a:gd name="connsiteY130" fmla="*/ 95181 h 606722"/>
              <a:gd name="connsiteX131" fmla="*/ 71559 w 559936"/>
              <a:gd name="connsiteY131" fmla="*/ 0 h 606722"/>
              <a:gd name="connsiteX132" fmla="*/ 404969 w 559936"/>
              <a:gd name="connsiteY132" fmla="*/ 0 h 606722"/>
              <a:gd name="connsiteX133" fmla="*/ 476528 w 559936"/>
              <a:gd name="connsiteY133" fmla="*/ 71452 h 606722"/>
              <a:gd name="connsiteX134" fmla="*/ 476528 w 559936"/>
              <a:gd name="connsiteY134" fmla="*/ 390588 h 606722"/>
              <a:gd name="connsiteX135" fmla="*/ 464602 w 559936"/>
              <a:gd name="connsiteY135" fmla="*/ 402497 h 606722"/>
              <a:gd name="connsiteX136" fmla="*/ 452675 w 559936"/>
              <a:gd name="connsiteY136" fmla="*/ 390588 h 606722"/>
              <a:gd name="connsiteX137" fmla="*/ 452675 w 559936"/>
              <a:gd name="connsiteY137" fmla="*/ 71452 h 606722"/>
              <a:gd name="connsiteX138" fmla="*/ 404969 w 559936"/>
              <a:gd name="connsiteY138" fmla="*/ 23817 h 606722"/>
              <a:gd name="connsiteX139" fmla="*/ 71559 w 559936"/>
              <a:gd name="connsiteY139" fmla="*/ 23817 h 606722"/>
              <a:gd name="connsiteX140" fmla="*/ 23764 w 559936"/>
              <a:gd name="connsiteY140" fmla="*/ 71275 h 606722"/>
              <a:gd name="connsiteX141" fmla="*/ 23764 w 559936"/>
              <a:gd name="connsiteY141" fmla="*/ 95181 h 606722"/>
              <a:gd name="connsiteX142" fmla="*/ 49753 w 559936"/>
              <a:gd name="connsiteY142" fmla="*/ 95181 h 606722"/>
              <a:gd name="connsiteX143" fmla="*/ 83397 w 559936"/>
              <a:gd name="connsiteY143" fmla="*/ 71363 h 606722"/>
              <a:gd name="connsiteX144" fmla="*/ 119087 w 559936"/>
              <a:gd name="connsiteY144" fmla="*/ 107089 h 606722"/>
              <a:gd name="connsiteX145" fmla="*/ 83397 w 559936"/>
              <a:gd name="connsiteY145" fmla="*/ 142727 h 606722"/>
              <a:gd name="connsiteX146" fmla="*/ 49753 w 559936"/>
              <a:gd name="connsiteY146" fmla="*/ 118909 h 606722"/>
              <a:gd name="connsiteX147" fmla="*/ 23764 w 559936"/>
              <a:gd name="connsiteY147" fmla="*/ 118909 h 606722"/>
              <a:gd name="connsiteX148" fmla="*/ 23764 w 559936"/>
              <a:gd name="connsiteY148" fmla="*/ 225999 h 606722"/>
              <a:gd name="connsiteX149" fmla="*/ 49753 w 559936"/>
              <a:gd name="connsiteY149" fmla="*/ 225999 h 606722"/>
              <a:gd name="connsiteX150" fmla="*/ 83397 w 559936"/>
              <a:gd name="connsiteY150" fmla="*/ 202181 h 606722"/>
              <a:gd name="connsiteX151" fmla="*/ 119087 w 559936"/>
              <a:gd name="connsiteY151" fmla="*/ 237908 h 606722"/>
              <a:gd name="connsiteX152" fmla="*/ 83397 w 559936"/>
              <a:gd name="connsiteY152" fmla="*/ 273634 h 606722"/>
              <a:gd name="connsiteX153" fmla="*/ 49753 w 559936"/>
              <a:gd name="connsiteY153" fmla="*/ 249816 h 606722"/>
              <a:gd name="connsiteX154" fmla="*/ 23764 w 559936"/>
              <a:gd name="connsiteY154" fmla="*/ 249816 h 606722"/>
              <a:gd name="connsiteX155" fmla="*/ 23764 w 559936"/>
              <a:gd name="connsiteY155" fmla="*/ 356906 h 606722"/>
              <a:gd name="connsiteX156" fmla="*/ 49753 w 559936"/>
              <a:gd name="connsiteY156" fmla="*/ 356906 h 606722"/>
              <a:gd name="connsiteX157" fmla="*/ 83397 w 559936"/>
              <a:gd name="connsiteY157" fmla="*/ 333088 h 606722"/>
              <a:gd name="connsiteX158" fmla="*/ 119087 w 559936"/>
              <a:gd name="connsiteY158" fmla="*/ 368814 h 606722"/>
              <a:gd name="connsiteX159" fmla="*/ 83397 w 559936"/>
              <a:gd name="connsiteY159" fmla="*/ 404452 h 606722"/>
              <a:gd name="connsiteX160" fmla="*/ 49753 w 559936"/>
              <a:gd name="connsiteY160" fmla="*/ 380634 h 606722"/>
              <a:gd name="connsiteX161" fmla="*/ 23764 w 559936"/>
              <a:gd name="connsiteY161" fmla="*/ 380634 h 606722"/>
              <a:gd name="connsiteX162" fmla="*/ 23764 w 559936"/>
              <a:gd name="connsiteY162" fmla="*/ 487724 h 606722"/>
              <a:gd name="connsiteX163" fmla="*/ 49753 w 559936"/>
              <a:gd name="connsiteY163" fmla="*/ 487724 h 606722"/>
              <a:gd name="connsiteX164" fmla="*/ 83397 w 559936"/>
              <a:gd name="connsiteY164" fmla="*/ 463906 h 606722"/>
              <a:gd name="connsiteX165" fmla="*/ 119087 w 559936"/>
              <a:gd name="connsiteY165" fmla="*/ 499633 h 606722"/>
              <a:gd name="connsiteX166" fmla="*/ 83397 w 559936"/>
              <a:gd name="connsiteY166" fmla="*/ 535359 h 606722"/>
              <a:gd name="connsiteX167" fmla="*/ 49753 w 559936"/>
              <a:gd name="connsiteY167" fmla="*/ 511541 h 606722"/>
              <a:gd name="connsiteX168" fmla="*/ 23764 w 559936"/>
              <a:gd name="connsiteY168" fmla="*/ 511541 h 606722"/>
              <a:gd name="connsiteX169" fmla="*/ 23764 w 559936"/>
              <a:gd name="connsiteY169" fmla="*/ 535447 h 606722"/>
              <a:gd name="connsiteX170" fmla="*/ 71381 w 559936"/>
              <a:gd name="connsiteY170" fmla="*/ 582905 h 606722"/>
              <a:gd name="connsiteX171" fmla="*/ 321661 w 559936"/>
              <a:gd name="connsiteY171" fmla="*/ 582905 h 606722"/>
              <a:gd name="connsiteX172" fmla="*/ 333587 w 559936"/>
              <a:gd name="connsiteY172" fmla="*/ 594813 h 606722"/>
              <a:gd name="connsiteX173" fmla="*/ 321661 w 559936"/>
              <a:gd name="connsiteY173" fmla="*/ 606722 h 606722"/>
              <a:gd name="connsiteX174" fmla="*/ 71381 w 559936"/>
              <a:gd name="connsiteY174" fmla="*/ 606722 h 606722"/>
              <a:gd name="connsiteX175" fmla="*/ 0 w 559936"/>
              <a:gd name="connsiteY175" fmla="*/ 535447 h 606722"/>
              <a:gd name="connsiteX176" fmla="*/ 0 w 559936"/>
              <a:gd name="connsiteY176" fmla="*/ 71275 h 606722"/>
              <a:gd name="connsiteX177" fmla="*/ 71559 w 559936"/>
              <a:gd name="connsiteY1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559936" h="606722">
                <a:moveTo>
                  <a:pt x="154890" y="511529"/>
                </a:moveTo>
                <a:lnTo>
                  <a:pt x="298349" y="511529"/>
                </a:lnTo>
                <a:cubicBezTo>
                  <a:pt x="304935" y="511529"/>
                  <a:pt x="310275" y="516869"/>
                  <a:pt x="310275" y="523455"/>
                </a:cubicBezTo>
                <a:cubicBezTo>
                  <a:pt x="310275" y="530040"/>
                  <a:pt x="304935" y="535380"/>
                  <a:pt x="298349" y="535380"/>
                </a:cubicBezTo>
                <a:lnTo>
                  <a:pt x="154890" y="535380"/>
                </a:lnTo>
                <a:cubicBezTo>
                  <a:pt x="148304" y="535380"/>
                  <a:pt x="142965" y="530040"/>
                  <a:pt x="142965" y="523455"/>
                </a:cubicBezTo>
                <a:cubicBezTo>
                  <a:pt x="142965" y="516869"/>
                  <a:pt x="148304" y="511529"/>
                  <a:pt x="154890" y="511529"/>
                </a:cubicBezTo>
                <a:close/>
                <a:moveTo>
                  <a:pt x="393124" y="487725"/>
                </a:moveTo>
                <a:lnTo>
                  <a:pt x="393124" y="511552"/>
                </a:lnTo>
                <a:lnTo>
                  <a:pt x="536080" y="511552"/>
                </a:lnTo>
                <a:lnTo>
                  <a:pt x="536080" y="487725"/>
                </a:lnTo>
                <a:close/>
                <a:moveTo>
                  <a:pt x="83397" y="487724"/>
                </a:moveTo>
                <a:cubicBezTo>
                  <a:pt x="76810" y="487724"/>
                  <a:pt x="71470" y="493056"/>
                  <a:pt x="71470" y="499633"/>
                </a:cubicBezTo>
                <a:cubicBezTo>
                  <a:pt x="71470" y="506209"/>
                  <a:pt x="76810" y="511541"/>
                  <a:pt x="83397" y="511541"/>
                </a:cubicBezTo>
                <a:cubicBezTo>
                  <a:pt x="89983" y="511541"/>
                  <a:pt x="95323" y="506209"/>
                  <a:pt x="95323" y="499633"/>
                </a:cubicBezTo>
                <a:cubicBezTo>
                  <a:pt x="95323" y="493056"/>
                  <a:pt x="89983" y="487724"/>
                  <a:pt x="83397" y="487724"/>
                </a:cubicBezTo>
                <a:close/>
                <a:moveTo>
                  <a:pt x="381196" y="463897"/>
                </a:moveTo>
                <a:lnTo>
                  <a:pt x="548008" y="463897"/>
                </a:lnTo>
                <a:cubicBezTo>
                  <a:pt x="554595" y="463897"/>
                  <a:pt x="559936" y="469232"/>
                  <a:pt x="559936" y="475811"/>
                </a:cubicBezTo>
                <a:lnTo>
                  <a:pt x="559936" y="523466"/>
                </a:lnTo>
                <a:cubicBezTo>
                  <a:pt x="559936" y="530045"/>
                  <a:pt x="554595" y="535380"/>
                  <a:pt x="548008" y="535380"/>
                </a:cubicBezTo>
                <a:lnTo>
                  <a:pt x="381196" y="535380"/>
                </a:lnTo>
                <a:cubicBezTo>
                  <a:pt x="374609" y="535380"/>
                  <a:pt x="369268" y="530045"/>
                  <a:pt x="369268" y="523466"/>
                </a:cubicBezTo>
                <a:lnTo>
                  <a:pt x="369268" y="475811"/>
                </a:lnTo>
                <a:cubicBezTo>
                  <a:pt x="369268" y="469232"/>
                  <a:pt x="374609" y="463897"/>
                  <a:pt x="381196" y="463897"/>
                </a:cubicBezTo>
                <a:close/>
                <a:moveTo>
                  <a:pt x="154890" y="452113"/>
                </a:moveTo>
                <a:lnTo>
                  <a:pt x="298349" y="452113"/>
                </a:lnTo>
                <a:cubicBezTo>
                  <a:pt x="304935" y="452113"/>
                  <a:pt x="310275" y="457352"/>
                  <a:pt x="310275" y="463924"/>
                </a:cubicBezTo>
                <a:cubicBezTo>
                  <a:pt x="310275" y="470495"/>
                  <a:pt x="304935" y="475823"/>
                  <a:pt x="298349" y="475823"/>
                </a:cubicBezTo>
                <a:lnTo>
                  <a:pt x="154890" y="475823"/>
                </a:lnTo>
                <a:cubicBezTo>
                  <a:pt x="148304" y="475823"/>
                  <a:pt x="142965" y="470495"/>
                  <a:pt x="142965" y="463924"/>
                </a:cubicBezTo>
                <a:cubicBezTo>
                  <a:pt x="142965" y="457352"/>
                  <a:pt x="148304" y="452113"/>
                  <a:pt x="154890" y="452113"/>
                </a:cubicBezTo>
                <a:close/>
                <a:moveTo>
                  <a:pt x="357327" y="392556"/>
                </a:moveTo>
                <a:lnTo>
                  <a:pt x="416968" y="392556"/>
                </a:lnTo>
                <a:cubicBezTo>
                  <a:pt x="423555" y="392556"/>
                  <a:pt x="428896" y="397880"/>
                  <a:pt x="428896" y="404447"/>
                </a:cubicBezTo>
                <a:cubicBezTo>
                  <a:pt x="428896" y="411013"/>
                  <a:pt x="423555" y="416337"/>
                  <a:pt x="416968" y="416337"/>
                </a:cubicBezTo>
                <a:lnTo>
                  <a:pt x="357327" y="416337"/>
                </a:lnTo>
                <a:cubicBezTo>
                  <a:pt x="350740" y="416337"/>
                  <a:pt x="345488" y="411013"/>
                  <a:pt x="345488" y="404447"/>
                </a:cubicBezTo>
                <a:cubicBezTo>
                  <a:pt x="345488" y="397880"/>
                  <a:pt x="350740" y="392556"/>
                  <a:pt x="357327" y="392556"/>
                </a:cubicBezTo>
                <a:close/>
                <a:moveTo>
                  <a:pt x="154890" y="392556"/>
                </a:moveTo>
                <a:lnTo>
                  <a:pt x="298349" y="392556"/>
                </a:lnTo>
                <a:cubicBezTo>
                  <a:pt x="304935" y="392556"/>
                  <a:pt x="310275" y="397880"/>
                  <a:pt x="310275" y="404447"/>
                </a:cubicBezTo>
                <a:cubicBezTo>
                  <a:pt x="310275" y="411013"/>
                  <a:pt x="304935" y="416337"/>
                  <a:pt x="298349" y="416337"/>
                </a:cubicBezTo>
                <a:lnTo>
                  <a:pt x="154890" y="416337"/>
                </a:lnTo>
                <a:cubicBezTo>
                  <a:pt x="148304" y="416337"/>
                  <a:pt x="142965" y="411013"/>
                  <a:pt x="142965" y="404447"/>
                </a:cubicBezTo>
                <a:cubicBezTo>
                  <a:pt x="142965" y="397880"/>
                  <a:pt x="148304" y="392556"/>
                  <a:pt x="154890" y="392556"/>
                </a:cubicBezTo>
                <a:close/>
                <a:moveTo>
                  <a:pt x="83397" y="356906"/>
                </a:moveTo>
                <a:cubicBezTo>
                  <a:pt x="76810" y="356906"/>
                  <a:pt x="71470" y="362238"/>
                  <a:pt x="71470" y="368814"/>
                </a:cubicBezTo>
                <a:cubicBezTo>
                  <a:pt x="71470" y="375302"/>
                  <a:pt x="76810" y="380634"/>
                  <a:pt x="83397" y="380634"/>
                </a:cubicBezTo>
                <a:cubicBezTo>
                  <a:pt x="89983" y="380634"/>
                  <a:pt x="95323" y="375302"/>
                  <a:pt x="95323" y="368814"/>
                </a:cubicBezTo>
                <a:cubicBezTo>
                  <a:pt x="95323" y="362238"/>
                  <a:pt x="89983" y="356906"/>
                  <a:pt x="83397" y="356906"/>
                </a:cubicBezTo>
                <a:close/>
                <a:moveTo>
                  <a:pt x="357327" y="333069"/>
                </a:moveTo>
                <a:lnTo>
                  <a:pt x="416968" y="333069"/>
                </a:lnTo>
                <a:cubicBezTo>
                  <a:pt x="423555" y="333069"/>
                  <a:pt x="428896" y="338409"/>
                  <a:pt x="428896" y="344995"/>
                </a:cubicBezTo>
                <a:cubicBezTo>
                  <a:pt x="428896" y="351580"/>
                  <a:pt x="423555" y="356920"/>
                  <a:pt x="416968" y="356920"/>
                </a:cubicBezTo>
                <a:lnTo>
                  <a:pt x="357327" y="356920"/>
                </a:lnTo>
                <a:cubicBezTo>
                  <a:pt x="350740" y="356920"/>
                  <a:pt x="345488" y="351580"/>
                  <a:pt x="345488" y="344995"/>
                </a:cubicBezTo>
                <a:cubicBezTo>
                  <a:pt x="345488" y="338409"/>
                  <a:pt x="350740" y="333069"/>
                  <a:pt x="357327" y="333069"/>
                </a:cubicBezTo>
                <a:close/>
                <a:moveTo>
                  <a:pt x="154890" y="333069"/>
                </a:moveTo>
                <a:lnTo>
                  <a:pt x="298349" y="333069"/>
                </a:lnTo>
                <a:cubicBezTo>
                  <a:pt x="304935" y="333069"/>
                  <a:pt x="310275" y="338409"/>
                  <a:pt x="310275" y="344995"/>
                </a:cubicBezTo>
                <a:cubicBezTo>
                  <a:pt x="310275" y="351580"/>
                  <a:pt x="304935" y="356920"/>
                  <a:pt x="298349" y="356920"/>
                </a:cubicBezTo>
                <a:lnTo>
                  <a:pt x="154890" y="356920"/>
                </a:lnTo>
                <a:cubicBezTo>
                  <a:pt x="148304" y="356920"/>
                  <a:pt x="142965" y="351580"/>
                  <a:pt x="142965" y="344995"/>
                </a:cubicBezTo>
                <a:cubicBezTo>
                  <a:pt x="142965" y="338409"/>
                  <a:pt x="148304" y="333069"/>
                  <a:pt x="154890" y="333069"/>
                </a:cubicBezTo>
                <a:close/>
                <a:moveTo>
                  <a:pt x="357327" y="273653"/>
                </a:moveTo>
                <a:lnTo>
                  <a:pt x="416968" y="273653"/>
                </a:lnTo>
                <a:cubicBezTo>
                  <a:pt x="423555" y="273653"/>
                  <a:pt x="428896" y="278981"/>
                  <a:pt x="428896" y="285552"/>
                </a:cubicBezTo>
                <a:cubicBezTo>
                  <a:pt x="428896" y="292035"/>
                  <a:pt x="423555" y="297363"/>
                  <a:pt x="416968" y="297363"/>
                </a:cubicBezTo>
                <a:lnTo>
                  <a:pt x="357327" y="297363"/>
                </a:lnTo>
                <a:cubicBezTo>
                  <a:pt x="350740" y="297363"/>
                  <a:pt x="345488" y="292035"/>
                  <a:pt x="345488" y="285552"/>
                </a:cubicBezTo>
                <a:cubicBezTo>
                  <a:pt x="345488" y="278981"/>
                  <a:pt x="350740" y="273653"/>
                  <a:pt x="357327" y="273653"/>
                </a:cubicBezTo>
                <a:close/>
                <a:moveTo>
                  <a:pt x="154890" y="273653"/>
                </a:moveTo>
                <a:lnTo>
                  <a:pt x="298349" y="273653"/>
                </a:lnTo>
                <a:cubicBezTo>
                  <a:pt x="304935" y="273653"/>
                  <a:pt x="310275" y="278981"/>
                  <a:pt x="310275" y="285552"/>
                </a:cubicBezTo>
                <a:cubicBezTo>
                  <a:pt x="310275" y="292035"/>
                  <a:pt x="304935" y="297363"/>
                  <a:pt x="298349" y="297363"/>
                </a:cubicBezTo>
                <a:lnTo>
                  <a:pt x="154890" y="297363"/>
                </a:lnTo>
                <a:cubicBezTo>
                  <a:pt x="148304" y="297363"/>
                  <a:pt x="142965" y="292035"/>
                  <a:pt x="142965" y="285552"/>
                </a:cubicBezTo>
                <a:cubicBezTo>
                  <a:pt x="142965" y="278981"/>
                  <a:pt x="148304" y="273653"/>
                  <a:pt x="154890" y="273653"/>
                </a:cubicBezTo>
                <a:close/>
                <a:moveTo>
                  <a:pt x="83397" y="225999"/>
                </a:moveTo>
                <a:cubicBezTo>
                  <a:pt x="76810" y="225999"/>
                  <a:pt x="71470" y="231331"/>
                  <a:pt x="71470" y="237908"/>
                </a:cubicBezTo>
                <a:cubicBezTo>
                  <a:pt x="71470" y="244484"/>
                  <a:pt x="76810" y="249816"/>
                  <a:pt x="83397" y="249816"/>
                </a:cubicBezTo>
                <a:cubicBezTo>
                  <a:pt x="89983" y="249816"/>
                  <a:pt x="95323" y="244484"/>
                  <a:pt x="95323" y="237908"/>
                </a:cubicBezTo>
                <a:cubicBezTo>
                  <a:pt x="95323" y="231331"/>
                  <a:pt x="89983" y="225999"/>
                  <a:pt x="83397" y="225999"/>
                </a:cubicBezTo>
                <a:close/>
                <a:moveTo>
                  <a:pt x="357327" y="214096"/>
                </a:moveTo>
                <a:lnTo>
                  <a:pt x="416968" y="214096"/>
                </a:lnTo>
                <a:cubicBezTo>
                  <a:pt x="423555" y="214096"/>
                  <a:pt x="428896" y="219436"/>
                  <a:pt x="428896" y="226021"/>
                </a:cubicBezTo>
                <a:cubicBezTo>
                  <a:pt x="428896" y="232607"/>
                  <a:pt x="423555" y="237947"/>
                  <a:pt x="416968" y="237947"/>
                </a:cubicBezTo>
                <a:lnTo>
                  <a:pt x="357327" y="237947"/>
                </a:lnTo>
                <a:cubicBezTo>
                  <a:pt x="350740" y="237947"/>
                  <a:pt x="345488" y="232607"/>
                  <a:pt x="345488" y="226021"/>
                </a:cubicBezTo>
                <a:cubicBezTo>
                  <a:pt x="345488" y="219436"/>
                  <a:pt x="350740" y="214096"/>
                  <a:pt x="357327" y="214096"/>
                </a:cubicBezTo>
                <a:close/>
                <a:moveTo>
                  <a:pt x="154890" y="214096"/>
                </a:moveTo>
                <a:lnTo>
                  <a:pt x="298349" y="214096"/>
                </a:lnTo>
                <a:cubicBezTo>
                  <a:pt x="304935" y="214096"/>
                  <a:pt x="310275" y="219436"/>
                  <a:pt x="310275" y="226021"/>
                </a:cubicBezTo>
                <a:cubicBezTo>
                  <a:pt x="310275" y="232607"/>
                  <a:pt x="304935" y="237947"/>
                  <a:pt x="298349" y="237947"/>
                </a:cubicBezTo>
                <a:lnTo>
                  <a:pt x="154890" y="237947"/>
                </a:lnTo>
                <a:cubicBezTo>
                  <a:pt x="148304" y="237947"/>
                  <a:pt x="142965" y="232607"/>
                  <a:pt x="142965" y="226021"/>
                </a:cubicBezTo>
                <a:cubicBezTo>
                  <a:pt x="142965" y="219436"/>
                  <a:pt x="148304" y="214096"/>
                  <a:pt x="154890" y="214096"/>
                </a:cubicBezTo>
                <a:close/>
                <a:moveTo>
                  <a:pt x="357327" y="154609"/>
                </a:moveTo>
                <a:lnTo>
                  <a:pt x="416968" y="154609"/>
                </a:lnTo>
                <a:cubicBezTo>
                  <a:pt x="423555" y="154609"/>
                  <a:pt x="428896" y="159949"/>
                  <a:pt x="428896" y="166535"/>
                </a:cubicBezTo>
                <a:cubicBezTo>
                  <a:pt x="428896" y="173120"/>
                  <a:pt x="423555" y="178460"/>
                  <a:pt x="416968" y="178460"/>
                </a:cubicBezTo>
                <a:lnTo>
                  <a:pt x="357327" y="178460"/>
                </a:lnTo>
                <a:cubicBezTo>
                  <a:pt x="350740" y="178460"/>
                  <a:pt x="345488" y="173120"/>
                  <a:pt x="345488" y="166535"/>
                </a:cubicBezTo>
                <a:cubicBezTo>
                  <a:pt x="345488" y="159949"/>
                  <a:pt x="350740" y="154609"/>
                  <a:pt x="357327" y="154609"/>
                </a:cubicBezTo>
                <a:close/>
                <a:moveTo>
                  <a:pt x="154890" y="154609"/>
                </a:moveTo>
                <a:lnTo>
                  <a:pt x="298349" y="154609"/>
                </a:lnTo>
                <a:cubicBezTo>
                  <a:pt x="304935" y="154609"/>
                  <a:pt x="310275" y="159949"/>
                  <a:pt x="310275" y="166535"/>
                </a:cubicBezTo>
                <a:cubicBezTo>
                  <a:pt x="310275" y="173120"/>
                  <a:pt x="304935" y="178460"/>
                  <a:pt x="298349" y="178460"/>
                </a:cubicBezTo>
                <a:lnTo>
                  <a:pt x="154890" y="178460"/>
                </a:lnTo>
                <a:cubicBezTo>
                  <a:pt x="148304" y="178460"/>
                  <a:pt x="142965" y="173120"/>
                  <a:pt x="142965" y="166535"/>
                </a:cubicBezTo>
                <a:cubicBezTo>
                  <a:pt x="142965" y="159949"/>
                  <a:pt x="148304" y="154609"/>
                  <a:pt x="154890" y="154609"/>
                </a:cubicBezTo>
                <a:close/>
                <a:moveTo>
                  <a:pt x="357327" y="95193"/>
                </a:moveTo>
                <a:lnTo>
                  <a:pt x="416968" y="95193"/>
                </a:lnTo>
                <a:cubicBezTo>
                  <a:pt x="423555" y="95193"/>
                  <a:pt x="428896" y="100517"/>
                  <a:pt x="428896" y="107083"/>
                </a:cubicBezTo>
                <a:cubicBezTo>
                  <a:pt x="428896" y="113650"/>
                  <a:pt x="423555" y="118974"/>
                  <a:pt x="416968" y="118974"/>
                </a:cubicBezTo>
                <a:lnTo>
                  <a:pt x="357327" y="118974"/>
                </a:lnTo>
                <a:cubicBezTo>
                  <a:pt x="350740" y="118974"/>
                  <a:pt x="345488" y="113650"/>
                  <a:pt x="345488" y="107083"/>
                </a:cubicBezTo>
                <a:cubicBezTo>
                  <a:pt x="345488" y="100517"/>
                  <a:pt x="350740" y="95193"/>
                  <a:pt x="357327" y="95193"/>
                </a:cubicBezTo>
                <a:close/>
                <a:moveTo>
                  <a:pt x="154890" y="95193"/>
                </a:moveTo>
                <a:lnTo>
                  <a:pt x="298349" y="95193"/>
                </a:lnTo>
                <a:cubicBezTo>
                  <a:pt x="304935" y="95193"/>
                  <a:pt x="310275" y="100517"/>
                  <a:pt x="310275" y="107083"/>
                </a:cubicBezTo>
                <a:cubicBezTo>
                  <a:pt x="310275" y="113650"/>
                  <a:pt x="304935" y="118974"/>
                  <a:pt x="298349" y="118974"/>
                </a:cubicBezTo>
                <a:lnTo>
                  <a:pt x="154890" y="118974"/>
                </a:lnTo>
                <a:cubicBezTo>
                  <a:pt x="148304" y="118974"/>
                  <a:pt x="142965" y="113650"/>
                  <a:pt x="142965" y="107083"/>
                </a:cubicBezTo>
                <a:cubicBezTo>
                  <a:pt x="142965" y="100517"/>
                  <a:pt x="148304" y="95193"/>
                  <a:pt x="154890" y="95193"/>
                </a:cubicBezTo>
                <a:close/>
                <a:moveTo>
                  <a:pt x="83397" y="95181"/>
                </a:moveTo>
                <a:cubicBezTo>
                  <a:pt x="76810" y="95181"/>
                  <a:pt x="71470" y="100513"/>
                  <a:pt x="71470" y="107089"/>
                </a:cubicBezTo>
                <a:cubicBezTo>
                  <a:pt x="71470" y="113666"/>
                  <a:pt x="76810" y="118998"/>
                  <a:pt x="83397" y="118998"/>
                </a:cubicBezTo>
                <a:cubicBezTo>
                  <a:pt x="89983" y="118998"/>
                  <a:pt x="95323" y="113666"/>
                  <a:pt x="95323" y="107089"/>
                </a:cubicBezTo>
                <a:cubicBezTo>
                  <a:pt x="95323" y="100513"/>
                  <a:pt x="89983" y="95181"/>
                  <a:pt x="83397" y="95181"/>
                </a:cubicBezTo>
                <a:close/>
                <a:moveTo>
                  <a:pt x="71559" y="0"/>
                </a:moveTo>
                <a:lnTo>
                  <a:pt x="404969" y="0"/>
                </a:lnTo>
                <a:cubicBezTo>
                  <a:pt x="444398" y="0"/>
                  <a:pt x="476528" y="32082"/>
                  <a:pt x="476528" y="71452"/>
                </a:cubicBezTo>
                <a:lnTo>
                  <a:pt x="476528" y="390588"/>
                </a:lnTo>
                <a:cubicBezTo>
                  <a:pt x="476528" y="397164"/>
                  <a:pt x="471188" y="402497"/>
                  <a:pt x="464602" y="402497"/>
                </a:cubicBezTo>
                <a:cubicBezTo>
                  <a:pt x="458015" y="402497"/>
                  <a:pt x="452675" y="397164"/>
                  <a:pt x="452675" y="390588"/>
                </a:cubicBezTo>
                <a:lnTo>
                  <a:pt x="452675" y="71452"/>
                </a:lnTo>
                <a:cubicBezTo>
                  <a:pt x="452675" y="45146"/>
                  <a:pt x="431314" y="23817"/>
                  <a:pt x="404969" y="23817"/>
                </a:cubicBezTo>
                <a:lnTo>
                  <a:pt x="71559" y="23817"/>
                </a:lnTo>
                <a:cubicBezTo>
                  <a:pt x="45214" y="23817"/>
                  <a:pt x="23764" y="45058"/>
                  <a:pt x="23764" y="71275"/>
                </a:cubicBezTo>
                <a:lnTo>
                  <a:pt x="23764" y="95181"/>
                </a:lnTo>
                <a:lnTo>
                  <a:pt x="49753" y="95181"/>
                </a:lnTo>
                <a:cubicBezTo>
                  <a:pt x="54648" y="81317"/>
                  <a:pt x="67821" y="71363"/>
                  <a:pt x="83397" y="71363"/>
                </a:cubicBezTo>
                <a:cubicBezTo>
                  <a:pt x="103067" y="71363"/>
                  <a:pt x="119087" y="87360"/>
                  <a:pt x="119087" y="107089"/>
                </a:cubicBezTo>
                <a:cubicBezTo>
                  <a:pt x="119087" y="126730"/>
                  <a:pt x="103067" y="142727"/>
                  <a:pt x="83397" y="142727"/>
                </a:cubicBezTo>
                <a:cubicBezTo>
                  <a:pt x="67821" y="142727"/>
                  <a:pt x="54648" y="132773"/>
                  <a:pt x="49753" y="118909"/>
                </a:cubicBezTo>
                <a:lnTo>
                  <a:pt x="23764" y="118909"/>
                </a:lnTo>
                <a:lnTo>
                  <a:pt x="23764" y="225999"/>
                </a:lnTo>
                <a:lnTo>
                  <a:pt x="49753" y="225999"/>
                </a:lnTo>
                <a:cubicBezTo>
                  <a:pt x="54648" y="212135"/>
                  <a:pt x="67821" y="202181"/>
                  <a:pt x="83397" y="202181"/>
                </a:cubicBezTo>
                <a:cubicBezTo>
                  <a:pt x="103067" y="202181"/>
                  <a:pt x="119087" y="218267"/>
                  <a:pt x="119087" y="237908"/>
                </a:cubicBezTo>
                <a:cubicBezTo>
                  <a:pt x="119087" y="257637"/>
                  <a:pt x="103067" y="273634"/>
                  <a:pt x="83397" y="273634"/>
                </a:cubicBezTo>
                <a:cubicBezTo>
                  <a:pt x="67821" y="273634"/>
                  <a:pt x="54648" y="263680"/>
                  <a:pt x="49753" y="249816"/>
                </a:cubicBezTo>
                <a:lnTo>
                  <a:pt x="23764" y="249816"/>
                </a:lnTo>
                <a:lnTo>
                  <a:pt x="23764" y="356906"/>
                </a:lnTo>
                <a:lnTo>
                  <a:pt x="49753" y="356906"/>
                </a:lnTo>
                <a:cubicBezTo>
                  <a:pt x="54648" y="343042"/>
                  <a:pt x="67821" y="333088"/>
                  <a:pt x="83397" y="333088"/>
                </a:cubicBezTo>
                <a:cubicBezTo>
                  <a:pt x="103067" y="333088"/>
                  <a:pt x="119087" y="349085"/>
                  <a:pt x="119087" y="368814"/>
                </a:cubicBezTo>
                <a:cubicBezTo>
                  <a:pt x="119087" y="388455"/>
                  <a:pt x="103067" y="404452"/>
                  <a:pt x="83397" y="404452"/>
                </a:cubicBezTo>
                <a:cubicBezTo>
                  <a:pt x="67821" y="404452"/>
                  <a:pt x="54648" y="394498"/>
                  <a:pt x="49753" y="380634"/>
                </a:cubicBezTo>
                <a:lnTo>
                  <a:pt x="23764" y="380634"/>
                </a:lnTo>
                <a:lnTo>
                  <a:pt x="23764" y="487724"/>
                </a:lnTo>
                <a:lnTo>
                  <a:pt x="49753" y="487724"/>
                </a:lnTo>
                <a:cubicBezTo>
                  <a:pt x="54648" y="473860"/>
                  <a:pt x="67821" y="463906"/>
                  <a:pt x="83397" y="463906"/>
                </a:cubicBezTo>
                <a:cubicBezTo>
                  <a:pt x="103067" y="463906"/>
                  <a:pt x="119087" y="479992"/>
                  <a:pt x="119087" y="499633"/>
                </a:cubicBezTo>
                <a:cubicBezTo>
                  <a:pt x="119087" y="519273"/>
                  <a:pt x="103067" y="535359"/>
                  <a:pt x="83397" y="535359"/>
                </a:cubicBezTo>
                <a:cubicBezTo>
                  <a:pt x="67821" y="535359"/>
                  <a:pt x="54648" y="525405"/>
                  <a:pt x="49753" y="511541"/>
                </a:cubicBezTo>
                <a:lnTo>
                  <a:pt x="23764" y="511541"/>
                </a:lnTo>
                <a:lnTo>
                  <a:pt x="23764" y="535447"/>
                </a:lnTo>
                <a:cubicBezTo>
                  <a:pt x="23764" y="561576"/>
                  <a:pt x="45125" y="582905"/>
                  <a:pt x="71381" y="582905"/>
                </a:cubicBezTo>
                <a:lnTo>
                  <a:pt x="321661" y="582905"/>
                </a:lnTo>
                <a:cubicBezTo>
                  <a:pt x="328247" y="582905"/>
                  <a:pt x="333587" y="588237"/>
                  <a:pt x="333587" y="594813"/>
                </a:cubicBezTo>
                <a:cubicBezTo>
                  <a:pt x="333587" y="601390"/>
                  <a:pt x="328247" y="606722"/>
                  <a:pt x="321661" y="606722"/>
                </a:cubicBezTo>
                <a:lnTo>
                  <a:pt x="71381" y="606722"/>
                </a:lnTo>
                <a:cubicBezTo>
                  <a:pt x="31952" y="606722"/>
                  <a:pt x="0" y="574728"/>
                  <a:pt x="0" y="535447"/>
                </a:cubicBezTo>
                <a:lnTo>
                  <a:pt x="0" y="71275"/>
                </a:lnTo>
                <a:cubicBezTo>
                  <a:pt x="0" y="31994"/>
                  <a:pt x="32041" y="0"/>
                  <a:pt x="715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文本框 21">
            <a:extLst>
              <a:ext uri="{FF2B5EF4-FFF2-40B4-BE49-F238E27FC236}">
                <a16:creationId xmlns:a16="http://schemas.microsoft.com/office/drawing/2014/main" id="{8916EDEE-B454-435C-8FC2-11D115BE6A13}"/>
              </a:ext>
            </a:extLst>
          </p:cNvPr>
          <p:cNvSpPr txBox="1"/>
          <p:nvPr/>
        </p:nvSpPr>
        <p:spPr>
          <a:xfrm>
            <a:off x="6588405" y="1016849"/>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25" name="矩形 24">
            <a:extLst>
              <a:ext uri="{FF2B5EF4-FFF2-40B4-BE49-F238E27FC236}">
                <a16:creationId xmlns:a16="http://schemas.microsoft.com/office/drawing/2014/main" id="{0E847C11-4E6C-43A9-B8F7-CBD7E69EE86F}"/>
              </a:ext>
            </a:extLst>
          </p:cNvPr>
          <p:cNvSpPr/>
          <p:nvPr/>
        </p:nvSpPr>
        <p:spPr>
          <a:xfrm>
            <a:off x="5539153" y="2105569"/>
            <a:ext cx="5820509" cy="917919"/>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顶角 25">
            <a:extLst>
              <a:ext uri="{FF2B5EF4-FFF2-40B4-BE49-F238E27FC236}">
                <a16:creationId xmlns:a16="http://schemas.microsoft.com/office/drawing/2014/main" id="{42C4F9FB-A13B-4131-A203-64D431B01D14}"/>
              </a:ext>
            </a:extLst>
          </p:cNvPr>
          <p:cNvSpPr/>
          <p:nvPr/>
        </p:nvSpPr>
        <p:spPr>
          <a:xfrm rot="5400000">
            <a:off x="5593892" y="2128760"/>
            <a:ext cx="762056" cy="87153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562D71F0-37FC-44D2-89D7-A66218699A54}"/>
              </a:ext>
            </a:extLst>
          </p:cNvPr>
          <p:cNvSpPr/>
          <p:nvPr/>
        </p:nvSpPr>
        <p:spPr>
          <a:xfrm>
            <a:off x="5673725" y="2218453"/>
            <a:ext cx="692150" cy="6921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形状 27">
            <a:extLst>
              <a:ext uri="{FF2B5EF4-FFF2-40B4-BE49-F238E27FC236}">
                <a16:creationId xmlns:a16="http://schemas.microsoft.com/office/drawing/2014/main" id="{DC9267D4-A5C0-4FEA-A545-DECD3027B4EB}"/>
              </a:ext>
            </a:extLst>
          </p:cNvPr>
          <p:cNvSpPr/>
          <p:nvPr/>
        </p:nvSpPr>
        <p:spPr>
          <a:xfrm rot="2226290">
            <a:off x="10430593" y="2363012"/>
            <a:ext cx="666972" cy="967081"/>
          </a:xfrm>
          <a:custGeom>
            <a:avLst/>
            <a:gdLst>
              <a:gd name="connsiteX0" fmla="*/ 41513 w 666972"/>
              <a:gd name="connsiteY0" fmla="*/ 552894 h 967081"/>
              <a:gd name="connsiteX1" fmla="*/ 141732 w 666972"/>
              <a:gd name="connsiteY1" fmla="*/ 511381 h 967081"/>
              <a:gd name="connsiteX2" fmla="*/ 283466 w 666972"/>
              <a:gd name="connsiteY2" fmla="*/ 653114 h 967081"/>
              <a:gd name="connsiteX3" fmla="*/ 283465 w 666972"/>
              <a:gd name="connsiteY3" fmla="*/ 752660 h 967081"/>
              <a:gd name="connsiteX4" fmla="*/ 0 w 666972"/>
              <a:gd name="connsiteY4" fmla="*/ 967081 h 967081"/>
              <a:gd name="connsiteX5" fmla="*/ 0 w 666972"/>
              <a:gd name="connsiteY5" fmla="*/ 653114 h 967081"/>
              <a:gd name="connsiteX6" fmla="*/ 41513 w 666972"/>
              <a:gd name="connsiteY6" fmla="*/ 552894 h 967081"/>
              <a:gd name="connsiteX7" fmla="*/ 425019 w 666972"/>
              <a:gd name="connsiteY7" fmla="*/ 41513 h 967081"/>
              <a:gd name="connsiteX8" fmla="*/ 525239 w 666972"/>
              <a:gd name="connsiteY8" fmla="*/ 0 h 967081"/>
              <a:gd name="connsiteX9" fmla="*/ 666972 w 666972"/>
              <a:gd name="connsiteY9" fmla="*/ 141733 h 967081"/>
              <a:gd name="connsiteX10" fmla="*/ 666972 w 666972"/>
              <a:gd name="connsiteY10" fmla="*/ 462567 h 967081"/>
              <a:gd name="connsiteX11" fmla="*/ 383505 w 666972"/>
              <a:gd name="connsiteY11" fmla="*/ 676987 h 967081"/>
              <a:gd name="connsiteX12" fmla="*/ 383506 w 666972"/>
              <a:gd name="connsiteY12" fmla="*/ 141733 h 967081"/>
              <a:gd name="connsiteX13" fmla="*/ 425019 w 666972"/>
              <a:gd name="connsiteY13" fmla="*/ 41513 h 96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6972" h="967081">
                <a:moveTo>
                  <a:pt x="41513" y="552894"/>
                </a:moveTo>
                <a:cubicBezTo>
                  <a:pt x="67160" y="527245"/>
                  <a:pt x="102594" y="511381"/>
                  <a:pt x="141732" y="511381"/>
                </a:cubicBezTo>
                <a:cubicBezTo>
                  <a:pt x="220010" y="511381"/>
                  <a:pt x="283466" y="574837"/>
                  <a:pt x="283466" y="653114"/>
                </a:cubicBezTo>
                <a:lnTo>
                  <a:pt x="283465" y="752660"/>
                </a:lnTo>
                <a:lnTo>
                  <a:pt x="0" y="967081"/>
                </a:lnTo>
                <a:lnTo>
                  <a:pt x="0" y="653114"/>
                </a:lnTo>
                <a:cubicBezTo>
                  <a:pt x="-1" y="613976"/>
                  <a:pt x="15863" y="578543"/>
                  <a:pt x="41513" y="552894"/>
                </a:cubicBezTo>
                <a:close/>
                <a:moveTo>
                  <a:pt x="425019" y="41513"/>
                </a:moveTo>
                <a:cubicBezTo>
                  <a:pt x="450667" y="15864"/>
                  <a:pt x="486101" y="-1"/>
                  <a:pt x="525239" y="0"/>
                </a:cubicBezTo>
                <a:cubicBezTo>
                  <a:pt x="603516" y="0"/>
                  <a:pt x="666972" y="63456"/>
                  <a:pt x="666972" y="141733"/>
                </a:cubicBezTo>
                <a:lnTo>
                  <a:pt x="666972" y="462567"/>
                </a:lnTo>
                <a:lnTo>
                  <a:pt x="383505" y="676987"/>
                </a:lnTo>
                <a:lnTo>
                  <a:pt x="383506" y="141733"/>
                </a:lnTo>
                <a:cubicBezTo>
                  <a:pt x="383506" y="102594"/>
                  <a:pt x="399370" y="67162"/>
                  <a:pt x="425019" y="41513"/>
                </a:cubicBez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28">
            <a:extLst>
              <a:ext uri="{FF2B5EF4-FFF2-40B4-BE49-F238E27FC236}">
                <a16:creationId xmlns:a16="http://schemas.microsoft.com/office/drawing/2014/main" id="{FE1DF2D2-9E76-4388-8E13-C4963BE6FE4C}"/>
              </a:ext>
            </a:extLst>
          </p:cNvPr>
          <p:cNvSpPr/>
          <p:nvPr/>
        </p:nvSpPr>
        <p:spPr>
          <a:xfrm>
            <a:off x="5539152" y="2105569"/>
            <a:ext cx="5820509" cy="917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notebook_200755">
            <a:extLst>
              <a:ext uri="{FF2B5EF4-FFF2-40B4-BE49-F238E27FC236}">
                <a16:creationId xmlns:a16="http://schemas.microsoft.com/office/drawing/2014/main" id="{A070D2E4-4B58-4CC5-B89D-862F652579F3}"/>
              </a:ext>
            </a:extLst>
          </p:cNvPr>
          <p:cNvSpPr/>
          <p:nvPr/>
        </p:nvSpPr>
        <p:spPr>
          <a:xfrm>
            <a:off x="5845285" y="2330303"/>
            <a:ext cx="403466" cy="462218"/>
          </a:xfrm>
          <a:custGeom>
            <a:avLst/>
            <a:gdLst>
              <a:gd name="connsiteX0" fmla="*/ 147793 w 529598"/>
              <a:gd name="connsiteY0" fmla="*/ 487889 h 606716"/>
              <a:gd name="connsiteX1" fmla="*/ 284561 w 529598"/>
              <a:gd name="connsiteY1" fmla="*/ 487889 h 606716"/>
              <a:gd name="connsiteX2" fmla="*/ 295951 w 529598"/>
              <a:gd name="connsiteY2" fmla="*/ 499170 h 606716"/>
              <a:gd name="connsiteX3" fmla="*/ 284561 w 529598"/>
              <a:gd name="connsiteY3" fmla="*/ 510540 h 606716"/>
              <a:gd name="connsiteX4" fmla="*/ 147793 w 529598"/>
              <a:gd name="connsiteY4" fmla="*/ 510540 h 606716"/>
              <a:gd name="connsiteX5" fmla="*/ 136403 w 529598"/>
              <a:gd name="connsiteY5" fmla="*/ 499170 h 606716"/>
              <a:gd name="connsiteX6" fmla="*/ 147793 w 529598"/>
              <a:gd name="connsiteY6" fmla="*/ 487889 h 606716"/>
              <a:gd name="connsiteX7" fmla="*/ 79576 w 529598"/>
              <a:gd name="connsiteY7" fmla="*/ 465148 h 606716"/>
              <a:gd name="connsiteX8" fmla="*/ 68183 w 529598"/>
              <a:gd name="connsiteY8" fmla="*/ 476524 h 606716"/>
              <a:gd name="connsiteX9" fmla="*/ 79576 w 529598"/>
              <a:gd name="connsiteY9" fmla="*/ 487899 h 606716"/>
              <a:gd name="connsiteX10" fmla="*/ 90881 w 529598"/>
              <a:gd name="connsiteY10" fmla="*/ 476524 h 606716"/>
              <a:gd name="connsiteX11" fmla="*/ 79576 w 529598"/>
              <a:gd name="connsiteY11" fmla="*/ 465148 h 606716"/>
              <a:gd name="connsiteX12" fmla="*/ 431780 w 529598"/>
              <a:gd name="connsiteY12" fmla="*/ 456826 h 606716"/>
              <a:gd name="connsiteX13" fmla="*/ 415319 w 529598"/>
              <a:gd name="connsiteY13" fmla="*/ 490233 h 606716"/>
              <a:gd name="connsiteX14" fmla="*/ 406777 w 529598"/>
              <a:gd name="connsiteY14" fmla="*/ 496453 h 606716"/>
              <a:gd name="connsiteX15" fmla="*/ 369762 w 529598"/>
              <a:gd name="connsiteY15" fmla="*/ 501784 h 606716"/>
              <a:gd name="connsiteX16" fmla="*/ 396544 w 529598"/>
              <a:gd name="connsiteY16" fmla="*/ 527817 h 606716"/>
              <a:gd name="connsiteX17" fmla="*/ 399837 w 529598"/>
              <a:gd name="connsiteY17" fmla="*/ 537857 h 606716"/>
              <a:gd name="connsiteX18" fmla="*/ 393519 w 529598"/>
              <a:gd name="connsiteY18" fmla="*/ 574641 h 606716"/>
              <a:gd name="connsiteX19" fmla="*/ 426530 w 529598"/>
              <a:gd name="connsiteY19" fmla="*/ 557227 h 606716"/>
              <a:gd name="connsiteX20" fmla="*/ 431780 w 529598"/>
              <a:gd name="connsiteY20" fmla="*/ 555983 h 606716"/>
              <a:gd name="connsiteX21" fmla="*/ 437119 w 529598"/>
              <a:gd name="connsiteY21" fmla="*/ 557227 h 606716"/>
              <a:gd name="connsiteX22" fmla="*/ 470130 w 529598"/>
              <a:gd name="connsiteY22" fmla="*/ 574641 h 606716"/>
              <a:gd name="connsiteX23" fmla="*/ 463813 w 529598"/>
              <a:gd name="connsiteY23" fmla="*/ 537857 h 606716"/>
              <a:gd name="connsiteX24" fmla="*/ 467105 w 529598"/>
              <a:gd name="connsiteY24" fmla="*/ 527817 h 606716"/>
              <a:gd name="connsiteX25" fmla="*/ 493799 w 529598"/>
              <a:gd name="connsiteY25" fmla="*/ 501784 h 606716"/>
              <a:gd name="connsiteX26" fmla="*/ 456872 w 529598"/>
              <a:gd name="connsiteY26" fmla="*/ 496453 h 606716"/>
              <a:gd name="connsiteX27" fmla="*/ 448330 w 529598"/>
              <a:gd name="connsiteY27" fmla="*/ 490233 h 606716"/>
              <a:gd name="connsiteX28" fmla="*/ 147793 w 529598"/>
              <a:gd name="connsiteY28" fmla="*/ 431155 h 606716"/>
              <a:gd name="connsiteX29" fmla="*/ 284561 w 529598"/>
              <a:gd name="connsiteY29" fmla="*/ 431155 h 606716"/>
              <a:gd name="connsiteX30" fmla="*/ 295951 w 529598"/>
              <a:gd name="connsiteY30" fmla="*/ 442516 h 606716"/>
              <a:gd name="connsiteX31" fmla="*/ 284561 w 529598"/>
              <a:gd name="connsiteY31" fmla="*/ 453877 h 606716"/>
              <a:gd name="connsiteX32" fmla="*/ 147793 w 529598"/>
              <a:gd name="connsiteY32" fmla="*/ 453877 h 606716"/>
              <a:gd name="connsiteX33" fmla="*/ 136403 w 529598"/>
              <a:gd name="connsiteY33" fmla="*/ 442516 h 606716"/>
              <a:gd name="connsiteX34" fmla="*/ 147793 w 529598"/>
              <a:gd name="connsiteY34" fmla="*/ 431155 h 606716"/>
              <a:gd name="connsiteX35" fmla="*/ 431869 w 529598"/>
              <a:gd name="connsiteY35" fmla="*/ 419864 h 606716"/>
              <a:gd name="connsiteX36" fmla="*/ 442013 w 529598"/>
              <a:gd name="connsiteY36" fmla="*/ 426172 h 606716"/>
              <a:gd name="connsiteX37" fmla="*/ 466037 w 529598"/>
              <a:gd name="connsiteY37" fmla="*/ 474862 h 606716"/>
              <a:gd name="connsiteX38" fmla="*/ 519870 w 529598"/>
              <a:gd name="connsiteY38" fmla="*/ 482681 h 606716"/>
              <a:gd name="connsiteX39" fmla="*/ 529035 w 529598"/>
              <a:gd name="connsiteY39" fmla="*/ 490411 h 606716"/>
              <a:gd name="connsiteX40" fmla="*/ 526187 w 529598"/>
              <a:gd name="connsiteY40" fmla="*/ 502051 h 606716"/>
              <a:gd name="connsiteX41" fmla="*/ 487214 w 529598"/>
              <a:gd name="connsiteY41" fmla="*/ 539901 h 606716"/>
              <a:gd name="connsiteX42" fmla="*/ 496468 w 529598"/>
              <a:gd name="connsiteY42" fmla="*/ 593389 h 606716"/>
              <a:gd name="connsiteX43" fmla="*/ 491930 w 529598"/>
              <a:gd name="connsiteY43" fmla="*/ 604495 h 606716"/>
              <a:gd name="connsiteX44" fmla="*/ 485257 w 529598"/>
              <a:gd name="connsiteY44" fmla="*/ 606716 h 606716"/>
              <a:gd name="connsiteX45" fmla="*/ 479918 w 529598"/>
              <a:gd name="connsiteY45" fmla="*/ 605383 h 606716"/>
              <a:gd name="connsiteX46" fmla="*/ 431869 w 529598"/>
              <a:gd name="connsiteY46" fmla="*/ 580150 h 606716"/>
              <a:gd name="connsiteX47" fmla="*/ 383731 w 529598"/>
              <a:gd name="connsiteY47" fmla="*/ 605383 h 606716"/>
              <a:gd name="connsiteX48" fmla="*/ 371719 w 529598"/>
              <a:gd name="connsiteY48" fmla="*/ 604495 h 606716"/>
              <a:gd name="connsiteX49" fmla="*/ 367181 w 529598"/>
              <a:gd name="connsiteY49" fmla="*/ 593389 h 606716"/>
              <a:gd name="connsiteX50" fmla="*/ 376435 w 529598"/>
              <a:gd name="connsiteY50" fmla="*/ 539901 h 606716"/>
              <a:gd name="connsiteX51" fmla="*/ 337462 w 529598"/>
              <a:gd name="connsiteY51" fmla="*/ 502051 h 606716"/>
              <a:gd name="connsiteX52" fmla="*/ 334615 w 529598"/>
              <a:gd name="connsiteY52" fmla="*/ 490411 h 606716"/>
              <a:gd name="connsiteX53" fmla="*/ 343780 w 529598"/>
              <a:gd name="connsiteY53" fmla="*/ 482681 h 606716"/>
              <a:gd name="connsiteX54" fmla="*/ 397612 w 529598"/>
              <a:gd name="connsiteY54" fmla="*/ 474862 h 606716"/>
              <a:gd name="connsiteX55" fmla="*/ 421637 w 529598"/>
              <a:gd name="connsiteY55" fmla="*/ 426172 h 606716"/>
              <a:gd name="connsiteX56" fmla="*/ 431869 w 529598"/>
              <a:gd name="connsiteY56" fmla="*/ 419864 h 606716"/>
              <a:gd name="connsiteX57" fmla="*/ 340911 w 529598"/>
              <a:gd name="connsiteY57" fmla="*/ 374420 h 606716"/>
              <a:gd name="connsiteX58" fmla="*/ 397768 w 529598"/>
              <a:gd name="connsiteY58" fmla="*/ 374420 h 606716"/>
              <a:gd name="connsiteX59" fmla="*/ 409068 w 529598"/>
              <a:gd name="connsiteY59" fmla="*/ 385790 h 606716"/>
              <a:gd name="connsiteX60" fmla="*/ 397768 w 529598"/>
              <a:gd name="connsiteY60" fmla="*/ 397071 h 606716"/>
              <a:gd name="connsiteX61" fmla="*/ 340911 w 529598"/>
              <a:gd name="connsiteY61" fmla="*/ 397071 h 606716"/>
              <a:gd name="connsiteX62" fmla="*/ 329611 w 529598"/>
              <a:gd name="connsiteY62" fmla="*/ 385790 h 606716"/>
              <a:gd name="connsiteX63" fmla="*/ 340911 w 529598"/>
              <a:gd name="connsiteY63" fmla="*/ 374420 h 606716"/>
              <a:gd name="connsiteX64" fmla="*/ 147793 w 529598"/>
              <a:gd name="connsiteY64" fmla="*/ 374420 h 606716"/>
              <a:gd name="connsiteX65" fmla="*/ 284561 w 529598"/>
              <a:gd name="connsiteY65" fmla="*/ 374420 h 606716"/>
              <a:gd name="connsiteX66" fmla="*/ 295951 w 529598"/>
              <a:gd name="connsiteY66" fmla="*/ 385790 h 606716"/>
              <a:gd name="connsiteX67" fmla="*/ 284561 w 529598"/>
              <a:gd name="connsiteY67" fmla="*/ 397071 h 606716"/>
              <a:gd name="connsiteX68" fmla="*/ 147793 w 529598"/>
              <a:gd name="connsiteY68" fmla="*/ 397071 h 606716"/>
              <a:gd name="connsiteX69" fmla="*/ 136403 w 529598"/>
              <a:gd name="connsiteY69" fmla="*/ 385790 h 606716"/>
              <a:gd name="connsiteX70" fmla="*/ 147793 w 529598"/>
              <a:gd name="connsiteY70" fmla="*/ 374420 h 606716"/>
              <a:gd name="connsiteX71" fmla="*/ 79576 w 529598"/>
              <a:gd name="connsiteY71" fmla="*/ 340374 h 606716"/>
              <a:gd name="connsiteX72" fmla="*/ 68183 w 529598"/>
              <a:gd name="connsiteY72" fmla="*/ 351750 h 606716"/>
              <a:gd name="connsiteX73" fmla="*/ 79576 w 529598"/>
              <a:gd name="connsiteY73" fmla="*/ 363036 h 606716"/>
              <a:gd name="connsiteX74" fmla="*/ 90881 w 529598"/>
              <a:gd name="connsiteY74" fmla="*/ 351750 h 606716"/>
              <a:gd name="connsiteX75" fmla="*/ 79576 w 529598"/>
              <a:gd name="connsiteY75" fmla="*/ 340374 h 606716"/>
              <a:gd name="connsiteX76" fmla="*/ 340911 w 529598"/>
              <a:gd name="connsiteY76" fmla="*/ 317685 h 606716"/>
              <a:gd name="connsiteX77" fmla="*/ 397768 w 529598"/>
              <a:gd name="connsiteY77" fmla="*/ 317685 h 606716"/>
              <a:gd name="connsiteX78" fmla="*/ 409068 w 529598"/>
              <a:gd name="connsiteY78" fmla="*/ 329001 h 606716"/>
              <a:gd name="connsiteX79" fmla="*/ 397768 w 529598"/>
              <a:gd name="connsiteY79" fmla="*/ 340407 h 606716"/>
              <a:gd name="connsiteX80" fmla="*/ 340911 w 529598"/>
              <a:gd name="connsiteY80" fmla="*/ 340407 h 606716"/>
              <a:gd name="connsiteX81" fmla="*/ 329611 w 529598"/>
              <a:gd name="connsiteY81" fmla="*/ 329001 h 606716"/>
              <a:gd name="connsiteX82" fmla="*/ 340911 w 529598"/>
              <a:gd name="connsiteY82" fmla="*/ 317685 h 606716"/>
              <a:gd name="connsiteX83" fmla="*/ 147793 w 529598"/>
              <a:gd name="connsiteY83" fmla="*/ 317685 h 606716"/>
              <a:gd name="connsiteX84" fmla="*/ 284561 w 529598"/>
              <a:gd name="connsiteY84" fmla="*/ 317685 h 606716"/>
              <a:gd name="connsiteX85" fmla="*/ 295951 w 529598"/>
              <a:gd name="connsiteY85" fmla="*/ 329001 h 606716"/>
              <a:gd name="connsiteX86" fmla="*/ 284561 w 529598"/>
              <a:gd name="connsiteY86" fmla="*/ 340407 h 606716"/>
              <a:gd name="connsiteX87" fmla="*/ 147793 w 529598"/>
              <a:gd name="connsiteY87" fmla="*/ 340407 h 606716"/>
              <a:gd name="connsiteX88" fmla="*/ 136403 w 529598"/>
              <a:gd name="connsiteY88" fmla="*/ 329001 h 606716"/>
              <a:gd name="connsiteX89" fmla="*/ 147793 w 529598"/>
              <a:gd name="connsiteY89" fmla="*/ 317685 h 606716"/>
              <a:gd name="connsiteX90" fmla="*/ 340911 w 529598"/>
              <a:gd name="connsiteY90" fmla="*/ 260951 h 606716"/>
              <a:gd name="connsiteX91" fmla="*/ 397768 w 529598"/>
              <a:gd name="connsiteY91" fmla="*/ 260951 h 606716"/>
              <a:gd name="connsiteX92" fmla="*/ 409068 w 529598"/>
              <a:gd name="connsiteY92" fmla="*/ 272312 h 606716"/>
              <a:gd name="connsiteX93" fmla="*/ 397768 w 529598"/>
              <a:gd name="connsiteY93" fmla="*/ 283673 h 606716"/>
              <a:gd name="connsiteX94" fmla="*/ 340911 w 529598"/>
              <a:gd name="connsiteY94" fmla="*/ 283673 h 606716"/>
              <a:gd name="connsiteX95" fmla="*/ 329611 w 529598"/>
              <a:gd name="connsiteY95" fmla="*/ 272312 h 606716"/>
              <a:gd name="connsiteX96" fmla="*/ 340911 w 529598"/>
              <a:gd name="connsiteY96" fmla="*/ 260951 h 606716"/>
              <a:gd name="connsiteX97" fmla="*/ 147793 w 529598"/>
              <a:gd name="connsiteY97" fmla="*/ 260951 h 606716"/>
              <a:gd name="connsiteX98" fmla="*/ 284561 w 529598"/>
              <a:gd name="connsiteY98" fmla="*/ 260951 h 606716"/>
              <a:gd name="connsiteX99" fmla="*/ 295951 w 529598"/>
              <a:gd name="connsiteY99" fmla="*/ 272312 h 606716"/>
              <a:gd name="connsiteX100" fmla="*/ 284561 w 529598"/>
              <a:gd name="connsiteY100" fmla="*/ 283673 h 606716"/>
              <a:gd name="connsiteX101" fmla="*/ 147793 w 529598"/>
              <a:gd name="connsiteY101" fmla="*/ 283673 h 606716"/>
              <a:gd name="connsiteX102" fmla="*/ 136403 w 529598"/>
              <a:gd name="connsiteY102" fmla="*/ 272312 h 606716"/>
              <a:gd name="connsiteX103" fmla="*/ 147793 w 529598"/>
              <a:gd name="connsiteY103" fmla="*/ 260951 h 606716"/>
              <a:gd name="connsiteX104" fmla="*/ 79576 w 529598"/>
              <a:gd name="connsiteY104" fmla="*/ 215600 h 606716"/>
              <a:gd name="connsiteX105" fmla="*/ 68183 w 529598"/>
              <a:gd name="connsiteY105" fmla="*/ 226886 h 606716"/>
              <a:gd name="connsiteX106" fmla="*/ 79576 w 529598"/>
              <a:gd name="connsiteY106" fmla="*/ 238262 h 606716"/>
              <a:gd name="connsiteX107" fmla="*/ 90881 w 529598"/>
              <a:gd name="connsiteY107" fmla="*/ 226886 h 606716"/>
              <a:gd name="connsiteX108" fmla="*/ 79576 w 529598"/>
              <a:gd name="connsiteY108" fmla="*/ 215600 h 606716"/>
              <a:gd name="connsiteX109" fmla="*/ 340911 w 529598"/>
              <a:gd name="connsiteY109" fmla="*/ 204216 h 606716"/>
              <a:gd name="connsiteX110" fmla="*/ 397768 w 529598"/>
              <a:gd name="connsiteY110" fmla="*/ 204216 h 606716"/>
              <a:gd name="connsiteX111" fmla="*/ 409068 w 529598"/>
              <a:gd name="connsiteY111" fmla="*/ 215586 h 606716"/>
              <a:gd name="connsiteX112" fmla="*/ 397768 w 529598"/>
              <a:gd name="connsiteY112" fmla="*/ 226867 h 606716"/>
              <a:gd name="connsiteX113" fmla="*/ 340911 w 529598"/>
              <a:gd name="connsiteY113" fmla="*/ 226867 h 606716"/>
              <a:gd name="connsiteX114" fmla="*/ 329611 w 529598"/>
              <a:gd name="connsiteY114" fmla="*/ 215586 h 606716"/>
              <a:gd name="connsiteX115" fmla="*/ 340911 w 529598"/>
              <a:gd name="connsiteY115" fmla="*/ 204216 h 606716"/>
              <a:gd name="connsiteX116" fmla="*/ 147793 w 529598"/>
              <a:gd name="connsiteY116" fmla="*/ 204216 h 606716"/>
              <a:gd name="connsiteX117" fmla="*/ 284561 w 529598"/>
              <a:gd name="connsiteY117" fmla="*/ 204216 h 606716"/>
              <a:gd name="connsiteX118" fmla="*/ 295951 w 529598"/>
              <a:gd name="connsiteY118" fmla="*/ 215586 h 606716"/>
              <a:gd name="connsiteX119" fmla="*/ 284561 w 529598"/>
              <a:gd name="connsiteY119" fmla="*/ 226867 h 606716"/>
              <a:gd name="connsiteX120" fmla="*/ 147793 w 529598"/>
              <a:gd name="connsiteY120" fmla="*/ 226867 h 606716"/>
              <a:gd name="connsiteX121" fmla="*/ 136403 w 529598"/>
              <a:gd name="connsiteY121" fmla="*/ 215586 h 606716"/>
              <a:gd name="connsiteX122" fmla="*/ 147793 w 529598"/>
              <a:gd name="connsiteY122" fmla="*/ 204216 h 606716"/>
              <a:gd name="connsiteX123" fmla="*/ 340911 w 529598"/>
              <a:gd name="connsiteY123" fmla="*/ 147552 h 606716"/>
              <a:gd name="connsiteX124" fmla="*/ 397768 w 529598"/>
              <a:gd name="connsiteY124" fmla="*/ 147552 h 606716"/>
              <a:gd name="connsiteX125" fmla="*/ 409068 w 529598"/>
              <a:gd name="connsiteY125" fmla="*/ 158833 h 606716"/>
              <a:gd name="connsiteX126" fmla="*/ 397768 w 529598"/>
              <a:gd name="connsiteY126" fmla="*/ 170203 h 606716"/>
              <a:gd name="connsiteX127" fmla="*/ 340911 w 529598"/>
              <a:gd name="connsiteY127" fmla="*/ 170203 h 606716"/>
              <a:gd name="connsiteX128" fmla="*/ 329611 w 529598"/>
              <a:gd name="connsiteY128" fmla="*/ 158833 h 606716"/>
              <a:gd name="connsiteX129" fmla="*/ 340911 w 529598"/>
              <a:gd name="connsiteY129" fmla="*/ 147552 h 606716"/>
              <a:gd name="connsiteX130" fmla="*/ 147793 w 529598"/>
              <a:gd name="connsiteY130" fmla="*/ 147552 h 606716"/>
              <a:gd name="connsiteX131" fmla="*/ 284561 w 529598"/>
              <a:gd name="connsiteY131" fmla="*/ 147552 h 606716"/>
              <a:gd name="connsiteX132" fmla="*/ 295951 w 529598"/>
              <a:gd name="connsiteY132" fmla="*/ 158833 h 606716"/>
              <a:gd name="connsiteX133" fmla="*/ 284561 w 529598"/>
              <a:gd name="connsiteY133" fmla="*/ 170203 h 606716"/>
              <a:gd name="connsiteX134" fmla="*/ 147793 w 529598"/>
              <a:gd name="connsiteY134" fmla="*/ 170203 h 606716"/>
              <a:gd name="connsiteX135" fmla="*/ 136403 w 529598"/>
              <a:gd name="connsiteY135" fmla="*/ 158833 h 606716"/>
              <a:gd name="connsiteX136" fmla="*/ 147793 w 529598"/>
              <a:gd name="connsiteY136" fmla="*/ 147552 h 606716"/>
              <a:gd name="connsiteX137" fmla="*/ 340911 w 529598"/>
              <a:gd name="connsiteY137" fmla="*/ 90747 h 606716"/>
              <a:gd name="connsiteX138" fmla="*/ 397768 w 529598"/>
              <a:gd name="connsiteY138" fmla="*/ 90747 h 606716"/>
              <a:gd name="connsiteX139" fmla="*/ 409068 w 529598"/>
              <a:gd name="connsiteY139" fmla="*/ 102108 h 606716"/>
              <a:gd name="connsiteX140" fmla="*/ 397768 w 529598"/>
              <a:gd name="connsiteY140" fmla="*/ 113469 h 606716"/>
              <a:gd name="connsiteX141" fmla="*/ 340911 w 529598"/>
              <a:gd name="connsiteY141" fmla="*/ 113469 h 606716"/>
              <a:gd name="connsiteX142" fmla="*/ 329611 w 529598"/>
              <a:gd name="connsiteY142" fmla="*/ 102108 h 606716"/>
              <a:gd name="connsiteX143" fmla="*/ 340911 w 529598"/>
              <a:gd name="connsiteY143" fmla="*/ 90747 h 606716"/>
              <a:gd name="connsiteX144" fmla="*/ 147793 w 529598"/>
              <a:gd name="connsiteY144" fmla="*/ 90747 h 606716"/>
              <a:gd name="connsiteX145" fmla="*/ 284561 w 529598"/>
              <a:gd name="connsiteY145" fmla="*/ 90747 h 606716"/>
              <a:gd name="connsiteX146" fmla="*/ 295951 w 529598"/>
              <a:gd name="connsiteY146" fmla="*/ 102108 h 606716"/>
              <a:gd name="connsiteX147" fmla="*/ 284561 w 529598"/>
              <a:gd name="connsiteY147" fmla="*/ 113469 h 606716"/>
              <a:gd name="connsiteX148" fmla="*/ 147793 w 529598"/>
              <a:gd name="connsiteY148" fmla="*/ 113469 h 606716"/>
              <a:gd name="connsiteX149" fmla="*/ 136403 w 529598"/>
              <a:gd name="connsiteY149" fmla="*/ 102108 h 606716"/>
              <a:gd name="connsiteX150" fmla="*/ 147793 w 529598"/>
              <a:gd name="connsiteY150" fmla="*/ 90747 h 606716"/>
              <a:gd name="connsiteX151" fmla="*/ 79576 w 529598"/>
              <a:gd name="connsiteY151" fmla="*/ 90737 h 606716"/>
              <a:gd name="connsiteX152" fmla="*/ 68183 w 529598"/>
              <a:gd name="connsiteY152" fmla="*/ 102112 h 606716"/>
              <a:gd name="connsiteX153" fmla="*/ 79576 w 529598"/>
              <a:gd name="connsiteY153" fmla="*/ 113488 h 606716"/>
              <a:gd name="connsiteX154" fmla="*/ 90881 w 529598"/>
              <a:gd name="connsiteY154" fmla="*/ 102112 h 606716"/>
              <a:gd name="connsiteX155" fmla="*/ 79576 w 529598"/>
              <a:gd name="connsiteY155" fmla="*/ 90737 h 606716"/>
              <a:gd name="connsiteX156" fmla="*/ 68272 w 529598"/>
              <a:gd name="connsiteY156" fmla="*/ 0 h 606716"/>
              <a:gd name="connsiteX157" fmla="*/ 386310 w 529598"/>
              <a:gd name="connsiteY157" fmla="*/ 0 h 606716"/>
              <a:gd name="connsiteX158" fmla="*/ 454582 w 529598"/>
              <a:gd name="connsiteY158" fmla="*/ 68164 h 606716"/>
              <a:gd name="connsiteX159" fmla="*/ 454582 w 529598"/>
              <a:gd name="connsiteY159" fmla="*/ 372545 h 606716"/>
              <a:gd name="connsiteX160" fmla="*/ 443189 w 529598"/>
              <a:gd name="connsiteY160" fmla="*/ 383832 h 606716"/>
              <a:gd name="connsiteX161" fmla="*/ 431884 w 529598"/>
              <a:gd name="connsiteY161" fmla="*/ 372545 h 606716"/>
              <a:gd name="connsiteX162" fmla="*/ 431884 w 529598"/>
              <a:gd name="connsiteY162" fmla="*/ 68164 h 606716"/>
              <a:gd name="connsiteX163" fmla="*/ 386310 w 529598"/>
              <a:gd name="connsiteY163" fmla="*/ 22662 h 606716"/>
              <a:gd name="connsiteX164" fmla="*/ 68272 w 529598"/>
              <a:gd name="connsiteY164" fmla="*/ 22662 h 606716"/>
              <a:gd name="connsiteX165" fmla="*/ 22698 w 529598"/>
              <a:gd name="connsiteY165" fmla="*/ 67986 h 606716"/>
              <a:gd name="connsiteX166" fmla="*/ 22698 w 529598"/>
              <a:gd name="connsiteY166" fmla="*/ 90737 h 606716"/>
              <a:gd name="connsiteX167" fmla="*/ 47443 w 529598"/>
              <a:gd name="connsiteY167" fmla="*/ 90737 h 606716"/>
              <a:gd name="connsiteX168" fmla="*/ 79576 w 529598"/>
              <a:gd name="connsiteY168" fmla="*/ 68075 h 606716"/>
              <a:gd name="connsiteX169" fmla="*/ 113668 w 529598"/>
              <a:gd name="connsiteY169" fmla="*/ 102112 h 606716"/>
              <a:gd name="connsiteX170" fmla="*/ 79576 w 529598"/>
              <a:gd name="connsiteY170" fmla="*/ 136150 h 606716"/>
              <a:gd name="connsiteX171" fmla="*/ 47443 w 529598"/>
              <a:gd name="connsiteY171" fmla="*/ 113488 h 606716"/>
              <a:gd name="connsiteX172" fmla="*/ 22698 w 529598"/>
              <a:gd name="connsiteY172" fmla="*/ 113488 h 606716"/>
              <a:gd name="connsiteX173" fmla="*/ 22698 w 529598"/>
              <a:gd name="connsiteY173" fmla="*/ 215600 h 606716"/>
              <a:gd name="connsiteX174" fmla="*/ 47443 w 529598"/>
              <a:gd name="connsiteY174" fmla="*/ 215600 h 606716"/>
              <a:gd name="connsiteX175" fmla="*/ 79576 w 529598"/>
              <a:gd name="connsiteY175" fmla="*/ 192849 h 606716"/>
              <a:gd name="connsiteX176" fmla="*/ 113668 w 529598"/>
              <a:gd name="connsiteY176" fmla="*/ 226886 h 606716"/>
              <a:gd name="connsiteX177" fmla="*/ 79576 w 529598"/>
              <a:gd name="connsiteY177" fmla="*/ 260924 h 606716"/>
              <a:gd name="connsiteX178" fmla="*/ 47443 w 529598"/>
              <a:gd name="connsiteY178" fmla="*/ 238262 h 606716"/>
              <a:gd name="connsiteX179" fmla="*/ 22698 w 529598"/>
              <a:gd name="connsiteY179" fmla="*/ 238262 h 606716"/>
              <a:gd name="connsiteX180" fmla="*/ 22698 w 529598"/>
              <a:gd name="connsiteY180" fmla="*/ 340374 h 606716"/>
              <a:gd name="connsiteX181" fmla="*/ 47443 w 529598"/>
              <a:gd name="connsiteY181" fmla="*/ 340374 h 606716"/>
              <a:gd name="connsiteX182" fmla="*/ 79576 w 529598"/>
              <a:gd name="connsiteY182" fmla="*/ 317712 h 606716"/>
              <a:gd name="connsiteX183" fmla="*/ 113668 w 529598"/>
              <a:gd name="connsiteY183" fmla="*/ 351750 h 606716"/>
              <a:gd name="connsiteX184" fmla="*/ 79576 w 529598"/>
              <a:gd name="connsiteY184" fmla="*/ 385787 h 606716"/>
              <a:gd name="connsiteX185" fmla="*/ 47443 w 529598"/>
              <a:gd name="connsiteY185" fmla="*/ 363036 h 606716"/>
              <a:gd name="connsiteX186" fmla="*/ 22698 w 529598"/>
              <a:gd name="connsiteY186" fmla="*/ 363036 h 606716"/>
              <a:gd name="connsiteX187" fmla="*/ 22698 w 529598"/>
              <a:gd name="connsiteY187" fmla="*/ 465148 h 606716"/>
              <a:gd name="connsiteX188" fmla="*/ 47443 w 529598"/>
              <a:gd name="connsiteY188" fmla="*/ 465148 h 606716"/>
              <a:gd name="connsiteX189" fmla="*/ 79576 w 529598"/>
              <a:gd name="connsiteY189" fmla="*/ 442486 h 606716"/>
              <a:gd name="connsiteX190" fmla="*/ 113668 w 529598"/>
              <a:gd name="connsiteY190" fmla="*/ 476524 h 606716"/>
              <a:gd name="connsiteX191" fmla="*/ 79576 w 529598"/>
              <a:gd name="connsiteY191" fmla="*/ 510561 h 606716"/>
              <a:gd name="connsiteX192" fmla="*/ 47443 w 529598"/>
              <a:gd name="connsiteY192" fmla="*/ 487899 h 606716"/>
              <a:gd name="connsiteX193" fmla="*/ 22698 w 529598"/>
              <a:gd name="connsiteY193" fmla="*/ 487899 h 606716"/>
              <a:gd name="connsiteX194" fmla="*/ 22698 w 529598"/>
              <a:gd name="connsiteY194" fmla="*/ 510650 h 606716"/>
              <a:gd name="connsiteX195" fmla="*/ 68094 w 529598"/>
              <a:gd name="connsiteY195" fmla="*/ 555974 h 606716"/>
              <a:gd name="connsiteX196" fmla="*/ 306823 w 529598"/>
              <a:gd name="connsiteY196" fmla="*/ 555974 h 606716"/>
              <a:gd name="connsiteX197" fmla="*/ 318217 w 529598"/>
              <a:gd name="connsiteY197" fmla="*/ 567261 h 606716"/>
              <a:gd name="connsiteX198" fmla="*/ 306823 w 529598"/>
              <a:gd name="connsiteY198" fmla="*/ 578636 h 606716"/>
              <a:gd name="connsiteX199" fmla="*/ 68094 w 529598"/>
              <a:gd name="connsiteY199" fmla="*/ 578636 h 606716"/>
              <a:gd name="connsiteX200" fmla="*/ 0 w 529598"/>
              <a:gd name="connsiteY200" fmla="*/ 510650 h 606716"/>
              <a:gd name="connsiteX201" fmla="*/ 0 w 529598"/>
              <a:gd name="connsiteY201" fmla="*/ 67986 h 606716"/>
              <a:gd name="connsiteX202" fmla="*/ 68272 w 529598"/>
              <a:gd name="connsiteY202" fmla="*/ 0 h 6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529598" h="606716">
                <a:moveTo>
                  <a:pt x="147793" y="487889"/>
                </a:moveTo>
                <a:lnTo>
                  <a:pt x="284561" y="487889"/>
                </a:lnTo>
                <a:cubicBezTo>
                  <a:pt x="290879" y="487889"/>
                  <a:pt x="295951" y="492952"/>
                  <a:pt x="295951" y="499170"/>
                </a:cubicBezTo>
                <a:cubicBezTo>
                  <a:pt x="295951" y="505477"/>
                  <a:pt x="290879" y="510540"/>
                  <a:pt x="284561" y="510540"/>
                </a:cubicBezTo>
                <a:lnTo>
                  <a:pt x="147793" y="510540"/>
                </a:lnTo>
                <a:cubicBezTo>
                  <a:pt x="141475" y="510540"/>
                  <a:pt x="136403" y="505477"/>
                  <a:pt x="136403" y="499170"/>
                </a:cubicBezTo>
                <a:cubicBezTo>
                  <a:pt x="136403" y="492952"/>
                  <a:pt x="141475" y="487889"/>
                  <a:pt x="147793" y="487889"/>
                </a:cubicBezTo>
                <a:close/>
                <a:moveTo>
                  <a:pt x="79576" y="465148"/>
                </a:moveTo>
                <a:cubicBezTo>
                  <a:pt x="73256" y="465148"/>
                  <a:pt x="68183" y="470303"/>
                  <a:pt x="68183" y="476524"/>
                </a:cubicBezTo>
                <a:cubicBezTo>
                  <a:pt x="68183" y="482745"/>
                  <a:pt x="73256" y="487899"/>
                  <a:pt x="79576" y="487899"/>
                </a:cubicBezTo>
                <a:cubicBezTo>
                  <a:pt x="85807" y="487899"/>
                  <a:pt x="90881" y="482745"/>
                  <a:pt x="90881" y="476524"/>
                </a:cubicBezTo>
                <a:cubicBezTo>
                  <a:pt x="90881" y="470303"/>
                  <a:pt x="85807" y="465148"/>
                  <a:pt x="79576" y="465148"/>
                </a:cubicBezTo>
                <a:close/>
                <a:moveTo>
                  <a:pt x="431780" y="456826"/>
                </a:moveTo>
                <a:lnTo>
                  <a:pt x="415319" y="490233"/>
                </a:lnTo>
                <a:cubicBezTo>
                  <a:pt x="413628" y="493610"/>
                  <a:pt x="410425" y="495920"/>
                  <a:pt x="406777" y="496453"/>
                </a:cubicBezTo>
                <a:lnTo>
                  <a:pt x="369762" y="501784"/>
                </a:lnTo>
                <a:lnTo>
                  <a:pt x="396544" y="527817"/>
                </a:lnTo>
                <a:cubicBezTo>
                  <a:pt x="399214" y="530394"/>
                  <a:pt x="400460" y="534214"/>
                  <a:pt x="399837" y="537857"/>
                </a:cubicBezTo>
                <a:lnTo>
                  <a:pt x="393519" y="574641"/>
                </a:lnTo>
                <a:lnTo>
                  <a:pt x="426530" y="557227"/>
                </a:lnTo>
                <a:cubicBezTo>
                  <a:pt x="428221" y="556427"/>
                  <a:pt x="430001" y="555983"/>
                  <a:pt x="431780" y="555983"/>
                </a:cubicBezTo>
                <a:cubicBezTo>
                  <a:pt x="433649" y="555983"/>
                  <a:pt x="435428" y="556427"/>
                  <a:pt x="437119" y="557227"/>
                </a:cubicBezTo>
                <a:lnTo>
                  <a:pt x="470130" y="574641"/>
                </a:lnTo>
                <a:lnTo>
                  <a:pt x="463813" y="537857"/>
                </a:lnTo>
                <a:cubicBezTo>
                  <a:pt x="463190" y="534214"/>
                  <a:pt x="464436" y="530394"/>
                  <a:pt x="467105" y="527817"/>
                </a:cubicBezTo>
                <a:lnTo>
                  <a:pt x="493799" y="501784"/>
                </a:lnTo>
                <a:lnTo>
                  <a:pt x="456872" y="496453"/>
                </a:lnTo>
                <a:cubicBezTo>
                  <a:pt x="453224" y="495920"/>
                  <a:pt x="450021" y="493610"/>
                  <a:pt x="448330" y="490233"/>
                </a:cubicBezTo>
                <a:close/>
                <a:moveTo>
                  <a:pt x="147793" y="431155"/>
                </a:moveTo>
                <a:lnTo>
                  <a:pt x="284561" y="431155"/>
                </a:lnTo>
                <a:cubicBezTo>
                  <a:pt x="290879" y="431155"/>
                  <a:pt x="295951" y="436303"/>
                  <a:pt x="295951" y="442516"/>
                </a:cubicBezTo>
                <a:cubicBezTo>
                  <a:pt x="295951" y="448818"/>
                  <a:pt x="290879" y="453877"/>
                  <a:pt x="284561" y="453877"/>
                </a:cubicBezTo>
                <a:lnTo>
                  <a:pt x="147793" y="453877"/>
                </a:lnTo>
                <a:cubicBezTo>
                  <a:pt x="141475" y="453877"/>
                  <a:pt x="136403" y="448818"/>
                  <a:pt x="136403" y="442516"/>
                </a:cubicBezTo>
                <a:cubicBezTo>
                  <a:pt x="136403" y="436303"/>
                  <a:pt x="141475" y="431155"/>
                  <a:pt x="147793" y="431155"/>
                </a:cubicBezTo>
                <a:close/>
                <a:moveTo>
                  <a:pt x="431869" y="419864"/>
                </a:moveTo>
                <a:cubicBezTo>
                  <a:pt x="436140" y="419864"/>
                  <a:pt x="440055" y="422263"/>
                  <a:pt x="442013" y="426172"/>
                </a:cubicBezTo>
                <a:lnTo>
                  <a:pt x="466037" y="474862"/>
                </a:lnTo>
                <a:lnTo>
                  <a:pt x="519870" y="482681"/>
                </a:lnTo>
                <a:cubicBezTo>
                  <a:pt x="524141" y="483303"/>
                  <a:pt x="527700" y="486235"/>
                  <a:pt x="529035" y="490411"/>
                </a:cubicBezTo>
                <a:cubicBezTo>
                  <a:pt x="530369" y="494498"/>
                  <a:pt x="529301" y="499030"/>
                  <a:pt x="526187" y="502051"/>
                </a:cubicBezTo>
                <a:lnTo>
                  <a:pt x="487214" y="539901"/>
                </a:lnTo>
                <a:lnTo>
                  <a:pt x="496468" y="593389"/>
                </a:lnTo>
                <a:cubicBezTo>
                  <a:pt x="497180" y="597653"/>
                  <a:pt x="495400" y="602007"/>
                  <a:pt x="491930" y="604495"/>
                </a:cubicBezTo>
                <a:cubicBezTo>
                  <a:pt x="489973" y="605917"/>
                  <a:pt x="487570" y="606716"/>
                  <a:pt x="485257" y="606716"/>
                </a:cubicBezTo>
                <a:cubicBezTo>
                  <a:pt x="483477" y="606716"/>
                  <a:pt x="481609" y="606272"/>
                  <a:pt x="479918" y="605383"/>
                </a:cubicBezTo>
                <a:lnTo>
                  <a:pt x="431869" y="580150"/>
                </a:lnTo>
                <a:lnTo>
                  <a:pt x="383731" y="605383"/>
                </a:lnTo>
                <a:cubicBezTo>
                  <a:pt x="379905" y="607427"/>
                  <a:pt x="375189" y="607072"/>
                  <a:pt x="371719" y="604495"/>
                </a:cubicBezTo>
                <a:cubicBezTo>
                  <a:pt x="368249" y="602007"/>
                  <a:pt x="366470" y="597653"/>
                  <a:pt x="367181" y="593389"/>
                </a:cubicBezTo>
                <a:lnTo>
                  <a:pt x="376435" y="539901"/>
                </a:lnTo>
                <a:lnTo>
                  <a:pt x="337462" y="502051"/>
                </a:lnTo>
                <a:cubicBezTo>
                  <a:pt x="334348" y="499030"/>
                  <a:pt x="333280" y="494498"/>
                  <a:pt x="334615" y="490411"/>
                </a:cubicBezTo>
                <a:cubicBezTo>
                  <a:pt x="335950" y="486235"/>
                  <a:pt x="339509" y="483303"/>
                  <a:pt x="343780" y="482681"/>
                </a:cubicBezTo>
                <a:lnTo>
                  <a:pt x="397612" y="474862"/>
                </a:lnTo>
                <a:lnTo>
                  <a:pt x="421637" y="426172"/>
                </a:lnTo>
                <a:cubicBezTo>
                  <a:pt x="423594" y="422263"/>
                  <a:pt x="427509" y="419864"/>
                  <a:pt x="431869" y="419864"/>
                </a:cubicBezTo>
                <a:close/>
                <a:moveTo>
                  <a:pt x="340911" y="374420"/>
                </a:moveTo>
                <a:lnTo>
                  <a:pt x="397768" y="374420"/>
                </a:lnTo>
                <a:cubicBezTo>
                  <a:pt x="403997" y="374420"/>
                  <a:pt x="409068" y="379483"/>
                  <a:pt x="409068" y="385790"/>
                </a:cubicBezTo>
                <a:cubicBezTo>
                  <a:pt x="409068" y="392008"/>
                  <a:pt x="403997" y="397071"/>
                  <a:pt x="397768" y="397071"/>
                </a:cubicBezTo>
                <a:lnTo>
                  <a:pt x="340911" y="397071"/>
                </a:lnTo>
                <a:cubicBezTo>
                  <a:pt x="334683" y="397071"/>
                  <a:pt x="329611" y="392008"/>
                  <a:pt x="329611" y="385790"/>
                </a:cubicBezTo>
                <a:cubicBezTo>
                  <a:pt x="329611" y="379483"/>
                  <a:pt x="334683" y="374420"/>
                  <a:pt x="340911" y="374420"/>
                </a:cubicBezTo>
                <a:close/>
                <a:moveTo>
                  <a:pt x="147793" y="374420"/>
                </a:moveTo>
                <a:lnTo>
                  <a:pt x="284561" y="374420"/>
                </a:lnTo>
                <a:cubicBezTo>
                  <a:pt x="290879" y="374420"/>
                  <a:pt x="295951" y="379483"/>
                  <a:pt x="295951" y="385790"/>
                </a:cubicBezTo>
                <a:cubicBezTo>
                  <a:pt x="295951" y="392008"/>
                  <a:pt x="290879" y="397071"/>
                  <a:pt x="284561" y="397071"/>
                </a:cubicBezTo>
                <a:lnTo>
                  <a:pt x="147793" y="397071"/>
                </a:lnTo>
                <a:cubicBezTo>
                  <a:pt x="141475" y="397071"/>
                  <a:pt x="136403" y="392008"/>
                  <a:pt x="136403" y="385790"/>
                </a:cubicBezTo>
                <a:cubicBezTo>
                  <a:pt x="136403" y="379483"/>
                  <a:pt x="141475" y="374420"/>
                  <a:pt x="147793" y="374420"/>
                </a:cubicBezTo>
                <a:close/>
                <a:moveTo>
                  <a:pt x="79576" y="340374"/>
                </a:moveTo>
                <a:cubicBezTo>
                  <a:pt x="73256" y="340374"/>
                  <a:pt x="68183" y="345440"/>
                  <a:pt x="68183" y="351750"/>
                </a:cubicBezTo>
                <a:cubicBezTo>
                  <a:pt x="68183" y="357970"/>
                  <a:pt x="73256" y="363036"/>
                  <a:pt x="79576" y="363036"/>
                </a:cubicBezTo>
                <a:cubicBezTo>
                  <a:pt x="85807" y="363036"/>
                  <a:pt x="90881" y="357970"/>
                  <a:pt x="90881" y="351750"/>
                </a:cubicBezTo>
                <a:cubicBezTo>
                  <a:pt x="90881" y="345440"/>
                  <a:pt x="85807" y="340374"/>
                  <a:pt x="79576" y="340374"/>
                </a:cubicBezTo>
                <a:close/>
                <a:moveTo>
                  <a:pt x="340911" y="317685"/>
                </a:moveTo>
                <a:lnTo>
                  <a:pt x="397768" y="317685"/>
                </a:lnTo>
                <a:cubicBezTo>
                  <a:pt x="403997" y="317685"/>
                  <a:pt x="409068" y="322764"/>
                  <a:pt x="409068" y="329001"/>
                </a:cubicBezTo>
                <a:cubicBezTo>
                  <a:pt x="409068" y="335328"/>
                  <a:pt x="403997" y="340407"/>
                  <a:pt x="397768" y="340407"/>
                </a:cubicBezTo>
                <a:lnTo>
                  <a:pt x="340911" y="340407"/>
                </a:lnTo>
                <a:cubicBezTo>
                  <a:pt x="334683" y="340407"/>
                  <a:pt x="329611" y="335328"/>
                  <a:pt x="329611" y="329001"/>
                </a:cubicBezTo>
                <a:cubicBezTo>
                  <a:pt x="329611" y="322764"/>
                  <a:pt x="334683" y="317685"/>
                  <a:pt x="340911" y="317685"/>
                </a:cubicBezTo>
                <a:close/>
                <a:moveTo>
                  <a:pt x="147793" y="317685"/>
                </a:moveTo>
                <a:lnTo>
                  <a:pt x="284561" y="317685"/>
                </a:lnTo>
                <a:cubicBezTo>
                  <a:pt x="290879" y="317685"/>
                  <a:pt x="295951" y="322764"/>
                  <a:pt x="295951" y="329001"/>
                </a:cubicBezTo>
                <a:cubicBezTo>
                  <a:pt x="295951" y="335328"/>
                  <a:pt x="290879" y="340407"/>
                  <a:pt x="284561" y="340407"/>
                </a:cubicBezTo>
                <a:lnTo>
                  <a:pt x="147793" y="340407"/>
                </a:lnTo>
                <a:cubicBezTo>
                  <a:pt x="141475" y="340407"/>
                  <a:pt x="136403" y="335328"/>
                  <a:pt x="136403" y="329001"/>
                </a:cubicBezTo>
                <a:cubicBezTo>
                  <a:pt x="136403" y="322764"/>
                  <a:pt x="141475" y="317685"/>
                  <a:pt x="147793" y="317685"/>
                </a:cubicBezTo>
                <a:close/>
                <a:moveTo>
                  <a:pt x="340911" y="260951"/>
                </a:moveTo>
                <a:lnTo>
                  <a:pt x="397768" y="260951"/>
                </a:lnTo>
                <a:cubicBezTo>
                  <a:pt x="403997" y="260951"/>
                  <a:pt x="409068" y="266099"/>
                  <a:pt x="409068" y="272312"/>
                </a:cubicBezTo>
                <a:cubicBezTo>
                  <a:pt x="409068" y="278614"/>
                  <a:pt x="403997" y="283673"/>
                  <a:pt x="397768" y="283673"/>
                </a:cubicBezTo>
                <a:lnTo>
                  <a:pt x="340911" y="283673"/>
                </a:lnTo>
                <a:cubicBezTo>
                  <a:pt x="334683" y="283673"/>
                  <a:pt x="329611" y="278614"/>
                  <a:pt x="329611" y="272312"/>
                </a:cubicBezTo>
                <a:cubicBezTo>
                  <a:pt x="329611" y="266099"/>
                  <a:pt x="334683" y="260951"/>
                  <a:pt x="340911" y="260951"/>
                </a:cubicBezTo>
                <a:close/>
                <a:moveTo>
                  <a:pt x="147793" y="260951"/>
                </a:moveTo>
                <a:lnTo>
                  <a:pt x="284561" y="260951"/>
                </a:lnTo>
                <a:cubicBezTo>
                  <a:pt x="290879" y="260951"/>
                  <a:pt x="295951" y="266099"/>
                  <a:pt x="295951" y="272312"/>
                </a:cubicBezTo>
                <a:cubicBezTo>
                  <a:pt x="295951" y="278614"/>
                  <a:pt x="290879" y="283673"/>
                  <a:pt x="284561" y="283673"/>
                </a:cubicBezTo>
                <a:lnTo>
                  <a:pt x="147793" y="283673"/>
                </a:lnTo>
                <a:cubicBezTo>
                  <a:pt x="141475" y="283673"/>
                  <a:pt x="136403" y="278614"/>
                  <a:pt x="136403" y="272312"/>
                </a:cubicBezTo>
                <a:cubicBezTo>
                  <a:pt x="136403" y="266099"/>
                  <a:pt x="141475" y="260951"/>
                  <a:pt x="147793" y="260951"/>
                </a:cubicBezTo>
                <a:close/>
                <a:moveTo>
                  <a:pt x="79576" y="215600"/>
                </a:moveTo>
                <a:cubicBezTo>
                  <a:pt x="73256" y="215600"/>
                  <a:pt x="68183" y="220666"/>
                  <a:pt x="68183" y="226886"/>
                </a:cubicBezTo>
                <a:cubicBezTo>
                  <a:pt x="68183" y="233196"/>
                  <a:pt x="73256" y="238262"/>
                  <a:pt x="79576" y="238262"/>
                </a:cubicBezTo>
                <a:cubicBezTo>
                  <a:pt x="85807" y="238262"/>
                  <a:pt x="90881" y="233196"/>
                  <a:pt x="90881" y="226886"/>
                </a:cubicBezTo>
                <a:cubicBezTo>
                  <a:pt x="90881" y="220666"/>
                  <a:pt x="85807" y="215600"/>
                  <a:pt x="79576" y="215600"/>
                </a:cubicBezTo>
                <a:close/>
                <a:moveTo>
                  <a:pt x="340911" y="204216"/>
                </a:moveTo>
                <a:lnTo>
                  <a:pt x="397768" y="204216"/>
                </a:lnTo>
                <a:cubicBezTo>
                  <a:pt x="403997" y="204216"/>
                  <a:pt x="409068" y="209279"/>
                  <a:pt x="409068" y="215586"/>
                </a:cubicBezTo>
                <a:cubicBezTo>
                  <a:pt x="409068" y="221804"/>
                  <a:pt x="403997" y="226867"/>
                  <a:pt x="397768" y="226867"/>
                </a:cubicBezTo>
                <a:lnTo>
                  <a:pt x="340911" y="226867"/>
                </a:lnTo>
                <a:cubicBezTo>
                  <a:pt x="334683" y="226867"/>
                  <a:pt x="329611" y="221804"/>
                  <a:pt x="329611" y="215586"/>
                </a:cubicBezTo>
                <a:cubicBezTo>
                  <a:pt x="329611" y="209279"/>
                  <a:pt x="334683" y="204216"/>
                  <a:pt x="340911" y="204216"/>
                </a:cubicBezTo>
                <a:close/>
                <a:moveTo>
                  <a:pt x="147793" y="204216"/>
                </a:moveTo>
                <a:lnTo>
                  <a:pt x="284561" y="204216"/>
                </a:lnTo>
                <a:cubicBezTo>
                  <a:pt x="290879" y="204216"/>
                  <a:pt x="295951" y="209279"/>
                  <a:pt x="295951" y="215586"/>
                </a:cubicBezTo>
                <a:cubicBezTo>
                  <a:pt x="295951" y="221804"/>
                  <a:pt x="290879" y="226867"/>
                  <a:pt x="284561" y="226867"/>
                </a:cubicBezTo>
                <a:lnTo>
                  <a:pt x="147793" y="226867"/>
                </a:lnTo>
                <a:cubicBezTo>
                  <a:pt x="141475" y="226867"/>
                  <a:pt x="136403" y="221804"/>
                  <a:pt x="136403" y="215586"/>
                </a:cubicBezTo>
                <a:cubicBezTo>
                  <a:pt x="136403" y="209279"/>
                  <a:pt x="141475" y="204216"/>
                  <a:pt x="147793" y="204216"/>
                </a:cubicBezTo>
                <a:close/>
                <a:moveTo>
                  <a:pt x="340911" y="147552"/>
                </a:moveTo>
                <a:lnTo>
                  <a:pt x="397768" y="147552"/>
                </a:lnTo>
                <a:cubicBezTo>
                  <a:pt x="403997" y="147552"/>
                  <a:pt x="409068" y="152615"/>
                  <a:pt x="409068" y="158833"/>
                </a:cubicBezTo>
                <a:cubicBezTo>
                  <a:pt x="409068" y="165140"/>
                  <a:pt x="403997" y="170203"/>
                  <a:pt x="397768" y="170203"/>
                </a:cubicBezTo>
                <a:lnTo>
                  <a:pt x="340911" y="170203"/>
                </a:lnTo>
                <a:cubicBezTo>
                  <a:pt x="334683" y="170203"/>
                  <a:pt x="329611" y="165140"/>
                  <a:pt x="329611" y="158833"/>
                </a:cubicBezTo>
                <a:cubicBezTo>
                  <a:pt x="329611" y="152615"/>
                  <a:pt x="334683" y="147552"/>
                  <a:pt x="340911" y="147552"/>
                </a:cubicBezTo>
                <a:close/>
                <a:moveTo>
                  <a:pt x="147793" y="147552"/>
                </a:moveTo>
                <a:lnTo>
                  <a:pt x="284561" y="147552"/>
                </a:lnTo>
                <a:cubicBezTo>
                  <a:pt x="290879" y="147552"/>
                  <a:pt x="295951" y="152615"/>
                  <a:pt x="295951" y="158833"/>
                </a:cubicBezTo>
                <a:cubicBezTo>
                  <a:pt x="295951" y="165140"/>
                  <a:pt x="290879" y="170203"/>
                  <a:pt x="284561" y="170203"/>
                </a:cubicBezTo>
                <a:lnTo>
                  <a:pt x="147793" y="170203"/>
                </a:lnTo>
                <a:cubicBezTo>
                  <a:pt x="141475" y="170203"/>
                  <a:pt x="136403" y="165140"/>
                  <a:pt x="136403" y="158833"/>
                </a:cubicBezTo>
                <a:cubicBezTo>
                  <a:pt x="136403" y="152615"/>
                  <a:pt x="141475" y="147552"/>
                  <a:pt x="147793" y="147552"/>
                </a:cubicBezTo>
                <a:close/>
                <a:moveTo>
                  <a:pt x="340911" y="90747"/>
                </a:moveTo>
                <a:lnTo>
                  <a:pt x="397768" y="90747"/>
                </a:lnTo>
                <a:cubicBezTo>
                  <a:pt x="403997" y="90747"/>
                  <a:pt x="409068" y="95895"/>
                  <a:pt x="409068" y="102108"/>
                </a:cubicBezTo>
                <a:cubicBezTo>
                  <a:pt x="409068" y="108410"/>
                  <a:pt x="403997" y="113469"/>
                  <a:pt x="397768" y="113469"/>
                </a:cubicBezTo>
                <a:lnTo>
                  <a:pt x="340911" y="113469"/>
                </a:lnTo>
                <a:cubicBezTo>
                  <a:pt x="334683" y="113469"/>
                  <a:pt x="329611" y="108410"/>
                  <a:pt x="329611" y="102108"/>
                </a:cubicBezTo>
                <a:cubicBezTo>
                  <a:pt x="329611" y="95895"/>
                  <a:pt x="334683" y="90747"/>
                  <a:pt x="340911" y="90747"/>
                </a:cubicBezTo>
                <a:close/>
                <a:moveTo>
                  <a:pt x="147793" y="90747"/>
                </a:moveTo>
                <a:lnTo>
                  <a:pt x="284561" y="90747"/>
                </a:lnTo>
                <a:cubicBezTo>
                  <a:pt x="290879" y="90747"/>
                  <a:pt x="295951" y="95895"/>
                  <a:pt x="295951" y="102108"/>
                </a:cubicBezTo>
                <a:cubicBezTo>
                  <a:pt x="295951" y="108410"/>
                  <a:pt x="290879" y="113469"/>
                  <a:pt x="284561" y="113469"/>
                </a:cubicBezTo>
                <a:lnTo>
                  <a:pt x="147793" y="113469"/>
                </a:lnTo>
                <a:cubicBezTo>
                  <a:pt x="141475" y="113469"/>
                  <a:pt x="136403" y="108410"/>
                  <a:pt x="136403" y="102108"/>
                </a:cubicBezTo>
                <a:cubicBezTo>
                  <a:pt x="136403" y="95895"/>
                  <a:pt x="141475" y="90747"/>
                  <a:pt x="147793" y="90747"/>
                </a:cubicBezTo>
                <a:close/>
                <a:moveTo>
                  <a:pt x="79576" y="90737"/>
                </a:moveTo>
                <a:cubicBezTo>
                  <a:pt x="73256" y="90737"/>
                  <a:pt x="68183" y="95891"/>
                  <a:pt x="68183" y="102112"/>
                </a:cubicBezTo>
                <a:cubicBezTo>
                  <a:pt x="68183" y="108333"/>
                  <a:pt x="73256" y="113488"/>
                  <a:pt x="79576" y="113488"/>
                </a:cubicBezTo>
                <a:cubicBezTo>
                  <a:pt x="85807" y="113488"/>
                  <a:pt x="90881" y="108333"/>
                  <a:pt x="90881" y="102112"/>
                </a:cubicBezTo>
                <a:cubicBezTo>
                  <a:pt x="90881" y="95891"/>
                  <a:pt x="85807" y="90737"/>
                  <a:pt x="79576" y="90737"/>
                </a:cubicBezTo>
                <a:close/>
                <a:moveTo>
                  <a:pt x="68272" y="0"/>
                </a:moveTo>
                <a:lnTo>
                  <a:pt x="386310" y="0"/>
                </a:lnTo>
                <a:cubicBezTo>
                  <a:pt x="423962" y="0"/>
                  <a:pt x="454582" y="30571"/>
                  <a:pt x="454582" y="68164"/>
                </a:cubicBezTo>
                <a:lnTo>
                  <a:pt x="454582" y="372545"/>
                </a:lnTo>
                <a:cubicBezTo>
                  <a:pt x="454582" y="378766"/>
                  <a:pt x="449509" y="383832"/>
                  <a:pt x="443189" y="383832"/>
                </a:cubicBezTo>
                <a:cubicBezTo>
                  <a:pt x="436958" y="383832"/>
                  <a:pt x="431884" y="378766"/>
                  <a:pt x="431884" y="372545"/>
                </a:cubicBezTo>
                <a:lnTo>
                  <a:pt x="431884" y="68164"/>
                </a:lnTo>
                <a:cubicBezTo>
                  <a:pt x="431884" y="43102"/>
                  <a:pt x="411412" y="22662"/>
                  <a:pt x="386310" y="22662"/>
                </a:cubicBezTo>
                <a:lnTo>
                  <a:pt x="68272" y="22662"/>
                </a:lnTo>
                <a:cubicBezTo>
                  <a:pt x="43170" y="22662"/>
                  <a:pt x="22698" y="43013"/>
                  <a:pt x="22698" y="67986"/>
                </a:cubicBezTo>
                <a:lnTo>
                  <a:pt x="22698" y="90737"/>
                </a:lnTo>
                <a:lnTo>
                  <a:pt x="47443" y="90737"/>
                </a:lnTo>
                <a:cubicBezTo>
                  <a:pt x="52161" y="77584"/>
                  <a:pt x="64711" y="68075"/>
                  <a:pt x="79576" y="68075"/>
                </a:cubicBezTo>
                <a:cubicBezTo>
                  <a:pt x="98358" y="68075"/>
                  <a:pt x="113668" y="83361"/>
                  <a:pt x="113668" y="102112"/>
                </a:cubicBezTo>
                <a:cubicBezTo>
                  <a:pt x="113668" y="120864"/>
                  <a:pt x="98358" y="136150"/>
                  <a:pt x="79576" y="136150"/>
                </a:cubicBezTo>
                <a:cubicBezTo>
                  <a:pt x="64711" y="136150"/>
                  <a:pt x="52161" y="126641"/>
                  <a:pt x="47443" y="113488"/>
                </a:cubicBezTo>
                <a:lnTo>
                  <a:pt x="22698" y="113488"/>
                </a:lnTo>
                <a:lnTo>
                  <a:pt x="22698" y="215600"/>
                </a:lnTo>
                <a:lnTo>
                  <a:pt x="47443" y="215600"/>
                </a:lnTo>
                <a:cubicBezTo>
                  <a:pt x="52161" y="202358"/>
                  <a:pt x="64711" y="192849"/>
                  <a:pt x="79576" y="192849"/>
                </a:cubicBezTo>
                <a:cubicBezTo>
                  <a:pt x="98358" y="192849"/>
                  <a:pt x="113668" y="208135"/>
                  <a:pt x="113668" y="226886"/>
                </a:cubicBezTo>
                <a:cubicBezTo>
                  <a:pt x="113668" y="245727"/>
                  <a:pt x="98358" y="260924"/>
                  <a:pt x="79576" y="260924"/>
                </a:cubicBezTo>
                <a:cubicBezTo>
                  <a:pt x="64711" y="260924"/>
                  <a:pt x="52161" y="251504"/>
                  <a:pt x="47443" y="238262"/>
                </a:cubicBezTo>
                <a:lnTo>
                  <a:pt x="22698" y="238262"/>
                </a:lnTo>
                <a:lnTo>
                  <a:pt x="22698" y="340374"/>
                </a:lnTo>
                <a:lnTo>
                  <a:pt x="47443" y="340374"/>
                </a:lnTo>
                <a:cubicBezTo>
                  <a:pt x="52161" y="327221"/>
                  <a:pt x="64711" y="317712"/>
                  <a:pt x="79576" y="317712"/>
                </a:cubicBezTo>
                <a:cubicBezTo>
                  <a:pt x="98358" y="317712"/>
                  <a:pt x="113668" y="332998"/>
                  <a:pt x="113668" y="351750"/>
                </a:cubicBezTo>
                <a:cubicBezTo>
                  <a:pt x="113668" y="370501"/>
                  <a:pt x="98358" y="385787"/>
                  <a:pt x="79576" y="385787"/>
                </a:cubicBezTo>
                <a:cubicBezTo>
                  <a:pt x="64711" y="385787"/>
                  <a:pt x="52161" y="376278"/>
                  <a:pt x="47443" y="363036"/>
                </a:cubicBezTo>
                <a:lnTo>
                  <a:pt x="22698" y="363036"/>
                </a:lnTo>
                <a:lnTo>
                  <a:pt x="22698" y="465148"/>
                </a:lnTo>
                <a:lnTo>
                  <a:pt x="47443" y="465148"/>
                </a:lnTo>
                <a:cubicBezTo>
                  <a:pt x="52161" y="451995"/>
                  <a:pt x="64711" y="442486"/>
                  <a:pt x="79576" y="442486"/>
                </a:cubicBezTo>
                <a:cubicBezTo>
                  <a:pt x="98358" y="442486"/>
                  <a:pt x="113668" y="457772"/>
                  <a:pt x="113668" y="476524"/>
                </a:cubicBezTo>
                <a:cubicBezTo>
                  <a:pt x="113668" y="495275"/>
                  <a:pt x="98358" y="510561"/>
                  <a:pt x="79576" y="510561"/>
                </a:cubicBezTo>
                <a:cubicBezTo>
                  <a:pt x="64711" y="510561"/>
                  <a:pt x="52161" y="501052"/>
                  <a:pt x="47443" y="487899"/>
                </a:cubicBezTo>
                <a:lnTo>
                  <a:pt x="22698" y="487899"/>
                </a:lnTo>
                <a:lnTo>
                  <a:pt x="22698" y="510650"/>
                </a:lnTo>
                <a:cubicBezTo>
                  <a:pt x="22698" y="535623"/>
                  <a:pt x="43081" y="555974"/>
                  <a:pt x="68094" y="555974"/>
                </a:cubicBezTo>
                <a:lnTo>
                  <a:pt x="306823" y="555974"/>
                </a:lnTo>
                <a:cubicBezTo>
                  <a:pt x="313143" y="555974"/>
                  <a:pt x="318217" y="561040"/>
                  <a:pt x="318217" y="567261"/>
                </a:cubicBezTo>
                <a:cubicBezTo>
                  <a:pt x="318217" y="573570"/>
                  <a:pt x="313143" y="578636"/>
                  <a:pt x="306823" y="578636"/>
                </a:cubicBezTo>
                <a:lnTo>
                  <a:pt x="68094" y="578636"/>
                </a:lnTo>
                <a:cubicBezTo>
                  <a:pt x="30531" y="578636"/>
                  <a:pt x="0" y="548153"/>
                  <a:pt x="0" y="510650"/>
                </a:cubicBezTo>
                <a:lnTo>
                  <a:pt x="0" y="67986"/>
                </a:lnTo>
                <a:cubicBezTo>
                  <a:pt x="0" y="30483"/>
                  <a:pt x="30620" y="0"/>
                  <a:pt x="682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文本框 30">
            <a:extLst>
              <a:ext uri="{FF2B5EF4-FFF2-40B4-BE49-F238E27FC236}">
                <a16:creationId xmlns:a16="http://schemas.microsoft.com/office/drawing/2014/main" id="{93A6F240-6422-4CDC-869F-F818FE412E93}"/>
              </a:ext>
            </a:extLst>
          </p:cNvPr>
          <p:cNvSpPr txBox="1"/>
          <p:nvPr/>
        </p:nvSpPr>
        <p:spPr>
          <a:xfrm>
            <a:off x="6588405" y="2300191"/>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33" name="矩形 32">
            <a:extLst>
              <a:ext uri="{FF2B5EF4-FFF2-40B4-BE49-F238E27FC236}">
                <a16:creationId xmlns:a16="http://schemas.microsoft.com/office/drawing/2014/main" id="{DCE69C06-677B-425A-A8C0-F3A477C9B0B2}"/>
              </a:ext>
            </a:extLst>
          </p:cNvPr>
          <p:cNvSpPr/>
          <p:nvPr/>
        </p:nvSpPr>
        <p:spPr>
          <a:xfrm>
            <a:off x="5539153" y="3388911"/>
            <a:ext cx="5820509" cy="917919"/>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顶角 33">
            <a:extLst>
              <a:ext uri="{FF2B5EF4-FFF2-40B4-BE49-F238E27FC236}">
                <a16:creationId xmlns:a16="http://schemas.microsoft.com/office/drawing/2014/main" id="{49E252B9-B37F-435E-9222-36F23E20520F}"/>
              </a:ext>
            </a:extLst>
          </p:cNvPr>
          <p:cNvSpPr/>
          <p:nvPr/>
        </p:nvSpPr>
        <p:spPr>
          <a:xfrm rot="5400000">
            <a:off x="5593892" y="3412102"/>
            <a:ext cx="762056" cy="87153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17F17D6C-E401-43CC-AA33-AD9DA800667A}"/>
              </a:ext>
            </a:extLst>
          </p:cNvPr>
          <p:cNvSpPr/>
          <p:nvPr/>
        </p:nvSpPr>
        <p:spPr>
          <a:xfrm>
            <a:off x="5673725" y="3501795"/>
            <a:ext cx="692150" cy="6921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任意多边形: 形状 35">
            <a:extLst>
              <a:ext uri="{FF2B5EF4-FFF2-40B4-BE49-F238E27FC236}">
                <a16:creationId xmlns:a16="http://schemas.microsoft.com/office/drawing/2014/main" id="{96A7B41D-FEFA-4643-B8BF-0C67153A066E}"/>
              </a:ext>
            </a:extLst>
          </p:cNvPr>
          <p:cNvSpPr/>
          <p:nvPr/>
        </p:nvSpPr>
        <p:spPr>
          <a:xfrm rot="2226290">
            <a:off x="10430593" y="3646354"/>
            <a:ext cx="666972" cy="967081"/>
          </a:xfrm>
          <a:custGeom>
            <a:avLst/>
            <a:gdLst>
              <a:gd name="connsiteX0" fmla="*/ 41513 w 666972"/>
              <a:gd name="connsiteY0" fmla="*/ 552894 h 967081"/>
              <a:gd name="connsiteX1" fmla="*/ 141732 w 666972"/>
              <a:gd name="connsiteY1" fmla="*/ 511381 h 967081"/>
              <a:gd name="connsiteX2" fmla="*/ 283466 w 666972"/>
              <a:gd name="connsiteY2" fmla="*/ 653114 h 967081"/>
              <a:gd name="connsiteX3" fmla="*/ 283465 w 666972"/>
              <a:gd name="connsiteY3" fmla="*/ 752660 h 967081"/>
              <a:gd name="connsiteX4" fmla="*/ 0 w 666972"/>
              <a:gd name="connsiteY4" fmla="*/ 967081 h 967081"/>
              <a:gd name="connsiteX5" fmla="*/ 0 w 666972"/>
              <a:gd name="connsiteY5" fmla="*/ 653114 h 967081"/>
              <a:gd name="connsiteX6" fmla="*/ 41513 w 666972"/>
              <a:gd name="connsiteY6" fmla="*/ 552894 h 967081"/>
              <a:gd name="connsiteX7" fmla="*/ 425019 w 666972"/>
              <a:gd name="connsiteY7" fmla="*/ 41513 h 967081"/>
              <a:gd name="connsiteX8" fmla="*/ 525239 w 666972"/>
              <a:gd name="connsiteY8" fmla="*/ 0 h 967081"/>
              <a:gd name="connsiteX9" fmla="*/ 666972 w 666972"/>
              <a:gd name="connsiteY9" fmla="*/ 141733 h 967081"/>
              <a:gd name="connsiteX10" fmla="*/ 666972 w 666972"/>
              <a:gd name="connsiteY10" fmla="*/ 462567 h 967081"/>
              <a:gd name="connsiteX11" fmla="*/ 383505 w 666972"/>
              <a:gd name="connsiteY11" fmla="*/ 676987 h 967081"/>
              <a:gd name="connsiteX12" fmla="*/ 383506 w 666972"/>
              <a:gd name="connsiteY12" fmla="*/ 141733 h 967081"/>
              <a:gd name="connsiteX13" fmla="*/ 425019 w 666972"/>
              <a:gd name="connsiteY13" fmla="*/ 41513 h 96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6972" h="967081">
                <a:moveTo>
                  <a:pt x="41513" y="552894"/>
                </a:moveTo>
                <a:cubicBezTo>
                  <a:pt x="67160" y="527245"/>
                  <a:pt x="102594" y="511381"/>
                  <a:pt x="141732" y="511381"/>
                </a:cubicBezTo>
                <a:cubicBezTo>
                  <a:pt x="220010" y="511381"/>
                  <a:pt x="283466" y="574837"/>
                  <a:pt x="283466" y="653114"/>
                </a:cubicBezTo>
                <a:lnTo>
                  <a:pt x="283465" y="752660"/>
                </a:lnTo>
                <a:lnTo>
                  <a:pt x="0" y="967081"/>
                </a:lnTo>
                <a:lnTo>
                  <a:pt x="0" y="653114"/>
                </a:lnTo>
                <a:cubicBezTo>
                  <a:pt x="-1" y="613976"/>
                  <a:pt x="15863" y="578543"/>
                  <a:pt x="41513" y="552894"/>
                </a:cubicBezTo>
                <a:close/>
                <a:moveTo>
                  <a:pt x="425019" y="41513"/>
                </a:moveTo>
                <a:cubicBezTo>
                  <a:pt x="450667" y="15864"/>
                  <a:pt x="486101" y="-1"/>
                  <a:pt x="525239" y="0"/>
                </a:cubicBezTo>
                <a:cubicBezTo>
                  <a:pt x="603516" y="0"/>
                  <a:pt x="666972" y="63456"/>
                  <a:pt x="666972" y="141733"/>
                </a:cubicBezTo>
                <a:lnTo>
                  <a:pt x="666972" y="462567"/>
                </a:lnTo>
                <a:lnTo>
                  <a:pt x="383505" y="676987"/>
                </a:lnTo>
                <a:lnTo>
                  <a:pt x="383506" y="141733"/>
                </a:lnTo>
                <a:cubicBezTo>
                  <a:pt x="383506" y="102594"/>
                  <a:pt x="399370" y="67162"/>
                  <a:pt x="425019" y="41513"/>
                </a:cubicBez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36">
            <a:extLst>
              <a:ext uri="{FF2B5EF4-FFF2-40B4-BE49-F238E27FC236}">
                <a16:creationId xmlns:a16="http://schemas.microsoft.com/office/drawing/2014/main" id="{70170674-ED15-43D6-A459-F6B586E42E4F}"/>
              </a:ext>
            </a:extLst>
          </p:cNvPr>
          <p:cNvSpPr/>
          <p:nvPr/>
        </p:nvSpPr>
        <p:spPr>
          <a:xfrm>
            <a:off x="5539152" y="3388911"/>
            <a:ext cx="5820509" cy="917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notebook_200755">
            <a:extLst>
              <a:ext uri="{FF2B5EF4-FFF2-40B4-BE49-F238E27FC236}">
                <a16:creationId xmlns:a16="http://schemas.microsoft.com/office/drawing/2014/main" id="{DB057800-0061-4B7B-ABE1-DE357685650F}"/>
              </a:ext>
            </a:extLst>
          </p:cNvPr>
          <p:cNvSpPr/>
          <p:nvPr/>
        </p:nvSpPr>
        <p:spPr>
          <a:xfrm>
            <a:off x="5834705" y="3613645"/>
            <a:ext cx="424627" cy="462218"/>
          </a:xfrm>
          <a:custGeom>
            <a:avLst/>
            <a:gdLst>
              <a:gd name="connsiteX0" fmla="*/ 448074 w 557416"/>
              <a:gd name="connsiteY0" fmla="*/ 485413 h 606761"/>
              <a:gd name="connsiteX1" fmla="*/ 394921 w 557416"/>
              <a:gd name="connsiteY1" fmla="*/ 562772 h 606761"/>
              <a:gd name="connsiteX2" fmla="*/ 394921 w 557416"/>
              <a:gd name="connsiteY2" fmla="*/ 586284 h 606761"/>
              <a:gd name="connsiteX3" fmla="*/ 516413 w 557416"/>
              <a:gd name="connsiteY3" fmla="*/ 586284 h 606761"/>
              <a:gd name="connsiteX4" fmla="*/ 516413 w 557416"/>
              <a:gd name="connsiteY4" fmla="*/ 562772 h 606761"/>
              <a:gd name="connsiteX5" fmla="*/ 464019 w 557416"/>
              <a:gd name="connsiteY5" fmla="*/ 485413 h 606761"/>
              <a:gd name="connsiteX6" fmla="*/ 394921 w 557416"/>
              <a:gd name="connsiteY6" fmla="*/ 364065 h 606761"/>
              <a:gd name="connsiteX7" fmla="*/ 394921 w 557416"/>
              <a:gd name="connsiteY7" fmla="*/ 387577 h 606761"/>
              <a:gd name="connsiteX8" fmla="*/ 448074 w 557416"/>
              <a:gd name="connsiteY8" fmla="*/ 464936 h 606761"/>
              <a:gd name="connsiteX9" fmla="*/ 464019 w 557416"/>
              <a:gd name="connsiteY9" fmla="*/ 464936 h 606761"/>
              <a:gd name="connsiteX10" fmla="*/ 516413 w 557416"/>
              <a:gd name="connsiteY10" fmla="*/ 387577 h 606761"/>
              <a:gd name="connsiteX11" fmla="*/ 516413 w 557416"/>
              <a:gd name="connsiteY11" fmla="*/ 364065 h 606761"/>
              <a:gd name="connsiteX12" fmla="*/ 364548 w 557416"/>
              <a:gd name="connsiteY12" fmla="*/ 343588 h 606761"/>
              <a:gd name="connsiteX13" fmla="*/ 375179 w 557416"/>
              <a:gd name="connsiteY13" fmla="*/ 343588 h 606761"/>
              <a:gd name="connsiteX14" fmla="*/ 385050 w 557416"/>
              <a:gd name="connsiteY14" fmla="*/ 343588 h 606761"/>
              <a:gd name="connsiteX15" fmla="*/ 527043 w 557416"/>
              <a:gd name="connsiteY15" fmla="*/ 343588 h 606761"/>
              <a:gd name="connsiteX16" fmla="*/ 536914 w 557416"/>
              <a:gd name="connsiteY16" fmla="*/ 343588 h 606761"/>
              <a:gd name="connsiteX17" fmla="*/ 546785 w 557416"/>
              <a:gd name="connsiteY17" fmla="*/ 343588 h 606761"/>
              <a:gd name="connsiteX18" fmla="*/ 557416 w 557416"/>
              <a:gd name="connsiteY18" fmla="*/ 354206 h 606761"/>
              <a:gd name="connsiteX19" fmla="*/ 546785 w 557416"/>
              <a:gd name="connsiteY19" fmla="*/ 364065 h 606761"/>
              <a:gd name="connsiteX20" fmla="*/ 536914 w 557416"/>
              <a:gd name="connsiteY20" fmla="*/ 364065 h 606761"/>
              <a:gd name="connsiteX21" fmla="*/ 536914 w 557416"/>
              <a:gd name="connsiteY21" fmla="*/ 387577 h 606761"/>
              <a:gd name="connsiteX22" fmla="*/ 488318 w 557416"/>
              <a:gd name="connsiteY22" fmla="*/ 475554 h 606761"/>
              <a:gd name="connsiteX23" fmla="*/ 536914 w 557416"/>
              <a:gd name="connsiteY23" fmla="*/ 562772 h 606761"/>
              <a:gd name="connsiteX24" fmla="*/ 536914 w 557416"/>
              <a:gd name="connsiteY24" fmla="*/ 586284 h 606761"/>
              <a:gd name="connsiteX25" fmla="*/ 546785 w 557416"/>
              <a:gd name="connsiteY25" fmla="*/ 586284 h 606761"/>
              <a:gd name="connsiteX26" fmla="*/ 557416 w 557416"/>
              <a:gd name="connsiteY26" fmla="*/ 596902 h 606761"/>
              <a:gd name="connsiteX27" fmla="*/ 546785 w 557416"/>
              <a:gd name="connsiteY27" fmla="*/ 606761 h 606761"/>
              <a:gd name="connsiteX28" fmla="*/ 536914 w 557416"/>
              <a:gd name="connsiteY28" fmla="*/ 606761 h 606761"/>
              <a:gd name="connsiteX29" fmla="*/ 516413 w 557416"/>
              <a:gd name="connsiteY29" fmla="*/ 606761 h 606761"/>
              <a:gd name="connsiteX30" fmla="*/ 375179 w 557416"/>
              <a:gd name="connsiteY30" fmla="*/ 606761 h 606761"/>
              <a:gd name="connsiteX31" fmla="*/ 354677 w 557416"/>
              <a:gd name="connsiteY31" fmla="*/ 606761 h 606761"/>
              <a:gd name="connsiteX32" fmla="*/ 344806 w 557416"/>
              <a:gd name="connsiteY32" fmla="*/ 596902 h 606761"/>
              <a:gd name="connsiteX33" fmla="*/ 354677 w 557416"/>
              <a:gd name="connsiteY33" fmla="*/ 586284 h 606761"/>
              <a:gd name="connsiteX34" fmla="*/ 375179 w 557416"/>
              <a:gd name="connsiteY34" fmla="*/ 586284 h 606761"/>
              <a:gd name="connsiteX35" fmla="*/ 375179 w 557416"/>
              <a:gd name="connsiteY35" fmla="*/ 562772 h 606761"/>
              <a:gd name="connsiteX36" fmla="*/ 423775 w 557416"/>
              <a:gd name="connsiteY36" fmla="*/ 475554 h 606761"/>
              <a:gd name="connsiteX37" fmla="*/ 375179 w 557416"/>
              <a:gd name="connsiteY37" fmla="*/ 387577 h 606761"/>
              <a:gd name="connsiteX38" fmla="*/ 375179 w 557416"/>
              <a:gd name="connsiteY38" fmla="*/ 364065 h 606761"/>
              <a:gd name="connsiteX39" fmla="*/ 364548 w 557416"/>
              <a:gd name="connsiteY39" fmla="*/ 364065 h 606761"/>
              <a:gd name="connsiteX40" fmla="*/ 354677 w 557416"/>
              <a:gd name="connsiteY40" fmla="*/ 354206 h 606761"/>
              <a:gd name="connsiteX41" fmla="*/ 364548 w 557416"/>
              <a:gd name="connsiteY41" fmla="*/ 343588 h 606761"/>
              <a:gd name="connsiteX42" fmla="*/ 202741 w 557416"/>
              <a:gd name="connsiteY42" fmla="*/ 182028 h 606761"/>
              <a:gd name="connsiteX43" fmla="*/ 344806 w 557416"/>
              <a:gd name="connsiteY43" fmla="*/ 182028 h 606761"/>
              <a:gd name="connsiteX44" fmla="*/ 344806 w 557416"/>
              <a:gd name="connsiteY44" fmla="*/ 202497 h 606761"/>
              <a:gd name="connsiteX45" fmla="*/ 202741 w 557416"/>
              <a:gd name="connsiteY45" fmla="*/ 202497 h 606761"/>
              <a:gd name="connsiteX46" fmla="*/ 202741 w 557416"/>
              <a:gd name="connsiteY46" fmla="*/ 141821 h 606761"/>
              <a:gd name="connsiteX47" fmla="*/ 344806 w 557416"/>
              <a:gd name="connsiteY47" fmla="*/ 141821 h 606761"/>
              <a:gd name="connsiteX48" fmla="*/ 344806 w 557416"/>
              <a:gd name="connsiteY48" fmla="*/ 161559 h 606761"/>
              <a:gd name="connsiteX49" fmla="*/ 202741 w 557416"/>
              <a:gd name="connsiteY49" fmla="*/ 161559 h 606761"/>
              <a:gd name="connsiteX50" fmla="*/ 172433 w 557416"/>
              <a:gd name="connsiteY50" fmla="*/ 121360 h 606761"/>
              <a:gd name="connsiteX51" fmla="*/ 172433 w 557416"/>
              <a:gd name="connsiteY51" fmla="*/ 222227 h 606761"/>
              <a:gd name="connsiteX52" fmla="*/ 375142 w 557416"/>
              <a:gd name="connsiteY52" fmla="*/ 222227 h 606761"/>
              <a:gd name="connsiteX53" fmla="*/ 375142 w 557416"/>
              <a:gd name="connsiteY53" fmla="*/ 121360 h 606761"/>
              <a:gd name="connsiteX54" fmla="*/ 151934 w 557416"/>
              <a:gd name="connsiteY54" fmla="*/ 100883 h 606761"/>
              <a:gd name="connsiteX55" fmla="*/ 394882 w 557416"/>
              <a:gd name="connsiteY55" fmla="*/ 100883 h 606761"/>
              <a:gd name="connsiteX56" fmla="*/ 394882 w 557416"/>
              <a:gd name="connsiteY56" fmla="*/ 242704 h 606761"/>
              <a:gd name="connsiteX57" fmla="*/ 151934 w 557416"/>
              <a:gd name="connsiteY57" fmla="*/ 242704 h 606761"/>
              <a:gd name="connsiteX58" fmla="*/ 20504 w 557416"/>
              <a:gd name="connsiteY58" fmla="*/ 20478 h 606761"/>
              <a:gd name="connsiteX59" fmla="*/ 20504 w 557416"/>
              <a:gd name="connsiteY59" fmla="*/ 586283 h 606761"/>
              <a:gd name="connsiteX60" fmla="*/ 81257 w 557416"/>
              <a:gd name="connsiteY60" fmla="*/ 586283 h 606761"/>
              <a:gd name="connsiteX61" fmla="*/ 81257 w 557416"/>
              <a:gd name="connsiteY61" fmla="*/ 20478 h 606761"/>
              <a:gd name="connsiteX62" fmla="*/ 0 w 557416"/>
              <a:gd name="connsiteY62" fmla="*/ 0 h 606761"/>
              <a:gd name="connsiteX63" fmla="*/ 101761 w 557416"/>
              <a:gd name="connsiteY63" fmla="*/ 0 h 606761"/>
              <a:gd name="connsiteX64" fmla="*/ 466280 w 557416"/>
              <a:gd name="connsiteY64" fmla="*/ 0 h 606761"/>
              <a:gd name="connsiteX65" fmla="*/ 466280 w 557416"/>
              <a:gd name="connsiteY65" fmla="*/ 293521 h 606761"/>
              <a:gd name="connsiteX66" fmla="*/ 445776 w 557416"/>
              <a:gd name="connsiteY66" fmla="*/ 293521 h 606761"/>
              <a:gd name="connsiteX67" fmla="*/ 445776 w 557416"/>
              <a:gd name="connsiteY67" fmla="*/ 20478 h 606761"/>
              <a:gd name="connsiteX68" fmla="*/ 101761 w 557416"/>
              <a:gd name="connsiteY68" fmla="*/ 20478 h 606761"/>
              <a:gd name="connsiteX69" fmla="*/ 101761 w 557416"/>
              <a:gd name="connsiteY69" fmla="*/ 586283 h 606761"/>
              <a:gd name="connsiteX70" fmla="*/ 293893 w 557416"/>
              <a:gd name="connsiteY70" fmla="*/ 586283 h 606761"/>
              <a:gd name="connsiteX71" fmla="*/ 293893 w 557416"/>
              <a:gd name="connsiteY71" fmla="*/ 606761 h 606761"/>
              <a:gd name="connsiteX72" fmla="*/ 101761 w 557416"/>
              <a:gd name="connsiteY72" fmla="*/ 606761 h 606761"/>
              <a:gd name="connsiteX73" fmla="*/ 0 w 557416"/>
              <a:gd name="connsiteY73" fmla="*/ 606761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57416" h="606761">
                <a:moveTo>
                  <a:pt x="448074" y="485413"/>
                </a:moveTo>
                <a:cubicBezTo>
                  <a:pt x="415423" y="499065"/>
                  <a:pt x="394921" y="529402"/>
                  <a:pt x="394921" y="562772"/>
                </a:cubicBezTo>
                <a:lnTo>
                  <a:pt x="394921" y="586284"/>
                </a:lnTo>
                <a:lnTo>
                  <a:pt x="516413" y="586284"/>
                </a:lnTo>
                <a:lnTo>
                  <a:pt x="516413" y="562772"/>
                </a:lnTo>
                <a:cubicBezTo>
                  <a:pt x="516413" y="529402"/>
                  <a:pt x="495911" y="499065"/>
                  <a:pt x="464019" y="485413"/>
                </a:cubicBezTo>
                <a:close/>
                <a:moveTo>
                  <a:pt x="394921" y="364065"/>
                </a:moveTo>
                <a:lnTo>
                  <a:pt x="394921" y="387577"/>
                </a:lnTo>
                <a:cubicBezTo>
                  <a:pt x="394921" y="421706"/>
                  <a:pt x="415423" y="451284"/>
                  <a:pt x="448074" y="464936"/>
                </a:cubicBezTo>
                <a:lnTo>
                  <a:pt x="464019" y="464936"/>
                </a:lnTo>
                <a:cubicBezTo>
                  <a:pt x="495911" y="451284"/>
                  <a:pt x="516413" y="421706"/>
                  <a:pt x="516413" y="387577"/>
                </a:cubicBezTo>
                <a:lnTo>
                  <a:pt x="516413" y="364065"/>
                </a:lnTo>
                <a:close/>
                <a:moveTo>
                  <a:pt x="364548" y="343588"/>
                </a:moveTo>
                <a:lnTo>
                  <a:pt x="375179" y="343588"/>
                </a:lnTo>
                <a:lnTo>
                  <a:pt x="385050" y="343588"/>
                </a:lnTo>
                <a:lnTo>
                  <a:pt x="527043" y="343588"/>
                </a:lnTo>
                <a:lnTo>
                  <a:pt x="536914" y="343588"/>
                </a:lnTo>
                <a:lnTo>
                  <a:pt x="546785" y="343588"/>
                </a:lnTo>
                <a:cubicBezTo>
                  <a:pt x="552860" y="343588"/>
                  <a:pt x="557416" y="348139"/>
                  <a:pt x="557416" y="354206"/>
                </a:cubicBezTo>
                <a:cubicBezTo>
                  <a:pt x="557416" y="359515"/>
                  <a:pt x="552860" y="364065"/>
                  <a:pt x="546785" y="364065"/>
                </a:cubicBezTo>
                <a:lnTo>
                  <a:pt x="536914" y="364065"/>
                </a:lnTo>
                <a:lnTo>
                  <a:pt x="536914" y="387577"/>
                </a:lnTo>
                <a:cubicBezTo>
                  <a:pt x="536914" y="423981"/>
                  <a:pt x="517931" y="455835"/>
                  <a:pt x="488318" y="475554"/>
                </a:cubicBezTo>
                <a:cubicBezTo>
                  <a:pt x="517931" y="494514"/>
                  <a:pt x="536914" y="527127"/>
                  <a:pt x="536914" y="562772"/>
                </a:cubicBezTo>
                <a:lnTo>
                  <a:pt x="536914" y="586284"/>
                </a:lnTo>
                <a:lnTo>
                  <a:pt x="546785" y="586284"/>
                </a:lnTo>
                <a:cubicBezTo>
                  <a:pt x="552860" y="586284"/>
                  <a:pt x="557416" y="590834"/>
                  <a:pt x="557416" y="596902"/>
                </a:cubicBezTo>
                <a:cubicBezTo>
                  <a:pt x="557416" y="602210"/>
                  <a:pt x="552860" y="606761"/>
                  <a:pt x="546785" y="606761"/>
                </a:cubicBezTo>
                <a:lnTo>
                  <a:pt x="536914" y="606761"/>
                </a:lnTo>
                <a:lnTo>
                  <a:pt x="516413" y="606761"/>
                </a:lnTo>
                <a:lnTo>
                  <a:pt x="375179" y="606761"/>
                </a:lnTo>
                <a:lnTo>
                  <a:pt x="354677" y="606761"/>
                </a:lnTo>
                <a:cubicBezTo>
                  <a:pt x="349362" y="606761"/>
                  <a:pt x="344806" y="602210"/>
                  <a:pt x="344806" y="596902"/>
                </a:cubicBezTo>
                <a:cubicBezTo>
                  <a:pt x="344806" y="590834"/>
                  <a:pt x="349362" y="586284"/>
                  <a:pt x="354677" y="586284"/>
                </a:cubicBezTo>
                <a:lnTo>
                  <a:pt x="375179" y="586284"/>
                </a:lnTo>
                <a:lnTo>
                  <a:pt x="375179" y="562772"/>
                </a:lnTo>
                <a:cubicBezTo>
                  <a:pt x="375179" y="527127"/>
                  <a:pt x="393403" y="494514"/>
                  <a:pt x="423775" y="475554"/>
                </a:cubicBezTo>
                <a:cubicBezTo>
                  <a:pt x="393403" y="455835"/>
                  <a:pt x="375179" y="423981"/>
                  <a:pt x="375179" y="387577"/>
                </a:cubicBezTo>
                <a:lnTo>
                  <a:pt x="375179" y="364065"/>
                </a:lnTo>
                <a:lnTo>
                  <a:pt x="364548" y="364065"/>
                </a:lnTo>
                <a:cubicBezTo>
                  <a:pt x="359233" y="364065"/>
                  <a:pt x="354677" y="359515"/>
                  <a:pt x="354677" y="354206"/>
                </a:cubicBezTo>
                <a:cubicBezTo>
                  <a:pt x="354677" y="348139"/>
                  <a:pt x="359233" y="343588"/>
                  <a:pt x="364548" y="343588"/>
                </a:cubicBezTo>
                <a:close/>
                <a:moveTo>
                  <a:pt x="202741" y="182028"/>
                </a:moveTo>
                <a:lnTo>
                  <a:pt x="344806" y="182028"/>
                </a:lnTo>
                <a:lnTo>
                  <a:pt x="344806" y="202497"/>
                </a:lnTo>
                <a:lnTo>
                  <a:pt x="202741" y="202497"/>
                </a:lnTo>
                <a:close/>
                <a:moveTo>
                  <a:pt x="202741" y="141821"/>
                </a:moveTo>
                <a:lnTo>
                  <a:pt x="344806" y="141821"/>
                </a:lnTo>
                <a:lnTo>
                  <a:pt x="344806" y="161559"/>
                </a:lnTo>
                <a:lnTo>
                  <a:pt x="202741" y="161559"/>
                </a:lnTo>
                <a:close/>
                <a:moveTo>
                  <a:pt x="172433" y="121360"/>
                </a:moveTo>
                <a:lnTo>
                  <a:pt x="172433" y="222227"/>
                </a:lnTo>
                <a:lnTo>
                  <a:pt x="375142" y="222227"/>
                </a:lnTo>
                <a:lnTo>
                  <a:pt x="375142" y="121360"/>
                </a:lnTo>
                <a:close/>
                <a:moveTo>
                  <a:pt x="151934" y="100883"/>
                </a:moveTo>
                <a:lnTo>
                  <a:pt x="394882" y="100883"/>
                </a:lnTo>
                <a:lnTo>
                  <a:pt x="394882" y="242704"/>
                </a:lnTo>
                <a:lnTo>
                  <a:pt x="151934" y="242704"/>
                </a:lnTo>
                <a:close/>
                <a:moveTo>
                  <a:pt x="20504" y="20478"/>
                </a:moveTo>
                <a:lnTo>
                  <a:pt x="20504" y="586283"/>
                </a:lnTo>
                <a:lnTo>
                  <a:pt x="81257" y="586283"/>
                </a:lnTo>
                <a:lnTo>
                  <a:pt x="81257" y="20478"/>
                </a:lnTo>
                <a:close/>
                <a:moveTo>
                  <a:pt x="0" y="0"/>
                </a:moveTo>
                <a:lnTo>
                  <a:pt x="101761" y="0"/>
                </a:lnTo>
                <a:lnTo>
                  <a:pt x="466280" y="0"/>
                </a:lnTo>
                <a:lnTo>
                  <a:pt x="466280" y="293521"/>
                </a:lnTo>
                <a:lnTo>
                  <a:pt x="445776" y="293521"/>
                </a:lnTo>
                <a:lnTo>
                  <a:pt x="445776" y="20478"/>
                </a:lnTo>
                <a:lnTo>
                  <a:pt x="101761" y="20478"/>
                </a:lnTo>
                <a:lnTo>
                  <a:pt x="101761" y="586283"/>
                </a:lnTo>
                <a:lnTo>
                  <a:pt x="293893" y="586283"/>
                </a:lnTo>
                <a:lnTo>
                  <a:pt x="293893" y="606761"/>
                </a:lnTo>
                <a:lnTo>
                  <a:pt x="101761" y="606761"/>
                </a:lnTo>
                <a:lnTo>
                  <a:pt x="0" y="6067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9" name="文本框 38">
            <a:extLst>
              <a:ext uri="{FF2B5EF4-FFF2-40B4-BE49-F238E27FC236}">
                <a16:creationId xmlns:a16="http://schemas.microsoft.com/office/drawing/2014/main" id="{234A634F-95A2-4438-9014-E2302BC11F21}"/>
              </a:ext>
            </a:extLst>
          </p:cNvPr>
          <p:cNvSpPr txBox="1"/>
          <p:nvPr/>
        </p:nvSpPr>
        <p:spPr>
          <a:xfrm>
            <a:off x="6588405" y="3583533"/>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sp>
        <p:nvSpPr>
          <p:cNvPr id="41" name="矩形 40">
            <a:extLst>
              <a:ext uri="{FF2B5EF4-FFF2-40B4-BE49-F238E27FC236}">
                <a16:creationId xmlns:a16="http://schemas.microsoft.com/office/drawing/2014/main" id="{097DBD2F-DE0D-4957-8701-E80B0D6906F0}"/>
              </a:ext>
            </a:extLst>
          </p:cNvPr>
          <p:cNvSpPr/>
          <p:nvPr/>
        </p:nvSpPr>
        <p:spPr>
          <a:xfrm>
            <a:off x="5539153" y="4672254"/>
            <a:ext cx="5820509" cy="917919"/>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顶角 41">
            <a:extLst>
              <a:ext uri="{FF2B5EF4-FFF2-40B4-BE49-F238E27FC236}">
                <a16:creationId xmlns:a16="http://schemas.microsoft.com/office/drawing/2014/main" id="{3257389D-DC8D-4E9C-9543-6972163AC10F}"/>
              </a:ext>
            </a:extLst>
          </p:cNvPr>
          <p:cNvSpPr/>
          <p:nvPr/>
        </p:nvSpPr>
        <p:spPr>
          <a:xfrm rot="5400000">
            <a:off x="5593892" y="4695445"/>
            <a:ext cx="762056" cy="87153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1E51198A-F390-47A2-99E8-B097EA0BAA96}"/>
              </a:ext>
            </a:extLst>
          </p:cNvPr>
          <p:cNvSpPr/>
          <p:nvPr/>
        </p:nvSpPr>
        <p:spPr>
          <a:xfrm>
            <a:off x="5673725" y="4785138"/>
            <a:ext cx="692150" cy="6921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任意多边形: 形状 43">
            <a:extLst>
              <a:ext uri="{FF2B5EF4-FFF2-40B4-BE49-F238E27FC236}">
                <a16:creationId xmlns:a16="http://schemas.microsoft.com/office/drawing/2014/main" id="{C60379AB-8C64-4EBD-BD19-14F1E29C8916}"/>
              </a:ext>
            </a:extLst>
          </p:cNvPr>
          <p:cNvSpPr/>
          <p:nvPr/>
        </p:nvSpPr>
        <p:spPr>
          <a:xfrm rot="2226290">
            <a:off x="10430593" y="4929697"/>
            <a:ext cx="666972" cy="967081"/>
          </a:xfrm>
          <a:custGeom>
            <a:avLst/>
            <a:gdLst>
              <a:gd name="connsiteX0" fmla="*/ 41513 w 666972"/>
              <a:gd name="connsiteY0" fmla="*/ 552894 h 967081"/>
              <a:gd name="connsiteX1" fmla="*/ 141732 w 666972"/>
              <a:gd name="connsiteY1" fmla="*/ 511381 h 967081"/>
              <a:gd name="connsiteX2" fmla="*/ 283466 w 666972"/>
              <a:gd name="connsiteY2" fmla="*/ 653114 h 967081"/>
              <a:gd name="connsiteX3" fmla="*/ 283465 w 666972"/>
              <a:gd name="connsiteY3" fmla="*/ 752660 h 967081"/>
              <a:gd name="connsiteX4" fmla="*/ 0 w 666972"/>
              <a:gd name="connsiteY4" fmla="*/ 967081 h 967081"/>
              <a:gd name="connsiteX5" fmla="*/ 0 w 666972"/>
              <a:gd name="connsiteY5" fmla="*/ 653114 h 967081"/>
              <a:gd name="connsiteX6" fmla="*/ 41513 w 666972"/>
              <a:gd name="connsiteY6" fmla="*/ 552894 h 967081"/>
              <a:gd name="connsiteX7" fmla="*/ 425019 w 666972"/>
              <a:gd name="connsiteY7" fmla="*/ 41513 h 967081"/>
              <a:gd name="connsiteX8" fmla="*/ 525239 w 666972"/>
              <a:gd name="connsiteY8" fmla="*/ 0 h 967081"/>
              <a:gd name="connsiteX9" fmla="*/ 666972 w 666972"/>
              <a:gd name="connsiteY9" fmla="*/ 141733 h 967081"/>
              <a:gd name="connsiteX10" fmla="*/ 666972 w 666972"/>
              <a:gd name="connsiteY10" fmla="*/ 462567 h 967081"/>
              <a:gd name="connsiteX11" fmla="*/ 383505 w 666972"/>
              <a:gd name="connsiteY11" fmla="*/ 676987 h 967081"/>
              <a:gd name="connsiteX12" fmla="*/ 383506 w 666972"/>
              <a:gd name="connsiteY12" fmla="*/ 141733 h 967081"/>
              <a:gd name="connsiteX13" fmla="*/ 425019 w 666972"/>
              <a:gd name="connsiteY13" fmla="*/ 41513 h 96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6972" h="967081">
                <a:moveTo>
                  <a:pt x="41513" y="552894"/>
                </a:moveTo>
                <a:cubicBezTo>
                  <a:pt x="67160" y="527245"/>
                  <a:pt x="102594" y="511381"/>
                  <a:pt x="141732" y="511381"/>
                </a:cubicBezTo>
                <a:cubicBezTo>
                  <a:pt x="220010" y="511381"/>
                  <a:pt x="283466" y="574837"/>
                  <a:pt x="283466" y="653114"/>
                </a:cubicBezTo>
                <a:lnTo>
                  <a:pt x="283465" y="752660"/>
                </a:lnTo>
                <a:lnTo>
                  <a:pt x="0" y="967081"/>
                </a:lnTo>
                <a:lnTo>
                  <a:pt x="0" y="653114"/>
                </a:lnTo>
                <a:cubicBezTo>
                  <a:pt x="-1" y="613976"/>
                  <a:pt x="15863" y="578543"/>
                  <a:pt x="41513" y="552894"/>
                </a:cubicBezTo>
                <a:close/>
                <a:moveTo>
                  <a:pt x="425019" y="41513"/>
                </a:moveTo>
                <a:cubicBezTo>
                  <a:pt x="450667" y="15864"/>
                  <a:pt x="486101" y="-1"/>
                  <a:pt x="525239" y="0"/>
                </a:cubicBezTo>
                <a:cubicBezTo>
                  <a:pt x="603516" y="0"/>
                  <a:pt x="666972" y="63456"/>
                  <a:pt x="666972" y="141733"/>
                </a:cubicBezTo>
                <a:lnTo>
                  <a:pt x="666972" y="462567"/>
                </a:lnTo>
                <a:lnTo>
                  <a:pt x="383505" y="676987"/>
                </a:lnTo>
                <a:lnTo>
                  <a:pt x="383506" y="141733"/>
                </a:lnTo>
                <a:cubicBezTo>
                  <a:pt x="383506" y="102594"/>
                  <a:pt x="399370" y="67162"/>
                  <a:pt x="425019" y="41513"/>
                </a:cubicBez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a:extLst>
              <a:ext uri="{FF2B5EF4-FFF2-40B4-BE49-F238E27FC236}">
                <a16:creationId xmlns:a16="http://schemas.microsoft.com/office/drawing/2014/main" id="{8901649F-B5BD-4757-8389-782020916FE8}"/>
              </a:ext>
            </a:extLst>
          </p:cNvPr>
          <p:cNvSpPr/>
          <p:nvPr/>
        </p:nvSpPr>
        <p:spPr>
          <a:xfrm>
            <a:off x="5539152" y="4672254"/>
            <a:ext cx="5820509" cy="91791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notebook_200755">
            <a:extLst>
              <a:ext uri="{FF2B5EF4-FFF2-40B4-BE49-F238E27FC236}">
                <a16:creationId xmlns:a16="http://schemas.microsoft.com/office/drawing/2014/main" id="{FB5BFF06-CBEA-4533-AAF1-9464718CCB68}"/>
              </a:ext>
            </a:extLst>
          </p:cNvPr>
          <p:cNvSpPr/>
          <p:nvPr/>
        </p:nvSpPr>
        <p:spPr>
          <a:xfrm>
            <a:off x="5851022" y="4896988"/>
            <a:ext cx="391993" cy="462218"/>
          </a:xfrm>
          <a:custGeom>
            <a:avLst/>
            <a:gdLst>
              <a:gd name="connsiteX0" fmla="*/ 447173 w 515621"/>
              <a:gd name="connsiteY0" fmla="*/ 539544 h 607992"/>
              <a:gd name="connsiteX1" fmla="*/ 472012 w 515621"/>
              <a:gd name="connsiteY1" fmla="*/ 539544 h 607992"/>
              <a:gd name="connsiteX2" fmla="*/ 472012 w 515621"/>
              <a:gd name="connsiteY2" fmla="*/ 564595 h 607992"/>
              <a:gd name="connsiteX3" fmla="*/ 447173 w 515621"/>
              <a:gd name="connsiteY3" fmla="*/ 564595 h 607992"/>
              <a:gd name="connsiteX4" fmla="*/ 409844 w 515621"/>
              <a:gd name="connsiteY4" fmla="*/ 539544 h 607992"/>
              <a:gd name="connsiteX5" fmla="*/ 434754 w 515621"/>
              <a:gd name="connsiteY5" fmla="*/ 539544 h 607992"/>
              <a:gd name="connsiteX6" fmla="*/ 434754 w 515621"/>
              <a:gd name="connsiteY6" fmla="*/ 564595 h 607992"/>
              <a:gd name="connsiteX7" fmla="*/ 409844 w 515621"/>
              <a:gd name="connsiteY7" fmla="*/ 564595 h 607992"/>
              <a:gd name="connsiteX8" fmla="*/ 360236 w 515621"/>
              <a:gd name="connsiteY8" fmla="*/ 502285 h 607992"/>
              <a:gd name="connsiteX9" fmla="*/ 472012 w 515621"/>
              <a:gd name="connsiteY9" fmla="*/ 502285 h 607992"/>
              <a:gd name="connsiteX10" fmla="*/ 472012 w 515621"/>
              <a:gd name="connsiteY10" fmla="*/ 527406 h 607992"/>
              <a:gd name="connsiteX11" fmla="*/ 360236 w 515621"/>
              <a:gd name="connsiteY11" fmla="*/ 527406 h 607992"/>
              <a:gd name="connsiteX12" fmla="*/ 161454 w 515621"/>
              <a:gd name="connsiteY12" fmla="*/ 316274 h 607992"/>
              <a:gd name="connsiteX13" fmla="*/ 434754 w 515621"/>
              <a:gd name="connsiteY13" fmla="*/ 316274 h 607992"/>
              <a:gd name="connsiteX14" fmla="*/ 434754 w 515621"/>
              <a:gd name="connsiteY14" fmla="*/ 341325 h 607992"/>
              <a:gd name="connsiteX15" fmla="*/ 161454 w 515621"/>
              <a:gd name="connsiteY15" fmla="*/ 341325 h 607992"/>
              <a:gd name="connsiteX16" fmla="*/ 161454 w 515621"/>
              <a:gd name="connsiteY16" fmla="*/ 266667 h 607992"/>
              <a:gd name="connsiteX17" fmla="*/ 434754 w 515621"/>
              <a:gd name="connsiteY17" fmla="*/ 266667 h 607992"/>
              <a:gd name="connsiteX18" fmla="*/ 434754 w 515621"/>
              <a:gd name="connsiteY18" fmla="*/ 291718 h 607992"/>
              <a:gd name="connsiteX19" fmla="*/ 161454 w 515621"/>
              <a:gd name="connsiteY19" fmla="*/ 291718 h 607992"/>
              <a:gd name="connsiteX20" fmla="*/ 149207 w 515621"/>
              <a:gd name="connsiteY20" fmla="*/ 68506 h 607992"/>
              <a:gd name="connsiteX21" fmla="*/ 149207 w 515621"/>
              <a:gd name="connsiteY21" fmla="*/ 148816 h 607992"/>
              <a:gd name="connsiteX22" fmla="*/ 416099 w 515621"/>
              <a:gd name="connsiteY22" fmla="*/ 148816 h 607992"/>
              <a:gd name="connsiteX23" fmla="*/ 416099 w 515621"/>
              <a:gd name="connsiteY23" fmla="*/ 173925 h 607992"/>
              <a:gd name="connsiteX24" fmla="*/ 149207 w 515621"/>
              <a:gd name="connsiteY24" fmla="*/ 173925 h 607992"/>
              <a:gd name="connsiteX25" fmla="*/ 149207 w 515621"/>
              <a:gd name="connsiteY25" fmla="*/ 204676 h 607992"/>
              <a:gd name="connsiteX26" fmla="*/ 447000 w 515621"/>
              <a:gd name="connsiteY26" fmla="*/ 204676 h 607992"/>
              <a:gd name="connsiteX27" fmla="*/ 447000 w 515621"/>
              <a:gd name="connsiteY27" fmla="*/ 68506 h 607992"/>
              <a:gd name="connsiteX28" fmla="*/ 136678 w 515621"/>
              <a:gd name="connsiteY28" fmla="*/ 43398 h 607992"/>
              <a:gd name="connsiteX29" fmla="*/ 459624 w 515621"/>
              <a:gd name="connsiteY29" fmla="*/ 43398 h 607992"/>
              <a:gd name="connsiteX30" fmla="*/ 472153 w 515621"/>
              <a:gd name="connsiteY30" fmla="*/ 55999 h 607992"/>
              <a:gd name="connsiteX31" fmla="*/ 472153 w 515621"/>
              <a:gd name="connsiteY31" fmla="*/ 217183 h 607992"/>
              <a:gd name="connsiteX32" fmla="*/ 459624 w 515621"/>
              <a:gd name="connsiteY32" fmla="*/ 229691 h 607992"/>
              <a:gd name="connsiteX33" fmla="*/ 136678 w 515621"/>
              <a:gd name="connsiteY33" fmla="*/ 229691 h 607992"/>
              <a:gd name="connsiteX34" fmla="*/ 124054 w 515621"/>
              <a:gd name="connsiteY34" fmla="*/ 217183 h 607992"/>
              <a:gd name="connsiteX35" fmla="*/ 124054 w 515621"/>
              <a:gd name="connsiteY35" fmla="*/ 55999 h 607992"/>
              <a:gd name="connsiteX36" fmla="*/ 136678 w 515621"/>
              <a:gd name="connsiteY36" fmla="*/ 43398 h 607992"/>
              <a:gd name="connsiteX37" fmla="*/ 105686 w 515621"/>
              <a:gd name="connsiteY37" fmla="*/ 25113 h 607992"/>
              <a:gd name="connsiteX38" fmla="*/ 105686 w 515621"/>
              <a:gd name="connsiteY38" fmla="*/ 582879 h 607992"/>
              <a:gd name="connsiteX39" fmla="*/ 490471 w 515621"/>
              <a:gd name="connsiteY39" fmla="*/ 582879 h 607992"/>
              <a:gd name="connsiteX40" fmla="*/ 490471 w 515621"/>
              <a:gd name="connsiteY40" fmla="*/ 25113 h 607992"/>
              <a:gd name="connsiteX41" fmla="*/ 43612 w 515621"/>
              <a:gd name="connsiteY41" fmla="*/ 25113 h 607992"/>
              <a:gd name="connsiteX42" fmla="*/ 43612 w 515621"/>
              <a:gd name="connsiteY42" fmla="*/ 93023 h 607992"/>
              <a:gd name="connsiteX43" fmla="*/ 62074 w 515621"/>
              <a:gd name="connsiteY43" fmla="*/ 93023 h 607992"/>
              <a:gd name="connsiteX44" fmla="*/ 62074 w 515621"/>
              <a:gd name="connsiteY44" fmla="*/ 118137 h 607992"/>
              <a:gd name="connsiteX45" fmla="*/ 43612 w 515621"/>
              <a:gd name="connsiteY45" fmla="*/ 118137 h 607992"/>
              <a:gd name="connsiteX46" fmla="*/ 43612 w 515621"/>
              <a:gd name="connsiteY46" fmla="*/ 192255 h 607992"/>
              <a:gd name="connsiteX47" fmla="*/ 62074 w 515621"/>
              <a:gd name="connsiteY47" fmla="*/ 192255 h 607992"/>
              <a:gd name="connsiteX48" fmla="*/ 62074 w 515621"/>
              <a:gd name="connsiteY48" fmla="*/ 217274 h 607992"/>
              <a:gd name="connsiteX49" fmla="*/ 43612 w 515621"/>
              <a:gd name="connsiteY49" fmla="*/ 217274 h 607992"/>
              <a:gd name="connsiteX50" fmla="*/ 43612 w 515621"/>
              <a:gd name="connsiteY50" fmla="*/ 291486 h 607992"/>
              <a:gd name="connsiteX51" fmla="*/ 62074 w 515621"/>
              <a:gd name="connsiteY51" fmla="*/ 291486 h 607992"/>
              <a:gd name="connsiteX52" fmla="*/ 62074 w 515621"/>
              <a:gd name="connsiteY52" fmla="*/ 316506 h 607992"/>
              <a:gd name="connsiteX53" fmla="*/ 43612 w 515621"/>
              <a:gd name="connsiteY53" fmla="*/ 316506 h 607992"/>
              <a:gd name="connsiteX54" fmla="*/ 43612 w 515621"/>
              <a:gd name="connsiteY54" fmla="*/ 390624 h 607992"/>
              <a:gd name="connsiteX55" fmla="*/ 62074 w 515621"/>
              <a:gd name="connsiteY55" fmla="*/ 390624 h 607992"/>
              <a:gd name="connsiteX56" fmla="*/ 62074 w 515621"/>
              <a:gd name="connsiteY56" fmla="*/ 415737 h 607992"/>
              <a:gd name="connsiteX57" fmla="*/ 43612 w 515621"/>
              <a:gd name="connsiteY57" fmla="*/ 415737 h 607992"/>
              <a:gd name="connsiteX58" fmla="*/ 43612 w 515621"/>
              <a:gd name="connsiteY58" fmla="*/ 489855 h 607992"/>
              <a:gd name="connsiteX59" fmla="*/ 62074 w 515621"/>
              <a:gd name="connsiteY59" fmla="*/ 489855 h 607992"/>
              <a:gd name="connsiteX60" fmla="*/ 62074 w 515621"/>
              <a:gd name="connsiteY60" fmla="*/ 514969 h 607992"/>
              <a:gd name="connsiteX61" fmla="*/ 43612 w 515621"/>
              <a:gd name="connsiteY61" fmla="*/ 514969 h 607992"/>
              <a:gd name="connsiteX62" fmla="*/ 43612 w 515621"/>
              <a:gd name="connsiteY62" fmla="*/ 582879 h 607992"/>
              <a:gd name="connsiteX63" fmla="*/ 80630 w 515621"/>
              <a:gd name="connsiteY63" fmla="*/ 582879 h 607992"/>
              <a:gd name="connsiteX64" fmla="*/ 80630 w 515621"/>
              <a:gd name="connsiteY64" fmla="*/ 25113 h 607992"/>
              <a:gd name="connsiteX65" fmla="*/ 43518 w 515621"/>
              <a:gd name="connsiteY65" fmla="*/ 0 h 607992"/>
              <a:gd name="connsiteX66" fmla="*/ 490565 w 515621"/>
              <a:gd name="connsiteY66" fmla="*/ 0 h 607992"/>
              <a:gd name="connsiteX67" fmla="*/ 515621 w 515621"/>
              <a:gd name="connsiteY67" fmla="*/ 24925 h 607992"/>
              <a:gd name="connsiteX68" fmla="*/ 515621 w 515621"/>
              <a:gd name="connsiteY68" fmla="*/ 583067 h 607992"/>
              <a:gd name="connsiteX69" fmla="*/ 490565 w 515621"/>
              <a:gd name="connsiteY69" fmla="*/ 607992 h 607992"/>
              <a:gd name="connsiteX70" fmla="*/ 43518 w 515621"/>
              <a:gd name="connsiteY70" fmla="*/ 607992 h 607992"/>
              <a:gd name="connsiteX71" fmla="*/ 18462 w 515621"/>
              <a:gd name="connsiteY71" fmla="*/ 583067 h 607992"/>
              <a:gd name="connsiteX72" fmla="*/ 18462 w 515621"/>
              <a:gd name="connsiteY72" fmla="*/ 514969 h 607992"/>
              <a:gd name="connsiteX73" fmla="*/ 0 w 515621"/>
              <a:gd name="connsiteY73" fmla="*/ 514969 h 607992"/>
              <a:gd name="connsiteX74" fmla="*/ 0 w 515621"/>
              <a:gd name="connsiteY74" fmla="*/ 489855 h 607992"/>
              <a:gd name="connsiteX75" fmla="*/ 18462 w 515621"/>
              <a:gd name="connsiteY75" fmla="*/ 489855 h 607992"/>
              <a:gd name="connsiteX76" fmla="*/ 18462 w 515621"/>
              <a:gd name="connsiteY76" fmla="*/ 415737 h 607992"/>
              <a:gd name="connsiteX77" fmla="*/ 0 w 515621"/>
              <a:gd name="connsiteY77" fmla="*/ 415737 h 607992"/>
              <a:gd name="connsiteX78" fmla="*/ 0 w 515621"/>
              <a:gd name="connsiteY78" fmla="*/ 390624 h 607992"/>
              <a:gd name="connsiteX79" fmla="*/ 18462 w 515621"/>
              <a:gd name="connsiteY79" fmla="*/ 390624 h 607992"/>
              <a:gd name="connsiteX80" fmla="*/ 18462 w 515621"/>
              <a:gd name="connsiteY80" fmla="*/ 316506 h 607992"/>
              <a:gd name="connsiteX81" fmla="*/ 0 w 515621"/>
              <a:gd name="connsiteY81" fmla="*/ 316506 h 607992"/>
              <a:gd name="connsiteX82" fmla="*/ 0 w 515621"/>
              <a:gd name="connsiteY82" fmla="*/ 291486 h 607992"/>
              <a:gd name="connsiteX83" fmla="*/ 18462 w 515621"/>
              <a:gd name="connsiteY83" fmla="*/ 291486 h 607992"/>
              <a:gd name="connsiteX84" fmla="*/ 18462 w 515621"/>
              <a:gd name="connsiteY84" fmla="*/ 217274 h 607992"/>
              <a:gd name="connsiteX85" fmla="*/ 0 w 515621"/>
              <a:gd name="connsiteY85" fmla="*/ 217274 h 607992"/>
              <a:gd name="connsiteX86" fmla="*/ 0 w 515621"/>
              <a:gd name="connsiteY86" fmla="*/ 192255 h 607992"/>
              <a:gd name="connsiteX87" fmla="*/ 18462 w 515621"/>
              <a:gd name="connsiteY87" fmla="*/ 192255 h 607992"/>
              <a:gd name="connsiteX88" fmla="*/ 18462 w 515621"/>
              <a:gd name="connsiteY88" fmla="*/ 118137 h 607992"/>
              <a:gd name="connsiteX89" fmla="*/ 0 w 515621"/>
              <a:gd name="connsiteY89" fmla="*/ 118137 h 607992"/>
              <a:gd name="connsiteX90" fmla="*/ 0 w 515621"/>
              <a:gd name="connsiteY90" fmla="*/ 93023 h 607992"/>
              <a:gd name="connsiteX91" fmla="*/ 18462 w 515621"/>
              <a:gd name="connsiteY91" fmla="*/ 93023 h 607992"/>
              <a:gd name="connsiteX92" fmla="*/ 18462 w 515621"/>
              <a:gd name="connsiteY92" fmla="*/ 24925 h 607992"/>
              <a:gd name="connsiteX93" fmla="*/ 43518 w 515621"/>
              <a:gd name="connsiteY93"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15621" h="607992">
                <a:moveTo>
                  <a:pt x="447173" y="539544"/>
                </a:moveTo>
                <a:lnTo>
                  <a:pt x="472012" y="539544"/>
                </a:lnTo>
                <a:lnTo>
                  <a:pt x="472012" y="564595"/>
                </a:lnTo>
                <a:lnTo>
                  <a:pt x="447173" y="564595"/>
                </a:lnTo>
                <a:close/>
                <a:moveTo>
                  <a:pt x="409844" y="539544"/>
                </a:moveTo>
                <a:lnTo>
                  <a:pt x="434754" y="539544"/>
                </a:lnTo>
                <a:lnTo>
                  <a:pt x="434754" y="564595"/>
                </a:lnTo>
                <a:lnTo>
                  <a:pt x="409844" y="564595"/>
                </a:lnTo>
                <a:close/>
                <a:moveTo>
                  <a:pt x="360236" y="502285"/>
                </a:moveTo>
                <a:lnTo>
                  <a:pt x="472012" y="502285"/>
                </a:lnTo>
                <a:lnTo>
                  <a:pt x="472012" y="527406"/>
                </a:lnTo>
                <a:lnTo>
                  <a:pt x="360236" y="527406"/>
                </a:lnTo>
                <a:close/>
                <a:moveTo>
                  <a:pt x="161454" y="316274"/>
                </a:moveTo>
                <a:lnTo>
                  <a:pt x="434754" y="316274"/>
                </a:lnTo>
                <a:lnTo>
                  <a:pt x="434754" y="341325"/>
                </a:lnTo>
                <a:lnTo>
                  <a:pt x="161454" y="341325"/>
                </a:lnTo>
                <a:close/>
                <a:moveTo>
                  <a:pt x="161454" y="266667"/>
                </a:moveTo>
                <a:lnTo>
                  <a:pt x="434754" y="266667"/>
                </a:lnTo>
                <a:lnTo>
                  <a:pt x="434754" y="291718"/>
                </a:lnTo>
                <a:lnTo>
                  <a:pt x="161454" y="291718"/>
                </a:lnTo>
                <a:close/>
                <a:moveTo>
                  <a:pt x="149207" y="68506"/>
                </a:moveTo>
                <a:lnTo>
                  <a:pt x="149207" y="148816"/>
                </a:lnTo>
                <a:lnTo>
                  <a:pt x="416099" y="148816"/>
                </a:lnTo>
                <a:lnTo>
                  <a:pt x="416099" y="173925"/>
                </a:lnTo>
                <a:lnTo>
                  <a:pt x="149207" y="173925"/>
                </a:lnTo>
                <a:lnTo>
                  <a:pt x="149207" y="204676"/>
                </a:lnTo>
                <a:lnTo>
                  <a:pt x="447000" y="204676"/>
                </a:lnTo>
                <a:lnTo>
                  <a:pt x="447000" y="68506"/>
                </a:lnTo>
                <a:close/>
                <a:moveTo>
                  <a:pt x="136678" y="43398"/>
                </a:moveTo>
                <a:lnTo>
                  <a:pt x="459624" y="43398"/>
                </a:lnTo>
                <a:cubicBezTo>
                  <a:pt x="466501" y="43398"/>
                  <a:pt x="472153" y="49040"/>
                  <a:pt x="472153" y="55999"/>
                </a:cubicBezTo>
                <a:lnTo>
                  <a:pt x="472153" y="217183"/>
                </a:lnTo>
                <a:cubicBezTo>
                  <a:pt x="472153" y="224142"/>
                  <a:pt x="466501" y="229691"/>
                  <a:pt x="459624" y="229691"/>
                </a:cubicBezTo>
                <a:lnTo>
                  <a:pt x="136678" y="229691"/>
                </a:lnTo>
                <a:cubicBezTo>
                  <a:pt x="129706" y="229691"/>
                  <a:pt x="124054" y="224142"/>
                  <a:pt x="124054" y="217183"/>
                </a:cubicBezTo>
                <a:lnTo>
                  <a:pt x="124054" y="55999"/>
                </a:lnTo>
                <a:cubicBezTo>
                  <a:pt x="124054" y="49040"/>
                  <a:pt x="129706" y="43398"/>
                  <a:pt x="136678" y="43398"/>
                </a:cubicBezTo>
                <a:close/>
                <a:moveTo>
                  <a:pt x="105686" y="25113"/>
                </a:moveTo>
                <a:lnTo>
                  <a:pt x="105686" y="582879"/>
                </a:lnTo>
                <a:lnTo>
                  <a:pt x="490471" y="582879"/>
                </a:lnTo>
                <a:lnTo>
                  <a:pt x="490471" y="25113"/>
                </a:lnTo>
                <a:close/>
                <a:moveTo>
                  <a:pt x="43612" y="25113"/>
                </a:moveTo>
                <a:lnTo>
                  <a:pt x="43612" y="93023"/>
                </a:lnTo>
                <a:lnTo>
                  <a:pt x="62074" y="93023"/>
                </a:lnTo>
                <a:lnTo>
                  <a:pt x="62074" y="118137"/>
                </a:lnTo>
                <a:lnTo>
                  <a:pt x="43612" y="118137"/>
                </a:lnTo>
                <a:lnTo>
                  <a:pt x="43612" y="192255"/>
                </a:lnTo>
                <a:lnTo>
                  <a:pt x="62074" y="192255"/>
                </a:lnTo>
                <a:lnTo>
                  <a:pt x="62074" y="217274"/>
                </a:lnTo>
                <a:lnTo>
                  <a:pt x="43612" y="217274"/>
                </a:lnTo>
                <a:lnTo>
                  <a:pt x="43612" y="291486"/>
                </a:lnTo>
                <a:lnTo>
                  <a:pt x="62074" y="291486"/>
                </a:lnTo>
                <a:lnTo>
                  <a:pt x="62074" y="316506"/>
                </a:lnTo>
                <a:lnTo>
                  <a:pt x="43612" y="316506"/>
                </a:lnTo>
                <a:lnTo>
                  <a:pt x="43612" y="390624"/>
                </a:lnTo>
                <a:lnTo>
                  <a:pt x="62074" y="390624"/>
                </a:lnTo>
                <a:lnTo>
                  <a:pt x="62074" y="415737"/>
                </a:lnTo>
                <a:lnTo>
                  <a:pt x="43612" y="415737"/>
                </a:lnTo>
                <a:lnTo>
                  <a:pt x="43612" y="489855"/>
                </a:lnTo>
                <a:lnTo>
                  <a:pt x="62074" y="489855"/>
                </a:lnTo>
                <a:lnTo>
                  <a:pt x="62074" y="514969"/>
                </a:lnTo>
                <a:lnTo>
                  <a:pt x="43612" y="514969"/>
                </a:lnTo>
                <a:lnTo>
                  <a:pt x="43612" y="582879"/>
                </a:lnTo>
                <a:lnTo>
                  <a:pt x="80630" y="582879"/>
                </a:lnTo>
                <a:lnTo>
                  <a:pt x="80630" y="25113"/>
                </a:lnTo>
                <a:close/>
                <a:moveTo>
                  <a:pt x="43518" y="0"/>
                </a:moveTo>
                <a:lnTo>
                  <a:pt x="490565" y="0"/>
                </a:lnTo>
                <a:cubicBezTo>
                  <a:pt x="504412" y="0"/>
                  <a:pt x="515621" y="11193"/>
                  <a:pt x="515621" y="24925"/>
                </a:cubicBezTo>
                <a:lnTo>
                  <a:pt x="515621" y="583067"/>
                </a:lnTo>
                <a:cubicBezTo>
                  <a:pt x="515621" y="596799"/>
                  <a:pt x="504412" y="607992"/>
                  <a:pt x="490565" y="607992"/>
                </a:cubicBezTo>
                <a:lnTo>
                  <a:pt x="43518" y="607992"/>
                </a:lnTo>
                <a:cubicBezTo>
                  <a:pt x="29671" y="607992"/>
                  <a:pt x="18462" y="596799"/>
                  <a:pt x="18462" y="583067"/>
                </a:cubicBezTo>
                <a:lnTo>
                  <a:pt x="18462" y="514969"/>
                </a:lnTo>
                <a:lnTo>
                  <a:pt x="0" y="514969"/>
                </a:lnTo>
                <a:lnTo>
                  <a:pt x="0" y="489855"/>
                </a:lnTo>
                <a:lnTo>
                  <a:pt x="18462" y="489855"/>
                </a:lnTo>
                <a:lnTo>
                  <a:pt x="18462" y="415737"/>
                </a:lnTo>
                <a:lnTo>
                  <a:pt x="0" y="415737"/>
                </a:lnTo>
                <a:lnTo>
                  <a:pt x="0" y="390624"/>
                </a:lnTo>
                <a:lnTo>
                  <a:pt x="18462" y="390624"/>
                </a:lnTo>
                <a:lnTo>
                  <a:pt x="18462" y="316506"/>
                </a:lnTo>
                <a:lnTo>
                  <a:pt x="0" y="316506"/>
                </a:lnTo>
                <a:lnTo>
                  <a:pt x="0" y="291486"/>
                </a:lnTo>
                <a:lnTo>
                  <a:pt x="18462" y="291486"/>
                </a:lnTo>
                <a:lnTo>
                  <a:pt x="18462" y="217274"/>
                </a:lnTo>
                <a:lnTo>
                  <a:pt x="0" y="217274"/>
                </a:lnTo>
                <a:lnTo>
                  <a:pt x="0" y="192255"/>
                </a:lnTo>
                <a:lnTo>
                  <a:pt x="18462" y="192255"/>
                </a:lnTo>
                <a:lnTo>
                  <a:pt x="18462" y="118137"/>
                </a:lnTo>
                <a:lnTo>
                  <a:pt x="0" y="118137"/>
                </a:lnTo>
                <a:lnTo>
                  <a:pt x="0" y="93023"/>
                </a:lnTo>
                <a:lnTo>
                  <a:pt x="18462" y="93023"/>
                </a:lnTo>
                <a:lnTo>
                  <a:pt x="18462" y="24925"/>
                </a:lnTo>
                <a:cubicBezTo>
                  <a:pt x="18462" y="11193"/>
                  <a:pt x="29671" y="0"/>
                  <a:pt x="435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7" name="文本框 46">
            <a:extLst>
              <a:ext uri="{FF2B5EF4-FFF2-40B4-BE49-F238E27FC236}">
                <a16:creationId xmlns:a16="http://schemas.microsoft.com/office/drawing/2014/main" id="{124C4365-9349-43DE-A17A-37CE9BBD987C}"/>
              </a:ext>
            </a:extLst>
          </p:cNvPr>
          <p:cNvSpPr txBox="1"/>
          <p:nvPr/>
        </p:nvSpPr>
        <p:spPr>
          <a:xfrm>
            <a:off x="6588405" y="4866876"/>
            <a:ext cx="3467616"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此处插入标题内容</a:t>
            </a:r>
          </a:p>
        </p:txBody>
      </p:sp>
      <p:pic>
        <p:nvPicPr>
          <p:cNvPr id="57" name="图片 56" descr="图标&#10;&#10;描述已自动生成">
            <a:extLst>
              <a:ext uri="{FF2B5EF4-FFF2-40B4-BE49-F238E27FC236}">
                <a16:creationId xmlns:a16="http://schemas.microsoft.com/office/drawing/2014/main" id="{E001D1E4-E329-41CD-BD18-F8AB4F66296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9612" y="570350"/>
            <a:ext cx="4976907" cy="3907071"/>
          </a:xfrm>
          <a:custGeom>
            <a:avLst/>
            <a:gdLst>
              <a:gd name="connsiteX0" fmla="*/ 0 w 4976907"/>
              <a:gd name="connsiteY0" fmla="*/ 0 h 3907071"/>
              <a:gd name="connsiteX1" fmla="*/ 4976907 w 4976907"/>
              <a:gd name="connsiteY1" fmla="*/ 0 h 3907071"/>
              <a:gd name="connsiteX2" fmla="*/ 4976907 w 4976907"/>
              <a:gd name="connsiteY2" fmla="*/ 3907071 h 3907071"/>
              <a:gd name="connsiteX3" fmla="*/ 0 w 4976907"/>
              <a:gd name="connsiteY3" fmla="*/ 3907071 h 3907071"/>
            </a:gdLst>
            <a:ahLst/>
            <a:cxnLst>
              <a:cxn ang="0">
                <a:pos x="connsiteX0" y="connsiteY0"/>
              </a:cxn>
              <a:cxn ang="0">
                <a:pos x="connsiteX1" y="connsiteY1"/>
              </a:cxn>
              <a:cxn ang="0">
                <a:pos x="connsiteX2" y="connsiteY2"/>
              </a:cxn>
              <a:cxn ang="0">
                <a:pos x="connsiteX3" y="connsiteY3"/>
              </a:cxn>
            </a:cxnLst>
            <a:rect l="l" t="t" r="r" b="b"/>
            <a:pathLst>
              <a:path w="4976907" h="3907071">
                <a:moveTo>
                  <a:pt x="0" y="0"/>
                </a:moveTo>
                <a:lnTo>
                  <a:pt x="4976907" y="0"/>
                </a:lnTo>
                <a:lnTo>
                  <a:pt x="4976907" y="3907071"/>
                </a:lnTo>
                <a:lnTo>
                  <a:pt x="0" y="3907071"/>
                </a:lnTo>
                <a:close/>
              </a:path>
            </a:pathLst>
          </a:custGeom>
        </p:spPr>
      </p:pic>
      <p:sp>
        <p:nvSpPr>
          <p:cNvPr id="64" name="任意多边形: 形状 63">
            <a:extLst>
              <a:ext uri="{FF2B5EF4-FFF2-40B4-BE49-F238E27FC236}">
                <a16:creationId xmlns:a16="http://schemas.microsoft.com/office/drawing/2014/main" id="{FF9A583A-B79E-4982-A261-DA3D381E9F18}"/>
              </a:ext>
            </a:extLst>
          </p:cNvPr>
          <p:cNvSpPr/>
          <p:nvPr/>
        </p:nvSpPr>
        <p:spPr>
          <a:xfrm rot="5400000">
            <a:off x="246697" y="4921145"/>
            <a:ext cx="206952" cy="206952"/>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id="{32CCF73F-FB66-4E29-BC24-C3C39A5C870D}"/>
              </a:ext>
            </a:extLst>
          </p:cNvPr>
          <p:cNvSpPr/>
          <p:nvPr/>
        </p:nvSpPr>
        <p:spPr>
          <a:xfrm rot="5400000">
            <a:off x="558472" y="4921145"/>
            <a:ext cx="206952" cy="206952"/>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任意多边形: 形状 65">
            <a:extLst>
              <a:ext uri="{FF2B5EF4-FFF2-40B4-BE49-F238E27FC236}">
                <a16:creationId xmlns:a16="http://schemas.microsoft.com/office/drawing/2014/main" id="{C82CF29A-B45A-4C5E-9E70-4168C03D370D}"/>
              </a:ext>
            </a:extLst>
          </p:cNvPr>
          <p:cNvSpPr/>
          <p:nvPr/>
        </p:nvSpPr>
        <p:spPr>
          <a:xfrm rot="5400000">
            <a:off x="870246" y="4921145"/>
            <a:ext cx="206952" cy="206952"/>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extLst>
      <p:ext uri="{BB962C8B-B14F-4D97-AF65-F5344CB8AC3E}">
        <p14:creationId xmlns:p14="http://schemas.microsoft.com/office/powerpoint/2010/main" val="4020333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405F01C-93F6-41FE-B8A6-44FFE7629E85}"/>
              </a:ext>
            </a:extLst>
          </p:cNvPr>
          <p:cNvSpPr/>
          <p:nvPr/>
        </p:nvSpPr>
        <p:spPr>
          <a:xfrm>
            <a:off x="599491" y="1444960"/>
            <a:ext cx="10993018" cy="407953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0DFE19C-4520-45B0-87BF-CBF6FFDB9D49}"/>
              </a:ext>
            </a:extLst>
          </p:cNvPr>
          <p:cNvSpPr/>
          <p:nvPr/>
        </p:nvSpPr>
        <p:spPr>
          <a:xfrm>
            <a:off x="599491" y="1792790"/>
            <a:ext cx="10993018" cy="3383878"/>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B048300-58EA-4B7A-9FE2-96511A6EB727}"/>
              </a:ext>
            </a:extLst>
          </p:cNvPr>
          <p:cNvSpPr txBox="1"/>
          <p:nvPr/>
        </p:nvSpPr>
        <p:spPr>
          <a:xfrm>
            <a:off x="731391" y="2376734"/>
            <a:ext cx="10729219" cy="2215991"/>
          </a:xfrm>
          <a:prstGeom prst="rect">
            <a:avLst/>
          </a:prstGeom>
          <a:noFill/>
        </p:spPr>
        <p:txBody>
          <a:bodyPr wrap="square" rtlCol="0">
            <a:spAutoFit/>
          </a:bodyPr>
          <a:lstStyle/>
          <a:p>
            <a:r>
              <a:rPr lang="zh-CN" altLang="en-US" sz="13800" b="1" dirty="0">
                <a:ln w="38100">
                  <a:solidFill>
                    <a:sysClr val="windowText" lastClr="000000"/>
                  </a:solidFill>
                </a:ln>
                <a:solidFill>
                  <a:schemeClr val="bg1"/>
                </a:solidFill>
                <a:latin typeface="梦源黑体 CN" panose="020B0800000000000000" pitchFamily="34" charset="-122"/>
                <a:ea typeface="梦源黑体 CN" panose="020B0800000000000000" pitchFamily="34" charset="-122"/>
              </a:rPr>
              <a:t>感谢您的聆听</a:t>
            </a:r>
          </a:p>
        </p:txBody>
      </p:sp>
      <p:sp>
        <p:nvSpPr>
          <p:cNvPr id="41" name="任意多边形: 形状 40">
            <a:extLst>
              <a:ext uri="{FF2B5EF4-FFF2-40B4-BE49-F238E27FC236}">
                <a16:creationId xmlns:a16="http://schemas.microsoft.com/office/drawing/2014/main" id="{969DB077-9C45-4362-848A-CF2944E8CEC4}"/>
              </a:ext>
            </a:extLst>
          </p:cNvPr>
          <p:cNvSpPr/>
          <p:nvPr/>
        </p:nvSpPr>
        <p:spPr>
          <a:xfrm>
            <a:off x="181714" y="6488545"/>
            <a:ext cx="11828571" cy="177800"/>
          </a:xfrm>
          <a:custGeom>
            <a:avLst/>
            <a:gdLst>
              <a:gd name="connsiteX0" fmla="*/ 11739671 w 11828571"/>
              <a:gd name="connsiteY0" fmla="*/ 0 h 177800"/>
              <a:gd name="connsiteX1" fmla="*/ 11828571 w 11828571"/>
              <a:gd name="connsiteY1" fmla="*/ 88900 h 177800"/>
              <a:gd name="connsiteX2" fmla="*/ 11739671 w 11828571"/>
              <a:gd name="connsiteY2" fmla="*/ 177800 h 177800"/>
              <a:gd name="connsiteX3" fmla="*/ 11650771 w 11828571"/>
              <a:gd name="connsiteY3" fmla="*/ 88900 h 177800"/>
              <a:gd name="connsiteX4" fmla="*/ 11739671 w 11828571"/>
              <a:gd name="connsiteY4" fmla="*/ 0 h 177800"/>
              <a:gd name="connsiteX5" fmla="*/ 11308156 w 11828571"/>
              <a:gd name="connsiteY5" fmla="*/ 0 h 177800"/>
              <a:gd name="connsiteX6" fmla="*/ 11397056 w 11828571"/>
              <a:gd name="connsiteY6" fmla="*/ 88900 h 177800"/>
              <a:gd name="connsiteX7" fmla="*/ 11308156 w 11828571"/>
              <a:gd name="connsiteY7" fmla="*/ 177800 h 177800"/>
              <a:gd name="connsiteX8" fmla="*/ 11219256 w 11828571"/>
              <a:gd name="connsiteY8" fmla="*/ 88900 h 177800"/>
              <a:gd name="connsiteX9" fmla="*/ 11308156 w 11828571"/>
              <a:gd name="connsiteY9" fmla="*/ 0 h 177800"/>
              <a:gd name="connsiteX10" fmla="*/ 10876646 w 11828571"/>
              <a:gd name="connsiteY10" fmla="*/ 0 h 177800"/>
              <a:gd name="connsiteX11" fmla="*/ 10965546 w 11828571"/>
              <a:gd name="connsiteY11" fmla="*/ 88900 h 177800"/>
              <a:gd name="connsiteX12" fmla="*/ 10876646 w 11828571"/>
              <a:gd name="connsiteY12" fmla="*/ 177800 h 177800"/>
              <a:gd name="connsiteX13" fmla="*/ 10787746 w 11828571"/>
              <a:gd name="connsiteY13" fmla="*/ 88900 h 177800"/>
              <a:gd name="connsiteX14" fmla="*/ 10876646 w 11828571"/>
              <a:gd name="connsiteY14" fmla="*/ 0 h 177800"/>
              <a:gd name="connsiteX15" fmla="*/ 10445136 w 11828571"/>
              <a:gd name="connsiteY15" fmla="*/ 0 h 177800"/>
              <a:gd name="connsiteX16" fmla="*/ 10534036 w 11828571"/>
              <a:gd name="connsiteY16" fmla="*/ 88900 h 177800"/>
              <a:gd name="connsiteX17" fmla="*/ 10445136 w 11828571"/>
              <a:gd name="connsiteY17" fmla="*/ 177800 h 177800"/>
              <a:gd name="connsiteX18" fmla="*/ 10356236 w 11828571"/>
              <a:gd name="connsiteY18" fmla="*/ 88900 h 177800"/>
              <a:gd name="connsiteX19" fmla="*/ 10445136 w 11828571"/>
              <a:gd name="connsiteY19" fmla="*/ 0 h 177800"/>
              <a:gd name="connsiteX20" fmla="*/ 10013626 w 11828571"/>
              <a:gd name="connsiteY20" fmla="*/ 0 h 177800"/>
              <a:gd name="connsiteX21" fmla="*/ 10102526 w 11828571"/>
              <a:gd name="connsiteY21" fmla="*/ 88900 h 177800"/>
              <a:gd name="connsiteX22" fmla="*/ 10013626 w 11828571"/>
              <a:gd name="connsiteY22" fmla="*/ 177800 h 177800"/>
              <a:gd name="connsiteX23" fmla="*/ 9924726 w 11828571"/>
              <a:gd name="connsiteY23" fmla="*/ 88900 h 177800"/>
              <a:gd name="connsiteX24" fmla="*/ 10013626 w 11828571"/>
              <a:gd name="connsiteY24" fmla="*/ 0 h 177800"/>
              <a:gd name="connsiteX25" fmla="*/ 9582116 w 11828571"/>
              <a:gd name="connsiteY25" fmla="*/ 0 h 177800"/>
              <a:gd name="connsiteX26" fmla="*/ 9671016 w 11828571"/>
              <a:gd name="connsiteY26" fmla="*/ 88900 h 177800"/>
              <a:gd name="connsiteX27" fmla="*/ 9582116 w 11828571"/>
              <a:gd name="connsiteY27" fmla="*/ 177800 h 177800"/>
              <a:gd name="connsiteX28" fmla="*/ 9493216 w 11828571"/>
              <a:gd name="connsiteY28" fmla="*/ 88900 h 177800"/>
              <a:gd name="connsiteX29" fmla="*/ 9582116 w 11828571"/>
              <a:gd name="connsiteY29" fmla="*/ 0 h 177800"/>
              <a:gd name="connsiteX30" fmla="*/ 9150606 w 11828571"/>
              <a:gd name="connsiteY30" fmla="*/ 0 h 177800"/>
              <a:gd name="connsiteX31" fmla="*/ 9239506 w 11828571"/>
              <a:gd name="connsiteY31" fmla="*/ 88900 h 177800"/>
              <a:gd name="connsiteX32" fmla="*/ 9150606 w 11828571"/>
              <a:gd name="connsiteY32" fmla="*/ 177800 h 177800"/>
              <a:gd name="connsiteX33" fmla="*/ 9061706 w 11828571"/>
              <a:gd name="connsiteY33" fmla="*/ 88900 h 177800"/>
              <a:gd name="connsiteX34" fmla="*/ 9150606 w 11828571"/>
              <a:gd name="connsiteY34" fmla="*/ 0 h 177800"/>
              <a:gd name="connsiteX35" fmla="*/ 8719096 w 11828571"/>
              <a:gd name="connsiteY35" fmla="*/ 0 h 177800"/>
              <a:gd name="connsiteX36" fmla="*/ 8807996 w 11828571"/>
              <a:gd name="connsiteY36" fmla="*/ 88900 h 177800"/>
              <a:gd name="connsiteX37" fmla="*/ 8719096 w 11828571"/>
              <a:gd name="connsiteY37" fmla="*/ 177800 h 177800"/>
              <a:gd name="connsiteX38" fmla="*/ 8630196 w 11828571"/>
              <a:gd name="connsiteY38" fmla="*/ 88900 h 177800"/>
              <a:gd name="connsiteX39" fmla="*/ 8719096 w 11828571"/>
              <a:gd name="connsiteY39" fmla="*/ 0 h 177800"/>
              <a:gd name="connsiteX40" fmla="*/ 8287586 w 11828571"/>
              <a:gd name="connsiteY40" fmla="*/ 0 h 177800"/>
              <a:gd name="connsiteX41" fmla="*/ 8376486 w 11828571"/>
              <a:gd name="connsiteY41" fmla="*/ 88900 h 177800"/>
              <a:gd name="connsiteX42" fmla="*/ 8287586 w 11828571"/>
              <a:gd name="connsiteY42" fmla="*/ 177800 h 177800"/>
              <a:gd name="connsiteX43" fmla="*/ 8198686 w 11828571"/>
              <a:gd name="connsiteY43" fmla="*/ 88900 h 177800"/>
              <a:gd name="connsiteX44" fmla="*/ 8287586 w 11828571"/>
              <a:gd name="connsiteY44" fmla="*/ 0 h 177800"/>
              <a:gd name="connsiteX45" fmla="*/ 7856076 w 11828571"/>
              <a:gd name="connsiteY45" fmla="*/ 0 h 177800"/>
              <a:gd name="connsiteX46" fmla="*/ 7944976 w 11828571"/>
              <a:gd name="connsiteY46" fmla="*/ 88900 h 177800"/>
              <a:gd name="connsiteX47" fmla="*/ 7856076 w 11828571"/>
              <a:gd name="connsiteY47" fmla="*/ 177800 h 177800"/>
              <a:gd name="connsiteX48" fmla="*/ 7767176 w 11828571"/>
              <a:gd name="connsiteY48" fmla="*/ 88900 h 177800"/>
              <a:gd name="connsiteX49" fmla="*/ 7856076 w 11828571"/>
              <a:gd name="connsiteY49" fmla="*/ 0 h 177800"/>
              <a:gd name="connsiteX50" fmla="*/ 7424566 w 11828571"/>
              <a:gd name="connsiteY50" fmla="*/ 0 h 177800"/>
              <a:gd name="connsiteX51" fmla="*/ 7513466 w 11828571"/>
              <a:gd name="connsiteY51" fmla="*/ 88900 h 177800"/>
              <a:gd name="connsiteX52" fmla="*/ 7424566 w 11828571"/>
              <a:gd name="connsiteY52" fmla="*/ 177800 h 177800"/>
              <a:gd name="connsiteX53" fmla="*/ 7335666 w 11828571"/>
              <a:gd name="connsiteY53" fmla="*/ 88900 h 177800"/>
              <a:gd name="connsiteX54" fmla="*/ 7424566 w 11828571"/>
              <a:gd name="connsiteY54" fmla="*/ 0 h 177800"/>
              <a:gd name="connsiteX55" fmla="*/ 6993056 w 11828571"/>
              <a:gd name="connsiteY55" fmla="*/ 0 h 177800"/>
              <a:gd name="connsiteX56" fmla="*/ 7081956 w 11828571"/>
              <a:gd name="connsiteY56" fmla="*/ 88900 h 177800"/>
              <a:gd name="connsiteX57" fmla="*/ 6993056 w 11828571"/>
              <a:gd name="connsiteY57" fmla="*/ 177800 h 177800"/>
              <a:gd name="connsiteX58" fmla="*/ 6904156 w 11828571"/>
              <a:gd name="connsiteY58" fmla="*/ 88900 h 177800"/>
              <a:gd name="connsiteX59" fmla="*/ 6993056 w 11828571"/>
              <a:gd name="connsiteY59" fmla="*/ 0 h 177800"/>
              <a:gd name="connsiteX60" fmla="*/ 6561546 w 11828571"/>
              <a:gd name="connsiteY60" fmla="*/ 0 h 177800"/>
              <a:gd name="connsiteX61" fmla="*/ 6650446 w 11828571"/>
              <a:gd name="connsiteY61" fmla="*/ 88900 h 177800"/>
              <a:gd name="connsiteX62" fmla="*/ 6561546 w 11828571"/>
              <a:gd name="connsiteY62" fmla="*/ 177800 h 177800"/>
              <a:gd name="connsiteX63" fmla="*/ 6472646 w 11828571"/>
              <a:gd name="connsiteY63" fmla="*/ 88900 h 177800"/>
              <a:gd name="connsiteX64" fmla="*/ 6561546 w 11828571"/>
              <a:gd name="connsiteY64" fmla="*/ 0 h 177800"/>
              <a:gd name="connsiteX65" fmla="*/ 6130036 w 11828571"/>
              <a:gd name="connsiteY65" fmla="*/ 0 h 177800"/>
              <a:gd name="connsiteX66" fmla="*/ 6218936 w 11828571"/>
              <a:gd name="connsiteY66" fmla="*/ 88900 h 177800"/>
              <a:gd name="connsiteX67" fmla="*/ 6130036 w 11828571"/>
              <a:gd name="connsiteY67" fmla="*/ 177800 h 177800"/>
              <a:gd name="connsiteX68" fmla="*/ 6041136 w 11828571"/>
              <a:gd name="connsiteY68" fmla="*/ 88900 h 177800"/>
              <a:gd name="connsiteX69" fmla="*/ 6130036 w 11828571"/>
              <a:gd name="connsiteY69" fmla="*/ 0 h 177800"/>
              <a:gd name="connsiteX70" fmla="*/ 5698526 w 11828571"/>
              <a:gd name="connsiteY70" fmla="*/ 0 h 177800"/>
              <a:gd name="connsiteX71" fmla="*/ 5787426 w 11828571"/>
              <a:gd name="connsiteY71" fmla="*/ 88900 h 177800"/>
              <a:gd name="connsiteX72" fmla="*/ 5698526 w 11828571"/>
              <a:gd name="connsiteY72" fmla="*/ 177800 h 177800"/>
              <a:gd name="connsiteX73" fmla="*/ 5609626 w 11828571"/>
              <a:gd name="connsiteY73" fmla="*/ 88900 h 177800"/>
              <a:gd name="connsiteX74" fmla="*/ 5698526 w 11828571"/>
              <a:gd name="connsiteY74" fmla="*/ 0 h 177800"/>
              <a:gd name="connsiteX75" fmla="*/ 5267016 w 11828571"/>
              <a:gd name="connsiteY75" fmla="*/ 0 h 177800"/>
              <a:gd name="connsiteX76" fmla="*/ 5355917 w 11828571"/>
              <a:gd name="connsiteY76" fmla="*/ 88900 h 177800"/>
              <a:gd name="connsiteX77" fmla="*/ 5267016 w 11828571"/>
              <a:gd name="connsiteY77" fmla="*/ 177800 h 177800"/>
              <a:gd name="connsiteX78" fmla="*/ 5178116 w 11828571"/>
              <a:gd name="connsiteY78" fmla="*/ 88900 h 177800"/>
              <a:gd name="connsiteX79" fmla="*/ 5267016 w 11828571"/>
              <a:gd name="connsiteY79" fmla="*/ 0 h 177800"/>
              <a:gd name="connsiteX80" fmla="*/ 4835506 w 11828571"/>
              <a:gd name="connsiteY80" fmla="*/ 0 h 177800"/>
              <a:gd name="connsiteX81" fmla="*/ 4924406 w 11828571"/>
              <a:gd name="connsiteY81" fmla="*/ 88900 h 177800"/>
              <a:gd name="connsiteX82" fmla="*/ 4835506 w 11828571"/>
              <a:gd name="connsiteY82" fmla="*/ 177800 h 177800"/>
              <a:gd name="connsiteX83" fmla="*/ 4746606 w 11828571"/>
              <a:gd name="connsiteY83" fmla="*/ 88900 h 177800"/>
              <a:gd name="connsiteX84" fmla="*/ 4835506 w 11828571"/>
              <a:gd name="connsiteY84" fmla="*/ 0 h 177800"/>
              <a:gd name="connsiteX85" fmla="*/ 4403996 w 11828571"/>
              <a:gd name="connsiteY85" fmla="*/ 0 h 177800"/>
              <a:gd name="connsiteX86" fmla="*/ 4492896 w 11828571"/>
              <a:gd name="connsiteY86" fmla="*/ 88900 h 177800"/>
              <a:gd name="connsiteX87" fmla="*/ 4403996 w 11828571"/>
              <a:gd name="connsiteY87" fmla="*/ 177800 h 177800"/>
              <a:gd name="connsiteX88" fmla="*/ 4315096 w 11828571"/>
              <a:gd name="connsiteY88" fmla="*/ 88900 h 177800"/>
              <a:gd name="connsiteX89" fmla="*/ 4403996 w 11828571"/>
              <a:gd name="connsiteY89" fmla="*/ 0 h 177800"/>
              <a:gd name="connsiteX90" fmla="*/ 3972486 w 11828571"/>
              <a:gd name="connsiteY90" fmla="*/ 0 h 177800"/>
              <a:gd name="connsiteX91" fmla="*/ 4061386 w 11828571"/>
              <a:gd name="connsiteY91" fmla="*/ 88900 h 177800"/>
              <a:gd name="connsiteX92" fmla="*/ 3972486 w 11828571"/>
              <a:gd name="connsiteY92" fmla="*/ 177800 h 177800"/>
              <a:gd name="connsiteX93" fmla="*/ 3883589 w 11828571"/>
              <a:gd name="connsiteY93" fmla="*/ 88900 h 177800"/>
              <a:gd name="connsiteX94" fmla="*/ 3972486 w 11828571"/>
              <a:gd name="connsiteY94" fmla="*/ 0 h 177800"/>
              <a:gd name="connsiteX95" fmla="*/ 3540979 w 11828571"/>
              <a:gd name="connsiteY95" fmla="*/ 0 h 177800"/>
              <a:gd name="connsiteX96" fmla="*/ 3629879 w 11828571"/>
              <a:gd name="connsiteY96" fmla="*/ 88900 h 177800"/>
              <a:gd name="connsiteX97" fmla="*/ 3540979 w 11828571"/>
              <a:gd name="connsiteY97" fmla="*/ 177800 h 177800"/>
              <a:gd name="connsiteX98" fmla="*/ 3452079 w 11828571"/>
              <a:gd name="connsiteY98" fmla="*/ 88900 h 177800"/>
              <a:gd name="connsiteX99" fmla="*/ 3540979 w 11828571"/>
              <a:gd name="connsiteY99" fmla="*/ 0 h 177800"/>
              <a:gd name="connsiteX100" fmla="*/ 3109469 w 11828571"/>
              <a:gd name="connsiteY100" fmla="*/ 0 h 177800"/>
              <a:gd name="connsiteX101" fmla="*/ 3198369 w 11828571"/>
              <a:gd name="connsiteY101" fmla="*/ 88900 h 177800"/>
              <a:gd name="connsiteX102" fmla="*/ 3109469 w 11828571"/>
              <a:gd name="connsiteY102" fmla="*/ 177800 h 177800"/>
              <a:gd name="connsiteX103" fmla="*/ 3020570 w 11828571"/>
              <a:gd name="connsiteY103" fmla="*/ 88900 h 177800"/>
              <a:gd name="connsiteX104" fmla="*/ 3109469 w 11828571"/>
              <a:gd name="connsiteY104" fmla="*/ 0 h 177800"/>
              <a:gd name="connsiteX105" fmla="*/ 2677959 w 11828571"/>
              <a:gd name="connsiteY105" fmla="*/ 0 h 177800"/>
              <a:gd name="connsiteX106" fmla="*/ 2766859 w 11828571"/>
              <a:gd name="connsiteY106" fmla="*/ 88900 h 177800"/>
              <a:gd name="connsiteX107" fmla="*/ 2677959 w 11828571"/>
              <a:gd name="connsiteY107" fmla="*/ 177800 h 177800"/>
              <a:gd name="connsiteX108" fmla="*/ 2589059 w 11828571"/>
              <a:gd name="connsiteY108" fmla="*/ 88900 h 177800"/>
              <a:gd name="connsiteX109" fmla="*/ 2677959 w 11828571"/>
              <a:gd name="connsiteY109" fmla="*/ 0 h 177800"/>
              <a:gd name="connsiteX110" fmla="*/ 2246449 w 11828571"/>
              <a:gd name="connsiteY110" fmla="*/ 0 h 177800"/>
              <a:gd name="connsiteX111" fmla="*/ 2335349 w 11828571"/>
              <a:gd name="connsiteY111" fmla="*/ 88900 h 177800"/>
              <a:gd name="connsiteX112" fmla="*/ 2246449 w 11828571"/>
              <a:gd name="connsiteY112" fmla="*/ 177800 h 177800"/>
              <a:gd name="connsiteX113" fmla="*/ 2157549 w 11828571"/>
              <a:gd name="connsiteY113" fmla="*/ 88900 h 177800"/>
              <a:gd name="connsiteX114" fmla="*/ 2246449 w 11828571"/>
              <a:gd name="connsiteY114" fmla="*/ 0 h 177800"/>
              <a:gd name="connsiteX115" fmla="*/ 1814939 w 11828571"/>
              <a:gd name="connsiteY115" fmla="*/ 0 h 177800"/>
              <a:gd name="connsiteX116" fmla="*/ 1903839 w 11828571"/>
              <a:gd name="connsiteY116" fmla="*/ 88900 h 177800"/>
              <a:gd name="connsiteX117" fmla="*/ 1814939 w 11828571"/>
              <a:gd name="connsiteY117" fmla="*/ 177800 h 177800"/>
              <a:gd name="connsiteX118" fmla="*/ 1726039 w 11828571"/>
              <a:gd name="connsiteY118" fmla="*/ 88900 h 177800"/>
              <a:gd name="connsiteX119" fmla="*/ 1814939 w 11828571"/>
              <a:gd name="connsiteY119" fmla="*/ 0 h 177800"/>
              <a:gd name="connsiteX120" fmla="*/ 1383430 w 11828571"/>
              <a:gd name="connsiteY120" fmla="*/ 0 h 177800"/>
              <a:gd name="connsiteX121" fmla="*/ 1472330 w 11828571"/>
              <a:gd name="connsiteY121" fmla="*/ 88900 h 177800"/>
              <a:gd name="connsiteX122" fmla="*/ 1383430 w 11828571"/>
              <a:gd name="connsiteY122" fmla="*/ 177800 h 177800"/>
              <a:gd name="connsiteX123" fmla="*/ 1294530 w 11828571"/>
              <a:gd name="connsiteY123" fmla="*/ 88900 h 177800"/>
              <a:gd name="connsiteX124" fmla="*/ 1383430 w 11828571"/>
              <a:gd name="connsiteY124" fmla="*/ 0 h 177800"/>
              <a:gd name="connsiteX125" fmla="*/ 951920 w 11828571"/>
              <a:gd name="connsiteY125" fmla="*/ 0 h 177800"/>
              <a:gd name="connsiteX126" fmla="*/ 1040820 w 11828571"/>
              <a:gd name="connsiteY126" fmla="*/ 88900 h 177800"/>
              <a:gd name="connsiteX127" fmla="*/ 951920 w 11828571"/>
              <a:gd name="connsiteY127" fmla="*/ 177800 h 177800"/>
              <a:gd name="connsiteX128" fmla="*/ 863020 w 11828571"/>
              <a:gd name="connsiteY128" fmla="*/ 88900 h 177800"/>
              <a:gd name="connsiteX129" fmla="*/ 951920 w 11828571"/>
              <a:gd name="connsiteY129" fmla="*/ 0 h 177800"/>
              <a:gd name="connsiteX130" fmla="*/ 520410 w 11828571"/>
              <a:gd name="connsiteY130" fmla="*/ 0 h 177800"/>
              <a:gd name="connsiteX131" fmla="*/ 609310 w 11828571"/>
              <a:gd name="connsiteY131" fmla="*/ 88900 h 177800"/>
              <a:gd name="connsiteX132" fmla="*/ 520410 w 11828571"/>
              <a:gd name="connsiteY132" fmla="*/ 177800 h 177800"/>
              <a:gd name="connsiteX133" fmla="*/ 431510 w 11828571"/>
              <a:gd name="connsiteY133" fmla="*/ 88900 h 177800"/>
              <a:gd name="connsiteX134" fmla="*/ 520410 w 11828571"/>
              <a:gd name="connsiteY134" fmla="*/ 0 h 177800"/>
              <a:gd name="connsiteX135" fmla="*/ 88900 w 11828571"/>
              <a:gd name="connsiteY135" fmla="*/ 0 h 177800"/>
              <a:gd name="connsiteX136" fmla="*/ 177800 w 11828571"/>
              <a:gd name="connsiteY136" fmla="*/ 88900 h 177800"/>
              <a:gd name="connsiteX137" fmla="*/ 88900 w 11828571"/>
              <a:gd name="connsiteY137" fmla="*/ 177800 h 177800"/>
              <a:gd name="connsiteX138" fmla="*/ 0 w 11828571"/>
              <a:gd name="connsiteY138" fmla="*/ 88900 h 177800"/>
              <a:gd name="connsiteX139" fmla="*/ 88900 w 11828571"/>
              <a:gd name="connsiteY139" fmla="*/ 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1828571" h="177800">
                <a:moveTo>
                  <a:pt x="11739671" y="0"/>
                </a:moveTo>
                <a:cubicBezTo>
                  <a:pt x="11788769" y="0"/>
                  <a:pt x="11828571" y="39802"/>
                  <a:pt x="11828571" y="88900"/>
                </a:cubicBezTo>
                <a:cubicBezTo>
                  <a:pt x="11828571" y="137998"/>
                  <a:pt x="11788769" y="177800"/>
                  <a:pt x="11739671" y="177800"/>
                </a:cubicBezTo>
                <a:cubicBezTo>
                  <a:pt x="11690573" y="177800"/>
                  <a:pt x="11650771" y="137998"/>
                  <a:pt x="11650771" y="88900"/>
                </a:cubicBezTo>
                <a:cubicBezTo>
                  <a:pt x="11650771" y="39802"/>
                  <a:pt x="11690573" y="0"/>
                  <a:pt x="11739671" y="0"/>
                </a:cubicBezTo>
                <a:close/>
                <a:moveTo>
                  <a:pt x="11308156" y="0"/>
                </a:moveTo>
                <a:cubicBezTo>
                  <a:pt x="11357254" y="0"/>
                  <a:pt x="11397056" y="39802"/>
                  <a:pt x="11397056" y="88900"/>
                </a:cubicBezTo>
                <a:cubicBezTo>
                  <a:pt x="11397056" y="137998"/>
                  <a:pt x="11357254" y="177800"/>
                  <a:pt x="11308156" y="177800"/>
                </a:cubicBezTo>
                <a:cubicBezTo>
                  <a:pt x="11259058" y="177800"/>
                  <a:pt x="11219256" y="137998"/>
                  <a:pt x="11219256" y="88900"/>
                </a:cubicBezTo>
                <a:cubicBezTo>
                  <a:pt x="11219256" y="39802"/>
                  <a:pt x="11259058" y="0"/>
                  <a:pt x="11308156" y="0"/>
                </a:cubicBezTo>
                <a:close/>
                <a:moveTo>
                  <a:pt x="10876646" y="0"/>
                </a:moveTo>
                <a:cubicBezTo>
                  <a:pt x="10925744" y="0"/>
                  <a:pt x="10965546" y="39802"/>
                  <a:pt x="10965546" y="88900"/>
                </a:cubicBezTo>
                <a:cubicBezTo>
                  <a:pt x="10965546" y="137998"/>
                  <a:pt x="10925744" y="177800"/>
                  <a:pt x="10876646" y="177800"/>
                </a:cubicBezTo>
                <a:cubicBezTo>
                  <a:pt x="10827548" y="177800"/>
                  <a:pt x="10787746" y="137998"/>
                  <a:pt x="10787746" y="88900"/>
                </a:cubicBezTo>
                <a:cubicBezTo>
                  <a:pt x="10787746" y="39802"/>
                  <a:pt x="10827548" y="0"/>
                  <a:pt x="10876646" y="0"/>
                </a:cubicBezTo>
                <a:close/>
                <a:moveTo>
                  <a:pt x="10445136" y="0"/>
                </a:moveTo>
                <a:cubicBezTo>
                  <a:pt x="10494234" y="0"/>
                  <a:pt x="10534036" y="39802"/>
                  <a:pt x="10534036" y="88900"/>
                </a:cubicBezTo>
                <a:cubicBezTo>
                  <a:pt x="10534036" y="137998"/>
                  <a:pt x="10494234" y="177800"/>
                  <a:pt x="10445136" y="177800"/>
                </a:cubicBezTo>
                <a:cubicBezTo>
                  <a:pt x="10396038" y="177800"/>
                  <a:pt x="10356236" y="137998"/>
                  <a:pt x="10356236" y="88900"/>
                </a:cubicBezTo>
                <a:cubicBezTo>
                  <a:pt x="10356236" y="39802"/>
                  <a:pt x="10396038" y="0"/>
                  <a:pt x="10445136" y="0"/>
                </a:cubicBezTo>
                <a:close/>
                <a:moveTo>
                  <a:pt x="10013626" y="0"/>
                </a:moveTo>
                <a:cubicBezTo>
                  <a:pt x="10062724" y="0"/>
                  <a:pt x="10102526" y="39802"/>
                  <a:pt x="10102526" y="88900"/>
                </a:cubicBezTo>
                <a:cubicBezTo>
                  <a:pt x="10102526" y="137998"/>
                  <a:pt x="10062724" y="177800"/>
                  <a:pt x="10013626" y="177800"/>
                </a:cubicBezTo>
                <a:cubicBezTo>
                  <a:pt x="9964528" y="177800"/>
                  <a:pt x="9924726" y="137998"/>
                  <a:pt x="9924726" y="88900"/>
                </a:cubicBezTo>
                <a:cubicBezTo>
                  <a:pt x="9924726" y="39802"/>
                  <a:pt x="9964528" y="0"/>
                  <a:pt x="10013626" y="0"/>
                </a:cubicBezTo>
                <a:close/>
                <a:moveTo>
                  <a:pt x="9582116" y="0"/>
                </a:moveTo>
                <a:cubicBezTo>
                  <a:pt x="9631214" y="0"/>
                  <a:pt x="9671016" y="39802"/>
                  <a:pt x="9671016" y="88900"/>
                </a:cubicBezTo>
                <a:cubicBezTo>
                  <a:pt x="9671016" y="137998"/>
                  <a:pt x="9631214" y="177800"/>
                  <a:pt x="9582116" y="177800"/>
                </a:cubicBezTo>
                <a:cubicBezTo>
                  <a:pt x="9533018" y="177800"/>
                  <a:pt x="9493216" y="137998"/>
                  <a:pt x="9493216" y="88900"/>
                </a:cubicBezTo>
                <a:cubicBezTo>
                  <a:pt x="9493216" y="39802"/>
                  <a:pt x="9533018" y="0"/>
                  <a:pt x="9582116" y="0"/>
                </a:cubicBezTo>
                <a:close/>
                <a:moveTo>
                  <a:pt x="9150606" y="0"/>
                </a:moveTo>
                <a:cubicBezTo>
                  <a:pt x="9199704" y="0"/>
                  <a:pt x="9239506" y="39802"/>
                  <a:pt x="9239506" y="88900"/>
                </a:cubicBezTo>
                <a:cubicBezTo>
                  <a:pt x="9239506" y="137998"/>
                  <a:pt x="9199704" y="177800"/>
                  <a:pt x="9150606" y="177800"/>
                </a:cubicBezTo>
                <a:cubicBezTo>
                  <a:pt x="9101508" y="177800"/>
                  <a:pt x="9061706" y="137998"/>
                  <a:pt x="9061706" y="88900"/>
                </a:cubicBezTo>
                <a:cubicBezTo>
                  <a:pt x="9061706" y="39802"/>
                  <a:pt x="9101508" y="0"/>
                  <a:pt x="9150606" y="0"/>
                </a:cubicBezTo>
                <a:close/>
                <a:moveTo>
                  <a:pt x="8719096" y="0"/>
                </a:moveTo>
                <a:cubicBezTo>
                  <a:pt x="8768194" y="0"/>
                  <a:pt x="8807996" y="39802"/>
                  <a:pt x="8807996" y="88900"/>
                </a:cubicBezTo>
                <a:cubicBezTo>
                  <a:pt x="8807996" y="137998"/>
                  <a:pt x="8768194" y="177800"/>
                  <a:pt x="8719096" y="177800"/>
                </a:cubicBezTo>
                <a:cubicBezTo>
                  <a:pt x="8669998" y="177800"/>
                  <a:pt x="8630196" y="137998"/>
                  <a:pt x="8630196" y="88900"/>
                </a:cubicBezTo>
                <a:cubicBezTo>
                  <a:pt x="8630196" y="39802"/>
                  <a:pt x="8669998" y="0"/>
                  <a:pt x="8719096" y="0"/>
                </a:cubicBezTo>
                <a:close/>
                <a:moveTo>
                  <a:pt x="8287586" y="0"/>
                </a:moveTo>
                <a:cubicBezTo>
                  <a:pt x="8336684" y="0"/>
                  <a:pt x="8376486" y="39802"/>
                  <a:pt x="8376486" y="88900"/>
                </a:cubicBezTo>
                <a:cubicBezTo>
                  <a:pt x="8376486" y="137998"/>
                  <a:pt x="8336684" y="177800"/>
                  <a:pt x="8287586" y="177800"/>
                </a:cubicBezTo>
                <a:cubicBezTo>
                  <a:pt x="8238488" y="177800"/>
                  <a:pt x="8198686" y="137998"/>
                  <a:pt x="8198686" y="88900"/>
                </a:cubicBezTo>
                <a:cubicBezTo>
                  <a:pt x="8198686" y="39802"/>
                  <a:pt x="8238488" y="0"/>
                  <a:pt x="8287586" y="0"/>
                </a:cubicBezTo>
                <a:close/>
                <a:moveTo>
                  <a:pt x="7856076" y="0"/>
                </a:moveTo>
                <a:cubicBezTo>
                  <a:pt x="7905174" y="0"/>
                  <a:pt x="7944976" y="39802"/>
                  <a:pt x="7944976" y="88900"/>
                </a:cubicBezTo>
                <a:cubicBezTo>
                  <a:pt x="7944976" y="137998"/>
                  <a:pt x="7905174" y="177800"/>
                  <a:pt x="7856076" y="177800"/>
                </a:cubicBezTo>
                <a:cubicBezTo>
                  <a:pt x="7806978" y="177800"/>
                  <a:pt x="7767176" y="137998"/>
                  <a:pt x="7767176" y="88900"/>
                </a:cubicBezTo>
                <a:cubicBezTo>
                  <a:pt x="7767176" y="39802"/>
                  <a:pt x="7806978" y="0"/>
                  <a:pt x="7856076" y="0"/>
                </a:cubicBezTo>
                <a:close/>
                <a:moveTo>
                  <a:pt x="7424566" y="0"/>
                </a:moveTo>
                <a:cubicBezTo>
                  <a:pt x="7473664" y="0"/>
                  <a:pt x="7513466" y="39802"/>
                  <a:pt x="7513466" y="88900"/>
                </a:cubicBezTo>
                <a:cubicBezTo>
                  <a:pt x="7513466" y="137998"/>
                  <a:pt x="7473664" y="177800"/>
                  <a:pt x="7424566" y="177800"/>
                </a:cubicBezTo>
                <a:cubicBezTo>
                  <a:pt x="7375468" y="177800"/>
                  <a:pt x="7335666" y="137998"/>
                  <a:pt x="7335666" y="88900"/>
                </a:cubicBezTo>
                <a:cubicBezTo>
                  <a:pt x="7335666" y="39802"/>
                  <a:pt x="7375468" y="0"/>
                  <a:pt x="7424566" y="0"/>
                </a:cubicBezTo>
                <a:close/>
                <a:moveTo>
                  <a:pt x="6993056" y="0"/>
                </a:moveTo>
                <a:cubicBezTo>
                  <a:pt x="7042154" y="0"/>
                  <a:pt x="7081956" y="39802"/>
                  <a:pt x="7081956" y="88900"/>
                </a:cubicBezTo>
                <a:cubicBezTo>
                  <a:pt x="7081956" y="137998"/>
                  <a:pt x="7042154" y="177800"/>
                  <a:pt x="6993056" y="177800"/>
                </a:cubicBezTo>
                <a:cubicBezTo>
                  <a:pt x="6943958" y="177800"/>
                  <a:pt x="6904156" y="137998"/>
                  <a:pt x="6904156" y="88900"/>
                </a:cubicBezTo>
                <a:cubicBezTo>
                  <a:pt x="6904156" y="39802"/>
                  <a:pt x="6943958" y="0"/>
                  <a:pt x="6993056" y="0"/>
                </a:cubicBezTo>
                <a:close/>
                <a:moveTo>
                  <a:pt x="6561546" y="0"/>
                </a:moveTo>
                <a:cubicBezTo>
                  <a:pt x="6610644" y="0"/>
                  <a:pt x="6650446" y="39802"/>
                  <a:pt x="6650446" y="88900"/>
                </a:cubicBezTo>
                <a:cubicBezTo>
                  <a:pt x="6650446" y="137998"/>
                  <a:pt x="6610644" y="177800"/>
                  <a:pt x="6561546" y="177800"/>
                </a:cubicBezTo>
                <a:cubicBezTo>
                  <a:pt x="6512448" y="177800"/>
                  <a:pt x="6472646" y="137998"/>
                  <a:pt x="6472646" y="88900"/>
                </a:cubicBezTo>
                <a:cubicBezTo>
                  <a:pt x="6472646" y="39802"/>
                  <a:pt x="6512448" y="0"/>
                  <a:pt x="6561546" y="0"/>
                </a:cubicBezTo>
                <a:close/>
                <a:moveTo>
                  <a:pt x="6130036" y="0"/>
                </a:moveTo>
                <a:cubicBezTo>
                  <a:pt x="6179134" y="0"/>
                  <a:pt x="6218936" y="39802"/>
                  <a:pt x="6218936" y="88900"/>
                </a:cubicBezTo>
                <a:cubicBezTo>
                  <a:pt x="6218936" y="137998"/>
                  <a:pt x="6179134" y="177800"/>
                  <a:pt x="6130036" y="177800"/>
                </a:cubicBezTo>
                <a:cubicBezTo>
                  <a:pt x="6080938" y="177800"/>
                  <a:pt x="6041136" y="137998"/>
                  <a:pt x="6041136" y="88900"/>
                </a:cubicBezTo>
                <a:cubicBezTo>
                  <a:pt x="6041136" y="39802"/>
                  <a:pt x="6080938" y="0"/>
                  <a:pt x="6130036" y="0"/>
                </a:cubicBezTo>
                <a:close/>
                <a:moveTo>
                  <a:pt x="5698526" y="0"/>
                </a:moveTo>
                <a:cubicBezTo>
                  <a:pt x="5747624" y="0"/>
                  <a:pt x="5787426" y="39802"/>
                  <a:pt x="5787426" y="88900"/>
                </a:cubicBezTo>
                <a:cubicBezTo>
                  <a:pt x="5787426" y="137998"/>
                  <a:pt x="5747624" y="177800"/>
                  <a:pt x="5698526" y="177800"/>
                </a:cubicBezTo>
                <a:cubicBezTo>
                  <a:pt x="5649428" y="177800"/>
                  <a:pt x="5609626" y="137998"/>
                  <a:pt x="5609626" y="88900"/>
                </a:cubicBezTo>
                <a:cubicBezTo>
                  <a:pt x="5609626" y="39802"/>
                  <a:pt x="5649428" y="0"/>
                  <a:pt x="5698526" y="0"/>
                </a:cubicBezTo>
                <a:close/>
                <a:moveTo>
                  <a:pt x="5267016" y="0"/>
                </a:moveTo>
                <a:cubicBezTo>
                  <a:pt x="5316114" y="0"/>
                  <a:pt x="5355917" y="39802"/>
                  <a:pt x="5355917" y="88900"/>
                </a:cubicBezTo>
                <a:cubicBezTo>
                  <a:pt x="5355917" y="137998"/>
                  <a:pt x="5316114" y="177800"/>
                  <a:pt x="5267016" y="177800"/>
                </a:cubicBezTo>
                <a:cubicBezTo>
                  <a:pt x="5217918" y="177800"/>
                  <a:pt x="5178116" y="137998"/>
                  <a:pt x="5178116" y="88900"/>
                </a:cubicBezTo>
                <a:cubicBezTo>
                  <a:pt x="5178116" y="39802"/>
                  <a:pt x="5217918" y="0"/>
                  <a:pt x="5267016" y="0"/>
                </a:cubicBezTo>
                <a:close/>
                <a:moveTo>
                  <a:pt x="4835506" y="0"/>
                </a:moveTo>
                <a:cubicBezTo>
                  <a:pt x="4884604" y="0"/>
                  <a:pt x="4924406" y="39802"/>
                  <a:pt x="4924406" y="88900"/>
                </a:cubicBezTo>
                <a:cubicBezTo>
                  <a:pt x="4924406" y="137998"/>
                  <a:pt x="4884604" y="177800"/>
                  <a:pt x="4835506" y="177800"/>
                </a:cubicBezTo>
                <a:cubicBezTo>
                  <a:pt x="4786409" y="177800"/>
                  <a:pt x="4746606" y="137998"/>
                  <a:pt x="4746606" y="88900"/>
                </a:cubicBezTo>
                <a:cubicBezTo>
                  <a:pt x="4746606" y="39802"/>
                  <a:pt x="4786409" y="0"/>
                  <a:pt x="4835506" y="0"/>
                </a:cubicBezTo>
                <a:close/>
                <a:moveTo>
                  <a:pt x="4403996" y="0"/>
                </a:moveTo>
                <a:cubicBezTo>
                  <a:pt x="4453094" y="0"/>
                  <a:pt x="4492896" y="39802"/>
                  <a:pt x="4492896" y="88900"/>
                </a:cubicBezTo>
                <a:cubicBezTo>
                  <a:pt x="4492896" y="137998"/>
                  <a:pt x="4453094" y="177800"/>
                  <a:pt x="4403996" y="177800"/>
                </a:cubicBezTo>
                <a:cubicBezTo>
                  <a:pt x="4354898" y="177800"/>
                  <a:pt x="4315096" y="137998"/>
                  <a:pt x="4315096" y="88900"/>
                </a:cubicBezTo>
                <a:cubicBezTo>
                  <a:pt x="4315096" y="39802"/>
                  <a:pt x="4354898" y="0"/>
                  <a:pt x="4403996" y="0"/>
                </a:cubicBezTo>
                <a:close/>
                <a:moveTo>
                  <a:pt x="3972486" y="0"/>
                </a:moveTo>
                <a:cubicBezTo>
                  <a:pt x="4021584" y="0"/>
                  <a:pt x="4061386" y="39802"/>
                  <a:pt x="4061386" y="88900"/>
                </a:cubicBezTo>
                <a:cubicBezTo>
                  <a:pt x="4061386" y="137998"/>
                  <a:pt x="4021584" y="177800"/>
                  <a:pt x="3972486" y="177800"/>
                </a:cubicBezTo>
                <a:cubicBezTo>
                  <a:pt x="3923392" y="177800"/>
                  <a:pt x="3883589" y="137998"/>
                  <a:pt x="3883589" y="88900"/>
                </a:cubicBezTo>
                <a:cubicBezTo>
                  <a:pt x="3883589" y="39802"/>
                  <a:pt x="3923392" y="0"/>
                  <a:pt x="3972486" y="0"/>
                </a:cubicBezTo>
                <a:close/>
                <a:moveTo>
                  <a:pt x="3540979" y="0"/>
                </a:moveTo>
                <a:cubicBezTo>
                  <a:pt x="3590078" y="0"/>
                  <a:pt x="3629879" y="39802"/>
                  <a:pt x="3629879" y="88900"/>
                </a:cubicBezTo>
                <a:cubicBezTo>
                  <a:pt x="3629879" y="137998"/>
                  <a:pt x="3590078" y="177800"/>
                  <a:pt x="3540979" y="177800"/>
                </a:cubicBezTo>
                <a:cubicBezTo>
                  <a:pt x="3491881" y="177800"/>
                  <a:pt x="3452079" y="137998"/>
                  <a:pt x="3452079" y="88900"/>
                </a:cubicBezTo>
                <a:cubicBezTo>
                  <a:pt x="3452079" y="39802"/>
                  <a:pt x="3491881" y="0"/>
                  <a:pt x="3540979" y="0"/>
                </a:cubicBezTo>
                <a:close/>
                <a:moveTo>
                  <a:pt x="3109469" y="0"/>
                </a:moveTo>
                <a:cubicBezTo>
                  <a:pt x="3158567" y="0"/>
                  <a:pt x="3198369" y="39802"/>
                  <a:pt x="3198369" y="88900"/>
                </a:cubicBezTo>
                <a:cubicBezTo>
                  <a:pt x="3198369" y="137998"/>
                  <a:pt x="3158567" y="177800"/>
                  <a:pt x="3109469" y="177800"/>
                </a:cubicBezTo>
                <a:cubicBezTo>
                  <a:pt x="3060371" y="177800"/>
                  <a:pt x="3020570" y="137998"/>
                  <a:pt x="3020570" y="88900"/>
                </a:cubicBezTo>
                <a:cubicBezTo>
                  <a:pt x="3020570" y="39802"/>
                  <a:pt x="3060371" y="0"/>
                  <a:pt x="3109469" y="0"/>
                </a:cubicBezTo>
                <a:close/>
                <a:moveTo>
                  <a:pt x="2677959" y="0"/>
                </a:moveTo>
                <a:cubicBezTo>
                  <a:pt x="2727057" y="0"/>
                  <a:pt x="2766859" y="39802"/>
                  <a:pt x="2766859" y="88900"/>
                </a:cubicBezTo>
                <a:cubicBezTo>
                  <a:pt x="2766859" y="137998"/>
                  <a:pt x="2727057" y="177800"/>
                  <a:pt x="2677959" y="177800"/>
                </a:cubicBezTo>
                <a:cubicBezTo>
                  <a:pt x="2628861" y="177800"/>
                  <a:pt x="2589059" y="137998"/>
                  <a:pt x="2589059" y="88900"/>
                </a:cubicBezTo>
                <a:cubicBezTo>
                  <a:pt x="2589059" y="39802"/>
                  <a:pt x="2628861" y="0"/>
                  <a:pt x="2677959" y="0"/>
                </a:cubicBezTo>
                <a:close/>
                <a:moveTo>
                  <a:pt x="2246449" y="0"/>
                </a:moveTo>
                <a:cubicBezTo>
                  <a:pt x="2295547" y="0"/>
                  <a:pt x="2335349" y="39802"/>
                  <a:pt x="2335349" y="88900"/>
                </a:cubicBezTo>
                <a:cubicBezTo>
                  <a:pt x="2335349" y="137998"/>
                  <a:pt x="2295547" y="177800"/>
                  <a:pt x="2246449" y="177800"/>
                </a:cubicBezTo>
                <a:cubicBezTo>
                  <a:pt x="2197351" y="177800"/>
                  <a:pt x="2157549" y="137998"/>
                  <a:pt x="2157549" y="88900"/>
                </a:cubicBezTo>
                <a:cubicBezTo>
                  <a:pt x="2157549" y="39802"/>
                  <a:pt x="2197351" y="0"/>
                  <a:pt x="2246449" y="0"/>
                </a:cubicBezTo>
                <a:close/>
                <a:moveTo>
                  <a:pt x="1814939" y="0"/>
                </a:moveTo>
                <a:cubicBezTo>
                  <a:pt x="1864037" y="0"/>
                  <a:pt x="1903839" y="39802"/>
                  <a:pt x="1903839" y="88900"/>
                </a:cubicBezTo>
                <a:cubicBezTo>
                  <a:pt x="1903839" y="137998"/>
                  <a:pt x="1864037" y="177800"/>
                  <a:pt x="1814939" y="177800"/>
                </a:cubicBezTo>
                <a:cubicBezTo>
                  <a:pt x="1765842" y="177800"/>
                  <a:pt x="1726039" y="137998"/>
                  <a:pt x="1726039" y="88900"/>
                </a:cubicBezTo>
                <a:cubicBezTo>
                  <a:pt x="1726039" y="39802"/>
                  <a:pt x="1765842" y="0"/>
                  <a:pt x="1814939" y="0"/>
                </a:cubicBezTo>
                <a:close/>
                <a:moveTo>
                  <a:pt x="1383430" y="0"/>
                </a:moveTo>
                <a:cubicBezTo>
                  <a:pt x="1432527" y="0"/>
                  <a:pt x="1472330" y="39802"/>
                  <a:pt x="1472330" y="88900"/>
                </a:cubicBezTo>
                <a:cubicBezTo>
                  <a:pt x="1472330" y="137998"/>
                  <a:pt x="1432527" y="177800"/>
                  <a:pt x="1383430" y="177800"/>
                </a:cubicBezTo>
                <a:cubicBezTo>
                  <a:pt x="1334331" y="177800"/>
                  <a:pt x="1294530" y="137998"/>
                  <a:pt x="1294530" y="88900"/>
                </a:cubicBezTo>
                <a:cubicBezTo>
                  <a:pt x="1294530" y="39802"/>
                  <a:pt x="1334331" y="0"/>
                  <a:pt x="1383430" y="0"/>
                </a:cubicBezTo>
                <a:close/>
                <a:moveTo>
                  <a:pt x="951920" y="0"/>
                </a:moveTo>
                <a:cubicBezTo>
                  <a:pt x="1001018" y="0"/>
                  <a:pt x="1040820" y="39802"/>
                  <a:pt x="1040820" y="88900"/>
                </a:cubicBezTo>
                <a:cubicBezTo>
                  <a:pt x="1040820" y="137998"/>
                  <a:pt x="1001018" y="177800"/>
                  <a:pt x="951920" y="177800"/>
                </a:cubicBezTo>
                <a:cubicBezTo>
                  <a:pt x="902822" y="177800"/>
                  <a:pt x="863020" y="137998"/>
                  <a:pt x="863020" y="88900"/>
                </a:cubicBezTo>
                <a:cubicBezTo>
                  <a:pt x="863020" y="39802"/>
                  <a:pt x="902822" y="0"/>
                  <a:pt x="951920" y="0"/>
                </a:cubicBezTo>
                <a:close/>
                <a:moveTo>
                  <a:pt x="520410" y="0"/>
                </a:moveTo>
                <a:cubicBezTo>
                  <a:pt x="569508" y="0"/>
                  <a:pt x="609310" y="39802"/>
                  <a:pt x="609310" y="88900"/>
                </a:cubicBezTo>
                <a:cubicBezTo>
                  <a:pt x="609310" y="137998"/>
                  <a:pt x="569508" y="177800"/>
                  <a:pt x="520410" y="177800"/>
                </a:cubicBezTo>
                <a:cubicBezTo>
                  <a:pt x="471312" y="177800"/>
                  <a:pt x="431510" y="137998"/>
                  <a:pt x="431510" y="88900"/>
                </a:cubicBezTo>
                <a:cubicBezTo>
                  <a:pt x="431510" y="39802"/>
                  <a:pt x="471312" y="0"/>
                  <a:pt x="520410" y="0"/>
                </a:cubicBezTo>
                <a:close/>
                <a:moveTo>
                  <a:pt x="88900" y="0"/>
                </a:moveTo>
                <a:cubicBezTo>
                  <a:pt x="137998" y="0"/>
                  <a:pt x="177800" y="39802"/>
                  <a:pt x="177800" y="88900"/>
                </a:cubicBezTo>
                <a:cubicBezTo>
                  <a:pt x="177800" y="137998"/>
                  <a:pt x="137998" y="177800"/>
                  <a:pt x="88900" y="177800"/>
                </a:cubicBezTo>
                <a:cubicBezTo>
                  <a:pt x="39802" y="177800"/>
                  <a:pt x="0" y="137998"/>
                  <a:pt x="0" y="88900"/>
                </a:cubicBezTo>
                <a:cubicBezTo>
                  <a:pt x="0" y="39802"/>
                  <a:pt x="39802" y="0"/>
                  <a:pt x="88900" y="0"/>
                </a:cubicBezTo>
                <a:close/>
              </a:path>
            </a:pathLst>
          </a:cu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
        <p:nvSpPr>
          <p:cNvPr id="42" name="任意多边形: 形状 41">
            <a:extLst>
              <a:ext uri="{FF2B5EF4-FFF2-40B4-BE49-F238E27FC236}">
                <a16:creationId xmlns:a16="http://schemas.microsoft.com/office/drawing/2014/main" id="{2D074D00-B5DB-4B96-A0D2-7E4198F1CF36}"/>
              </a:ext>
            </a:extLst>
          </p:cNvPr>
          <p:cNvSpPr/>
          <p:nvPr/>
        </p:nvSpPr>
        <p:spPr>
          <a:xfrm>
            <a:off x="181714" y="392014"/>
            <a:ext cx="11828571" cy="177800"/>
          </a:xfrm>
          <a:custGeom>
            <a:avLst/>
            <a:gdLst>
              <a:gd name="connsiteX0" fmla="*/ 11739671 w 11828571"/>
              <a:gd name="connsiteY0" fmla="*/ 0 h 177800"/>
              <a:gd name="connsiteX1" fmla="*/ 11828571 w 11828571"/>
              <a:gd name="connsiteY1" fmla="*/ 88900 h 177800"/>
              <a:gd name="connsiteX2" fmla="*/ 11739671 w 11828571"/>
              <a:gd name="connsiteY2" fmla="*/ 177800 h 177800"/>
              <a:gd name="connsiteX3" fmla="*/ 11650771 w 11828571"/>
              <a:gd name="connsiteY3" fmla="*/ 88900 h 177800"/>
              <a:gd name="connsiteX4" fmla="*/ 11739671 w 11828571"/>
              <a:gd name="connsiteY4" fmla="*/ 0 h 177800"/>
              <a:gd name="connsiteX5" fmla="*/ 11308156 w 11828571"/>
              <a:gd name="connsiteY5" fmla="*/ 0 h 177800"/>
              <a:gd name="connsiteX6" fmla="*/ 11397056 w 11828571"/>
              <a:gd name="connsiteY6" fmla="*/ 88900 h 177800"/>
              <a:gd name="connsiteX7" fmla="*/ 11308156 w 11828571"/>
              <a:gd name="connsiteY7" fmla="*/ 177800 h 177800"/>
              <a:gd name="connsiteX8" fmla="*/ 11219256 w 11828571"/>
              <a:gd name="connsiteY8" fmla="*/ 88900 h 177800"/>
              <a:gd name="connsiteX9" fmla="*/ 11308156 w 11828571"/>
              <a:gd name="connsiteY9" fmla="*/ 0 h 177800"/>
              <a:gd name="connsiteX10" fmla="*/ 10876646 w 11828571"/>
              <a:gd name="connsiteY10" fmla="*/ 0 h 177800"/>
              <a:gd name="connsiteX11" fmla="*/ 10965546 w 11828571"/>
              <a:gd name="connsiteY11" fmla="*/ 88900 h 177800"/>
              <a:gd name="connsiteX12" fmla="*/ 10876646 w 11828571"/>
              <a:gd name="connsiteY12" fmla="*/ 177800 h 177800"/>
              <a:gd name="connsiteX13" fmla="*/ 10787746 w 11828571"/>
              <a:gd name="connsiteY13" fmla="*/ 88900 h 177800"/>
              <a:gd name="connsiteX14" fmla="*/ 10876646 w 11828571"/>
              <a:gd name="connsiteY14" fmla="*/ 0 h 177800"/>
              <a:gd name="connsiteX15" fmla="*/ 10445136 w 11828571"/>
              <a:gd name="connsiteY15" fmla="*/ 0 h 177800"/>
              <a:gd name="connsiteX16" fmla="*/ 10534036 w 11828571"/>
              <a:gd name="connsiteY16" fmla="*/ 88900 h 177800"/>
              <a:gd name="connsiteX17" fmla="*/ 10445136 w 11828571"/>
              <a:gd name="connsiteY17" fmla="*/ 177800 h 177800"/>
              <a:gd name="connsiteX18" fmla="*/ 10356236 w 11828571"/>
              <a:gd name="connsiteY18" fmla="*/ 88900 h 177800"/>
              <a:gd name="connsiteX19" fmla="*/ 10445136 w 11828571"/>
              <a:gd name="connsiteY19" fmla="*/ 0 h 177800"/>
              <a:gd name="connsiteX20" fmla="*/ 10013626 w 11828571"/>
              <a:gd name="connsiteY20" fmla="*/ 0 h 177800"/>
              <a:gd name="connsiteX21" fmla="*/ 10102526 w 11828571"/>
              <a:gd name="connsiteY21" fmla="*/ 88900 h 177800"/>
              <a:gd name="connsiteX22" fmla="*/ 10013626 w 11828571"/>
              <a:gd name="connsiteY22" fmla="*/ 177800 h 177800"/>
              <a:gd name="connsiteX23" fmla="*/ 9924726 w 11828571"/>
              <a:gd name="connsiteY23" fmla="*/ 88900 h 177800"/>
              <a:gd name="connsiteX24" fmla="*/ 10013626 w 11828571"/>
              <a:gd name="connsiteY24" fmla="*/ 0 h 177800"/>
              <a:gd name="connsiteX25" fmla="*/ 9582116 w 11828571"/>
              <a:gd name="connsiteY25" fmla="*/ 0 h 177800"/>
              <a:gd name="connsiteX26" fmla="*/ 9671016 w 11828571"/>
              <a:gd name="connsiteY26" fmla="*/ 88900 h 177800"/>
              <a:gd name="connsiteX27" fmla="*/ 9582116 w 11828571"/>
              <a:gd name="connsiteY27" fmla="*/ 177800 h 177800"/>
              <a:gd name="connsiteX28" fmla="*/ 9493216 w 11828571"/>
              <a:gd name="connsiteY28" fmla="*/ 88900 h 177800"/>
              <a:gd name="connsiteX29" fmla="*/ 9582116 w 11828571"/>
              <a:gd name="connsiteY29" fmla="*/ 0 h 177800"/>
              <a:gd name="connsiteX30" fmla="*/ 9150606 w 11828571"/>
              <a:gd name="connsiteY30" fmla="*/ 0 h 177800"/>
              <a:gd name="connsiteX31" fmla="*/ 9239506 w 11828571"/>
              <a:gd name="connsiteY31" fmla="*/ 88900 h 177800"/>
              <a:gd name="connsiteX32" fmla="*/ 9150606 w 11828571"/>
              <a:gd name="connsiteY32" fmla="*/ 177800 h 177800"/>
              <a:gd name="connsiteX33" fmla="*/ 9061706 w 11828571"/>
              <a:gd name="connsiteY33" fmla="*/ 88900 h 177800"/>
              <a:gd name="connsiteX34" fmla="*/ 9150606 w 11828571"/>
              <a:gd name="connsiteY34" fmla="*/ 0 h 177800"/>
              <a:gd name="connsiteX35" fmla="*/ 8719096 w 11828571"/>
              <a:gd name="connsiteY35" fmla="*/ 0 h 177800"/>
              <a:gd name="connsiteX36" fmla="*/ 8807996 w 11828571"/>
              <a:gd name="connsiteY36" fmla="*/ 88900 h 177800"/>
              <a:gd name="connsiteX37" fmla="*/ 8719096 w 11828571"/>
              <a:gd name="connsiteY37" fmla="*/ 177800 h 177800"/>
              <a:gd name="connsiteX38" fmla="*/ 8630196 w 11828571"/>
              <a:gd name="connsiteY38" fmla="*/ 88900 h 177800"/>
              <a:gd name="connsiteX39" fmla="*/ 8719096 w 11828571"/>
              <a:gd name="connsiteY39" fmla="*/ 0 h 177800"/>
              <a:gd name="connsiteX40" fmla="*/ 8287586 w 11828571"/>
              <a:gd name="connsiteY40" fmla="*/ 0 h 177800"/>
              <a:gd name="connsiteX41" fmla="*/ 8376486 w 11828571"/>
              <a:gd name="connsiteY41" fmla="*/ 88900 h 177800"/>
              <a:gd name="connsiteX42" fmla="*/ 8287586 w 11828571"/>
              <a:gd name="connsiteY42" fmla="*/ 177800 h 177800"/>
              <a:gd name="connsiteX43" fmla="*/ 8198686 w 11828571"/>
              <a:gd name="connsiteY43" fmla="*/ 88900 h 177800"/>
              <a:gd name="connsiteX44" fmla="*/ 8287586 w 11828571"/>
              <a:gd name="connsiteY44" fmla="*/ 0 h 177800"/>
              <a:gd name="connsiteX45" fmla="*/ 7856076 w 11828571"/>
              <a:gd name="connsiteY45" fmla="*/ 0 h 177800"/>
              <a:gd name="connsiteX46" fmla="*/ 7944976 w 11828571"/>
              <a:gd name="connsiteY46" fmla="*/ 88900 h 177800"/>
              <a:gd name="connsiteX47" fmla="*/ 7856076 w 11828571"/>
              <a:gd name="connsiteY47" fmla="*/ 177800 h 177800"/>
              <a:gd name="connsiteX48" fmla="*/ 7767176 w 11828571"/>
              <a:gd name="connsiteY48" fmla="*/ 88900 h 177800"/>
              <a:gd name="connsiteX49" fmla="*/ 7856076 w 11828571"/>
              <a:gd name="connsiteY49" fmla="*/ 0 h 177800"/>
              <a:gd name="connsiteX50" fmla="*/ 7424566 w 11828571"/>
              <a:gd name="connsiteY50" fmla="*/ 0 h 177800"/>
              <a:gd name="connsiteX51" fmla="*/ 7513466 w 11828571"/>
              <a:gd name="connsiteY51" fmla="*/ 88900 h 177800"/>
              <a:gd name="connsiteX52" fmla="*/ 7424566 w 11828571"/>
              <a:gd name="connsiteY52" fmla="*/ 177800 h 177800"/>
              <a:gd name="connsiteX53" fmla="*/ 7335666 w 11828571"/>
              <a:gd name="connsiteY53" fmla="*/ 88900 h 177800"/>
              <a:gd name="connsiteX54" fmla="*/ 7424566 w 11828571"/>
              <a:gd name="connsiteY54" fmla="*/ 0 h 177800"/>
              <a:gd name="connsiteX55" fmla="*/ 6993056 w 11828571"/>
              <a:gd name="connsiteY55" fmla="*/ 0 h 177800"/>
              <a:gd name="connsiteX56" fmla="*/ 7081956 w 11828571"/>
              <a:gd name="connsiteY56" fmla="*/ 88900 h 177800"/>
              <a:gd name="connsiteX57" fmla="*/ 6993056 w 11828571"/>
              <a:gd name="connsiteY57" fmla="*/ 177800 h 177800"/>
              <a:gd name="connsiteX58" fmla="*/ 6904156 w 11828571"/>
              <a:gd name="connsiteY58" fmla="*/ 88900 h 177800"/>
              <a:gd name="connsiteX59" fmla="*/ 6993056 w 11828571"/>
              <a:gd name="connsiteY59" fmla="*/ 0 h 177800"/>
              <a:gd name="connsiteX60" fmla="*/ 6561546 w 11828571"/>
              <a:gd name="connsiteY60" fmla="*/ 0 h 177800"/>
              <a:gd name="connsiteX61" fmla="*/ 6650446 w 11828571"/>
              <a:gd name="connsiteY61" fmla="*/ 88900 h 177800"/>
              <a:gd name="connsiteX62" fmla="*/ 6561546 w 11828571"/>
              <a:gd name="connsiteY62" fmla="*/ 177800 h 177800"/>
              <a:gd name="connsiteX63" fmla="*/ 6472646 w 11828571"/>
              <a:gd name="connsiteY63" fmla="*/ 88900 h 177800"/>
              <a:gd name="connsiteX64" fmla="*/ 6561546 w 11828571"/>
              <a:gd name="connsiteY64" fmla="*/ 0 h 177800"/>
              <a:gd name="connsiteX65" fmla="*/ 6130036 w 11828571"/>
              <a:gd name="connsiteY65" fmla="*/ 0 h 177800"/>
              <a:gd name="connsiteX66" fmla="*/ 6218936 w 11828571"/>
              <a:gd name="connsiteY66" fmla="*/ 88900 h 177800"/>
              <a:gd name="connsiteX67" fmla="*/ 6130036 w 11828571"/>
              <a:gd name="connsiteY67" fmla="*/ 177800 h 177800"/>
              <a:gd name="connsiteX68" fmla="*/ 6041136 w 11828571"/>
              <a:gd name="connsiteY68" fmla="*/ 88900 h 177800"/>
              <a:gd name="connsiteX69" fmla="*/ 6130036 w 11828571"/>
              <a:gd name="connsiteY69" fmla="*/ 0 h 177800"/>
              <a:gd name="connsiteX70" fmla="*/ 5698526 w 11828571"/>
              <a:gd name="connsiteY70" fmla="*/ 0 h 177800"/>
              <a:gd name="connsiteX71" fmla="*/ 5787426 w 11828571"/>
              <a:gd name="connsiteY71" fmla="*/ 88900 h 177800"/>
              <a:gd name="connsiteX72" fmla="*/ 5698526 w 11828571"/>
              <a:gd name="connsiteY72" fmla="*/ 177800 h 177800"/>
              <a:gd name="connsiteX73" fmla="*/ 5609626 w 11828571"/>
              <a:gd name="connsiteY73" fmla="*/ 88900 h 177800"/>
              <a:gd name="connsiteX74" fmla="*/ 5698526 w 11828571"/>
              <a:gd name="connsiteY74" fmla="*/ 0 h 177800"/>
              <a:gd name="connsiteX75" fmla="*/ 5267016 w 11828571"/>
              <a:gd name="connsiteY75" fmla="*/ 0 h 177800"/>
              <a:gd name="connsiteX76" fmla="*/ 5355917 w 11828571"/>
              <a:gd name="connsiteY76" fmla="*/ 88900 h 177800"/>
              <a:gd name="connsiteX77" fmla="*/ 5267016 w 11828571"/>
              <a:gd name="connsiteY77" fmla="*/ 177800 h 177800"/>
              <a:gd name="connsiteX78" fmla="*/ 5178116 w 11828571"/>
              <a:gd name="connsiteY78" fmla="*/ 88900 h 177800"/>
              <a:gd name="connsiteX79" fmla="*/ 5267016 w 11828571"/>
              <a:gd name="connsiteY79" fmla="*/ 0 h 177800"/>
              <a:gd name="connsiteX80" fmla="*/ 4835506 w 11828571"/>
              <a:gd name="connsiteY80" fmla="*/ 0 h 177800"/>
              <a:gd name="connsiteX81" fmla="*/ 4924406 w 11828571"/>
              <a:gd name="connsiteY81" fmla="*/ 88900 h 177800"/>
              <a:gd name="connsiteX82" fmla="*/ 4835506 w 11828571"/>
              <a:gd name="connsiteY82" fmla="*/ 177800 h 177800"/>
              <a:gd name="connsiteX83" fmla="*/ 4746606 w 11828571"/>
              <a:gd name="connsiteY83" fmla="*/ 88900 h 177800"/>
              <a:gd name="connsiteX84" fmla="*/ 4835506 w 11828571"/>
              <a:gd name="connsiteY84" fmla="*/ 0 h 177800"/>
              <a:gd name="connsiteX85" fmla="*/ 4403996 w 11828571"/>
              <a:gd name="connsiteY85" fmla="*/ 0 h 177800"/>
              <a:gd name="connsiteX86" fmla="*/ 4492896 w 11828571"/>
              <a:gd name="connsiteY86" fmla="*/ 88900 h 177800"/>
              <a:gd name="connsiteX87" fmla="*/ 4403996 w 11828571"/>
              <a:gd name="connsiteY87" fmla="*/ 177800 h 177800"/>
              <a:gd name="connsiteX88" fmla="*/ 4315096 w 11828571"/>
              <a:gd name="connsiteY88" fmla="*/ 88900 h 177800"/>
              <a:gd name="connsiteX89" fmla="*/ 4403996 w 11828571"/>
              <a:gd name="connsiteY89" fmla="*/ 0 h 177800"/>
              <a:gd name="connsiteX90" fmla="*/ 3972486 w 11828571"/>
              <a:gd name="connsiteY90" fmla="*/ 0 h 177800"/>
              <a:gd name="connsiteX91" fmla="*/ 4061386 w 11828571"/>
              <a:gd name="connsiteY91" fmla="*/ 88900 h 177800"/>
              <a:gd name="connsiteX92" fmla="*/ 3972486 w 11828571"/>
              <a:gd name="connsiteY92" fmla="*/ 177800 h 177800"/>
              <a:gd name="connsiteX93" fmla="*/ 3883589 w 11828571"/>
              <a:gd name="connsiteY93" fmla="*/ 88900 h 177800"/>
              <a:gd name="connsiteX94" fmla="*/ 3972486 w 11828571"/>
              <a:gd name="connsiteY94" fmla="*/ 0 h 177800"/>
              <a:gd name="connsiteX95" fmla="*/ 3540979 w 11828571"/>
              <a:gd name="connsiteY95" fmla="*/ 0 h 177800"/>
              <a:gd name="connsiteX96" fmla="*/ 3629879 w 11828571"/>
              <a:gd name="connsiteY96" fmla="*/ 88900 h 177800"/>
              <a:gd name="connsiteX97" fmla="*/ 3540979 w 11828571"/>
              <a:gd name="connsiteY97" fmla="*/ 177800 h 177800"/>
              <a:gd name="connsiteX98" fmla="*/ 3452079 w 11828571"/>
              <a:gd name="connsiteY98" fmla="*/ 88900 h 177800"/>
              <a:gd name="connsiteX99" fmla="*/ 3540979 w 11828571"/>
              <a:gd name="connsiteY99" fmla="*/ 0 h 177800"/>
              <a:gd name="connsiteX100" fmla="*/ 3109469 w 11828571"/>
              <a:gd name="connsiteY100" fmla="*/ 0 h 177800"/>
              <a:gd name="connsiteX101" fmla="*/ 3198369 w 11828571"/>
              <a:gd name="connsiteY101" fmla="*/ 88900 h 177800"/>
              <a:gd name="connsiteX102" fmla="*/ 3109469 w 11828571"/>
              <a:gd name="connsiteY102" fmla="*/ 177800 h 177800"/>
              <a:gd name="connsiteX103" fmla="*/ 3020570 w 11828571"/>
              <a:gd name="connsiteY103" fmla="*/ 88900 h 177800"/>
              <a:gd name="connsiteX104" fmla="*/ 3109469 w 11828571"/>
              <a:gd name="connsiteY104" fmla="*/ 0 h 177800"/>
              <a:gd name="connsiteX105" fmla="*/ 2677959 w 11828571"/>
              <a:gd name="connsiteY105" fmla="*/ 0 h 177800"/>
              <a:gd name="connsiteX106" fmla="*/ 2766859 w 11828571"/>
              <a:gd name="connsiteY106" fmla="*/ 88900 h 177800"/>
              <a:gd name="connsiteX107" fmla="*/ 2677959 w 11828571"/>
              <a:gd name="connsiteY107" fmla="*/ 177800 h 177800"/>
              <a:gd name="connsiteX108" fmla="*/ 2589059 w 11828571"/>
              <a:gd name="connsiteY108" fmla="*/ 88900 h 177800"/>
              <a:gd name="connsiteX109" fmla="*/ 2677959 w 11828571"/>
              <a:gd name="connsiteY109" fmla="*/ 0 h 177800"/>
              <a:gd name="connsiteX110" fmla="*/ 2246449 w 11828571"/>
              <a:gd name="connsiteY110" fmla="*/ 0 h 177800"/>
              <a:gd name="connsiteX111" fmla="*/ 2335349 w 11828571"/>
              <a:gd name="connsiteY111" fmla="*/ 88900 h 177800"/>
              <a:gd name="connsiteX112" fmla="*/ 2246449 w 11828571"/>
              <a:gd name="connsiteY112" fmla="*/ 177800 h 177800"/>
              <a:gd name="connsiteX113" fmla="*/ 2157549 w 11828571"/>
              <a:gd name="connsiteY113" fmla="*/ 88900 h 177800"/>
              <a:gd name="connsiteX114" fmla="*/ 2246449 w 11828571"/>
              <a:gd name="connsiteY114" fmla="*/ 0 h 177800"/>
              <a:gd name="connsiteX115" fmla="*/ 1814939 w 11828571"/>
              <a:gd name="connsiteY115" fmla="*/ 0 h 177800"/>
              <a:gd name="connsiteX116" fmla="*/ 1903839 w 11828571"/>
              <a:gd name="connsiteY116" fmla="*/ 88900 h 177800"/>
              <a:gd name="connsiteX117" fmla="*/ 1814939 w 11828571"/>
              <a:gd name="connsiteY117" fmla="*/ 177800 h 177800"/>
              <a:gd name="connsiteX118" fmla="*/ 1726039 w 11828571"/>
              <a:gd name="connsiteY118" fmla="*/ 88900 h 177800"/>
              <a:gd name="connsiteX119" fmla="*/ 1814939 w 11828571"/>
              <a:gd name="connsiteY119" fmla="*/ 0 h 177800"/>
              <a:gd name="connsiteX120" fmla="*/ 1383430 w 11828571"/>
              <a:gd name="connsiteY120" fmla="*/ 0 h 177800"/>
              <a:gd name="connsiteX121" fmla="*/ 1472330 w 11828571"/>
              <a:gd name="connsiteY121" fmla="*/ 88900 h 177800"/>
              <a:gd name="connsiteX122" fmla="*/ 1383430 w 11828571"/>
              <a:gd name="connsiteY122" fmla="*/ 177800 h 177800"/>
              <a:gd name="connsiteX123" fmla="*/ 1294530 w 11828571"/>
              <a:gd name="connsiteY123" fmla="*/ 88900 h 177800"/>
              <a:gd name="connsiteX124" fmla="*/ 1383430 w 11828571"/>
              <a:gd name="connsiteY124" fmla="*/ 0 h 177800"/>
              <a:gd name="connsiteX125" fmla="*/ 951920 w 11828571"/>
              <a:gd name="connsiteY125" fmla="*/ 0 h 177800"/>
              <a:gd name="connsiteX126" fmla="*/ 1040820 w 11828571"/>
              <a:gd name="connsiteY126" fmla="*/ 88900 h 177800"/>
              <a:gd name="connsiteX127" fmla="*/ 951920 w 11828571"/>
              <a:gd name="connsiteY127" fmla="*/ 177800 h 177800"/>
              <a:gd name="connsiteX128" fmla="*/ 863020 w 11828571"/>
              <a:gd name="connsiteY128" fmla="*/ 88900 h 177800"/>
              <a:gd name="connsiteX129" fmla="*/ 951920 w 11828571"/>
              <a:gd name="connsiteY129" fmla="*/ 0 h 177800"/>
              <a:gd name="connsiteX130" fmla="*/ 520410 w 11828571"/>
              <a:gd name="connsiteY130" fmla="*/ 0 h 177800"/>
              <a:gd name="connsiteX131" fmla="*/ 609310 w 11828571"/>
              <a:gd name="connsiteY131" fmla="*/ 88900 h 177800"/>
              <a:gd name="connsiteX132" fmla="*/ 520410 w 11828571"/>
              <a:gd name="connsiteY132" fmla="*/ 177800 h 177800"/>
              <a:gd name="connsiteX133" fmla="*/ 431510 w 11828571"/>
              <a:gd name="connsiteY133" fmla="*/ 88900 h 177800"/>
              <a:gd name="connsiteX134" fmla="*/ 520410 w 11828571"/>
              <a:gd name="connsiteY134" fmla="*/ 0 h 177800"/>
              <a:gd name="connsiteX135" fmla="*/ 88900 w 11828571"/>
              <a:gd name="connsiteY135" fmla="*/ 0 h 177800"/>
              <a:gd name="connsiteX136" fmla="*/ 177800 w 11828571"/>
              <a:gd name="connsiteY136" fmla="*/ 88900 h 177800"/>
              <a:gd name="connsiteX137" fmla="*/ 88900 w 11828571"/>
              <a:gd name="connsiteY137" fmla="*/ 177800 h 177800"/>
              <a:gd name="connsiteX138" fmla="*/ 0 w 11828571"/>
              <a:gd name="connsiteY138" fmla="*/ 88900 h 177800"/>
              <a:gd name="connsiteX139" fmla="*/ 88900 w 11828571"/>
              <a:gd name="connsiteY139" fmla="*/ 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1828571" h="177800">
                <a:moveTo>
                  <a:pt x="11739671" y="0"/>
                </a:moveTo>
                <a:cubicBezTo>
                  <a:pt x="11788769" y="0"/>
                  <a:pt x="11828571" y="39802"/>
                  <a:pt x="11828571" y="88900"/>
                </a:cubicBezTo>
                <a:cubicBezTo>
                  <a:pt x="11828571" y="137998"/>
                  <a:pt x="11788769" y="177800"/>
                  <a:pt x="11739671" y="177800"/>
                </a:cubicBezTo>
                <a:cubicBezTo>
                  <a:pt x="11690573" y="177800"/>
                  <a:pt x="11650771" y="137998"/>
                  <a:pt x="11650771" y="88900"/>
                </a:cubicBezTo>
                <a:cubicBezTo>
                  <a:pt x="11650771" y="39802"/>
                  <a:pt x="11690573" y="0"/>
                  <a:pt x="11739671" y="0"/>
                </a:cubicBezTo>
                <a:close/>
                <a:moveTo>
                  <a:pt x="11308156" y="0"/>
                </a:moveTo>
                <a:cubicBezTo>
                  <a:pt x="11357254" y="0"/>
                  <a:pt x="11397056" y="39802"/>
                  <a:pt x="11397056" y="88900"/>
                </a:cubicBezTo>
                <a:cubicBezTo>
                  <a:pt x="11397056" y="137998"/>
                  <a:pt x="11357254" y="177800"/>
                  <a:pt x="11308156" y="177800"/>
                </a:cubicBezTo>
                <a:cubicBezTo>
                  <a:pt x="11259058" y="177800"/>
                  <a:pt x="11219256" y="137998"/>
                  <a:pt x="11219256" y="88900"/>
                </a:cubicBezTo>
                <a:cubicBezTo>
                  <a:pt x="11219256" y="39802"/>
                  <a:pt x="11259058" y="0"/>
                  <a:pt x="11308156" y="0"/>
                </a:cubicBezTo>
                <a:close/>
                <a:moveTo>
                  <a:pt x="10876646" y="0"/>
                </a:moveTo>
                <a:cubicBezTo>
                  <a:pt x="10925744" y="0"/>
                  <a:pt x="10965546" y="39802"/>
                  <a:pt x="10965546" y="88900"/>
                </a:cubicBezTo>
                <a:cubicBezTo>
                  <a:pt x="10965546" y="137998"/>
                  <a:pt x="10925744" y="177800"/>
                  <a:pt x="10876646" y="177800"/>
                </a:cubicBezTo>
                <a:cubicBezTo>
                  <a:pt x="10827548" y="177800"/>
                  <a:pt x="10787746" y="137998"/>
                  <a:pt x="10787746" y="88900"/>
                </a:cubicBezTo>
                <a:cubicBezTo>
                  <a:pt x="10787746" y="39802"/>
                  <a:pt x="10827548" y="0"/>
                  <a:pt x="10876646" y="0"/>
                </a:cubicBezTo>
                <a:close/>
                <a:moveTo>
                  <a:pt x="10445136" y="0"/>
                </a:moveTo>
                <a:cubicBezTo>
                  <a:pt x="10494234" y="0"/>
                  <a:pt x="10534036" y="39802"/>
                  <a:pt x="10534036" y="88900"/>
                </a:cubicBezTo>
                <a:cubicBezTo>
                  <a:pt x="10534036" y="137998"/>
                  <a:pt x="10494234" y="177800"/>
                  <a:pt x="10445136" y="177800"/>
                </a:cubicBezTo>
                <a:cubicBezTo>
                  <a:pt x="10396038" y="177800"/>
                  <a:pt x="10356236" y="137998"/>
                  <a:pt x="10356236" y="88900"/>
                </a:cubicBezTo>
                <a:cubicBezTo>
                  <a:pt x="10356236" y="39802"/>
                  <a:pt x="10396038" y="0"/>
                  <a:pt x="10445136" y="0"/>
                </a:cubicBezTo>
                <a:close/>
                <a:moveTo>
                  <a:pt x="10013626" y="0"/>
                </a:moveTo>
                <a:cubicBezTo>
                  <a:pt x="10062724" y="0"/>
                  <a:pt x="10102526" y="39802"/>
                  <a:pt x="10102526" y="88900"/>
                </a:cubicBezTo>
                <a:cubicBezTo>
                  <a:pt x="10102526" y="137998"/>
                  <a:pt x="10062724" y="177800"/>
                  <a:pt x="10013626" y="177800"/>
                </a:cubicBezTo>
                <a:cubicBezTo>
                  <a:pt x="9964528" y="177800"/>
                  <a:pt x="9924726" y="137998"/>
                  <a:pt x="9924726" y="88900"/>
                </a:cubicBezTo>
                <a:cubicBezTo>
                  <a:pt x="9924726" y="39802"/>
                  <a:pt x="9964528" y="0"/>
                  <a:pt x="10013626" y="0"/>
                </a:cubicBezTo>
                <a:close/>
                <a:moveTo>
                  <a:pt x="9582116" y="0"/>
                </a:moveTo>
                <a:cubicBezTo>
                  <a:pt x="9631214" y="0"/>
                  <a:pt x="9671016" y="39802"/>
                  <a:pt x="9671016" y="88900"/>
                </a:cubicBezTo>
                <a:cubicBezTo>
                  <a:pt x="9671016" y="137998"/>
                  <a:pt x="9631214" y="177800"/>
                  <a:pt x="9582116" y="177800"/>
                </a:cubicBezTo>
                <a:cubicBezTo>
                  <a:pt x="9533018" y="177800"/>
                  <a:pt x="9493216" y="137998"/>
                  <a:pt x="9493216" y="88900"/>
                </a:cubicBezTo>
                <a:cubicBezTo>
                  <a:pt x="9493216" y="39802"/>
                  <a:pt x="9533018" y="0"/>
                  <a:pt x="9582116" y="0"/>
                </a:cubicBezTo>
                <a:close/>
                <a:moveTo>
                  <a:pt x="9150606" y="0"/>
                </a:moveTo>
                <a:cubicBezTo>
                  <a:pt x="9199704" y="0"/>
                  <a:pt x="9239506" y="39802"/>
                  <a:pt x="9239506" y="88900"/>
                </a:cubicBezTo>
                <a:cubicBezTo>
                  <a:pt x="9239506" y="137998"/>
                  <a:pt x="9199704" y="177800"/>
                  <a:pt x="9150606" y="177800"/>
                </a:cubicBezTo>
                <a:cubicBezTo>
                  <a:pt x="9101508" y="177800"/>
                  <a:pt x="9061706" y="137998"/>
                  <a:pt x="9061706" y="88900"/>
                </a:cubicBezTo>
                <a:cubicBezTo>
                  <a:pt x="9061706" y="39802"/>
                  <a:pt x="9101508" y="0"/>
                  <a:pt x="9150606" y="0"/>
                </a:cubicBezTo>
                <a:close/>
                <a:moveTo>
                  <a:pt x="8719096" y="0"/>
                </a:moveTo>
                <a:cubicBezTo>
                  <a:pt x="8768194" y="0"/>
                  <a:pt x="8807996" y="39802"/>
                  <a:pt x="8807996" y="88900"/>
                </a:cubicBezTo>
                <a:cubicBezTo>
                  <a:pt x="8807996" y="137998"/>
                  <a:pt x="8768194" y="177800"/>
                  <a:pt x="8719096" y="177800"/>
                </a:cubicBezTo>
                <a:cubicBezTo>
                  <a:pt x="8669998" y="177800"/>
                  <a:pt x="8630196" y="137998"/>
                  <a:pt x="8630196" y="88900"/>
                </a:cubicBezTo>
                <a:cubicBezTo>
                  <a:pt x="8630196" y="39802"/>
                  <a:pt x="8669998" y="0"/>
                  <a:pt x="8719096" y="0"/>
                </a:cubicBezTo>
                <a:close/>
                <a:moveTo>
                  <a:pt x="8287586" y="0"/>
                </a:moveTo>
                <a:cubicBezTo>
                  <a:pt x="8336684" y="0"/>
                  <a:pt x="8376486" y="39802"/>
                  <a:pt x="8376486" y="88900"/>
                </a:cubicBezTo>
                <a:cubicBezTo>
                  <a:pt x="8376486" y="137998"/>
                  <a:pt x="8336684" y="177800"/>
                  <a:pt x="8287586" y="177800"/>
                </a:cubicBezTo>
                <a:cubicBezTo>
                  <a:pt x="8238488" y="177800"/>
                  <a:pt x="8198686" y="137998"/>
                  <a:pt x="8198686" y="88900"/>
                </a:cubicBezTo>
                <a:cubicBezTo>
                  <a:pt x="8198686" y="39802"/>
                  <a:pt x="8238488" y="0"/>
                  <a:pt x="8287586" y="0"/>
                </a:cubicBezTo>
                <a:close/>
                <a:moveTo>
                  <a:pt x="7856076" y="0"/>
                </a:moveTo>
                <a:cubicBezTo>
                  <a:pt x="7905174" y="0"/>
                  <a:pt x="7944976" y="39802"/>
                  <a:pt x="7944976" y="88900"/>
                </a:cubicBezTo>
                <a:cubicBezTo>
                  <a:pt x="7944976" y="137998"/>
                  <a:pt x="7905174" y="177800"/>
                  <a:pt x="7856076" y="177800"/>
                </a:cubicBezTo>
                <a:cubicBezTo>
                  <a:pt x="7806978" y="177800"/>
                  <a:pt x="7767176" y="137998"/>
                  <a:pt x="7767176" y="88900"/>
                </a:cubicBezTo>
                <a:cubicBezTo>
                  <a:pt x="7767176" y="39802"/>
                  <a:pt x="7806978" y="0"/>
                  <a:pt x="7856076" y="0"/>
                </a:cubicBezTo>
                <a:close/>
                <a:moveTo>
                  <a:pt x="7424566" y="0"/>
                </a:moveTo>
                <a:cubicBezTo>
                  <a:pt x="7473664" y="0"/>
                  <a:pt x="7513466" y="39802"/>
                  <a:pt x="7513466" y="88900"/>
                </a:cubicBezTo>
                <a:cubicBezTo>
                  <a:pt x="7513466" y="137998"/>
                  <a:pt x="7473664" y="177800"/>
                  <a:pt x="7424566" y="177800"/>
                </a:cubicBezTo>
                <a:cubicBezTo>
                  <a:pt x="7375468" y="177800"/>
                  <a:pt x="7335666" y="137998"/>
                  <a:pt x="7335666" y="88900"/>
                </a:cubicBezTo>
                <a:cubicBezTo>
                  <a:pt x="7335666" y="39802"/>
                  <a:pt x="7375468" y="0"/>
                  <a:pt x="7424566" y="0"/>
                </a:cubicBezTo>
                <a:close/>
                <a:moveTo>
                  <a:pt x="6993056" y="0"/>
                </a:moveTo>
                <a:cubicBezTo>
                  <a:pt x="7042154" y="0"/>
                  <a:pt x="7081956" y="39802"/>
                  <a:pt x="7081956" y="88900"/>
                </a:cubicBezTo>
                <a:cubicBezTo>
                  <a:pt x="7081956" y="137998"/>
                  <a:pt x="7042154" y="177800"/>
                  <a:pt x="6993056" y="177800"/>
                </a:cubicBezTo>
                <a:cubicBezTo>
                  <a:pt x="6943958" y="177800"/>
                  <a:pt x="6904156" y="137998"/>
                  <a:pt x="6904156" y="88900"/>
                </a:cubicBezTo>
                <a:cubicBezTo>
                  <a:pt x="6904156" y="39802"/>
                  <a:pt x="6943958" y="0"/>
                  <a:pt x="6993056" y="0"/>
                </a:cubicBezTo>
                <a:close/>
                <a:moveTo>
                  <a:pt x="6561546" y="0"/>
                </a:moveTo>
                <a:cubicBezTo>
                  <a:pt x="6610644" y="0"/>
                  <a:pt x="6650446" y="39802"/>
                  <a:pt x="6650446" y="88900"/>
                </a:cubicBezTo>
                <a:cubicBezTo>
                  <a:pt x="6650446" y="137998"/>
                  <a:pt x="6610644" y="177800"/>
                  <a:pt x="6561546" y="177800"/>
                </a:cubicBezTo>
                <a:cubicBezTo>
                  <a:pt x="6512448" y="177800"/>
                  <a:pt x="6472646" y="137998"/>
                  <a:pt x="6472646" y="88900"/>
                </a:cubicBezTo>
                <a:cubicBezTo>
                  <a:pt x="6472646" y="39802"/>
                  <a:pt x="6512448" y="0"/>
                  <a:pt x="6561546" y="0"/>
                </a:cubicBezTo>
                <a:close/>
                <a:moveTo>
                  <a:pt x="6130036" y="0"/>
                </a:moveTo>
                <a:cubicBezTo>
                  <a:pt x="6179134" y="0"/>
                  <a:pt x="6218936" y="39802"/>
                  <a:pt x="6218936" y="88900"/>
                </a:cubicBezTo>
                <a:cubicBezTo>
                  <a:pt x="6218936" y="137998"/>
                  <a:pt x="6179134" y="177800"/>
                  <a:pt x="6130036" y="177800"/>
                </a:cubicBezTo>
                <a:cubicBezTo>
                  <a:pt x="6080938" y="177800"/>
                  <a:pt x="6041136" y="137998"/>
                  <a:pt x="6041136" y="88900"/>
                </a:cubicBezTo>
                <a:cubicBezTo>
                  <a:pt x="6041136" y="39802"/>
                  <a:pt x="6080938" y="0"/>
                  <a:pt x="6130036" y="0"/>
                </a:cubicBezTo>
                <a:close/>
                <a:moveTo>
                  <a:pt x="5698526" y="0"/>
                </a:moveTo>
                <a:cubicBezTo>
                  <a:pt x="5747624" y="0"/>
                  <a:pt x="5787426" y="39802"/>
                  <a:pt x="5787426" y="88900"/>
                </a:cubicBezTo>
                <a:cubicBezTo>
                  <a:pt x="5787426" y="137998"/>
                  <a:pt x="5747624" y="177800"/>
                  <a:pt x="5698526" y="177800"/>
                </a:cubicBezTo>
                <a:cubicBezTo>
                  <a:pt x="5649428" y="177800"/>
                  <a:pt x="5609626" y="137998"/>
                  <a:pt x="5609626" y="88900"/>
                </a:cubicBezTo>
                <a:cubicBezTo>
                  <a:pt x="5609626" y="39802"/>
                  <a:pt x="5649428" y="0"/>
                  <a:pt x="5698526" y="0"/>
                </a:cubicBezTo>
                <a:close/>
                <a:moveTo>
                  <a:pt x="5267016" y="0"/>
                </a:moveTo>
                <a:cubicBezTo>
                  <a:pt x="5316114" y="0"/>
                  <a:pt x="5355917" y="39802"/>
                  <a:pt x="5355917" y="88900"/>
                </a:cubicBezTo>
                <a:cubicBezTo>
                  <a:pt x="5355917" y="137998"/>
                  <a:pt x="5316114" y="177800"/>
                  <a:pt x="5267016" y="177800"/>
                </a:cubicBezTo>
                <a:cubicBezTo>
                  <a:pt x="5217918" y="177800"/>
                  <a:pt x="5178116" y="137998"/>
                  <a:pt x="5178116" y="88900"/>
                </a:cubicBezTo>
                <a:cubicBezTo>
                  <a:pt x="5178116" y="39802"/>
                  <a:pt x="5217918" y="0"/>
                  <a:pt x="5267016" y="0"/>
                </a:cubicBezTo>
                <a:close/>
                <a:moveTo>
                  <a:pt x="4835506" y="0"/>
                </a:moveTo>
                <a:cubicBezTo>
                  <a:pt x="4884604" y="0"/>
                  <a:pt x="4924406" y="39802"/>
                  <a:pt x="4924406" y="88900"/>
                </a:cubicBezTo>
                <a:cubicBezTo>
                  <a:pt x="4924406" y="137998"/>
                  <a:pt x="4884604" y="177800"/>
                  <a:pt x="4835506" y="177800"/>
                </a:cubicBezTo>
                <a:cubicBezTo>
                  <a:pt x="4786409" y="177800"/>
                  <a:pt x="4746606" y="137998"/>
                  <a:pt x="4746606" y="88900"/>
                </a:cubicBezTo>
                <a:cubicBezTo>
                  <a:pt x="4746606" y="39802"/>
                  <a:pt x="4786409" y="0"/>
                  <a:pt x="4835506" y="0"/>
                </a:cubicBezTo>
                <a:close/>
                <a:moveTo>
                  <a:pt x="4403996" y="0"/>
                </a:moveTo>
                <a:cubicBezTo>
                  <a:pt x="4453094" y="0"/>
                  <a:pt x="4492896" y="39802"/>
                  <a:pt x="4492896" y="88900"/>
                </a:cubicBezTo>
                <a:cubicBezTo>
                  <a:pt x="4492896" y="137998"/>
                  <a:pt x="4453094" y="177800"/>
                  <a:pt x="4403996" y="177800"/>
                </a:cubicBezTo>
                <a:cubicBezTo>
                  <a:pt x="4354898" y="177800"/>
                  <a:pt x="4315096" y="137998"/>
                  <a:pt x="4315096" y="88900"/>
                </a:cubicBezTo>
                <a:cubicBezTo>
                  <a:pt x="4315096" y="39802"/>
                  <a:pt x="4354898" y="0"/>
                  <a:pt x="4403996" y="0"/>
                </a:cubicBezTo>
                <a:close/>
                <a:moveTo>
                  <a:pt x="3972486" y="0"/>
                </a:moveTo>
                <a:cubicBezTo>
                  <a:pt x="4021584" y="0"/>
                  <a:pt x="4061386" y="39802"/>
                  <a:pt x="4061386" y="88900"/>
                </a:cubicBezTo>
                <a:cubicBezTo>
                  <a:pt x="4061386" y="137998"/>
                  <a:pt x="4021584" y="177800"/>
                  <a:pt x="3972486" y="177800"/>
                </a:cubicBezTo>
                <a:cubicBezTo>
                  <a:pt x="3923392" y="177800"/>
                  <a:pt x="3883589" y="137998"/>
                  <a:pt x="3883589" y="88900"/>
                </a:cubicBezTo>
                <a:cubicBezTo>
                  <a:pt x="3883589" y="39802"/>
                  <a:pt x="3923392" y="0"/>
                  <a:pt x="3972486" y="0"/>
                </a:cubicBezTo>
                <a:close/>
                <a:moveTo>
                  <a:pt x="3540979" y="0"/>
                </a:moveTo>
                <a:cubicBezTo>
                  <a:pt x="3590078" y="0"/>
                  <a:pt x="3629879" y="39802"/>
                  <a:pt x="3629879" y="88900"/>
                </a:cubicBezTo>
                <a:cubicBezTo>
                  <a:pt x="3629879" y="137998"/>
                  <a:pt x="3590078" y="177800"/>
                  <a:pt x="3540979" y="177800"/>
                </a:cubicBezTo>
                <a:cubicBezTo>
                  <a:pt x="3491881" y="177800"/>
                  <a:pt x="3452079" y="137998"/>
                  <a:pt x="3452079" y="88900"/>
                </a:cubicBezTo>
                <a:cubicBezTo>
                  <a:pt x="3452079" y="39802"/>
                  <a:pt x="3491881" y="0"/>
                  <a:pt x="3540979" y="0"/>
                </a:cubicBezTo>
                <a:close/>
                <a:moveTo>
                  <a:pt x="3109469" y="0"/>
                </a:moveTo>
                <a:cubicBezTo>
                  <a:pt x="3158567" y="0"/>
                  <a:pt x="3198369" y="39802"/>
                  <a:pt x="3198369" y="88900"/>
                </a:cubicBezTo>
                <a:cubicBezTo>
                  <a:pt x="3198369" y="137998"/>
                  <a:pt x="3158567" y="177800"/>
                  <a:pt x="3109469" y="177800"/>
                </a:cubicBezTo>
                <a:cubicBezTo>
                  <a:pt x="3060371" y="177800"/>
                  <a:pt x="3020570" y="137998"/>
                  <a:pt x="3020570" y="88900"/>
                </a:cubicBezTo>
                <a:cubicBezTo>
                  <a:pt x="3020570" y="39802"/>
                  <a:pt x="3060371" y="0"/>
                  <a:pt x="3109469" y="0"/>
                </a:cubicBezTo>
                <a:close/>
                <a:moveTo>
                  <a:pt x="2677959" y="0"/>
                </a:moveTo>
                <a:cubicBezTo>
                  <a:pt x="2727057" y="0"/>
                  <a:pt x="2766859" y="39802"/>
                  <a:pt x="2766859" y="88900"/>
                </a:cubicBezTo>
                <a:cubicBezTo>
                  <a:pt x="2766859" y="137998"/>
                  <a:pt x="2727057" y="177800"/>
                  <a:pt x="2677959" y="177800"/>
                </a:cubicBezTo>
                <a:cubicBezTo>
                  <a:pt x="2628861" y="177800"/>
                  <a:pt x="2589059" y="137998"/>
                  <a:pt x="2589059" y="88900"/>
                </a:cubicBezTo>
                <a:cubicBezTo>
                  <a:pt x="2589059" y="39802"/>
                  <a:pt x="2628861" y="0"/>
                  <a:pt x="2677959" y="0"/>
                </a:cubicBezTo>
                <a:close/>
                <a:moveTo>
                  <a:pt x="2246449" y="0"/>
                </a:moveTo>
                <a:cubicBezTo>
                  <a:pt x="2295547" y="0"/>
                  <a:pt x="2335349" y="39802"/>
                  <a:pt x="2335349" y="88900"/>
                </a:cubicBezTo>
                <a:cubicBezTo>
                  <a:pt x="2335349" y="137998"/>
                  <a:pt x="2295547" y="177800"/>
                  <a:pt x="2246449" y="177800"/>
                </a:cubicBezTo>
                <a:cubicBezTo>
                  <a:pt x="2197351" y="177800"/>
                  <a:pt x="2157549" y="137998"/>
                  <a:pt x="2157549" y="88900"/>
                </a:cubicBezTo>
                <a:cubicBezTo>
                  <a:pt x="2157549" y="39802"/>
                  <a:pt x="2197351" y="0"/>
                  <a:pt x="2246449" y="0"/>
                </a:cubicBezTo>
                <a:close/>
                <a:moveTo>
                  <a:pt x="1814939" y="0"/>
                </a:moveTo>
                <a:cubicBezTo>
                  <a:pt x="1864037" y="0"/>
                  <a:pt x="1903839" y="39802"/>
                  <a:pt x="1903839" y="88900"/>
                </a:cubicBezTo>
                <a:cubicBezTo>
                  <a:pt x="1903839" y="137998"/>
                  <a:pt x="1864037" y="177800"/>
                  <a:pt x="1814939" y="177800"/>
                </a:cubicBezTo>
                <a:cubicBezTo>
                  <a:pt x="1765842" y="177800"/>
                  <a:pt x="1726039" y="137998"/>
                  <a:pt x="1726039" y="88900"/>
                </a:cubicBezTo>
                <a:cubicBezTo>
                  <a:pt x="1726039" y="39802"/>
                  <a:pt x="1765842" y="0"/>
                  <a:pt x="1814939" y="0"/>
                </a:cubicBezTo>
                <a:close/>
                <a:moveTo>
                  <a:pt x="1383430" y="0"/>
                </a:moveTo>
                <a:cubicBezTo>
                  <a:pt x="1432527" y="0"/>
                  <a:pt x="1472330" y="39802"/>
                  <a:pt x="1472330" y="88900"/>
                </a:cubicBezTo>
                <a:cubicBezTo>
                  <a:pt x="1472330" y="137998"/>
                  <a:pt x="1432527" y="177800"/>
                  <a:pt x="1383430" y="177800"/>
                </a:cubicBezTo>
                <a:cubicBezTo>
                  <a:pt x="1334331" y="177800"/>
                  <a:pt x="1294530" y="137998"/>
                  <a:pt x="1294530" y="88900"/>
                </a:cubicBezTo>
                <a:cubicBezTo>
                  <a:pt x="1294530" y="39802"/>
                  <a:pt x="1334331" y="0"/>
                  <a:pt x="1383430" y="0"/>
                </a:cubicBezTo>
                <a:close/>
                <a:moveTo>
                  <a:pt x="951920" y="0"/>
                </a:moveTo>
                <a:cubicBezTo>
                  <a:pt x="1001018" y="0"/>
                  <a:pt x="1040820" y="39802"/>
                  <a:pt x="1040820" y="88900"/>
                </a:cubicBezTo>
                <a:cubicBezTo>
                  <a:pt x="1040820" y="137998"/>
                  <a:pt x="1001018" y="177800"/>
                  <a:pt x="951920" y="177800"/>
                </a:cubicBezTo>
                <a:cubicBezTo>
                  <a:pt x="902822" y="177800"/>
                  <a:pt x="863020" y="137998"/>
                  <a:pt x="863020" y="88900"/>
                </a:cubicBezTo>
                <a:cubicBezTo>
                  <a:pt x="863020" y="39802"/>
                  <a:pt x="902822" y="0"/>
                  <a:pt x="951920" y="0"/>
                </a:cubicBezTo>
                <a:close/>
                <a:moveTo>
                  <a:pt x="520410" y="0"/>
                </a:moveTo>
                <a:cubicBezTo>
                  <a:pt x="569508" y="0"/>
                  <a:pt x="609310" y="39802"/>
                  <a:pt x="609310" y="88900"/>
                </a:cubicBezTo>
                <a:cubicBezTo>
                  <a:pt x="609310" y="137998"/>
                  <a:pt x="569508" y="177800"/>
                  <a:pt x="520410" y="177800"/>
                </a:cubicBezTo>
                <a:cubicBezTo>
                  <a:pt x="471312" y="177800"/>
                  <a:pt x="431510" y="137998"/>
                  <a:pt x="431510" y="88900"/>
                </a:cubicBezTo>
                <a:cubicBezTo>
                  <a:pt x="431510" y="39802"/>
                  <a:pt x="471312" y="0"/>
                  <a:pt x="520410" y="0"/>
                </a:cubicBezTo>
                <a:close/>
                <a:moveTo>
                  <a:pt x="88900" y="0"/>
                </a:moveTo>
                <a:cubicBezTo>
                  <a:pt x="137998" y="0"/>
                  <a:pt x="177800" y="39802"/>
                  <a:pt x="177800" y="88900"/>
                </a:cubicBezTo>
                <a:cubicBezTo>
                  <a:pt x="177800" y="137998"/>
                  <a:pt x="137998" y="177800"/>
                  <a:pt x="88900" y="177800"/>
                </a:cubicBezTo>
                <a:cubicBezTo>
                  <a:pt x="39802" y="177800"/>
                  <a:pt x="0" y="137998"/>
                  <a:pt x="0" y="88900"/>
                </a:cubicBezTo>
                <a:cubicBezTo>
                  <a:pt x="0" y="39802"/>
                  <a:pt x="39802" y="0"/>
                  <a:pt x="88900" y="0"/>
                </a:cubicBezTo>
                <a:close/>
              </a:path>
            </a:pathLst>
          </a:cu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5400" dirty="0">
              <a:solidFill>
                <a:sysClr val="windowText" lastClr="000000"/>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486937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0D56CBD-14B2-4B3E-898C-23012A33414E}"/>
              </a:ext>
            </a:extLst>
          </p:cNvPr>
          <p:cNvSpPr/>
          <p:nvPr/>
        </p:nvSpPr>
        <p:spPr>
          <a:xfrm>
            <a:off x="3797508" y="794479"/>
            <a:ext cx="4596984" cy="538050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33DB360-4978-4C6C-8733-84FE52FC4033}"/>
              </a:ext>
            </a:extLst>
          </p:cNvPr>
          <p:cNvSpPr/>
          <p:nvPr/>
        </p:nvSpPr>
        <p:spPr>
          <a:xfrm>
            <a:off x="3797508" y="794479"/>
            <a:ext cx="4596984" cy="4462996"/>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QR 代码&#10;&#10;描述已自动生成">
            <a:extLst>
              <a:ext uri="{FF2B5EF4-FFF2-40B4-BE49-F238E27FC236}">
                <a16:creationId xmlns:a16="http://schemas.microsoft.com/office/drawing/2014/main" id="{61853303-CA93-4398-9A90-D5D187E020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7233" y="1200139"/>
            <a:ext cx="3757534" cy="3757532"/>
          </a:xfrm>
          <a:prstGeom prst="rect">
            <a:avLst/>
          </a:prstGeom>
        </p:spPr>
      </p:pic>
      <p:sp>
        <p:nvSpPr>
          <p:cNvPr id="5" name="文本框 4">
            <a:extLst>
              <a:ext uri="{FF2B5EF4-FFF2-40B4-BE49-F238E27FC236}">
                <a16:creationId xmlns:a16="http://schemas.microsoft.com/office/drawing/2014/main" id="{E8567B76-FDA8-45CE-9AB2-F6A6E8467945}"/>
              </a:ext>
            </a:extLst>
          </p:cNvPr>
          <p:cNvSpPr txBox="1"/>
          <p:nvPr/>
        </p:nvSpPr>
        <p:spPr>
          <a:xfrm>
            <a:off x="5296941" y="5454618"/>
            <a:ext cx="1598131" cy="523220"/>
          </a:xfrm>
          <a:prstGeom prst="rect">
            <a:avLst/>
          </a:prstGeom>
          <a:noFill/>
        </p:spPr>
        <p:txBody>
          <a:bodyPr wrap="none" rtlCol="0">
            <a:spAutoFit/>
          </a:bodyPr>
          <a:lstStyle/>
          <a:p>
            <a:pPr algn="ctr"/>
            <a:r>
              <a:rPr lang="zh-CN" altLang="en-US" sz="2800" dirty="0">
                <a:solidFill>
                  <a:prstClr val="black"/>
                </a:solidFill>
                <a:latin typeface="思源黑体 CN Bold" panose="020B0800000000000000" pitchFamily="34" charset="-122"/>
                <a:ea typeface="思源黑体 CN Bold" panose="020B0800000000000000" pitchFamily="34" charset="-122"/>
              </a:rPr>
              <a:t>代做</a:t>
            </a:r>
            <a:r>
              <a:rPr lang="en-US" altLang="zh-CN" sz="2800" dirty="0">
                <a:solidFill>
                  <a:prstClr val="black"/>
                </a:solidFill>
                <a:latin typeface="思源黑体 CN Bold" panose="020B0800000000000000" pitchFamily="34" charset="-122"/>
                <a:ea typeface="思源黑体 CN Bold" panose="020B0800000000000000" pitchFamily="34" charset="-122"/>
              </a:rPr>
              <a:t>PPT</a:t>
            </a:r>
            <a:endParaRPr lang="zh-CN" altLang="en-US" sz="2800"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315311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22F9B3-91FF-B652-B338-1A0BCB912CC0}"/>
              </a:ext>
            </a:extLst>
          </p:cNvPr>
          <p:cNvSpPr txBox="1"/>
          <p:nvPr/>
        </p:nvSpPr>
        <p:spPr>
          <a:xfrm>
            <a:off x="3048000" y="3244334"/>
            <a:ext cx="6096000" cy="1200329"/>
          </a:xfrm>
          <a:prstGeom prst="rect">
            <a:avLst/>
          </a:prstGeom>
          <a:noFill/>
        </p:spPr>
        <p:txBody>
          <a:bodyPr wrap="square">
            <a:spAutoFit/>
          </a:bodyPr>
          <a:lstStyle/>
          <a:p>
            <a:r>
              <a:rPr lang="zh-CN" altLang="en-US" dirty="0">
                <a:hlinkClick r:id="rId3"/>
              </a:rPr>
              <a:t>苘苘</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297038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形状 36">
            <a:extLst>
              <a:ext uri="{FF2B5EF4-FFF2-40B4-BE49-F238E27FC236}">
                <a16:creationId xmlns:a16="http://schemas.microsoft.com/office/drawing/2014/main" id="{800D062B-CBB4-4965-8511-D932E85210A1}"/>
              </a:ext>
            </a:extLst>
          </p:cNvPr>
          <p:cNvSpPr/>
          <p:nvPr/>
        </p:nvSpPr>
        <p:spPr>
          <a:xfrm>
            <a:off x="0" y="307363"/>
            <a:ext cx="7058892" cy="1323440"/>
          </a:xfrm>
          <a:custGeom>
            <a:avLst/>
            <a:gdLst>
              <a:gd name="connsiteX0" fmla="*/ 0 w 7058892"/>
              <a:gd name="connsiteY0" fmla="*/ 0 h 1323440"/>
              <a:gd name="connsiteX1" fmla="*/ 6397172 w 7058892"/>
              <a:gd name="connsiteY1" fmla="*/ 0 h 1323440"/>
              <a:gd name="connsiteX2" fmla="*/ 7058892 w 7058892"/>
              <a:gd name="connsiteY2" fmla="*/ 661720 h 1323440"/>
              <a:gd name="connsiteX3" fmla="*/ 7058891 w 7058892"/>
              <a:gd name="connsiteY3" fmla="*/ 661720 h 1323440"/>
              <a:gd name="connsiteX4" fmla="*/ 6397171 w 7058892"/>
              <a:gd name="connsiteY4" fmla="*/ 1323440 h 1323440"/>
              <a:gd name="connsiteX5" fmla="*/ 0 w 7058892"/>
              <a:gd name="connsiteY5" fmla="*/ 1323439 h 13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8892" h="1323440">
                <a:moveTo>
                  <a:pt x="0" y="0"/>
                </a:moveTo>
                <a:lnTo>
                  <a:pt x="6397172" y="0"/>
                </a:lnTo>
                <a:cubicBezTo>
                  <a:pt x="6762630" y="0"/>
                  <a:pt x="7058892" y="296262"/>
                  <a:pt x="7058892" y="661720"/>
                </a:cubicBezTo>
                <a:lnTo>
                  <a:pt x="7058891" y="661720"/>
                </a:lnTo>
                <a:cubicBezTo>
                  <a:pt x="7058891" y="1027178"/>
                  <a:pt x="6762629" y="1323440"/>
                  <a:pt x="6397171" y="1323440"/>
                </a:cubicBezTo>
                <a:lnTo>
                  <a:pt x="0" y="1323439"/>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4E73B7A4-B8D1-49F7-869F-A76F72C3865A}"/>
              </a:ext>
            </a:extLst>
          </p:cNvPr>
          <p:cNvSpPr/>
          <p:nvPr/>
        </p:nvSpPr>
        <p:spPr>
          <a:xfrm>
            <a:off x="1" y="2065544"/>
            <a:ext cx="5753337" cy="1323440"/>
          </a:xfrm>
          <a:custGeom>
            <a:avLst/>
            <a:gdLst>
              <a:gd name="connsiteX0" fmla="*/ 0 w 5753337"/>
              <a:gd name="connsiteY0" fmla="*/ 0 h 1323440"/>
              <a:gd name="connsiteX1" fmla="*/ 5091617 w 5753337"/>
              <a:gd name="connsiteY1" fmla="*/ 0 h 1323440"/>
              <a:gd name="connsiteX2" fmla="*/ 5753337 w 5753337"/>
              <a:gd name="connsiteY2" fmla="*/ 661720 h 1323440"/>
              <a:gd name="connsiteX3" fmla="*/ 5753336 w 5753337"/>
              <a:gd name="connsiteY3" fmla="*/ 661720 h 1323440"/>
              <a:gd name="connsiteX4" fmla="*/ 5091616 w 5753337"/>
              <a:gd name="connsiteY4" fmla="*/ 1323440 h 1323440"/>
              <a:gd name="connsiteX5" fmla="*/ 0 w 5753337"/>
              <a:gd name="connsiteY5" fmla="*/ 1323440 h 13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3337" h="1323440">
                <a:moveTo>
                  <a:pt x="0" y="0"/>
                </a:moveTo>
                <a:lnTo>
                  <a:pt x="5091617" y="0"/>
                </a:lnTo>
                <a:cubicBezTo>
                  <a:pt x="5457075" y="0"/>
                  <a:pt x="5753337" y="296262"/>
                  <a:pt x="5753337" y="661720"/>
                </a:cubicBezTo>
                <a:lnTo>
                  <a:pt x="5753336" y="661720"/>
                </a:lnTo>
                <a:cubicBezTo>
                  <a:pt x="5753336" y="1027178"/>
                  <a:pt x="5457074" y="1323440"/>
                  <a:pt x="5091616" y="1323440"/>
                </a:cubicBezTo>
                <a:lnTo>
                  <a:pt x="0" y="132344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3AE2AFEF-3637-49EF-B13D-45B86851E4D4}"/>
              </a:ext>
            </a:extLst>
          </p:cNvPr>
          <p:cNvSpPr/>
          <p:nvPr/>
        </p:nvSpPr>
        <p:spPr>
          <a:xfrm>
            <a:off x="4057850" y="5051256"/>
            <a:ext cx="8134150" cy="1323440"/>
          </a:xfrm>
          <a:custGeom>
            <a:avLst/>
            <a:gdLst>
              <a:gd name="connsiteX0" fmla="*/ 0 w 8134150"/>
              <a:gd name="connsiteY0" fmla="*/ 661719 h 1323440"/>
              <a:gd name="connsiteX1" fmla="*/ 0 w 8134150"/>
              <a:gd name="connsiteY1" fmla="*/ 661720 h 1323440"/>
              <a:gd name="connsiteX2" fmla="*/ 0 w 8134150"/>
              <a:gd name="connsiteY2" fmla="*/ 661720 h 1323440"/>
              <a:gd name="connsiteX3" fmla="*/ 661721 w 8134150"/>
              <a:gd name="connsiteY3" fmla="*/ 0 h 1323440"/>
              <a:gd name="connsiteX4" fmla="*/ 8134150 w 8134150"/>
              <a:gd name="connsiteY4" fmla="*/ 0 h 1323440"/>
              <a:gd name="connsiteX5" fmla="*/ 8134150 w 8134150"/>
              <a:gd name="connsiteY5" fmla="*/ 1323440 h 1323440"/>
              <a:gd name="connsiteX6" fmla="*/ 661721 w 8134150"/>
              <a:gd name="connsiteY6" fmla="*/ 1323439 h 1323440"/>
              <a:gd name="connsiteX7" fmla="*/ 13444 w 8134150"/>
              <a:gd name="connsiteY7" fmla="*/ 795079 h 1323440"/>
              <a:gd name="connsiteX8" fmla="*/ 0 w 8134150"/>
              <a:gd name="connsiteY8" fmla="*/ 661720 h 1323440"/>
              <a:gd name="connsiteX9" fmla="*/ 13444 w 8134150"/>
              <a:gd name="connsiteY9" fmla="*/ 528361 h 1323440"/>
              <a:gd name="connsiteX10" fmla="*/ 661721 w 8134150"/>
              <a:gd name="connsiteY10" fmla="*/ 0 h 13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4150" h="1323440">
                <a:moveTo>
                  <a:pt x="0" y="661719"/>
                </a:moveTo>
                <a:lnTo>
                  <a:pt x="0" y="661720"/>
                </a:lnTo>
                <a:lnTo>
                  <a:pt x="0" y="661720"/>
                </a:lnTo>
                <a:close/>
                <a:moveTo>
                  <a:pt x="661721" y="0"/>
                </a:moveTo>
                <a:lnTo>
                  <a:pt x="8134150" y="0"/>
                </a:lnTo>
                <a:lnTo>
                  <a:pt x="8134150" y="1323440"/>
                </a:lnTo>
                <a:lnTo>
                  <a:pt x="661721" y="1323439"/>
                </a:lnTo>
                <a:cubicBezTo>
                  <a:pt x="341945" y="1323439"/>
                  <a:pt x="75147" y="1096614"/>
                  <a:pt x="13444" y="795079"/>
                </a:cubicBezTo>
                <a:lnTo>
                  <a:pt x="0" y="661720"/>
                </a:lnTo>
                <a:lnTo>
                  <a:pt x="13444" y="528361"/>
                </a:lnTo>
                <a:cubicBezTo>
                  <a:pt x="75147" y="226826"/>
                  <a:pt x="341945" y="0"/>
                  <a:pt x="661721"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圆: 空心 24">
            <a:extLst>
              <a:ext uri="{FF2B5EF4-FFF2-40B4-BE49-F238E27FC236}">
                <a16:creationId xmlns:a16="http://schemas.microsoft.com/office/drawing/2014/main" id="{D543B766-88E9-425B-A320-4DB0A7CED294}"/>
              </a:ext>
            </a:extLst>
          </p:cNvPr>
          <p:cNvSpPr/>
          <p:nvPr/>
        </p:nvSpPr>
        <p:spPr>
          <a:xfrm>
            <a:off x="1875972" y="1565624"/>
            <a:ext cx="3592050" cy="3592050"/>
          </a:xfrm>
          <a:prstGeom prst="donut">
            <a:avLst>
              <a:gd name="adj" fmla="val 1054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a:extLst>
              <a:ext uri="{FF2B5EF4-FFF2-40B4-BE49-F238E27FC236}">
                <a16:creationId xmlns:a16="http://schemas.microsoft.com/office/drawing/2014/main" id="{9234D395-9F86-472C-A1BC-BBD577A79870}"/>
              </a:ext>
            </a:extLst>
          </p:cNvPr>
          <p:cNvSpPr/>
          <p:nvPr/>
        </p:nvSpPr>
        <p:spPr>
          <a:xfrm>
            <a:off x="1" y="6550268"/>
            <a:ext cx="12192000" cy="3077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1498095-4685-47B3-8C3D-9D08FC3C24DA}"/>
              </a:ext>
            </a:extLst>
          </p:cNvPr>
          <p:cNvSpPr/>
          <p:nvPr/>
        </p:nvSpPr>
        <p:spPr>
          <a:xfrm>
            <a:off x="1" y="6504549"/>
            <a:ext cx="12192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32019E4-1CA0-4EE3-90F7-26578A503F82}"/>
              </a:ext>
            </a:extLst>
          </p:cNvPr>
          <p:cNvSpPr/>
          <p:nvPr/>
        </p:nvSpPr>
        <p:spPr>
          <a:xfrm>
            <a:off x="7058891" y="1010322"/>
            <a:ext cx="4177146" cy="5064828"/>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68B12E5-F56E-4F6F-8F1E-A5C704677233}"/>
              </a:ext>
            </a:extLst>
          </p:cNvPr>
          <p:cNvSpPr txBox="1"/>
          <p:nvPr/>
        </p:nvSpPr>
        <p:spPr>
          <a:xfrm>
            <a:off x="7223992" y="1296249"/>
            <a:ext cx="1210588" cy="1323439"/>
          </a:xfrm>
          <a:prstGeom prst="rect">
            <a:avLst/>
          </a:prstGeom>
          <a:noFill/>
        </p:spPr>
        <p:txBody>
          <a:bodyPr wrap="none" rtlCol="0">
            <a:spAutoFit/>
          </a:bodyPr>
          <a:lstStyle/>
          <a:p>
            <a:r>
              <a:rPr kumimoji="0" lang="zh-CN" altLang="en-US" sz="8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反</a:t>
            </a:r>
            <a:endParaRPr lang="zh-CN" altLang="en-US" sz="8000" dirty="0">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3B74E44F-026C-408D-B433-39E798CB0E48}"/>
              </a:ext>
            </a:extLst>
          </p:cNvPr>
          <p:cNvSpPr txBox="1"/>
          <p:nvPr/>
        </p:nvSpPr>
        <p:spPr>
          <a:xfrm>
            <a:off x="10025449" y="1296249"/>
            <a:ext cx="1210588" cy="1323439"/>
          </a:xfrm>
          <a:prstGeom prst="rect">
            <a:avLst/>
          </a:prstGeom>
          <a:noFill/>
        </p:spPr>
        <p:txBody>
          <a:bodyPr wrap="none" rtlCol="0">
            <a:spAutoFit/>
          </a:bodyPr>
          <a:lstStyle/>
          <a:p>
            <a:r>
              <a:rPr kumimoji="0" lang="zh-CN" altLang="en-US" sz="8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馈</a:t>
            </a:r>
            <a:endParaRPr lang="zh-CN" altLang="en-US" sz="8000" dirty="0">
              <a:latin typeface="思源黑体 CN Bold" panose="020B0800000000000000" pitchFamily="34" charset="-122"/>
              <a:ea typeface="思源黑体 CN Bold" panose="020B0800000000000000" pitchFamily="34" charset="-122"/>
            </a:endParaRPr>
          </a:p>
        </p:txBody>
      </p:sp>
      <p:pic>
        <p:nvPicPr>
          <p:cNvPr id="14" name="图片 13" descr="在记事本上书写的青年商务人士">
            <a:extLst>
              <a:ext uri="{FF2B5EF4-FFF2-40B4-BE49-F238E27FC236}">
                <a16:creationId xmlns:a16="http://schemas.microsoft.com/office/drawing/2014/main" id="{E50D39A4-1C4B-4C53-9B14-C93DD967DC4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223992" y="295032"/>
            <a:ext cx="3301024" cy="5767418"/>
          </a:xfrm>
          <a:custGeom>
            <a:avLst/>
            <a:gdLst>
              <a:gd name="connsiteX0" fmla="*/ 0 w 3629693"/>
              <a:gd name="connsiteY0" fmla="*/ 0 h 6341655"/>
              <a:gd name="connsiteX1" fmla="*/ 3629693 w 3629693"/>
              <a:gd name="connsiteY1" fmla="*/ 0 h 6341655"/>
              <a:gd name="connsiteX2" fmla="*/ 3629693 w 3629693"/>
              <a:gd name="connsiteY2" fmla="*/ 6341655 h 6341655"/>
              <a:gd name="connsiteX3" fmla="*/ 0 w 3629693"/>
              <a:gd name="connsiteY3" fmla="*/ 6341655 h 6341655"/>
            </a:gdLst>
            <a:ahLst/>
            <a:cxnLst>
              <a:cxn ang="0">
                <a:pos x="connsiteX0" y="connsiteY0"/>
              </a:cxn>
              <a:cxn ang="0">
                <a:pos x="connsiteX1" y="connsiteY1"/>
              </a:cxn>
              <a:cxn ang="0">
                <a:pos x="connsiteX2" y="connsiteY2"/>
              </a:cxn>
              <a:cxn ang="0">
                <a:pos x="connsiteX3" y="connsiteY3"/>
              </a:cxn>
            </a:cxnLst>
            <a:rect l="l" t="t" r="r" b="b"/>
            <a:pathLst>
              <a:path w="3629693" h="6341655">
                <a:moveTo>
                  <a:pt x="0" y="0"/>
                </a:moveTo>
                <a:lnTo>
                  <a:pt x="3629693" y="0"/>
                </a:lnTo>
                <a:lnTo>
                  <a:pt x="3629693" y="6341655"/>
                </a:lnTo>
                <a:lnTo>
                  <a:pt x="0" y="6341655"/>
                </a:lnTo>
                <a:close/>
              </a:path>
            </a:pathLst>
          </a:custGeom>
        </p:spPr>
      </p:pic>
      <p:sp>
        <p:nvSpPr>
          <p:cNvPr id="15" name="矩形 14">
            <a:extLst>
              <a:ext uri="{FF2B5EF4-FFF2-40B4-BE49-F238E27FC236}">
                <a16:creationId xmlns:a16="http://schemas.microsoft.com/office/drawing/2014/main" id="{75DFC016-F510-445A-AB16-5DD2318E94FA}"/>
              </a:ext>
            </a:extLst>
          </p:cNvPr>
          <p:cNvSpPr/>
          <p:nvPr/>
        </p:nvSpPr>
        <p:spPr>
          <a:xfrm>
            <a:off x="7058891" y="997622"/>
            <a:ext cx="4177146" cy="5064828"/>
          </a:xfrm>
          <a:prstGeom prst="rect">
            <a:avLst/>
          </a:prstGeom>
          <a:noFill/>
          <a:ln w="38100">
            <a:gradFill>
              <a:gsLst>
                <a:gs pos="83000">
                  <a:schemeClr val="tx1">
                    <a:alpha val="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664DF20-08FA-49F7-BBD1-BAE6FAFF20C4}"/>
              </a:ext>
            </a:extLst>
          </p:cNvPr>
          <p:cNvSpPr/>
          <p:nvPr/>
        </p:nvSpPr>
        <p:spPr>
          <a:xfrm rot="5400000">
            <a:off x="10948878" y="5820618"/>
            <a:ext cx="165101" cy="165101"/>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65FE1A51-94D2-41A5-89C1-A723B47FDD70}"/>
              </a:ext>
            </a:extLst>
          </p:cNvPr>
          <p:cNvSpPr/>
          <p:nvPr/>
        </p:nvSpPr>
        <p:spPr>
          <a:xfrm rot="5400000">
            <a:off x="10948878" y="5578786"/>
            <a:ext cx="165101" cy="165101"/>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156AB5EC-5091-4DB1-92A3-A64E443A301A}"/>
              </a:ext>
            </a:extLst>
          </p:cNvPr>
          <p:cNvSpPr/>
          <p:nvPr/>
        </p:nvSpPr>
        <p:spPr>
          <a:xfrm rot="5400000">
            <a:off x="10948878" y="5336954"/>
            <a:ext cx="165101" cy="165101"/>
          </a:xfrm>
          <a:custGeom>
            <a:avLst/>
            <a:gdLst>
              <a:gd name="connsiteX0" fmla="*/ 241351 w 528421"/>
              <a:gd name="connsiteY0" fmla="*/ 287070 h 528422"/>
              <a:gd name="connsiteX1" fmla="*/ 287070 w 528421"/>
              <a:gd name="connsiteY1" fmla="*/ 287070 h 528422"/>
              <a:gd name="connsiteX2" fmla="*/ 287070 w 528421"/>
              <a:gd name="connsiteY2" fmla="*/ 241351 h 528422"/>
              <a:gd name="connsiteX3" fmla="*/ 241351 w 528421"/>
              <a:gd name="connsiteY3" fmla="*/ 241351 h 528422"/>
              <a:gd name="connsiteX4" fmla="*/ 0 w 528421"/>
              <a:gd name="connsiteY4" fmla="*/ 348805 h 528422"/>
              <a:gd name="connsiteX5" fmla="*/ 0 w 528421"/>
              <a:gd name="connsiteY5" fmla="*/ 299417 h 528422"/>
              <a:gd name="connsiteX6" fmla="*/ 12347 w 528421"/>
              <a:gd name="connsiteY6" fmla="*/ 287070 h 528422"/>
              <a:gd name="connsiteX7" fmla="*/ 167269 w 528421"/>
              <a:gd name="connsiteY7" fmla="*/ 287070 h 528422"/>
              <a:gd name="connsiteX8" fmla="*/ 167269 w 528421"/>
              <a:gd name="connsiteY8" fmla="*/ 241351 h 528422"/>
              <a:gd name="connsiteX9" fmla="*/ 12347 w 528421"/>
              <a:gd name="connsiteY9" fmla="*/ 241351 h 528422"/>
              <a:gd name="connsiteX10" fmla="*/ 0 w 528421"/>
              <a:gd name="connsiteY10" fmla="*/ 229004 h 528422"/>
              <a:gd name="connsiteX11" fmla="*/ 0 w 528421"/>
              <a:gd name="connsiteY11" fmla="*/ 179616 h 528422"/>
              <a:gd name="connsiteX12" fmla="*/ 12347 w 528421"/>
              <a:gd name="connsiteY12" fmla="*/ 167269 h 528422"/>
              <a:gd name="connsiteX13" fmla="*/ 167269 w 528421"/>
              <a:gd name="connsiteY13" fmla="*/ 167269 h 528422"/>
              <a:gd name="connsiteX14" fmla="*/ 167269 w 528421"/>
              <a:gd name="connsiteY14" fmla="*/ 12347 h 528422"/>
              <a:gd name="connsiteX15" fmla="*/ 179616 w 528421"/>
              <a:gd name="connsiteY15" fmla="*/ 0 h 528422"/>
              <a:gd name="connsiteX16" fmla="*/ 229004 w 528421"/>
              <a:gd name="connsiteY16" fmla="*/ 0 h 528422"/>
              <a:gd name="connsiteX17" fmla="*/ 241351 w 528421"/>
              <a:gd name="connsiteY17" fmla="*/ 12347 h 528422"/>
              <a:gd name="connsiteX18" fmla="*/ 241351 w 528421"/>
              <a:gd name="connsiteY18" fmla="*/ 167269 h 528422"/>
              <a:gd name="connsiteX19" fmla="*/ 287070 w 528421"/>
              <a:gd name="connsiteY19" fmla="*/ 167269 h 528422"/>
              <a:gd name="connsiteX20" fmla="*/ 287070 w 528421"/>
              <a:gd name="connsiteY20" fmla="*/ 12347 h 528422"/>
              <a:gd name="connsiteX21" fmla="*/ 299417 w 528421"/>
              <a:gd name="connsiteY21" fmla="*/ 0 h 528422"/>
              <a:gd name="connsiteX22" fmla="*/ 348805 w 528421"/>
              <a:gd name="connsiteY22" fmla="*/ 0 h 528422"/>
              <a:gd name="connsiteX23" fmla="*/ 361152 w 528421"/>
              <a:gd name="connsiteY23" fmla="*/ 12347 h 528422"/>
              <a:gd name="connsiteX24" fmla="*/ 361152 w 528421"/>
              <a:gd name="connsiteY24" fmla="*/ 167269 h 528422"/>
              <a:gd name="connsiteX25" fmla="*/ 516074 w 528421"/>
              <a:gd name="connsiteY25" fmla="*/ 167269 h 528422"/>
              <a:gd name="connsiteX26" fmla="*/ 528421 w 528421"/>
              <a:gd name="connsiteY26" fmla="*/ 179616 h 528422"/>
              <a:gd name="connsiteX27" fmla="*/ 528421 w 528421"/>
              <a:gd name="connsiteY27" fmla="*/ 229004 h 528422"/>
              <a:gd name="connsiteX28" fmla="*/ 516074 w 528421"/>
              <a:gd name="connsiteY28" fmla="*/ 241351 h 528422"/>
              <a:gd name="connsiteX29" fmla="*/ 361152 w 528421"/>
              <a:gd name="connsiteY29" fmla="*/ 241351 h 528422"/>
              <a:gd name="connsiteX30" fmla="*/ 361152 w 528421"/>
              <a:gd name="connsiteY30" fmla="*/ 287070 h 528422"/>
              <a:gd name="connsiteX31" fmla="*/ 516074 w 528421"/>
              <a:gd name="connsiteY31" fmla="*/ 287070 h 528422"/>
              <a:gd name="connsiteX32" fmla="*/ 528421 w 528421"/>
              <a:gd name="connsiteY32" fmla="*/ 299417 h 528422"/>
              <a:gd name="connsiteX33" fmla="*/ 528421 w 528421"/>
              <a:gd name="connsiteY33" fmla="*/ 348805 h 528422"/>
              <a:gd name="connsiteX34" fmla="*/ 516074 w 528421"/>
              <a:gd name="connsiteY34" fmla="*/ 361152 h 528422"/>
              <a:gd name="connsiteX35" fmla="*/ 361152 w 528421"/>
              <a:gd name="connsiteY35" fmla="*/ 361152 h 528422"/>
              <a:gd name="connsiteX36" fmla="*/ 361152 w 528421"/>
              <a:gd name="connsiteY36" fmla="*/ 516075 h 528422"/>
              <a:gd name="connsiteX37" fmla="*/ 348805 w 528421"/>
              <a:gd name="connsiteY37" fmla="*/ 528422 h 528422"/>
              <a:gd name="connsiteX38" fmla="*/ 299417 w 528421"/>
              <a:gd name="connsiteY38" fmla="*/ 528422 h 528422"/>
              <a:gd name="connsiteX39" fmla="*/ 287070 w 528421"/>
              <a:gd name="connsiteY39" fmla="*/ 516075 h 528422"/>
              <a:gd name="connsiteX40" fmla="*/ 287070 w 528421"/>
              <a:gd name="connsiteY40" fmla="*/ 361152 h 528422"/>
              <a:gd name="connsiteX41" fmla="*/ 241351 w 528421"/>
              <a:gd name="connsiteY41" fmla="*/ 361152 h 528422"/>
              <a:gd name="connsiteX42" fmla="*/ 241351 w 528421"/>
              <a:gd name="connsiteY42" fmla="*/ 516075 h 528422"/>
              <a:gd name="connsiteX43" fmla="*/ 229004 w 528421"/>
              <a:gd name="connsiteY43" fmla="*/ 528422 h 528422"/>
              <a:gd name="connsiteX44" fmla="*/ 179616 w 528421"/>
              <a:gd name="connsiteY44" fmla="*/ 528422 h 528422"/>
              <a:gd name="connsiteX45" fmla="*/ 167269 w 528421"/>
              <a:gd name="connsiteY45" fmla="*/ 516075 h 528422"/>
              <a:gd name="connsiteX46" fmla="*/ 167269 w 528421"/>
              <a:gd name="connsiteY46" fmla="*/ 361152 h 528422"/>
              <a:gd name="connsiteX47" fmla="*/ 12347 w 528421"/>
              <a:gd name="connsiteY47" fmla="*/ 361152 h 528422"/>
              <a:gd name="connsiteX48" fmla="*/ 0 w 528421"/>
              <a:gd name="connsiteY48" fmla="*/ 348805 h 52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28421" h="528422">
                <a:moveTo>
                  <a:pt x="241351" y="287070"/>
                </a:moveTo>
                <a:lnTo>
                  <a:pt x="287070" y="287070"/>
                </a:lnTo>
                <a:lnTo>
                  <a:pt x="287070" y="241351"/>
                </a:lnTo>
                <a:lnTo>
                  <a:pt x="241351" y="241351"/>
                </a:lnTo>
                <a:close/>
                <a:moveTo>
                  <a:pt x="0" y="348805"/>
                </a:moveTo>
                <a:lnTo>
                  <a:pt x="0" y="299417"/>
                </a:lnTo>
                <a:cubicBezTo>
                  <a:pt x="0" y="292598"/>
                  <a:pt x="5528" y="287070"/>
                  <a:pt x="12347" y="287070"/>
                </a:cubicBezTo>
                <a:lnTo>
                  <a:pt x="167269" y="287070"/>
                </a:lnTo>
                <a:lnTo>
                  <a:pt x="167269" y="241351"/>
                </a:lnTo>
                <a:lnTo>
                  <a:pt x="12347" y="241351"/>
                </a:lnTo>
                <a:cubicBezTo>
                  <a:pt x="5528" y="241351"/>
                  <a:pt x="0" y="235823"/>
                  <a:pt x="0" y="229004"/>
                </a:cubicBezTo>
                <a:lnTo>
                  <a:pt x="0" y="179616"/>
                </a:lnTo>
                <a:cubicBezTo>
                  <a:pt x="0" y="172797"/>
                  <a:pt x="5528" y="167269"/>
                  <a:pt x="12347" y="167269"/>
                </a:cubicBezTo>
                <a:lnTo>
                  <a:pt x="167269" y="167269"/>
                </a:lnTo>
                <a:lnTo>
                  <a:pt x="167269" y="12347"/>
                </a:lnTo>
                <a:cubicBezTo>
                  <a:pt x="167269" y="5528"/>
                  <a:pt x="172797" y="0"/>
                  <a:pt x="179616" y="0"/>
                </a:cubicBezTo>
                <a:lnTo>
                  <a:pt x="229004" y="0"/>
                </a:lnTo>
                <a:cubicBezTo>
                  <a:pt x="235823" y="0"/>
                  <a:pt x="241351" y="5528"/>
                  <a:pt x="241351" y="12347"/>
                </a:cubicBezTo>
                <a:lnTo>
                  <a:pt x="241351" y="167269"/>
                </a:lnTo>
                <a:lnTo>
                  <a:pt x="287070" y="167269"/>
                </a:lnTo>
                <a:lnTo>
                  <a:pt x="287070" y="12347"/>
                </a:lnTo>
                <a:cubicBezTo>
                  <a:pt x="287070" y="5528"/>
                  <a:pt x="292598" y="0"/>
                  <a:pt x="299417" y="0"/>
                </a:cubicBezTo>
                <a:lnTo>
                  <a:pt x="348805" y="0"/>
                </a:lnTo>
                <a:cubicBezTo>
                  <a:pt x="355624" y="0"/>
                  <a:pt x="361152" y="5528"/>
                  <a:pt x="361152" y="12347"/>
                </a:cubicBezTo>
                <a:lnTo>
                  <a:pt x="361152" y="167269"/>
                </a:lnTo>
                <a:lnTo>
                  <a:pt x="516074" y="167269"/>
                </a:lnTo>
                <a:cubicBezTo>
                  <a:pt x="522893" y="167269"/>
                  <a:pt x="528421" y="172797"/>
                  <a:pt x="528421" y="179616"/>
                </a:cubicBezTo>
                <a:lnTo>
                  <a:pt x="528421" y="229004"/>
                </a:lnTo>
                <a:cubicBezTo>
                  <a:pt x="528421" y="235823"/>
                  <a:pt x="522893" y="241351"/>
                  <a:pt x="516074" y="241351"/>
                </a:cubicBezTo>
                <a:lnTo>
                  <a:pt x="361152" y="241351"/>
                </a:lnTo>
                <a:lnTo>
                  <a:pt x="361152" y="287070"/>
                </a:lnTo>
                <a:lnTo>
                  <a:pt x="516074" y="287070"/>
                </a:lnTo>
                <a:cubicBezTo>
                  <a:pt x="522893" y="287070"/>
                  <a:pt x="528421" y="292598"/>
                  <a:pt x="528421" y="299417"/>
                </a:cubicBezTo>
                <a:lnTo>
                  <a:pt x="528421" y="348805"/>
                </a:lnTo>
                <a:cubicBezTo>
                  <a:pt x="528421" y="355624"/>
                  <a:pt x="522893" y="361152"/>
                  <a:pt x="516074" y="361152"/>
                </a:cubicBezTo>
                <a:lnTo>
                  <a:pt x="361152" y="361152"/>
                </a:lnTo>
                <a:lnTo>
                  <a:pt x="361152" y="516075"/>
                </a:lnTo>
                <a:cubicBezTo>
                  <a:pt x="361152" y="522894"/>
                  <a:pt x="355624" y="528422"/>
                  <a:pt x="348805" y="528422"/>
                </a:cubicBezTo>
                <a:lnTo>
                  <a:pt x="299417" y="528422"/>
                </a:lnTo>
                <a:cubicBezTo>
                  <a:pt x="292598" y="528422"/>
                  <a:pt x="287070" y="522894"/>
                  <a:pt x="287070" y="516075"/>
                </a:cubicBezTo>
                <a:lnTo>
                  <a:pt x="287070" y="361152"/>
                </a:lnTo>
                <a:lnTo>
                  <a:pt x="241351" y="361152"/>
                </a:lnTo>
                <a:lnTo>
                  <a:pt x="241351" y="516075"/>
                </a:lnTo>
                <a:cubicBezTo>
                  <a:pt x="241351" y="522894"/>
                  <a:pt x="235823" y="528422"/>
                  <a:pt x="229004" y="528422"/>
                </a:cubicBezTo>
                <a:lnTo>
                  <a:pt x="179616" y="528422"/>
                </a:lnTo>
                <a:cubicBezTo>
                  <a:pt x="172797" y="528422"/>
                  <a:pt x="167269" y="522894"/>
                  <a:pt x="167269" y="516075"/>
                </a:cubicBezTo>
                <a:lnTo>
                  <a:pt x="167269" y="361152"/>
                </a:lnTo>
                <a:lnTo>
                  <a:pt x="12347" y="361152"/>
                </a:lnTo>
                <a:cubicBezTo>
                  <a:pt x="5528" y="361152"/>
                  <a:pt x="0" y="355624"/>
                  <a:pt x="0" y="3488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椭圆 21">
            <a:extLst>
              <a:ext uri="{FF2B5EF4-FFF2-40B4-BE49-F238E27FC236}">
                <a16:creationId xmlns:a16="http://schemas.microsoft.com/office/drawing/2014/main" id="{6CED2CC7-C73D-446C-8AB9-218220C77746}"/>
              </a:ext>
            </a:extLst>
          </p:cNvPr>
          <p:cNvSpPr/>
          <p:nvPr/>
        </p:nvSpPr>
        <p:spPr>
          <a:xfrm>
            <a:off x="2738656" y="1010322"/>
            <a:ext cx="1866682" cy="1866682"/>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F892258D-2EEC-433C-9FC9-C0DB889EBD46}"/>
              </a:ext>
            </a:extLst>
          </p:cNvPr>
          <p:cNvSpPr/>
          <p:nvPr/>
        </p:nvSpPr>
        <p:spPr>
          <a:xfrm>
            <a:off x="1247993" y="3260613"/>
            <a:ext cx="1866682" cy="1866682"/>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C4362BD5-D514-4A61-831E-02882B35305E}"/>
              </a:ext>
            </a:extLst>
          </p:cNvPr>
          <p:cNvSpPr/>
          <p:nvPr/>
        </p:nvSpPr>
        <p:spPr>
          <a:xfrm>
            <a:off x="4229318" y="3260613"/>
            <a:ext cx="1866682" cy="1866682"/>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C4A17B5-6A3A-429F-82D4-91E2A80358B2}"/>
              </a:ext>
            </a:extLst>
          </p:cNvPr>
          <p:cNvSpPr txBox="1"/>
          <p:nvPr/>
        </p:nvSpPr>
        <p:spPr>
          <a:xfrm>
            <a:off x="2887167" y="1620497"/>
            <a:ext cx="1569660" cy="646331"/>
          </a:xfrm>
          <a:prstGeom prst="rect">
            <a:avLst/>
          </a:prstGeom>
          <a:noFill/>
        </p:spPr>
        <p:txBody>
          <a:bodyPr wrap="none" rtlCol="0">
            <a:spAutoFit/>
          </a:bodyPr>
          <a:lstStyle/>
          <a:p>
            <a:r>
              <a:rPr lang="zh-CN" altLang="en-US" sz="3600" dirty="0">
                <a:latin typeface="思源黑体 CN Bold" panose="020B0800000000000000" pitchFamily="34" charset="-122"/>
                <a:ea typeface="思源黑体 CN Bold" panose="020B0800000000000000" pitchFamily="34" charset="-122"/>
              </a:rPr>
              <a:t>任务一</a:t>
            </a:r>
          </a:p>
        </p:txBody>
      </p:sp>
      <p:sp>
        <p:nvSpPr>
          <p:cNvPr id="27" name="文本框 26">
            <a:extLst>
              <a:ext uri="{FF2B5EF4-FFF2-40B4-BE49-F238E27FC236}">
                <a16:creationId xmlns:a16="http://schemas.microsoft.com/office/drawing/2014/main" id="{B31FDB39-544C-497B-8A3B-23F5CA9BC6A4}"/>
              </a:ext>
            </a:extLst>
          </p:cNvPr>
          <p:cNvSpPr txBox="1"/>
          <p:nvPr/>
        </p:nvSpPr>
        <p:spPr>
          <a:xfrm>
            <a:off x="1424866" y="3925662"/>
            <a:ext cx="1577676" cy="646331"/>
          </a:xfrm>
          <a:prstGeom prst="rect">
            <a:avLst/>
          </a:prstGeom>
          <a:noFill/>
        </p:spPr>
        <p:txBody>
          <a:bodyPr wrap="none" rtlCol="0">
            <a:spAutoFit/>
          </a:bodyPr>
          <a:lstStyle/>
          <a:p>
            <a:r>
              <a:rPr lang="zh-CN" altLang="en-US" sz="3600" dirty="0">
                <a:latin typeface="思源黑体 CN Bold" panose="020B0800000000000000" pitchFamily="34" charset="-122"/>
                <a:ea typeface="思源黑体 CN Bold" panose="020B0800000000000000" pitchFamily="34" charset="-122"/>
              </a:rPr>
              <a:t>任务二</a:t>
            </a:r>
          </a:p>
        </p:txBody>
      </p:sp>
      <p:sp>
        <p:nvSpPr>
          <p:cNvPr id="28" name="文本框 27">
            <a:extLst>
              <a:ext uri="{FF2B5EF4-FFF2-40B4-BE49-F238E27FC236}">
                <a16:creationId xmlns:a16="http://schemas.microsoft.com/office/drawing/2014/main" id="{22E8157C-02D0-4A6B-86B0-07717E48E012}"/>
              </a:ext>
            </a:extLst>
          </p:cNvPr>
          <p:cNvSpPr txBox="1"/>
          <p:nvPr/>
        </p:nvSpPr>
        <p:spPr>
          <a:xfrm>
            <a:off x="4371792" y="3925662"/>
            <a:ext cx="1569660" cy="646331"/>
          </a:xfrm>
          <a:prstGeom prst="rect">
            <a:avLst/>
          </a:prstGeom>
          <a:noFill/>
        </p:spPr>
        <p:txBody>
          <a:bodyPr wrap="none" rtlCol="0">
            <a:spAutoFit/>
          </a:bodyPr>
          <a:lstStyle/>
          <a:p>
            <a:r>
              <a:rPr lang="zh-CN" altLang="en-US" sz="3600" dirty="0">
                <a:latin typeface="思源黑体 CN Bold" panose="020B0800000000000000" pitchFamily="34" charset="-122"/>
                <a:ea typeface="思源黑体 CN Bold" panose="020B0800000000000000" pitchFamily="34" charset="-122"/>
              </a:rPr>
              <a:t>任务三</a:t>
            </a:r>
          </a:p>
        </p:txBody>
      </p:sp>
    </p:spTree>
    <p:extLst>
      <p:ext uri="{BB962C8B-B14F-4D97-AF65-F5344CB8AC3E}">
        <p14:creationId xmlns:p14="http://schemas.microsoft.com/office/powerpoint/2010/main" val="1576148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56433697-B78B-4CD6-95D1-F91B2F70ACB7}"/>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8" name="任意多边形: 形状 47">
            <a:extLst>
              <a:ext uri="{FF2B5EF4-FFF2-40B4-BE49-F238E27FC236}">
                <a16:creationId xmlns:a16="http://schemas.microsoft.com/office/drawing/2014/main" id="{C7DDC06B-2F5A-4037-92D2-A84B5BE3AD72}"/>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7" name="任意多边形: 形状 46">
            <a:extLst>
              <a:ext uri="{FF2B5EF4-FFF2-40B4-BE49-F238E27FC236}">
                <a16:creationId xmlns:a16="http://schemas.microsoft.com/office/drawing/2014/main" id="{E6DA873F-D9FE-4F1B-98E6-EDB7AF13D14D}"/>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6" name="任意多边形: 形状 45">
            <a:extLst>
              <a:ext uri="{FF2B5EF4-FFF2-40B4-BE49-F238E27FC236}">
                <a16:creationId xmlns:a16="http://schemas.microsoft.com/office/drawing/2014/main" id="{2ACC5F20-91C3-44F7-8D3E-D0902FDF2AD9}"/>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86C7E357-7BE7-4548-B09D-67700B7E4ECD}"/>
              </a:ext>
            </a:extLst>
          </p:cNvPr>
          <p:cNvSpPr/>
          <p:nvPr/>
        </p:nvSpPr>
        <p:spPr>
          <a:xfrm>
            <a:off x="1511300" y="0"/>
            <a:ext cx="3886200" cy="5473700"/>
          </a:xfrm>
          <a:custGeom>
            <a:avLst/>
            <a:gdLst>
              <a:gd name="connsiteX0" fmla="*/ 0 w 3886200"/>
              <a:gd name="connsiteY0" fmla="*/ 0 h 5473700"/>
              <a:gd name="connsiteX1" fmla="*/ 3886200 w 3886200"/>
              <a:gd name="connsiteY1" fmla="*/ 0 h 5473700"/>
              <a:gd name="connsiteX2" fmla="*/ 3886200 w 3886200"/>
              <a:gd name="connsiteY2" fmla="*/ 3530600 h 5473700"/>
              <a:gd name="connsiteX3" fmla="*/ 1943100 w 3886200"/>
              <a:gd name="connsiteY3" fmla="*/ 5473700 h 5473700"/>
              <a:gd name="connsiteX4" fmla="*/ 0 w 3886200"/>
              <a:gd name="connsiteY4" fmla="*/ 3530600 h 5473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5473700">
                <a:moveTo>
                  <a:pt x="0" y="0"/>
                </a:moveTo>
                <a:lnTo>
                  <a:pt x="3886200" y="0"/>
                </a:lnTo>
                <a:lnTo>
                  <a:pt x="3886200" y="3530600"/>
                </a:lnTo>
                <a:cubicBezTo>
                  <a:pt x="3886200" y="4603744"/>
                  <a:pt x="3016244" y="5473700"/>
                  <a:pt x="1943100" y="5473700"/>
                </a:cubicBezTo>
                <a:cubicBezTo>
                  <a:pt x="869956" y="5473700"/>
                  <a:pt x="0" y="4603744"/>
                  <a:pt x="0" y="3530600"/>
                </a:cubicBezTo>
                <a:close/>
              </a:path>
            </a:pathLst>
          </a:cu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BBB284B6-71DB-4AA9-A5F2-56D9AF8D6017}"/>
              </a:ext>
            </a:extLst>
          </p:cNvPr>
          <p:cNvSpPr/>
          <p:nvPr/>
        </p:nvSpPr>
        <p:spPr>
          <a:xfrm rot="5400000">
            <a:off x="7264400" y="1104900"/>
            <a:ext cx="3886200" cy="5969000"/>
          </a:xfrm>
          <a:custGeom>
            <a:avLst/>
            <a:gdLst>
              <a:gd name="connsiteX0" fmla="*/ 0 w 3886200"/>
              <a:gd name="connsiteY0" fmla="*/ 4025900 h 5969000"/>
              <a:gd name="connsiteX1" fmla="*/ 0 w 3886200"/>
              <a:gd name="connsiteY1" fmla="*/ 0 h 5969000"/>
              <a:gd name="connsiteX2" fmla="*/ 3886200 w 3886200"/>
              <a:gd name="connsiteY2" fmla="*/ 0 h 5969000"/>
              <a:gd name="connsiteX3" fmla="*/ 3886200 w 3886200"/>
              <a:gd name="connsiteY3" fmla="*/ 4025900 h 5969000"/>
              <a:gd name="connsiteX4" fmla="*/ 1943100 w 3886200"/>
              <a:gd name="connsiteY4" fmla="*/ 5969000 h 5969000"/>
              <a:gd name="connsiteX5" fmla="*/ 0 w 3886200"/>
              <a:gd name="connsiteY5" fmla="*/ 4025900 h 59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200" h="5969000">
                <a:moveTo>
                  <a:pt x="0" y="4025900"/>
                </a:moveTo>
                <a:lnTo>
                  <a:pt x="0" y="0"/>
                </a:lnTo>
                <a:lnTo>
                  <a:pt x="3886200" y="0"/>
                </a:lnTo>
                <a:lnTo>
                  <a:pt x="3886200" y="4025900"/>
                </a:lnTo>
                <a:cubicBezTo>
                  <a:pt x="3886200" y="5099044"/>
                  <a:pt x="3016244" y="5969000"/>
                  <a:pt x="1943100" y="5969000"/>
                </a:cubicBezTo>
                <a:cubicBezTo>
                  <a:pt x="869956" y="5969000"/>
                  <a:pt x="0" y="5099044"/>
                  <a:pt x="0" y="4025900"/>
                </a:cubicBezTo>
                <a:close/>
              </a:path>
            </a:pathLst>
          </a:cu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a:extLst>
              <a:ext uri="{FF2B5EF4-FFF2-40B4-BE49-F238E27FC236}">
                <a16:creationId xmlns:a16="http://schemas.microsoft.com/office/drawing/2014/main" id="{65B1B288-B4AB-41DA-92F7-ECBCF11B9B70}"/>
              </a:ext>
            </a:extLst>
          </p:cNvPr>
          <p:cNvSpPr/>
          <p:nvPr/>
        </p:nvSpPr>
        <p:spPr>
          <a:xfrm>
            <a:off x="2012950" y="1987550"/>
            <a:ext cx="2882900" cy="28829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ysClr val="windowText" lastClr="000000"/>
                </a:solidFill>
                <a:latin typeface="思源黑体 CN Bold" panose="020B0800000000000000" pitchFamily="34" charset="-122"/>
                <a:ea typeface="思源黑体 CN Bold" panose="020B0800000000000000" pitchFamily="34" charset="-122"/>
              </a:rPr>
              <a:t>核心</a:t>
            </a:r>
            <a:endParaRPr lang="en-US" altLang="zh-CN" sz="5400" dirty="0">
              <a:solidFill>
                <a:sysClr val="windowText" lastClr="000000"/>
              </a:solidFill>
              <a:latin typeface="思源黑体 CN Bold" panose="020B0800000000000000" pitchFamily="34" charset="-122"/>
              <a:ea typeface="思源黑体 CN Bold" panose="020B0800000000000000" pitchFamily="34" charset="-122"/>
            </a:endParaRPr>
          </a:p>
          <a:p>
            <a:pPr algn="ctr"/>
            <a:r>
              <a:rPr lang="zh-CN" altLang="en-US" sz="5400" dirty="0">
                <a:solidFill>
                  <a:sysClr val="windowText" lastClr="000000"/>
                </a:solidFill>
                <a:latin typeface="思源黑体 CN Bold" panose="020B0800000000000000" pitchFamily="34" charset="-122"/>
                <a:ea typeface="思源黑体 CN Bold" panose="020B0800000000000000" pitchFamily="34" charset="-122"/>
              </a:rPr>
              <a:t>观点</a:t>
            </a:r>
          </a:p>
        </p:txBody>
      </p:sp>
      <p:sp>
        <p:nvSpPr>
          <p:cNvPr id="40" name="文本框 39">
            <a:extLst>
              <a:ext uri="{FF2B5EF4-FFF2-40B4-BE49-F238E27FC236}">
                <a16:creationId xmlns:a16="http://schemas.microsoft.com/office/drawing/2014/main" id="{E7FA9D7D-3F79-4869-BA36-305EBDA58EA3}"/>
              </a:ext>
            </a:extLst>
          </p:cNvPr>
          <p:cNvSpPr txBox="1"/>
          <p:nvPr/>
        </p:nvSpPr>
        <p:spPr>
          <a:xfrm>
            <a:off x="2130961" y="209637"/>
            <a:ext cx="2646878"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此处插入标题内容</a:t>
            </a:r>
          </a:p>
        </p:txBody>
      </p:sp>
      <p:sp>
        <p:nvSpPr>
          <p:cNvPr id="41" name="文本框 40">
            <a:extLst>
              <a:ext uri="{FF2B5EF4-FFF2-40B4-BE49-F238E27FC236}">
                <a16:creationId xmlns:a16="http://schemas.microsoft.com/office/drawing/2014/main" id="{A16F1474-2563-467A-A671-9A61E9FF8A0A}"/>
              </a:ext>
            </a:extLst>
          </p:cNvPr>
          <p:cNvSpPr txBox="1"/>
          <p:nvPr/>
        </p:nvSpPr>
        <p:spPr>
          <a:xfrm>
            <a:off x="2130961" y="762943"/>
            <a:ext cx="2646878"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此处插入标题内容</a:t>
            </a:r>
          </a:p>
        </p:txBody>
      </p:sp>
      <p:sp>
        <p:nvSpPr>
          <p:cNvPr id="42" name="文本框 41">
            <a:extLst>
              <a:ext uri="{FF2B5EF4-FFF2-40B4-BE49-F238E27FC236}">
                <a16:creationId xmlns:a16="http://schemas.microsoft.com/office/drawing/2014/main" id="{0D19A18E-EDC7-430D-9B50-546090CC0D69}"/>
              </a:ext>
            </a:extLst>
          </p:cNvPr>
          <p:cNvSpPr txBox="1"/>
          <p:nvPr/>
        </p:nvSpPr>
        <p:spPr>
          <a:xfrm>
            <a:off x="2130961" y="1316248"/>
            <a:ext cx="2646878"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此处插入标题内容</a:t>
            </a:r>
          </a:p>
        </p:txBody>
      </p:sp>
      <p:sp>
        <p:nvSpPr>
          <p:cNvPr id="54" name="文本框 53">
            <a:extLst>
              <a:ext uri="{FF2B5EF4-FFF2-40B4-BE49-F238E27FC236}">
                <a16:creationId xmlns:a16="http://schemas.microsoft.com/office/drawing/2014/main" id="{4BEDFD5C-C66E-40B2-A3DB-C1799559FC87}"/>
              </a:ext>
            </a:extLst>
          </p:cNvPr>
          <p:cNvSpPr txBox="1"/>
          <p:nvPr/>
        </p:nvSpPr>
        <p:spPr>
          <a:xfrm>
            <a:off x="10811969" y="2174875"/>
            <a:ext cx="1200329" cy="3829049"/>
          </a:xfrm>
          <a:prstGeom prst="rect">
            <a:avLst/>
          </a:prstGeom>
          <a:noFill/>
        </p:spPr>
        <p:txBody>
          <a:bodyPr vert="eaVert" wrap="square">
            <a:spAutoFit/>
          </a:bodyPr>
          <a:lstStyle/>
          <a:p>
            <a:pPr algn="ctr"/>
            <a:r>
              <a:rPr lang="zh-CN" altLang="en-US" sz="6600" dirty="0">
                <a:solidFill>
                  <a:sysClr val="windowText" lastClr="000000"/>
                </a:solidFill>
                <a:latin typeface="思源黑体 CN Bold" panose="020B0800000000000000" pitchFamily="34" charset="-122"/>
                <a:ea typeface="思源黑体 CN Bold" panose="020B0800000000000000" pitchFamily="34" charset="-122"/>
              </a:rPr>
              <a:t>核心观点</a:t>
            </a:r>
          </a:p>
        </p:txBody>
      </p:sp>
      <p:pic>
        <p:nvPicPr>
          <p:cNvPr id="55" name="图片 54" descr="正在解释的年轻商务人士">
            <a:extLst>
              <a:ext uri="{FF2B5EF4-FFF2-40B4-BE49-F238E27FC236}">
                <a16:creationId xmlns:a16="http://schemas.microsoft.com/office/drawing/2014/main" id="{610040E2-152E-4352-BB47-C7CC96A6068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14450" y="355600"/>
            <a:ext cx="5295591" cy="5676900"/>
          </a:xfrm>
          <a:custGeom>
            <a:avLst/>
            <a:gdLst>
              <a:gd name="connsiteX0" fmla="*/ 0 w 5295591"/>
              <a:gd name="connsiteY0" fmla="*/ 0 h 5676900"/>
              <a:gd name="connsiteX1" fmla="*/ 5295591 w 5295591"/>
              <a:gd name="connsiteY1" fmla="*/ 0 h 5676900"/>
              <a:gd name="connsiteX2" fmla="*/ 5295591 w 5295591"/>
              <a:gd name="connsiteY2" fmla="*/ 5676900 h 5676900"/>
              <a:gd name="connsiteX3" fmla="*/ 0 w 5295591"/>
              <a:gd name="connsiteY3" fmla="*/ 5676900 h 5676900"/>
            </a:gdLst>
            <a:ahLst/>
            <a:cxnLst>
              <a:cxn ang="0">
                <a:pos x="connsiteX0" y="connsiteY0"/>
              </a:cxn>
              <a:cxn ang="0">
                <a:pos x="connsiteX1" y="connsiteY1"/>
              </a:cxn>
              <a:cxn ang="0">
                <a:pos x="connsiteX2" y="connsiteY2"/>
              </a:cxn>
              <a:cxn ang="0">
                <a:pos x="connsiteX3" y="connsiteY3"/>
              </a:cxn>
            </a:cxnLst>
            <a:rect l="l" t="t" r="r" b="b"/>
            <a:pathLst>
              <a:path w="5295591" h="5676900">
                <a:moveTo>
                  <a:pt x="0" y="0"/>
                </a:moveTo>
                <a:lnTo>
                  <a:pt x="5295591" y="0"/>
                </a:lnTo>
                <a:lnTo>
                  <a:pt x="5295591" y="5676900"/>
                </a:lnTo>
                <a:lnTo>
                  <a:pt x="0" y="5676900"/>
                </a:lnTo>
                <a:close/>
              </a:path>
            </a:pathLst>
          </a:custGeom>
        </p:spPr>
      </p:pic>
      <p:sp>
        <p:nvSpPr>
          <p:cNvPr id="56" name="任意多边形: 形状 55">
            <a:extLst>
              <a:ext uri="{FF2B5EF4-FFF2-40B4-BE49-F238E27FC236}">
                <a16:creationId xmlns:a16="http://schemas.microsoft.com/office/drawing/2014/main" id="{3D7D6B96-679D-4B93-B9DB-86D1C3A85EF8}"/>
              </a:ext>
            </a:extLst>
          </p:cNvPr>
          <p:cNvSpPr/>
          <p:nvPr/>
        </p:nvSpPr>
        <p:spPr>
          <a:xfrm rot="5400000">
            <a:off x="7257500" y="1104900"/>
            <a:ext cx="3886200" cy="5969000"/>
          </a:xfrm>
          <a:custGeom>
            <a:avLst/>
            <a:gdLst>
              <a:gd name="connsiteX0" fmla="*/ 0 w 3886200"/>
              <a:gd name="connsiteY0" fmla="*/ 4025900 h 5969000"/>
              <a:gd name="connsiteX1" fmla="*/ 0 w 3886200"/>
              <a:gd name="connsiteY1" fmla="*/ 0 h 5969000"/>
              <a:gd name="connsiteX2" fmla="*/ 3886200 w 3886200"/>
              <a:gd name="connsiteY2" fmla="*/ 0 h 5969000"/>
              <a:gd name="connsiteX3" fmla="*/ 3886200 w 3886200"/>
              <a:gd name="connsiteY3" fmla="*/ 4025900 h 5969000"/>
              <a:gd name="connsiteX4" fmla="*/ 1943100 w 3886200"/>
              <a:gd name="connsiteY4" fmla="*/ 5969000 h 5969000"/>
              <a:gd name="connsiteX5" fmla="*/ 0 w 3886200"/>
              <a:gd name="connsiteY5" fmla="*/ 4025900 h 59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200" h="5969000">
                <a:moveTo>
                  <a:pt x="0" y="4025900"/>
                </a:moveTo>
                <a:lnTo>
                  <a:pt x="0" y="0"/>
                </a:lnTo>
                <a:lnTo>
                  <a:pt x="3886200" y="0"/>
                </a:lnTo>
                <a:lnTo>
                  <a:pt x="3886200" y="4025900"/>
                </a:lnTo>
                <a:cubicBezTo>
                  <a:pt x="3886200" y="5099044"/>
                  <a:pt x="3016244" y="5969000"/>
                  <a:pt x="1943100" y="5969000"/>
                </a:cubicBezTo>
                <a:cubicBezTo>
                  <a:pt x="869956" y="5969000"/>
                  <a:pt x="0" y="5099044"/>
                  <a:pt x="0" y="4025900"/>
                </a:cubicBezTo>
                <a:close/>
              </a:path>
            </a:pathLst>
          </a:custGeom>
          <a:noFill/>
          <a:ln w="28575">
            <a:gradFill>
              <a:gsLst>
                <a:gs pos="65000">
                  <a:schemeClr val="tx1">
                    <a:alpha val="0"/>
                  </a:schemeClr>
                </a:gs>
                <a:gs pos="100000">
                  <a:schemeClr val="tx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21251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a:extLst>
              <a:ext uri="{FF2B5EF4-FFF2-40B4-BE49-F238E27FC236}">
                <a16:creationId xmlns:a16="http://schemas.microsoft.com/office/drawing/2014/main" id="{C2926CDD-C238-4C34-B954-4A88D61CBA91}"/>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7" name="任意多边形: 形状 46">
            <a:extLst>
              <a:ext uri="{FF2B5EF4-FFF2-40B4-BE49-F238E27FC236}">
                <a16:creationId xmlns:a16="http://schemas.microsoft.com/office/drawing/2014/main" id="{EB1B8CA5-6C9B-4E22-AD22-C62D449D70DA}"/>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8" name="任意多边形: 形状 47">
            <a:extLst>
              <a:ext uri="{FF2B5EF4-FFF2-40B4-BE49-F238E27FC236}">
                <a16:creationId xmlns:a16="http://schemas.microsoft.com/office/drawing/2014/main" id="{9A06F272-1758-4B79-A5BA-113A05BE246D}"/>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9" name="任意多边形: 形状 48">
            <a:extLst>
              <a:ext uri="{FF2B5EF4-FFF2-40B4-BE49-F238E27FC236}">
                <a16:creationId xmlns:a16="http://schemas.microsoft.com/office/drawing/2014/main" id="{8797F889-F0BF-4D37-89DC-B4B272E11C81}"/>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a:extLst>
              <a:ext uri="{FF2B5EF4-FFF2-40B4-BE49-F238E27FC236}">
                <a16:creationId xmlns:a16="http://schemas.microsoft.com/office/drawing/2014/main" id="{088FC714-1A7A-4344-AC9E-B4DD659173A1}"/>
              </a:ext>
            </a:extLst>
          </p:cNvPr>
          <p:cNvSpPr/>
          <p:nvPr/>
        </p:nvSpPr>
        <p:spPr>
          <a:xfrm>
            <a:off x="622300" y="-266700"/>
            <a:ext cx="2133598" cy="4635500"/>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EE6CC61-A37D-455E-93FE-A15F2CE16AE1}"/>
              </a:ext>
            </a:extLst>
          </p:cNvPr>
          <p:cNvSpPr/>
          <p:nvPr/>
        </p:nvSpPr>
        <p:spPr>
          <a:xfrm>
            <a:off x="3539067" y="-266700"/>
            <a:ext cx="2133598" cy="4635500"/>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6EC4F40-BB94-465A-BB5A-BEC8844850BA}"/>
              </a:ext>
            </a:extLst>
          </p:cNvPr>
          <p:cNvSpPr/>
          <p:nvPr/>
        </p:nvSpPr>
        <p:spPr>
          <a:xfrm>
            <a:off x="6455834" y="-266700"/>
            <a:ext cx="2133598" cy="4635500"/>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E19096CC-D9F1-424B-996D-96F9F2FF48E8}"/>
              </a:ext>
            </a:extLst>
          </p:cNvPr>
          <p:cNvSpPr/>
          <p:nvPr/>
        </p:nvSpPr>
        <p:spPr>
          <a:xfrm>
            <a:off x="9372602" y="-266700"/>
            <a:ext cx="2133598" cy="4635500"/>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18AF34B-01AD-4387-8742-DFE084771928}"/>
              </a:ext>
            </a:extLst>
          </p:cNvPr>
          <p:cNvSpPr/>
          <p:nvPr/>
        </p:nvSpPr>
        <p:spPr>
          <a:xfrm>
            <a:off x="406400" y="1447800"/>
            <a:ext cx="2565398" cy="4635500"/>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71E661D6-2784-4194-81C4-BAE7226748CB}"/>
              </a:ext>
            </a:extLst>
          </p:cNvPr>
          <p:cNvSpPr/>
          <p:nvPr/>
        </p:nvSpPr>
        <p:spPr>
          <a:xfrm>
            <a:off x="3323167" y="1447800"/>
            <a:ext cx="2565398" cy="4635500"/>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B87873F-47BA-4467-B31E-F18730EBD4B8}"/>
              </a:ext>
            </a:extLst>
          </p:cNvPr>
          <p:cNvSpPr/>
          <p:nvPr/>
        </p:nvSpPr>
        <p:spPr>
          <a:xfrm>
            <a:off x="6239934" y="1447800"/>
            <a:ext cx="2565398" cy="4635500"/>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9EF64E3-0FA1-4B1A-8C2E-03E9E1EB88B6}"/>
              </a:ext>
            </a:extLst>
          </p:cNvPr>
          <p:cNvSpPr/>
          <p:nvPr/>
        </p:nvSpPr>
        <p:spPr>
          <a:xfrm>
            <a:off x="9156702" y="1447800"/>
            <a:ext cx="2565398" cy="4635500"/>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A471649-F285-448C-BF02-70E8D66E7D9E}"/>
              </a:ext>
            </a:extLst>
          </p:cNvPr>
          <p:cNvSpPr txBox="1"/>
          <p:nvPr/>
        </p:nvSpPr>
        <p:spPr>
          <a:xfrm>
            <a:off x="776029" y="774700"/>
            <a:ext cx="1826141"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添加内容</a:t>
            </a:r>
          </a:p>
        </p:txBody>
      </p:sp>
      <p:grpSp>
        <p:nvGrpSpPr>
          <p:cNvPr id="14" name="组合 13">
            <a:extLst>
              <a:ext uri="{FF2B5EF4-FFF2-40B4-BE49-F238E27FC236}">
                <a16:creationId xmlns:a16="http://schemas.microsoft.com/office/drawing/2014/main" id="{7BFE3D4E-F87F-4F1D-A57A-FCF79DC41143}"/>
              </a:ext>
            </a:extLst>
          </p:cNvPr>
          <p:cNvGrpSpPr/>
          <p:nvPr/>
        </p:nvGrpSpPr>
        <p:grpSpPr>
          <a:xfrm>
            <a:off x="1354713" y="260063"/>
            <a:ext cx="668773" cy="584775"/>
            <a:chOff x="1354713" y="260063"/>
            <a:chExt cx="668773" cy="584775"/>
          </a:xfrm>
        </p:grpSpPr>
        <p:sp>
          <p:nvSpPr>
            <p:cNvPr id="11" name="文本框 10">
              <a:extLst>
                <a:ext uri="{FF2B5EF4-FFF2-40B4-BE49-F238E27FC236}">
                  <a16:creationId xmlns:a16="http://schemas.microsoft.com/office/drawing/2014/main" id="{9B54DDD1-1B0B-4C9D-B7B6-B97C0DC9D289}"/>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rPr>
                <a:t>01</a:t>
              </a:r>
              <a:endParaRPr lang="zh-CN" altLang="en-US"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348E27C6-1576-4707-821D-FD02F200727E}"/>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noFill/>
                  </a:ln>
                  <a:latin typeface="思源黑体 CN Bold" panose="020B0800000000000000" pitchFamily="34" charset="-122"/>
                  <a:ea typeface="思源黑体 CN Bold" panose="020B0800000000000000" pitchFamily="34" charset="-122"/>
                </a:rPr>
                <a:t>01</a:t>
              </a:r>
              <a:endParaRPr lang="zh-CN" altLang="en-US" sz="3200" dirty="0">
                <a:ln w="76200">
                  <a:noFill/>
                </a:ln>
                <a:latin typeface="思源黑体 CN Bold" panose="020B0800000000000000" pitchFamily="34" charset="-122"/>
                <a:ea typeface="思源黑体 CN Bold" panose="020B0800000000000000" pitchFamily="34" charset="-122"/>
              </a:endParaRPr>
            </a:p>
          </p:txBody>
        </p:sp>
      </p:grpSp>
      <p:sp>
        <p:nvSpPr>
          <p:cNvPr id="18" name="文本框 17">
            <a:extLst>
              <a:ext uri="{FF2B5EF4-FFF2-40B4-BE49-F238E27FC236}">
                <a16:creationId xmlns:a16="http://schemas.microsoft.com/office/drawing/2014/main" id="{F68C6472-3B61-46E9-BC34-4A38A4BCAEC7}"/>
              </a:ext>
            </a:extLst>
          </p:cNvPr>
          <p:cNvSpPr txBox="1"/>
          <p:nvPr/>
        </p:nvSpPr>
        <p:spPr>
          <a:xfrm>
            <a:off x="3740209" y="774700"/>
            <a:ext cx="1826141"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添加内容</a:t>
            </a:r>
          </a:p>
        </p:txBody>
      </p:sp>
      <p:sp>
        <p:nvSpPr>
          <p:cNvPr id="20" name="文本框 19">
            <a:extLst>
              <a:ext uri="{FF2B5EF4-FFF2-40B4-BE49-F238E27FC236}">
                <a16:creationId xmlns:a16="http://schemas.microsoft.com/office/drawing/2014/main" id="{E19CB8B5-B413-4EB8-A21B-D0B2D91A1899}"/>
              </a:ext>
            </a:extLst>
          </p:cNvPr>
          <p:cNvSpPr txBox="1"/>
          <p:nvPr/>
        </p:nvSpPr>
        <p:spPr>
          <a:xfrm>
            <a:off x="4318893" y="260063"/>
            <a:ext cx="668773" cy="584775"/>
          </a:xfrm>
          <a:prstGeom prst="rect">
            <a:avLst/>
          </a:prstGeom>
          <a:noFill/>
        </p:spPr>
        <p:txBody>
          <a:bodyPr wrap="none" rtlCol="0">
            <a:spAutoFit/>
          </a:bodyPr>
          <a:lstStyle/>
          <a:p>
            <a:r>
              <a:rPr lang="en-US" altLang="zh-CN"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rPr>
              <a:t>02</a:t>
            </a:r>
            <a:endParaRPr lang="zh-CN" altLang="en-US"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id="{8EBB57C4-AAF2-4287-BF57-5DA21F3E7309}"/>
              </a:ext>
            </a:extLst>
          </p:cNvPr>
          <p:cNvSpPr txBox="1"/>
          <p:nvPr/>
        </p:nvSpPr>
        <p:spPr>
          <a:xfrm>
            <a:off x="6609563" y="774700"/>
            <a:ext cx="1826141"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添加内容</a:t>
            </a:r>
          </a:p>
        </p:txBody>
      </p:sp>
      <p:grpSp>
        <p:nvGrpSpPr>
          <p:cNvPr id="23" name="组合 22">
            <a:extLst>
              <a:ext uri="{FF2B5EF4-FFF2-40B4-BE49-F238E27FC236}">
                <a16:creationId xmlns:a16="http://schemas.microsoft.com/office/drawing/2014/main" id="{E18B0FF2-21A4-414B-B18F-A02264B04244}"/>
              </a:ext>
            </a:extLst>
          </p:cNvPr>
          <p:cNvGrpSpPr/>
          <p:nvPr/>
        </p:nvGrpSpPr>
        <p:grpSpPr>
          <a:xfrm>
            <a:off x="7188247" y="260063"/>
            <a:ext cx="668773" cy="584775"/>
            <a:chOff x="1354713" y="260063"/>
            <a:chExt cx="668773" cy="584775"/>
          </a:xfrm>
        </p:grpSpPr>
        <p:sp>
          <p:nvSpPr>
            <p:cNvPr id="24" name="文本框 23">
              <a:extLst>
                <a:ext uri="{FF2B5EF4-FFF2-40B4-BE49-F238E27FC236}">
                  <a16:creationId xmlns:a16="http://schemas.microsoft.com/office/drawing/2014/main" id="{DE5DC517-A0AB-443C-BB9E-CA10622450F2}"/>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rPr>
                <a:t>03</a:t>
              </a:r>
              <a:endParaRPr lang="zh-CN" altLang="en-US"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id="{A67E033C-BA59-4CCA-B415-835E093A0656}"/>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noFill/>
                  </a:ln>
                  <a:latin typeface="思源黑体 CN Bold" panose="020B0800000000000000" pitchFamily="34" charset="-122"/>
                  <a:ea typeface="思源黑体 CN Bold" panose="020B0800000000000000" pitchFamily="34" charset="-122"/>
                </a:rPr>
                <a:t>03</a:t>
              </a:r>
              <a:endParaRPr lang="zh-CN" altLang="en-US" sz="3200" dirty="0">
                <a:ln w="76200">
                  <a:noFill/>
                </a:ln>
                <a:latin typeface="思源黑体 CN Bold" panose="020B0800000000000000" pitchFamily="34" charset="-122"/>
                <a:ea typeface="思源黑体 CN Bold" panose="020B0800000000000000" pitchFamily="34" charset="-122"/>
              </a:endParaRPr>
            </a:p>
          </p:txBody>
        </p:sp>
      </p:grpSp>
      <p:sp>
        <p:nvSpPr>
          <p:cNvPr id="26" name="文本框 25">
            <a:extLst>
              <a:ext uri="{FF2B5EF4-FFF2-40B4-BE49-F238E27FC236}">
                <a16:creationId xmlns:a16="http://schemas.microsoft.com/office/drawing/2014/main" id="{2186FA8A-0F9A-4902-8590-CD7EB1BE947F}"/>
              </a:ext>
            </a:extLst>
          </p:cNvPr>
          <p:cNvSpPr txBox="1"/>
          <p:nvPr/>
        </p:nvSpPr>
        <p:spPr>
          <a:xfrm>
            <a:off x="9526331" y="774700"/>
            <a:ext cx="1826141" cy="584775"/>
          </a:xfrm>
          <a:prstGeom prst="rect">
            <a:avLst/>
          </a:prstGeom>
          <a:noFill/>
        </p:spPr>
        <p:txBody>
          <a:bodyPr wrap="none" rtlCol="0">
            <a:spAutoFit/>
          </a:bodyPr>
          <a:lstStyle/>
          <a:p>
            <a:r>
              <a:rPr lang="zh-CN" altLang="en-US" sz="3200" dirty="0">
                <a:latin typeface="思源黑体 CN Bold" panose="020B0800000000000000" pitchFamily="34" charset="-122"/>
                <a:ea typeface="思源黑体 CN Bold" panose="020B0800000000000000" pitchFamily="34" charset="-122"/>
              </a:rPr>
              <a:t>添加内容</a:t>
            </a:r>
          </a:p>
        </p:txBody>
      </p:sp>
      <p:grpSp>
        <p:nvGrpSpPr>
          <p:cNvPr id="27" name="组合 26">
            <a:extLst>
              <a:ext uri="{FF2B5EF4-FFF2-40B4-BE49-F238E27FC236}">
                <a16:creationId xmlns:a16="http://schemas.microsoft.com/office/drawing/2014/main" id="{4C465351-8E04-4ED3-884E-40903A175463}"/>
              </a:ext>
            </a:extLst>
          </p:cNvPr>
          <p:cNvGrpSpPr/>
          <p:nvPr/>
        </p:nvGrpSpPr>
        <p:grpSpPr>
          <a:xfrm>
            <a:off x="10105015" y="260063"/>
            <a:ext cx="668773" cy="584775"/>
            <a:chOff x="1354713" y="260063"/>
            <a:chExt cx="668773" cy="584775"/>
          </a:xfrm>
        </p:grpSpPr>
        <p:sp>
          <p:nvSpPr>
            <p:cNvPr id="28" name="文本框 27">
              <a:extLst>
                <a:ext uri="{FF2B5EF4-FFF2-40B4-BE49-F238E27FC236}">
                  <a16:creationId xmlns:a16="http://schemas.microsoft.com/office/drawing/2014/main" id="{78C949F3-8FC3-4330-A5E9-8737034FB634}"/>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rPr>
                <a:t>04</a:t>
              </a:r>
              <a:endParaRPr lang="zh-CN" altLang="en-US" sz="3200" dirty="0">
                <a:ln w="76200">
                  <a:solidFill>
                    <a:schemeClr val="bg1"/>
                  </a:solidFill>
                </a:ln>
                <a:solidFill>
                  <a:schemeClr val="bg1"/>
                </a:solidFill>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D50EBF64-1656-4FB5-A201-A3735420474C}"/>
                </a:ext>
              </a:extLst>
            </p:cNvPr>
            <p:cNvSpPr txBox="1"/>
            <p:nvPr/>
          </p:nvSpPr>
          <p:spPr>
            <a:xfrm>
              <a:off x="1354713" y="260063"/>
              <a:ext cx="668773" cy="584775"/>
            </a:xfrm>
            <a:prstGeom prst="rect">
              <a:avLst/>
            </a:prstGeom>
            <a:noFill/>
          </p:spPr>
          <p:txBody>
            <a:bodyPr wrap="none" rtlCol="0">
              <a:spAutoFit/>
            </a:bodyPr>
            <a:lstStyle/>
            <a:p>
              <a:r>
                <a:rPr lang="en-US" altLang="zh-CN" sz="3200" dirty="0">
                  <a:ln w="76200">
                    <a:noFill/>
                  </a:ln>
                  <a:latin typeface="思源黑体 CN Bold" panose="020B0800000000000000" pitchFamily="34" charset="-122"/>
                  <a:ea typeface="思源黑体 CN Bold" panose="020B0800000000000000" pitchFamily="34" charset="-122"/>
                </a:rPr>
                <a:t>04</a:t>
              </a:r>
              <a:endParaRPr lang="zh-CN" altLang="en-US" sz="3200" dirty="0">
                <a:ln w="76200">
                  <a:noFill/>
                </a:ln>
                <a:latin typeface="思源黑体 CN Bold" panose="020B0800000000000000" pitchFamily="34" charset="-122"/>
                <a:ea typeface="思源黑体 CN Bold" panose="020B0800000000000000" pitchFamily="34" charset="-122"/>
              </a:endParaRPr>
            </a:p>
          </p:txBody>
        </p:sp>
      </p:grpSp>
      <p:sp>
        <p:nvSpPr>
          <p:cNvPr id="30" name="文本框 29">
            <a:extLst>
              <a:ext uri="{FF2B5EF4-FFF2-40B4-BE49-F238E27FC236}">
                <a16:creationId xmlns:a16="http://schemas.microsoft.com/office/drawing/2014/main" id="{DE999490-2228-4D20-A1FB-11324DA70823}"/>
              </a:ext>
            </a:extLst>
          </p:cNvPr>
          <p:cNvSpPr txBox="1"/>
          <p:nvPr/>
        </p:nvSpPr>
        <p:spPr>
          <a:xfrm>
            <a:off x="4318893" y="260063"/>
            <a:ext cx="668773" cy="584775"/>
          </a:xfrm>
          <a:prstGeom prst="rect">
            <a:avLst/>
          </a:prstGeom>
          <a:noFill/>
        </p:spPr>
        <p:txBody>
          <a:bodyPr wrap="none" rtlCol="0">
            <a:spAutoFit/>
          </a:bodyPr>
          <a:lstStyle/>
          <a:p>
            <a:r>
              <a:rPr lang="en-US" altLang="zh-CN" sz="3200" dirty="0">
                <a:ln w="76200">
                  <a:noFill/>
                </a:ln>
                <a:latin typeface="思源黑体 CN Bold" panose="020B0800000000000000" pitchFamily="34" charset="-122"/>
                <a:ea typeface="思源黑体 CN Bold" panose="020B0800000000000000" pitchFamily="34" charset="-122"/>
              </a:rPr>
              <a:t>02</a:t>
            </a:r>
            <a:endParaRPr lang="zh-CN" altLang="en-US" sz="3200" dirty="0">
              <a:ln w="76200">
                <a:noFill/>
              </a:ln>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CBE35713-FE44-4F00-A024-3EEFF32DD9A9}"/>
              </a:ext>
            </a:extLst>
          </p:cNvPr>
          <p:cNvSpPr txBox="1"/>
          <p:nvPr/>
        </p:nvSpPr>
        <p:spPr>
          <a:xfrm>
            <a:off x="516869" y="3073975"/>
            <a:ext cx="2344459" cy="2813463"/>
          </a:xfrm>
          <a:prstGeom prst="rect">
            <a:avLst/>
          </a:prstGeom>
          <a:noFill/>
        </p:spPr>
        <p:txBody>
          <a:bodyPr wrap="square" rtlCol="0">
            <a:spAutoFit/>
          </a:bodyPr>
          <a:lstStyle/>
          <a:p>
            <a:pPr algn="ctr">
              <a:lnSpc>
                <a:spcPct val="150000"/>
              </a:lnSpc>
            </a:pPr>
            <a:r>
              <a:rPr lang="zh-CN" altLang="en-US" sz="2000" dirty="0">
                <a:latin typeface="思源黑体 CN Bold" panose="020B0800000000000000" pitchFamily="34" charset="-122"/>
                <a:ea typeface="思源黑体 CN Bold" panose="020B0800000000000000" pitchFamily="34" charset="-122"/>
              </a:rPr>
              <a:t>此处插入标题内容此处插入标题内容此处插入标题内容此处插入标题内容此处插入标题内容此处插入标题内容</a:t>
            </a:r>
          </a:p>
        </p:txBody>
      </p:sp>
      <p:sp>
        <p:nvSpPr>
          <p:cNvPr id="37" name="矩形 36">
            <a:extLst>
              <a:ext uri="{FF2B5EF4-FFF2-40B4-BE49-F238E27FC236}">
                <a16:creationId xmlns:a16="http://schemas.microsoft.com/office/drawing/2014/main" id="{456F195C-569D-4C86-8DA9-701C87D1A901}"/>
              </a:ext>
            </a:extLst>
          </p:cNvPr>
          <p:cNvSpPr/>
          <p:nvPr/>
        </p:nvSpPr>
        <p:spPr>
          <a:xfrm>
            <a:off x="516869" y="1624450"/>
            <a:ext cx="2344459" cy="1449525"/>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E346007C-E0C8-4F10-8FD6-3662D9A68256}"/>
              </a:ext>
            </a:extLst>
          </p:cNvPr>
          <p:cNvSpPr txBox="1"/>
          <p:nvPr/>
        </p:nvSpPr>
        <p:spPr>
          <a:xfrm>
            <a:off x="3433637" y="3073975"/>
            <a:ext cx="2344459" cy="2813463"/>
          </a:xfrm>
          <a:prstGeom prst="rect">
            <a:avLst/>
          </a:prstGeom>
          <a:noFill/>
        </p:spPr>
        <p:txBody>
          <a:bodyPr wrap="square" rtlCol="0">
            <a:spAutoFit/>
          </a:bodyPr>
          <a:lstStyle/>
          <a:p>
            <a:pPr algn="ctr">
              <a:lnSpc>
                <a:spcPct val="150000"/>
              </a:lnSpc>
            </a:pPr>
            <a:r>
              <a:rPr lang="zh-CN" altLang="en-US" sz="2000" dirty="0">
                <a:latin typeface="思源黑体 CN Bold" panose="020B0800000000000000" pitchFamily="34" charset="-122"/>
                <a:ea typeface="思源黑体 CN Bold" panose="020B0800000000000000" pitchFamily="34" charset="-122"/>
              </a:rPr>
              <a:t>此处插入标题内容此处插入标题内容此处插入标题内容此处插入标题内容此处插入标题内容此处插入标题内容</a:t>
            </a:r>
          </a:p>
        </p:txBody>
      </p:sp>
      <p:sp>
        <p:nvSpPr>
          <p:cNvPr id="41" name="矩形 40">
            <a:extLst>
              <a:ext uri="{FF2B5EF4-FFF2-40B4-BE49-F238E27FC236}">
                <a16:creationId xmlns:a16="http://schemas.microsoft.com/office/drawing/2014/main" id="{0292022F-F0D4-4FFD-AF36-A8C657295DEC}"/>
              </a:ext>
            </a:extLst>
          </p:cNvPr>
          <p:cNvSpPr/>
          <p:nvPr/>
        </p:nvSpPr>
        <p:spPr>
          <a:xfrm>
            <a:off x="3433637" y="1624450"/>
            <a:ext cx="2344459" cy="1449525"/>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40EB4ED-5DEA-406C-ABE4-6C1DE6E0E5A5}"/>
              </a:ext>
            </a:extLst>
          </p:cNvPr>
          <p:cNvSpPr txBox="1"/>
          <p:nvPr/>
        </p:nvSpPr>
        <p:spPr>
          <a:xfrm>
            <a:off x="6350404" y="3073975"/>
            <a:ext cx="2344459" cy="2813463"/>
          </a:xfrm>
          <a:prstGeom prst="rect">
            <a:avLst/>
          </a:prstGeom>
          <a:noFill/>
        </p:spPr>
        <p:txBody>
          <a:bodyPr wrap="square" rtlCol="0">
            <a:spAutoFit/>
          </a:bodyPr>
          <a:lstStyle/>
          <a:p>
            <a:pPr algn="ctr">
              <a:lnSpc>
                <a:spcPct val="150000"/>
              </a:lnSpc>
            </a:pPr>
            <a:r>
              <a:rPr lang="zh-CN" altLang="en-US" sz="2000" dirty="0">
                <a:latin typeface="思源黑体 CN Bold" panose="020B0800000000000000" pitchFamily="34" charset="-122"/>
                <a:ea typeface="思源黑体 CN Bold" panose="020B0800000000000000" pitchFamily="34" charset="-122"/>
              </a:rPr>
              <a:t>此处插入标题内容此处插入标题内容此处插入标题内容此处插入标题内容此处插入标题内容此处插入标题内容</a:t>
            </a:r>
          </a:p>
        </p:txBody>
      </p:sp>
      <p:sp>
        <p:nvSpPr>
          <p:cNvPr id="43" name="矩形 42">
            <a:extLst>
              <a:ext uri="{FF2B5EF4-FFF2-40B4-BE49-F238E27FC236}">
                <a16:creationId xmlns:a16="http://schemas.microsoft.com/office/drawing/2014/main" id="{789FEF9A-047C-4029-9A6E-58657950425C}"/>
              </a:ext>
            </a:extLst>
          </p:cNvPr>
          <p:cNvSpPr/>
          <p:nvPr/>
        </p:nvSpPr>
        <p:spPr>
          <a:xfrm>
            <a:off x="6350404" y="1624450"/>
            <a:ext cx="2344459" cy="1449525"/>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B4229D4E-4C03-41AF-8D7C-0319EDC69A2B}"/>
              </a:ext>
            </a:extLst>
          </p:cNvPr>
          <p:cNvSpPr txBox="1"/>
          <p:nvPr/>
        </p:nvSpPr>
        <p:spPr>
          <a:xfrm>
            <a:off x="9267172" y="3073975"/>
            <a:ext cx="2344459" cy="2813463"/>
          </a:xfrm>
          <a:prstGeom prst="rect">
            <a:avLst/>
          </a:prstGeom>
          <a:noFill/>
        </p:spPr>
        <p:txBody>
          <a:bodyPr wrap="square" rtlCol="0">
            <a:spAutoFit/>
          </a:bodyPr>
          <a:lstStyle/>
          <a:p>
            <a:pPr algn="ctr">
              <a:lnSpc>
                <a:spcPct val="150000"/>
              </a:lnSpc>
            </a:pPr>
            <a:r>
              <a:rPr lang="zh-CN" altLang="en-US" sz="2000" dirty="0">
                <a:latin typeface="思源黑体 CN Bold" panose="020B0800000000000000" pitchFamily="34" charset="-122"/>
                <a:ea typeface="思源黑体 CN Bold" panose="020B0800000000000000" pitchFamily="34" charset="-122"/>
              </a:rPr>
              <a:t>此处插入标题内容此处插入标题内容此处插入标题内容此处插入标题内容此处插入标题内容此处插入标题内容</a:t>
            </a:r>
          </a:p>
        </p:txBody>
      </p:sp>
      <p:sp>
        <p:nvSpPr>
          <p:cNvPr id="45" name="矩形 44">
            <a:extLst>
              <a:ext uri="{FF2B5EF4-FFF2-40B4-BE49-F238E27FC236}">
                <a16:creationId xmlns:a16="http://schemas.microsoft.com/office/drawing/2014/main" id="{DFCB14B7-30A5-42E7-9BD4-1058D4CD8C04}"/>
              </a:ext>
            </a:extLst>
          </p:cNvPr>
          <p:cNvSpPr/>
          <p:nvPr/>
        </p:nvSpPr>
        <p:spPr>
          <a:xfrm>
            <a:off x="9267172" y="1624450"/>
            <a:ext cx="2344459" cy="1449525"/>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104258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F6EEC5D8-C100-4C5C-AF39-55F59A9CF8B5}"/>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E759B22-E206-41C2-B460-368891A98648}"/>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
        <p:nvSpPr>
          <p:cNvPr id="50" name="矩形 49">
            <a:extLst>
              <a:ext uri="{FF2B5EF4-FFF2-40B4-BE49-F238E27FC236}">
                <a16:creationId xmlns:a16="http://schemas.microsoft.com/office/drawing/2014/main" id="{9BA92738-2013-47CE-BD12-0F93F927B755}"/>
              </a:ext>
            </a:extLst>
          </p:cNvPr>
          <p:cNvSpPr/>
          <p:nvPr/>
        </p:nvSpPr>
        <p:spPr>
          <a:xfrm>
            <a:off x="394854" y="1614055"/>
            <a:ext cx="11797145" cy="4142509"/>
          </a:xfrm>
          <a:prstGeom prst="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DCE6841E-62E0-4D55-9DD2-8701F9E62F95}"/>
              </a:ext>
            </a:extLst>
          </p:cNvPr>
          <p:cNvSpPr/>
          <p:nvPr/>
        </p:nvSpPr>
        <p:spPr>
          <a:xfrm>
            <a:off x="1402773" y="4626172"/>
            <a:ext cx="4852554" cy="176645"/>
          </a:xfrm>
          <a:prstGeom prst="rect">
            <a:avLst/>
          </a:prstGeom>
          <a:solidFill>
            <a:schemeClr val="bg2">
              <a:lumMod val="9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EB22E17-AA39-4EE1-8DE2-B6F18C858C25}"/>
              </a:ext>
            </a:extLst>
          </p:cNvPr>
          <p:cNvSpPr/>
          <p:nvPr/>
        </p:nvSpPr>
        <p:spPr>
          <a:xfrm>
            <a:off x="1279053" y="4441351"/>
            <a:ext cx="546286" cy="546286"/>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AB276752-1AF3-408A-B44D-9215C8C2FEDA}"/>
              </a:ext>
            </a:extLst>
          </p:cNvPr>
          <p:cNvSpPr/>
          <p:nvPr/>
        </p:nvSpPr>
        <p:spPr>
          <a:xfrm>
            <a:off x="2806606" y="4441351"/>
            <a:ext cx="546286" cy="546286"/>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4D007B03-B7C5-4CDA-8E16-BCDD76E2D5A5}"/>
              </a:ext>
            </a:extLst>
          </p:cNvPr>
          <p:cNvSpPr/>
          <p:nvPr/>
        </p:nvSpPr>
        <p:spPr>
          <a:xfrm>
            <a:off x="4334159" y="4441351"/>
            <a:ext cx="546286" cy="546286"/>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78894D8B-AEE7-426F-9855-572A3470353E}"/>
              </a:ext>
            </a:extLst>
          </p:cNvPr>
          <p:cNvSpPr/>
          <p:nvPr/>
        </p:nvSpPr>
        <p:spPr>
          <a:xfrm>
            <a:off x="5861712" y="4441351"/>
            <a:ext cx="546286" cy="546286"/>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notebook_200755">
            <a:extLst>
              <a:ext uri="{FF2B5EF4-FFF2-40B4-BE49-F238E27FC236}">
                <a16:creationId xmlns:a16="http://schemas.microsoft.com/office/drawing/2014/main" id="{1DD9377A-20C0-4BE7-98D2-0BD037C74ECD}"/>
              </a:ext>
            </a:extLst>
          </p:cNvPr>
          <p:cNvSpPr/>
          <p:nvPr/>
        </p:nvSpPr>
        <p:spPr>
          <a:xfrm>
            <a:off x="1423570" y="4575120"/>
            <a:ext cx="257253" cy="278748"/>
          </a:xfrm>
          <a:custGeom>
            <a:avLst/>
            <a:gdLst>
              <a:gd name="connsiteX0" fmla="*/ 154890 w 559936"/>
              <a:gd name="connsiteY0" fmla="*/ 511529 h 606722"/>
              <a:gd name="connsiteX1" fmla="*/ 298349 w 559936"/>
              <a:gd name="connsiteY1" fmla="*/ 511529 h 606722"/>
              <a:gd name="connsiteX2" fmla="*/ 310275 w 559936"/>
              <a:gd name="connsiteY2" fmla="*/ 523455 h 606722"/>
              <a:gd name="connsiteX3" fmla="*/ 298349 w 559936"/>
              <a:gd name="connsiteY3" fmla="*/ 535380 h 606722"/>
              <a:gd name="connsiteX4" fmla="*/ 154890 w 559936"/>
              <a:gd name="connsiteY4" fmla="*/ 535380 h 606722"/>
              <a:gd name="connsiteX5" fmla="*/ 142965 w 559936"/>
              <a:gd name="connsiteY5" fmla="*/ 523455 h 606722"/>
              <a:gd name="connsiteX6" fmla="*/ 154890 w 559936"/>
              <a:gd name="connsiteY6" fmla="*/ 511529 h 606722"/>
              <a:gd name="connsiteX7" fmla="*/ 393124 w 559936"/>
              <a:gd name="connsiteY7" fmla="*/ 487725 h 606722"/>
              <a:gd name="connsiteX8" fmla="*/ 393124 w 559936"/>
              <a:gd name="connsiteY8" fmla="*/ 511552 h 606722"/>
              <a:gd name="connsiteX9" fmla="*/ 536080 w 559936"/>
              <a:gd name="connsiteY9" fmla="*/ 511552 h 606722"/>
              <a:gd name="connsiteX10" fmla="*/ 536080 w 559936"/>
              <a:gd name="connsiteY10" fmla="*/ 487725 h 606722"/>
              <a:gd name="connsiteX11" fmla="*/ 83397 w 559936"/>
              <a:gd name="connsiteY11" fmla="*/ 487724 h 606722"/>
              <a:gd name="connsiteX12" fmla="*/ 71470 w 559936"/>
              <a:gd name="connsiteY12" fmla="*/ 499633 h 606722"/>
              <a:gd name="connsiteX13" fmla="*/ 83397 w 559936"/>
              <a:gd name="connsiteY13" fmla="*/ 511541 h 606722"/>
              <a:gd name="connsiteX14" fmla="*/ 95323 w 559936"/>
              <a:gd name="connsiteY14" fmla="*/ 499633 h 606722"/>
              <a:gd name="connsiteX15" fmla="*/ 83397 w 559936"/>
              <a:gd name="connsiteY15" fmla="*/ 487724 h 606722"/>
              <a:gd name="connsiteX16" fmla="*/ 381196 w 559936"/>
              <a:gd name="connsiteY16" fmla="*/ 463897 h 606722"/>
              <a:gd name="connsiteX17" fmla="*/ 548008 w 559936"/>
              <a:gd name="connsiteY17" fmla="*/ 463897 h 606722"/>
              <a:gd name="connsiteX18" fmla="*/ 559936 w 559936"/>
              <a:gd name="connsiteY18" fmla="*/ 475811 h 606722"/>
              <a:gd name="connsiteX19" fmla="*/ 559936 w 559936"/>
              <a:gd name="connsiteY19" fmla="*/ 523466 h 606722"/>
              <a:gd name="connsiteX20" fmla="*/ 548008 w 559936"/>
              <a:gd name="connsiteY20" fmla="*/ 535380 h 606722"/>
              <a:gd name="connsiteX21" fmla="*/ 381196 w 559936"/>
              <a:gd name="connsiteY21" fmla="*/ 535380 h 606722"/>
              <a:gd name="connsiteX22" fmla="*/ 369268 w 559936"/>
              <a:gd name="connsiteY22" fmla="*/ 523466 h 606722"/>
              <a:gd name="connsiteX23" fmla="*/ 369268 w 559936"/>
              <a:gd name="connsiteY23" fmla="*/ 475811 h 606722"/>
              <a:gd name="connsiteX24" fmla="*/ 381196 w 559936"/>
              <a:gd name="connsiteY24" fmla="*/ 463897 h 606722"/>
              <a:gd name="connsiteX25" fmla="*/ 154890 w 559936"/>
              <a:gd name="connsiteY25" fmla="*/ 452113 h 606722"/>
              <a:gd name="connsiteX26" fmla="*/ 298349 w 559936"/>
              <a:gd name="connsiteY26" fmla="*/ 452113 h 606722"/>
              <a:gd name="connsiteX27" fmla="*/ 310275 w 559936"/>
              <a:gd name="connsiteY27" fmla="*/ 463924 h 606722"/>
              <a:gd name="connsiteX28" fmla="*/ 298349 w 559936"/>
              <a:gd name="connsiteY28" fmla="*/ 475823 h 606722"/>
              <a:gd name="connsiteX29" fmla="*/ 154890 w 559936"/>
              <a:gd name="connsiteY29" fmla="*/ 475823 h 606722"/>
              <a:gd name="connsiteX30" fmla="*/ 142965 w 559936"/>
              <a:gd name="connsiteY30" fmla="*/ 463924 h 606722"/>
              <a:gd name="connsiteX31" fmla="*/ 154890 w 559936"/>
              <a:gd name="connsiteY31" fmla="*/ 452113 h 606722"/>
              <a:gd name="connsiteX32" fmla="*/ 357327 w 559936"/>
              <a:gd name="connsiteY32" fmla="*/ 392556 h 606722"/>
              <a:gd name="connsiteX33" fmla="*/ 416968 w 559936"/>
              <a:gd name="connsiteY33" fmla="*/ 392556 h 606722"/>
              <a:gd name="connsiteX34" fmla="*/ 428896 w 559936"/>
              <a:gd name="connsiteY34" fmla="*/ 404447 h 606722"/>
              <a:gd name="connsiteX35" fmla="*/ 416968 w 559936"/>
              <a:gd name="connsiteY35" fmla="*/ 416337 h 606722"/>
              <a:gd name="connsiteX36" fmla="*/ 357327 w 559936"/>
              <a:gd name="connsiteY36" fmla="*/ 416337 h 606722"/>
              <a:gd name="connsiteX37" fmla="*/ 345488 w 559936"/>
              <a:gd name="connsiteY37" fmla="*/ 404447 h 606722"/>
              <a:gd name="connsiteX38" fmla="*/ 357327 w 559936"/>
              <a:gd name="connsiteY38" fmla="*/ 392556 h 606722"/>
              <a:gd name="connsiteX39" fmla="*/ 154890 w 559936"/>
              <a:gd name="connsiteY39" fmla="*/ 392556 h 606722"/>
              <a:gd name="connsiteX40" fmla="*/ 298349 w 559936"/>
              <a:gd name="connsiteY40" fmla="*/ 392556 h 606722"/>
              <a:gd name="connsiteX41" fmla="*/ 310275 w 559936"/>
              <a:gd name="connsiteY41" fmla="*/ 404447 h 606722"/>
              <a:gd name="connsiteX42" fmla="*/ 298349 w 559936"/>
              <a:gd name="connsiteY42" fmla="*/ 416337 h 606722"/>
              <a:gd name="connsiteX43" fmla="*/ 154890 w 559936"/>
              <a:gd name="connsiteY43" fmla="*/ 416337 h 606722"/>
              <a:gd name="connsiteX44" fmla="*/ 142965 w 559936"/>
              <a:gd name="connsiteY44" fmla="*/ 404447 h 606722"/>
              <a:gd name="connsiteX45" fmla="*/ 154890 w 559936"/>
              <a:gd name="connsiteY45" fmla="*/ 392556 h 606722"/>
              <a:gd name="connsiteX46" fmla="*/ 83397 w 559936"/>
              <a:gd name="connsiteY46" fmla="*/ 356906 h 606722"/>
              <a:gd name="connsiteX47" fmla="*/ 71470 w 559936"/>
              <a:gd name="connsiteY47" fmla="*/ 368814 h 606722"/>
              <a:gd name="connsiteX48" fmla="*/ 83397 w 559936"/>
              <a:gd name="connsiteY48" fmla="*/ 380634 h 606722"/>
              <a:gd name="connsiteX49" fmla="*/ 95323 w 559936"/>
              <a:gd name="connsiteY49" fmla="*/ 368814 h 606722"/>
              <a:gd name="connsiteX50" fmla="*/ 83397 w 559936"/>
              <a:gd name="connsiteY50" fmla="*/ 356906 h 606722"/>
              <a:gd name="connsiteX51" fmla="*/ 357327 w 559936"/>
              <a:gd name="connsiteY51" fmla="*/ 333069 h 606722"/>
              <a:gd name="connsiteX52" fmla="*/ 416968 w 559936"/>
              <a:gd name="connsiteY52" fmla="*/ 333069 h 606722"/>
              <a:gd name="connsiteX53" fmla="*/ 428896 w 559936"/>
              <a:gd name="connsiteY53" fmla="*/ 344995 h 606722"/>
              <a:gd name="connsiteX54" fmla="*/ 416968 w 559936"/>
              <a:gd name="connsiteY54" fmla="*/ 356920 h 606722"/>
              <a:gd name="connsiteX55" fmla="*/ 357327 w 559936"/>
              <a:gd name="connsiteY55" fmla="*/ 356920 h 606722"/>
              <a:gd name="connsiteX56" fmla="*/ 345488 w 559936"/>
              <a:gd name="connsiteY56" fmla="*/ 344995 h 606722"/>
              <a:gd name="connsiteX57" fmla="*/ 357327 w 559936"/>
              <a:gd name="connsiteY57" fmla="*/ 333069 h 606722"/>
              <a:gd name="connsiteX58" fmla="*/ 154890 w 559936"/>
              <a:gd name="connsiteY58" fmla="*/ 333069 h 606722"/>
              <a:gd name="connsiteX59" fmla="*/ 298349 w 559936"/>
              <a:gd name="connsiteY59" fmla="*/ 333069 h 606722"/>
              <a:gd name="connsiteX60" fmla="*/ 310275 w 559936"/>
              <a:gd name="connsiteY60" fmla="*/ 344995 h 606722"/>
              <a:gd name="connsiteX61" fmla="*/ 298349 w 559936"/>
              <a:gd name="connsiteY61" fmla="*/ 356920 h 606722"/>
              <a:gd name="connsiteX62" fmla="*/ 154890 w 559936"/>
              <a:gd name="connsiteY62" fmla="*/ 356920 h 606722"/>
              <a:gd name="connsiteX63" fmla="*/ 142965 w 559936"/>
              <a:gd name="connsiteY63" fmla="*/ 344995 h 606722"/>
              <a:gd name="connsiteX64" fmla="*/ 154890 w 559936"/>
              <a:gd name="connsiteY64" fmla="*/ 333069 h 606722"/>
              <a:gd name="connsiteX65" fmla="*/ 357327 w 559936"/>
              <a:gd name="connsiteY65" fmla="*/ 273653 h 606722"/>
              <a:gd name="connsiteX66" fmla="*/ 416968 w 559936"/>
              <a:gd name="connsiteY66" fmla="*/ 273653 h 606722"/>
              <a:gd name="connsiteX67" fmla="*/ 428896 w 559936"/>
              <a:gd name="connsiteY67" fmla="*/ 285552 h 606722"/>
              <a:gd name="connsiteX68" fmla="*/ 416968 w 559936"/>
              <a:gd name="connsiteY68" fmla="*/ 297363 h 606722"/>
              <a:gd name="connsiteX69" fmla="*/ 357327 w 559936"/>
              <a:gd name="connsiteY69" fmla="*/ 297363 h 606722"/>
              <a:gd name="connsiteX70" fmla="*/ 345488 w 559936"/>
              <a:gd name="connsiteY70" fmla="*/ 285552 h 606722"/>
              <a:gd name="connsiteX71" fmla="*/ 357327 w 559936"/>
              <a:gd name="connsiteY71" fmla="*/ 273653 h 606722"/>
              <a:gd name="connsiteX72" fmla="*/ 154890 w 559936"/>
              <a:gd name="connsiteY72" fmla="*/ 273653 h 606722"/>
              <a:gd name="connsiteX73" fmla="*/ 298349 w 559936"/>
              <a:gd name="connsiteY73" fmla="*/ 273653 h 606722"/>
              <a:gd name="connsiteX74" fmla="*/ 310275 w 559936"/>
              <a:gd name="connsiteY74" fmla="*/ 285552 h 606722"/>
              <a:gd name="connsiteX75" fmla="*/ 298349 w 559936"/>
              <a:gd name="connsiteY75" fmla="*/ 297363 h 606722"/>
              <a:gd name="connsiteX76" fmla="*/ 154890 w 559936"/>
              <a:gd name="connsiteY76" fmla="*/ 297363 h 606722"/>
              <a:gd name="connsiteX77" fmla="*/ 142965 w 559936"/>
              <a:gd name="connsiteY77" fmla="*/ 285552 h 606722"/>
              <a:gd name="connsiteX78" fmla="*/ 154890 w 559936"/>
              <a:gd name="connsiteY78" fmla="*/ 273653 h 606722"/>
              <a:gd name="connsiteX79" fmla="*/ 83397 w 559936"/>
              <a:gd name="connsiteY79" fmla="*/ 225999 h 606722"/>
              <a:gd name="connsiteX80" fmla="*/ 71470 w 559936"/>
              <a:gd name="connsiteY80" fmla="*/ 237908 h 606722"/>
              <a:gd name="connsiteX81" fmla="*/ 83397 w 559936"/>
              <a:gd name="connsiteY81" fmla="*/ 249816 h 606722"/>
              <a:gd name="connsiteX82" fmla="*/ 95323 w 559936"/>
              <a:gd name="connsiteY82" fmla="*/ 237908 h 606722"/>
              <a:gd name="connsiteX83" fmla="*/ 83397 w 559936"/>
              <a:gd name="connsiteY83" fmla="*/ 225999 h 606722"/>
              <a:gd name="connsiteX84" fmla="*/ 357327 w 559936"/>
              <a:gd name="connsiteY84" fmla="*/ 214096 h 606722"/>
              <a:gd name="connsiteX85" fmla="*/ 416968 w 559936"/>
              <a:gd name="connsiteY85" fmla="*/ 214096 h 606722"/>
              <a:gd name="connsiteX86" fmla="*/ 428896 w 559936"/>
              <a:gd name="connsiteY86" fmla="*/ 226021 h 606722"/>
              <a:gd name="connsiteX87" fmla="*/ 416968 w 559936"/>
              <a:gd name="connsiteY87" fmla="*/ 237947 h 606722"/>
              <a:gd name="connsiteX88" fmla="*/ 357327 w 559936"/>
              <a:gd name="connsiteY88" fmla="*/ 237947 h 606722"/>
              <a:gd name="connsiteX89" fmla="*/ 345488 w 559936"/>
              <a:gd name="connsiteY89" fmla="*/ 226021 h 606722"/>
              <a:gd name="connsiteX90" fmla="*/ 357327 w 559936"/>
              <a:gd name="connsiteY90" fmla="*/ 214096 h 606722"/>
              <a:gd name="connsiteX91" fmla="*/ 154890 w 559936"/>
              <a:gd name="connsiteY91" fmla="*/ 214096 h 606722"/>
              <a:gd name="connsiteX92" fmla="*/ 298349 w 559936"/>
              <a:gd name="connsiteY92" fmla="*/ 214096 h 606722"/>
              <a:gd name="connsiteX93" fmla="*/ 310275 w 559936"/>
              <a:gd name="connsiteY93" fmla="*/ 226021 h 606722"/>
              <a:gd name="connsiteX94" fmla="*/ 298349 w 559936"/>
              <a:gd name="connsiteY94" fmla="*/ 237947 h 606722"/>
              <a:gd name="connsiteX95" fmla="*/ 154890 w 559936"/>
              <a:gd name="connsiteY95" fmla="*/ 237947 h 606722"/>
              <a:gd name="connsiteX96" fmla="*/ 142965 w 559936"/>
              <a:gd name="connsiteY96" fmla="*/ 226021 h 606722"/>
              <a:gd name="connsiteX97" fmla="*/ 154890 w 559936"/>
              <a:gd name="connsiteY97" fmla="*/ 214096 h 606722"/>
              <a:gd name="connsiteX98" fmla="*/ 357327 w 559936"/>
              <a:gd name="connsiteY98" fmla="*/ 154609 h 606722"/>
              <a:gd name="connsiteX99" fmla="*/ 416968 w 559936"/>
              <a:gd name="connsiteY99" fmla="*/ 154609 h 606722"/>
              <a:gd name="connsiteX100" fmla="*/ 428896 w 559936"/>
              <a:gd name="connsiteY100" fmla="*/ 166535 h 606722"/>
              <a:gd name="connsiteX101" fmla="*/ 416968 w 559936"/>
              <a:gd name="connsiteY101" fmla="*/ 178460 h 606722"/>
              <a:gd name="connsiteX102" fmla="*/ 357327 w 559936"/>
              <a:gd name="connsiteY102" fmla="*/ 178460 h 606722"/>
              <a:gd name="connsiteX103" fmla="*/ 345488 w 559936"/>
              <a:gd name="connsiteY103" fmla="*/ 166535 h 606722"/>
              <a:gd name="connsiteX104" fmla="*/ 357327 w 559936"/>
              <a:gd name="connsiteY104" fmla="*/ 154609 h 606722"/>
              <a:gd name="connsiteX105" fmla="*/ 154890 w 559936"/>
              <a:gd name="connsiteY105" fmla="*/ 154609 h 606722"/>
              <a:gd name="connsiteX106" fmla="*/ 298349 w 559936"/>
              <a:gd name="connsiteY106" fmla="*/ 154609 h 606722"/>
              <a:gd name="connsiteX107" fmla="*/ 310275 w 559936"/>
              <a:gd name="connsiteY107" fmla="*/ 166535 h 606722"/>
              <a:gd name="connsiteX108" fmla="*/ 298349 w 559936"/>
              <a:gd name="connsiteY108" fmla="*/ 178460 h 606722"/>
              <a:gd name="connsiteX109" fmla="*/ 154890 w 559936"/>
              <a:gd name="connsiteY109" fmla="*/ 178460 h 606722"/>
              <a:gd name="connsiteX110" fmla="*/ 142965 w 559936"/>
              <a:gd name="connsiteY110" fmla="*/ 166535 h 606722"/>
              <a:gd name="connsiteX111" fmla="*/ 154890 w 559936"/>
              <a:gd name="connsiteY111" fmla="*/ 154609 h 606722"/>
              <a:gd name="connsiteX112" fmla="*/ 357327 w 559936"/>
              <a:gd name="connsiteY112" fmla="*/ 95193 h 606722"/>
              <a:gd name="connsiteX113" fmla="*/ 416968 w 559936"/>
              <a:gd name="connsiteY113" fmla="*/ 95193 h 606722"/>
              <a:gd name="connsiteX114" fmla="*/ 428896 w 559936"/>
              <a:gd name="connsiteY114" fmla="*/ 107083 h 606722"/>
              <a:gd name="connsiteX115" fmla="*/ 416968 w 559936"/>
              <a:gd name="connsiteY115" fmla="*/ 118974 h 606722"/>
              <a:gd name="connsiteX116" fmla="*/ 357327 w 559936"/>
              <a:gd name="connsiteY116" fmla="*/ 118974 h 606722"/>
              <a:gd name="connsiteX117" fmla="*/ 345488 w 559936"/>
              <a:gd name="connsiteY117" fmla="*/ 107083 h 606722"/>
              <a:gd name="connsiteX118" fmla="*/ 357327 w 559936"/>
              <a:gd name="connsiteY118" fmla="*/ 95193 h 606722"/>
              <a:gd name="connsiteX119" fmla="*/ 154890 w 559936"/>
              <a:gd name="connsiteY119" fmla="*/ 95193 h 606722"/>
              <a:gd name="connsiteX120" fmla="*/ 298349 w 559936"/>
              <a:gd name="connsiteY120" fmla="*/ 95193 h 606722"/>
              <a:gd name="connsiteX121" fmla="*/ 310275 w 559936"/>
              <a:gd name="connsiteY121" fmla="*/ 107083 h 606722"/>
              <a:gd name="connsiteX122" fmla="*/ 298349 w 559936"/>
              <a:gd name="connsiteY122" fmla="*/ 118974 h 606722"/>
              <a:gd name="connsiteX123" fmla="*/ 154890 w 559936"/>
              <a:gd name="connsiteY123" fmla="*/ 118974 h 606722"/>
              <a:gd name="connsiteX124" fmla="*/ 142965 w 559936"/>
              <a:gd name="connsiteY124" fmla="*/ 107083 h 606722"/>
              <a:gd name="connsiteX125" fmla="*/ 154890 w 559936"/>
              <a:gd name="connsiteY125" fmla="*/ 95193 h 606722"/>
              <a:gd name="connsiteX126" fmla="*/ 83397 w 559936"/>
              <a:gd name="connsiteY126" fmla="*/ 95181 h 606722"/>
              <a:gd name="connsiteX127" fmla="*/ 71470 w 559936"/>
              <a:gd name="connsiteY127" fmla="*/ 107089 h 606722"/>
              <a:gd name="connsiteX128" fmla="*/ 83397 w 559936"/>
              <a:gd name="connsiteY128" fmla="*/ 118998 h 606722"/>
              <a:gd name="connsiteX129" fmla="*/ 95323 w 559936"/>
              <a:gd name="connsiteY129" fmla="*/ 107089 h 606722"/>
              <a:gd name="connsiteX130" fmla="*/ 83397 w 559936"/>
              <a:gd name="connsiteY130" fmla="*/ 95181 h 606722"/>
              <a:gd name="connsiteX131" fmla="*/ 71559 w 559936"/>
              <a:gd name="connsiteY131" fmla="*/ 0 h 606722"/>
              <a:gd name="connsiteX132" fmla="*/ 404969 w 559936"/>
              <a:gd name="connsiteY132" fmla="*/ 0 h 606722"/>
              <a:gd name="connsiteX133" fmla="*/ 476528 w 559936"/>
              <a:gd name="connsiteY133" fmla="*/ 71452 h 606722"/>
              <a:gd name="connsiteX134" fmla="*/ 476528 w 559936"/>
              <a:gd name="connsiteY134" fmla="*/ 390588 h 606722"/>
              <a:gd name="connsiteX135" fmla="*/ 464602 w 559936"/>
              <a:gd name="connsiteY135" fmla="*/ 402497 h 606722"/>
              <a:gd name="connsiteX136" fmla="*/ 452675 w 559936"/>
              <a:gd name="connsiteY136" fmla="*/ 390588 h 606722"/>
              <a:gd name="connsiteX137" fmla="*/ 452675 w 559936"/>
              <a:gd name="connsiteY137" fmla="*/ 71452 h 606722"/>
              <a:gd name="connsiteX138" fmla="*/ 404969 w 559936"/>
              <a:gd name="connsiteY138" fmla="*/ 23817 h 606722"/>
              <a:gd name="connsiteX139" fmla="*/ 71559 w 559936"/>
              <a:gd name="connsiteY139" fmla="*/ 23817 h 606722"/>
              <a:gd name="connsiteX140" fmla="*/ 23764 w 559936"/>
              <a:gd name="connsiteY140" fmla="*/ 71275 h 606722"/>
              <a:gd name="connsiteX141" fmla="*/ 23764 w 559936"/>
              <a:gd name="connsiteY141" fmla="*/ 95181 h 606722"/>
              <a:gd name="connsiteX142" fmla="*/ 49753 w 559936"/>
              <a:gd name="connsiteY142" fmla="*/ 95181 h 606722"/>
              <a:gd name="connsiteX143" fmla="*/ 83397 w 559936"/>
              <a:gd name="connsiteY143" fmla="*/ 71363 h 606722"/>
              <a:gd name="connsiteX144" fmla="*/ 119087 w 559936"/>
              <a:gd name="connsiteY144" fmla="*/ 107089 h 606722"/>
              <a:gd name="connsiteX145" fmla="*/ 83397 w 559936"/>
              <a:gd name="connsiteY145" fmla="*/ 142727 h 606722"/>
              <a:gd name="connsiteX146" fmla="*/ 49753 w 559936"/>
              <a:gd name="connsiteY146" fmla="*/ 118909 h 606722"/>
              <a:gd name="connsiteX147" fmla="*/ 23764 w 559936"/>
              <a:gd name="connsiteY147" fmla="*/ 118909 h 606722"/>
              <a:gd name="connsiteX148" fmla="*/ 23764 w 559936"/>
              <a:gd name="connsiteY148" fmla="*/ 225999 h 606722"/>
              <a:gd name="connsiteX149" fmla="*/ 49753 w 559936"/>
              <a:gd name="connsiteY149" fmla="*/ 225999 h 606722"/>
              <a:gd name="connsiteX150" fmla="*/ 83397 w 559936"/>
              <a:gd name="connsiteY150" fmla="*/ 202181 h 606722"/>
              <a:gd name="connsiteX151" fmla="*/ 119087 w 559936"/>
              <a:gd name="connsiteY151" fmla="*/ 237908 h 606722"/>
              <a:gd name="connsiteX152" fmla="*/ 83397 w 559936"/>
              <a:gd name="connsiteY152" fmla="*/ 273634 h 606722"/>
              <a:gd name="connsiteX153" fmla="*/ 49753 w 559936"/>
              <a:gd name="connsiteY153" fmla="*/ 249816 h 606722"/>
              <a:gd name="connsiteX154" fmla="*/ 23764 w 559936"/>
              <a:gd name="connsiteY154" fmla="*/ 249816 h 606722"/>
              <a:gd name="connsiteX155" fmla="*/ 23764 w 559936"/>
              <a:gd name="connsiteY155" fmla="*/ 356906 h 606722"/>
              <a:gd name="connsiteX156" fmla="*/ 49753 w 559936"/>
              <a:gd name="connsiteY156" fmla="*/ 356906 h 606722"/>
              <a:gd name="connsiteX157" fmla="*/ 83397 w 559936"/>
              <a:gd name="connsiteY157" fmla="*/ 333088 h 606722"/>
              <a:gd name="connsiteX158" fmla="*/ 119087 w 559936"/>
              <a:gd name="connsiteY158" fmla="*/ 368814 h 606722"/>
              <a:gd name="connsiteX159" fmla="*/ 83397 w 559936"/>
              <a:gd name="connsiteY159" fmla="*/ 404452 h 606722"/>
              <a:gd name="connsiteX160" fmla="*/ 49753 w 559936"/>
              <a:gd name="connsiteY160" fmla="*/ 380634 h 606722"/>
              <a:gd name="connsiteX161" fmla="*/ 23764 w 559936"/>
              <a:gd name="connsiteY161" fmla="*/ 380634 h 606722"/>
              <a:gd name="connsiteX162" fmla="*/ 23764 w 559936"/>
              <a:gd name="connsiteY162" fmla="*/ 487724 h 606722"/>
              <a:gd name="connsiteX163" fmla="*/ 49753 w 559936"/>
              <a:gd name="connsiteY163" fmla="*/ 487724 h 606722"/>
              <a:gd name="connsiteX164" fmla="*/ 83397 w 559936"/>
              <a:gd name="connsiteY164" fmla="*/ 463906 h 606722"/>
              <a:gd name="connsiteX165" fmla="*/ 119087 w 559936"/>
              <a:gd name="connsiteY165" fmla="*/ 499633 h 606722"/>
              <a:gd name="connsiteX166" fmla="*/ 83397 w 559936"/>
              <a:gd name="connsiteY166" fmla="*/ 535359 h 606722"/>
              <a:gd name="connsiteX167" fmla="*/ 49753 w 559936"/>
              <a:gd name="connsiteY167" fmla="*/ 511541 h 606722"/>
              <a:gd name="connsiteX168" fmla="*/ 23764 w 559936"/>
              <a:gd name="connsiteY168" fmla="*/ 511541 h 606722"/>
              <a:gd name="connsiteX169" fmla="*/ 23764 w 559936"/>
              <a:gd name="connsiteY169" fmla="*/ 535447 h 606722"/>
              <a:gd name="connsiteX170" fmla="*/ 71381 w 559936"/>
              <a:gd name="connsiteY170" fmla="*/ 582905 h 606722"/>
              <a:gd name="connsiteX171" fmla="*/ 321661 w 559936"/>
              <a:gd name="connsiteY171" fmla="*/ 582905 h 606722"/>
              <a:gd name="connsiteX172" fmla="*/ 333587 w 559936"/>
              <a:gd name="connsiteY172" fmla="*/ 594813 h 606722"/>
              <a:gd name="connsiteX173" fmla="*/ 321661 w 559936"/>
              <a:gd name="connsiteY173" fmla="*/ 606722 h 606722"/>
              <a:gd name="connsiteX174" fmla="*/ 71381 w 559936"/>
              <a:gd name="connsiteY174" fmla="*/ 606722 h 606722"/>
              <a:gd name="connsiteX175" fmla="*/ 0 w 559936"/>
              <a:gd name="connsiteY175" fmla="*/ 535447 h 606722"/>
              <a:gd name="connsiteX176" fmla="*/ 0 w 559936"/>
              <a:gd name="connsiteY176" fmla="*/ 71275 h 606722"/>
              <a:gd name="connsiteX177" fmla="*/ 71559 w 559936"/>
              <a:gd name="connsiteY1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559936" h="606722">
                <a:moveTo>
                  <a:pt x="154890" y="511529"/>
                </a:moveTo>
                <a:lnTo>
                  <a:pt x="298349" y="511529"/>
                </a:lnTo>
                <a:cubicBezTo>
                  <a:pt x="304935" y="511529"/>
                  <a:pt x="310275" y="516869"/>
                  <a:pt x="310275" y="523455"/>
                </a:cubicBezTo>
                <a:cubicBezTo>
                  <a:pt x="310275" y="530040"/>
                  <a:pt x="304935" y="535380"/>
                  <a:pt x="298349" y="535380"/>
                </a:cubicBezTo>
                <a:lnTo>
                  <a:pt x="154890" y="535380"/>
                </a:lnTo>
                <a:cubicBezTo>
                  <a:pt x="148304" y="535380"/>
                  <a:pt x="142965" y="530040"/>
                  <a:pt x="142965" y="523455"/>
                </a:cubicBezTo>
                <a:cubicBezTo>
                  <a:pt x="142965" y="516869"/>
                  <a:pt x="148304" y="511529"/>
                  <a:pt x="154890" y="511529"/>
                </a:cubicBezTo>
                <a:close/>
                <a:moveTo>
                  <a:pt x="393124" y="487725"/>
                </a:moveTo>
                <a:lnTo>
                  <a:pt x="393124" y="511552"/>
                </a:lnTo>
                <a:lnTo>
                  <a:pt x="536080" y="511552"/>
                </a:lnTo>
                <a:lnTo>
                  <a:pt x="536080" y="487725"/>
                </a:lnTo>
                <a:close/>
                <a:moveTo>
                  <a:pt x="83397" y="487724"/>
                </a:moveTo>
                <a:cubicBezTo>
                  <a:pt x="76810" y="487724"/>
                  <a:pt x="71470" y="493056"/>
                  <a:pt x="71470" y="499633"/>
                </a:cubicBezTo>
                <a:cubicBezTo>
                  <a:pt x="71470" y="506209"/>
                  <a:pt x="76810" y="511541"/>
                  <a:pt x="83397" y="511541"/>
                </a:cubicBezTo>
                <a:cubicBezTo>
                  <a:pt x="89983" y="511541"/>
                  <a:pt x="95323" y="506209"/>
                  <a:pt x="95323" y="499633"/>
                </a:cubicBezTo>
                <a:cubicBezTo>
                  <a:pt x="95323" y="493056"/>
                  <a:pt x="89983" y="487724"/>
                  <a:pt x="83397" y="487724"/>
                </a:cubicBezTo>
                <a:close/>
                <a:moveTo>
                  <a:pt x="381196" y="463897"/>
                </a:moveTo>
                <a:lnTo>
                  <a:pt x="548008" y="463897"/>
                </a:lnTo>
                <a:cubicBezTo>
                  <a:pt x="554595" y="463897"/>
                  <a:pt x="559936" y="469232"/>
                  <a:pt x="559936" y="475811"/>
                </a:cubicBezTo>
                <a:lnTo>
                  <a:pt x="559936" y="523466"/>
                </a:lnTo>
                <a:cubicBezTo>
                  <a:pt x="559936" y="530045"/>
                  <a:pt x="554595" y="535380"/>
                  <a:pt x="548008" y="535380"/>
                </a:cubicBezTo>
                <a:lnTo>
                  <a:pt x="381196" y="535380"/>
                </a:lnTo>
                <a:cubicBezTo>
                  <a:pt x="374609" y="535380"/>
                  <a:pt x="369268" y="530045"/>
                  <a:pt x="369268" y="523466"/>
                </a:cubicBezTo>
                <a:lnTo>
                  <a:pt x="369268" y="475811"/>
                </a:lnTo>
                <a:cubicBezTo>
                  <a:pt x="369268" y="469232"/>
                  <a:pt x="374609" y="463897"/>
                  <a:pt x="381196" y="463897"/>
                </a:cubicBezTo>
                <a:close/>
                <a:moveTo>
                  <a:pt x="154890" y="452113"/>
                </a:moveTo>
                <a:lnTo>
                  <a:pt x="298349" y="452113"/>
                </a:lnTo>
                <a:cubicBezTo>
                  <a:pt x="304935" y="452113"/>
                  <a:pt x="310275" y="457352"/>
                  <a:pt x="310275" y="463924"/>
                </a:cubicBezTo>
                <a:cubicBezTo>
                  <a:pt x="310275" y="470495"/>
                  <a:pt x="304935" y="475823"/>
                  <a:pt x="298349" y="475823"/>
                </a:cubicBezTo>
                <a:lnTo>
                  <a:pt x="154890" y="475823"/>
                </a:lnTo>
                <a:cubicBezTo>
                  <a:pt x="148304" y="475823"/>
                  <a:pt x="142965" y="470495"/>
                  <a:pt x="142965" y="463924"/>
                </a:cubicBezTo>
                <a:cubicBezTo>
                  <a:pt x="142965" y="457352"/>
                  <a:pt x="148304" y="452113"/>
                  <a:pt x="154890" y="452113"/>
                </a:cubicBezTo>
                <a:close/>
                <a:moveTo>
                  <a:pt x="357327" y="392556"/>
                </a:moveTo>
                <a:lnTo>
                  <a:pt x="416968" y="392556"/>
                </a:lnTo>
                <a:cubicBezTo>
                  <a:pt x="423555" y="392556"/>
                  <a:pt x="428896" y="397880"/>
                  <a:pt x="428896" y="404447"/>
                </a:cubicBezTo>
                <a:cubicBezTo>
                  <a:pt x="428896" y="411013"/>
                  <a:pt x="423555" y="416337"/>
                  <a:pt x="416968" y="416337"/>
                </a:cubicBezTo>
                <a:lnTo>
                  <a:pt x="357327" y="416337"/>
                </a:lnTo>
                <a:cubicBezTo>
                  <a:pt x="350740" y="416337"/>
                  <a:pt x="345488" y="411013"/>
                  <a:pt x="345488" y="404447"/>
                </a:cubicBezTo>
                <a:cubicBezTo>
                  <a:pt x="345488" y="397880"/>
                  <a:pt x="350740" y="392556"/>
                  <a:pt x="357327" y="392556"/>
                </a:cubicBezTo>
                <a:close/>
                <a:moveTo>
                  <a:pt x="154890" y="392556"/>
                </a:moveTo>
                <a:lnTo>
                  <a:pt x="298349" y="392556"/>
                </a:lnTo>
                <a:cubicBezTo>
                  <a:pt x="304935" y="392556"/>
                  <a:pt x="310275" y="397880"/>
                  <a:pt x="310275" y="404447"/>
                </a:cubicBezTo>
                <a:cubicBezTo>
                  <a:pt x="310275" y="411013"/>
                  <a:pt x="304935" y="416337"/>
                  <a:pt x="298349" y="416337"/>
                </a:cubicBezTo>
                <a:lnTo>
                  <a:pt x="154890" y="416337"/>
                </a:lnTo>
                <a:cubicBezTo>
                  <a:pt x="148304" y="416337"/>
                  <a:pt x="142965" y="411013"/>
                  <a:pt x="142965" y="404447"/>
                </a:cubicBezTo>
                <a:cubicBezTo>
                  <a:pt x="142965" y="397880"/>
                  <a:pt x="148304" y="392556"/>
                  <a:pt x="154890" y="392556"/>
                </a:cubicBezTo>
                <a:close/>
                <a:moveTo>
                  <a:pt x="83397" y="356906"/>
                </a:moveTo>
                <a:cubicBezTo>
                  <a:pt x="76810" y="356906"/>
                  <a:pt x="71470" y="362238"/>
                  <a:pt x="71470" y="368814"/>
                </a:cubicBezTo>
                <a:cubicBezTo>
                  <a:pt x="71470" y="375302"/>
                  <a:pt x="76810" y="380634"/>
                  <a:pt x="83397" y="380634"/>
                </a:cubicBezTo>
                <a:cubicBezTo>
                  <a:pt x="89983" y="380634"/>
                  <a:pt x="95323" y="375302"/>
                  <a:pt x="95323" y="368814"/>
                </a:cubicBezTo>
                <a:cubicBezTo>
                  <a:pt x="95323" y="362238"/>
                  <a:pt x="89983" y="356906"/>
                  <a:pt x="83397" y="356906"/>
                </a:cubicBezTo>
                <a:close/>
                <a:moveTo>
                  <a:pt x="357327" y="333069"/>
                </a:moveTo>
                <a:lnTo>
                  <a:pt x="416968" y="333069"/>
                </a:lnTo>
                <a:cubicBezTo>
                  <a:pt x="423555" y="333069"/>
                  <a:pt x="428896" y="338409"/>
                  <a:pt x="428896" y="344995"/>
                </a:cubicBezTo>
                <a:cubicBezTo>
                  <a:pt x="428896" y="351580"/>
                  <a:pt x="423555" y="356920"/>
                  <a:pt x="416968" y="356920"/>
                </a:cubicBezTo>
                <a:lnTo>
                  <a:pt x="357327" y="356920"/>
                </a:lnTo>
                <a:cubicBezTo>
                  <a:pt x="350740" y="356920"/>
                  <a:pt x="345488" y="351580"/>
                  <a:pt x="345488" y="344995"/>
                </a:cubicBezTo>
                <a:cubicBezTo>
                  <a:pt x="345488" y="338409"/>
                  <a:pt x="350740" y="333069"/>
                  <a:pt x="357327" y="333069"/>
                </a:cubicBezTo>
                <a:close/>
                <a:moveTo>
                  <a:pt x="154890" y="333069"/>
                </a:moveTo>
                <a:lnTo>
                  <a:pt x="298349" y="333069"/>
                </a:lnTo>
                <a:cubicBezTo>
                  <a:pt x="304935" y="333069"/>
                  <a:pt x="310275" y="338409"/>
                  <a:pt x="310275" y="344995"/>
                </a:cubicBezTo>
                <a:cubicBezTo>
                  <a:pt x="310275" y="351580"/>
                  <a:pt x="304935" y="356920"/>
                  <a:pt x="298349" y="356920"/>
                </a:cubicBezTo>
                <a:lnTo>
                  <a:pt x="154890" y="356920"/>
                </a:lnTo>
                <a:cubicBezTo>
                  <a:pt x="148304" y="356920"/>
                  <a:pt x="142965" y="351580"/>
                  <a:pt x="142965" y="344995"/>
                </a:cubicBezTo>
                <a:cubicBezTo>
                  <a:pt x="142965" y="338409"/>
                  <a:pt x="148304" y="333069"/>
                  <a:pt x="154890" y="333069"/>
                </a:cubicBezTo>
                <a:close/>
                <a:moveTo>
                  <a:pt x="357327" y="273653"/>
                </a:moveTo>
                <a:lnTo>
                  <a:pt x="416968" y="273653"/>
                </a:lnTo>
                <a:cubicBezTo>
                  <a:pt x="423555" y="273653"/>
                  <a:pt x="428896" y="278981"/>
                  <a:pt x="428896" y="285552"/>
                </a:cubicBezTo>
                <a:cubicBezTo>
                  <a:pt x="428896" y="292035"/>
                  <a:pt x="423555" y="297363"/>
                  <a:pt x="416968" y="297363"/>
                </a:cubicBezTo>
                <a:lnTo>
                  <a:pt x="357327" y="297363"/>
                </a:lnTo>
                <a:cubicBezTo>
                  <a:pt x="350740" y="297363"/>
                  <a:pt x="345488" y="292035"/>
                  <a:pt x="345488" y="285552"/>
                </a:cubicBezTo>
                <a:cubicBezTo>
                  <a:pt x="345488" y="278981"/>
                  <a:pt x="350740" y="273653"/>
                  <a:pt x="357327" y="273653"/>
                </a:cubicBezTo>
                <a:close/>
                <a:moveTo>
                  <a:pt x="154890" y="273653"/>
                </a:moveTo>
                <a:lnTo>
                  <a:pt x="298349" y="273653"/>
                </a:lnTo>
                <a:cubicBezTo>
                  <a:pt x="304935" y="273653"/>
                  <a:pt x="310275" y="278981"/>
                  <a:pt x="310275" y="285552"/>
                </a:cubicBezTo>
                <a:cubicBezTo>
                  <a:pt x="310275" y="292035"/>
                  <a:pt x="304935" y="297363"/>
                  <a:pt x="298349" y="297363"/>
                </a:cubicBezTo>
                <a:lnTo>
                  <a:pt x="154890" y="297363"/>
                </a:lnTo>
                <a:cubicBezTo>
                  <a:pt x="148304" y="297363"/>
                  <a:pt x="142965" y="292035"/>
                  <a:pt x="142965" y="285552"/>
                </a:cubicBezTo>
                <a:cubicBezTo>
                  <a:pt x="142965" y="278981"/>
                  <a:pt x="148304" y="273653"/>
                  <a:pt x="154890" y="273653"/>
                </a:cubicBezTo>
                <a:close/>
                <a:moveTo>
                  <a:pt x="83397" y="225999"/>
                </a:moveTo>
                <a:cubicBezTo>
                  <a:pt x="76810" y="225999"/>
                  <a:pt x="71470" y="231331"/>
                  <a:pt x="71470" y="237908"/>
                </a:cubicBezTo>
                <a:cubicBezTo>
                  <a:pt x="71470" y="244484"/>
                  <a:pt x="76810" y="249816"/>
                  <a:pt x="83397" y="249816"/>
                </a:cubicBezTo>
                <a:cubicBezTo>
                  <a:pt x="89983" y="249816"/>
                  <a:pt x="95323" y="244484"/>
                  <a:pt x="95323" y="237908"/>
                </a:cubicBezTo>
                <a:cubicBezTo>
                  <a:pt x="95323" y="231331"/>
                  <a:pt x="89983" y="225999"/>
                  <a:pt x="83397" y="225999"/>
                </a:cubicBezTo>
                <a:close/>
                <a:moveTo>
                  <a:pt x="357327" y="214096"/>
                </a:moveTo>
                <a:lnTo>
                  <a:pt x="416968" y="214096"/>
                </a:lnTo>
                <a:cubicBezTo>
                  <a:pt x="423555" y="214096"/>
                  <a:pt x="428896" y="219436"/>
                  <a:pt x="428896" y="226021"/>
                </a:cubicBezTo>
                <a:cubicBezTo>
                  <a:pt x="428896" y="232607"/>
                  <a:pt x="423555" y="237947"/>
                  <a:pt x="416968" y="237947"/>
                </a:cubicBezTo>
                <a:lnTo>
                  <a:pt x="357327" y="237947"/>
                </a:lnTo>
                <a:cubicBezTo>
                  <a:pt x="350740" y="237947"/>
                  <a:pt x="345488" y="232607"/>
                  <a:pt x="345488" y="226021"/>
                </a:cubicBezTo>
                <a:cubicBezTo>
                  <a:pt x="345488" y="219436"/>
                  <a:pt x="350740" y="214096"/>
                  <a:pt x="357327" y="214096"/>
                </a:cubicBezTo>
                <a:close/>
                <a:moveTo>
                  <a:pt x="154890" y="214096"/>
                </a:moveTo>
                <a:lnTo>
                  <a:pt x="298349" y="214096"/>
                </a:lnTo>
                <a:cubicBezTo>
                  <a:pt x="304935" y="214096"/>
                  <a:pt x="310275" y="219436"/>
                  <a:pt x="310275" y="226021"/>
                </a:cubicBezTo>
                <a:cubicBezTo>
                  <a:pt x="310275" y="232607"/>
                  <a:pt x="304935" y="237947"/>
                  <a:pt x="298349" y="237947"/>
                </a:cubicBezTo>
                <a:lnTo>
                  <a:pt x="154890" y="237947"/>
                </a:lnTo>
                <a:cubicBezTo>
                  <a:pt x="148304" y="237947"/>
                  <a:pt x="142965" y="232607"/>
                  <a:pt x="142965" y="226021"/>
                </a:cubicBezTo>
                <a:cubicBezTo>
                  <a:pt x="142965" y="219436"/>
                  <a:pt x="148304" y="214096"/>
                  <a:pt x="154890" y="214096"/>
                </a:cubicBezTo>
                <a:close/>
                <a:moveTo>
                  <a:pt x="357327" y="154609"/>
                </a:moveTo>
                <a:lnTo>
                  <a:pt x="416968" y="154609"/>
                </a:lnTo>
                <a:cubicBezTo>
                  <a:pt x="423555" y="154609"/>
                  <a:pt x="428896" y="159949"/>
                  <a:pt x="428896" y="166535"/>
                </a:cubicBezTo>
                <a:cubicBezTo>
                  <a:pt x="428896" y="173120"/>
                  <a:pt x="423555" y="178460"/>
                  <a:pt x="416968" y="178460"/>
                </a:cubicBezTo>
                <a:lnTo>
                  <a:pt x="357327" y="178460"/>
                </a:lnTo>
                <a:cubicBezTo>
                  <a:pt x="350740" y="178460"/>
                  <a:pt x="345488" y="173120"/>
                  <a:pt x="345488" y="166535"/>
                </a:cubicBezTo>
                <a:cubicBezTo>
                  <a:pt x="345488" y="159949"/>
                  <a:pt x="350740" y="154609"/>
                  <a:pt x="357327" y="154609"/>
                </a:cubicBezTo>
                <a:close/>
                <a:moveTo>
                  <a:pt x="154890" y="154609"/>
                </a:moveTo>
                <a:lnTo>
                  <a:pt x="298349" y="154609"/>
                </a:lnTo>
                <a:cubicBezTo>
                  <a:pt x="304935" y="154609"/>
                  <a:pt x="310275" y="159949"/>
                  <a:pt x="310275" y="166535"/>
                </a:cubicBezTo>
                <a:cubicBezTo>
                  <a:pt x="310275" y="173120"/>
                  <a:pt x="304935" y="178460"/>
                  <a:pt x="298349" y="178460"/>
                </a:cubicBezTo>
                <a:lnTo>
                  <a:pt x="154890" y="178460"/>
                </a:lnTo>
                <a:cubicBezTo>
                  <a:pt x="148304" y="178460"/>
                  <a:pt x="142965" y="173120"/>
                  <a:pt x="142965" y="166535"/>
                </a:cubicBezTo>
                <a:cubicBezTo>
                  <a:pt x="142965" y="159949"/>
                  <a:pt x="148304" y="154609"/>
                  <a:pt x="154890" y="154609"/>
                </a:cubicBezTo>
                <a:close/>
                <a:moveTo>
                  <a:pt x="357327" y="95193"/>
                </a:moveTo>
                <a:lnTo>
                  <a:pt x="416968" y="95193"/>
                </a:lnTo>
                <a:cubicBezTo>
                  <a:pt x="423555" y="95193"/>
                  <a:pt x="428896" y="100517"/>
                  <a:pt x="428896" y="107083"/>
                </a:cubicBezTo>
                <a:cubicBezTo>
                  <a:pt x="428896" y="113650"/>
                  <a:pt x="423555" y="118974"/>
                  <a:pt x="416968" y="118974"/>
                </a:cubicBezTo>
                <a:lnTo>
                  <a:pt x="357327" y="118974"/>
                </a:lnTo>
                <a:cubicBezTo>
                  <a:pt x="350740" y="118974"/>
                  <a:pt x="345488" y="113650"/>
                  <a:pt x="345488" y="107083"/>
                </a:cubicBezTo>
                <a:cubicBezTo>
                  <a:pt x="345488" y="100517"/>
                  <a:pt x="350740" y="95193"/>
                  <a:pt x="357327" y="95193"/>
                </a:cubicBezTo>
                <a:close/>
                <a:moveTo>
                  <a:pt x="154890" y="95193"/>
                </a:moveTo>
                <a:lnTo>
                  <a:pt x="298349" y="95193"/>
                </a:lnTo>
                <a:cubicBezTo>
                  <a:pt x="304935" y="95193"/>
                  <a:pt x="310275" y="100517"/>
                  <a:pt x="310275" y="107083"/>
                </a:cubicBezTo>
                <a:cubicBezTo>
                  <a:pt x="310275" y="113650"/>
                  <a:pt x="304935" y="118974"/>
                  <a:pt x="298349" y="118974"/>
                </a:cubicBezTo>
                <a:lnTo>
                  <a:pt x="154890" y="118974"/>
                </a:lnTo>
                <a:cubicBezTo>
                  <a:pt x="148304" y="118974"/>
                  <a:pt x="142965" y="113650"/>
                  <a:pt x="142965" y="107083"/>
                </a:cubicBezTo>
                <a:cubicBezTo>
                  <a:pt x="142965" y="100517"/>
                  <a:pt x="148304" y="95193"/>
                  <a:pt x="154890" y="95193"/>
                </a:cubicBezTo>
                <a:close/>
                <a:moveTo>
                  <a:pt x="83397" y="95181"/>
                </a:moveTo>
                <a:cubicBezTo>
                  <a:pt x="76810" y="95181"/>
                  <a:pt x="71470" y="100513"/>
                  <a:pt x="71470" y="107089"/>
                </a:cubicBezTo>
                <a:cubicBezTo>
                  <a:pt x="71470" y="113666"/>
                  <a:pt x="76810" y="118998"/>
                  <a:pt x="83397" y="118998"/>
                </a:cubicBezTo>
                <a:cubicBezTo>
                  <a:pt x="89983" y="118998"/>
                  <a:pt x="95323" y="113666"/>
                  <a:pt x="95323" y="107089"/>
                </a:cubicBezTo>
                <a:cubicBezTo>
                  <a:pt x="95323" y="100513"/>
                  <a:pt x="89983" y="95181"/>
                  <a:pt x="83397" y="95181"/>
                </a:cubicBezTo>
                <a:close/>
                <a:moveTo>
                  <a:pt x="71559" y="0"/>
                </a:moveTo>
                <a:lnTo>
                  <a:pt x="404969" y="0"/>
                </a:lnTo>
                <a:cubicBezTo>
                  <a:pt x="444398" y="0"/>
                  <a:pt x="476528" y="32082"/>
                  <a:pt x="476528" y="71452"/>
                </a:cubicBezTo>
                <a:lnTo>
                  <a:pt x="476528" y="390588"/>
                </a:lnTo>
                <a:cubicBezTo>
                  <a:pt x="476528" y="397164"/>
                  <a:pt x="471188" y="402497"/>
                  <a:pt x="464602" y="402497"/>
                </a:cubicBezTo>
                <a:cubicBezTo>
                  <a:pt x="458015" y="402497"/>
                  <a:pt x="452675" y="397164"/>
                  <a:pt x="452675" y="390588"/>
                </a:cubicBezTo>
                <a:lnTo>
                  <a:pt x="452675" y="71452"/>
                </a:lnTo>
                <a:cubicBezTo>
                  <a:pt x="452675" y="45146"/>
                  <a:pt x="431314" y="23817"/>
                  <a:pt x="404969" y="23817"/>
                </a:cubicBezTo>
                <a:lnTo>
                  <a:pt x="71559" y="23817"/>
                </a:lnTo>
                <a:cubicBezTo>
                  <a:pt x="45214" y="23817"/>
                  <a:pt x="23764" y="45058"/>
                  <a:pt x="23764" y="71275"/>
                </a:cubicBezTo>
                <a:lnTo>
                  <a:pt x="23764" y="95181"/>
                </a:lnTo>
                <a:lnTo>
                  <a:pt x="49753" y="95181"/>
                </a:lnTo>
                <a:cubicBezTo>
                  <a:pt x="54648" y="81317"/>
                  <a:pt x="67821" y="71363"/>
                  <a:pt x="83397" y="71363"/>
                </a:cubicBezTo>
                <a:cubicBezTo>
                  <a:pt x="103067" y="71363"/>
                  <a:pt x="119087" y="87360"/>
                  <a:pt x="119087" y="107089"/>
                </a:cubicBezTo>
                <a:cubicBezTo>
                  <a:pt x="119087" y="126730"/>
                  <a:pt x="103067" y="142727"/>
                  <a:pt x="83397" y="142727"/>
                </a:cubicBezTo>
                <a:cubicBezTo>
                  <a:pt x="67821" y="142727"/>
                  <a:pt x="54648" y="132773"/>
                  <a:pt x="49753" y="118909"/>
                </a:cubicBezTo>
                <a:lnTo>
                  <a:pt x="23764" y="118909"/>
                </a:lnTo>
                <a:lnTo>
                  <a:pt x="23764" y="225999"/>
                </a:lnTo>
                <a:lnTo>
                  <a:pt x="49753" y="225999"/>
                </a:lnTo>
                <a:cubicBezTo>
                  <a:pt x="54648" y="212135"/>
                  <a:pt x="67821" y="202181"/>
                  <a:pt x="83397" y="202181"/>
                </a:cubicBezTo>
                <a:cubicBezTo>
                  <a:pt x="103067" y="202181"/>
                  <a:pt x="119087" y="218267"/>
                  <a:pt x="119087" y="237908"/>
                </a:cubicBezTo>
                <a:cubicBezTo>
                  <a:pt x="119087" y="257637"/>
                  <a:pt x="103067" y="273634"/>
                  <a:pt x="83397" y="273634"/>
                </a:cubicBezTo>
                <a:cubicBezTo>
                  <a:pt x="67821" y="273634"/>
                  <a:pt x="54648" y="263680"/>
                  <a:pt x="49753" y="249816"/>
                </a:cubicBezTo>
                <a:lnTo>
                  <a:pt x="23764" y="249816"/>
                </a:lnTo>
                <a:lnTo>
                  <a:pt x="23764" y="356906"/>
                </a:lnTo>
                <a:lnTo>
                  <a:pt x="49753" y="356906"/>
                </a:lnTo>
                <a:cubicBezTo>
                  <a:pt x="54648" y="343042"/>
                  <a:pt x="67821" y="333088"/>
                  <a:pt x="83397" y="333088"/>
                </a:cubicBezTo>
                <a:cubicBezTo>
                  <a:pt x="103067" y="333088"/>
                  <a:pt x="119087" y="349085"/>
                  <a:pt x="119087" y="368814"/>
                </a:cubicBezTo>
                <a:cubicBezTo>
                  <a:pt x="119087" y="388455"/>
                  <a:pt x="103067" y="404452"/>
                  <a:pt x="83397" y="404452"/>
                </a:cubicBezTo>
                <a:cubicBezTo>
                  <a:pt x="67821" y="404452"/>
                  <a:pt x="54648" y="394498"/>
                  <a:pt x="49753" y="380634"/>
                </a:cubicBezTo>
                <a:lnTo>
                  <a:pt x="23764" y="380634"/>
                </a:lnTo>
                <a:lnTo>
                  <a:pt x="23764" y="487724"/>
                </a:lnTo>
                <a:lnTo>
                  <a:pt x="49753" y="487724"/>
                </a:lnTo>
                <a:cubicBezTo>
                  <a:pt x="54648" y="473860"/>
                  <a:pt x="67821" y="463906"/>
                  <a:pt x="83397" y="463906"/>
                </a:cubicBezTo>
                <a:cubicBezTo>
                  <a:pt x="103067" y="463906"/>
                  <a:pt x="119087" y="479992"/>
                  <a:pt x="119087" y="499633"/>
                </a:cubicBezTo>
                <a:cubicBezTo>
                  <a:pt x="119087" y="519273"/>
                  <a:pt x="103067" y="535359"/>
                  <a:pt x="83397" y="535359"/>
                </a:cubicBezTo>
                <a:cubicBezTo>
                  <a:pt x="67821" y="535359"/>
                  <a:pt x="54648" y="525405"/>
                  <a:pt x="49753" y="511541"/>
                </a:cubicBezTo>
                <a:lnTo>
                  <a:pt x="23764" y="511541"/>
                </a:lnTo>
                <a:lnTo>
                  <a:pt x="23764" y="535447"/>
                </a:lnTo>
                <a:cubicBezTo>
                  <a:pt x="23764" y="561576"/>
                  <a:pt x="45125" y="582905"/>
                  <a:pt x="71381" y="582905"/>
                </a:cubicBezTo>
                <a:lnTo>
                  <a:pt x="321661" y="582905"/>
                </a:lnTo>
                <a:cubicBezTo>
                  <a:pt x="328247" y="582905"/>
                  <a:pt x="333587" y="588237"/>
                  <a:pt x="333587" y="594813"/>
                </a:cubicBezTo>
                <a:cubicBezTo>
                  <a:pt x="333587" y="601390"/>
                  <a:pt x="328247" y="606722"/>
                  <a:pt x="321661" y="606722"/>
                </a:cubicBezTo>
                <a:lnTo>
                  <a:pt x="71381" y="606722"/>
                </a:lnTo>
                <a:cubicBezTo>
                  <a:pt x="31952" y="606722"/>
                  <a:pt x="0" y="574728"/>
                  <a:pt x="0" y="535447"/>
                </a:cubicBezTo>
                <a:lnTo>
                  <a:pt x="0" y="71275"/>
                </a:lnTo>
                <a:cubicBezTo>
                  <a:pt x="0" y="31994"/>
                  <a:pt x="32041" y="0"/>
                  <a:pt x="715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notebook_200755">
            <a:extLst>
              <a:ext uri="{FF2B5EF4-FFF2-40B4-BE49-F238E27FC236}">
                <a16:creationId xmlns:a16="http://schemas.microsoft.com/office/drawing/2014/main" id="{69997F46-7B6C-4BEE-8ED8-69E74EE9BA6B}"/>
              </a:ext>
            </a:extLst>
          </p:cNvPr>
          <p:cNvSpPr/>
          <p:nvPr/>
        </p:nvSpPr>
        <p:spPr>
          <a:xfrm>
            <a:off x="6025310" y="4575120"/>
            <a:ext cx="236398" cy="278748"/>
          </a:xfrm>
          <a:custGeom>
            <a:avLst/>
            <a:gdLst>
              <a:gd name="connsiteX0" fmla="*/ 447173 w 515621"/>
              <a:gd name="connsiteY0" fmla="*/ 539544 h 607992"/>
              <a:gd name="connsiteX1" fmla="*/ 472012 w 515621"/>
              <a:gd name="connsiteY1" fmla="*/ 539544 h 607992"/>
              <a:gd name="connsiteX2" fmla="*/ 472012 w 515621"/>
              <a:gd name="connsiteY2" fmla="*/ 564595 h 607992"/>
              <a:gd name="connsiteX3" fmla="*/ 447173 w 515621"/>
              <a:gd name="connsiteY3" fmla="*/ 564595 h 607992"/>
              <a:gd name="connsiteX4" fmla="*/ 409844 w 515621"/>
              <a:gd name="connsiteY4" fmla="*/ 539544 h 607992"/>
              <a:gd name="connsiteX5" fmla="*/ 434754 w 515621"/>
              <a:gd name="connsiteY5" fmla="*/ 539544 h 607992"/>
              <a:gd name="connsiteX6" fmla="*/ 434754 w 515621"/>
              <a:gd name="connsiteY6" fmla="*/ 564595 h 607992"/>
              <a:gd name="connsiteX7" fmla="*/ 409844 w 515621"/>
              <a:gd name="connsiteY7" fmla="*/ 564595 h 607992"/>
              <a:gd name="connsiteX8" fmla="*/ 360236 w 515621"/>
              <a:gd name="connsiteY8" fmla="*/ 502285 h 607992"/>
              <a:gd name="connsiteX9" fmla="*/ 472012 w 515621"/>
              <a:gd name="connsiteY9" fmla="*/ 502285 h 607992"/>
              <a:gd name="connsiteX10" fmla="*/ 472012 w 515621"/>
              <a:gd name="connsiteY10" fmla="*/ 527406 h 607992"/>
              <a:gd name="connsiteX11" fmla="*/ 360236 w 515621"/>
              <a:gd name="connsiteY11" fmla="*/ 527406 h 607992"/>
              <a:gd name="connsiteX12" fmla="*/ 161454 w 515621"/>
              <a:gd name="connsiteY12" fmla="*/ 316274 h 607992"/>
              <a:gd name="connsiteX13" fmla="*/ 434754 w 515621"/>
              <a:gd name="connsiteY13" fmla="*/ 316274 h 607992"/>
              <a:gd name="connsiteX14" fmla="*/ 434754 w 515621"/>
              <a:gd name="connsiteY14" fmla="*/ 341325 h 607992"/>
              <a:gd name="connsiteX15" fmla="*/ 161454 w 515621"/>
              <a:gd name="connsiteY15" fmla="*/ 341325 h 607992"/>
              <a:gd name="connsiteX16" fmla="*/ 161454 w 515621"/>
              <a:gd name="connsiteY16" fmla="*/ 266667 h 607992"/>
              <a:gd name="connsiteX17" fmla="*/ 434754 w 515621"/>
              <a:gd name="connsiteY17" fmla="*/ 266667 h 607992"/>
              <a:gd name="connsiteX18" fmla="*/ 434754 w 515621"/>
              <a:gd name="connsiteY18" fmla="*/ 291718 h 607992"/>
              <a:gd name="connsiteX19" fmla="*/ 161454 w 515621"/>
              <a:gd name="connsiteY19" fmla="*/ 291718 h 607992"/>
              <a:gd name="connsiteX20" fmla="*/ 149207 w 515621"/>
              <a:gd name="connsiteY20" fmla="*/ 68506 h 607992"/>
              <a:gd name="connsiteX21" fmla="*/ 149207 w 515621"/>
              <a:gd name="connsiteY21" fmla="*/ 148816 h 607992"/>
              <a:gd name="connsiteX22" fmla="*/ 416099 w 515621"/>
              <a:gd name="connsiteY22" fmla="*/ 148816 h 607992"/>
              <a:gd name="connsiteX23" fmla="*/ 416099 w 515621"/>
              <a:gd name="connsiteY23" fmla="*/ 173925 h 607992"/>
              <a:gd name="connsiteX24" fmla="*/ 149207 w 515621"/>
              <a:gd name="connsiteY24" fmla="*/ 173925 h 607992"/>
              <a:gd name="connsiteX25" fmla="*/ 149207 w 515621"/>
              <a:gd name="connsiteY25" fmla="*/ 204676 h 607992"/>
              <a:gd name="connsiteX26" fmla="*/ 447000 w 515621"/>
              <a:gd name="connsiteY26" fmla="*/ 204676 h 607992"/>
              <a:gd name="connsiteX27" fmla="*/ 447000 w 515621"/>
              <a:gd name="connsiteY27" fmla="*/ 68506 h 607992"/>
              <a:gd name="connsiteX28" fmla="*/ 136678 w 515621"/>
              <a:gd name="connsiteY28" fmla="*/ 43398 h 607992"/>
              <a:gd name="connsiteX29" fmla="*/ 459624 w 515621"/>
              <a:gd name="connsiteY29" fmla="*/ 43398 h 607992"/>
              <a:gd name="connsiteX30" fmla="*/ 472153 w 515621"/>
              <a:gd name="connsiteY30" fmla="*/ 55999 h 607992"/>
              <a:gd name="connsiteX31" fmla="*/ 472153 w 515621"/>
              <a:gd name="connsiteY31" fmla="*/ 217183 h 607992"/>
              <a:gd name="connsiteX32" fmla="*/ 459624 w 515621"/>
              <a:gd name="connsiteY32" fmla="*/ 229691 h 607992"/>
              <a:gd name="connsiteX33" fmla="*/ 136678 w 515621"/>
              <a:gd name="connsiteY33" fmla="*/ 229691 h 607992"/>
              <a:gd name="connsiteX34" fmla="*/ 124054 w 515621"/>
              <a:gd name="connsiteY34" fmla="*/ 217183 h 607992"/>
              <a:gd name="connsiteX35" fmla="*/ 124054 w 515621"/>
              <a:gd name="connsiteY35" fmla="*/ 55999 h 607992"/>
              <a:gd name="connsiteX36" fmla="*/ 136678 w 515621"/>
              <a:gd name="connsiteY36" fmla="*/ 43398 h 607992"/>
              <a:gd name="connsiteX37" fmla="*/ 105686 w 515621"/>
              <a:gd name="connsiteY37" fmla="*/ 25113 h 607992"/>
              <a:gd name="connsiteX38" fmla="*/ 105686 w 515621"/>
              <a:gd name="connsiteY38" fmla="*/ 582879 h 607992"/>
              <a:gd name="connsiteX39" fmla="*/ 490471 w 515621"/>
              <a:gd name="connsiteY39" fmla="*/ 582879 h 607992"/>
              <a:gd name="connsiteX40" fmla="*/ 490471 w 515621"/>
              <a:gd name="connsiteY40" fmla="*/ 25113 h 607992"/>
              <a:gd name="connsiteX41" fmla="*/ 43612 w 515621"/>
              <a:gd name="connsiteY41" fmla="*/ 25113 h 607992"/>
              <a:gd name="connsiteX42" fmla="*/ 43612 w 515621"/>
              <a:gd name="connsiteY42" fmla="*/ 93023 h 607992"/>
              <a:gd name="connsiteX43" fmla="*/ 62074 w 515621"/>
              <a:gd name="connsiteY43" fmla="*/ 93023 h 607992"/>
              <a:gd name="connsiteX44" fmla="*/ 62074 w 515621"/>
              <a:gd name="connsiteY44" fmla="*/ 118137 h 607992"/>
              <a:gd name="connsiteX45" fmla="*/ 43612 w 515621"/>
              <a:gd name="connsiteY45" fmla="*/ 118137 h 607992"/>
              <a:gd name="connsiteX46" fmla="*/ 43612 w 515621"/>
              <a:gd name="connsiteY46" fmla="*/ 192255 h 607992"/>
              <a:gd name="connsiteX47" fmla="*/ 62074 w 515621"/>
              <a:gd name="connsiteY47" fmla="*/ 192255 h 607992"/>
              <a:gd name="connsiteX48" fmla="*/ 62074 w 515621"/>
              <a:gd name="connsiteY48" fmla="*/ 217274 h 607992"/>
              <a:gd name="connsiteX49" fmla="*/ 43612 w 515621"/>
              <a:gd name="connsiteY49" fmla="*/ 217274 h 607992"/>
              <a:gd name="connsiteX50" fmla="*/ 43612 w 515621"/>
              <a:gd name="connsiteY50" fmla="*/ 291486 h 607992"/>
              <a:gd name="connsiteX51" fmla="*/ 62074 w 515621"/>
              <a:gd name="connsiteY51" fmla="*/ 291486 h 607992"/>
              <a:gd name="connsiteX52" fmla="*/ 62074 w 515621"/>
              <a:gd name="connsiteY52" fmla="*/ 316506 h 607992"/>
              <a:gd name="connsiteX53" fmla="*/ 43612 w 515621"/>
              <a:gd name="connsiteY53" fmla="*/ 316506 h 607992"/>
              <a:gd name="connsiteX54" fmla="*/ 43612 w 515621"/>
              <a:gd name="connsiteY54" fmla="*/ 390624 h 607992"/>
              <a:gd name="connsiteX55" fmla="*/ 62074 w 515621"/>
              <a:gd name="connsiteY55" fmla="*/ 390624 h 607992"/>
              <a:gd name="connsiteX56" fmla="*/ 62074 w 515621"/>
              <a:gd name="connsiteY56" fmla="*/ 415737 h 607992"/>
              <a:gd name="connsiteX57" fmla="*/ 43612 w 515621"/>
              <a:gd name="connsiteY57" fmla="*/ 415737 h 607992"/>
              <a:gd name="connsiteX58" fmla="*/ 43612 w 515621"/>
              <a:gd name="connsiteY58" fmla="*/ 489855 h 607992"/>
              <a:gd name="connsiteX59" fmla="*/ 62074 w 515621"/>
              <a:gd name="connsiteY59" fmla="*/ 489855 h 607992"/>
              <a:gd name="connsiteX60" fmla="*/ 62074 w 515621"/>
              <a:gd name="connsiteY60" fmla="*/ 514969 h 607992"/>
              <a:gd name="connsiteX61" fmla="*/ 43612 w 515621"/>
              <a:gd name="connsiteY61" fmla="*/ 514969 h 607992"/>
              <a:gd name="connsiteX62" fmla="*/ 43612 w 515621"/>
              <a:gd name="connsiteY62" fmla="*/ 582879 h 607992"/>
              <a:gd name="connsiteX63" fmla="*/ 80630 w 515621"/>
              <a:gd name="connsiteY63" fmla="*/ 582879 h 607992"/>
              <a:gd name="connsiteX64" fmla="*/ 80630 w 515621"/>
              <a:gd name="connsiteY64" fmla="*/ 25113 h 607992"/>
              <a:gd name="connsiteX65" fmla="*/ 43518 w 515621"/>
              <a:gd name="connsiteY65" fmla="*/ 0 h 607992"/>
              <a:gd name="connsiteX66" fmla="*/ 490565 w 515621"/>
              <a:gd name="connsiteY66" fmla="*/ 0 h 607992"/>
              <a:gd name="connsiteX67" fmla="*/ 515621 w 515621"/>
              <a:gd name="connsiteY67" fmla="*/ 24925 h 607992"/>
              <a:gd name="connsiteX68" fmla="*/ 515621 w 515621"/>
              <a:gd name="connsiteY68" fmla="*/ 583067 h 607992"/>
              <a:gd name="connsiteX69" fmla="*/ 490565 w 515621"/>
              <a:gd name="connsiteY69" fmla="*/ 607992 h 607992"/>
              <a:gd name="connsiteX70" fmla="*/ 43518 w 515621"/>
              <a:gd name="connsiteY70" fmla="*/ 607992 h 607992"/>
              <a:gd name="connsiteX71" fmla="*/ 18462 w 515621"/>
              <a:gd name="connsiteY71" fmla="*/ 583067 h 607992"/>
              <a:gd name="connsiteX72" fmla="*/ 18462 w 515621"/>
              <a:gd name="connsiteY72" fmla="*/ 514969 h 607992"/>
              <a:gd name="connsiteX73" fmla="*/ 0 w 515621"/>
              <a:gd name="connsiteY73" fmla="*/ 514969 h 607992"/>
              <a:gd name="connsiteX74" fmla="*/ 0 w 515621"/>
              <a:gd name="connsiteY74" fmla="*/ 489855 h 607992"/>
              <a:gd name="connsiteX75" fmla="*/ 18462 w 515621"/>
              <a:gd name="connsiteY75" fmla="*/ 489855 h 607992"/>
              <a:gd name="connsiteX76" fmla="*/ 18462 w 515621"/>
              <a:gd name="connsiteY76" fmla="*/ 415737 h 607992"/>
              <a:gd name="connsiteX77" fmla="*/ 0 w 515621"/>
              <a:gd name="connsiteY77" fmla="*/ 415737 h 607992"/>
              <a:gd name="connsiteX78" fmla="*/ 0 w 515621"/>
              <a:gd name="connsiteY78" fmla="*/ 390624 h 607992"/>
              <a:gd name="connsiteX79" fmla="*/ 18462 w 515621"/>
              <a:gd name="connsiteY79" fmla="*/ 390624 h 607992"/>
              <a:gd name="connsiteX80" fmla="*/ 18462 w 515621"/>
              <a:gd name="connsiteY80" fmla="*/ 316506 h 607992"/>
              <a:gd name="connsiteX81" fmla="*/ 0 w 515621"/>
              <a:gd name="connsiteY81" fmla="*/ 316506 h 607992"/>
              <a:gd name="connsiteX82" fmla="*/ 0 w 515621"/>
              <a:gd name="connsiteY82" fmla="*/ 291486 h 607992"/>
              <a:gd name="connsiteX83" fmla="*/ 18462 w 515621"/>
              <a:gd name="connsiteY83" fmla="*/ 291486 h 607992"/>
              <a:gd name="connsiteX84" fmla="*/ 18462 w 515621"/>
              <a:gd name="connsiteY84" fmla="*/ 217274 h 607992"/>
              <a:gd name="connsiteX85" fmla="*/ 0 w 515621"/>
              <a:gd name="connsiteY85" fmla="*/ 217274 h 607992"/>
              <a:gd name="connsiteX86" fmla="*/ 0 w 515621"/>
              <a:gd name="connsiteY86" fmla="*/ 192255 h 607992"/>
              <a:gd name="connsiteX87" fmla="*/ 18462 w 515621"/>
              <a:gd name="connsiteY87" fmla="*/ 192255 h 607992"/>
              <a:gd name="connsiteX88" fmla="*/ 18462 w 515621"/>
              <a:gd name="connsiteY88" fmla="*/ 118137 h 607992"/>
              <a:gd name="connsiteX89" fmla="*/ 0 w 515621"/>
              <a:gd name="connsiteY89" fmla="*/ 118137 h 607992"/>
              <a:gd name="connsiteX90" fmla="*/ 0 w 515621"/>
              <a:gd name="connsiteY90" fmla="*/ 93023 h 607992"/>
              <a:gd name="connsiteX91" fmla="*/ 18462 w 515621"/>
              <a:gd name="connsiteY91" fmla="*/ 93023 h 607992"/>
              <a:gd name="connsiteX92" fmla="*/ 18462 w 515621"/>
              <a:gd name="connsiteY92" fmla="*/ 24925 h 607992"/>
              <a:gd name="connsiteX93" fmla="*/ 43518 w 515621"/>
              <a:gd name="connsiteY93"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15621" h="607992">
                <a:moveTo>
                  <a:pt x="447173" y="539544"/>
                </a:moveTo>
                <a:lnTo>
                  <a:pt x="472012" y="539544"/>
                </a:lnTo>
                <a:lnTo>
                  <a:pt x="472012" y="564595"/>
                </a:lnTo>
                <a:lnTo>
                  <a:pt x="447173" y="564595"/>
                </a:lnTo>
                <a:close/>
                <a:moveTo>
                  <a:pt x="409844" y="539544"/>
                </a:moveTo>
                <a:lnTo>
                  <a:pt x="434754" y="539544"/>
                </a:lnTo>
                <a:lnTo>
                  <a:pt x="434754" y="564595"/>
                </a:lnTo>
                <a:lnTo>
                  <a:pt x="409844" y="564595"/>
                </a:lnTo>
                <a:close/>
                <a:moveTo>
                  <a:pt x="360236" y="502285"/>
                </a:moveTo>
                <a:lnTo>
                  <a:pt x="472012" y="502285"/>
                </a:lnTo>
                <a:lnTo>
                  <a:pt x="472012" y="527406"/>
                </a:lnTo>
                <a:lnTo>
                  <a:pt x="360236" y="527406"/>
                </a:lnTo>
                <a:close/>
                <a:moveTo>
                  <a:pt x="161454" y="316274"/>
                </a:moveTo>
                <a:lnTo>
                  <a:pt x="434754" y="316274"/>
                </a:lnTo>
                <a:lnTo>
                  <a:pt x="434754" y="341325"/>
                </a:lnTo>
                <a:lnTo>
                  <a:pt x="161454" y="341325"/>
                </a:lnTo>
                <a:close/>
                <a:moveTo>
                  <a:pt x="161454" y="266667"/>
                </a:moveTo>
                <a:lnTo>
                  <a:pt x="434754" y="266667"/>
                </a:lnTo>
                <a:lnTo>
                  <a:pt x="434754" y="291718"/>
                </a:lnTo>
                <a:lnTo>
                  <a:pt x="161454" y="291718"/>
                </a:lnTo>
                <a:close/>
                <a:moveTo>
                  <a:pt x="149207" y="68506"/>
                </a:moveTo>
                <a:lnTo>
                  <a:pt x="149207" y="148816"/>
                </a:lnTo>
                <a:lnTo>
                  <a:pt x="416099" y="148816"/>
                </a:lnTo>
                <a:lnTo>
                  <a:pt x="416099" y="173925"/>
                </a:lnTo>
                <a:lnTo>
                  <a:pt x="149207" y="173925"/>
                </a:lnTo>
                <a:lnTo>
                  <a:pt x="149207" y="204676"/>
                </a:lnTo>
                <a:lnTo>
                  <a:pt x="447000" y="204676"/>
                </a:lnTo>
                <a:lnTo>
                  <a:pt x="447000" y="68506"/>
                </a:lnTo>
                <a:close/>
                <a:moveTo>
                  <a:pt x="136678" y="43398"/>
                </a:moveTo>
                <a:lnTo>
                  <a:pt x="459624" y="43398"/>
                </a:lnTo>
                <a:cubicBezTo>
                  <a:pt x="466501" y="43398"/>
                  <a:pt x="472153" y="49040"/>
                  <a:pt x="472153" y="55999"/>
                </a:cubicBezTo>
                <a:lnTo>
                  <a:pt x="472153" y="217183"/>
                </a:lnTo>
                <a:cubicBezTo>
                  <a:pt x="472153" y="224142"/>
                  <a:pt x="466501" y="229691"/>
                  <a:pt x="459624" y="229691"/>
                </a:cubicBezTo>
                <a:lnTo>
                  <a:pt x="136678" y="229691"/>
                </a:lnTo>
                <a:cubicBezTo>
                  <a:pt x="129706" y="229691"/>
                  <a:pt x="124054" y="224142"/>
                  <a:pt x="124054" y="217183"/>
                </a:cubicBezTo>
                <a:lnTo>
                  <a:pt x="124054" y="55999"/>
                </a:lnTo>
                <a:cubicBezTo>
                  <a:pt x="124054" y="49040"/>
                  <a:pt x="129706" y="43398"/>
                  <a:pt x="136678" y="43398"/>
                </a:cubicBezTo>
                <a:close/>
                <a:moveTo>
                  <a:pt x="105686" y="25113"/>
                </a:moveTo>
                <a:lnTo>
                  <a:pt x="105686" y="582879"/>
                </a:lnTo>
                <a:lnTo>
                  <a:pt x="490471" y="582879"/>
                </a:lnTo>
                <a:lnTo>
                  <a:pt x="490471" y="25113"/>
                </a:lnTo>
                <a:close/>
                <a:moveTo>
                  <a:pt x="43612" y="25113"/>
                </a:moveTo>
                <a:lnTo>
                  <a:pt x="43612" y="93023"/>
                </a:lnTo>
                <a:lnTo>
                  <a:pt x="62074" y="93023"/>
                </a:lnTo>
                <a:lnTo>
                  <a:pt x="62074" y="118137"/>
                </a:lnTo>
                <a:lnTo>
                  <a:pt x="43612" y="118137"/>
                </a:lnTo>
                <a:lnTo>
                  <a:pt x="43612" y="192255"/>
                </a:lnTo>
                <a:lnTo>
                  <a:pt x="62074" y="192255"/>
                </a:lnTo>
                <a:lnTo>
                  <a:pt x="62074" y="217274"/>
                </a:lnTo>
                <a:lnTo>
                  <a:pt x="43612" y="217274"/>
                </a:lnTo>
                <a:lnTo>
                  <a:pt x="43612" y="291486"/>
                </a:lnTo>
                <a:lnTo>
                  <a:pt x="62074" y="291486"/>
                </a:lnTo>
                <a:lnTo>
                  <a:pt x="62074" y="316506"/>
                </a:lnTo>
                <a:lnTo>
                  <a:pt x="43612" y="316506"/>
                </a:lnTo>
                <a:lnTo>
                  <a:pt x="43612" y="390624"/>
                </a:lnTo>
                <a:lnTo>
                  <a:pt x="62074" y="390624"/>
                </a:lnTo>
                <a:lnTo>
                  <a:pt x="62074" y="415737"/>
                </a:lnTo>
                <a:lnTo>
                  <a:pt x="43612" y="415737"/>
                </a:lnTo>
                <a:lnTo>
                  <a:pt x="43612" y="489855"/>
                </a:lnTo>
                <a:lnTo>
                  <a:pt x="62074" y="489855"/>
                </a:lnTo>
                <a:lnTo>
                  <a:pt x="62074" y="514969"/>
                </a:lnTo>
                <a:lnTo>
                  <a:pt x="43612" y="514969"/>
                </a:lnTo>
                <a:lnTo>
                  <a:pt x="43612" y="582879"/>
                </a:lnTo>
                <a:lnTo>
                  <a:pt x="80630" y="582879"/>
                </a:lnTo>
                <a:lnTo>
                  <a:pt x="80630" y="25113"/>
                </a:lnTo>
                <a:close/>
                <a:moveTo>
                  <a:pt x="43518" y="0"/>
                </a:moveTo>
                <a:lnTo>
                  <a:pt x="490565" y="0"/>
                </a:lnTo>
                <a:cubicBezTo>
                  <a:pt x="504412" y="0"/>
                  <a:pt x="515621" y="11193"/>
                  <a:pt x="515621" y="24925"/>
                </a:cubicBezTo>
                <a:lnTo>
                  <a:pt x="515621" y="583067"/>
                </a:lnTo>
                <a:cubicBezTo>
                  <a:pt x="515621" y="596799"/>
                  <a:pt x="504412" y="607992"/>
                  <a:pt x="490565" y="607992"/>
                </a:cubicBezTo>
                <a:lnTo>
                  <a:pt x="43518" y="607992"/>
                </a:lnTo>
                <a:cubicBezTo>
                  <a:pt x="29671" y="607992"/>
                  <a:pt x="18462" y="596799"/>
                  <a:pt x="18462" y="583067"/>
                </a:cubicBezTo>
                <a:lnTo>
                  <a:pt x="18462" y="514969"/>
                </a:lnTo>
                <a:lnTo>
                  <a:pt x="0" y="514969"/>
                </a:lnTo>
                <a:lnTo>
                  <a:pt x="0" y="489855"/>
                </a:lnTo>
                <a:lnTo>
                  <a:pt x="18462" y="489855"/>
                </a:lnTo>
                <a:lnTo>
                  <a:pt x="18462" y="415737"/>
                </a:lnTo>
                <a:lnTo>
                  <a:pt x="0" y="415737"/>
                </a:lnTo>
                <a:lnTo>
                  <a:pt x="0" y="390624"/>
                </a:lnTo>
                <a:lnTo>
                  <a:pt x="18462" y="390624"/>
                </a:lnTo>
                <a:lnTo>
                  <a:pt x="18462" y="316506"/>
                </a:lnTo>
                <a:lnTo>
                  <a:pt x="0" y="316506"/>
                </a:lnTo>
                <a:lnTo>
                  <a:pt x="0" y="291486"/>
                </a:lnTo>
                <a:lnTo>
                  <a:pt x="18462" y="291486"/>
                </a:lnTo>
                <a:lnTo>
                  <a:pt x="18462" y="217274"/>
                </a:lnTo>
                <a:lnTo>
                  <a:pt x="0" y="217274"/>
                </a:lnTo>
                <a:lnTo>
                  <a:pt x="0" y="192255"/>
                </a:lnTo>
                <a:lnTo>
                  <a:pt x="18462" y="192255"/>
                </a:lnTo>
                <a:lnTo>
                  <a:pt x="18462" y="118137"/>
                </a:lnTo>
                <a:lnTo>
                  <a:pt x="0" y="118137"/>
                </a:lnTo>
                <a:lnTo>
                  <a:pt x="0" y="93023"/>
                </a:lnTo>
                <a:lnTo>
                  <a:pt x="18462" y="93023"/>
                </a:lnTo>
                <a:lnTo>
                  <a:pt x="18462" y="24925"/>
                </a:lnTo>
                <a:cubicBezTo>
                  <a:pt x="18462" y="11193"/>
                  <a:pt x="29671" y="0"/>
                  <a:pt x="435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8" name="notebook_200755">
            <a:extLst>
              <a:ext uri="{FF2B5EF4-FFF2-40B4-BE49-F238E27FC236}">
                <a16:creationId xmlns:a16="http://schemas.microsoft.com/office/drawing/2014/main" id="{51CDB3CB-C5E2-4B55-A14A-74C8521BDCDA}"/>
              </a:ext>
            </a:extLst>
          </p:cNvPr>
          <p:cNvSpPr/>
          <p:nvPr/>
        </p:nvSpPr>
        <p:spPr>
          <a:xfrm>
            <a:off x="2986572" y="4575120"/>
            <a:ext cx="236398" cy="278748"/>
          </a:xfrm>
          <a:custGeom>
            <a:avLst/>
            <a:gdLst>
              <a:gd name="connsiteX0" fmla="*/ 447173 w 515621"/>
              <a:gd name="connsiteY0" fmla="*/ 539544 h 607992"/>
              <a:gd name="connsiteX1" fmla="*/ 472012 w 515621"/>
              <a:gd name="connsiteY1" fmla="*/ 539544 h 607992"/>
              <a:gd name="connsiteX2" fmla="*/ 472012 w 515621"/>
              <a:gd name="connsiteY2" fmla="*/ 564595 h 607992"/>
              <a:gd name="connsiteX3" fmla="*/ 447173 w 515621"/>
              <a:gd name="connsiteY3" fmla="*/ 564595 h 607992"/>
              <a:gd name="connsiteX4" fmla="*/ 409844 w 515621"/>
              <a:gd name="connsiteY4" fmla="*/ 539544 h 607992"/>
              <a:gd name="connsiteX5" fmla="*/ 434754 w 515621"/>
              <a:gd name="connsiteY5" fmla="*/ 539544 h 607992"/>
              <a:gd name="connsiteX6" fmla="*/ 434754 w 515621"/>
              <a:gd name="connsiteY6" fmla="*/ 564595 h 607992"/>
              <a:gd name="connsiteX7" fmla="*/ 409844 w 515621"/>
              <a:gd name="connsiteY7" fmla="*/ 564595 h 607992"/>
              <a:gd name="connsiteX8" fmla="*/ 360236 w 515621"/>
              <a:gd name="connsiteY8" fmla="*/ 502285 h 607992"/>
              <a:gd name="connsiteX9" fmla="*/ 472012 w 515621"/>
              <a:gd name="connsiteY9" fmla="*/ 502285 h 607992"/>
              <a:gd name="connsiteX10" fmla="*/ 472012 w 515621"/>
              <a:gd name="connsiteY10" fmla="*/ 527406 h 607992"/>
              <a:gd name="connsiteX11" fmla="*/ 360236 w 515621"/>
              <a:gd name="connsiteY11" fmla="*/ 527406 h 607992"/>
              <a:gd name="connsiteX12" fmla="*/ 161454 w 515621"/>
              <a:gd name="connsiteY12" fmla="*/ 316274 h 607992"/>
              <a:gd name="connsiteX13" fmla="*/ 434754 w 515621"/>
              <a:gd name="connsiteY13" fmla="*/ 316274 h 607992"/>
              <a:gd name="connsiteX14" fmla="*/ 434754 w 515621"/>
              <a:gd name="connsiteY14" fmla="*/ 341325 h 607992"/>
              <a:gd name="connsiteX15" fmla="*/ 161454 w 515621"/>
              <a:gd name="connsiteY15" fmla="*/ 341325 h 607992"/>
              <a:gd name="connsiteX16" fmla="*/ 161454 w 515621"/>
              <a:gd name="connsiteY16" fmla="*/ 266667 h 607992"/>
              <a:gd name="connsiteX17" fmla="*/ 434754 w 515621"/>
              <a:gd name="connsiteY17" fmla="*/ 266667 h 607992"/>
              <a:gd name="connsiteX18" fmla="*/ 434754 w 515621"/>
              <a:gd name="connsiteY18" fmla="*/ 291718 h 607992"/>
              <a:gd name="connsiteX19" fmla="*/ 161454 w 515621"/>
              <a:gd name="connsiteY19" fmla="*/ 291718 h 607992"/>
              <a:gd name="connsiteX20" fmla="*/ 149207 w 515621"/>
              <a:gd name="connsiteY20" fmla="*/ 68506 h 607992"/>
              <a:gd name="connsiteX21" fmla="*/ 149207 w 515621"/>
              <a:gd name="connsiteY21" fmla="*/ 148816 h 607992"/>
              <a:gd name="connsiteX22" fmla="*/ 416099 w 515621"/>
              <a:gd name="connsiteY22" fmla="*/ 148816 h 607992"/>
              <a:gd name="connsiteX23" fmla="*/ 416099 w 515621"/>
              <a:gd name="connsiteY23" fmla="*/ 173925 h 607992"/>
              <a:gd name="connsiteX24" fmla="*/ 149207 w 515621"/>
              <a:gd name="connsiteY24" fmla="*/ 173925 h 607992"/>
              <a:gd name="connsiteX25" fmla="*/ 149207 w 515621"/>
              <a:gd name="connsiteY25" fmla="*/ 204676 h 607992"/>
              <a:gd name="connsiteX26" fmla="*/ 447000 w 515621"/>
              <a:gd name="connsiteY26" fmla="*/ 204676 h 607992"/>
              <a:gd name="connsiteX27" fmla="*/ 447000 w 515621"/>
              <a:gd name="connsiteY27" fmla="*/ 68506 h 607992"/>
              <a:gd name="connsiteX28" fmla="*/ 136678 w 515621"/>
              <a:gd name="connsiteY28" fmla="*/ 43398 h 607992"/>
              <a:gd name="connsiteX29" fmla="*/ 459624 w 515621"/>
              <a:gd name="connsiteY29" fmla="*/ 43398 h 607992"/>
              <a:gd name="connsiteX30" fmla="*/ 472153 w 515621"/>
              <a:gd name="connsiteY30" fmla="*/ 55999 h 607992"/>
              <a:gd name="connsiteX31" fmla="*/ 472153 w 515621"/>
              <a:gd name="connsiteY31" fmla="*/ 217183 h 607992"/>
              <a:gd name="connsiteX32" fmla="*/ 459624 w 515621"/>
              <a:gd name="connsiteY32" fmla="*/ 229691 h 607992"/>
              <a:gd name="connsiteX33" fmla="*/ 136678 w 515621"/>
              <a:gd name="connsiteY33" fmla="*/ 229691 h 607992"/>
              <a:gd name="connsiteX34" fmla="*/ 124054 w 515621"/>
              <a:gd name="connsiteY34" fmla="*/ 217183 h 607992"/>
              <a:gd name="connsiteX35" fmla="*/ 124054 w 515621"/>
              <a:gd name="connsiteY35" fmla="*/ 55999 h 607992"/>
              <a:gd name="connsiteX36" fmla="*/ 136678 w 515621"/>
              <a:gd name="connsiteY36" fmla="*/ 43398 h 607992"/>
              <a:gd name="connsiteX37" fmla="*/ 105686 w 515621"/>
              <a:gd name="connsiteY37" fmla="*/ 25113 h 607992"/>
              <a:gd name="connsiteX38" fmla="*/ 105686 w 515621"/>
              <a:gd name="connsiteY38" fmla="*/ 582879 h 607992"/>
              <a:gd name="connsiteX39" fmla="*/ 490471 w 515621"/>
              <a:gd name="connsiteY39" fmla="*/ 582879 h 607992"/>
              <a:gd name="connsiteX40" fmla="*/ 490471 w 515621"/>
              <a:gd name="connsiteY40" fmla="*/ 25113 h 607992"/>
              <a:gd name="connsiteX41" fmla="*/ 43612 w 515621"/>
              <a:gd name="connsiteY41" fmla="*/ 25113 h 607992"/>
              <a:gd name="connsiteX42" fmla="*/ 43612 w 515621"/>
              <a:gd name="connsiteY42" fmla="*/ 93023 h 607992"/>
              <a:gd name="connsiteX43" fmla="*/ 62074 w 515621"/>
              <a:gd name="connsiteY43" fmla="*/ 93023 h 607992"/>
              <a:gd name="connsiteX44" fmla="*/ 62074 w 515621"/>
              <a:gd name="connsiteY44" fmla="*/ 118137 h 607992"/>
              <a:gd name="connsiteX45" fmla="*/ 43612 w 515621"/>
              <a:gd name="connsiteY45" fmla="*/ 118137 h 607992"/>
              <a:gd name="connsiteX46" fmla="*/ 43612 w 515621"/>
              <a:gd name="connsiteY46" fmla="*/ 192255 h 607992"/>
              <a:gd name="connsiteX47" fmla="*/ 62074 w 515621"/>
              <a:gd name="connsiteY47" fmla="*/ 192255 h 607992"/>
              <a:gd name="connsiteX48" fmla="*/ 62074 w 515621"/>
              <a:gd name="connsiteY48" fmla="*/ 217274 h 607992"/>
              <a:gd name="connsiteX49" fmla="*/ 43612 w 515621"/>
              <a:gd name="connsiteY49" fmla="*/ 217274 h 607992"/>
              <a:gd name="connsiteX50" fmla="*/ 43612 w 515621"/>
              <a:gd name="connsiteY50" fmla="*/ 291486 h 607992"/>
              <a:gd name="connsiteX51" fmla="*/ 62074 w 515621"/>
              <a:gd name="connsiteY51" fmla="*/ 291486 h 607992"/>
              <a:gd name="connsiteX52" fmla="*/ 62074 w 515621"/>
              <a:gd name="connsiteY52" fmla="*/ 316506 h 607992"/>
              <a:gd name="connsiteX53" fmla="*/ 43612 w 515621"/>
              <a:gd name="connsiteY53" fmla="*/ 316506 h 607992"/>
              <a:gd name="connsiteX54" fmla="*/ 43612 w 515621"/>
              <a:gd name="connsiteY54" fmla="*/ 390624 h 607992"/>
              <a:gd name="connsiteX55" fmla="*/ 62074 w 515621"/>
              <a:gd name="connsiteY55" fmla="*/ 390624 h 607992"/>
              <a:gd name="connsiteX56" fmla="*/ 62074 w 515621"/>
              <a:gd name="connsiteY56" fmla="*/ 415737 h 607992"/>
              <a:gd name="connsiteX57" fmla="*/ 43612 w 515621"/>
              <a:gd name="connsiteY57" fmla="*/ 415737 h 607992"/>
              <a:gd name="connsiteX58" fmla="*/ 43612 w 515621"/>
              <a:gd name="connsiteY58" fmla="*/ 489855 h 607992"/>
              <a:gd name="connsiteX59" fmla="*/ 62074 w 515621"/>
              <a:gd name="connsiteY59" fmla="*/ 489855 h 607992"/>
              <a:gd name="connsiteX60" fmla="*/ 62074 w 515621"/>
              <a:gd name="connsiteY60" fmla="*/ 514969 h 607992"/>
              <a:gd name="connsiteX61" fmla="*/ 43612 w 515621"/>
              <a:gd name="connsiteY61" fmla="*/ 514969 h 607992"/>
              <a:gd name="connsiteX62" fmla="*/ 43612 w 515621"/>
              <a:gd name="connsiteY62" fmla="*/ 582879 h 607992"/>
              <a:gd name="connsiteX63" fmla="*/ 80630 w 515621"/>
              <a:gd name="connsiteY63" fmla="*/ 582879 h 607992"/>
              <a:gd name="connsiteX64" fmla="*/ 80630 w 515621"/>
              <a:gd name="connsiteY64" fmla="*/ 25113 h 607992"/>
              <a:gd name="connsiteX65" fmla="*/ 43518 w 515621"/>
              <a:gd name="connsiteY65" fmla="*/ 0 h 607992"/>
              <a:gd name="connsiteX66" fmla="*/ 490565 w 515621"/>
              <a:gd name="connsiteY66" fmla="*/ 0 h 607992"/>
              <a:gd name="connsiteX67" fmla="*/ 515621 w 515621"/>
              <a:gd name="connsiteY67" fmla="*/ 24925 h 607992"/>
              <a:gd name="connsiteX68" fmla="*/ 515621 w 515621"/>
              <a:gd name="connsiteY68" fmla="*/ 583067 h 607992"/>
              <a:gd name="connsiteX69" fmla="*/ 490565 w 515621"/>
              <a:gd name="connsiteY69" fmla="*/ 607992 h 607992"/>
              <a:gd name="connsiteX70" fmla="*/ 43518 w 515621"/>
              <a:gd name="connsiteY70" fmla="*/ 607992 h 607992"/>
              <a:gd name="connsiteX71" fmla="*/ 18462 w 515621"/>
              <a:gd name="connsiteY71" fmla="*/ 583067 h 607992"/>
              <a:gd name="connsiteX72" fmla="*/ 18462 w 515621"/>
              <a:gd name="connsiteY72" fmla="*/ 514969 h 607992"/>
              <a:gd name="connsiteX73" fmla="*/ 0 w 515621"/>
              <a:gd name="connsiteY73" fmla="*/ 514969 h 607992"/>
              <a:gd name="connsiteX74" fmla="*/ 0 w 515621"/>
              <a:gd name="connsiteY74" fmla="*/ 489855 h 607992"/>
              <a:gd name="connsiteX75" fmla="*/ 18462 w 515621"/>
              <a:gd name="connsiteY75" fmla="*/ 489855 h 607992"/>
              <a:gd name="connsiteX76" fmla="*/ 18462 w 515621"/>
              <a:gd name="connsiteY76" fmla="*/ 415737 h 607992"/>
              <a:gd name="connsiteX77" fmla="*/ 0 w 515621"/>
              <a:gd name="connsiteY77" fmla="*/ 415737 h 607992"/>
              <a:gd name="connsiteX78" fmla="*/ 0 w 515621"/>
              <a:gd name="connsiteY78" fmla="*/ 390624 h 607992"/>
              <a:gd name="connsiteX79" fmla="*/ 18462 w 515621"/>
              <a:gd name="connsiteY79" fmla="*/ 390624 h 607992"/>
              <a:gd name="connsiteX80" fmla="*/ 18462 w 515621"/>
              <a:gd name="connsiteY80" fmla="*/ 316506 h 607992"/>
              <a:gd name="connsiteX81" fmla="*/ 0 w 515621"/>
              <a:gd name="connsiteY81" fmla="*/ 316506 h 607992"/>
              <a:gd name="connsiteX82" fmla="*/ 0 w 515621"/>
              <a:gd name="connsiteY82" fmla="*/ 291486 h 607992"/>
              <a:gd name="connsiteX83" fmla="*/ 18462 w 515621"/>
              <a:gd name="connsiteY83" fmla="*/ 291486 h 607992"/>
              <a:gd name="connsiteX84" fmla="*/ 18462 w 515621"/>
              <a:gd name="connsiteY84" fmla="*/ 217274 h 607992"/>
              <a:gd name="connsiteX85" fmla="*/ 0 w 515621"/>
              <a:gd name="connsiteY85" fmla="*/ 217274 h 607992"/>
              <a:gd name="connsiteX86" fmla="*/ 0 w 515621"/>
              <a:gd name="connsiteY86" fmla="*/ 192255 h 607992"/>
              <a:gd name="connsiteX87" fmla="*/ 18462 w 515621"/>
              <a:gd name="connsiteY87" fmla="*/ 192255 h 607992"/>
              <a:gd name="connsiteX88" fmla="*/ 18462 w 515621"/>
              <a:gd name="connsiteY88" fmla="*/ 118137 h 607992"/>
              <a:gd name="connsiteX89" fmla="*/ 0 w 515621"/>
              <a:gd name="connsiteY89" fmla="*/ 118137 h 607992"/>
              <a:gd name="connsiteX90" fmla="*/ 0 w 515621"/>
              <a:gd name="connsiteY90" fmla="*/ 93023 h 607992"/>
              <a:gd name="connsiteX91" fmla="*/ 18462 w 515621"/>
              <a:gd name="connsiteY91" fmla="*/ 93023 h 607992"/>
              <a:gd name="connsiteX92" fmla="*/ 18462 w 515621"/>
              <a:gd name="connsiteY92" fmla="*/ 24925 h 607992"/>
              <a:gd name="connsiteX93" fmla="*/ 43518 w 515621"/>
              <a:gd name="connsiteY93"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15621" h="607992">
                <a:moveTo>
                  <a:pt x="447173" y="539544"/>
                </a:moveTo>
                <a:lnTo>
                  <a:pt x="472012" y="539544"/>
                </a:lnTo>
                <a:lnTo>
                  <a:pt x="472012" y="564595"/>
                </a:lnTo>
                <a:lnTo>
                  <a:pt x="447173" y="564595"/>
                </a:lnTo>
                <a:close/>
                <a:moveTo>
                  <a:pt x="409844" y="539544"/>
                </a:moveTo>
                <a:lnTo>
                  <a:pt x="434754" y="539544"/>
                </a:lnTo>
                <a:lnTo>
                  <a:pt x="434754" y="564595"/>
                </a:lnTo>
                <a:lnTo>
                  <a:pt x="409844" y="564595"/>
                </a:lnTo>
                <a:close/>
                <a:moveTo>
                  <a:pt x="360236" y="502285"/>
                </a:moveTo>
                <a:lnTo>
                  <a:pt x="472012" y="502285"/>
                </a:lnTo>
                <a:lnTo>
                  <a:pt x="472012" y="527406"/>
                </a:lnTo>
                <a:lnTo>
                  <a:pt x="360236" y="527406"/>
                </a:lnTo>
                <a:close/>
                <a:moveTo>
                  <a:pt x="161454" y="316274"/>
                </a:moveTo>
                <a:lnTo>
                  <a:pt x="434754" y="316274"/>
                </a:lnTo>
                <a:lnTo>
                  <a:pt x="434754" y="341325"/>
                </a:lnTo>
                <a:lnTo>
                  <a:pt x="161454" y="341325"/>
                </a:lnTo>
                <a:close/>
                <a:moveTo>
                  <a:pt x="161454" y="266667"/>
                </a:moveTo>
                <a:lnTo>
                  <a:pt x="434754" y="266667"/>
                </a:lnTo>
                <a:lnTo>
                  <a:pt x="434754" y="291718"/>
                </a:lnTo>
                <a:lnTo>
                  <a:pt x="161454" y="291718"/>
                </a:lnTo>
                <a:close/>
                <a:moveTo>
                  <a:pt x="149207" y="68506"/>
                </a:moveTo>
                <a:lnTo>
                  <a:pt x="149207" y="148816"/>
                </a:lnTo>
                <a:lnTo>
                  <a:pt x="416099" y="148816"/>
                </a:lnTo>
                <a:lnTo>
                  <a:pt x="416099" y="173925"/>
                </a:lnTo>
                <a:lnTo>
                  <a:pt x="149207" y="173925"/>
                </a:lnTo>
                <a:lnTo>
                  <a:pt x="149207" y="204676"/>
                </a:lnTo>
                <a:lnTo>
                  <a:pt x="447000" y="204676"/>
                </a:lnTo>
                <a:lnTo>
                  <a:pt x="447000" y="68506"/>
                </a:lnTo>
                <a:close/>
                <a:moveTo>
                  <a:pt x="136678" y="43398"/>
                </a:moveTo>
                <a:lnTo>
                  <a:pt x="459624" y="43398"/>
                </a:lnTo>
                <a:cubicBezTo>
                  <a:pt x="466501" y="43398"/>
                  <a:pt x="472153" y="49040"/>
                  <a:pt x="472153" y="55999"/>
                </a:cubicBezTo>
                <a:lnTo>
                  <a:pt x="472153" y="217183"/>
                </a:lnTo>
                <a:cubicBezTo>
                  <a:pt x="472153" y="224142"/>
                  <a:pt x="466501" y="229691"/>
                  <a:pt x="459624" y="229691"/>
                </a:cubicBezTo>
                <a:lnTo>
                  <a:pt x="136678" y="229691"/>
                </a:lnTo>
                <a:cubicBezTo>
                  <a:pt x="129706" y="229691"/>
                  <a:pt x="124054" y="224142"/>
                  <a:pt x="124054" y="217183"/>
                </a:cubicBezTo>
                <a:lnTo>
                  <a:pt x="124054" y="55999"/>
                </a:lnTo>
                <a:cubicBezTo>
                  <a:pt x="124054" y="49040"/>
                  <a:pt x="129706" y="43398"/>
                  <a:pt x="136678" y="43398"/>
                </a:cubicBezTo>
                <a:close/>
                <a:moveTo>
                  <a:pt x="105686" y="25113"/>
                </a:moveTo>
                <a:lnTo>
                  <a:pt x="105686" y="582879"/>
                </a:lnTo>
                <a:lnTo>
                  <a:pt x="490471" y="582879"/>
                </a:lnTo>
                <a:lnTo>
                  <a:pt x="490471" y="25113"/>
                </a:lnTo>
                <a:close/>
                <a:moveTo>
                  <a:pt x="43612" y="25113"/>
                </a:moveTo>
                <a:lnTo>
                  <a:pt x="43612" y="93023"/>
                </a:lnTo>
                <a:lnTo>
                  <a:pt x="62074" y="93023"/>
                </a:lnTo>
                <a:lnTo>
                  <a:pt x="62074" y="118137"/>
                </a:lnTo>
                <a:lnTo>
                  <a:pt x="43612" y="118137"/>
                </a:lnTo>
                <a:lnTo>
                  <a:pt x="43612" y="192255"/>
                </a:lnTo>
                <a:lnTo>
                  <a:pt x="62074" y="192255"/>
                </a:lnTo>
                <a:lnTo>
                  <a:pt x="62074" y="217274"/>
                </a:lnTo>
                <a:lnTo>
                  <a:pt x="43612" y="217274"/>
                </a:lnTo>
                <a:lnTo>
                  <a:pt x="43612" y="291486"/>
                </a:lnTo>
                <a:lnTo>
                  <a:pt x="62074" y="291486"/>
                </a:lnTo>
                <a:lnTo>
                  <a:pt x="62074" y="316506"/>
                </a:lnTo>
                <a:lnTo>
                  <a:pt x="43612" y="316506"/>
                </a:lnTo>
                <a:lnTo>
                  <a:pt x="43612" y="390624"/>
                </a:lnTo>
                <a:lnTo>
                  <a:pt x="62074" y="390624"/>
                </a:lnTo>
                <a:lnTo>
                  <a:pt x="62074" y="415737"/>
                </a:lnTo>
                <a:lnTo>
                  <a:pt x="43612" y="415737"/>
                </a:lnTo>
                <a:lnTo>
                  <a:pt x="43612" y="489855"/>
                </a:lnTo>
                <a:lnTo>
                  <a:pt x="62074" y="489855"/>
                </a:lnTo>
                <a:lnTo>
                  <a:pt x="62074" y="514969"/>
                </a:lnTo>
                <a:lnTo>
                  <a:pt x="43612" y="514969"/>
                </a:lnTo>
                <a:lnTo>
                  <a:pt x="43612" y="582879"/>
                </a:lnTo>
                <a:lnTo>
                  <a:pt x="80630" y="582879"/>
                </a:lnTo>
                <a:lnTo>
                  <a:pt x="80630" y="25113"/>
                </a:lnTo>
                <a:close/>
                <a:moveTo>
                  <a:pt x="43518" y="0"/>
                </a:moveTo>
                <a:lnTo>
                  <a:pt x="490565" y="0"/>
                </a:lnTo>
                <a:cubicBezTo>
                  <a:pt x="504412" y="0"/>
                  <a:pt x="515621" y="11193"/>
                  <a:pt x="515621" y="24925"/>
                </a:cubicBezTo>
                <a:lnTo>
                  <a:pt x="515621" y="583067"/>
                </a:lnTo>
                <a:cubicBezTo>
                  <a:pt x="515621" y="596799"/>
                  <a:pt x="504412" y="607992"/>
                  <a:pt x="490565" y="607992"/>
                </a:cubicBezTo>
                <a:lnTo>
                  <a:pt x="43518" y="607992"/>
                </a:lnTo>
                <a:cubicBezTo>
                  <a:pt x="29671" y="607992"/>
                  <a:pt x="18462" y="596799"/>
                  <a:pt x="18462" y="583067"/>
                </a:cubicBezTo>
                <a:lnTo>
                  <a:pt x="18462" y="514969"/>
                </a:lnTo>
                <a:lnTo>
                  <a:pt x="0" y="514969"/>
                </a:lnTo>
                <a:lnTo>
                  <a:pt x="0" y="489855"/>
                </a:lnTo>
                <a:lnTo>
                  <a:pt x="18462" y="489855"/>
                </a:lnTo>
                <a:lnTo>
                  <a:pt x="18462" y="415737"/>
                </a:lnTo>
                <a:lnTo>
                  <a:pt x="0" y="415737"/>
                </a:lnTo>
                <a:lnTo>
                  <a:pt x="0" y="390624"/>
                </a:lnTo>
                <a:lnTo>
                  <a:pt x="18462" y="390624"/>
                </a:lnTo>
                <a:lnTo>
                  <a:pt x="18462" y="316506"/>
                </a:lnTo>
                <a:lnTo>
                  <a:pt x="0" y="316506"/>
                </a:lnTo>
                <a:lnTo>
                  <a:pt x="0" y="291486"/>
                </a:lnTo>
                <a:lnTo>
                  <a:pt x="18462" y="291486"/>
                </a:lnTo>
                <a:lnTo>
                  <a:pt x="18462" y="217274"/>
                </a:lnTo>
                <a:lnTo>
                  <a:pt x="0" y="217274"/>
                </a:lnTo>
                <a:lnTo>
                  <a:pt x="0" y="192255"/>
                </a:lnTo>
                <a:lnTo>
                  <a:pt x="18462" y="192255"/>
                </a:lnTo>
                <a:lnTo>
                  <a:pt x="18462" y="118137"/>
                </a:lnTo>
                <a:lnTo>
                  <a:pt x="0" y="118137"/>
                </a:lnTo>
                <a:lnTo>
                  <a:pt x="0" y="93023"/>
                </a:lnTo>
                <a:lnTo>
                  <a:pt x="18462" y="93023"/>
                </a:lnTo>
                <a:lnTo>
                  <a:pt x="18462" y="24925"/>
                </a:lnTo>
                <a:cubicBezTo>
                  <a:pt x="18462" y="11193"/>
                  <a:pt x="29671" y="0"/>
                  <a:pt x="435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9" name="notebook_200755">
            <a:extLst>
              <a:ext uri="{FF2B5EF4-FFF2-40B4-BE49-F238E27FC236}">
                <a16:creationId xmlns:a16="http://schemas.microsoft.com/office/drawing/2014/main" id="{1C68EA82-EEB4-4012-A9F2-58BD89FE9E17}"/>
              </a:ext>
            </a:extLst>
          </p:cNvPr>
          <p:cNvSpPr/>
          <p:nvPr/>
        </p:nvSpPr>
        <p:spPr>
          <a:xfrm>
            <a:off x="4480941" y="4575120"/>
            <a:ext cx="236398" cy="278748"/>
          </a:xfrm>
          <a:custGeom>
            <a:avLst/>
            <a:gdLst>
              <a:gd name="connsiteX0" fmla="*/ 447173 w 515621"/>
              <a:gd name="connsiteY0" fmla="*/ 539544 h 607992"/>
              <a:gd name="connsiteX1" fmla="*/ 472012 w 515621"/>
              <a:gd name="connsiteY1" fmla="*/ 539544 h 607992"/>
              <a:gd name="connsiteX2" fmla="*/ 472012 w 515621"/>
              <a:gd name="connsiteY2" fmla="*/ 564595 h 607992"/>
              <a:gd name="connsiteX3" fmla="*/ 447173 w 515621"/>
              <a:gd name="connsiteY3" fmla="*/ 564595 h 607992"/>
              <a:gd name="connsiteX4" fmla="*/ 409844 w 515621"/>
              <a:gd name="connsiteY4" fmla="*/ 539544 h 607992"/>
              <a:gd name="connsiteX5" fmla="*/ 434754 w 515621"/>
              <a:gd name="connsiteY5" fmla="*/ 539544 h 607992"/>
              <a:gd name="connsiteX6" fmla="*/ 434754 w 515621"/>
              <a:gd name="connsiteY6" fmla="*/ 564595 h 607992"/>
              <a:gd name="connsiteX7" fmla="*/ 409844 w 515621"/>
              <a:gd name="connsiteY7" fmla="*/ 564595 h 607992"/>
              <a:gd name="connsiteX8" fmla="*/ 360236 w 515621"/>
              <a:gd name="connsiteY8" fmla="*/ 502285 h 607992"/>
              <a:gd name="connsiteX9" fmla="*/ 472012 w 515621"/>
              <a:gd name="connsiteY9" fmla="*/ 502285 h 607992"/>
              <a:gd name="connsiteX10" fmla="*/ 472012 w 515621"/>
              <a:gd name="connsiteY10" fmla="*/ 527406 h 607992"/>
              <a:gd name="connsiteX11" fmla="*/ 360236 w 515621"/>
              <a:gd name="connsiteY11" fmla="*/ 527406 h 607992"/>
              <a:gd name="connsiteX12" fmla="*/ 161454 w 515621"/>
              <a:gd name="connsiteY12" fmla="*/ 316274 h 607992"/>
              <a:gd name="connsiteX13" fmla="*/ 434754 w 515621"/>
              <a:gd name="connsiteY13" fmla="*/ 316274 h 607992"/>
              <a:gd name="connsiteX14" fmla="*/ 434754 w 515621"/>
              <a:gd name="connsiteY14" fmla="*/ 341325 h 607992"/>
              <a:gd name="connsiteX15" fmla="*/ 161454 w 515621"/>
              <a:gd name="connsiteY15" fmla="*/ 341325 h 607992"/>
              <a:gd name="connsiteX16" fmla="*/ 161454 w 515621"/>
              <a:gd name="connsiteY16" fmla="*/ 266667 h 607992"/>
              <a:gd name="connsiteX17" fmla="*/ 434754 w 515621"/>
              <a:gd name="connsiteY17" fmla="*/ 266667 h 607992"/>
              <a:gd name="connsiteX18" fmla="*/ 434754 w 515621"/>
              <a:gd name="connsiteY18" fmla="*/ 291718 h 607992"/>
              <a:gd name="connsiteX19" fmla="*/ 161454 w 515621"/>
              <a:gd name="connsiteY19" fmla="*/ 291718 h 607992"/>
              <a:gd name="connsiteX20" fmla="*/ 149207 w 515621"/>
              <a:gd name="connsiteY20" fmla="*/ 68506 h 607992"/>
              <a:gd name="connsiteX21" fmla="*/ 149207 w 515621"/>
              <a:gd name="connsiteY21" fmla="*/ 148816 h 607992"/>
              <a:gd name="connsiteX22" fmla="*/ 416099 w 515621"/>
              <a:gd name="connsiteY22" fmla="*/ 148816 h 607992"/>
              <a:gd name="connsiteX23" fmla="*/ 416099 w 515621"/>
              <a:gd name="connsiteY23" fmla="*/ 173925 h 607992"/>
              <a:gd name="connsiteX24" fmla="*/ 149207 w 515621"/>
              <a:gd name="connsiteY24" fmla="*/ 173925 h 607992"/>
              <a:gd name="connsiteX25" fmla="*/ 149207 w 515621"/>
              <a:gd name="connsiteY25" fmla="*/ 204676 h 607992"/>
              <a:gd name="connsiteX26" fmla="*/ 447000 w 515621"/>
              <a:gd name="connsiteY26" fmla="*/ 204676 h 607992"/>
              <a:gd name="connsiteX27" fmla="*/ 447000 w 515621"/>
              <a:gd name="connsiteY27" fmla="*/ 68506 h 607992"/>
              <a:gd name="connsiteX28" fmla="*/ 136678 w 515621"/>
              <a:gd name="connsiteY28" fmla="*/ 43398 h 607992"/>
              <a:gd name="connsiteX29" fmla="*/ 459624 w 515621"/>
              <a:gd name="connsiteY29" fmla="*/ 43398 h 607992"/>
              <a:gd name="connsiteX30" fmla="*/ 472153 w 515621"/>
              <a:gd name="connsiteY30" fmla="*/ 55999 h 607992"/>
              <a:gd name="connsiteX31" fmla="*/ 472153 w 515621"/>
              <a:gd name="connsiteY31" fmla="*/ 217183 h 607992"/>
              <a:gd name="connsiteX32" fmla="*/ 459624 w 515621"/>
              <a:gd name="connsiteY32" fmla="*/ 229691 h 607992"/>
              <a:gd name="connsiteX33" fmla="*/ 136678 w 515621"/>
              <a:gd name="connsiteY33" fmla="*/ 229691 h 607992"/>
              <a:gd name="connsiteX34" fmla="*/ 124054 w 515621"/>
              <a:gd name="connsiteY34" fmla="*/ 217183 h 607992"/>
              <a:gd name="connsiteX35" fmla="*/ 124054 w 515621"/>
              <a:gd name="connsiteY35" fmla="*/ 55999 h 607992"/>
              <a:gd name="connsiteX36" fmla="*/ 136678 w 515621"/>
              <a:gd name="connsiteY36" fmla="*/ 43398 h 607992"/>
              <a:gd name="connsiteX37" fmla="*/ 105686 w 515621"/>
              <a:gd name="connsiteY37" fmla="*/ 25113 h 607992"/>
              <a:gd name="connsiteX38" fmla="*/ 105686 w 515621"/>
              <a:gd name="connsiteY38" fmla="*/ 582879 h 607992"/>
              <a:gd name="connsiteX39" fmla="*/ 490471 w 515621"/>
              <a:gd name="connsiteY39" fmla="*/ 582879 h 607992"/>
              <a:gd name="connsiteX40" fmla="*/ 490471 w 515621"/>
              <a:gd name="connsiteY40" fmla="*/ 25113 h 607992"/>
              <a:gd name="connsiteX41" fmla="*/ 43612 w 515621"/>
              <a:gd name="connsiteY41" fmla="*/ 25113 h 607992"/>
              <a:gd name="connsiteX42" fmla="*/ 43612 w 515621"/>
              <a:gd name="connsiteY42" fmla="*/ 93023 h 607992"/>
              <a:gd name="connsiteX43" fmla="*/ 62074 w 515621"/>
              <a:gd name="connsiteY43" fmla="*/ 93023 h 607992"/>
              <a:gd name="connsiteX44" fmla="*/ 62074 w 515621"/>
              <a:gd name="connsiteY44" fmla="*/ 118137 h 607992"/>
              <a:gd name="connsiteX45" fmla="*/ 43612 w 515621"/>
              <a:gd name="connsiteY45" fmla="*/ 118137 h 607992"/>
              <a:gd name="connsiteX46" fmla="*/ 43612 w 515621"/>
              <a:gd name="connsiteY46" fmla="*/ 192255 h 607992"/>
              <a:gd name="connsiteX47" fmla="*/ 62074 w 515621"/>
              <a:gd name="connsiteY47" fmla="*/ 192255 h 607992"/>
              <a:gd name="connsiteX48" fmla="*/ 62074 w 515621"/>
              <a:gd name="connsiteY48" fmla="*/ 217274 h 607992"/>
              <a:gd name="connsiteX49" fmla="*/ 43612 w 515621"/>
              <a:gd name="connsiteY49" fmla="*/ 217274 h 607992"/>
              <a:gd name="connsiteX50" fmla="*/ 43612 w 515621"/>
              <a:gd name="connsiteY50" fmla="*/ 291486 h 607992"/>
              <a:gd name="connsiteX51" fmla="*/ 62074 w 515621"/>
              <a:gd name="connsiteY51" fmla="*/ 291486 h 607992"/>
              <a:gd name="connsiteX52" fmla="*/ 62074 w 515621"/>
              <a:gd name="connsiteY52" fmla="*/ 316506 h 607992"/>
              <a:gd name="connsiteX53" fmla="*/ 43612 w 515621"/>
              <a:gd name="connsiteY53" fmla="*/ 316506 h 607992"/>
              <a:gd name="connsiteX54" fmla="*/ 43612 w 515621"/>
              <a:gd name="connsiteY54" fmla="*/ 390624 h 607992"/>
              <a:gd name="connsiteX55" fmla="*/ 62074 w 515621"/>
              <a:gd name="connsiteY55" fmla="*/ 390624 h 607992"/>
              <a:gd name="connsiteX56" fmla="*/ 62074 w 515621"/>
              <a:gd name="connsiteY56" fmla="*/ 415737 h 607992"/>
              <a:gd name="connsiteX57" fmla="*/ 43612 w 515621"/>
              <a:gd name="connsiteY57" fmla="*/ 415737 h 607992"/>
              <a:gd name="connsiteX58" fmla="*/ 43612 w 515621"/>
              <a:gd name="connsiteY58" fmla="*/ 489855 h 607992"/>
              <a:gd name="connsiteX59" fmla="*/ 62074 w 515621"/>
              <a:gd name="connsiteY59" fmla="*/ 489855 h 607992"/>
              <a:gd name="connsiteX60" fmla="*/ 62074 w 515621"/>
              <a:gd name="connsiteY60" fmla="*/ 514969 h 607992"/>
              <a:gd name="connsiteX61" fmla="*/ 43612 w 515621"/>
              <a:gd name="connsiteY61" fmla="*/ 514969 h 607992"/>
              <a:gd name="connsiteX62" fmla="*/ 43612 w 515621"/>
              <a:gd name="connsiteY62" fmla="*/ 582879 h 607992"/>
              <a:gd name="connsiteX63" fmla="*/ 80630 w 515621"/>
              <a:gd name="connsiteY63" fmla="*/ 582879 h 607992"/>
              <a:gd name="connsiteX64" fmla="*/ 80630 w 515621"/>
              <a:gd name="connsiteY64" fmla="*/ 25113 h 607992"/>
              <a:gd name="connsiteX65" fmla="*/ 43518 w 515621"/>
              <a:gd name="connsiteY65" fmla="*/ 0 h 607992"/>
              <a:gd name="connsiteX66" fmla="*/ 490565 w 515621"/>
              <a:gd name="connsiteY66" fmla="*/ 0 h 607992"/>
              <a:gd name="connsiteX67" fmla="*/ 515621 w 515621"/>
              <a:gd name="connsiteY67" fmla="*/ 24925 h 607992"/>
              <a:gd name="connsiteX68" fmla="*/ 515621 w 515621"/>
              <a:gd name="connsiteY68" fmla="*/ 583067 h 607992"/>
              <a:gd name="connsiteX69" fmla="*/ 490565 w 515621"/>
              <a:gd name="connsiteY69" fmla="*/ 607992 h 607992"/>
              <a:gd name="connsiteX70" fmla="*/ 43518 w 515621"/>
              <a:gd name="connsiteY70" fmla="*/ 607992 h 607992"/>
              <a:gd name="connsiteX71" fmla="*/ 18462 w 515621"/>
              <a:gd name="connsiteY71" fmla="*/ 583067 h 607992"/>
              <a:gd name="connsiteX72" fmla="*/ 18462 w 515621"/>
              <a:gd name="connsiteY72" fmla="*/ 514969 h 607992"/>
              <a:gd name="connsiteX73" fmla="*/ 0 w 515621"/>
              <a:gd name="connsiteY73" fmla="*/ 514969 h 607992"/>
              <a:gd name="connsiteX74" fmla="*/ 0 w 515621"/>
              <a:gd name="connsiteY74" fmla="*/ 489855 h 607992"/>
              <a:gd name="connsiteX75" fmla="*/ 18462 w 515621"/>
              <a:gd name="connsiteY75" fmla="*/ 489855 h 607992"/>
              <a:gd name="connsiteX76" fmla="*/ 18462 w 515621"/>
              <a:gd name="connsiteY76" fmla="*/ 415737 h 607992"/>
              <a:gd name="connsiteX77" fmla="*/ 0 w 515621"/>
              <a:gd name="connsiteY77" fmla="*/ 415737 h 607992"/>
              <a:gd name="connsiteX78" fmla="*/ 0 w 515621"/>
              <a:gd name="connsiteY78" fmla="*/ 390624 h 607992"/>
              <a:gd name="connsiteX79" fmla="*/ 18462 w 515621"/>
              <a:gd name="connsiteY79" fmla="*/ 390624 h 607992"/>
              <a:gd name="connsiteX80" fmla="*/ 18462 w 515621"/>
              <a:gd name="connsiteY80" fmla="*/ 316506 h 607992"/>
              <a:gd name="connsiteX81" fmla="*/ 0 w 515621"/>
              <a:gd name="connsiteY81" fmla="*/ 316506 h 607992"/>
              <a:gd name="connsiteX82" fmla="*/ 0 w 515621"/>
              <a:gd name="connsiteY82" fmla="*/ 291486 h 607992"/>
              <a:gd name="connsiteX83" fmla="*/ 18462 w 515621"/>
              <a:gd name="connsiteY83" fmla="*/ 291486 h 607992"/>
              <a:gd name="connsiteX84" fmla="*/ 18462 w 515621"/>
              <a:gd name="connsiteY84" fmla="*/ 217274 h 607992"/>
              <a:gd name="connsiteX85" fmla="*/ 0 w 515621"/>
              <a:gd name="connsiteY85" fmla="*/ 217274 h 607992"/>
              <a:gd name="connsiteX86" fmla="*/ 0 w 515621"/>
              <a:gd name="connsiteY86" fmla="*/ 192255 h 607992"/>
              <a:gd name="connsiteX87" fmla="*/ 18462 w 515621"/>
              <a:gd name="connsiteY87" fmla="*/ 192255 h 607992"/>
              <a:gd name="connsiteX88" fmla="*/ 18462 w 515621"/>
              <a:gd name="connsiteY88" fmla="*/ 118137 h 607992"/>
              <a:gd name="connsiteX89" fmla="*/ 0 w 515621"/>
              <a:gd name="connsiteY89" fmla="*/ 118137 h 607992"/>
              <a:gd name="connsiteX90" fmla="*/ 0 w 515621"/>
              <a:gd name="connsiteY90" fmla="*/ 93023 h 607992"/>
              <a:gd name="connsiteX91" fmla="*/ 18462 w 515621"/>
              <a:gd name="connsiteY91" fmla="*/ 93023 h 607992"/>
              <a:gd name="connsiteX92" fmla="*/ 18462 w 515621"/>
              <a:gd name="connsiteY92" fmla="*/ 24925 h 607992"/>
              <a:gd name="connsiteX93" fmla="*/ 43518 w 515621"/>
              <a:gd name="connsiteY93"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15621" h="607992">
                <a:moveTo>
                  <a:pt x="447173" y="539544"/>
                </a:moveTo>
                <a:lnTo>
                  <a:pt x="472012" y="539544"/>
                </a:lnTo>
                <a:lnTo>
                  <a:pt x="472012" y="564595"/>
                </a:lnTo>
                <a:lnTo>
                  <a:pt x="447173" y="564595"/>
                </a:lnTo>
                <a:close/>
                <a:moveTo>
                  <a:pt x="409844" y="539544"/>
                </a:moveTo>
                <a:lnTo>
                  <a:pt x="434754" y="539544"/>
                </a:lnTo>
                <a:lnTo>
                  <a:pt x="434754" y="564595"/>
                </a:lnTo>
                <a:lnTo>
                  <a:pt x="409844" y="564595"/>
                </a:lnTo>
                <a:close/>
                <a:moveTo>
                  <a:pt x="360236" y="502285"/>
                </a:moveTo>
                <a:lnTo>
                  <a:pt x="472012" y="502285"/>
                </a:lnTo>
                <a:lnTo>
                  <a:pt x="472012" y="527406"/>
                </a:lnTo>
                <a:lnTo>
                  <a:pt x="360236" y="527406"/>
                </a:lnTo>
                <a:close/>
                <a:moveTo>
                  <a:pt x="161454" y="316274"/>
                </a:moveTo>
                <a:lnTo>
                  <a:pt x="434754" y="316274"/>
                </a:lnTo>
                <a:lnTo>
                  <a:pt x="434754" y="341325"/>
                </a:lnTo>
                <a:lnTo>
                  <a:pt x="161454" y="341325"/>
                </a:lnTo>
                <a:close/>
                <a:moveTo>
                  <a:pt x="161454" y="266667"/>
                </a:moveTo>
                <a:lnTo>
                  <a:pt x="434754" y="266667"/>
                </a:lnTo>
                <a:lnTo>
                  <a:pt x="434754" y="291718"/>
                </a:lnTo>
                <a:lnTo>
                  <a:pt x="161454" y="291718"/>
                </a:lnTo>
                <a:close/>
                <a:moveTo>
                  <a:pt x="149207" y="68506"/>
                </a:moveTo>
                <a:lnTo>
                  <a:pt x="149207" y="148816"/>
                </a:lnTo>
                <a:lnTo>
                  <a:pt x="416099" y="148816"/>
                </a:lnTo>
                <a:lnTo>
                  <a:pt x="416099" y="173925"/>
                </a:lnTo>
                <a:lnTo>
                  <a:pt x="149207" y="173925"/>
                </a:lnTo>
                <a:lnTo>
                  <a:pt x="149207" y="204676"/>
                </a:lnTo>
                <a:lnTo>
                  <a:pt x="447000" y="204676"/>
                </a:lnTo>
                <a:lnTo>
                  <a:pt x="447000" y="68506"/>
                </a:lnTo>
                <a:close/>
                <a:moveTo>
                  <a:pt x="136678" y="43398"/>
                </a:moveTo>
                <a:lnTo>
                  <a:pt x="459624" y="43398"/>
                </a:lnTo>
                <a:cubicBezTo>
                  <a:pt x="466501" y="43398"/>
                  <a:pt x="472153" y="49040"/>
                  <a:pt x="472153" y="55999"/>
                </a:cubicBezTo>
                <a:lnTo>
                  <a:pt x="472153" y="217183"/>
                </a:lnTo>
                <a:cubicBezTo>
                  <a:pt x="472153" y="224142"/>
                  <a:pt x="466501" y="229691"/>
                  <a:pt x="459624" y="229691"/>
                </a:cubicBezTo>
                <a:lnTo>
                  <a:pt x="136678" y="229691"/>
                </a:lnTo>
                <a:cubicBezTo>
                  <a:pt x="129706" y="229691"/>
                  <a:pt x="124054" y="224142"/>
                  <a:pt x="124054" y="217183"/>
                </a:cubicBezTo>
                <a:lnTo>
                  <a:pt x="124054" y="55999"/>
                </a:lnTo>
                <a:cubicBezTo>
                  <a:pt x="124054" y="49040"/>
                  <a:pt x="129706" y="43398"/>
                  <a:pt x="136678" y="43398"/>
                </a:cubicBezTo>
                <a:close/>
                <a:moveTo>
                  <a:pt x="105686" y="25113"/>
                </a:moveTo>
                <a:lnTo>
                  <a:pt x="105686" y="582879"/>
                </a:lnTo>
                <a:lnTo>
                  <a:pt x="490471" y="582879"/>
                </a:lnTo>
                <a:lnTo>
                  <a:pt x="490471" y="25113"/>
                </a:lnTo>
                <a:close/>
                <a:moveTo>
                  <a:pt x="43612" y="25113"/>
                </a:moveTo>
                <a:lnTo>
                  <a:pt x="43612" y="93023"/>
                </a:lnTo>
                <a:lnTo>
                  <a:pt x="62074" y="93023"/>
                </a:lnTo>
                <a:lnTo>
                  <a:pt x="62074" y="118137"/>
                </a:lnTo>
                <a:lnTo>
                  <a:pt x="43612" y="118137"/>
                </a:lnTo>
                <a:lnTo>
                  <a:pt x="43612" y="192255"/>
                </a:lnTo>
                <a:lnTo>
                  <a:pt x="62074" y="192255"/>
                </a:lnTo>
                <a:lnTo>
                  <a:pt x="62074" y="217274"/>
                </a:lnTo>
                <a:lnTo>
                  <a:pt x="43612" y="217274"/>
                </a:lnTo>
                <a:lnTo>
                  <a:pt x="43612" y="291486"/>
                </a:lnTo>
                <a:lnTo>
                  <a:pt x="62074" y="291486"/>
                </a:lnTo>
                <a:lnTo>
                  <a:pt x="62074" y="316506"/>
                </a:lnTo>
                <a:lnTo>
                  <a:pt x="43612" y="316506"/>
                </a:lnTo>
                <a:lnTo>
                  <a:pt x="43612" y="390624"/>
                </a:lnTo>
                <a:lnTo>
                  <a:pt x="62074" y="390624"/>
                </a:lnTo>
                <a:lnTo>
                  <a:pt x="62074" y="415737"/>
                </a:lnTo>
                <a:lnTo>
                  <a:pt x="43612" y="415737"/>
                </a:lnTo>
                <a:lnTo>
                  <a:pt x="43612" y="489855"/>
                </a:lnTo>
                <a:lnTo>
                  <a:pt x="62074" y="489855"/>
                </a:lnTo>
                <a:lnTo>
                  <a:pt x="62074" y="514969"/>
                </a:lnTo>
                <a:lnTo>
                  <a:pt x="43612" y="514969"/>
                </a:lnTo>
                <a:lnTo>
                  <a:pt x="43612" y="582879"/>
                </a:lnTo>
                <a:lnTo>
                  <a:pt x="80630" y="582879"/>
                </a:lnTo>
                <a:lnTo>
                  <a:pt x="80630" y="25113"/>
                </a:lnTo>
                <a:close/>
                <a:moveTo>
                  <a:pt x="43518" y="0"/>
                </a:moveTo>
                <a:lnTo>
                  <a:pt x="490565" y="0"/>
                </a:lnTo>
                <a:cubicBezTo>
                  <a:pt x="504412" y="0"/>
                  <a:pt x="515621" y="11193"/>
                  <a:pt x="515621" y="24925"/>
                </a:cubicBezTo>
                <a:lnTo>
                  <a:pt x="515621" y="583067"/>
                </a:lnTo>
                <a:cubicBezTo>
                  <a:pt x="515621" y="596799"/>
                  <a:pt x="504412" y="607992"/>
                  <a:pt x="490565" y="607992"/>
                </a:cubicBezTo>
                <a:lnTo>
                  <a:pt x="43518" y="607992"/>
                </a:lnTo>
                <a:cubicBezTo>
                  <a:pt x="29671" y="607992"/>
                  <a:pt x="18462" y="596799"/>
                  <a:pt x="18462" y="583067"/>
                </a:cubicBezTo>
                <a:lnTo>
                  <a:pt x="18462" y="514969"/>
                </a:lnTo>
                <a:lnTo>
                  <a:pt x="0" y="514969"/>
                </a:lnTo>
                <a:lnTo>
                  <a:pt x="0" y="489855"/>
                </a:lnTo>
                <a:lnTo>
                  <a:pt x="18462" y="489855"/>
                </a:lnTo>
                <a:lnTo>
                  <a:pt x="18462" y="415737"/>
                </a:lnTo>
                <a:lnTo>
                  <a:pt x="0" y="415737"/>
                </a:lnTo>
                <a:lnTo>
                  <a:pt x="0" y="390624"/>
                </a:lnTo>
                <a:lnTo>
                  <a:pt x="18462" y="390624"/>
                </a:lnTo>
                <a:lnTo>
                  <a:pt x="18462" y="316506"/>
                </a:lnTo>
                <a:lnTo>
                  <a:pt x="0" y="316506"/>
                </a:lnTo>
                <a:lnTo>
                  <a:pt x="0" y="291486"/>
                </a:lnTo>
                <a:lnTo>
                  <a:pt x="18462" y="291486"/>
                </a:lnTo>
                <a:lnTo>
                  <a:pt x="18462" y="217274"/>
                </a:lnTo>
                <a:lnTo>
                  <a:pt x="0" y="217274"/>
                </a:lnTo>
                <a:lnTo>
                  <a:pt x="0" y="192255"/>
                </a:lnTo>
                <a:lnTo>
                  <a:pt x="18462" y="192255"/>
                </a:lnTo>
                <a:lnTo>
                  <a:pt x="18462" y="118137"/>
                </a:lnTo>
                <a:lnTo>
                  <a:pt x="0" y="118137"/>
                </a:lnTo>
                <a:lnTo>
                  <a:pt x="0" y="93023"/>
                </a:lnTo>
                <a:lnTo>
                  <a:pt x="18462" y="93023"/>
                </a:lnTo>
                <a:lnTo>
                  <a:pt x="18462" y="24925"/>
                </a:lnTo>
                <a:cubicBezTo>
                  <a:pt x="18462" y="11193"/>
                  <a:pt x="29671" y="0"/>
                  <a:pt x="435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6" name="文本框 75">
            <a:extLst>
              <a:ext uri="{FF2B5EF4-FFF2-40B4-BE49-F238E27FC236}">
                <a16:creationId xmlns:a16="http://schemas.microsoft.com/office/drawing/2014/main" id="{8AC15871-E6FA-4E65-B9A3-B5E288C93B4E}"/>
              </a:ext>
            </a:extLst>
          </p:cNvPr>
          <p:cNvSpPr txBox="1"/>
          <p:nvPr/>
        </p:nvSpPr>
        <p:spPr>
          <a:xfrm>
            <a:off x="1229030" y="5089360"/>
            <a:ext cx="646331"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文本</a:t>
            </a:r>
            <a:endParaRPr lang="zh-CN" altLang="en-US" dirty="0">
              <a:latin typeface="思源黑体 CN Bold" panose="020B0800000000000000" pitchFamily="34" charset="-122"/>
              <a:ea typeface="思源黑体 CN Bold" panose="020B0800000000000000" pitchFamily="34" charset="-122"/>
            </a:endParaRPr>
          </a:p>
        </p:txBody>
      </p:sp>
      <p:sp>
        <p:nvSpPr>
          <p:cNvPr id="77" name="文本框 76">
            <a:extLst>
              <a:ext uri="{FF2B5EF4-FFF2-40B4-BE49-F238E27FC236}">
                <a16:creationId xmlns:a16="http://schemas.microsoft.com/office/drawing/2014/main" id="{31E00943-BFD8-4A20-A069-ADAD1C2ACBA4}"/>
              </a:ext>
            </a:extLst>
          </p:cNvPr>
          <p:cNvSpPr txBox="1"/>
          <p:nvPr/>
        </p:nvSpPr>
        <p:spPr>
          <a:xfrm>
            <a:off x="2756583" y="5089360"/>
            <a:ext cx="646331" cy="369332"/>
          </a:xfrm>
          <a:prstGeom prst="rect">
            <a:avLst/>
          </a:prstGeom>
          <a:noFill/>
        </p:spPr>
        <p:txBody>
          <a:bodyPr wrap="none">
            <a:spAutoFit/>
          </a:bodyPr>
          <a:lstStyle/>
          <a:p>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文本</a:t>
            </a:r>
            <a:endParaRPr lang="zh-CN" altLang="en-US" dirty="0">
              <a:latin typeface="思源黑体 CN Bold" panose="020B0800000000000000" pitchFamily="34" charset="-122"/>
              <a:ea typeface="思源黑体 CN Bold" panose="020B0800000000000000" pitchFamily="34" charset="-122"/>
            </a:endParaRPr>
          </a:p>
        </p:txBody>
      </p:sp>
      <p:sp>
        <p:nvSpPr>
          <p:cNvPr id="78" name="文本框 77">
            <a:extLst>
              <a:ext uri="{FF2B5EF4-FFF2-40B4-BE49-F238E27FC236}">
                <a16:creationId xmlns:a16="http://schemas.microsoft.com/office/drawing/2014/main" id="{0E004EB9-C576-43A5-89F2-CBB756BE57B2}"/>
              </a:ext>
            </a:extLst>
          </p:cNvPr>
          <p:cNvSpPr txBox="1"/>
          <p:nvPr/>
        </p:nvSpPr>
        <p:spPr>
          <a:xfrm>
            <a:off x="4275974" y="5089360"/>
            <a:ext cx="646331"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文本</a:t>
            </a:r>
            <a:endParaRPr lang="zh-CN" altLang="en-US" dirty="0">
              <a:latin typeface="思源黑体 CN Bold" panose="020B0800000000000000" pitchFamily="34" charset="-122"/>
              <a:ea typeface="思源黑体 CN Bold" panose="020B0800000000000000" pitchFamily="34" charset="-122"/>
            </a:endParaRPr>
          </a:p>
        </p:txBody>
      </p:sp>
      <p:sp>
        <p:nvSpPr>
          <p:cNvPr id="79" name="文本框 78">
            <a:extLst>
              <a:ext uri="{FF2B5EF4-FFF2-40B4-BE49-F238E27FC236}">
                <a16:creationId xmlns:a16="http://schemas.microsoft.com/office/drawing/2014/main" id="{6AEEA33F-D7A8-46BC-9B60-7E2412627527}"/>
              </a:ext>
            </a:extLst>
          </p:cNvPr>
          <p:cNvSpPr txBox="1"/>
          <p:nvPr/>
        </p:nvSpPr>
        <p:spPr>
          <a:xfrm>
            <a:off x="5811689" y="5089360"/>
            <a:ext cx="646331"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文本</a:t>
            </a:r>
            <a:endParaRPr lang="zh-CN" altLang="en-US" dirty="0">
              <a:latin typeface="思源黑体 CN Bold" panose="020B0800000000000000" pitchFamily="34" charset="-122"/>
              <a:ea typeface="思源黑体 CN Bold" panose="020B0800000000000000" pitchFamily="34" charset="-122"/>
            </a:endParaRPr>
          </a:p>
        </p:txBody>
      </p:sp>
      <p:sp>
        <p:nvSpPr>
          <p:cNvPr id="80" name="文本框 79">
            <a:extLst>
              <a:ext uri="{FF2B5EF4-FFF2-40B4-BE49-F238E27FC236}">
                <a16:creationId xmlns:a16="http://schemas.microsoft.com/office/drawing/2014/main" id="{33332672-66F3-4891-9E97-8159DD7E960F}"/>
              </a:ext>
            </a:extLst>
          </p:cNvPr>
          <p:cNvSpPr txBox="1"/>
          <p:nvPr/>
        </p:nvSpPr>
        <p:spPr>
          <a:xfrm>
            <a:off x="1284052" y="1891290"/>
            <a:ext cx="5026297" cy="2125838"/>
          </a:xfrm>
          <a:prstGeom prst="rect">
            <a:avLst/>
          </a:prstGeom>
          <a:noFill/>
        </p:spPr>
        <p:txBody>
          <a:bodyPr wrap="square">
            <a:spAutoFit/>
          </a:bodyPr>
          <a:lstStyle/>
          <a:p>
            <a:pPr indent="504000" algn="just">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dirty="0">
              <a:latin typeface="思源黑体 CN Bold" panose="020B0800000000000000" pitchFamily="34" charset="-122"/>
              <a:ea typeface="思源黑体 CN Bold" panose="020B0800000000000000" pitchFamily="34" charset="-122"/>
            </a:endParaRPr>
          </a:p>
        </p:txBody>
      </p:sp>
      <p:pic>
        <p:nvPicPr>
          <p:cNvPr id="81" name="图片 80" descr="坐着的年轻商务人士">
            <a:extLst>
              <a:ext uri="{FF2B5EF4-FFF2-40B4-BE49-F238E27FC236}">
                <a16:creationId xmlns:a16="http://schemas.microsoft.com/office/drawing/2014/main" id="{B532B374-A36E-422F-9468-D30A74CB31D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478037" y="1409700"/>
            <a:ext cx="4734759" cy="5448300"/>
          </a:xfrm>
          <a:custGeom>
            <a:avLst/>
            <a:gdLst>
              <a:gd name="connsiteX0" fmla="*/ 0 w 4734759"/>
              <a:gd name="connsiteY0" fmla="*/ 0 h 5448300"/>
              <a:gd name="connsiteX1" fmla="*/ 4734759 w 4734759"/>
              <a:gd name="connsiteY1" fmla="*/ 0 h 5448300"/>
              <a:gd name="connsiteX2" fmla="*/ 4734759 w 4734759"/>
              <a:gd name="connsiteY2" fmla="*/ 5448300 h 5448300"/>
              <a:gd name="connsiteX3" fmla="*/ 0 w 4734759"/>
              <a:gd name="connsiteY3" fmla="*/ 5448300 h 5448300"/>
            </a:gdLst>
            <a:ahLst/>
            <a:cxnLst>
              <a:cxn ang="0">
                <a:pos x="connsiteX0" y="connsiteY0"/>
              </a:cxn>
              <a:cxn ang="0">
                <a:pos x="connsiteX1" y="connsiteY1"/>
              </a:cxn>
              <a:cxn ang="0">
                <a:pos x="connsiteX2" y="connsiteY2"/>
              </a:cxn>
              <a:cxn ang="0">
                <a:pos x="connsiteX3" y="connsiteY3"/>
              </a:cxn>
            </a:cxnLst>
            <a:rect l="l" t="t" r="r" b="b"/>
            <a:pathLst>
              <a:path w="4734759" h="5448300">
                <a:moveTo>
                  <a:pt x="0" y="0"/>
                </a:moveTo>
                <a:lnTo>
                  <a:pt x="4734759" y="0"/>
                </a:lnTo>
                <a:lnTo>
                  <a:pt x="4734759" y="5448300"/>
                </a:lnTo>
                <a:lnTo>
                  <a:pt x="0" y="5448300"/>
                </a:lnTo>
                <a:close/>
              </a:path>
            </a:pathLst>
          </a:custGeom>
        </p:spPr>
      </p:pic>
    </p:spTree>
    <p:custDataLst>
      <p:tags r:id="rId1"/>
    </p:custDataLst>
    <p:extLst>
      <p:ext uri="{BB962C8B-B14F-4D97-AF65-F5344CB8AC3E}">
        <p14:creationId xmlns:p14="http://schemas.microsoft.com/office/powerpoint/2010/main" val="2413213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A0952630-2B1E-4AA9-AFBD-9EBAA6D639E3}"/>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5" name="任意多边形: 形状 54">
            <a:extLst>
              <a:ext uri="{FF2B5EF4-FFF2-40B4-BE49-F238E27FC236}">
                <a16:creationId xmlns:a16="http://schemas.microsoft.com/office/drawing/2014/main" id="{92B71E20-F64C-465B-8CB7-ED039B528F5E}"/>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6" name="任意多边形: 形状 55">
            <a:extLst>
              <a:ext uri="{FF2B5EF4-FFF2-40B4-BE49-F238E27FC236}">
                <a16:creationId xmlns:a16="http://schemas.microsoft.com/office/drawing/2014/main" id="{E54D1F2C-5F72-40B6-A9D6-FC6B4FEFE3BC}"/>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57" name="任意多边形: 形状 56">
            <a:extLst>
              <a:ext uri="{FF2B5EF4-FFF2-40B4-BE49-F238E27FC236}">
                <a16:creationId xmlns:a16="http://schemas.microsoft.com/office/drawing/2014/main" id="{8FCDD3FB-C49C-4C92-AA35-58DA4375336E}"/>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a:extLst>
              <a:ext uri="{FF2B5EF4-FFF2-40B4-BE49-F238E27FC236}">
                <a16:creationId xmlns:a16="http://schemas.microsoft.com/office/drawing/2014/main" id="{05382288-7ACF-437E-BCAC-E77F289BC2E3}"/>
              </a:ext>
            </a:extLst>
          </p:cNvPr>
          <p:cNvGrpSpPr/>
          <p:nvPr/>
        </p:nvGrpSpPr>
        <p:grpSpPr>
          <a:xfrm>
            <a:off x="711200" y="909414"/>
            <a:ext cx="3556000" cy="2235200"/>
            <a:chOff x="711200" y="546100"/>
            <a:chExt cx="3556000" cy="2235200"/>
          </a:xfrm>
        </p:grpSpPr>
        <p:sp>
          <p:nvSpPr>
            <p:cNvPr id="17" name="矩形: 圆角 16">
              <a:extLst>
                <a:ext uri="{FF2B5EF4-FFF2-40B4-BE49-F238E27FC236}">
                  <a16:creationId xmlns:a16="http://schemas.microsoft.com/office/drawing/2014/main" id="{B71B5FFF-2ACE-4F36-9D0A-0B2EAE701694}"/>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4D99C537-CE6E-458F-B91C-9E8D03B4A0C1}"/>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19D2C0D5-6AB3-4F91-963D-3B2828794591}"/>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1</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A05540BD-87E9-42AC-A251-27EB338FD3C9}"/>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13" name="直接连接符 12">
              <a:extLst>
                <a:ext uri="{FF2B5EF4-FFF2-40B4-BE49-F238E27FC236}">
                  <a16:creationId xmlns:a16="http://schemas.microsoft.com/office/drawing/2014/main" id="{F572A6DE-F81E-4B17-B00F-63D7BB64C536}"/>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E00EC905-AFBE-41CE-9503-C4CA1C731AAA}"/>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grpSp>
        <p:nvGrpSpPr>
          <p:cNvPr id="19" name="组合 18">
            <a:extLst>
              <a:ext uri="{FF2B5EF4-FFF2-40B4-BE49-F238E27FC236}">
                <a16:creationId xmlns:a16="http://schemas.microsoft.com/office/drawing/2014/main" id="{85F0C730-7D43-4862-A845-5C8C958999B9}"/>
              </a:ext>
            </a:extLst>
          </p:cNvPr>
          <p:cNvGrpSpPr/>
          <p:nvPr/>
        </p:nvGrpSpPr>
        <p:grpSpPr>
          <a:xfrm>
            <a:off x="711200" y="3507027"/>
            <a:ext cx="3556000" cy="2235200"/>
            <a:chOff x="711200" y="546100"/>
            <a:chExt cx="3556000" cy="2235200"/>
          </a:xfrm>
        </p:grpSpPr>
        <p:sp>
          <p:nvSpPr>
            <p:cNvPr id="20" name="矩形: 圆角 19">
              <a:extLst>
                <a:ext uri="{FF2B5EF4-FFF2-40B4-BE49-F238E27FC236}">
                  <a16:creationId xmlns:a16="http://schemas.microsoft.com/office/drawing/2014/main" id="{14112863-E8A2-4015-89F6-EF4B078F2DF6}"/>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1C674634-5E90-4D20-8FEF-771691DAC49F}"/>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A8FB0978-5DAD-41EF-88E1-6540300D0A1D}"/>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4</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23" name="文本框 22">
              <a:extLst>
                <a:ext uri="{FF2B5EF4-FFF2-40B4-BE49-F238E27FC236}">
                  <a16:creationId xmlns:a16="http://schemas.microsoft.com/office/drawing/2014/main" id="{73086B0C-25A3-4AEE-B090-32DB585A3CF0}"/>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24" name="直接连接符 23">
              <a:extLst>
                <a:ext uri="{FF2B5EF4-FFF2-40B4-BE49-F238E27FC236}">
                  <a16:creationId xmlns:a16="http://schemas.microsoft.com/office/drawing/2014/main" id="{CDE3D0A2-C7DF-4E6E-8994-A9AEE7A017BD}"/>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C26E822A-01BC-4E77-8984-F539EFD4B635}"/>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grpSp>
        <p:nvGrpSpPr>
          <p:cNvPr id="26" name="组合 25">
            <a:extLst>
              <a:ext uri="{FF2B5EF4-FFF2-40B4-BE49-F238E27FC236}">
                <a16:creationId xmlns:a16="http://schemas.microsoft.com/office/drawing/2014/main" id="{4DFD2493-8740-485C-A245-2A93D493C944}"/>
              </a:ext>
            </a:extLst>
          </p:cNvPr>
          <p:cNvGrpSpPr/>
          <p:nvPr/>
        </p:nvGrpSpPr>
        <p:grpSpPr>
          <a:xfrm>
            <a:off x="4443731" y="909414"/>
            <a:ext cx="3556000" cy="2235200"/>
            <a:chOff x="711200" y="546100"/>
            <a:chExt cx="3556000" cy="2235200"/>
          </a:xfrm>
        </p:grpSpPr>
        <p:sp>
          <p:nvSpPr>
            <p:cNvPr id="27" name="矩形: 圆角 26">
              <a:extLst>
                <a:ext uri="{FF2B5EF4-FFF2-40B4-BE49-F238E27FC236}">
                  <a16:creationId xmlns:a16="http://schemas.microsoft.com/office/drawing/2014/main" id="{55DDA102-0D17-44CC-9729-BD532889A386}"/>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BCBDC6F5-C63C-43E1-B65D-B6743BBDCED5}"/>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ADFC634F-1A66-4F5D-9179-9C28A8FC9C67}"/>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2</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85AA0B2D-E8C4-4D99-B8D3-D4510ABCB249}"/>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31" name="直接连接符 30">
              <a:extLst>
                <a:ext uri="{FF2B5EF4-FFF2-40B4-BE49-F238E27FC236}">
                  <a16:creationId xmlns:a16="http://schemas.microsoft.com/office/drawing/2014/main" id="{E4D7D1AD-BB3A-45B4-A406-61F5CCD0DB81}"/>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6C5F6FC4-44EB-42AD-868D-0B6F8C2A20E8}"/>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grpSp>
        <p:nvGrpSpPr>
          <p:cNvPr id="33" name="组合 32">
            <a:extLst>
              <a:ext uri="{FF2B5EF4-FFF2-40B4-BE49-F238E27FC236}">
                <a16:creationId xmlns:a16="http://schemas.microsoft.com/office/drawing/2014/main" id="{9887ED76-A411-476D-9B7B-B158FC586581}"/>
              </a:ext>
            </a:extLst>
          </p:cNvPr>
          <p:cNvGrpSpPr/>
          <p:nvPr/>
        </p:nvGrpSpPr>
        <p:grpSpPr>
          <a:xfrm>
            <a:off x="4443731" y="3507027"/>
            <a:ext cx="3556000" cy="2235200"/>
            <a:chOff x="711200" y="546100"/>
            <a:chExt cx="3556000" cy="2235200"/>
          </a:xfrm>
        </p:grpSpPr>
        <p:sp>
          <p:nvSpPr>
            <p:cNvPr id="34" name="矩形: 圆角 33">
              <a:extLst>
                <a:ext uri="{FF2B5EF4-FFF2-40B4-BE49-F238E27FC236}">
                  <a16:creationId xmlns:a16="http://schemas.microsoft.com/office/drawing/2014/main" id="{52750790-50CB-40DC-AF4A-BCC58BB624C7}"/>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90B330AD-74F7-473D-8461-90A2303E0AE3}"/>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5619D19D-D2E8-492E-A83F-8556CAF2FD64}"/>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5</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43CBB72D-1663-474A-8A20-0DF835340DF1}"/>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38" name="直接连接符 37">
              <a:extLst>
                <a:ext uri="{FF2B5EF4-FFF2-40B4-BE49-F238E27FC236}">
                  <a16:creationId xmlns:a16="http://schemas.microsoft.com/office/drawing/2014/main" id="{F56F600B-052B-4AA7-A6C1-0C5075F1F137}"/>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780B64FA-9DD2-4904-A49F-201C8037B065}"/>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grpSp>
        <p:nvGrpSpPr>
          <p:cNvPr id="40" name="组合 39">
            <a:extLst>
              <a:ext uri="{FF2B5EF4-FFF2-40B4-BE49-F238E27FC236}">
                <a16:creationId xmlns:a16="http://schemas.microsoft.com/office/drawing/2014/main" id="{5DD9EF63-0E03-4587-A94E-A35E679B7752}"/>
              </a:ext>
            </a:extLst>
          </p:cNvPr>
          <p:cNvGrpSpPr/>
          <p:nvPr/>
        </p:nvGrpSpPr>
        <p:grpSpPr>
          <a:xfrm>
            <a:off x="8176261" y="909414"/>
            <a:ext cx="3556000" cy="2235200"/>
            <a:chOff x="711200" y="546100"/>
            <a:chExt cx="3556000" cy="2235200"/>
          </a:xfrm>
        </p:grpSpPr>
        <p:sp>
          <p:nvSpPr>
            <p:cNvPr id="41" name="矩形: 圆角 40">
              <a:extLst>
                <a:ext uri="{FF2B5EF4-FFF2-40B4-BE49-F238E27FC236}">
                  <a16:creationId xmlns:a16="http://schemas.microsoft.com/office/drawing/2014/main" id="{9A61DE49-DD95-46D3-A6E6-43713F241112}"/>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9ABFD65F-6994-40EA-B156-2CD69C0BA2BA}"/>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B0D82B15-4C95-477D-9FA2-8689391336B8}"/>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3</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44" name="文本框 43">
              <a:extLst>
                <a:ext uri="{FF2B5EF4-FFF2-40B4-BE49-F238E27FC236}">
                  <a16:creationId xmlns:a16="http://schemas.microsoft.com/office/drawing/2014/main" id="{A102F26D-0B18-467D-9040-D24DBFAC5B4B}"/>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45" name="直接连接符 44">
              <a:extLst>
                <a:ext uri="{FF2B5EF4-FFF2-40B4-BE49-F238E27FC236}">
                  <a16:creationId xmlns:a16="http://schemas.microsoft.com/office/drawing/2014/main" id="{BCF27648-E057-4BFA-AB21-BE08BB655F27}"/>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6679736E-945F-4EF9-B03D-76EEA878352E}"/>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grpSp>
        <p:nvGrpSpPr>
          <p:cNvPr id="47" name="组合 46">
            <a:extLst>
              <a:ext uri="{FF2B5EF4-FFF2-40B4-BE49-F238E27FC236}">
                <a16:creationId xmlns:a16="http://schemas.microsoft.com/office/drawing/2014/main" id="{A9B9F96C-A994-4935-A5EB-C88BD544E964}"/>
              </a:ext>
            </a:extLst>
          </p:cNvPr>
          <p:cNvGrpSpPr/>
          <p:nvPr/>
        </p:nvGrpSpPr>
        <p:grpSpPr>
          <a:xfrm>
            <a:off x="8176261" y="3507027"/>
            <a:ext cx="3556000" cy="2235200"/>
            <a:chOff x="711200" y="546100"/>
            <a:chExt cx="3556000" cy="2235200"/>
          </a:xfrm>
        </p:grpSpPr>
        <p:sp>
          <p:nvSpPr>
            <p:cNvPr id="48" name="矩形: 圆角 47">
              <a:extLst>
                <a:ext uri="{FF2B5EF4-FFF2-40B4-BE49-F238E27FC236}">
                  <a16:creationId xmlns:a16="http://schemas.microsoft.com/office/drawing/2014/main" id="{24432362-CA23-4AFD-8D45-7800112AE078}"/>
                </a:ext>
              </a:extLst>
            </p:cNvPr>
            <p:cNvSpPr/>
            <p:nvPr/>
          </p:nvSpPr>
          <p:spPr>
            <a:xfrm>
              <a:off x="1641990" y="742627"/>
              <a:ext cx="2551550" cy="309880"/>
            </a:xfrm>
            <a:prstGeom prst="roundRect">
              <a:avLst>
                <a:gd name="adj" fmla="val 1961"/>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496F3AA1-48FE-4F05-98FE-9C7E4505E057}"/>
                </a:ext>
              </a:extLst>
            </p:cNvPr>
            <p:cNvSpPr/>
            <p:nvPr/>
          </p:nvSpPr>
          <p:spPr>
            <a:xfrm>
              <a:off x="711200" y="850900"/>
              <a:ext cx="3556000" cy="1930400"/>
            </a:xfrm>
            <a:prstGeom prst="roundRect">
              <a:avLst>
                <a:gd name="adj" fmla="val 1961"/>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47C3831B-743F-4653-80D9-D3D76117C3DC}"/>
                </a:ext>
              </a:extLst>
            </p:cNvPr>
            <p:cNvSpPr/>
            <p:nvPr/>
          </p:nvSpPr>
          <p:spPr>
            <a:xfrm>
              <a:off x="3350261" y="546100"/>
              <a:ext cx="665480" cy="609600"/>
            </a:xfrm>
            <a:prstGeom prst="roundRect">
              <a:avLst>
                <a:gd name="adj" fmla="val 1961"/>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思源黑体 CN Bold" panose="020B0800000000000000" pitchFamily="34" charset="-122"/>
                  <a:ea typeface="思源黑体 CN Bold" panose="020B0800000000000000" pitchFamily="34" charset="-122"/>
                </a:rPr>
                <a:t>6</a:t>
              </a:r>
              <a:endParaRPr lang="zh-CN" altLang="en-US" sz="2800" b="1" dirty="0">
                <a:solidFill>
                  <a:schemeClr val="tx1"/>
                </a:solidFill>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F0785D37-BF72-498D-B16E-F3BFC60ED817}"/>
                </a:ext>
              </a:extLst>
            </p:cNvPr>
            <p:cNvSpPr txBox="1"/>
            <p:nvPr/>
          </p:nvSpPr>
          <p:spPr>
            <a:xfrm>
              <a:off x="960577" y="1160780"/>
              <a:ext cx="3057247" cy="523220"/>
            </a:xfrm>
            <a:prstGeom prst="rect">
              <a:avLst/>
            </a:prstGeom>
            <a:noFill/>
          </p:spPr>
          <p:txBody>
            <a:bodyPr wrap="none">
              <a:spAutoFit/>
            </a:bodyPr>
            <a:lstStyle/>
            <a:p>
              <a:r>
                <a:rPr kumimoji="0" lang="zh-CN" altLang="en-US" sz="2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此处插入标题内容</a:t>
              </a:r>
              <a:endParaRPr lang="zh-CN" altLang="en-US" sz="2800" dirty="0"/>
            </a:p>
          </p:txBody>
        </p:sp>
        <p:cxnSp>
          <p:nvCxnSpPr>
            <p:cNvPr id="52" name="直接连接符 51">
              <a:extLst>
                <a:ext uri="{FF2B5EF4-FFF2-40B4-BE49-F238E27FC236}">
                  <a16:creationId xmlns:a16="http://schemas.microsoft.com/office/drawing/2014/main" id="{DECA4607-50EE-41CB-97A5-C462BE5999CE}"/>
                </a:ext>
              </a:extLst>
            </p:cNvPr>
            <p:cNvCxnSpPr>
              <a:cxnSpLocks/>
            </p:cNvCxnSpPr>
            <p:nvPr/>
          </p:nvCxnSpPr>
          <p:spPr>
            <a:xfrm>
              <a:off x="1779042" y="1771973"/>
              <a:ext cx="1420317"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481103B0-7C46-4D7E-A7C6-181A680222C5}"/>
                </a:ext>
              </a:extLst>
            </p:cNvPr>
            <p:cNvSpPr txBox="1"/>
            <p:nvPr/>
          </p:nvSpPr>
          <p:spPr>
            <a:xfrm>
              <a:off x="784860" y="1792273"/>
              <a:ext cx="3408680" cy="880754"/>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dirty="0">
                  <a:solidFill>
                    <a:prstClr val="black"/>
                  </a:solidFill>
                  <a:latin typeface="思源黑体 CN Bold" panose="020B0800000000000000" pitchFamily="34" charset="-122"/>
                  <a:ea typeface="思源黑体 CN Bold" panose="020B0800000000000000" pitchFamily="34" charset="-122"/>
                </a:rPr>
                <a:t>，</a:t>
              </a:r>
              <a:r>
                <a:rPr kumimoji="0" lang="zh-CN" altLang="en-US"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dirty="0">
                  <a:solidFill>
                    <a:prstClr val="black"/>
                  </a:solidFill>
                  <a:latin typeface="思源黑体 CN Bold" panose="020B0800000000000000" pitchFamily="34" charset="-122"/>
                  <a:ea typeface="思源黑体 CN Bold" panose="020B0800000000000000" pitchFamily="34" charset="-122"/>
                </a:rPr>
                <a:t>概况</a:t>
              </a:r>
              <a:r>
                <a:rPr lang="en-US" altLang="zh-CN" dirty="0">
                  <a:solidFill>
                    <a:prstClr val="black"/>
                  </a:solidFill>
                  <a:latin typeface="思源黑体 CN Bold" panose="020B0800000000000000" pitchFamily="34" charset="-122"/>
                  <a:ea typeface="思源黑体 CN Bold" panose="020B0800000000000000" pitchFamily="34" charset="-122"/>
                </a:rPr>
                <a:t>20-30</a:t>
              </a:r>
              <a:r>
                <a:rPr lang="zh-CN" altLang="en-US" dirty="0">
                  <a:solidFill>
                    <a:prstClr val="black"/>
                  </a:solidFill>
                  <a:latin typeface="思源黑体 CN Bold" panose="020B0800000000000000" pitchFamily="34" charset="-122"/>
                  <a:ea typeface="思源黑体 CN Bold" panose="020B0800000000000000" pitchFamily="34" charset="-122"/>
                </a:rPr>
                <a:t>字。</a:t>
              </a:r>
              <a:endParaRPr lang="zh-CN" altLang="en-US" dirty="0"/>
            </a:p>
          </p:txBody>
        </p:sp>
      </p:grpSp>
    </p:spTree>
    <p:extLst>
      <p:ext uri="{BB962C8B-B14F-4D97-AF65-F5344CB8AC3E}">
        <p14:creationId xmlns:p14="http://schemas.microsoft.com/office/powerpoint/2010/main" val="2773602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a16="http://schemas.microsoft.com/office/drawing/2014/main" id="{927A84FA-31B5-49BB-81F5-FE8408134429}"/>
              </a:ext>
            </a:extLst>
          </p:cNvPr>
          <p:cNvSpPr/>
          <p:nvPr/>
        </p:nvSpPr>
        <p:spPr>
          <a:xfrm rot="2147730">
            <a:off x="1855277" y="4390026"/>
            <a:ext cx="1254669" cy="3130565"/>
          </a:xfrm>
          <a:custGeom>
            <a:avLst/>
            <a:gdLst>
              <a:gd name="connsiteX0" fmla="*/ 276586 w 1254669"/>
              <a:gd name="connsiteY0" fmla="*/ 107139 h 3130565"/>
              <a:gd name="connsiteX1" fmla="*/ 627334 w 1254669"/>
              <a:gd name="connsiteY1" fmla="*/ 0 h 3130565"/>
              <a:gd name="connsiteX2" fmla="*/ 1254669 w 1254669"/>
              <a:gd name="connsiteY2" fmla="*/ 627334 h 3130565"/>
              <a:gd name="connsiteX3" fmla="*/ 1254668 w 1254669"/>
              <a:gd name="connsiteY3" fmla="*/ 2225820 h 3130565"/>
              <a:gd name="connsiteX4" fmla="*/ 0 w 1254669"/>
              <a:gd name="connsiteY4" fmla="*/ 3130565 h 3130565"/>
              <a:gd name="connsiteX5" fmla="*/ 0 w 1254669"/>
              <a:gd name="connsiteY5" fmla="*/ 627334 h 3130565"/>
              <a:gd name="connsiteX6" fmla="*/ 276586 w 1254669"/>
              <a:gd name="connsiteY6" fmla="*/ 107139 h 313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4669" h="3130565">
                <a:moveTo>
                  <a:pt x="276586" y="107139"/>
                </a:moveTo>
                <a:cubicBezTo>
                  <a:pt x="376709" y="39497"/>
                  <a:pt x="497409" y="0"/>
                  <a:pt x="627334" y="0"/>
                </a:cubicBezTo>
                <a:cubicBezTo>
                  <a:pt x="973801" y="0"/>
                  <a:pt x="1254668" y="280867"/>
                  <a:pt x="1254669" y="627334"/>
                </a:cubicBezTo>
                <a:lnTo>
                  <a:pt x="1254668" y="2225820"/>
                </a:lnTo>
                <a:lnTo>
                  <a:pt x="0" y="3130565"/>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0" name="任意多边形: 形状 39">
            <a:extLst>
              <a:ext uri="{FF2B5EF4-FFF2-40B4-BE49-F238E27FC236}">
                <a16:creationId xmlns:a16="http://schemas.microsoft.com/office/drawing/2014/main" id="{B9FEA496-44A1-4319-84AE-AC2075A2B41F}"/>
              </a:ext>
            </a:extLst>
          </p:cNvPr>
          <p:cNvSpPr/>
          <p:nvPr/>
        </p:nvSpPr>
        <p:spPr>
          <a:xfrm rot="2147730">
            <a:off x="432800" y="2472082"/>
            <a:ext cx="1254668" cy="4613225"/>
          </a:xfrm>
          <a:custGeom>
            <a:avLst/>
            <a:gdLst>
              <a:gd name="connsiteX0" fmla="*/ 276586 w 1254668"/>
              <a:gd name="connsiteY0" fmla="*/ 107139 h 4613225"/>
              <a:gd name="connsiteX1" fmla="*/ 627334 w 1254668"/>
              <a:gd name="connsiteY1" fmla="*/ 0 h 4613225"/>
              <a:gd name="connsiteX2" fmla="*/ 1254668 w 1254668"/>
              <a:gd name="connsiteY2" fmla="*/ 627334 h 4613225"/>
              <a:gd name="connsiteX3" fmla="*/ 1254668 w 1254668"/>
              <a:gd name="connsiteY3" fmla="*/ 4417773 h 4613225"/>
              <a:gd name="connsiteX4" fmla="*/ 983622 w 1254668"/>
              <a:gd name="connsiteY4" fmla="*/ 4613225 h 4613225"/>
              <a:gd name="connsiteX5" fmla="*/ 0 w 1254668"/>
              <a:gd name="connsiteY5" fmla="*/ 3249174 h 4613225"/>
              <a:gd name="connsiteX6" fmla="*/ 0 w 1254668"/>
              <a:gd name="connsiteY6" fmla="*/ 627334 h 4613225"/>
              <a:gd name="connsiteX7" fmla="*/ 276586 w 1254668"/>
              <a:gd name="connsiteY7" fmla="*/ 107139 h 46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668" h="4613225">
                <a:moveTo>
                  <a:pt x="276586" y="107139"/>
                </a:moveTo>
                <a:cubicBezTo>
                  <a:pt x="376709" y="39497"/>
                  <a:pt x="497409" y="0"/>
                  <a:pt x="627334" y="0"/>
                </a:cubicBezTo>
                <a:cubicBezTo>
                  <a:pt x="973801" y="0"/>
                  <a:pt x="1254668" y="280867"/>
                  <a:pt x="1254668" y="627334"/>
                </a:cubicBezTo>
                <a:lnTo>
                  <a:pt x="1254668" y="4417773"/>
                </a:lnTo>
                <a:lnTo>
                  <a:pt x="983622" y="4613225"/>
                </a:lnTo>
                <a:lnTo>
                  <a:pt x="0" y="3249174"/>
                </a:lnTo>
                <a:lnTo>
                  <a:pt x="0" y="627334"/>
                </a:lnTo>
                <a:cubicBezTo>
                  <a:pt x="0" y="410792"/>
                  <a:pt x="109714" y="219875"/>
                  <a:pt x="276586" y="107139"/>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1" name="任意多边形: 形状 40">
            <a:extLst>
              <a:ext uri="{FF2B5EF4-FFF2-40B4-BE49-F238E27FC236}">
                <a16:creationId xmlns:a16="http://schemas.microsoft.com/office/drawing/2014/main" id="{60B86024-34B1-4A74-895B-34D11ADD3287}"/>
              </a:ext>
            </a:extLst>
          </p:cNvPr>
          <p:cNvSpPr/>
          <p:nvPr/>
        </p:nvSpPr>
        <p:spPr>
          <a:xfrm rot="2147730">
            <a:off x="8677028" y="-1013151"/>
            <a:ext cx="1254668" cy="6842355"/>
          </a:xfrm>
          <a:custGeom>
            <a:avLst/>
            <a:gdLst>
              <a:gd name="connsiteX0" fmla="*/ 0 w 1254668"/>
              <a:gd name="connsiteY0" fmla="*/ 904746 h 6842355"/>
              <a:gd name="connsiteX1" fmla="*/ 1254668 w 1254668"/>
              <a:gd name="connsiteY1" fmla="*/ 0 h 6842355"/>
              <a:gd name="connsiteX2" fmla="*/ 1254667 w 1254668"/>
              <a:gd name="connsiteY2" fmla="*/ 6215021 h 6842355"/>
              <a:gd name="connsiteX3" fmla="*/ 627333 w 1254668"/>
              <a:gd name="connsiteY3" fmla="*/ 6842355 h 6842355"/>
              <a:gd name="connsiteX4" fmla="*/ 627334 w 1254668"/>
              <a:gd name="connsiteY4" fmla="*/ 6842354 h 6842355"/>
              <a:gd name="connsiteX5" fmla="*/ 0 w 1254668"/>
              <a:gd name="connsiteY5" fmla="*/ 6215020 h 684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6842355">
                <a:moveTo>
                  <a:pt x="0" y="904746"/>
                </a:moveTo>
                <a:lnTo>
                  <a:pt x="1254668" y="0"/>
                </a:lnTo>
                <a:lnTo>
                  <a:pt x="1254667" y="6215021"/>
                </a:lnTo>
                <a:cubicBezTo>
                  <a:pt x="1254667" y="6561488"/>
                  <a:pt x="973800" y="6842355"/>
                  <a:pt x="627333" y="6842355"/>
                </a:cubicBezTo>
                <a:lnTo>
                  <a:pt x="627334" y="6842354"/>
                </a:lnTo>
                <a:cubicBezTo>
                  <a:pt x="280867" y="6842354"/>
                  <a:pt x="0" y="6561487"/>
                  <a:pt x="0" y="621502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alpha val="20000"/>
                </a:schemeClr>
              </a:solidFill>
            </a:endParaRPr>
          </a:p>
        </p:txBody>
      </p:sp>
      <p:sp>
        <p:nvSpPr>
          <p:cNvPr id="42" name="任意多边形: 形状 41">
            <a:extLst>
              <a:ext uri="{FF2B5EF4-FFF2-40B4-BE49-F238E27FC236}">
                <a16:creationId xmlns:a16="http://schemas.microsoft.com/office/drawing/2014/main" id="{F3A8FEDF-AA0B-42C5-B981-12FF522B281A}"/>
              </a:ext>
            </a:extLst>
          </p:cNvPr>
          <p:cNvSpPr/>
          <p:nvPr/>
        </p:nvSpPr>
        <p:spPr>
          <a:xfrm rot="2147730">
            <a:off x="7431316" y="-738836"/>
            <a:ext cx="1254668" cy="3937877"/>
          </a:xfrm>
          <a:custGeom>
            <a:avLst/>
            <a:gdLst>
              <a:gd name="connsiteX0" fmla="*/ 0 w 1254668"/>
              <a:gd name="connsiteY0" fmla="*/ 904745 h 3937877"/>
              <a:gd name="connsiteX1" fmla="*/ 1254668 w 1254668"/>
              <a:gd name="connsiteY1" fmla="*/ 0 h 3937877"/>
              <a:gd name="connsiteX2" fmla="*/ 1254667 w 1254668"/>
              <a:gd name="connsiteY2" fmla="*/ 3310543 h 3937877"/>
              <a:gd name="connsiteX3" fmla="*/ 627333 w 1254668"/>
              <a:gd name="connsiteY3" fmla="*/ 3937877 h 3937877"/>
              <a:gd name="connsiteX4" fmla="*/ 627334 w 1254668"/>
              <a:gd name="connsiteY4" fmla="*/ 3937876 h 3937877"/>
              <a:gd name="connsiteX5" fmla="*/ 0 w 1254668"/>
              <a:gd name="connsiteY5" fmla="*/ 3310542 h 393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668" h="3937877">
                <a:moveTo>
                  <a:pt x="0" y="904745"/>
                </a:moveTo>
                <a:lnTo>
                  <a:pt x="1254668" y="0"/>
                </a:lnTo>
                <a:lnTo>
                  <a:pt x="1254667" y="3310543"/>
                </a:lnTo>
                <a:cubicBezTo>
                  <a:pt x="1254667" y="3657010"/>
                  <a:pt x="973800" y="3937877"/>
                  <a:pt x="627333" y="3937877"/>
                </a:cubicBezTo>
                <a:lnTo>
                  <a:pt x="627334" y="3937876"/>
                </a:lnTo>
                <a:cubicBezTo>
                  <a:pt x="280867" y="3937876"/>
                  <a:pt x="0" y="3657009"/>
                  <a:pt x="0" y="3310542"/>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矩形 18">
            <a:extLst>
              <a:ext uri="{FF2B5EF4-FFF2-40B4-BE49-F238E27FC236}">
                <a16:creationId xmlns:a16="http://schemas.microsoft.com/office/drawing/2014/main" id="{926E39AB-D5B6-4290-9852-A8F5BBB5C88F}"/>
              </a:ext>
            </a:extLst>
          </p:cNvPr>
          <p:cNvSpPr/>
          <p:nvPr/>
        </p:nvSpPr>
        <p:spPr>
          <a:xfrm>
            <a:off x="1167826" y="1202518"/>
            <a:ext cx="1880748" cy="204417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7037699E-AD4A-4095-98E8-4B822F9D4CAF}"/>
              </a:ext>
            </a:extLst>
          </p:cNvPr>
          <p:cNvSpPr/>
          <p:nvPr/>
        </p:nvSpPr>
        <p:spPr>
          <a:xfrm>
            <a:off x="3764976" y="1802882"/>
            <a:ext cx="1880748" cy="204417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F63B2A0A-8AE1-45E3-B5AB-1ED704904D40}"/>
              </a:ext>
            </a:extLst>
          </p:cNvPr>
          <p:cNvSpPr/>
          <p:nvPr/>
        </p:nvSpPr>
        <p:spPr>
          <a:xfrm>
            <a:off x="6368477" y="2479503"/>
            <a:ext cx="1880748" cy="204417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B0C4149C-6121-42F8-BA86-5D6D53DDB11F}"/>
              </a:ext>
            </a:extLst>
          </p:cNvPr>
          <p:cNvSpPr/>
          <p:nvPr/>
        </p:nvSpPr>
        <p:spPr>
          <a:xfrm>
            <a:off x="8952928" y="1522125"/>
            <a:ext cx="1880748" cy="204417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7B50047A-6AC8-4166-A8FF-9026C61335C3}"/>
              </a:ext>
            </a:extLst>
          </p:cNvPr>
          <p:cNvCxnSpPr>
            <a:cxnSpLocks/>
          </p:cNvCxnSpPr>
          <p:nvPr/>
        </p:nvCxnSpPr>
        <p:spPr>
          <a:xfrm flipV="1">
            <a:off x="9906000" y="3551497"/>
            <a:ext cx="0" cy="880803"/>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3" name="任意多边形: 形状 2">
            <a:extLst>
              <a:ext uri="{FF2B5EF4-FFF2-40B4-BE49-F238E27FC236}">
                <a16:creationId xmlns:a16="http://schemas.microsoft.com/office/drawing/2014/main" id="{204F1481-A593-4082-AED9-1AE9B56FBD51}"/>
              </a:ext>
            </a:extLst>
          </p:cNvPr>
          <p:cNvSpPr/>
          <p:nvPr/>
        </p:nvSpPr>
        <p:spPr>
          <a:xfrm>
            <a:off x="-12700" y="3429000"/>
            <a:ext cx="12217400" cy="2302279"/>
          </a:xfrm>
          <a:custGeom>
            <a:avLst/>
            <a:gdLst>
              <a:gd name="connsiteX0" fmla="*/ 0 w 12217400"/>
              <a:gd name="connsiteY0" fmla="*/ 1689100 h 2009706"/>
              <a:gd name="connsiteX1" fmla="*/ 2946400 w 12217400"/>
              <a:gd name="connsiteY1" fmla="*/ 571500 h 2009706"/>
              <a:gd name="connsiteX2" fmla="*/ 6654800 w 12217400"/>
              <a:gd name="connsiteY2" fmla="*/ 2006600 h 2009706"/>
              <a:gd name="connsiteX3" fmla="*/ 10045700 w 12217400"/>
              <a:gd name="connsiteY3" fmla="*/ 927100 h 2009706"/>
              <a:gd name="connsiteX4" fmla="*/ 12217400 w 12217400"/>
              <a:gd name="connsiteY4" fmla="*/ 0 h 20097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2279"/>
              <a:gd name="connsiteX1" fmla="*/ 2946400 w 12217400"/>
              <a:gd name="connsiteY1" fmla="*/ 863600 h 2302279"/>
              <a:gd name="connsiteX2" fmla="*/ 6654800 w 12217400"/>
              <a:gd name="connsiteY2" fmla="*/ 2298700 h 2302279"/>
              <a:gd name="connsiteX3" fmla="*/ 10045700 w 12217400"/>
              <a:gd name="connsiteY3" fmla="*/ 1219200 h 2302279"/>
              <a:gd name="connsiteX4" fmla="*/ 12217400 w 12217400"/>
              <a:gd name="connsiteY4" fmla="*/ 0 h 230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2302279">
                <a:moveTo>
                  <a:pt x="0" y="1981200"/>
                </a:moveTo>
                <a:cubicBezTo>
                  <a:pt x="918633" y="1395941"/>
                  <a:pt x="1837267" y="810683"/>
                  <a:pt x="2946400" y="863600"/>
                </a:cubicBezTo>
                <a:cubicBezTo>
                  <a:pt x="4055533" y="916517"/>
                  <a:pt x="5471583" y="2239433"/>
                  <a:pt x="6654800" y="2298700"/>
                </a:cubicBezTo>
                <a:cubicBezTo>
                  <a:pt x="7838017" y="2357967"/>
                  <a:pt x="9194800" y="1667933"/>
                  <a:pt x="10045700" y="1219200"/>
                </a:cubicBezTo>
                <a:cubicBezTo>
                  <a:pt x="10896600" y="770467"/>
                  <a:pt x="11762317" y="241300"/>
                  <a:pt x="12217400" y="0"/>
                </a:cubicBezTo>
              </a:path>
            </a:pathLst>
          </a:cu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61B087DA-10E3-4C96-9773-CC0AD97A0857}"/>
              </a:ext>
            </a:extLst>
          </p:cNvPr>
          <p:cNvSpPr/>
          <p:nvPr/>
        </p:nvSpPr>
        <p:spPr>
          <a:xfrm>
            <a:off x="1854200" y="4127500"/>
            <a:ext cx="508000" cy="508000"/>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A0D4E5DA-ADAC-404C-948E-3FD971231840}"/>
              </a:ext>
            </a:extLst>
          </p:cNvPr>
          <p:cNvSpPr/>
          <p:nvPr/>
        </p:nvSpPr>
        <p:spPr>
          <a:xfrm>
            <a:off x="4451350" y="4727864"/>
            <a:ext cx="508000" cy="508000"/>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A7B02D4-ED47-4025-BB2C-D69BDA86D958}"/>
              </a:ext>
            </a:extLst>
          </p:cNvPr>
          <p:cNvSpPr/>
          <p:nvPr/>
        </p:nvSpPr>
        <p:spPr>
          <a:xfrm>
            <a:off x="7048500" y="5405582"/>
            <a:ext cx="508000" cy="508000"/>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C9679C34-FD56-4305-B38D-F9B8E97A6943}"/>
              </a:ext>
            </a:extLst>
          </p:cNvPr>
          <p:cNvSpPr/>
          <p:nvPr/>
        </p:nvSpPr>
        <p:spPr>
          <a:xfrm>
            <a:off x="9645650" y="4432300"/>
            <a:ext cx="508000" cy="508000"/>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31A1B0BA-7FAE-4EED-A53A-FBBE612BBF1A}"/>
              </a:ext>
            </a:extLst>
          </p:cNvPr>
          <p:cNvSpPr/>
          <p:nvPr/>
        </p:nvSpPr>
        <p:spPr>
          <a:xfrm>
            <a:off x="1955223" y="4228523"/>
            <a:ext cx="305954" cy="305954"/>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C47D7AA-FD47-4D8E-8139-3BE243C98F21}"/>
              </a:ext>
            </a:extLst>
          </p:cNvPr>
          <p:cNvSpPr/>
          <p:nvPr/>
        </p:nvSpPr>
        <p:spPr>
          <a:xfrm>
            <a:off x="4552373" y="4828887"/>
            <a:ext cx="305954" cy="305954"/>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E897BB7-B7D1-493E-86E5-CFFD7D4719CF}"/>
              </a:ext>
            </a:extLst>
          </p:cNvPr>
          <p:cNvSpPr/>
          <p:nvPr/>
        </p:nvSpPr>
        <p:spPr>
          <a:xfrm>
            <a:off x="7149523" y="5506605"/>
            <a:ext cx="305954" cy="305954"/>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FA9774E-B3AD-4546-9A09-4F6EF6D9D7D6}"/>
              </a:ext>
            </a:extLst>
          </p:cNvPr>
          <p:cNvSpPr/>
          <p:nvPr/>
        </p:nvSpPr>
        <p:spPr>
          <a:xfrm>
            <a:off x="9746673" y="4533323"/>
            <a:ext cx="305954" cy="305954"/>
          </a:xfrm>
          <a:prstGeom prst="ellipse">
            <a:avLst/>
          </a:prstGeom>
          <a:solidFill>
            <a:schemeClr val="bg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78184808-00B1-4A24-AB6F-AB9C90AE0FD7}"/>
              </a:ext>
            </a:extLst>
          </p:cNvPr>
          <p:cNvCxnSpPr>
            <a:cxnSpLocks/>
            <a:stCxn id="4" idx="0"/>
          </p:cNvCxnSpPr>
          <p:nvPr/>
        </p:nvCxnSpPr>
        <p:spPr>
          <a:xfrm flipV="1">
            <a:off x="2108200" y="3246697"/>
            <a:ext cx="0" cy="880803"/>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F32F27C-378F-402C-94F7-9A1493194A8D}"/>
              </a:ext>
            </a:extLst>
          </p:cNvPr>
          <p:cNvCxnSpPr>
            <a:cxnSpLocks/>
          </p:cNvCxnSpPr>
          <p:nvPr/>
        </p:nvCxnSpPr>
        <p:spPr>
          <a:xfrm flipV="1">
            <a:off x="4705350" y="3847061"/>
            <a:ext cx="0" cy="880803"/>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A2AF803-3815-42DA-934A-4DDA9B629CC3}"/>
              </a:ext>
            </a:extLst>
          </p:cNvPr>
          <p:cNvCxnSpPr>
            <a:cxnSpLocks/>
          </p:cNvCxnSpPr>
          <p:nvPr/>
        </p:nvCxnSpPr>
        <p:spPr>
          <a:xfrm flipV="1">
            <a:off x="7302500" y="4519006"/>
            <a:ext cx="0" cy="880803"/>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E60DEC6-A471-4AD8-B062-608618533F78}"/>
              </a:ext>
            </a:extLst>
          </p:cNvPr>
          <p:cNvSpPr/>
          <p:nvPr/>
        </p:nvSpPr>
        <p:spPr>
          <a:xfrm>
            <a:off x="1167826" y="2479502"/>
            <a:ext cx="1880748" cy="584891"/>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827DED7E-5809-4B57-82BB-23B3658109C7}"/>
              </a:ext>
            </a:extLst>
          </p:cNvPr>
          <p:cNvSpPr/>
          <p:nvPr/>
        </p:nvSpPr>
        <p:spPr>
          <a:xfrm>
            <a:off x="3761802" y="3097301"/>
            <a:ext cx="1880748" cy="584891"/>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A14FBA82-71A2-4A3C-91CB-FC1673A90957}"/>
              </a:ext>
            </a:extLst>
          </p:cNvPr>
          <p:cNvSpPr/>
          <p:nvPr/>
        </p:nvSpPr>
        <p:spPr>
          <a:xfrm>
            <a:off x="6374255" y="3764627"/>
            <a:ext cx="1880748" cy="584891"/>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AEFC44C6-C675-4EFB-8DA7-305A1FB12EAE}"/>
              </a:ext>
            </a:extLst>
          </p:cNvPr>
          <p:cNvSpPr/>
          <p:nvPr/>
        </p:nvSpPr>
        <p:spPr>
          <a:xfrm>
            <a:off x="8952928" y="2844109"/>
            <a:ext cx="1880748" cy="584891"/>
          </a:xfrm>
          <a:prstGeom prst="rect">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0F3EC878-850D-496C-9712-9BBEE4F997B7}"/>
              </a:ext>
            </a:extLst>
          </p:cNvPr>
          <p:cNvSpPr txBox="1"/>
          <p:nvPr/>
        </p:nvSpPr>
        <p:spPr>
          <a:xfrm>
            <a:off x="1403488" y="2541114"/>
            <a:ext cx="1415772"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添加内容</a:t>
            </a:r>
          </a:p>
        </p:txBody>
      </p:sp>
      <p:sp>
        <p:nvSpPr>
          <p:cNvPr id="28" name="文本框 27">
            <a:extLst>
              <a:ext uri="{FF2B5EF4-FFF2-40B4-BE49-F238E27FC236}">
                <a16:creationId xmlns:a16="http://schemas.microsoft.com/office/drawing/2014/main" id="{92E6176E-C7CA-469D-8199-14B5FABFDBA8}"/>
              </a:ext>
            </a:extLst>
          </p:cNvPr>
          <p:cNvSpPr txBox="1"/>
          <p:nvPr/>
        </p:nvSpPr>
        <p:spPr>
          <a:xfrm>
            <a:off x="3994290" y="3149099"/>
            <a:ext cx="1415772"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添加内容</a:t>
            </a:r>
          </a:p>
        </p:txBody>
      </p:sp>
      <p:sp>
        <p:nvSpPr>
          <p:cNvPr id="29" name="文本框 28">
            <a:extLst>
              <a:ext uri="{FF2B5EF4-FFF2-40B4-BE49-F238E27FC236}">
                <a16:creationId xmlns:a16="http://schemas.microsoft.com/office/drawing/2014/main" id="{74585665-3E90-4951-951F-6E77B8FA3715}"/>
              </a:ext>
            </a:extLst>
          </p:cNvPr>
          <p:cNvSpPr txBox="1"/>
          <p:nvPr/>
        </p:nvSpPr>
        <p:spPr>
          <a:xfrm>
            <a:off x="6606743" y="3826239"/>
            <a:ext cx="1415772"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添加内容</a:t>
            </a:r>
          </a:p>
        </p:txBody>
      </p:sp>
      <p:sp>
        <p:nvSpPr>
          <p:cNvPr id="30" name="文本框 29">
            <a:extLst>
              <a:ext uri="{FF2B5EF4-FFF2-40B4-BE49-F238E27FC236}">
                <a16:creationId xmlns:a16="http://schemas.microsoft.com/office/drawing/2014/main" id="{A6073ADC-957D-4199-959A-84F771461CF8}"/>
              </a:ext>
            </a:extLst>
          </p:cNvPr>
          <p:cNvSpPr txBox="1"/>
          <p:nvPr/>
        </p:nvSpPr>
        <p:spPr>
          <a:xfrm>
            <a:off x="9185416" y="2885660"/>
            <a:ext cx="1415772" cy="461665"/>
          </a:xfrm>
          <a:prstGeom prst="rect">
            <a:avLst/>
          </a:prstGeom>
          <a:noFill/>
        </p:spPr>
        <p:txBody>
          <a:bodyPr wrap="none" rtlCol="0">
            <a:spAutoFit/>
          </a:bodyPr>
          <a:lstStyle/>
          <a:p>
            <a:r>
              <a:rPr lang="zh-CN" altLang="en-US" sz="2400" dirty="0">
                <a:latin typeface="思源黑体 CN Bold" panose="020B0800000000000000" pitchFamily="34" charset="-122"/>
                <a:ea typeface="思源黑体 CN Bold" panose="020B0800000000000000" pitchFamily="34" charset="-122"/>
              </a:rPr>
              <a:t>添加内容</a:t>
            </a:r>
          </a:p>
        </p:txBody>
      </p:sp>
      <p:sp>
        <p:nvSpPr>
          <p:cNvPr id="31" name="文本框 30">
            <a:extLst>
              <a:ext uri="{FF2B5EF4-FFF2-40B4-BE49-F238E27FC236}">
                <a16:creationId xmlns:a16="http://schemas.microsoft.com/office/drawing/2014/main" id="{BEA3D2EE-DD30-4AA6-9BEC-99E0E3D25194}"/>
              </a:ext>
            </a:extLst>
          </p:cNvPr>
          <p:cNvSpPr txBox="1"/>
          <p:nvPr/>
        </p:nvSpPr>
        <p:spPr>
          <a:xfrm>
            <a:off x="1287145" y="1212831"/>
            <a:ext cx="1755078" cy="116243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sz="1600" dirty="0">
                <a:solidFill>
                  <a:prstClr val="black"/>
                </a:solidFill>
                <a:latin typeface="思源黑体 CN Bold" panose="020B0800000000000000" pitchFamily="34" charset="-122"/>
                <a:ea typeface="思源黑体 CN Bold" panose="020B0800000000000000" pitchFamily="34" charset="-122"/>
              </a:rPr>
              <a:t>，</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sz="1600" dirty="0">
                <a:solidFill>
                  <a:prstClr val="black"/>
                </a:solidFill>
                <a:latin typeface="思源黑体 CN Bold" panose="020B0800000000000000" pitchFamily="34" charset="-122"/>
                <a:ea typeface="思源黑体 CN Bold" panose="020B0800000000000000" pitchFamily="34" charset="-122"/>
              </a:rPr>
              <a:t>概况</a:t>
            </a:r>
            <a:r>
              <a:rPr lang="en-US" altLang="zh-CN" sz="1600" dirty="0">
                <a:solidFill>
                  <a:prstClr val="black"/>
                </a:solidFill>
                <a:latin typeface="思源黑体 CN Bold" panose="020B0800000000000000" pitchFamily="34" charset="-122"/>
                <a:ea typeface="思源黑体 CN Bold" panose="020B0800000000000000" pitchFamily="34" charset="-122"/>
              </a:rPr>
              <a:t>20-30</a:t>
            </a:r>
            <a:r>
              <a:rPr lang="zh-CN" altLang="en-US" sz="1600" dirty="0">
                <a:solidFill>
                  <a:prstClr val="black"/>
                </a:solidFill>
                <a:latin typeface="思源黑体 CN Bold" panose="020B0800000000000000" pitchFamily="34" charset="-122"/>
                <a:ea typeface="思源黑体 CN Bold" panose="020B0800000000000000" pitchFamily="34" charset="-122"/>
              </a:rPr>
              <a:t>字。</a:t>
            </a:r>
            <a:endParaRPr lang="zh-CN" altLang="en-US" sz="1600" dirty="0"/>
          </a:p>
        </p:txBody>
      </p:sp>
      <p:sp>
        <p:nvSpPr>
          <p:cNvPr id="32" name="文本框 31">
            <a:extLst>
              <a:ext uri="{FF2B5EF4-FFF2-40B4-BE49-F238E27FC236}">
                <a16:creationId xmlns:a16="http://schemas.microsoft.com/office/drawing/2014/main" id="{7F7FB758-2839-474F-9233-F696983C8608}"/>
              </a:ext>
            </a:extLst>
          </p:cNvPr>
          <p:cNvSpPr txBox="1"/>
          <p:nvPr/>
        </p:nvSpPr>
        <p:spPr>
          <a:xfrm>
            <a:off x="3909696" y="1820816"/>
            <a:ext cx="1755078" cy="116243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sz="1600" dirty="0">
                <a:solidFill>
                  <a:prstClr val="black"/>
                </a:solidFill>
                <a:latin typeface="思源黑体 CN Bold" panose="020B0800000000000000" pitchFamily="34" charset="-122"/>
                <a:ea typeface="思源黑体 CN Bold" panose="020B0800000000000000" pitchFamily="34" charset="-122"/>
              </a:rPr>
              <a:t>，</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sz="1600" dirty="0">
                <a:solidFill>
                  <a:prstClr val="black"/>
                </a:solidFill>
                <a:latin typeface="思源黑体 CN Bold" panose="020B0800000000000000" pitchFamily="34" charset="-122"/>
                <a:ea typeface="思源黑体 CN Bold" panose="020B0800000000000000" pitchFamily="34" charset="-122"/>
              </a:rPr>
              <a:t>概况</a:t>
            </a:r>
            <a:r>
              <a:rPr lang="en-US" altLang="zh-CN" sz="1600" dirty="0">
                <a:solidFill>
                  <a:prstClr val="black"/>
                </a:solidFill>
                <a:latin typeface="思源黑体 CN Bold" panose="020B0800000000000000" pitchFamily="34" charset="-122"/>
                <a:ea typeface="思源黑体 CN Bold" panose="020B0800000000000000" pitchFamily="34" charset="-122"/>
              </a:rPr>
              <a:t>20-30</a:t>
            </a:r>
            <a:r>
              <a:rPr lang="zh-CN" altLang="en-US" sz="1600" dirty="0">
                <a:solidFill>
                  <a:prstClr val="black"/>
                </a:solidFill>
                <a:latin typeface="思源黑体 CN Bold" panose="020B0800000000000000" pitchFamily="34" charset="-122"/>
                <a:ea typeface="思源黑体 CN Bold" panose="020B0800000000000000" pitchFamily="34" charset="-122"/>
              </a:rPr>
              <a:t>字。</a:t>
            </a:r>
            <a:endParaRPr lang="zh-CN" altLang="en-US" sz="1600" dirty="0"/>
          </a:p>
        </p:txBody>
      </p:sp>
      <p:sp>
        <p:nvSpPr>
          <p:cNvPr id="33" name="文本框 32">
            <a:extLst>
              <a:ext uri="{FF2B5EF4-FFF2-40B4-BE49-F238E27FC236}">
                <a16:creationId xmlns:a16="http://schemas.microsoft.com/office/drawing/2014/main" id="{21E0E612-7887-41B1-892A-3955CBD1D6AF}"/>
              </a:ext>
            </a:extLst>
          </p:cNvPr>
          <p:cNvSpPr txBox="1"/>
          <p:nvPr/>
        </p:nvSpPr>
        <p:spPr>
          <a:xfrm>
            <a:off x="6527228" y="2493578"/>
            <a:ext cx="1755078" cy="116243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sz="1600" dirty="0">
                <a:solidFill>
                  <a:prstClr val="black"/>
                </a:solidFill>
                <a:latin typeface="思源黑体 CN Bold" panose="020B0800000000000000" pitchFamily="34" charset="-122"/>
                <a:ea typeface="思源黑体 CN Bold" panose="020B0800000000000000" pitchFamily="34" charset="-122"/>
              </a:rPr>
              <a:t>，</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sz="1600" dirty="0">
                <a:solidFill>
                  <a:prstClr val="black"/>
                </a:solidFill>
                <a:latin typeface="思源黑体 CN Bold" panose="020B0800000000000000" pitchFamily="34" charset="-122"/>
                <a:ea typeface="思源黑体 CN Bold" panose="020B0800000000000000" pitchFamily="34" charset="-122"/>
              </a:rPr>
              <a:t>概况</a:t>
            </a:r>
            <a:r>
              <a:rPr lang="en-US" altLang="zh-CN" sz="1600" dirty="0">
                <a:solidFill>
                  <a:prstClr val="black"/>
                </a:solidFill>
                <a:latin typeface="思源黑体 CN Bold" panose="020B0800000000000000" pitchFamily="34" charset="-122"/>
                <a:ea typeface="思源黑体 CN Bold" panose="020B0800000000000000" pitchFamily="34" charset="-122"/>
              </a:rPr>
              <a:t>20-30</a:t>
            </a:r>
            <a:r>
              <a:rPr lang="zh-CN" altLang="en-US" sz="1600" dirty="0">
                <a:solidFill>
                  <a:prstClr val="black"/>
                </a:solidFill>
                <a:latin typeface="思源黑体 CN Bold" panose="020B0800000000000000" pitchFamily="34" charset="-122"/>
                <a:ea typeface="思源黑体 CN Bold" panose="020B0800000000000000" pitchFamily="34" charset="-122"/>
              </a:rPr>
              <a:t>字。</a:t>
            </a:r>
            <a:endParaRPr lang="zh-CN" altLang="en-US" sz="1600" dirty="0"/>
          </a:p>
        </p:txBody>
      </p:sp>
      <p:sp>
        <p:nvSpPr>
          <p:cNvPr id="34" name="文本框 33">
            <a:extLst>
              <a:ext uri="{FF2B5EF4-FFF2-40B4-BE49-F238E27FC236}">
                <a16:creationId xmlns:a16="http://schemas.microsoft.com/office/drawing/2014/main" id="{0A2DEC98-5698-4195-98FC-227DD483FACC}"/>
              </a:ext>
            </a:extLst>
          </p:cNvPr>
          <p:cNvSpPr txBox="1"/>
          <p:nvPr/>
        </p:nvSpPr>
        <p:spPr>
          <a:xfrm>
            <a:off x="9089487" y="1552077"/>
            <a:ext cx="1755078" cy="116243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a:t>
            </a:r>
            <a:r>
              <a:rPr lang="zh-CN" altLang="en-US" sz="1600" dirty="0">
                <a:solidFill>
                  <a:prstClr val="black"/>
                </a:solidFill>
                <a:latin typeface="思源黑体 CN Bold" panose="020B0800000000000000" pitchFamily="34" charset="-122"/>
                <a:ea typeface="思源黑体 CN Bold" panose="020B0800000000000000" pitchFamily="34" charset="-122"/>
              </a:rPr>
              <a:t>，</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建议内容简介</a:t>
            </a:r>
            <a:r>
              <a:rPr lang="zh-CN" altLang="en-US" sz="1600" dirty="0">
                <a:solidFill>
                  <a:prstClr val="black"/>
                </a:solidFill>
                <a:latin typeface="思源黑体 CN Bold" panose="020B0800000000000000" pitchFamily="34" charset="-122"/>
                <a:ea typeface="思源黑体 CN Bold" panose="020B0800000000000000" pitchFamily="34" charset="-122"/>
              </a:rPr>
              <a:t>概况</a:t>
            </a:r>
            <a:r>
              <a:rPr lang="en-US" altLang="zh-CN" sz="1600" dirty="0">
                <a:solidFill>
                  <a:prstClr val="black"/>
                </a:solidFill>
                <a:latin typeface="思源黑体 CN Bold" panose="020B0800000000000000" pitchFamily="34" charset="-122"/>
                <a:ea typeface="思源黑体 CN Bold" panose="020B0800000000000000" pitchFamily="34" charset="-122"/>
              </a:rPr>
              <a:t>20-30</a:t>
            </a:r>
            <a:r>
              <a:rPr lang="zh-CN" altLang="en-US" sz="1600" dirty="0">
                <a:solidFill>
                  <a:prstClr val="black"/>
                </a:solidFill>
                <a:latin typeface="思源黑体 CN Bold" panose="020B0800000000000000" pitchFamily="34" charset="-122"/>
                <a:ea typeface="思源黑体 CN Bold" panose="020B0800000000000000" pitchFamily="34" charset="-122"/>
              </a:rPr>
              <a:t>字。</a:t>
            </a:r>
            <a:endParaRPr lang="zh-CN" altLang="en-US" sz="1600" dirty="0"/>
          </a:p>
        </p:txBody>
      </p:sp>
      <p:sp>
        <p:nvSpPr>
          <p:cNvPr id="35" name="任意多边形: 形状 34">
            <a:extLst>
              <a:ext uri="{FF2B5EF4-FFF2-40B4-BE49-F238E27FC236}">
                <a16:creationId xmlns:a16="http://schemas.microsoft.com/office/drawing/2014/main" id="{2B72FFCC-5884-4005-876D-C23261AA1F9C}"/>
              </a:ext>
            </a:extLst>
          </p:cNvPr>
          <p:cNvSpPr/>
          <p:nvPr/>
        </p:nvSpPr>
        <p:spPr>
          <a:xfrm>
            <a:off x="-1047302" y="-1873065"/>
            <a:ext cx="14286603" cy="2692205"/>
          </a:xfrm>
          <a:custGeom>
            <a:avLst/>
            <a:gdLst>
              <a:gd name="connsiteX0" fmla="*/ 0 w 12217400"/>
              <a:gd name="connsiteY0" fmla="*/ 1689100 h 2009706"/>
              <a:gd name="connsiteX1" fmla="*/ 2946400 w 12217400"/>
              <a:gd name="connsiteY1" fmla="*/ 571500 h 2009706"/>
              <a:gd name="connsiteX2" fmla="*/ 6654800 w 12217400"/>
              <a:gd name="connsiteY2" fmla="*/ 2006600 h 2009706"/>
              <a:gd name="connsiteX3" fmla="*/ 10045700 w 12217400"/>
              <a:gd name="connsiteY3" fmla="*/ 927100 h 2009706"/>
              <a:gd name="connsiteX4" fmla="*/ 12217400 w 12217400"/>
              <a:gd name="connsiteY4" fmla="*/ 0 h 20097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1806"/>
              <a:gd name="connsiteX1" fmla="*/ 2946400 w 12217400"/>
              <a:gd name="connsiteY1" fmla="*/ 863600 h 2301806"/>
              <a:gd name="connsiteX2" fmla="*/ 6654800 w 12217400"/>
              <a:gd name="connsiteY2" fmla="*/ 2298700 h 2301806"/>
              <a:gd name="connsiteX3" fmla="*/ 10045700 w 12217400"/>
              <a:gd name="connsiteY3" fmla="*/ 1219200 h 2301806"/>
              <a:gd name="connsiteX4" fmla="*/ 12217400 w 12217400"/>
              <a:gd name="connsiteY4" fmla="*/ 0 h 2301806"/>
              <a:gd name="connsiteX0" fmla="*/ 0 w 12217400"/>
              <a:gd name="connsiteY0" fmla="*/ 1981200 h 2302279"/>
              <a:gd name="connsiteX1" fmla="*/ 2946400 w 12217400"/>
              <a:gd name="connsiteY1" fmla="*/ 863600 h 2302279"/>
              <a:gd name="connsiteX2" fmla="*/ 6654800 w 12217400"/>
              <a:gd name="connsiteY2" fmla="*/ 2298700 h 2302279"/>
              <a:gd name="connsiteX3" fmla="*/ 10045700 w 12217400"/>
              <a:gd name="connsiteY3" fmla="*/ 1219200 h 2302279"/>
              <a:gd name="connsiteX4" fmla="*/ 12217400 w 12217400"/>
              <a:gd name="connsiteY4" fmla="*/ 0 h 230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2302279">
                <a:moveTo>
                  <a:pt x="0" y="1981200"/>
                </a:moveTo>
                <a:cubicBezTo>
                  <a:pt x="918633" y="1395941"/>
                  <a:pt x="1837267" y="810683"/>
                  <a:pt x="2946400" y="863600"/>
                </a:cubicBezTo>
                <a:cubicBezTo>
                  <a:pt x="4055533" y="916517"/>
                  <a:pt x="5471583" y="2239433"/>
                  <a:pt x="6654800" y="2298700"/>
                </a:cubicBezTo>
                <a:cubicBezTo>
                  <a:pt x="7838017" y="2357967"/>
                  <a:pt x="9194800" y="1667933"/>
                  <a:pt x="10045700" y="1219200"/>
                </a:cubicBezTo>
                <a:cubicBezTo>
                  <a:pt x="10896600" y="770467"/>
                  <a:pt x="11762317" y="241300"/>
                  <a:pt x="12217400" y="0"/>
                </a:cubicBezTo>
              </a:path>
            </a:pathLst>
          </a:cu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8457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形状 39">
            <a:extLst>
              <a:ext uri="{FF2B5EF4-FFF2-40B4-BE49-F238E27FC236}">
                <a16:creationId xmlns:a16="http://schemas.microsoft.com/office/drawing/2014/main" id="{0984F72B-C9F7-48F0-9DA0-09B822EFD473}"/>
              </a:ext>
            </a:extLst>
          </p:cNvPr>
          <p:cNvSpPr/>
          <p:nvPr/>
        </p:nvSpPr>
        <p:spPr>
          <a:xfrm>
            <a:off x="-1" y="883109"/>
            <a:ext cx="12192000" cy="5365103"/>
          </a:xfrm>
          <a:custGeom>
            <a:avLst/>
            <a:gdLst>
              <a:gd name="connsiteX0" fmla="*/ 9416763 w 12192000"/>
              <a:gd name="connsiteY0" fmla="*/ 4441773 h 5365103"/>
              <a:gd name="connsiteX1" fmla="*/ 12192000 w 12192000"/>
              <a:gd name="connsiteY1" fmla="*/ 4441773 h 5365103"/>
              <a:gd name="connsiteX2" fmla="*/ 12192000 w 12192000"/>
              <a:gd name="connsiteY2" fmla="*/ 5365103 h 5365103"/>
              <a:gd name="connsiteX3" fmla="*/ 9416763 w 12192000"/>
              <a:gd name="connsiteY3" fmla="*/ 5365103 h 5365103"/>
              <a:gd name="connsiteX4" fmla="*/ 8955098 w 12192000"/>
              <a:gd name="connsiteY4" fmla="*/ 4903438 h 5365103"/>
              <a:gd name="connsiteX5" fmla="*/ 9416763 w 12192000"/>
              <a:gd name="connsiteY5" fmla="*/ 4441773 h 5365103"/>
              <a:gd name="connsiteX6" fmla="*/ 7420533 w 12192000"/>
              <a:gd name="connsiteY6" fmla="*/ 3301022 h 5365103"/>
              <a:gd name="connsiteX7" fmla="*/ 12192000 w 12192000"/>
              <a:gd name="connsiteY7" fmla="*/ 3301022 h 5365103"/>
              <a:gd name="connsiteX8" fmla="*/ 12192000 w 12192000"/>
              <a:gd name="connsiteY8" fmla="*/ 4224352 h 5365103"/>
              <a:gd name="connsiteX9" fmla="*/ 7420533 w 12192000"/>
              <a:gd name="connsiteY9" fmla="*/ 4224352 h 5365103"/>
              <a:gd name="connsiteX10" fmla="*/ 6958868 w 12192000"/>
              <a:gd name="connsiteY10" fmla="*/ 3762687 h 5365103"/>
              <a:gd name="connsiteX11" fmla="*/ 7420533 w 12192000"/>
              <a:gd name="connsiteY11" fmla="*/ 3301022 h 5365103"/>
              <a:gd name="connsiteX12" fmla="*/ 0 w 12192000"/>
              <a:gd name="connsiteY12" fmla="*/ 2241092 h 5365103"/>
              <a:gd name="connsiteX13" fmla="*/ 4911745 w 12192000"/>
              <a:gd name="connsiteY13" fmla="*/ 2241092 h 5365103"/>
              <a:gd name="connsiteX14" fmla="*/ 5373410 w 12192000"/>
              <a:gd name="connsiteY14" fmla="*/ 2702757 h 5365103"/>
              <a:gd name="connsiteX15" fmla="*/ 4911745 w 12192000"/>
              <a:gd name="connsiteY15" fmla="*/ 3164422 h 5365103"/>
              <a:gd name="connsiteX16" fmla="*/ 0 w 12192000"/>
              <a:gd name="connsiteY16" fmla="*/ 3164422 h 5365103"/>
              <a:gd name="connsiteX17" fmla="*/ 8798195 w 12192000"/>
              <a:gd name="connsiteY17" fmla="*/ 2200681 h 5365103"/>
              <a:gd name="connsiteX18" fmla="*/ 12192000 w 12192000"/>
              <a:gd name="connsiteY18" fmla="*/ 2200681 h 5365103"/>
              <a:gd name="connsiteX19" fmla="*/ 12192000 w 12192000"/>
              <a:gd name="connsiteY19" fmla="*/ 3124011 h 5365103"/>
              <a:gd name="connsiteX20" fmla="*/ 8798195 w 12192000"/>
              <a:gd name="connsiteY20" fmla="*/ 3124011 h 5365103"/>
              <a:gd name="connsiteX21" fmla="*/ 8336530 w 12192000"/>
              <a:gd name="connsiteY21" fmla="*/ 2662346 h 5365103"/>
              <a:gd name="connsiteX22" fmla="*/ 8798195 w 12192000"/>
              <a:gd name="connsiteY22" fmla="*/ 2200681 h 5365103"/>
              <a:gd name="connsiteX23" fmla="*/ 1 w 12192000"/>
              <a:gd name="connsiteY23" fmla="*/ 1100341 h 5365103"/>
              <a:gd name="connsiteX24" fmla="*/ 2915515 w 12192000"/>
              <a:gd name="connsiteY24" fmla="*/ 1100341 h 5365103"/>
              <a:gd name="connsiteX25" fmla="*/ 3377180 w 12192000"/>
              <a:gd name="connsiteY25" fmla="*/ 1562006 h 5365103"/>
              <a:gd name="connsiteX26" fmla="*/ 2915515 w 12192000"/>
              <a:gd name="connsiteY26" fmla="*/ 2023671 h 5365103"/>
              <a:gd name="connsiteX27" fmla="*/ 1 w 12192000"/>
              <a:gd name="connsiteY27" fmla="*/ 2023671 h 5365103"/>
              <a:gd name="connsiteX28" fmla="*/ 2 w 12192000"/>
              <a:gd name="connsiteY28" fmla="*/ 0 h 5365103"/>
              <a:gd name="connsiteX29" fmla="*/ 4293180 w 12192000"/>
              <a:gd name="connsiteY29" fmla="*/ 0 h 5365103"/>
              <a:gd name="connsiteX30" fmla="*/ 4754843 w 12192000"/>
              <a:gd name="connsiteY30" fmla="*/ 461665 h 5365103"/>
              <a:gd name="connsiteX31" fmla="*/ 4293180 w 12192000"/>
              <a:gd name="connsiteY31" fmla="*/ 923331 h 5365103"/>
              <a:gd name="connsiteX32" fmla="*/ 2 w 12192000"/>
              <a:gd name="connsiteY32" fmla="*/ 923331 h 536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192000" h="5365103">
                <a:moveTo>
                  <a:pt x="9416763" y="4441773"/>
                </a:moveTo>
                <a:lnTo>
                  <a:pt x="12192000" y="4441773"/>
                </a:lnTo>
                <a:lnTo>
                  <a:pt x="12192000" y="5365103"/>
                </a:lnTo>
                <a:lnTo>
                  <a:pt x="9416763" y="5365103"/>
                </a:lnTo>
                <a:cubicBezTo>
                  <a:pt x="9161792" y="5365103"/>
                  <a:pt x="8955098" y="5158409"/>
                  <a:pt x="8955098" y="4903438"/>
                </a:cubicBezTo>
                <a:cubicBezTo>
                  <a:pt x="8955098" y="4648467"/>
                  <a:pt x="9161792" y="4441773"/>
                  <a:pt x="9416763" y="4441773"/>
                </a:cubicBezTo>
                <a:close/>
                <a:moveTo>
                  <a:pt x="7420533" y="3301022"/>
                </a:moveTo>
                <a:lnTo>
                  <a:pt x="12192000" y="3301022"/>
                </a:lnTo>
                <a:lnTo>
                  <a:pt x="12192000" y="4224352"/>
                </a:lnTo>
                <a:lnTo>
                  <a:pt x="7420533" y="4224352"/>
                </a:lnTo>
                <a:cubicBezTo>
                  <a:pt x="7165562" y="4224352"/>
                  <a:pt x="6958868" y="4017658"/>
                  <a:pt x="6958868" y="3762687"/>
                </a:cubicBezTo>
                <a:cubicBezTo>
                  <a:pt x="6958868" y="3507716"/>
                  <a:pt x="7165562" y="3301022"/>
                  <a:pt x="7420533" y="3301022"/>
                </a:cubicBezTo>
                <a:close/>
                <a:moveTo>
                  <a:pt x="0" y="2241092"/>
                </a:moveTo>
                <a:lnTo>
                  <a:pt x="4911745" y="2241092"/>
                </a:lnTo>
                <a:cubicBezTo>
                  <a:pt x="5166716" y="2241092"/>
                  <a:pt x="5373410" y="2447786"/>
                  <a:pt x="5373410" y="2702757"/>
                </a:cubicBezTo>
                <a:cubicBezTo>
                  <a:pt x="5373410" y="2957728"/>
                  <a:pt x="5166716" y="3164422"/>
                  <a:pt x="4911745" y="3164422"/>
                </a:cubicBezTo>
                <a:lnTo>
                  <a:pt x="0" y="3164422"/>
                </a:lnTo>
                <a:close/>
                <a:moveTo>
                  <a:pt x="8798195" y="2200681"/>
                </a:moveTo>
                <a:lnTo>
                  <a:pt x="12192000" y="2200681"/>
                </a:lnTo>
                <a:lnTo>
                  <a:pt x="12192000" y="3124011"/>
                </a:lnTo>
                <a:lnTo>
                  <a:pt x="8798195" y="3124011"/>
                </a:lnTo>
                <a:cubicBezTo>
                  <a:pt x="8543224" y="3124011"/>
                  <a:pt x="8336530" y="2917317"/>
                  <a:pt x="8336530" y="2662346"/>
                </a:cubicBezTo>
                <a:cubicBezTo>
                  <a:pt x="8336530" y="2407375"/>
                  <a:pt x="8543224" y="2200681"/>
                  <a:pt x="8798195" y="2200681"/>
                </a:cubicBezTo>
                <a:close/>
                <a:moveTo>
                  <a:pt x="1" y="1100341"/>
                </a:moveTo>
                <a:lnTo>
                  <a:pt x="2915515" y="1100341"/>
                </a:lnTo>
                <a:cubicBezTo>
                  <a:pt x="3170486" y="1100341"/>
                  <a:pt x="3377180" y="1307035"/>
                  <a:pt x="3377180" y="1562006"/>
                </a:cubicBezTo>
                <a:cubicBezTo>
                  <a:pt x="3377180" y="1816977"/>
                  <a:pt x="3170486" y="2023671"/>
                  <a:pt x="2915515" y="2023671"/>
                </a:cubicBezTo>
                <a:lnTo>
                  <a:pt x="1" y="2023671"/>
                </a:lnTo>
                <a:close/>
                <a:moveTo>
                  <a:pt x="2" y="0"/>
                </a:moveTo>
                <a:lnTo>
                  <a:pt x="4293180" y="0"/>
                </a:lnTo>
                <a:cubicBezTo>
                  <a:pt x="4548149" y="0"/>
                  <a:pt x="4754843" y="206694"/>
                  <a:pt x="4754843" y="461665"/>
                </a:cubicBezTo>
                <a:cubicBezTo>
                  <a:pt x="4754843" y="716636"/>
                  <a:pt x="4548149" y="923331"/>
                  <a:pt x="4293180" y="923331"/>
                </a:cubicBezTo>
                <a:lnTo>
                  <a:pt x="2" y="923331"/>
                </a:lnTo>
                <a:close/>
              </a:path>
            </a:pathLst>
          </a:custGeom>
          <a:solidFill>
            <a:schemeClr val="accent1">
              <a:alpha val="1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7" name="组合 56">
            <a:extLst>
              <a:ext uri="{FF2B5EF4-FFF2-40B4-BE49-F238E27FC236}">
                <a16:creationId xmlns:a16="http://schemas.microsoft.com/office/drawing/2014/main" id="{3357BDC1-2A7B-4A6B-8E31-DEB386AE83CA}"/>
              </a:ext>
            </a:extLst>
          </p:cNvPr>
          <p:cNvGrpSpPr/>
          <p:nvPr/>
        </p:nvGrpSpPr>
        <p:grpSpPr>
          <a:xfrm>
            <a:off x="522328" y="1333313"/>
            <a:ext cx="2605056" cy="5041899"/>
            <a:chOff x="889000" y="883109"/>
            <a:chExt cx="2605056" cy="5041899"/>
          </a:xfrm>
        </p:grpSpPr>
        <p:sp>
          <p:nvSpPr>
            <p:cNvPr id="41" name="矩形: 圆角 40">
              <a:extLst>
                <a:ext uri="{FF2B5EF4-FFF2-40B4-BE49-F238E27FC236}">
                  <a16:creationId xmlns:a16="http://schemas.microsoft.com/office/drawing/2014/main" id="{D8C5DB35-F4EE-4B17-810B-163D265FFF0B}"/>
                </a:ext>
              </a:extLst>
            </p:cNvPr>
            <p:cNvSpPr/>
            <p:nvPr/>
          </p:nvSpPr>
          <p:spPr>
            <a:xfrm>
              <a:off x="889000" y="883109"/>
              <a:ext cx="2603500" cy="5041899"/>
            </a:xfrm>
            <a:prstGeom prst="roundRect">
              <a:avLst>
                <a:gd name="adj" fmla="val 1961"/>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6800BDA5-142E-402E-91DE-F44C089B9FFD}"/>
                </a:ext>
              </a:extLst>
            </p:cNvPr>
            <p:cNvGrpSpPr/>
            <p:nvPr/>
          </p:nvGrpSpPr>
          <p:grpSpPr>
            <a:xfrm>
              <a:off x="1375064" y="2062018"/>
              <a:ext cx="1631372" cy="1631372"/>
              <a:chOff x="1626178" y="1236518"/>
              <a:chExt cx="1631372" cy="1631372"/>
            </a:xfrm>
          </p:grpSpPr>
          <p:sp>
            <p:nvSpPr>
              <p:cNvPr id="3" name="弧形 2">
                <a:extLst>
                  <a:ext uri="{FF2B5EF4-FFF2-40B4-BE49-F238E27FC236}">
                    <a16:creationId xmlns:a16="http://schemas.microsoft.com/office/drawing/2014/main" id="{9CD19A06-2CC0-4F69-B156-41F95A719549}"/>
                  </a:ext>
                </a:extLst>
              </p:cNvPr>
              <p:cNvSpPr/>
              <p:nvPr/>
            </p:nvSpPr>
            <p:spPr>
              <a:xfrm>
                <a:off x="1626178" y="1236518"/>
                <a:ext cx="1631372" cy="1631372"/>
              </a:xfrm>
              <a:prstGeom prst="arc">
                <a:avLst>
                  <a:gd name="adj1" fmla="val 16200000"/>
                  <a:gd name="adj2" fmla="val 16137119"/>
                </a:avLst>
              </a:prstGeom>
              <a:ln w="254000" cap="rnd">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弧形 1">
                <a:extLst>
                  <a:ext uri="{FF2B5EF4-FFF2-40B4-BE49-F238E27FC236}">
                    <a16:creationId xmlns:a16="http://schemas.microsoft.com/office/drawing/2014/main" id="{6FB12D2D-4843-4396-BB2A-7809DC76031E}"/>
                  </a:ext>
                </a:extLst>
              </p:cNvPr>
              <p:cNvSpPr/>
              <p:nvPr/>
            </p:nvSpPr>
            <p:spPr>
              <a:xfrm>
                <a:off x="1626178" y="1236518"/>
                <a:ext cx="1631372" cy="1631372"/>
              </a:xfrm>
              <a:prstGeom prst="arc">
                <a:avLst/>
              </a:prstGeom>
              <a:ln w="2540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8F2822C-05E4-4277-B3CD-EA41754B76E6}"/>
                  </a:ext>
                </a:extLst>
              </p:cNvPr>
              <p:cNvSpPr txBox="1"/>
              <p:nvPr/>
            </p:nvSpPr>
            <p:spPr>
              <a:xfrm>
                <a:off x="1942368" y="1590539"/>
                <a:ext cx="998991"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25</a:t>
                </a:r>
                <a:endParaRPr lang="zh-CN" altLang="en-US" sz="5400" dirty="0"/>
              </a:p>
            </p:txBody>
          </p:sp>
          <p:sp>
            <p:nvSpPr>
              <p:cNvPr id="5" name="文本框 4">
                <a:extLst>
                  <a:ext uri="{FF2B5EF4-FFF2-40B4-BE49-F238E27FC236}">
                    <a16:creationId xmlns:a16="http://schemas.microsoft.com/office/drawing/2014/main" id="{24926142-6442-4022-A6A5-BB9C16CEEB20}"/>
                  </a:ext>
                </a:extLst>
              </p:cNvPr>
              <p:cNvSpPr txBox="1"/>
              <p:nvPr/>
            </p:nvSpPr>
            <p:spPr>
              <a:xfrm>
                <a:off x="2725595" y="1977889"/>
                <a:ext cx="431528"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2000" dirty="0"/>
              </a:p>
            </p:txBody>
          </p:sp>
        </p:grpSp>
        <p:sp>
          <p:nvSpPr>
            <p:cNvPr id="45" name="矩形: 圆角 44">
              <a:extLst>
                <a:ext uri="{FF2B5EF4-FFF2-40B4-BE49-F238E27FC236}">
                  <a16:creationId xmlns:a16="http://schemas.microsoft.com/office/drawing/2014/main" id="{1EA28D05-9651-4C92-8519-28958BC7305F}"/>
                </a:ext>
              </a:extLst>
            </p:cNvPr>
            <p:cNvSpPr/>
            <p:nvPr/>
          </p:nvSpPr>
          <p:spPr>
            <a:xfrm>
              <a:off x="890556" y="1038226"/>
              <a:ext cx="2603500" cy="639874"/>
            </a:xfrm>
            <a:prstGeom prst="roundRect">
              <a:avLst>
                <a:gd name="adj" fmla="val 0"/>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6" name="文本框 45">
              <a:extLst>
                <a:ext uri="{FF2B5EF4-FFF2-40B4-BE49-F238E27FC236}">
                  <a16:creationId xmlns:a16="http://schemas.microsoft.com/office/drawing/2014/main" id="{21366C9E-49CD-4151-8563-6DAFF8236E3C}"/>
                </a:ext>
              </a:extLst>
            </p:cNvPr>
            <p:cNvSpPr txBox="1"/>
            <p:nvPr/>
          </p:nvSpPr>
          <p:spPr>
            <a:xfrm>
              <a:off x="1176643" y="1127331"/>
              <a:ext cx="2031325" cy="461665"/>
            </a:xfrm>
            <a:prstGeom prst="rect">
              <a:avLst/>
            </a:prstGeom>
            <a:noFill/>
          </p:spPr>
          <p:txBody>
            <a:bodyPr wrap="none" rtlCol="0">
              <a:spAutoFit/>
            </a:bodyPr>
            <a:lstStyle/>
            <a:p>
              <a:pPr algn="ctr"/>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53" name="文本框 52">
              <a:extLst>
                <a:ext uri="{FF2B5EF4-FFF2-40B4-BE49-F238E27FC236}">
                  <a16:creationId xmlns:a16="http://schemas.microsoft.com/office/drawing/2014/main" id="{D7AB8AD6-E8D0-4B0B-A122-D9FEFF66AF1D}"/>
                </a:ext>
              </a:extLst>
            </p:cNvPr>
            <p:cNvSpPr txBox="1"/>
            <p:nvPr/>
          </p:nvSpPr>
          <p:spPr>
            <a:xfrm>
              <a:off x="1034912" y="3919895"/>
              <a:ext cx="2311673" cy="1899879"/>
            </a:xfrm>
            <a:prstGeom prst="rect">
              <a:avLst/>
            </a:prstGeom>
            <a:noFill/>
          </p:spPr>
          <p:txBody>
            <a:bodyPr wrap="square">
              <a:spAutoFit/>
            </a:bodyPr>
            <a:lstStyle/>
            <a:p>
              <a:pPr indent="504000" algn="just">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600" dirty="0">
                <a:latin typeface="思源黑体 CN Bold" panose="020B0800000000000000" pitchFamily="34" charset="-122"/>
                <a:ea typeface="思源黑体 CN Bold" panose="020B0800000000000000" pitchFamily="34" charset="-122"/>
              </a:endParaRPr>
            </a:p>
          </p:txBody>
        </p:sp>
      </p:grpSp>
      <p:grpSp>
        <p:nvGrpSpPr>
          <p:cNvPr id="58" name="组合 57">
            <a:extLst>
              <a:ext uri="{FF2B5EF4-FFF2-40B4-BE49-F238E27FC236}">
                <a16:creationId xmlns:a16="http://schemas.microsoft.com/office/drawing/2014/main" id="{7554DC32-5301-4292-9CBA-A62F6E3E8EC5}"/>
              </a:ext>
            </a:extLst>
          </p:cNvPr>
          <p:cNvGrpSpPr/>
          <p:nvPr/>
        </p:nvGrpSpPr>
        <p:grpSpPr>
          <a:xfrm>
            <a:off x="3417579" y="1333313"/>
            <a:ext cx="2603500" cy="5041899"/>
            <a:chOff x="3562639" y="883109"/>
            <a:chExt cx="2603500" cy="5041899"/>
          </a:xfrm>
        </p:grpSpPr>
        <p:sp>
          <p:nvSpPr>
            <p:cNvPr id="42" name="矩形: 圆角 41">
              <a:extLst>
                <a:ext uri="{FF2B5EF4-FFF2-40B4-BE49-F238E27FC236}">
                  <a16:creationId xmlns:a16="http://schemas.microsoft.com/office/drawing/2014/main" id="{518FBC59-EDDF-441B-AC17-9BA0632C8372}"/>
                </a:ext>
              </a:extLst>
            </p:cNvPr>
            <p:cNvSpPr/>
            <p:nvPr/>
          </p:nvSpPr>
          <p:spPr>
            <a:xfrm>
              <a:off x="3562639" y="883109"/>
              <a:ext cx="2603500" cy="5041899"/>
            </a:xfrm>
            <a:prstGeom prst="roundRect">
              <a:avLst>
                <a:gd name="adj" fmla="val 1961"/>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556E9AF6-99C1-430E-A3D1-483C246C62B9}"/>
                </a:ext>
              </a:extLst>
            </p:cNvPr>
            <p:cNvGrpSpPr/>
            <p:nvPr/>
          </p:nvGrpSpPr>
          <p:grpSpPr>
            <a:xfrm>
              <a:off x="4048703" y="2062018"/>
              <a:ext cx="1631372" cy="1631372"/>
              <a:chOff x="1626178" y="1236518"/>
              <a:chExt cx="1631372" cy="1631372"/>
            </a:xfrm>
          </p:grpSpPr>
          <p:sp>
            <p:nvSpPr>
              <p:cNvPr id="8" name="弧形 7">
                <a:extLst>
                  <a:ext uri="{FF2B5EF4-FFF2-40B4-BE49-F238E27FC236}">
                    <a16:creationId xmlns:a16="http://schemas.microsoft.com/office/drawing/2014/main" id="{10C36894-7AEF-4856-A4DB-009999F1DF3A}"/>
                  </a:ext>
                </a:extLst>
              </p:cNvPr>
              <p:cNvSpPr/>
              <p:nvPr/>
            </p:nvSpPr>
            <p:spPr>
              <a:xfrm>
                <a:off x="1626178" y="1236518"/>
                <a:ext cx="1631372" cy="1631372"/>
              </a:xfrm>
              <a:prstGeom prst="arc">
                <a:avLst>
                  <a:gd name="adj1" fmla="val 16200000"/>
                  <a:gd name="adj2" fmla="val 16137119"/>
                </a:avLst>
              </a:prstGeom>
              <a:ln w="254000" cap="rnd">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36E02E66-88A2-47A7-87CD-DF947BBBCFAA}"/>
                  </a:ext>
                </a:extLst>
              </p:cNvPr>
              <p:cNvSpPr/>
              <p:nvPr/>
            </p:nvSpPr>
            <p:spPr>
              <a:xfrm>
                <a:off x="1626178" y="1236518"/>
                <a:ext cx="1631372" cy="1631372"/>
              </a:xfrm>
              <a:prstGeom prst="arc">
                <a:avLst/>
              </a:prstGeom>
              <a:ln w="2540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E54627E-1348-417D-B482-F714A9B26FDA}"/>
                  </a:ext>
                </a:extLst>
              </p:cNvPr>
              <p:cNvSpPr txBox="1"/>
              <p:nvPr/>
            </p:nvSpPr>
            <p:spPr>
              <a:xfrm>
                <a:off x="1942368" y="1590539"/>
                <a:ext cx="998991"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25</a:t>
                </a:r>
                <a:endParaRPr lang="zh-CN" altLang="en-US" sz="5400" dirty="0"/>
              </a:p>
            </p:txBody>
          </p:sp>
          <p:sp>
            <p:nvSpPr>
              <p:cNvPr id="11" name="文本框 10">
                <a:extLst>
                  <a:ext uri="{FF2B5EF4-FFF2-40B4-BE49-F238E27FC236}">
                    <a16:creationId xmlns:a16="http://schemas.microsoft.com/office/drawing/2014/main" id="{643E47F6-D6E2-444E-AAD1-6A35B31E450A}"/>
                  </a:ext>
                </a:extLst>
              </p:cNvPr>
              <p:cNvSpPr txBox="1"/>
              <p:nvPr/>
            </p:nvSpPr>
            <p:spPr>
              <a:xfrm>
                <a:off x="2725595" y="1977889"/>
                <a:ext cx="431528"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2000" dirty="0"/>
              </a:p>
            </p:txBody>
          </p:sp>
        </p:grpSp>
        <p:sp>
          <p:nvSpPr>
            <p:cNvPr id="47" name="矩形: 圆角 46">
              <a:extLst>
                <a:ext uri="{FF2B5EF4-FFF2-40B4-BE49-F238E27FC236}">
                  <a16:creationId xmlns:a16="http://schemas.microsoft.com/office/drawing/2014/main" id="{2ECC1E10-8E9A-4B69-A9F2-102753C500B8}"/>
                </a:ext>
              </a:extLst>
            </p:cNvPr>
            <p:cNvSpPr/>
            <p:nvPr/>
          </p:nvSpPr>
          <p:spPr>
            <a:xfrm>
              <a:off x="3562639" y="1038226"/>
              <a:ext cx="2603500" cy="639874"/>
            </a:xfrm>
            <a:prstGeom prst="roundRect">
              <a:avLst>
                <a:gd name="adj" fmla="val 0"/>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8" name="文本框 47">
              <a:extLst>
                <a:ext uri="{FF2B5EF4-FFF2-40B4-BE49-F238E27FC236}">
                  <a16:creationId xmlns:a16="http://schemas.microsoft.com/office/drawing/2014/main" id="{C374EF46-23A1-4D20-9254-3D65EE54417F}"/>
                </a:ext>
              </a:extLst>
            </p:cNvPr>
            <p:cNvSpPr txBox="1"/>
            <p:nvPr/>
          </p:nvSpPr>
          <p:spPr>
            <a:xfrm>
              <a:off x="3848726" y="1127331"/>
              <a:ext cx="2031325" cy="461665"/>
            </a:xfrm>
            <a:prstGeom prst="rect">
              <a:avLst/>
            </a:prstGeom>
            <a:noFill/>
          </p:spPr>
          <p:txBody>
            <a:bodyPr wrap="none" rtlCol="0">
              <a:spAutoFit/>
            </a:bodyPr>
            <a:lstStyle/>
            <a:p>
              <a:pPr algn="ctr"/>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54" name="文本框 53">
              <a:extLst>
                <a:ext uri="{FF2B5EF4-FFF2-40B4-BE49-F238E27FC236}">
                  <a16:creationId xmlns:a16="http://schemas.microsoft.com/office/drawing/2014/main" id="{58C6468E-DBBF-4D75-A9DA-AC036A4F1BD2}"/>
                </a:ext>
              </a:extLst>
            </p:cNvPr>
            <p:cNvSpPr txBox="1"/>
            <p:nvPr/>
          </p:nvSpPr>
          <p:spPr>
            <a:xfrm>
              <a:off x="3708551" y="3919895"/>
              <a:ext cx="2311673" cy="1899879"/>
            </a:xfrm>
            <a:prstGeom prst="rect">
              <a:avLst/>
            </a:prstGeom>
            <a:noFill/>
          </p:spPr>
          <p:txBody>
            <a:bodyPr wrap="square">
              <a:spAutoFit/>
            </a:bodyPr>
            <a:lstStyle/>
            <a:p>
              <a:pPr indent="504000" algn="just">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600" dirty="0">
                <a:latin typeface="思源黑体 CN Bold" panose="020B0800000000000000" pitchFamily="34" charset="-122"/>
                <a:ea typeface="思源黑体 CN Bold" panose="020B0800000000000000" pitchFamily="34" charset="-122"/>
              </a:endParaRPr>
            </a:p>
          </p:txBody>
        </p:sp>
      </p:grpSp>
      <p:grpSp>
        <p:nvGrpSpPr>
          <p:cNvPr id="59" name="组合 58">
            <a:extLst>
              <a:ext uri="{FF2B5EF4-FFF2-40B4-BE49-F238E27FC236}">
                <a16:creationId xmlns:a16="http://schemas.microsoft.com/office/drawing/2014/main" id="{676B4245-BF5F-4A56-8734-0ADDC87589E9}"/>
              </a:ext>
            </a:extLst>
          </p:cNvPr>
          <p:cNvGrpSpPr/>
          <p:nvPr/>
        </p:nvGrpSpPr>
        <p:grpSpPr>
          <a:xfrm>
            <a:off x="6311274" y="1333313"/>
            <a:ext cx="2606342" cy="5041899"/>
            <a:chOff x="6232015" y="883109"/>
            <a:chExt cx="2606342" cy="5041899"/>
          </a:xfrm>
        </p:grpSpPr>
        <p:sp>
          <p:nvSpPr>
            <p:cNvPr id="43" name="矩形: 圆角 42">
              <a:extLst>
                <a:ext uri="{FF2B5EF4-FFF2-40B4-BE49-F238E27FC236}">
                  <a16:creationId xmlns:a16="http://schemas.microsoft.com/office/drawing/2014/main" id="{ED36CDD8-63F9-48F0-82A5-2A112AF3EBEF}"/>
                </a:ext>
              </a:extLst>
            </p:cNvPr>
            <p:cNvSpPr/>
            <p:nvPr/>
          </p:nvSpPr>
          <p:spPr>
            <a:xfrm>
              <a:off x="6232015" y="883109"/>
              <a:ext cx="2603500" cy="5041899"/>
            </a:xfrm>
            <a:prstGeom prst="roundRect">
              <a:avLst>
                <a:gd name="adj" fmla="val 1961"/>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4057821D-FED4-4BF5-8898-87FF4C211C17}"/>
                </a:ext>
              </a:extLst>
            </p:cNvPr>
            <p:cNvGrpSpPr/>
            <p:nvPr/>
          </p:nvGrpSpPr>
          <p:grpSpPr>
            <a:xfrm>
              <a:off x="6718079" y="2062018"/>
              <a:ext cx="1631372" cy="1631372"/>
              <a:chOff x="1626178" y="1236518"/>
              <a:chExt cx="1631372" cy="1631372"/>
            </a:xfrm>
          </p:grpSpPr>
          <p:sp>
            <p:nvSpPr>
              <p:cNvPr id="13" name="弧形 12">
                <a:extLst>
                  <a:ext uri="{FF2B5EF4-FFF2-40B4-BE49-F238E27FC236}">
                    <a16:creationId xmlns:a16="http://schemas.microsoft.com/office/drawing/2014/main" id="{662D8B60-6D41-4AA3-BE70-5A25AC5BECE7}"/>
                  </a:ext>
                </a:extLst>
              </p:cNvPr>
              <p:cNvSpPr/>
              <p:nvPr/>
            </p:nvSpPr>
            <p:spPr>
              <a:xfrm>
                <a:off x="1626178" y="1236518"/>
                <a:ext cx="1631372" cy="1631372"/>
              </a:xfrm>
              <a:prstGeom prst="arc">
                <a:avLst>
                  <a:gd name="adj1" fmla="val 16200000"/>
                  <a:gd name="adj2" fmla="val 16137119"/>
                </a:avLst>
              </a:prstGeom>
              <a:ln w="254000" cap="rnd">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a:extLst>
                  <a:ext uri="{FF2B5EF4-FFF2-40B4-BE49-F238E27FC236}">
                    <a16:creationId xmlns:a16="http://schemas.microsoft.com/office/drawing/2014/main" id="{FD289C71-0BBA-4D7D-A64A-7BCD524B6366}"/>
                  </a:ext>
                </a:extLst>
              </p:cNvPr>
              <p:cNvSpPr/>
              <p:nvPr/>
            </p:nvSpPr>
            <p:spPr>
              <a:xfrm>
                <a:off x="1626178" y="1236518"/>
                <a:ext cx="1631372" cy="1631372"/>
              </a:xfrm>
              <a:prstGeom prst="arc">
                <a:avLst/>
              </a:prstGeom>
              <a:ln w="2540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C85012F-0A26-4CFB-A3E3-6AEBB7C958F8}"/>
                  </a:ext>
                </a:extLst>
              </p:cNvPr>
              <p:cNvSpPr txBox="1"/>
              <p:nvPr/>
            </p:nvSpPr>
            <p:spPr>
              <a:xfrm>
                <a:off x="1942368" y="1590539"/>
                <a:ext cx="998991"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25</a:t>
                </a:r>
                <a:endParaRPr lang="zh-CN" altLang="en-US" sz="5400" dirty="0"/>
              </a:p>
            </p:txBody>
          </p:sp>
          <p:sp>
            <p:nvSpPr>
              <p:cNvPr id="16" name="文本框 15">
                <a:extLst>
                  <a:ext uri="{FF2B5EF4-FFF2-40B4-BE49-F238E27FC236}">
                    <a16:creationId xmlns:a16="http://schemas.microsoft.com/office/drawing/2014/main" id="{64573B80-CD1A-497C-96F1-8989D2707FB5}"/>
                  </a:ext>
                </a:extLst>
              </p:cNvPr>
              <p:cNvSpPr txBox="1"/>
              <p:nvPr/>
            </p:nvSpPr>
            <p:spPr>
              <a:xfrm>
                <a:off x="2725595" y="1977889"/>
                <a:ext cx="431528"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2000" dirty="0"/>
              </a:p>
            </p:txBody>
          </p:sp>
        </p:grpSp>
        <p:sp>
          <p:nvSpPr>
            <p:cNvPr id="49" name="矩形: 圆角 48">
              <a:extLst>
                <a:ext uri="{FF2B5EF4-FFF2-40B4-BE49-F238E27FC236}">
                  <a16:creationId xmlns:a16="http://schemas.microsoft.com/office/drawing/2014/main" id="{4ED80D7F-6FE8-46AA-9C5F-FFE000CD58B8}"/>
                </a:ext>
              </a:extLst>
            </p:cNvPr>
            <p:cNvSpPr/>
            <p:nvPr/>
          </p:nvSpPr>
          <p:spPr>
            <a:xfrm>
              <a:off x="6234857" y="1038226"/>
              <a:ext cx="2603500" cy="639874"/>
            </a:xfrm>
            <a:prstGeom prst="roundRect">
              <a:avLst>
                <a:gd name="adj" fmla="val 0"/>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文本框 49">
              <a:extLst>
                <a:ext uri="{FF2B5EF4-FFF2-40B4-BE49-F238E27FC236}">
                  <a16:creationId xmlns:a16="http://schemas.microsoft.com/office/drawing/2014/main" id="{1572DD99-1C66-4972-BF8F-E25705989AF4}"/>
                </a:ext>
              </a:extLst>
            </p:cNvPr>
            <p:cNvSpPr txBox="1"/>
            <p:nvPr/>
          </p:nvSpPr>
          <p:spPr>
            <a:xfrm>
              <a:off x="6520944" y="1127331"/>
              <a:ext cx="2031325" cy="461665"/>
            </a:xfrm>
            <a:prstGeom prst="rect">
              <a:avLst/>
            </a:prstGeom>
            <a:noFill/>
          </p:spPr>
          <p:txBody>
            <a:bodyPr wrap="none" rtlCol="0">
              <a:spAutoFit/>
            </a:bodyPr>
            <a:lstStyle/>
            <a:p>
              <a:pPr algn="ctr"/>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55" name="文本框 54">
              <a:extLst>
                <a:ext uri="{FF2B5EF4-FFF2-40B4-BE49-F238E27FC236}">
                  <a16:creationId xmlns:a16="http://schemas.microsoft.com/office/drawing/2014/main" id="{1A33D172-B5F2-45CF-94A8-7B29FF5D8D86}"/>
                </a:ext>
              </a:extLst>
            </p:cNvPr>
            <p:cNvSpPr txBox="1"/>
            <p:nvPr/>
          </p:nvSpPr>
          <p:spPr>
            <a:xfrm>
              <a:off x="6375797" y="3919895"/>
              <a:ext cx="2311673" cy="1899879"/>
            </a:xfrm>
            <a:prstGeom prst="rect">
              <a:avLst/>
            </a:prstGeom>
            <a:noFill/>
          </p:spPr>
          <p:txBody>
            <a:bodyPr wrap="square">
              <a:spAutoFit/>
            </a:bodyPr>
            <a:lstStyle/>
            <a:p>
              <a:pPr indent="504000" algn="just">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600" dirty="0">
                <a:latin typeface="思源黑体 CN Bold" panose="020B0800000000000000" pitchFamily="34" charset="-122"/>
                <a:ea typeface="思源黑体 CN Bold" panose="020B0800000000000000" pitchFamily="34" charset="-122"/>
              </a:endParaRPr>
            </a:p>
          </p:txBody>
        </p:sp>
      </p:grpSp>
      <p:grpSp>
        <p:nvGrpSpPr>
          <p:cNvPr id="60" name="组合 59">
            <a:extLst>
              <a:ext uri="{FF2B5EF4-FFF2-40B4-BE49-F238E27FC236}">
                <a16:creationId xmlns:a16="http://schemas.microsoft.com/office/drawing/2014/main" id="{212FDEF0-E89F-4133-964B-E4162ED9D7AC}"/>
              </a:ext>
            </a:extLst>
          </p:cNvPr>
          <p:cNvGrpSpPr/>
          <p:nvPr/>
        </p:nvGrpSpPr>
        <p:grpSpPr>
          <a:xfrm>
            <a:off x="9207811" y="1333313"/>
            <a:ext cx="2609049" cy="5041899"/>
            <a:chOff x="8901391" y="883109"/>
            <a:chExt cx="2609049" cy="5041899"/>
          </a:xfrm>
        </p:grpSpPr>
        <p:sp>
          <p:nvSpPr>
            <p:cNvPr id="44" name="矩形: 圆角 43">
              <a:extLst>
                <a:ext uri="{FF2B5EF4-FFF2-40B4-BE49-F238E27FC236}">
                  <a16:creationId xmlns:a16="http://schemas.microsoft.com/office/drawing/2014/main" id="{9CD98E77-3AB4-41B8-87D6-0E7E12B21B36}"/>
                </a:ext>
              </a:extLst>
            </p:cNvPr>
            <p:cNvSpPr/>
            <p:nvPr/>
          </p:nvSpPr>
          <p:spPr>
            <a:xfrm>
              <a:off x="8901391" y="883109"/>
              <a:ext cx="2603500" cy="5041899"/>
            </a:xfrm>
            <a:prstGeom prst="roundRect">
              <a:avLst>
                <a:gd name="adj" fmla="val 1961"/>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2D2ABF4E-846D-47ED-948B-641FFD6F9392}"/>
                </a:ext>
              </a:extLst>
            </p:cNvPr>
            <p:cNvGrpSpPr/>
            <p:nvPr/>
          </p:nvGrpSpPr>
          <p:grpSpPr>
            <a:xfrm>
              <a:off x="9387455" y="2062018"/>
              <a:ext cx="1631372" cy="1631372"/>
              <a:chOff x="1626178" y="1236518"/>
              <a:chExt cx="1631372" cy="1631372"/>
            </a:xfrm>
          </p:grpSpPr>
          <p:sp>
            <p:nvSpPr>
              <p:cNvPr id="18" name="弧形 17">
                <a:extLst>
                  <a:ext uri="{FF2B5EF4-FFF2-40B4-BE49-F238E27FC236}">
                    <a16:creationId xmlns:a16="http://schemas.microsoft.com/office/drawing/2014/main" id="{BF202EFF-8B88-4204-A075-3667B0F787A6}"/>
                  </a:ext>
                </a:extLst>
              </p:cNvPr>
              <p:cNvSpPr/>
              <p:nvPr/>
            </p:nvSpPr>
            <p:spPr>
              <a:xfrm>
                <a:off x="1626178" y="1236518"/>
                <a:ext cx="1631372" cy="1631372"/>
              </a:xfrm>
              <a:prstGeom prst="arc">
                <a:avLst>
                  <a:gd name="adj1" fmla="val 16200000"/>
                  <a:gd name="adj2" fmla="val 16137119"/>
                </a:avLst>
              </a:prstGeom>
              <a:ln w="254000" cap="rnd">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id="{091CAE94-301E-42E1-912E-26A6F08BD2B7}"/>
                  </a:ext>
                </a:extLst>
              </p:cNvPr>
              <p:cNvSpPr/>
              <p:nvPr/>
            </p:nvSpPr>
            <p:spPr>
              <a:xfrm>
                <a:off x="1626178" y="1236518"/>
                <a:ext cx="1631372" cy="1631372"/>
              </a:xfrm>
              <a:prstGeom prst="arc">
                <a:avLst/>
              </a:prstGeom>
              <a:ln w="2540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64681BC-BF60-428D-BC87-74985A296F6D}"/>
                  </a:ext>
                </a:extLst>
              </p:cNvPr>
              <p:cNvSpPr txBox="1"/>
              <p:nvPr/>
            </p:nvSpPr>
            <p:spPr>
              <a:xfrm>
                <a:off x="1942368" y="1590539"/>
                <a:ext cx="998991" cy="923330"/>
              </a:xfrm>
              <a:prstGeom prst="rect">
                <a:avLst/>
              </a:prstGeom>
              <a:noFill/>
            </p:spPr>
            <p:txBody>
              <a:bodyPr wrap="none">
                <a:spAutoFit/>
              </a:bodyPr>
              <a:lstStyle/>
              <a:p>
                <a:r>
                  <a:rPr kumimoji="0" lang="en-US" altLang="zh-CN" sz="5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25</a:t>
                </a:r>
                <a:endParaRPr lang="zh-CN" altLang="en-US" sz="5400" dirty="0"/>
              </a:p>
            </p:txBody>
          </p:sp>
          <p:sp>
            <p:nvSpPr>
              <p:cNvPr id="21" name="文本框 20">
                <a:extLst>
                  <a:ext uri="{FF2B5EF4-FFF2-40B4-BE49-F238E27FC236}">
                    <a16:creationId xmlns:a16="http://schemas.microsoft.com/office/drawing/2014/main" id="{87225103-6164-4935-A395-6504B5A6D893}"/>
                  </a:ext>
                </a:extLst>
              </p:cNvPr>
              <p:cNvSpPr txBox="1"/>
              <p:nvPr/>
            </p:nvSpPr>
            <p:spPr>
              <a:xfrm>
                <a:off x="2725595" y="1977889"/>
                <a:ext cx="431528"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a:t>
                </a:r>
                <a:endParaRPr lang="zh-CN" altLang="en-US" sz="2000" dirty="0"/>
              </a:p>
            </p:txBody>
          </p:sp>
        </p:grpSp>
        <p:sp>
          <p:nvSpPr>
            <p:cNvPr id="51" name="矩形: 圆角 50">
              <a:extLst>
                <a:ext uri="{FF2B5EF4-FFF2-40B4-BE49-F238E27FC236}">
                  <a16:creationId xmlns:a16="http://schemas.microsoft.com/office/drawing/2014/main" id="{CAB0BC6C-D10D-4ED7-BA8C-3E38DD907FFB}"/>
                </a:ext>
              </a:extLst>
            </p:cNvPr>
            <p:cNvSpPr/>
            <p:nvPr/>
          </p:nvSpPr>
          <p:spPr>
            <a:xfrm>
              <a:off x="8906940" y="1038226"/>
              <a:ext cx="2603500" cy="639874"/>
            </a:xfrm>
            <a:prstGeom prst="roundRect">
              <a:avLst>
                <a:gd name="adj" fmla="val 0"/>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文本框 51">
              <a:extLst>
                <a:ext uri="{FF2B5EF4-FFF2-40B4-BE49-F238E27FC236}">
                  <a16:creationId xmlns:a16="http://schemas.microsoft.com/office/drawing/2014/main" id="{BAF33B1D-A691-4B5E-B42B-AF4C7EDD6C6C}"/>
                </a:ext>
              </a:extLst>
            </p:cNvPr>
            <p:cNvSpPr txBox="1"/>
            <p:nvPr/>
          </p:nvSpPr>
          <p:spPr>
            <a:xfrm>
              <a:off x="9193027" y="1127331"/>
              <a:ext cx="2031325" cy="461665"/>
            </a:xfrm>
            <a:prstGeom prst="rect">
              <a:avLst/>
            </a:prstGeom>
            <a:noFill/>
          </p:spPr>
          <p:txBody>
            <a:bodyPr wrap="none" rtlCol="0">
              <a:spAutoFit/>
            </a:bodyPr>
            <a:lstStyle/>
            <a:p>
              <a:pPr algn="ctr"/>
              <a:r>
                <a:rPr lang="zh-CN" altLang="en-US" sz="2400" dirty="0">
                  <a:latin typeface="思源黑体 CN Bold" panose="020B0800000000000000" pitchFamily="34" charset="-122"/>
                  <a:ea typeface="思源黑体 CN Bold" panose="020B0800000000000000" pitchFamily="34" charset="-122"/>
                </a:rPr>
                <a:t>插入标题内容</a:t>
              </a:r>
            </a:p>
          </p:txBody>
        </p:sp>
        <p:sp>
          <p:nvSpPr>
            <p:cNvPr id="56" name="文本框 55">
              <a:extLst>
                <a:ext uri="{FF2B5EF4-FFF2-40B4-BE49-F238E27FC236}">
                  <a16:creationId xmlns:a16="http://schemas.microsoft.com/office/drawing/2014/main" id="{A316AFB9-353C-4680-8252-F7097B903275}"/>
                </a:ext>
              </a:extLst>
            </p:cNvPr>
            <p:cNvSpPr txBox="1"/>
            <p:nvPr/>
          </p:nvSpPr>
          <p:spPr>
            <a:xfrm>
              <a:off x="9049436" y="3919895"/>
              <a:ext cx="2311673" cy="1899879"/>
            </a:xfrm>
            <a:prstGeom prst="rect">
              <a:avLst/>
            </a:prstGeom>
            <a:noFill/>
          </p:spPr>
          <p:txBody>
            <a:bodyPr wrap="square">
              <a:spAutoFit/>
            </a:bodyPr>
            <a:lstStyle/>
            <a:p>
              <a:pPr indent="504000" algn="just">
                <a:lnSpc>
                  <a:spcPct val="150000"/>
                </a:lnSpc>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字为最佳。此处添加文本内容建议内容简介，</a:t>
              </a:r>
              <a:r>
                <a:rPr kumimoji="0" lang="en-US" altLang="zh-CN"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80-10</a:t>
              </a: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rPr>
                <a:t>字为最佳。</a:t>
              </a:r>
              <a:endParaRPr lang="zh-CN" altLang="en-US" sz="1600" dirty="0">
                <a:latin typeface="思源黑体 CN Bold" panose="020B0800000000000000" pitchFamily="34" charset="-122"/>
                <a:ea typeface="思源黑体 CN Bold" panose="020B0800000000000000" pitchFamily="34" charset="-122"/>
              </a:endParaRPr>
            </a:p>
          </p:txBody>
        </p:sp>
      </p:grpSp>
      <p:sp>
        <p:nvSpPr>
          <p:cNvPr id="61" name="矩形 60">
            <a:extLst>
              <a:ext uri="{FF2B5EF4-FFF2-40B4-BE49-F238E27FC236}">
                <a16:creationId xmlns:a16="http://schemas.microsoft.com/office/drawing/2014/main" id="{837B689F-8252-4560-BCDC-E6ACBBD3CF3E}"/>
              </a:ext>
            </a:extLst>
          </p:cNvPr>
          <p:cNvSpPr/>
          <p:nvPr/>
        </p:nvSpPr>
        <p:spPr>
          <a:xfrm>
            <a:off x="394855" y="315191"/>
            <a:ext cx="9757064" cy="827809"/>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A3A23617-BFD2-4D49-A655-80E3C7A691CF}"/>
              </a:ext>
            </a:extLst>
          </p:cNvPr>
          <p:cNvSpPr txBox="1"/>
          <p:nvPr/>
        </p:nvSpPr>
        <p:spPr>
          <a:xfrm>
            <a:off x="603241" y="375152"/>
            <a:ext cx="4288353" cy="707886"/>
          </a:xfrm>
          <a:prstGeom prst="rect">
            <a:avLst/>
          </a:prstGeom>
          <a:noFill/>
        </p:spPr>
        <p:txBody>
          <a:bodyPr wrap="none" rtlCol="0">
            <a:spAutoFit/>
          </a:bodyPr>
          <a:lstStyle/>
          <a:p>
            <a:r>
              <a:rPr lang="zh-CN" altLang="en-US" sz="4000" dirty="0">
                <a:latin typeface="思源黑体 CN Bold" panose="020B0800000000000000" pitchFamily="34" charset="-122"/>
                <a:ea typeface="思源黑体 CN Bold" panose="020B0800000000000000" pitchFamily="34" charset="-122"/>
              </a:rPr>
              <a:t>此处插入标题内容</a:t>
            </a:r>
          </a:p>
        </p:txBody>
      </p:sp>
    </p:spTree>
    <p:extLst>
      <p:ext uri="{BB962C8B-B14F-4D97-AF65-F5344CB8AC3E}">
        <p14:creationId xmlns:p14="http://schemas.microsoft.com/office/powerpoint/2010/main" val="37249325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0121;#100454;#100203;#100811;"/>
</p:tagLst>
</file>

<file path=ppt/tags/tag2.xml><?xml version="1.0" encoding="utf-8"?>
<p:tagLst xmlns:a="http://schemas.openxmlformats.org/drawingml/2006/main" xmlns:r="http://schemas.openxmlformats.org/officeDocument/2006/relationships" xmlns:p="http://schemas.openxmlformats.org/presentationml/2006/main">
  <p:tag name="ISLIDE.PICTURE" val="#666686;"/>
</p:tagLst>
</file>

<file path=ppt/tags/tag3.xml><?xml version="1.0" encoding="utf-8"?>
<p:tagLst xmlns:a="http://schemas.openxmlformats.org/drawingml/2006/main" xmlns:r="http://schemas.openxmlformats.org/officeDocument/2006/relationships" xmlns:p="http://schemas.openxmlformats.org/presentationml/2006/main">
  <p:tag name="ISLIDE.PICTURE" val="#666686;"/>
</p:tagLst>
</file>

<file path=ppt/theme/theme1.xml><?xml version="1.0" encoding="utf-8"?>
<a:theme xmlns:a="http://schemas.openxmlformats.org/drawingml/2006/main" name="苘苘（51PPT模板网）">
  <a:themeElements>
    <a:clrScheme name="自定义 87">
      <a:dk1>
        <a:sysClr val="windowText" lastClr="000000"/>
      </a:dk1>
      <a:lt1>
        <a:sysClr val="window" lastClr="FFFFFF"/>
      </a:lt1>
      <a:dk2>
        <a:srgbClr val="44546A"/>
      </a:dk2>
      <a:lt2>
        <a:srgbClr val="E7E6E6"/>
      </a:lt2>
      <a:accent1>
        <a:srgbClr val="F2BE62"/>
      </a:accent1>
      <a:accent2>
        <a:srgbClr val="2B2B2B"/>
      </a:accent2>
      <a:accent3>
        <a:srgbClr val="D0D0D2"/>
      </a:accent3>
      <a:accent4>
        <a:srgbClr val="1260CC"/>
      </a:accent4>
      <a:accent5>
        <a:srgbClr val="FF6600"/>
      </a:accent5>
      <a:accent6>
        <a:srgbClr val="FFBA2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4941</TotalTime>
  <Words>1438</Words>
  <Application>Microsoft Office PowerPoint</Application>
  <PresentationFormat>宽屏</PresentationFormat>
  <Paragraphs>198</Paragraphs>
  <Slides>22</Slides>
  <Notes>22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梦源黑体 CN</vt:lpstr>
      <vt:lpstr>思源黑体 CN Bold</vt:lpstr>
      <vt:lpstr>等线</vt:lpstr>
      <vt:lpstr>Arial</vt:lpstr>
      <vt:lpstr>苘苘（51PPT模板网）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主题内容突出可爱卡通版式个人总结汇报ppt模板</dc:title>
  <dc:creator>苘苘</dc:creator>
  <cp:keywords>51PPT模板网</cp:keywords>
  <dc:description>www.51pptmoban.com</dc:description>
  <cp:lastModifiedBy>Win user</cp:lastModifiedBy>
  <cp:revision>37</cp:revision>
  <dcterms:created xsi:type="dcterms:W3CDTF">2022-08-22T12:29:28Z</dcterms:created>
  <dcterms:modified xsi:type="dcterms:W3CDTF">2022-10-31T13:55:42Z</dcterms:modified>
</cp:coreProperties>
</file>