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7"/>
  </p:notesMasterIdLst>
  <p:sldIdLst>
    <p:sldId id="309" r:id="rId3"/>
    <p:sldId id="422" r:id="rId4"/>
    <p:sldId id="423" r:id="rId5"/>
    <p:sldId id="441" r:id="rId6"/>
    <p:sldId id="444" r:id="rId7"/>
    <p:sldId id="452" r:id="rId8"/>
    <p:sldId id="448" r:id="rId9"/>
    <p:sldId id="442" r:id="rId10"/>
    <p:sldId id="455" r:id="rId11"/>
    <p:sldId id="461" r:id="rId12"/>
    <p:sldId id="454" r:id="rId13"/>
    <p:sldId id="1127" r:id="rId14"/>
    <p:sldId id="1126" r:id="rId15"/>
    <p:sldId id="1128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A2E98BA-0910-4AB7-95AF-02580A3261DC}">
          <p14:sldIdLst>
            <p14:sldId id="309"/>
            <p14:sldId id="422"/>
            <p14:sldId id="423"/>
            <p14:sldId id="441"/>
            <p14:sldId id="444"/>
            <p14:sldId id="452"/>
            <p14:sldId id="448"/>
            <p14:sldId id="442"/>
            <p14:sldId id="455"/>
            <p14:sldId id="461"/>
            <p14:sldId id="454"/>
            <p14:sldId id="1127"/>
            <p14:sldId id="1126"/>
            <p14:sldId id="1128"/>
          </p14:sldIdLst>
        </p14:section>
      </p14:sectionLst>
    </p:ext>
    <p:ext uri="{EFAFB233-063F-42B5-8137-9DF3F51BA10A}">
      <p15:sldGuideLst xmlns:p15="http://schemas.microsoft.com/office/powerpoint/2012/main">
        <p15:guide id="1" pos="302" userDrawn="1">
          <p15:clr>
            <a:srgbClr val="A4A3A4"/>
          </p15:clr>
        </p15:guide>
        <p15:guide id="2" pos="7378" userDrawn="1">
          <p15:clr>
            <a:srgbClr val="A4A3A4"/>
          </p15:clr>
        </p15:guide>
        <p15:guide id="3" orient="horz" pos="560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  <p15:guide id="7" pos="12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3011"/>
    <a:srgbClr val="11294E"/>
    <a:srgbClr val="0A0A0A"/>
    <a:srgbClr val="F6B182"/>
    <a:srgbClr val="311604"/>
    <a:srgbClr val="F59A15"/>
    <a:srgbClr val="A16307"/>
    <a:srgbClr val="E455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5216" autoAdjust="0"/>
  </p:normalViewPr>
  <p:slideViewPr>
    <p:cSldViewPr snapToGrid="0">
      <p:cViewPr>
        <p:scale>
          <a:sx n="50" d="100"/>
          <a:sy n="50" d="100"/>
        </p:scale>
        <p:origin x="1476" y="864"/>
      </p:cViewPr>
      <p:guideLst>
        <p:guide pos="302"/>
        <p:guide pos="7378"/>
        <p:guide orient="horz" pos="560"/>
        <p:guide orient="horz" pos="4056"/>
        <p:guide orient="horz" pos="3992"/>
        <p:guide pos="120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21000">
                  <a:schemeClr val="accent3">
                    <a:alpha val="39000"/>
                  </a:schemeClr>
                </a:gs>
                <a:gs pos="84000">
                  <a:schemeClr val="accent1">
                    <a:alpha val="30000"/>
                  </a:schemeClr>
                </a:gs>
              </a:gsLst>
              <a:lin ang="10800000" scaled="0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B8-42FE-A00D-751D22CE64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7755423"/>
        <c:axId val="167752511"/>
      </c:barChart>
      <c:catAx>
        <c:axId val="1677554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7752511"/>
        <c:crosses val="autoZero"/>
        <c:auto val="1"/>
        <c:lblAlgn val="ctr"/>
        <c:lblOffset val="100"/>
        <c:noMultiLvlLbl val="0"/>
      </c:catAx>
      <c:valAx>
        <c:axId val="16775251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7554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BBAB3-979B-41C7-95F7-07F41C86E8BD}" type="datetimeFigureOut">
              <a:rPr lang="en-US" smtClean="0"/>
              <a:t>10/31/2022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C4619-2E28-45AF-8491-55EBBB2AA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3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33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84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9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92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4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94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586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1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50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107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17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894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0C4619-2E28-45AF-8491-55EBBB2AAA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0C48C-A03D-4C9F-927F-2C1FB7CCF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CF5A23-5D14-4089-802C-6510E0AC5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ED44DE-0A24-4350-9B1D-1489FE1EF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4654-24E2-4CA5-956E-864433538B88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688807-BB6A-49F2-A118-C414F6D3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2AFABC-6CA1-4CBA-B780-C1BE44CF3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1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2EE1F90A-3F19-2F30-6124-4B89E19F6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677DB8A-4ABA-3BDA-D07E-D86B7EBFC1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accent3">
                  <a:alpha val="0"/>
                </a:schemeClr>
              </a:gs>
              <a:gs pos="76000">
                <a:schemeClr val="accent1">
                  <a:alpha val="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A9C56F-E293-F597-62D2-BB0282275F1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D12FDCC-E749-6137-F587-31108B0034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1CBB4E2-DCAC-F42C-8570-5BEABCD9366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26490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5671C957-A405-16BA-2354-CF81AF9BEC63}"/>
              </a:ext>
            </a:extLst>
          </p:cNvPr>
          <p:cNvGrpSpPr/>
          <p:nvPr userDrawn="1"/>
        </p:nvGrpSpPr>
        <p:grpSpPr>
          <a:xfrm>
            <a:off x="-82797" y="397564"/>
            <a:ext cx="4757274" cy="536199"/>
            <a:chOff x="-51267" y="516890"/>
            <a:chExt cx="5576131" cy="62849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6FA20F1-1C1A-7ADE-DB4F-A0B7288E7FF1}"/>
                </a:ext>
              </a:extLst>
            </p:cNvPr>
            <p:cNvSpPr/>
            <p:nvPr/>
          </p:nvSpPr>
          <p:spPr>
            <a:xfrm>
              <a:off x="5479034" y="1012676"/>
              <a:ext cx="45830" cy="45830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DD7BC9B-B3A9-F55E-2543-76525C69E976}"/>
                </a:ext>
              </a:extLst>
            </p:cNvPr>
            <p:cNvSpPr/>
            <p:nvPr/>
          </p:nvSpPr>
          <p:spPr>
            <a:xfrm>
              <a:off x="-50800" y="619443"/>
              <a:ext cx="5523707" cy="419100"/>
            </a:xfrm>
            <a:custGeom>
              <a:avLst/>
              <a:gdLst>
                <a:gd name="connsiteX0" fmla="*/ 0 w 5956300"/>
                <a:gd name="connsiteY0" fmla="*/ 0 h 419100"/>
                <a:gd name="connsiteX1" fmla="*/ 495300 w 5956300"/>
                <a:gd name="connsiteY1" fmla="*/ 0 h 419100"/>
                <a:gd name="connsiteX2" fmla="*/ 914400 w 5956300"/>
                <a:gd name="connsiteY2" fmla="*/ 419100 h 419100"/>
                <a:gd name="connsiteX3" fmla="*/ 5956300 w 5956300"/>
                <a:gd name="connsiteY3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6300" h="419100">
                  <a:moveTo>
                    <a:pt x="0" y="0"/>
                  </a:moveTo>
                  <a:lnTo>
                    <a:pt x="495300" y="0"/>
                  </a:lnTo>
                  <a:lnTo>
                    <a:pt x="914400" y="419100"/>
                  </a:lnTo>
                  <a:lnTo>
                    <a:pt x="5956300" y="419100"/>
                  </a:lnTo>
                </a:path>
              </a:pathLst>
            </a:custGeom>
            <a:noFill/>
            <a:ln>
              <a:gradFill>
                <a:gsLst>
                  <a:gs pos="5056">
                    <a:schemeClr val="accent1">
                      <a:lumMod val="60000"/>
                      <a:lumOff val="40000"/>
                    </a:schemeClr>
                  </a:gs>
                  <a:gs pos="22000">
                    <a:schemeClr val="accent1"/>
                  </a:gs>
                  <a:gs pos="79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2001C11-28FC-601D-6CCC-C62A40F98D0B}"/>
                </a:ext>
              </a:extLst>
            </p:cNvPr>
            <p:cNvSpPr/>
            <p:nvPr/>
          </p:nvSpPr>
          <p:spPr>
            <a:xfrm>
              <a:off x="65144" y="855050"/>
              <a:ext cx="2053087" cy="267419"/>
            </a:xfrm>
            <a:custGeom>
              <a:avLst/>
              <a:gdLst>
                <a:gd name="connsiteX0" fmla="*/ 0 w 2053087"/>
                <a:gd name="connsiteY0" fmla="*/ 0 h 267419"/>
                <a:gd name="connsiteX1" fmla="*/ 448573 w 2053087"/>
                <a:gd name="connsiteY1" fmla="*/ 0 h 267419"/>
                <a:gd name="connsiteX2" fmla="*/ 715992 w 2053087"/>
                <a:gd name="connsiteY2" fmla="*/ 267419 h 267419"/>
                <a:gd name="connsiteX3" fmla="*/ 2053087 w 2053087"/>
                <a:gd name="connsiteY3" fmla="*/ 267419 h 26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3087" h="267419">
                  <a:moveTo>
                    <a:pt x="0" y="0"/>
                  </a:moveTo>
                  <a:lnTo>
                    <a:pt x="448573" y="0"/>
                  </a:lnTo>
                  <a:lnTo>
                    <a:pt x="715992" y="267419"/>
                  </a:lnTo>
                  <a:lnTo>
                    <a:pt x="2053087" y="267419"/>
                  </a:lnTo>
                </a:path>
              </a:pathLst>
            </a:custGeom>
            <a:noFill/>
            <a:ln>
              <a:gradFill>
                <a:gsLst>
                  <a:gs pos="0">
                    <a:schemeClr val="accent1"/>
                  </a:gs>
                  <a:gs pos="79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6B2F8EE3-AFF0-5952-63D6-936DCDC5DDFD}"/>
                </a:ext>
              </a:extLst>
            </p:cNvPr>
            <p:cNvSpPr/>
            <p:nvPr/>
          </p:nvSpPr>
          <p:spPr>
            <a:xfrm>
              <a:off x="2118231" y="1099554"/>
              <a:ext cx="45830" cy="4583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31213FC-3A62-61EB-5BAE-D5173FF80DF7}"/>
                </a:ext>
              </a:extLst>
            </p:cNvPr>
            <p:cNvSpPr/>
            <p:nvPr/>
          </p:nvSpPr>
          <p:spPr>
            <a:xfrm>
              <a:off x="-51267" y="516890"/>
              <a:ext cx="777875" cy="288925"/>
            </a:xfrm>
            <a:custGeom>
              <a:avLst/>
              <a:gdLst>
                <a:gd name="connsiteX0" fmla="*/ 0 w 777875"/>
                <a:gd name="connsiteY0" fmla="*/ 0 h 288925"/>
                <a:gd name="connsiteX1" fmla="*/ 409575 w 777875"/>
                <a:gd name="connsiteY1" fmla="*/ 0 h 288925"/>
                <a:gd name="connsiteX2" fmla="*/ 603250 w 777875"/>
                <a:gd name="connsiteY2" fmla="*/ 193675 h 288925"/>
                <a:gd name="connsiteX3" fmla="*/ 682625 w 777875"/>
                <a:gd name="connsiteY3" fmla="*/ 193675 h 288925"/>
                <a:gd name="connsiteX4" fmla="*/ 777875 w 777875"/>
                <a:gd name="connsiteY4" fmla="*/ 288925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875" h="288925">
                  <a:moveTo>
                    <a:pt x="0" y="0"/>
                  </a:moveTo>
                  <a:lnTo>
                    <a:pt x="409575" y="0"/>
                  </a:lnTo>
                  <a:lnTo>
                    <a:pt x="603250" y="193675"/>
                  </a:lnTo>
                  <a:lnTo>
                    <a:pt x="682625" y="193675"/>
                  </a:lnTo>
                  <a:lnTo>
                    <a:pt x="777875" y="288925"/>
                  </a:lnTo>
                </a:path>
              </a:pathLst>
            </a:custGeom>
            <a:noFill/>
            <a:ln>
              <a:gradFill>
                <a:gsLst>
                  <a:gs pos="8000">
                    <a:schemeClr val="accent1">
                      <a:alpha val="0"/>
                    </a:schemeClr>
                  </a:gs>
                  <a:gs pos="91000">
                    <a:schemeClr val="accent1"/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853206E-3C12-9882-B754-196CD0F5358A}"/>
                </a:ext>
              </a:extLst>
            </p:cNvPr>
            <p:cNvSpPr/>
            <p:nvPr/>
          </p:nvSpPr>
          <p:spPr>
            <a:xfrm>
              <a:off x="718923" y="795172"/>
              <a:ext cx="45830" cy="4583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015D85A8-9296-46CF-869B-1E164B437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40" y="279359"/>
            <a:ext cx="10515600" cy="711241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3600" kern="1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0601C1-C6DD-E6F4-9A9E-CBE740298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4654-24E2-4CA5-956E-864433538B88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219E09-E76B-3C24-7C79-1ADED284D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2CEB75-A1AB-6915-A4B1-955B4425D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545858-B966-9F5D-473A-3077325437D2}"/>
              </a:ext>
            </a:extLst>
          </p:cNvPr>
          <p:cNvGrpSpPr/>
          <p:nvPr userDrawn="1"/>
        </p:nvGrpSpPr>
        <p:grpSpPr>
          <a:xfrm>
            <a:off x="10692785" y="543573"/>
            <a:ext cx="1003915" cy="165878"/>
            <a:chOff x="1682232" y="966410"/>
            <a:chExt cx="2262128" cy="373773"/>
          </a:xfrm>
          <a:solidFill>
            <a:schemeClr val="bg1"/>
          </a:solidFill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7CCE7F5-38D8-788E-AFED-97C4049609A8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7DD3B5-35E4-14E1-9A5C-1C135340E32B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0062EDE-8631-BE34-991B-6A5D9A096AB1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604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D992673-8ABA-410C-90F9-8D4F40C07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04654-24E2-4CA5-956E-864433538B88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78F40F-7655-4D7A-BCE8-D971836C6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2FA59E-607B-4BEB-97BD-DFAFEBB3E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16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6001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B483E8-E207-485B-81E3-91B4AF4D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5C38D5-542E-4703-BA0B-EF8A4620B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204539-4B45-42D3-9147-848E7C8394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04654-24E2-4CA5-956E-864433538B88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D293FA-C302-466D-96CC-85A0B38220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1D4729-3861-48AB-86E5-6F4F853FC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5BC8F-1322-4827-962A-65229AFA17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1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5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1.png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notesSlide" Target="../notesSlides/notesSlide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microsoft.com/office/2007/relationships/hdphoto" Target="../media/hdphoto1.wdp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image" Target="../media/image2.png"/><Relationship Id="rId30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chart" Target="../charts/chart1.xml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12" Type="http://schemas.openxmlformats.org/officeDocument/2006/relationships/image" Target="../media/image27.sv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2.jpeg"/><Relationship Id="rId10" Type="http://schemas.openxmlformats.org/officeDocument/2006/relationships/image" Target="../media/image25.sv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1.svg"/><Relationship Id="rId3" Type="http://schemas.openxmlformats.org/officeDocument/2006/relationships/image" Target="../media/image21.png"/><Relationship Id="rId7" Type="http://schemas.openxmlformats.org/officeDocument/2006/relationships/image" Target="../media/image11.sv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7.svg"/><Relationship Id="rId5" Type="http://schemas.openxmlformats.org/officeDocument/2006/relationships/image" Target="../media/image25.svg"/><Relationship Id="rId15" Type="http://schemas.openxmlformats.org/officeDocument/2006/relationships/image" Target="../media/image33.svg"/><Relationship Id="rId10" Type="http://schemas.openxmlformats.org/officeDocument/2006/relationships/image" Target="../media/image26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游戏机, 黑暗, 笔记本, 屏幕&#10;&#10;描述已自动生成">
            <a:extLst>
              <a:ext uri="{FF2B5EF4-FFF2-40B4-BE49-F238E27FC236}">
                <a16:creationId xmlns:a16="http://schemas.microsoft.com/office/drawing/2014/main" id="{51ADFF10-BDF6-6ECB-23F6-E7066B9413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10" t="1663" b="3001"/>
          <a:stretch>
            <a:fillRect/>
          </a:stretch>
        </p:blipFill>
        <p:spPr>
          <a:xfrm flipH="1">
            <a:off x="1827846" y="0"/>
            <a:ext cx="10364155" cy="6858000"/>
          </a:xfrm>
          <a:custGeom>
            <a:avLst/>
            <a:gdLst>
              <a:gd name="connsiteX0" fmla="*/ 10364155 w 10364155"/>
              <a:gd name="connsiteY0" fmla="*/ 0 h 6858000"/>
              <a:gd name="connsiteX1" fmla="*/ 0 w 10364155"/>
              <a:gd name="connsiteY1" fmla="*/ 0 h 6858000"/>
              <a:gd name="connsiteX2" fmla="*/ 0 w 10364155"/>
              <a:gd name="connsiteY2" fmla="*/ 6858000 h 6858000"/>
              <a:gd name="connsiteX3" fmla="*/ 10364155 w 103641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4155" h="6858000">
                <a:moveTo>
                  <a:pt x="10364155" y="0"/>
                </a:moveTo>
                <a:lnTo>
                  <a:pt x="0" y="0"/>
                </a:lnTo>
                <a:lnTo>
                  <a:pt x="0" y="6858000"/>
                </a:lnTo>
                <a:lnTo>
                  <a:pt x="10364155" y="6858000"/>
                </a:lnTo>
                <a:close/>
              </a:path>
            </a:pathLst>
          </a:cu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39DDEA40-5F90-74B9-DDA3-7DE1E698E4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8F10A9-6F5C-B292-2E72-150F492280D9}"/>
              </a:ext>
            </a:extLst>
          </p:cNvPr>
          <p:cNvSpPr txBox="1"/>
          <p:nvPr/>
        </p:nvSpPr>
        <p:spPr>
          <a:xfrm>
            <a:off x="940692" y="2255737"/>
            <a:ext cx="6046904" cy="1899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7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橙色科技风</a:t>
            </a:r>
            <a:endParaRPr lang="en-US" altLang="zh-CN" sz="72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  <a:p>
            <a:pPr>
              <a:lnSpc>
                <a:spcPct val="80000"/>
              </a:lnSpc>
            </a:pPr>
            <a:r>
              <a:rPr lang="zh-CN" altLang="en-US" sz="7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行业报告模板</a:t>
            </a:r>
            <a:endParaRPr lang="en-US" sz="72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66678D-5E17-916B-95A4-9240DD439146}"/>
              </a:ext>
            </a:extLst>
          </p:cNvPr>
          <p:cNvGrpSpPr/>
          <p:nvPr/>
        </p:nvGrpSpPr>
        <p:grpSpPr>
          <a:xfrm>
            <a:off x="1181101" y="730851"/>
            <a:ext cx="1665349" cy="275167"/>
            <a:chOff x="1682232" y="966410"/>
            <a:chExt cx="2262128" cy="373773"/>
          </a:xfrm>
          <a:solidFill>
            <a:schemeClr val="bg1"/>
          </a:solidFill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464DFDD-905C-B209-2F74-21E16F60D476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997E00-C97D-3B32-D235-D25A57225631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EF4378C-6E09-2B86-9C08-06FBC67A4F55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16A842E4-0399-083C-6EEC-CB7B0D1090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pic>
        <p:nvPicPr>
          <p:cNvPr id="27" name="图片 26" descr="黑暗中的灯光&#10;&#10;描述已自动生成">
            <a:extLst>
              <a:ext uri="{FF2B5EF4-FFF2-40B4-BE49-F238E27FC236}">
                <a16:creationId xmlns:a16="http://schemas.microsoft.com/office/drawing/2014/main" id="{49B00E79-1BB9-9F0F-2151-387D8D026FD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199" y="3290774"/>
            <a:ext cx="2111375" cy="1084775"/>
          </a:xfrm>
          <a:prstGeom prst="rect">
            <a:avLst/>
          </a:prstGeom>
        </p:spPr>
      </p:pic>
      <p:pic>
        <p:nvPicPr>
          <p:cNvPr id="28" name="图片 27" descr="黑暗中的灯光&#10;&#10;描述已自动生成">
            <a:extLst>
              <a:ext uri="{FF2B5EF4-FFF2-40B4-BE49-F238E27FC236}">
                <a16:creationId xmlns:a16="http://schemas.microsoft.com/office/drawing/2014/main" id="{D03DFEFB-56B5-F729-0935-42D1B05020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999" y="2387314"/>
            <a:ext cx="2111375" cy="108477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EAC29E1C-C86A-A97C-7D8A-BF675D306B25}"/>
              </a:ext>
            </a:extLst>
          </p:cNvPr>
          <p:cNvSpPr txBox="1"/>
          <p:nvPr/>
        </p:nvSpPr>
        <p:spPr>
          <a:xfrm>
            <a:off x="1078378" y="5498225"/>
            <a:ext cx="1986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TOTIN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BA4E170-5F5B-4436-44C4-A7B5703BD4D5}"/>
              </a:ext>
            </a:extLst>
          </p:cNvPr>
          <p:cNvSpPr txBox="1"/>
          <p:nvPr/>
        </p:nvSpPr>
        <p:spPr>
          <a:xfrm>
            <a:off x="975837" y="4012540"/>
            <a:ext cx="5120163" cy="24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1200" dirty="0">
                <a:solidFill>
                  <a:schemeClr val="accent1">
                    <a:alpha val="49000"/>
                  </a:schemeClr>
                </a:solidFill>
                <a:ea typeface="+mj-ea"/>
              </a:rPr>
              <a:t>ORANGE TECHNOLOGY STYLE INDUSTRY REPORT TEMPLATE</a:t>
            </a:r>
            <a:endParaRPr lang="en-US" sz="1200" dirty="0">
              <a:solidFill>
                <a:schemeClr val="accent1">
                  <a:alpha val="49000"/>
                </a:schemeClr>
              </a:solidFill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FE4E32B-B263-B423-C0D4-EC012DC06B65}"/>
              </a:ext>
            </a:extLst>
          </p:cNvPr>
          <p:cNvSpPr txBox="1"/>
          <p:nvPr/>
        </p:nvSpPr>
        <p:spPr>
          <a:xfrm>
            <a:off x="1078378" y="5782671"/>
            <a:ext cx="19864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20XX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6" name="Picture 35">
            <a:extLst>
              <a:ext uri="{FF2B5EF4-FFF2-40B4-BE49-F238E27FC236}">
                <a16:creationId xmlns:a16="http://schemas.microsoft.com/office/drawing/2014/main" id="{D36CFE74-265B-9175-0AD8-DD6FBD70EEB6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25000"/>
          </a:blip>
          <a:stretch>
            <a:fillRect/>
          </a:stretch>
        </p:blipFill>
        <p:spPr>
          <a:xfrm>
            <a:off x="3939704" y="2305619"/>
            <a:ext cx="2156296" cy="1537586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CDF8AA6-9620-B387-BA6B-D3B16BC1672D}"/>
              </a:ext>
            </a:extLst>
          </p:cNvPr>
          <p:cNvSpPr/>
          <p:nvPr/>
        </p:nvSpPr>
        <p:spPr>
          <a:xfrm>
            <a:off x="1147238" y="2571088"/>
            <a:ext cx="46566" cy="400050"/>
          </a:xfrm>
          <a:custGeom>
            <a:avLst/>
            <a:gdLst>
              <a:gd name="connsiteX0" fmla="*/ 19050 w 46566"/>
              <a:gd name="connsiteY0" fmla="*/ 0 h 400050"/>
              <a:gd name="connsiteX1" fmla="*/ 19050 w 46566"/>
              <a:gd name="connsiteY1" fmla="*/ 0 h 400050"/>
              <a:gd name="connsiteX2" fmla="*/ 46566 w 46566"/>
              <a:gd name="connsiteY2" fmla="*/ 107950 h 400050"/>
              <a:gd name="connsiteX3" fmla="*/ 0 w 46566"/>
              <a:gd name="connsiteY3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66" h="400050">
                <a:moveTo>
                  <a:pt x="19050" y="0"/>
                </a:moveTo>
                <a:lnTo>
                  <a:pt x="19050" y="0"/>
                </a:lnTo>
                <a:lnTo>
                  <a:pt x="46566" y="107950"/>
                </a:lnTo>
                <a:lnTo>
                  <a:pt x="0" y="400050"/>
                </a:lnTo>
              </a:path>
            </a:pathLst>
          </a:custGeom>
          <a:noFill/>
          <a:ln>
            <a:solidFill>
              <a:srgbClr val="A163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0167E13-719E-1A83-49DF-ED1D0071EED1}"/>
              </a:ext>
            </a:extLst>
          </p:cNvPr>
          <p:cNvSpPr/>
          <p:nvPr/>
        </p:nvSpPr>
        <p:spPr>
          <a:xfrm>
            <a:off x="2000250" y="2893880"/>
            <a:ext cx="630238" cy="58738"/>
          </a:xfrm>
          <a:custGeom>
            <a:avLst/>
            <a:gdLst>
              <a:gd name="connsiteX0" fmla="*/ 0 w 630238"/>
              <a:gd name="connsiteY0" fmla="*/ 58738 h 58738"/>
              <a:gd name="connsiteX1" fmla="*/ 82550 w 630238"/>
              <a:gd name="connsiteY1" fmla="*/ 0 h 58738"/>
              <a:gd name="connsiteX2" fmla="*/ 630238 w 630238"/>
              <a:gd name="connsiteY2" fmla="*/ 3175 h 5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0238" h="58738">
                <a:moveTo>
                  <a:pt x="0" y="58738"/>
                </a:moveTo>
                <a:lnTo>
                  <a:pt x="82550" y="0"/>
                </a:lnTo>
                <a:lnTo>
                  <a:pt x="630238" y="317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561808F-24EC-9D94-FA9A-B75B7189B9CD}"/>
              </a:ext>
            </a:extLst>
          </p:cNvPr>
          <p:cNvGrpSpPr/>
          <p:nvPr/>
        </p:nvGrpSpPr>
        <p:grpSpPr>
          <a:xfrm>
            <a:off x="4923580" y="2887001"/>
            <a:ext cx="987988" cy="66927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3B04A150-C54C-BC22-F5E8-DD490814CF5C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651C39C3-1887-43B0-DC30-C301679BC71F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65E67A5C-9C19-410B-18F9-05CE36B1C6D5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D78A01AE-BA13-2429-501B-2052287CAA20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BB816169-C952-8DAC-6BF6-FB93FD5E1B12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93A062D9-812F-3A07-A52E-39A0AC4D0DA4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E87A5302-00EC-11D8-B11D-B440B8D2439F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25868AC0-8F16-4408-6EC2-0C64BAEBBEE4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181F48BA-F358-AC71-64A8-D5434584D26C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D3B93D3B-161D-1915-EF4C-28761694E721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9E3C5843-4298-053C-8312-8A5B83F8DF70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0133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A00A496F-11FB-8612-8ED4-63D0A19210F4}"/>
              </a:ext>
            </a:extLst>
          </p:cNvPr>
          <p:cNvSpPr/>
          <p:nvPr/>
        </p:nvSpPr>
        <p:spPr bwMode="auto">
          <a:xfrm>
            <a:off x="763263" y="1294774"/>
            <a:ext cx="10665474" cy="3076255"/>
          </a:xfrm>
          <a:prstGeom prst="roundRect">
            <a:avLst>
              <a:gd name="adj" fmla="val 0"/>
            </a:avLst>
          </a:prstGeom>
          <a:solidFill>
            <a:schemeClr val="accent1">
              <a:alpha val="1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Roboto" pitchFamily="2" charset="0"/>
            </a:endParaRPr>
          </a:p>
        </p:txBody>
      </p:sp>
      <p:sp>
        <p:nvSpPr>
          <p:cNvPr id="63" name="TextBox 6">
            <a:extLst>
              <a:ext uri="{FF2B5EF4-FFF2-40B4-BE49-F238E27FC236}">
                <a16:creationId xmlns:a16="http://schemas.microsoft.com/office/drawing/2014/main" id="{DC83552B-91EF-539C-570A-B63946D072F0}"/>
              </a:ext>
            </a:extLst>
          </p:cNvPr>
          <p:cNvSpPr txBox="1"/>
          <p:nvPr/>
        </p:nvSpPr>
        <p:spPr>
          <a:xfrm>
            <a:off x="3858296" y="24003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4" name="TextBox 7">
            <a:extLst>
              <a:ext uri="{FF2B5EF4-FFF2-40B4-BE49-F238E27FC236}">
                <a16:creationId xmlns:a16="http://schemas.microsoft.com/office/drawing/2014/main" id="{053F490D-46CD-51EB-BC2D-734A993F4AB4}"/>
              </a:ext>
            </a:extLst>
          </p:cNvPr>
          <p:cNvSpPr txBox="1"/>
          <p:nvPr/>
        </p:nvSpPr>
        <p:spPr>
          <a:xfrm>
            <a:off x="6721163" y="183326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5" name="TextBox 9">
            <a:extLst>
              <a:ext uri="{FF2B5EF4-FFF2-40B4-BE49-F238E27FC236}">
                <a16:creationId xmlns:a16="http://schemas.microsoft.com/office/drawing/2014/main" id="{BE08193C-0AF0-3B8E-07F3-F1CA840BD808}"/>
              </a:ext>
            </a:extLst>
          </p:cNvPr>
          <p:cNvSpPr txBox="1"/>
          <p:nvPr/>
        </p:nvSpPr>
        <p:spPr>
          <a:xfrm>
            <a:off x="8668497" y="137812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30CF8171-D287-293B-EFCB-45700F86E9EB}"/>
              </a:ext>
            </a:extLst>
          </p:cNvPr>
          <p:cNvSpPr/>
          <p:nvPr/>
        </p:nvSpPr>
        <p:spPr>
          <a:xfrm>
            <a:off x="1171327" y="1734425"/>
            <a:ext cx="9641827" cy="2101704"/>
          </a:xfrm>
          <a:custGeom>
            <a:avLst/>
            <a:gdLst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230009"/>
              <a:gd name="connsiteX1" fmla="*/ 2725271 w 2725271"/>
              <a:gd name="connsiteY1" fmla="*/ 0 h 1230009"/>
              <a:gd name="connsiteX0" fmla="*/ 0 w 2725271"/>
              <a:gd name="connsiteY0" fmla="*/ 1174376 h 1198415"/>
              <a:gd name="connsiteX1" fmla="*/ 2725271 w 2725271"/>
              <a:gd name="connsiteY1" fmla="*/ 0 h 1198415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  <a:gd name="connsiteX0" fmla="*/ 0 w 2725271"/>
              <a:gd name="connsiteY0" fmla="*/ 1174376 h 1174376"/>
              <a:gd name="connsiteX1" fmla="*/ 2725271 w 2725271"/>
              <a:gd name="connsiteY1" fmla="*/ 0 h 117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25271" h="1174376">
                <a:moveTo>
                  <a:pt x="0" y="1174376"/>
                </a:moveTo>
                <a:cubicBezTo>
                  <a:pt x="1187520" y="1147414"/>
                  <a:pt x="2253636" y="1323683"/>
                  <a:pt x="2725271" y="0"/>
                </a:cubicBezTo>
              </a:path>
            </a:pathLst>
          </a:custGeom>
          <a:noFill/>
          <a:ln w="381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tailEnd type="triangle"/>
          </a:ln>
          <a:effectLst>
            <a:outerShdw blurRad="152400" dist="38100" dir="5400000" algn="t" rotWithShape="0">
              <a:srgbClr val="D4A50E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937A883-851A-2138-B3E1-7688BEAB3D85}"/>
              </a:ext>
            </a:extLst>
          </p:cNvPr>
          <p:cNvSpPr txBox="1"/>
          <p:nvPr/>
        </p:nvSpPr>
        <p:spPr>
          <a:xfrm>
            <a:off x="1344451" y="3899123"/>
            <a:ext cx="8162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2010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68" name="TextBox 3">
            <a:extLst>
              <a:ext uri="{FF2B5EF4-FFF2-40B4-BE49-F238E27FC236}">
                <a16:creationId xmlns:a16="http://schemas.microsoft.com/office/drawing/2014/main" id="{7BFABE1A-4FAC-20FE-1DAB-05C90D130090}"/>
              </a:ext>
            </a:extLst>
          </p:cNvPr>
          <p:cNvSpPr txBox="1"/>
          <p:nvPr/>
        </p:nvSpPr>
        <p:spPr>
          <a:xfrm>
            <a:off x="1257888" y="275350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9F4D5A7-B5FB-D3C7-BD35-BBCCBB3DBEA4}"/>
              </a:ext>
            </a:extLst>
          </p:cNvPr>
          <p:cNvGrpSpPr/>
          <p:nvPr/>
        </p:nvGrpSpPr>
        <p:grpSpPr>
          <a:xfrm>
            <a:off x="1648203" y="3068487"/>
            <a:ext cx="97469" cy="800145"/>
            <a:chOff x="1033149" y="2625725"/>
            <a:chExt cx="97469" cy="800145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3A5EBE0E-7857-E6F1-84EF-0D0E8E81D0BF}"/>
                </a:ext>
              </a:extLst>
            </p:cNvPr>
            <p:cNvCxnSpPr>
              <a:cxnSpLocks/>
            </p:cNvCxnSpPr>
            <p:nvPr/>
          </p:nvCxnSpPr>
          <p:spPr>
            <a:xfrm>
              <a:off x="1081883" y="2625725"/>
              <a:ext cx="0" cy="702676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B96723C3-9C00-1BBA-FD4E-727018E8D558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5AF6F2B5-6C61-E626-2EFE-11E9098EDC98}"/>
              </a:ext>
            </a:extLst>
          </p:cNvPr>
          <p:cNvSpPr txBox="1"/>
          <p:nvPr/>
        </p:nvSpPr>
        <p:spPr>
          <a:xfrm>
            <a:off x="3932407" y="3899123"/>
            <a:ext cx="81624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2015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48B2B9C-E701-20AC-1F24-4EF728E2A12D}"/>
              </a:ext>
            </a:extLst>
          </p:cNvPr>
          <p:cNvSpPr txBox="1"/>
          <p:nvPr/>
        </p:nvSpPr>
        <p:spPr>
          <a:xfrm>
            <a:off x="5337824" y="3899123"/>
            <a:ext cx="8146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2016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87CA413D-833A-8F98-C315-860FF94C25AF}"/>
              </a:ext>
            </a:extLst>
          </p:cNvPr>
          <p:cNvSpPr txBox="1"/>
          <p:nvPr/>
        </p:nvSpPr>
        <p:spPr>
          <a:xfrm>
            <a:off x="6748701" y="3899123"/>
            <a:ext cx="7954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2017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8C7F5711-8AAD-6769-6A74-D6D628E14FB8}"/>
              </a:ext>
            </a:extLst>
          </p:cNvPr>
          <p:cNvGrpSpPr/>
          <p:nvPr/>
        </p:nvGrpSpPr>
        <p:grpSpPr>
          <a:xfrm>
            <a:off x="4240337" y="2794802"/>
            <a:ext cx="97469" cy="1045475"/>
            <a:chOff x="1033149" y="2380395"/>
            <a:chExt cx="97469" cy="1045475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BEAE3879-F896-16A9-6B36-F8C3BDE92B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1883" y="2380395"/>
              <a:ext cx="8179" cy="948006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D76C781-4B6E-A5CA-FB0A-33B26A344376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098A0B3-FA10-430C-148F-B5889E2DC875}"/>
              </a:ext>
            </a:extLst>
          </p:cNvPr>
          <p:cNvGrpSpPr/>
          <p:nvPr/>
        </p:nvGrpSpPr>
        <p:grpSpPr>
          <a:xfrm>
            <a:off x="5719876" y="2533649"/>
            <a:ext cx="97469" cy="1259638"/>
            <a:chOff x="1033149" y="2166232"/>
            <a:chExt cx="97469" cy="1259638"/>
          </a:xfrm>
        </p:grpSpPr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D7345B8C-3FC3-9ABF-DC7F-45D077F9D40F}"/>
                </a:ext>
              </a:extLst>
            </p:cNvPr>
            <p:cNvCxnSpPr>
              <a:cxnSpLocks/>
            </p:cNvCxnSpPr>
            <p:nvPr/>
          </p:nvCxnSpPr>
          <p:spPr>
            <a:xfrm>
              <a:off x="1081883" y="2166232"/>
              <a:ext cx="1" cy="1162169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EC4C952D-F0AF-9782-83F3-2DE6054D7441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B1B29ADC-42F4-852A-53C0-95EA934F8B14}"/>
              </a:ext>
            </a:extLst>
          </p:cNvPr>
          <p:cNvSpPr txBox="1"/>
          <p:nvPr/>
        </p:nvSpPr>
        <p:spPr>
          <a:xfrm>
            <a:off x="5309406" y="2145096"/>
            <a:ext cx="9028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A508653-E763-50C2-6021-C7421C34AB30}"/>
              </a:ext>
            </a:extLst>
          </p:cNvPr>
          <p:cNvSpPr txBox="1"/>
          <p:nvPr/>
        </p:nvSpPr>
        <p:spPr>
          <a:xfrm>
            <a:off x="8712580" y="3899123"/>
            <a:ext cx="81464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2021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EB970C4-2855-6C36-8ED2-508DE64E4594}"/>
              </a:ext>
            </a:extLst>
          </p:cNvPr>
          <p:cNvGrpSpPr/>
          <p:nvPr/>
        </p:nvGrpSpPr>
        <p:grpSpPr>
          <a:xfrm>
            <a:off x="7075100" y="2242210"/>
            <a:ext cx="97469" cy="1434299"/>
            <a:chOff x="1033149" y="1991571"/>
            <a:chExt cx="97469" cy="1434299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095EA72A-DCBD-E2A7-B6DF-3B2533D27C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1884" y="1991571"/>
              <a:ext cx="7079" cy="1336830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18F6C59C-243C-12D1-915B-51870BB3900F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506A656-2F01-2993-8496-69310771827D}"/>
              </a:ext>
            </a:extLst>
          </p:cNvPr>
          <p:cNvGrpSpPr/>
          <p:nvPr/>
        </p:nvGrpSpPr>
        <p:grpSpPr>
          <a:xfrm>
            <a:off x="9028689" y="1708730"/>
            <a:ext cx="97469" cy="1434299"/>
            <a:chOff x="1033149" y="1991571"/>
            <a:chExt cx="97469" cy="1434299"/>
          </a:xfrm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23ECC5FC-76E4-082A-8C88-4F3350B4A9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1884" y="1991571"/>
              <a:ext cx="7079" cy="1336830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E650486-E8E9-1E33-041A-163DD7009AB6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12307E43-59BE-383D-87D1-BABDD27601BB}"/>
              </a:ext>
            </a:extLst>
          </p:cNvPr>
          <p:cNvSpPr txBox="1"/>
          <p:nvPr/>
        </p:nvSpPr>
        <p:spPr>
          <a:xfrm>
            <a:off x="2393279" y="3899123"/>
            <a:ext cx="75212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2011</a:t>
            </a:r>
            <a:r>
              <a:rPr lang="zh-CN" altLang="en-US" sz="1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年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B641EF8-9B1F-9114-8816-9A11C3B5A606}"/>
              </a:ext>
            </a:extLst>
          </p:cNvPr>
          <p:cNvGrpSpPr/>
          <p:nvPr/>
        </p:nvGrpSpPr>
        <p:grpSpPr>
          <a:xfrm>
            <a:off x="2701209" y="2832902"/>
            <a:ext cx="97469" cy="1045475"/>
            <a:chOff x="1033149" y="2380395"/>
            <a:chExt cx="97469" cy="1045475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E4EDABE3-40A0-2F8C-CC1E-AC955DEDC5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1883" y="2380395"/>
              <a:ext cx="8179" cy="948006"/>
            </a:xfrm>
            <a:prstGeom prst="line">
              <a:avLst/>
            </a:prstGeom>
            <a:ln>
              <a:solidFill>
                <a:srgbClr val="F0BC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3214B9D-1A68-6775-C4EF-EC90547D58C1}"/>
                </a:ext>
              </a:extLst>
            </p:cNvPr>
            <p:cNvSpPr/>
            <p:nvPr/>
          </p:nvSpPr>
          <p:spPr>
            <a:xfrm>
              <a:off x="1033149" y="3328401"/>
              <a:ext cx="97469" cy="97469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75000">
                  <a:srgbClr val="D4A50E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AA81A03-25A5-7994-E906-77245CEEC6CC}"/>
              </a:ext>
            </a:extLst>
          </p:cNvPr>
          <p:cNvSpPr/>
          <p:nvPr/>
        </p:nvSpPr>
        <p:spPr>
          <a:xfrm>
            <a:off x="766553" y="1294774"/>
            <a:ext cx="152400" cy="154517"/>
          </a:xfrm>
          <a:custGeom>
            <a:avLst/>
            <a:gdLst>
              <a:gd name="connsiteX0" fmla="*/ 0 w 152400"/>
              <a:gd name="connsiteY0" fmla="*/ 154517 h 154517"/>
              <a:gd name="connsiteX1" fmla="*/ 0 w 152400"/>
              <a:gd name="connsiteY1" fmla="*/ 0 h 154517"/>
              <a:gd name="connsiteX2" fmla="*/ 152400 w 152400"/>
              <a:gd name="connsiteY2" fmla="*/ 0 h 15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54517">
                <a:moveTo>
                  <a:pt x="0" y="154517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6">
            <a:extLst>
              <a:ext uri="{FF2B5EF4-FFF2-40B4-BE49-F238E27FC236}">
                <a16:creationId xmlns:a16="http://schemas.microsoft.com/office/drawing/2014/main" id="{A96BCD1E-80F5-684F-985E-95AEB5FB8E36}"/>
              </a:ext>
            </a:extLst>
          </p:cNvPr>
          <p:cNvSpPr txBox="1"/>
          <p:nvPr/>
        </p:nvSpPr>
        <p:spPr>
          <a:xfrm>
            <a:off x="2340243" y="25008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</a:t>
            </a:r>
            <a:endParaRPr lang="en-US" sz="14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4AB3D98-62FD-D96B-0B39-38D46E0599C6}"/>
              </a:ext>
            </a:extLst>
          </p:cNvPr>
          <p:cNvSpPr/>
          <p:nvPr/>
        </p:nvSpPr>
        <p:spPr>
          <a:xfrm rot="10800000">
            <a:off x="11276929" y="4216512"/>
            <a:ext cx="152400" cy="154517"/>
          </a:xfrm>
          <a:custGeom>
            <a:avLst/>
            <a:gdLst>
              <a:gd name="connsiteX0" fmla="*/ 0 w 152400"/>
              <a:gd name="connsiteY0" fmla="*/ 154517 h 154517"/>
              <a:gd name="connsiteX1" fmla="*/ 0 w 152400"/>
              <a:gd name="connsiteY1" fmla="*/ 0 h 154517"/>
              <a:gd name="connsiteX2" fmla="*/ 152400 w 152400"/>
              <a:gd name="connsiteY2" fmla="*/ 0 h 15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154517">
                <a:moveTo>
                  <a:pt x="0" y="154517"/>
                </a:moveTo>
                <a:lnTo>
                  <a:pt x="0" y="0"/>
                </a:lnTo>
                <a:lnTo>
                  <a:pt x="152400" y="0"/>
                </a:lnTo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63500" sx="102000" sy="102000" algn="ctr" rotWithShape="0">
              <a:schemeClr val="accent1">
                <a:alpha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0F6B98B-FAA8-85CC-3923-3E6DFAFEBC45}"/>
              </a:ext>
            </a:extLst>
          </p:cNvPr>
          <p:cNvGrpSpPr/>
          <p:nvPr/>
        </p:nvGrpSpPr>
        <p:grpSpPr>
          <a:xfrm>
            <a:off x="769393" y="4607397"/>
            <a:ext cx="3337315" cy="1565430"/>
            <a:chOff x="1493467" y="1511172"/>
            <a:chExt cx="4375159" cy="1676706"/>
          </a:xfrm>
        </p:grpSpPr>
        <p:sp>
          <p:nvSpPr>
            <p:cNvPr id="102" name="矩形: 剪去对角 101">
              <a:extLst>
                <a:ext uri="{FF2B5EF4-FFF2-40B4-BE49-F238E27FC236}">
                  <a16:creationId xmlns:a16="http://schemas.microsoft.com/office/drawing/2014/main" id="{FFD53FBD-19A5-1521-B2D7-733C91C65F18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7A1DCAEE-14A9-34D9-7458-D9AC449B5CEB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9F9B79E-9E51-B4D9-A027-71BD8E74DC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6292472E-B9CA-6115-24B5-119CE78683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1DC2F9C9-9A02-0649-AFA5-0A6CCE1C4449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124" name="平行四边形 123">
                <a:extLst>
                  <a:ext uri="{FF2B5EF4-FFF2-40B4-BE49-F238E27FC236}">
                    <a16:creationId xmlns:a16="http://schemas.microsoft.com/office/drawing/2014/main" id="{C16ADAE5-DB54-D0C2-AA64-92F0EDFD2A44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id="{28E7BFD0-E720-9DF4-CC82-330D15C2DD85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id="{A52441B1-0116-765F-5E37-27FF912F78F0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0E4DCAC7-6124-AE9E-C1A8-85E19BFD06FA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98E04DAE-5025-165E-B595-E4847C3BD7B0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平行四边形 128">
                <a:extLst>
                  <a:ext uri="{FF2B5EF4-FFF2-40B4-BE49-F238E27FC236}">
                    <a16:creationId xmlns:a16="http://schemas.microsoft.com/office/drawing/2014/main" id="{DEDAF707-4DA5-89D3-6F82-938C43473C61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平行四边形 129">
                <a:extLst>
                  <a:ext uri="{FF2B5EF4-FFF2-40B4-BE49-F238E27FC236}">
                    <a16:creationId xmlns:a16="http://schemas.microsoft.com/office/drawing/2014/main" id="{BED777A8-1B88-0D2F-D7E5-6BF308203FD7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平行四边形 130">
                <a:extLst>
                  <a:ext uri="{FF2B5EF4-FFF2-40B4-BE49-F238E27FC236}">
                    <a16:creationId xmlns:a16="http://schemas.microsoft.com/office/drawing/2014/main" id="{206585BF-E76E-CEEE-136E-E8AC3A2D4E4A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平行四边形 131">
                <a:extLst>
                  <a:ext uri="{FF2B5EF4-FFF2-40B4-BE49-F238E27FC236}">
                    <a16:creationId xmlns:a16="http://schemas.microsoft.com/office/drawing/2014/main" id="{DEBB77B4-84D8-33B1-5E52-B5F0B91293A7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平行四边形 132">
                <a:extLst>
                  <a:ext uri="{FF2B5EF4-FFF2-40B4-BE49-F238E27FC236}">
                    <a16:creationId xmlns:a16="http://schemas.microsoft.com/office/drawing/2014/main" id="{833C76F6-B9ED-961B-5AF6-BF802D28EA09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平行四边形 133">
                <a:extLst>
                  <a:ext uri="{FF2B5EF4-FFF2-40B4-BE49-F238E27FC236}">
                    <a16:creationId xmlns:a16="http://schemas.microsoft.com/office/drawing/2014/main" id="{81399636-9625-B976-C25D-5BF55506F109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4906E978-157D-3342-A918-4FF9B2C4FD0A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id="{AE8EF972-8498-D2E0-BB27-AD65A4DAD744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平行四边形 109">
                <a:extLst>
                  <a:ext uri="{FF2B5EF4-FFF2-40B4-BE49-F238E27FC236}">
                    <a16:creationId xmlns:a16="http://schemas.microsoft.com/office/drawing/2014/main" id="{F42E1140-A6DF-16DF-E080-C4EDB0F24E68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平行四边形 110">
                <a:extLst>
                  <a:ext uri="{FF2B5EF4-FFF2-40B4-BE49-F238E27FC236}">
                    <a16:creationId xmlns:a16="http://schemas.microsoft.com/office/drawing/2014/main" id="{34FDB8AA-9BAE-7437-BA6E-9FE3AE7F7CA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平行四边形 111">
                <a:extLst>
                  <a:ext uri="{FF2B5EF4-FFF2-40B4-BE49-F238E27FC236}">
                    <a16:creationId xmlns:a16="http://schemas.microsoft.com/office/drawing/2014/main" id="{5F77ED16-DF82-FDDA-4F04-EEE297A6BEDD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平行四边形 112">
                <a:extLst>
                  <a:ext uri="{FF2B5EF4-FFF2-40B4-BE49-F238E27FC236}">
                    <a16:creationId xmlns:a16="http://schemas.microsoft.com/office/drawing/2014/main" id="{66D7B2DE-D552-1E2D-F4A1-6470C3D4D9DF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平行四边形 113">
                <a:extLst>
                  <a:ext uri="{FF2B5EF4-FFF2-40B4-BE49-F238E27FC236}">
                    <a16:creationId xmlns:a16="http://schemas.microsoft.com/office/drawing/2014/main" id="{8F0E7D2A-E9C8-0D6D-89ED-455E8F3B5B25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平行四边形 114">
                <a:extLst>
                  <a:ext uri="{FF2B5EF4-FFF2-40B4-BE49-F238E27FC236}">
                    <a16:creationId xmlns:a16="http://schemas.microsoft.com/office/drawing/2014/main" id="{ED7A04EC-3A57-375A-B3FD-7F8FD427161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id="{5A365E17-E96E-B9DB-23C4-3321A31085F0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id="{3505D10C-D684-4169-7C27-A63A0BAD370E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id="{9E49C0D6-E614-E035-25DE-D3D2BAD00DF0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id="{1B0A2048-46C7-614C-2511-E57AD6BE35B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CB85C1AF-5ED2-19A9-924E-72D2AE9E1A98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A91CD30A-99FF-C6F9-9B71-934E0568E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328DFDCC-25D9-ED42-46E3-D99260A651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E7761FD7-613F-0D72-A879-B738894FE82E}"/>
              </a:ext>
            </a:extLst>
          </p:cNvPr>
          <p:cNvGrpSpPr/>
          <p:nvPr/>
        </p:nvGrpSpPr>
        <p:grpSpPr>
          <a:xfrm>
            <a:off x="4373956" y="4607397"/>
            <a:ext cx="3337315" cy="1565430"/>
            <a:chOff x="1493467" y="1511172"/>
            <a:chExt cx="4375159" cy="1676706"/>
          </a:xfrm>
        </p:grpSpPr>
        <p:sp>
          <p:nvSpPr>
            <p:cNvPr id="251" name="矩形: 剪去对角 250">
              <a:extLst>
                <a:ext uri="{FF2B5EF4-FFF2-40B4-BE49-F238E27FC236}">
                  <a16:creationId xmlns:a16="http://schemas.microsoft.com/office/drawing/2014/main" id="{2B960B86-B291-D964-30F6-45B826DB506F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EB1D026D-055A-819E-B7E6-9409AC293AF0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96C9755C-60D9-5E40-4C50-3C3C4C66A2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CF80299B-3222-061D-C7A0-964346D863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1BBE1D2C-5B39-168D-03C1-2FB6D983C632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269" name="平行四边形 268">
                <a:extLst>
                  <a:ext uri="{FF2B5EF4-FFF2-40B4-BE49-F238E27FC236}">
                    <a16:creationId xmlns:a16="http://schemas.microsoft.com/office/drawing/2014/main" id="{C8A477D1-21DF-67A2-AE28-F975F35DFDC5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平行四边形 269">
                <a:extLst>
                  <a:ext uri="{FF2B5EF4-FFF2-40B4-BE49-F238E27FC236}">
                    <a16:creationId xmlns:a16="http://schemas.microsoft.com/office/drawing/2014/main" id="{90D1F02C-B77C-1E1B-604B-CDDBC0180CC0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平行四边形 270">
                <a:extLst>
                  <a:ext uri="{FF2B5EF4-FFF2-40B4-BE49-F238E27FC236}">
                    <a16:creationId xmlns:a16="http://schemas.microsoft.com/office/drawing/2014/main" id="{2484234A-2D37-8DD2-5E60-9711C1796D66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平行四边形 271">
                <a:extLst>
                  <a:ext uri="{FF2B5EF4-FFF2-40B4-BE49-F238E27FC236}">
                    <a16:creationId xmlns:a16="http://schemas.microsoft.com/office/drawing/2014/main" id="{C825DD5D-880D-5ED2-3E61-4A7F29083843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平行四边形 272">
                <a:extLst>
                  <a:ext uri="{FF2B5EF4-FFF2-40B4-BE49-F238E27FC236}">
                    <a16:creationId xmlns:a16="http://schemas.microsoft.com/office/drawing/2014/main" id="{834816B2-9AB0-EB49-2A37-5DD019C9DE9F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平行四边形 273">
                <a:extLst>
                  <a:ext uri="{FF2B5EF4-FFF2-40B4-BE49-F238E27FC236}">
                    <a16:creationId xmlns:a16="http://schemas.microsoft.com/office/drawing/2014/main" id="{5C8E951C-C103-B807-5D17-C3279A1C0972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平行四边形 274">
                <a:extLst>
                  <a:ext uri="{FF2B5EF4-FFF2-40B4-BE49-F238E27FC236}">
                    <a16:creationId xmlns:a16="http://schemas.microsoft.com/office/drawing/2014/main" id="{197B4F09-4AE3-26E6-09EF-FF236DE849D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平行四边形 275">
                <a:extLst>
                  <a:ext uri="{FF2B5EF4-FFF2-40B4-BE49-F238E27FC236}">
                    <a16:creationId xmlns:a16="http://schemas.microsoft.com/office/drawing/2014/main" id="{BF3D34D7-DCA5-E021-CAC3-07CCE23BC3E4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平行四边形 276">
                <a:extLst>
                  <a:ext uri="{FF2B5EF4-FFF2-40B4-BE49-F238E27FC236}">
                    <a16:creationId xmlns:a16="http://schemas.microsoft.com/office/drawing/2014/main" id="{580F2B81-6CD0-554D-C6C2-E74CA442161E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平行四边形 277">
                <a:extLst>
                  <a:ext uri="{FF2B5EF4-FFF2-40B4-BE49-F238E27FC236}">
                    <a16:creationId xmlns:a16="http://schemas.microsoft.com/office/drawing/2014/main" id="{7A60E5C8-4B93-24BC-5F8C-C9A0754AFF83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平行四边形 278">
                <a:extLst>
                  <a:ext uri="{FF2B5EF4-FFF2-40B4-BE49-F238E27FC236}">
                    <a16:creationId xmlns:a16="http://schemas.microsoft.com/office/drawing/2014/main" id="{D6C3BEB9-D3F2-D069-7169-34CC173E7F72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AB7009E-3C33-F00F-D160-69DEC7601256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258" name="平行四边形 257">
                <a:extLst>
                  <a:ext uri="{FF2B5EF4-FFF2-40B4-BE49-F238E27FC236}">
                    <a16:creationId xmlns:a16="http://schemas.microsoft.com/office/drawing/2014/main" id="{A8024D7F-C734-5302-FBCF-B86AEC03325B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平行四边形 258">
                <a:extLst>
                  <a:ext uri="{FF2B5EF4-FFF2-40B4-BE49-F238E27FC236}">
                    <a16:creationId xmlns:a16="http://schemas.microsoft.com/office/drawing/2014/main" id="{3C5E26C5-31D3-9D0D-08DD-B086353A4BE7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平行四边形 259">
                <a:extLst>
                  <a:ext uri="{FF2B5EF4-FFF2-40B4-BE49-F238E27FC236}">
                    <a16:creationId xmlns:a16="http://schemas.microsoft.com/office/drawing/2014/main" id="{F6B65C08-3B8B-EF5C-B0B1-9C53A6A10E6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平行四边形 260">
                <a:extLst>
                  <a:ext uri="{FF2B5EF4-FFF2-40B4-BE49-F238E27FC236}">
                    <a16:creationId xmlns:a16="http://schemas.microsoft.com/office/drawing/2014/main" id="{C30E97A1-CDE1-2EE4-AED8-F643CDAC5435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平行四边形 261">
                <a:extLst>
                  <a:ext uri="{FF2B5EF4-FFF2-40B4-BE49-F238E27FC236}">
                    <a16:creationId xmlns:a16="http://schemas.microsoft.com/office/drawing/2014/main" id="{E324269D-2A57-9AF6-0B5F-398722E7012F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平行四边形 262">
                <a:extLst>
                  <a:ext uri="{FF2B5EF4-FFF2-40B4-BE49-F238E27FC236}">
                    <a16:creationId xmlns:a16="http://schemas.microsoft.com/office/drawing/2014/main" id="{F5DB173F-F8CC-B86D-7F14-8A3B10A934F6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平行四边形 263">
                <a:extLst>
                  <a:ext uri="{FF2B5EF4-FFF2-40B4-BE49-F238E27FC236}">
                    <a16:creationId xmlns:a16="http://schemas.microsoft.com/office/drawing/2014/main" id="{1AF2033B-D166-CFB1-086E-1579C05B611D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平行四边形 264">
                <a:extLst>
                  <a:ext uri="{FF2B5EF4-FFF2-40B4-BE49-F238E27FC236}">
                    <a16:creationId xmlns:a16="http://schemas.microsoft.com/office/drawing/2014/main" id="{3E3FF085-F72F-CD4D-615C-3FA81DF72D6E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平行四边形 265">
                <a:extLst>
                  <a:ext uri="{FF2B5EF4-FFF2-40B4-BE49-F238E27FC236}">
                    <a16:creationId xmlns:a16="http://schemas.microsoft.com/office/drawing/2014/main" id="{0DEFABB3-9861-D901-682A-A14446E12869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平行四边形 266">
                <a:extLst>
                  <a:ext uri="{FF2B5EF4-FFF2-40B4-BE49-F238E27FC236}">
                    <a16:creationId xmlns:a16="http://schemas.microsoft.com/office/drawing/2014/main" id="{1F295B9B-3380-9320-C165-913F8BBF480E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平行四边形 267">
                <a:extLst>
                  <a:ext uri="{FF2B5EF4-FFF2-40B4-BE49-F238E27FC236}">
                    <a16:creationId xmlns:a16="http://schemas.microsoft.com/office/drawing/2014/main" id="{9058DF16-D099-B93F-3AEC-655D9B018165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B59CE88D-2076-B341-9D10-67FD1A2E767B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256" name="直接连接符 255">
                <a:extLst>
                  <a:ext uri="{FF2B5EF4-FFF2-40B4-BE49-F238E27FC236}">
                    <a16:creationId xmlns:a16="http://schemas.microsoft.com/office/drawing/2014/main" id="{86923804-DFE8-683D-46E9-AC101990AB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5DA10758-EE78-3189-BBD5-F8A7FDBCEE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75FA48FB-B918-01FA-53D2-936DC7767BC1}"/>
              </a:ext>
            </a:extLst>
          </p:cNvPr>
          <p:cNvGrpSpPr/>
          <p:nvPr/>
        </p:nvGrpSpPr>
        <p:grpSpPr>
          <a:xfrm>
            <a:off x="8012822" y="4607397"/>
            <a:ext cx="3337315" cy="1565430"/>
            <a:chOff x="1493467" y="1511172"/>
            <a:chExt cx="4375159" cy="1676706"/>
          </a:xfrm>
        </p:grpSpPr>
        <p:sp>
          <p:nvSpPr>
            <p:cNvPr id="283" name="矩形: 剪去对角 282">
              <a:extLst>
                <a:ext uri="{FF2B5EF4-FFF2-40B4-BE49-F238E27FC236}">
                  <a16:creationId xmlns:a16="http://schemas.microsoft.com/office/drawing/2014/main" id="{637D8311-7B67-E6A4-49F9-9B8E50F1460C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4" name="组合 283">
              <a:extLst>
                <a:ext uri="{FF2B5EF4-FFF2-40B4-BE49-F238E27FC236}">
                  <a16:creationId xmlns:a16="http://schemas.microsoft.com/office/drawing/2014/main" id="{D540F6C7-99F0-4D90-79DC-76D161B7DADA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05BEA736-F959-204D-45F9-92588B52CF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4081BAD7-DED2-EE08-FA24-FF2E82E020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5DB16D2D-1E56-BD74-7F0C-9CCFFE129AC2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301" name="平行四边形 300">
                <a:extLst>
                  <a:ext uri="{FF2B5EF4-FFF2-40B4-BE49-F238E27FC236}">
                    <a16:creationId xmlns:a16="http://schemas.microsoft.com/office/drawing/2014/main" id="{191C58C8-2FE6-BABB-0466-284B98C6C91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平行四边形 301">
                <a:extLst>
                  <a:ext uri="{FF2B5EF4-FFF2-40B4-BE49-F238E27FC236}">
                    <a16:creationId xmlns:a16="http://schemas.microsoft.com/office/drawing/2014/main" id="{DD5382B8-8378-4ACC-50A4-B3EE3E37D06D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平行四边形 302">
                <a:extLst>
                  <a:ext uri="{FF2B5EF4-FFF2-40B4-BE49-F238E27FC236}">
                    <a16:creationId xmlns:a16="http://schemas.microsoft.com/office/drawing/2014/main" id="{DA669232-5CAE-5136-310E-5B3AC9F50300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平行四边形 303">
                <a:extLst>
                  <a:ext uri="{FF2B5EF4-FFF2-40B4-BE49-F238E27FC236}">
                    <a16:creationId xmlns:a16="http://schemas.microsoft.com/office/drawing/2014/main" id="{EDCCC7A5-C7F3-83EE-2041-7B6CC42083D4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平行四边形 304">
                <a:extLst>
                  <a:ext uri="{FF2B5EF4-FFF2-40B4-BE49-F238E27FC236}">
                    <a16:creationId xmlns:a16="http://schemas.microsoft.com/office/drawing/2014/main" id="{89EDFD1D-A19B-60FC-657B-9FBAE6AB3E71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平行四边形 305">
                <a:extLst>
                  <a:ext uri="{FF2B5EF4-FFF2-40B4-BE49-F238E27FC236}">
                    <a16:creationId xmlns:a16="http://schemas.microsoft.com/office/drawing/2014/main" id="{55BFA657-AA27-88B5-7F59-2092BB75E222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平行四边形 306">
                <a:extLst>
                  <a:ext uri="{FF2B5EF4-FFF2-40B4-BE49-F238E27FC236}">
                    <a16:creationId xmlns:a16="http://schemas.microsoft.com/office/drawing/2014/main" id="{1EB2F519-433E-E2E5-0A67-3091FB9A349A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平行四边形 307">
                <a:extLst>
                  <a:ext uri="{FF2B5EF4-FFF2-40B4-BE49-F238E27FC236}">
                    <a16:creationId xmlns:a16="http://schemas.microsoft.com/office/drawing/2014/main" id="{FF906047-66CD-AB58-50B6-3BBF5091CEA0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平行四边形 308">
                <a:extLst>
                  <a:ext uri="{FF2B5EF4-FFF2-40B4-BE49-F238E27FC236}">
                    <a16:creationId xmlns:a16="http://schemas.microsoft.com/office/drawing/2014/main" id="{88CF61F9-0DC6-9F2B-C5DE-57B231B53F75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平行四边形 309">
                <a:extLst>
                  <a:ext uri="{FF2B5EF4-FFF2-40B4-BE49-F238E27FC236}">
                    <a16:creationId xmlns:a16="http://schemas.microsoft.com/office/drawing/2014/main" id="{A8753A85-DFF3-88E3-E854-4CDCCD979FF5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平行四边形 310">
                <a:extLst>
                  <a:ext uri="{FF2B5EF4-FFF2-40B4-BE49-F238E27FC236}">
                    <a16:creationId xmlns:a16="http://schemas.microsoft.com/office/drawing/2014/main" id="{D42C8203-09A2-6F3A-E3B3-6C4FCA2887A7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id="{C074E419-9F45-F4DC-2837-A59BB57EB987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290" name="平行四边形 289">
                <a:extLst>
                  <a:ext uri="{FF2B5EF4-FFF2-40B4-BE49-F238E27FC236}">
                    <a16:creationId xmlns:a16="http://schemas.microsoft.com/office/drawing/2014/main" id="{0E0779C6-BA0A-6DB4-FBEF-80628397421A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平行四边形 290">
                <a:extLst>
                  <a:ext uri="{FF2B5EF4-FFF2-40B4-BE49-F238E27FC236}">
                    <a16:creationId xmlns:a16="http://schemas.microsoft.com/office/drawing/2014/main" id="{1458DDD4-1C6B-4AF1-33BC-F047D0AC05DC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平行四边形 291">
                <a:extLst>
                  <a:ext uri="{FF2B5EF4-FFF2-40B4-BE49-F238E27FC236}">
                    <a16:creationId xmlns:a16="http://schemas.microsoft.com/office/drawing/2014/main" id="{C7A0C087-D703-2169-E0E9-549004A32D7F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平行四边形 292">
                <a:extLst>
                  <a:ext uri="{FF2B5EF4-FFF2-40B4-BE49-F238E27FC236}">
                    <a16:creationId xmlns:a16="http://schemas.microsoft.com/office/drawing/2014/main" id="{56F3897D-8C3B-4F6D-E363-8EC419DF3D60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平行四边形 293">
                <a:extLst>
                  <a:ext uri="{FF2B5EF4-FFF2-40B4-BE49-F238E27FC236}">
                    <a16:creationId xmlns:a16="http://schemas.microsoft.com/office/drawing/2014/main" id="{B0FAABB5-4C4E-3BA8-9EEC-E2E4CE740E04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平行四边形 294">
                <a:extLst>
                  <a:ext uri="{FF2B5EF4-FFF2-40B4-BE49-F238E27FC236}">
                    <a16:creationId xmlns:a16="http://schemas.microsoft.com/office/drawing/2014/main" id="{0BF98B7F-4C0E-63D7-42EE-8E8F1BD6D765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平行四边形 295">
                <a:extLst>
                  <a:ext uri="{FF2B5EF4-FFF2-40B4-BE49-F238E27FC236}">
                    <a16:creationId xmlns:a16="http://schemas.microsoft.com/office/drawing/2014/main" id="{31B75D7C-9CBB-F1AA-2F3F-DF838F76EEEC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平行四边形 296">
                <a:extLst>
                  <a:ext uri="{FF2B5EF4-FFF2-40B4-BE49-F238E27FC236}">
                    <a16:creationId xmlns:a16="http://schemas.microsoft.com/office/drawing/2014/main" id="{DC3C87AD-75AA-8154-AE0A-E22F97C5129F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平行四边形 297">
                <a:extLst>
                  <a:ext uri="{FF2B5EF4-FFF2-40B4-BE49-F238E27FC236}">
                    <a16:creationId xmlns:a16="http://schemas.microsoft.com/office/drawing/2014/main" id="{746DDC96-FAB7-099E-D656-01DA53CC2F44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平行四边形 298">
                <a:extLst>
                  <a:ext uri="{FF2B5EF4-FFF2-40B4-BE49-F238E27FC236}">
                    <a16:creationId xmlns:a16="http://schemas.microsoft.com/office/drawing/2014/main" id="{13EEC935-1FBE-5521-7FCC-D8DC7AB7B07A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平行四边形 299">
                <a:extLst>
                  <a:ext uri="{FF2B5EF4-FFF2-40B4-BE49-F238E27FC236}">
                    <a16:creationId xmlns:a16="http://schemas.microsoft.com/office/drawing/2014/main" id="{C95C40C8-71ED-6663-326D-9DCA21C5DAC5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>
              <a:extLst>
                <a:ext uri="{FF2B5EF4-FFF2-40B4-BE49-F238E27FC236}">
                  <a16:creationId xmlns:a16="http://schemas.microsoft.com/office/drawing/2014/main" id="{9820E885-F4CB-DD43-7C01-BC3F663A09D7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7756D516-5C46-913C-DAB0-7325BB010E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3B824271-F5C1-A865-E628-61973CCAD5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14" name="组合 313">
            <a:extLst>
              <a:ext uri="{FF2B5EF4-FFF2-40B4-BE49-F238E27FC236}">
                <a16:creationId xmlns:a16="http://schemas.microsoft.com/office/drawing/2014/main" id="{6E72D9E7-13C2-375A-7DF9-E2E781CF5504}"/>
              </a:ext>
            </a:extLst>
          </p:cNvPr>
          <p:cNvGrpSpPr/>
          <p:nvPr/>
        </p:nvGrpSpPr>
        <p:grpSpPr>
          <a:xfrm>
            <a:off x="4376947" y="4607397"/>
            <a:ext cx="3337315" cy="1565430"/>
            <a:chOff x="1493467" y="1511172"/>
            <a:chExt cx="4375159" cy="1676706"/>
          </a:xfrm>
        </p:grpSpPr>
        <p:sp>
          <p:nvSpPr>
            <p:cNvPr id="315" name="矩形: 剪去对角 314">
              <a:extLst>
                <a:ext uri="{FF2B5EF4-FFF2-40B4-BE49-F238E27FC236}">
                  <a16:creationId xmlns:a16="http://schemas.microsoft.com/office/drawing/2014/main" id="{73E59A98-B7CF-4D60-0B3E-C76DC906D3CC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F48B67F7-4D73-5222-0F23-0F52BBCFB8A2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024C8821-5519-99A1-48B1-65CD5339C3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2A4F5B72-AF43-A1B1-E29F-0557AD67DA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54313A6A-B632-113F-3D5E-8BCB70FD2A1A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333" name="平行四边形 332">
                <a:extLst>
                  <a:ext uri="{FF2B5EF4-FFF2-40B4-BE49-F238E27FC236}">
                    <a16:creationId xmlns:a16="http://schemas.microsoft.com/office/drawing/2014/main" id="{6B48A9D1-3F54-9C56-B25B-1E14FBC1920B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平行四边形 333">
                <a:extLst>
                  <a:ext uri="{FF2B5EF4-FFF2-40B4-BE49-F238E27FC236}">
                    <a16:creationId xmlns:a16="http://schemas.microsoft.com/office/drawing/2014/main" id="{361D4636-2AE5-0A18-33C8-36DA203F570D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平行四边形 334">
                <a:extLst>
                  <a:ext uri="{FF2B5EF4-FFF2-40B4-BE49-F238E27FC236}">
                    <a16:creationId xmlns:a16="http://schemas.microsoft.com/office/drawing/2014/main" id="{C3E8E341-0B04-E6A6-AD46-D3B470B00E12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平行四边形 335">
                <a:extLst>
                  <a:ext uri="{FF2B5EF4-FFF2-40B4-BE49-F238E27FC236}">
                    <a16:creationId xmlns:a16="http://schemas.microsoft.com/office/drawing/2014/main" id="{A5CBDAD9-B872-CBC2-FF2C-AC9144ED5772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平行四边形 336">
                <a:extLst>
                  <a:ext uri="{FF2B5EF4-FFF2-40B4-BE49-F238E27FC236}">
                    <a16:creationId xmlns:a16="http://schemas.microsoft.com/office/drawing/2014/main" id="{A8C32095-C0BB-F5FC-32C1-C25D9A6357C4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平行四边形 337">
                <a:extLst>
                  <a:ext uri="{FF2B5EF4-FFF2-40B4-BE49-F238E27FC236}">
                    <a16:creationId xmlns:a16="http://schemas.microsoft.com/office/drawing/2014/main" id="{552A3DA4-5695-9FEB-6D66-BE8D507A469A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平行四边形 338">
                <a:extLst>
                  <a:ext uri="{FF2B5EF4-FFF2-40B4-BE49-F238E27FC236}">
                    <a16:creationId xmlns:a16="http://schemas.microsoft.com/office/drawing/2014/main" id="{3B6DD2F6-A1E2-7CC8-A111-1D871CE69099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平行四边形 339">
                <a:extLst>
                  <a:ext uri="{FF2B5EF4-FFF2-40B4-BE49-F238E27FC236}">
                    <a16:creationId xmlns:a16="http://schemas.microsoft.com/office/drawing/2014/main" id="{97106CAD-143B-9039-DCF7-1F9E971BD319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平行四边形 340">
                <a:extLst>
                  <a:ext uri="{FF2B5EF4-FFF2-40B4-BE49-F238E27FC236}">
                    <a16:creationId xmlns:a16="http://schemas.microsoft.com/office/drawing/2014/main" id="{F6235F9E-826A-8AB0-DCB0-6D9AA33FD767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平行四边形 341">
                <a:extLst>
                  <a:ext uri="{FF2B5EF4-FFF2-40B4-BE49-F238E27FC236}">
                    <a16:creationId xmlns:a16="http://schemas.microsoft.com/office/drawing/2014/main" id="{49279FA9-0C45-8A42-1135-B2023962C093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平行四边形 342">
                <a:extLst>
                  <a:ext uri="{FF2B5EF4-FFF2-40B4-BE49-F238E27FC236}">
                    <a16:creationId xmlns:a16="http://schemas.microsoft.com/office/drawing/2014/main" id="{0B3C141C-BC05-0E18-5CCD-D2FB03474E40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8" name="组合 317">
              <a:extLst>
                <a:ext uri="{FF2B5EF4-FFF2-40B4-BE49-F238E27FC236}">
                  <a16:creationId xmlns:a16="http://schemas.microsoft.com/office/drawing/2014/main" id="{F903D06A-8072-6426-1C8D-546CAED216BA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322" name="平行四边形 321">
                <a:extLst>
                  <a:ext uri="{FF2B5EF4-FFF2-40B4-BE49-F238E27FC236}">
                    <a16:creationId xmlns:a16="http://schemas.microsoft.com/office/drawing/2014/main" id="{DB1B4CF0-3ECD-2FC7-7F89-A444CF2A54C7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平行四边形 322">
                <a:extLst>
                  <a:ext uri="{FF2B5EF4-FFF2-40B4-BE49-F238E27FC236}">
                    <a16:creationId xmlns:a16="http://schemas.microsoft.com/office/drawing/2014/main" id="{A6CBAF30-DBC8-8291-5488-FBC153851A33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平行四边形 323">
                <a:extLst>
                  <a:ext uri="{FF2B5EF4-FFF2-40B4-BE49-F238E27FC236}">
                    <a16:creationId xmlns:a16="http://schemas.microsoft.com/office/drawing/2014/main" id="{CC2B066E-F626-426B-2344-4E46E858FCE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平行四边形 324">
                <a:extLst>
                  <a:ext uri="{FF2B5EF4-FFF2-40B4-BE49-F238E27FC236}">
                    <a16:creationId xmlns:a16="http://schemas.microsoft.com/office/drawing/2014/main" id="{8A3E8873-D3A8-BF3E-4311-01006C927783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平行四边形 325">
                <a:extLst>
                  <a:ext uri="{FF2B5EF4-FFF2-40B4-BE49-F238E27FC236}">
                    <a16:creationId xmlns:a16="http://schemas.microsoft.com/office/drawing/2014/main" id="{9A77E8D5-5B3B-BED8-78F5-84F78B6B1F8C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平行四边形 326">
                <a:extLst>
                  <a:ext uri="{FF2B5EF4-FFF2-40B4-BE49-F238E27FC236}">
                    <a16:creationId xmlns:a16="http://schemas.microsoft.com/office/drawing/2014/main" id="{F6F1D658-F2D9-961D-9756-26A477403700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平行四边形 327">
                <a:extLst>
                  <a:ext uri="{FF2B5EF4-FFF2-40B4-BE49-F238E27FC236}">
                    <a16:creationId xmlns:a16="http://schemas.microsoft.com/office/drawing/2014/main" id="{76AF4549-6599-C176-4B67-629A0175767E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平行四边形 328">
                <a:extLst>
                  <a:ext uri="{FF2B5EF4-FFF2-40B4-BE49-F238E27FC236}">
                    <a16:creationId xmlns:a16="http://schemas.microsoft.com/office/drawing/2014/main" id="{C657B34D-C4A8-FF0B-3BB8-BE0511E8C9F1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平行四边形 329">
                <a:extLst>
                  <a:ext uri="{FF2B5EF4-FFF2-40B4-BE49-F238E27FC236}">
                    <a16:creationId xmlns:a16="http://schemas.microsoft.com/office/drawing/2014/main" id="{2F112802-4935-B9E2-FC6B-3529C57A96FE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平行四边形 330">
                <a:extLst>
                  <a:ext uri="{FF2B5EF4-FFF2-40B4-BE49-F238E27FC236}">
                    <a16:creationId xmlns:a16="http://schemas.microsoft.com/office/drawing/2014/main" id="{D84ACCA5-513F-6D3D-93B2-623B4C2305F3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平行四边形 331">
                <a:extLst>
                  <a:ext uri="{FF2B5EF4-FFF2-40B4-BE49-F238E27FC236}">
                    <a16:creationId xmlns:a16="http://schemas.microsoft.com/office/drawing/2014/main" id="{69D280E4-A132-9317-1AFC-DBB023D5A7E4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9" name="组合 318">
              <a:extLst>
                <a:ext uri="{FF2B5EF4-FFF2-40B4-BE49-F238E27FC236}">
                  <a16:creationId xmlns:a16="http://schemas.microsoft.com/office/drawing/2014/main" id="{F479CC73-A80C-564F-7950-D46F5EDD2599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320" name="直接连接符 319">
                <a:extLst>
                  <a:ext uri="{FF2B5EF4-FFF2-40B4-BE49-F238E27FC236}">
                    <a16:creationId xmlns:a16="http://schemas.microsoft.com/office/drawing/2014/main" id="{C4ADB307-3CC1-B17D-A23B-0E071B0D53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BA9FFEE7-5E57-3E92-A36A-4BAE02AAFC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4F75E9F2-7A74-B9BD-DA35-3FFE21412482}"/>
              </a:ext>
            </a:extLst>
          </p:cNvPr>
          <p:cNvGrpSpPr/>
          <p:nvPr/>
        </p:nvGrpSpPr>
        <p:grpSpPr>
          <a:xfrm>
            <a:off x="7984501" y="4607397"/>
            <a:ext cx="3337315" cy="1565430"/>
            <a:chOff x="1493467" y="1511172"/>
            <a:chExt cx="4375159" cy="1676706"/>
          </a:xfrm>
        </p:grpSpPr>
        <p:sp>
          <p:nvSpPr>
            <p:cNvPr id="347" name="矩形: 剪去对角 346">
              <a:extLst>
                <a:ext uri="{FF2B5EF4-FFF2-40B4-BE49-F238E27FC236}">
                  <a16:creationId xmlns:a16="http://schemas.microsoft.com/office/drawing/2014/main" id="{F584B1EE-983B-4151-7CEE-E3042B4D5D44}"/>
                </a:ext>
              </a:extLst>
            </p:cNvPr>
            <p:cNvSpPr/>
            <p:nvPr/>
          </p:nvSpPr>
          <p:spPr>
            <a:xfrm>
              <a:off x="1493467" y="1635639"/>
              <a:ext cx="4297054" cy="1465022"/>
            </a:xfrm>
            <a:prstGeom prst="snip2DiagRect">
              <a:avLst>
                <a:gd name="adj1" fmla="val 11218"/>
                <a:gd name="adj2" fmla="val 0"/>
              </a:avLst>
            </a:prstGeom>
            <a:gradFill flip="none" rotWithShape="1">
              <a:gsLst>
                <a:gs pos="43000">
                  <a:schemeClr val="accent1">
                    <a:alpha val="21000"/>
                  </a:schemeClr>
                </a:gs>
                <a:gs pos="0">
                  <a:schemeClr val="accent1">
                    <a:alpha val="3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accent1"/>
              </a:solidFill>
            </a:ln>
            <a:effectLst>
              <a:outerShdw blurRad="215900" algn="ctr" rotWithShape="0">
                <a:schemeClr val="accent1">
                  <a:alpha val="8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8" name="组合 347">
              <a:extLst>
                <a:ext uri="{FF2B5EF4-FFF2-40B4-BE49-F238E27FC236}">
                  <a16:creationId xmlns:a16="http://schemas.microsoft.com/office/drawing/2014/main" id="{23FD437B-A21F-1631-07B9-CD4B5F60EA8C}"/>
                </a:ext>
              </a:extLst>
            </p:cNvPr>
            <p:cNvGrpSpPr/>
            <p:nvPr/>
          </p:nvGrpSpPr>
          <p:grpSpPr>
            <a:xfrm>
              <a:off x="1514177" y="1552372"/>
              <a:ext cx="2219767" cy="101600"/>
              <a:chOff x="6376416" y="2446274"/>
              <a:chExt cx="2219767" cy="101600"/>
            </a:xfrm>
          </p:grpSpPr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E4E8BAA1-270A-4A4C-1167-55D76BC7FE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6D0D7C55-68D1-8C36-DBC6-28729C0D32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id="{09591EC6-4E98-628D-6530-C641B9355057}"/>
                </a:ext>
              </a:extLst>
            </p:cNvPr>
            <p:cNvGrpSpPr/>
            <p:nvPr/>
          </p:nvGrpSpPr>
          <p:grpSpPr>
            <a:xfrm>
              <a:off x="1602442" y="2978328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365" name="平行四边形 364">
                <a:extLst>
                  <a:ext uri="{FF2B5EF4-FFF2-40B4-BE49-F238E27FC236}">
                    <a16:creationId xmlns:a16="http://schemas.microsoft.com/office/drawing/2014/main" id="{CE1D0CF1-E7E4-A319-EF2D-0FA1119A4401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平行四边形 365">
                <a:extLst>
                  <a:ext uri="{FF2B5EF4-FFF2-40B4-BE49-F238E27FC236}">
                    <a16:creationId xmlns:a16="http://schemas.microsoft.com/office/drawing/2014/main" id="{A953379B-C2A8-0B17-8721-B8A841F25BBA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平行四边形 366">
                <a:extLst>
                  <a:ext uri="{FF2B5EF4-FFF2-40B4-BE49-F238E27FC236}">
                    <a16:creationId xmlns:a16="http://schemas.microsoft.com/office/drawing/2014/main" id="{9F83485A-27F9-546F-FAAD-B1EACF238006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平行四边形 367">
                <a:extLst>
                  <a:ext uri="{FF2B5EF4-FFF2-40B4-BE49-F238E27FC236}">
                    <a16:creationId xmlns:a16="http://schemas.microsoft.com/office/drawing/2014/main" id="{77E83DD0-47F4-9F48-C674-C6A4AAD4864D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平行四边形 368">
                <a:extLst>
                  <a:ext uri="{FF2B5EF4-FFF2-40B4-BE49-F238E27FC236}">
                    <a16:creationId xmlns:a16="http://schemas.microsoft.com/office/drawing/2014/main" id="{3CA2330F-A76B-1EEA-5023-C06A01A721E6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平行四边形 369">
                <a:extLst>
                  <a:ext uri="{FF2B5EF4-FFF2-40B4-BE49-F238E27FC236}">
                    <a16:creationId xmlns:a16="http://schemas.microsoft.com/office/drawing/2014/main" id="{D91E849F-3BB2-6B9A-7BCA-A468B2DF5B4D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平行四边形 370">
                <a:extLst>
                  <a:ext uri="{FF2B5EF4-FFF2-40B4-BE49-F238E27FC236}">
                    <a16:creationId xmlns:a16="http://schemas.microsoft.com/office/drawing/2014/main" id="{9ADB2EE2-3873-AE6A-1944-9FB8265BE22F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平行四边形 371">
                <a:extLst>
                  <a:ext uri="{FF2B5EF4-FFF2-40B4-BE49-F238E27FC236}">
                    <a16:creationId xmlns:a16="http://schemas.microsoft.com/office/drawing/2014/main" id="{BDEFDC17-1F6F-C09C-E0A4-E28DE7B225BE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平行四边形 372">
                <a:extLst>
                  <a:ext uri="{FF2B5EF4-FFF2-40B4-BE49-F238E27FC236}">
                    <a16:creationId xmlns:a16="http://schemas.microsoft.com/office/drawing/2014/main" id="{AF9F88A4-AE8A-6C10-F110-F10E91799BE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平行四边形 373">
                <a:extLst>
                  <a:ext uri="{FF2B5EF4-FFF2-40B4-BE49-F238E27FC236}">
                    <a16:creationId xmlns:a16="http://schemas.microsoft.com/office/drawing/2014/main" id="{91859C88-4989-D20C-D7FF-5B94ECB476B9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平行四边形 374">
                <a:extLst>
                  <a:ext uri="{FF2B5EF4-FFF2-40B4-BE49-F238E27FC236}">
                    <a16:creationId xmlns:a16="http://schemas.microsoft.com/office/drawing/2014/main" id="{83E5D720-6BB6-FB43-D635-07639DD66299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57C88A4C-85FD-6DEE-E8EC-402B76E3BBB1}"/>
                </a:ext>
              </a:extLst>
            </p:cNvPr>
            <p:cNvGrpSpPr/>
            <p:nvPr/>
          </p:nvGrpSpPr>
          <p:grpSpPr>
            <a:xfrm>
              <a:off x="4882359" y="1511172"/>
              <a:ext cx="908162" cy="61520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6000"/>
                  </a:schemeClr>
                </a:gs>
              </a:gsLst>
              <a:lin ang="0" scaled="0"/>
              <a:tileRect/>
            </a:gradFill>
          </p:grpSpPr>
          <p:sp>
            <p:nvSpPr>
              <p:cNvPr id="354" name="平行四边形 353">
                <a:extLst>
                  <a:ext uri="{FF2B5EF4-FFF2-40B4-BE49-F238E27FC236}">
                    <a16:creationId xmlns:a16="http://schemas.microsoft.com/office/drawing/2014/main" id="{F4EAF16F-3EE5-1B30-2E2F-5AF4AE95F850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平行四边形 354">
                <a:extLst>
                  <a:ext uri="{FF2B5EF4-FFF2-40B4-BE49-F238E27FC236}">
                    <a16:creationId xmlns:a16="http://schemas.microsoft.com/office/drawing/2014/main" id="{5085F31F-A9E4-8CA1-D340-24AA46978819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平行四边形 355">
                <a:extLst>
                  <a:ext uri="{FF2B5EF4-FFF2-40B4-BE49-F238E27FC236}">
                    <a16:creationId xmlns:a16="http://schemas.microsoft.com/office/drawing/2014/main" id="{010A5EE1-8616-0072-A357-2900725E269D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平行四边形 356">
                <a:extLst>
                  <a:ext uri="{FF2B5EF4-FFF2-40B4-BE49-F238E27FC236}">
                    <a16:creationId xmlns:a16="http://schemas.microsoft.com/office/drawing/2014/main" id="{91A8B20E-635C-685E-A440-AA6536142C8C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平行四边形 357">
                <a:extLst>
                  <a:ext uri="{FF2B5EF4-FFF2-40B4-BE49-F238E27FC236}">
                    <a16:creationId xmlns:a16="http://schemas.microsoft.com/office/drawing/2014/main" id="{FEF483FF-F2A6-47E2-B3CC-238E638EE208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平行四边形 358">
                <a:extLst>
                  <a:ext uri="{FF2B5EF4-FFF2-40B4-BE49-F238E27FC236}">
                    <a16:creationId xmlns:a16="http://schemas.microsoft.com/office/drawing/2014/main" id="{D3D31E50-72B2-67EF-E47C-C0D75C758972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平行四边形 359">
                <a:extLst>
                  <a:ext uri="{FF2B5EF4-FFF2-40B4-BE49-F238E27FC236}">
                    <a16:creationId xmlns:a16="http://schemas.microsoft.com/office/drawing/2014/main" id="{C2BAD144-116A-DEB1-38ED-458AD57C67B8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平行四边形 360">
                <a:extLst>
                  <a:ext uri="{FF2B5EF4-FFF2-40B4-BE49-F238E27FC236}">
                    <a16:creationId xmlns:a16="http://schemas.microsoft.com/office/drawing/2014/main" id="{AD8E9127-C390-686D-26C6-99EABEB99ADB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平行四边形 361">
                <a:extLst>
                  <a:ext uri="{FF2B5EF4-FFF2-40B4-BE49-F238E27FC236}">
                    <a16:creationId xmlns:a16="http://schemas.microsoft.com/office/drawing/2014/main" id="{66A4294D-F06F-4EDB-2ED4-3F59A88333BC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平行四边形 362">
                <a:extLst>
                  <a:ext uri="{FF2B5EF4-FFF2-40B4-BE49-F238E27FC236}">
                    <a16:creationId xmlns:a16="http://schemas.microsoft.com/office/drawing/2014/main" id="{447D1036-9895-A720-4A35-06DFD38BBB7A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平行四边形 363">
                <a:extLst>
                  <a:ext uri="{FF2B5EF4-FFF2-40B4-BE49-F238E27FC236}">
                    <a16:creationId xmlns:a16="http://schemas.microsoft.com/office/drawing/2014/main" id="{C618848A-1351-92B1-8347-8DC4B24B690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>
                <a:noFill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id="{48209650-EDBD-544E-664B-FF90D66C02F5}"/>
                </a:ext>
              </a:extLst>
            </p:cNvPr>
            <p:cNvGrpSpPr/>
            <p:nvPr/>
          </p:nvGrpSpPr>
          <p:grpSpPr>
            <a:xfrm>
              <a:off x="4596086" y="2991773"/>
              <a:ext cx="1272540" cy="196105"/>
              <a:chOff x="9443085" y="3865355"/>
              <a:chExt cx="1272540" cy="196105"/>
            </a:xfrm>
          </p:grpSpPr>
          <p:cxnSp>
            <p:nvCxnSpPr>
              <p:cNvPr id="352" name="直接连接符 351">
                <a:extLst>
                  <a:ext uri="{FF2B5EF4-FFF2-40B4-BE49-F238E27FC236}">
                    <a16:creationId xmlns:a16="http://schemas.microsoft.com/office/drawing/2014/main" id="{8B44A4B1-7740-3A63-458F-0F0EB07CFC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90FC1E95-04EB-E11E-77B3-0A7C645A99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cap="rnd">
                <a:solidFill>
                  <a:schemeClr val="accent1"/>
                </a:solidFill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8864CAC-93DB-33A0-4FE4-2862E88D2132}"/>
              </a:ext>
            </a:extLst>
          </p:cNvPr>
          <p:cNvSpPr txBox="1"/>
          <p:nvPr/>
        </p:nvSpPr>
        <p:spPr>
          <a:xfrm>
            <a:off x="1066990" y="5316649"/>
            <a:ext cx="3072881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conetuer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adipiscing elit. Maecenas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porttitor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CDC16D-EA1E-3C65-C361-51E0E2F3C977}"/>
              </a:ext>
            </a:extLst>
          </p:cNvPr>
          <p:cNvSpPr txBox="1"/>
          <p:nvPr/>
        </p:nvSpPr>
        <p:spPr>
          <a:xfrm>
            <a:off x="983869" y="4943265"/>
            <a:ext cx="256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添加标题文字内容</a:t>
            </a:r>
            <a:endParaRPr 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84" name="文本框 383">
            <a:extLst>
              <a:ext uri="{FF2B5EF4-FFF2-40B4-BE49-F238E27FC236}">
                <a16:creationId xmlns:a16="http://schemas.microsoft.com/office/drawing/2014/main" id="{214D0318-BEEF-8DFE-EF9D-2AA243644F36}"/>
              </a:ext>
            </a:extLst>
          </p:cNvPr>
          <p:cNvSpPr txBox="1"/>
          <p:nvPr/>
        </p:nvSpPr>
        <p:spPr>
          <a:xfrm>
            <a:off x="4668960" y="5316649"/>
            <a:ext cx="3072881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conetuer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adipiscing elit. Maecenas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porttitor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385" name="文本框 384">
            <a:extLst>
              <a:ext uri="{FF2B5EF4-FFF2-40B4-BE49-F238E27FC236}">
                <a16:creationId xmlns:a16="http://schemas.microsoft.com/office/drawing/2014/main" id="{FA65CA39-5389-3179-EF35-DD0F3D56013E}"/>
              </a:ext>
            </a:extLst>
          </p:cNvPr>
          <p:cNvSpPr txBox="1"/>
          <p:nvPr/>
        </p:nvSpPr>
        <p:spPr>
          <a:xfrm>
            <a:off x="4585839" y="4943265"/>
            <a:ext cx="256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添加标题文字内容</a:t>
            </a:r>
            <a:endParaRPr 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86" name="文本框 385">
            <a:extLst>
              <a:ext uri="{FF2B5EF4-FFF2-40B4-BE49-F238E27FC236}">
                <a16:creationId xmlns:a16="http://schemas.microsoft.com/office/drawing/2014/main" id="{E58EBDDB-A979-9E2C-1DD0-3CDBAFC3D983}"/>
              </a:ext>
            </a:extLst>
          </p:cNvPr>
          <p:cNvSpPr txBox="1"/>
          <p:nvPr/>
        </p:nvSpPr>
        <p:spPr>
          <a:xfrm>
            <a:off x="8344284" y="5316649"/>
            <a:ext cx="3072881" cy="4648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conetuer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adipiscing elit. Maecenas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porttitor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387" name="文本框 386">
            <a:extLst>
              <a:ext uri="{FF2B5EF4-FFF2-40B4-BE49-F238E27FC236}">
                <a16:creationId xmlns:a16="http://schemas.microsoft.com/office/drawing/2014/main" id="{8F12E2BA-6AF6-55DC-5E0F-A6507598FA03}"/>
              </a:ext>
            </a:extLst>
          </p:cNvPr>
          <p:cNvSpPr txBox="1"/>
          <p:nvPr/>
        </p:nvSpPr>
        <p:spPr>
          <a:xfrm>
            <a:off x="8261163" y="4943265"/>
            <a:ext cx="2565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添加标题文字内容</a:t>
            </a:r>
            <a:endParaRPr 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C122DF-B25C-D403-6993-A080A9963BA0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3768771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游戏机, 黑暗, 笔记本, 屏幕&#10;&#10;描述已自动生成">
            <a:extLst>
              <a:ext uri="{FF2B5EF4-FFF2-40B4-BE49-F238E27FC236}">
                <a16:creationId xmlns:a16="http://schemas.microsoft.com/office/drawing/2014/main" id="{51ADFF10-BDF6-6ECB-23F6-E7066B9413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10" t="1663" b="3001"/>
          <a:stretch>
            <a:fillRect/>
          </a:stretch>
        </p:blipFill>
        <p:spPr>
          <a:xfrm>
            <a:off x="-5058" y="0"/>
            <a:ext cx="10364155" cy="6858000"/>
          </a:xfrm>
          <a:custGeom>
            <a:avLst/>
            <a:gdLst>
              <a:gd name="connsiteX0" fmla="*/ 10364155 w 10364155"/>
              <a:gd name="connsiteY0" fmla="*/ 0 h 6858000"/>
              <a:gd name="connsiteX1" fmla="*/ 0 w 10364155"/>
              <a:gd name="connsiteY1" fmla="*/ 0 h 6858000"/>
              <a:gd name="connsiteX2" fmla="*/ 0 w 10364155"/>
              <a:gd name="connsiteY2" fmla="*/ 6858000 h 6858000"/>
              <a:gd name="connsiteX3" fmla="*/ 10364155 w 103641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4155" h="6858000">
                <a:moveTo>
                  <a:pt x="10364155" y="0"/>
                </a:moveTo>
                <a:lnTo>
                  <a:pt x="0" y="0"/>
                </a:lnTo>
                <a:lnTo>
                  <a:pt x="0" y="6858000"/>
                </a:lnTo>
                <a:lnTo>
                  <a:pt x="10364155" y="6858000"/>
                </a:lnTo>
                <a:close/>
              </a:path>
            </a:pathLst>
          </a:cu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39DDEA40-5F90-74B9-DDA3-7DE1E698E43D}"/>
              </a:ext>
            </a:extLst>
          </p:cNvPr>
          <p:cNvSpPr/>
          <p:nvPr/>
        </p:nvSpPr>
        <p:spPr>
          <a:xfrm flipH="1">
            <a:off x="-5058" y="0"/>
            <a:ext cx="12192000" cy="6858000"/>
          </a:xfrm>
          <a:prstGeom prst="rect">
            <a:avLst/>
          </a:prstGeom>
          <a:gradFill>
            <a:gsLst>
              <a:gs pos="23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8F10A9-6F5C-B292-2E72-150F492280D9}"/>
              </a:ext>
            </a:extLst>
          </p:cNvPr>
          <p:cNvSpPr txBox="1"/>
          <p:nvPr/>
        </p:nvSpPr>
        <p:spPr>
          <a:xfrm>
            <a:off x="5936025" y="2255737"/>
            <a:ext cx="6046904" cy="1899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THANKS</a:t>
            </a:r>
          </a:p>
          <a:p>
            <a:pPr>
              <a:lnSpc>
                <a:spcPct val="80000"/>
              </a:lnSpc>
            </a:pPr>
            <a:r>
              <a:rPr lang="zh-CN" altLang="en-US" sz="7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感谢观看</a:t>
            </a:r>
            <a:endParaRPr lang="en-US" sz="72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66678D-5E17-916B-95A4-9240DD439146}"/>
              </a:ext>
            </a:extLst>
          </p:cNvPr>
          <p:cNvGrpSpPr/>
          <p:nvPr/>
        </p:nvGrpSpPr>
        <p:grpSpPr>
          <a:xfrm>
            <a:off x="6095721" y="1765512"/>
            <a:ext cx="1665349" cy="275167"/>
            <a:chOff x="1682232" y="966410"/>
            <a:chExt cx="2262128" cy="373773"/>
          </a:xfrm>
          <a:solidFill>
            <a:schemeClr val="bg1"/>
          </a:solidFill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464DFDD-905C-B209-2F74-21E16F60D476}"/>
                </a:ext>
              </a:extLst>
            </p:cNvPr>
            <p:cNvSpPr txBox="1"/>
            <p:nvPr/>
          </p:nvSpPr>
          <p:spPr>
            <a:xfrm>
              <a:off x="1682232" y="967942"/>
              <a:ext cx="1209618" cy="351072"/>
            </a:xfrm>
            <a:custGeom>
              <a:avLst/>
              <a:gdLst/>
              <a:ahLst/>
              <a:cxnLst/>
              <a:rect l="l" t="t" r="r" b="b"/>
              <a:pathLst>
                <a:path w="1209618" h="351072">
                  <a:moveTo>
                    <a:pt x="1058313" y="58007"/>
                  </a:moveTo>
                  <a:cubicBezTo>
                    <a:pt x="1032873" y="58302"/>
                    <a:pt x="1012863" y="68573"/>
                    <a:pt x="998285" y="88818"/>
                  </a:cubicBezTo>
                  <a:cubicBezTo>
                    <a:pt x="983707" y="109064"/>
                    <a:pt x="976274" y="137513"/>
                    <a:pt x="975989" y="174164"/>
                  </a:cubicBezTo>
                  <a:cubicBezTo>
                    <a:pt x="976274" y="210711"/>
                    <a:pt x="983706" y="239483"/>
                    <a:pt x="998285" y="260482"/>
                  </a:cubicBezTo>
                  <a:cubicBezTo>
                    <a:pt x="1012863" y="281480"/>
                    <a:pt x="1032873" y="292189"/>
                    <a:pt x="1058313" y="292608"/>
                  </a:cubicBezTo>
                  <a:cubicBezTo>
                    <a:pt x="1083754" y="292189"/>
                    <a:pt x="1103764" y="281480"/>
                    <a:pt x="1118342" y="260482"/>
                  </a:cubicBezTo>
                  <a:cubicBezTo>
                    <a:pt x="1132920" y="239483"/>
                    <a:pt x="1140352" y="210711"/>
                    <a:pt x="1140638" y="174164"/>
                  </a:cubicBezTo>
                  <a:cubicBezTo>
                    <a:pt x="1140352" y="137513"/>
                    <a:pt x="1132920" y="109064"/>
                    <a:pt x="1118342" y="88818"/>
                  </a:cubicBezTo>
                  <a:cubicBezTo>
                    <a:pt x="1103764" y="68573"/>
                    <a:pt x="1083754" y="58302"/>
                    <a:pt x="1058313" y="58007"/>
                  </a:cubicBezTo>
                  <a:close/>
                  <a:moveTo>
                    <a:pt x="382038" y="58007"/>
                  </a:moveTo>
                  <a:cubicBezTo>
                    <a:pt x="356598" y="58302"/>
                    <a:pt x="336588" y="68573"/>
                    <a:pt x="322010" y="88818"/>
                  </a:cubicBezTo>
                  <a:cubicBezTo>
                    <a:pt x="307431" y="109064"/>
                    <a:pt x="299999" y="137513"/>
                    <a:pt x="299714" y="174164"/>
                  </a:cubicBezTo>
                  <a:cubicBezTo>
                    <a:pt x="299999" y="210711"/>
                    <a:pt x="307431" y="239483"/>
                    <a:pt x="322010" y="260482"/>
                  </a:cubicBezTo>
                  <a:cubicBezTo>
                    <a:pt x="336588" y="281480"/>
                    <a:pt x="356598" y="292189"/>
                    <a:pt x="382038" y="292608"/>
                  </a:cubicBezTo>
                  <a:cubicBezTo>
                    <a:pt x="407479" y="292189"/>
                    <a:pt x="427489" y="281480"/>
                    <a:pt x="442067" y="260482"/>
                  </a:cubicBezTo>
                  <a:cubicBezTo>
                    <a:pt x="456645" y="239483"/>
                    <a:pt x="464077" y="210711"/>
                    <a:pt x="464363" y="174164"/>
                  </a:cubicBezTo>
                  <a:cubicBezTo>
                    <a:pt x="464077" y="137513"/>
                    <a:pt x="456645" y="109064"/>
                    <a:pt x="442067" y="88818"/>
                  </a:cubicBezTo>
                  <a:cubicBezTo>
                    <a:pt x="427489" y="68573"/>
                    <a:pt x="407479" y="58302"/>
                    <a:pt x="382038" y="58007"/>
                  </a:cubicBezTo>
                  <a:close/>
                  <a:moveTo>
                    <a:pt x="0" y="6401"/>
                  </a:moveTo>
                  <a:lnTo>
                    <a:pt x="67608" y="6401"/>
                  </a:lnTo>
                  <a:lnTo>
                    <a:pt x="67608" y="288036"/>
                  </a:lnTo>
                  <a:lnTo>
                    <a:pt x="204768" y="288036"/>
                  </a:lnTo>
                  <a:lnTo>
                    <a:pt x="204768" y="344672"/>
                  </a:lnTo>
                  <a:lnTo>
                    <a:pt x="0" y="344672"/>
                  </a:lnTo>
                  <a:close/>
                  <a:moveTo>
                    <a:pt x="1058313" y="0"/>
                  </a:moveTo>
                  <a:cubicBezTo>
                    <a:pt x="1103833" y="397"/>
                    <a:pt x="1140254" y="15705"/>
                    <a:pt x="1167578" y="45924"/>
                  </a:cubicBezTo>
                  <a:cubicBezTo>
                    <a:pt x="1194902" y="76143"/>
                    <a:pt x="1208916" y="118890"/>
                    <a:pt x="1209618" y="174164"/>
                  </a:cubicBezTo>
                  <a:cubicBezTo>
                    <a:pt x="1208916" y="229553"/>
                    <a:pt x="1194902" y="272757"/>
                    <a:pt x="1167578" y="303776"/>
                  </a:cubicBezTo>
                  <a:cubicBezTo>
                    <a:pt x="1140254" y="334795"/>
                    <a:pt x="1103833" y="350561"/>
                    <a:pt x="1058313" y="351072"/>
                  </a:cubicBezTo>
                  <a:cubicBezTo>
                    <a:pt x="1012794" y="350561"/>
                    <a:pt x="976373" y="334795"/>
                    <a:pt x="949048" y="303776"/>
                  </a:cubicBezTo>
                  <a:cubicBezTo>
                    <a:pt x="921724" y="272757"/>
                    <a:pt x="907711" y="229553"/>
                    <a:pt x="907008" y="174164"/>
                  </a:cubicBezTo>
                  <a:cubicBezTo>
                    <a:pt x="907711" y="118689"/>
                    <a:pt x="921724" y="75886"/>
                    <a:pt x="949048" y="45752"/>
                  </a:cubicBezTo>
                  <a:cubicBezTo>
                    <a:pt x="976373" y="15619"/>
                    <a:pt x="1012794" y="368"/>
                    <a:pt x="1058313" y="0"/>
                  </a:cubicBezTo>
                  <a:close/>
                  <a:moveTo>
                    <a:pt x="745444" y="0"/>
                  </a:moveTo>
                  <a:cubicBezTo>
                    <a:pt x="769846" y="409"/>
                    <a:pt x="790668" y="4843"/>
                    <a:pt x="807908" y="13303"/>
                  </a:cubicBezTo>
                  <a:cubicBezTo>
                    <a:pt x="825149" y="21762"/>
                    <a:pt x="839216" y="31792"/>
                    <a:pt x="850111" y="43391"/>
                  </a:cubicBezTo>
                  <a:lnTo>
                    <a:pt x="814026" y="86369"/>
                  </a:lnTo>
                  <a:cubicBezTo>
                    <a:pt x="805985" y="78183"/>
                    <a:pt x="796711" y="71454"/>
                    <a:pt x="786204" y="66184"/>
                  </a:cubicBezTo>
                  <a:cubicBezTo>
                    <a:pt x="775697" y="60914"/>
                    <a:pt x="762873" y="58188"/>
                    <a:pt x="747731" y="58007"/>
                  </a:cubicBezTo>
                  <a:cubicBezTo>
                    <a:pt x="719135" y="58322"/>
                    <a:pt x="696171" y="68671"/>
                    <a:pt x="678838" y="89054"/>
                  </a:cubicBezTo>
                  <a:cubicBezTo>
                    <a:pt x="661505" y="109437"/>
                    <a:pt x="652605" y="137963"/>
                    <a:pt x="652139" y="174633"/>
                  </a:cubicBezTo>
                  <a:cubicBezTo>
                    <a:pt x="652167" y="211746"/>
                    <a:pt x="660572" y="240608"/>
                    <a:pt x="677352" y="261218"/>
                  </a:cubicBezTo>
                  <a:cubicBezTo>
                    <a:pt x="694132" y="281829"/>
                    <a:pt x="719116" y="292292"/>
                    <a:pt x="752305" y="292608"/>
                  </a:cubicBezTo>
                  <a:cubicBezTo>
                    <a:pt x="760681" y="292589"/>
                    <a:pt x="768628" y="291483"/>
                    <a:pt x="776146" y="289291"/>
                  </a:cubicBezTo>
                  <a:cubicBezTo>
                    <a:pt x="783664" y="287098"/>
                    <a:pt x="789896" y="283934"/>
                    <a:pt x="794842" y="279797"/>
                  </a:cubicBezTo>
                  <a:lnTo>
                    <a:pt x="794842" y="212998"/>
                  </a:lnTo>
                  <a:lnTo>
                    <a:pt x="734925" y="212998"/>
                  </a:lnTo>
                  <a:lnTo>
                    <a:pt x="734925" y="157734"/>
                  </a:lnTo>
                  <a:lnTo>
                    <a:pt x="855135" y="157734"/>
                  </a:lnTo>
                  <a:lnTo>
                    <a:pt x="855135" y="310421"/>
                  </a:lnTo>
                  <a:cubicBezTo>
                    <a:pt x="843517" y="321907"/>
                    <a:pt x="828270" y="331479"/>
                    <a:pt x="809392" y="339140"/>
                  </a:cubicBezTo>
                  <a:cubicBezTo>
                    <a:pt x="790514" y="346800"/>
                    <a:pt x="769198" y="350777"/>
                    <a:pt x="745444" y="351072"/>
                  </a:cubicBezTo>
                  <a:cubicBezTo>
                    <a:pt x="714355" y="351014"/>
                    <a:pt x="686642" y="344330"/>
                    <a:pt x="662308" y="331020"/>
                  </a:cubicBezTo>
                  <a:cubicBezTo>
                    <a:pt x="637973" y="317710"/>
                    <a:pt x="618771" y="298126"/>
                    <a:pt x="604701" y="272266"/>
                  </a:cubicBezTo>
                  <a:cubicBezTo>
                    <a:pt x="590632" y="246407"/>
                    <a:pt x="583451" y="214624"/>
                    <a:pt x="583159" y="176917"/>
                  </a:cubicBezTo>
                  <a:cubicBezTo>
                    <a:pt x="583493" y="139602"/>
                    <a:pt x="590844" y="107781"/>
                    <a:pt x="605210" y="81453"/>
                  </a:cubicBezTo>
                  <a:cubicBezTo>
                    <a:pt x="619575" y="55126"/>
                    <a:pt x="638947" y="34998"/>
                    <a:pt x="663324" y="21069"/>
                  </a:cubicBezTo>
                  <a:cubicBezTo>
                    <a:pt x="687701" y="7141"/>
                    <a:pt x="715075" y="117"/>
                    <a:pt x="745444" y="0"/>
                  </a:cubicBezTo>
                  <a:close/>
                  <a:moveTo>
                    <a:pt x="382038" y="0"/>
                  </a:moveTo>
                  <a:cubicBezTo>
                    <a:pt x="427557" y="397"/>
                    <a:pt x="463979" y="15705"/>
                    <a:pt x="491303" y="45924"/>
                  </a:cubicBezTo>
                  <a:cubicBezTo>
                    <a:pt x="518627" y="76143"/>
                    <a:pt x="532641" y="118890"/>
                    <a:pt x="533343" y="174164"/>
                  </a:cubicBezTo>
                  <a:cubicBezTo>
                    <a:pt x="532641" y="229553"/>
                    <a:pt x="518627" y="272757"/>
                    <a:pt x="491303" y="303776"/>
                  </a:cubicBezTo>
                  <a:cubicBezTo>
                    <a:pt x="463979" y="334795"/>
                    <a:pt x="427557" y="350561"/>
                    <a:pt x="382038" y="351072"/>
                  </a:cubicBezTo>
                  <a:cubicBezTo>
                    <a:pt x="336519" y="350561"/>
                    <a:pt x="300098" y="334795"/>
                    <a:pt x="272773" y="303776"/>
                  </a:cubicBezTo>
                  <a:cubicBezTo>
                    <a:pt x="245449" y="272757"/>
                    <a:pt x="231436" y="229553"/>
                    <a:pt x="230733" y="174164"/>
                  </a:cubicBezTo>
                  <a:cubicBezTo>
                    <a:pt x="231436" y="118689"/>
                    <a:pt x="245449" y="75886"/>
                    <a:pt x="272773" y="45752"/>
                  </a:cubicBezTo>
                  <a:cubicBezTo>
                    <a:pt x="300098" y="15619"/>
                    <a:pt x="336519" y="368"/>
                    <a:pt x="3820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9997E00-C97D-3B32-D235-D25A57225631}"/>
                </a:ext>
              </a:extLst>
            </p:cNvPr>
            <p:cNvSpPr txBox="1"/>
            <p:nvPr/>
          </p:nvSpPr>
          <p:spPr>
            <a:xfrm>
              <a:off x="2949774" y="966410"/>
              <a:ext cx="890625" cy="209854"/>
            </a:xfrm>
            <a:custGeom>
              <a:avLst/>
              <a:gdLst/>
              <a:ahLst/>
              <a:cxnLst/>
              <a:rect l="l" t="t" r="r" b="b"/>
              <a:pathLst>
                <a:path w="890625" h="209854">
                  <a:moveTo>
                    <a:pt x="707060" y="134416"/>
                  </a:moveTo>
                  <a:lnTo>
                    <a:pt x="726033" y="140817"/>
                  </a:lnTo>
                  <a:cubicBezTo>
                    <a:pt x="723762" y="150352"/>
                    <a:pt x="720876" y="160315"/>
                    <a:pt x="717375" y="170707"/>
                  </a:cubicBezTo>
                  <a:cubicBezTo>
                    <a:pt x="713875" y="181098"/>
                    <a:pt x="709674" y="190262"/>
                    <a:pt x="704774" y="198196"/>
                  </a:cubicBezTo>
                  <a:lnTo>
                    <a:pt x="685571" y="188137"/>
                  </a:lnTo>
                  <a:cubicBezTo>
                    <a:pt x="690510" y="180913"/>
                    <a:pt x="694806" y="172445"/>
                    <a:pt x="698458" y="162734"/>
                  </a:cubicBezTo>
                  <a:cubicBezTo>
                    <a:pt x="702111" y="153024"/>
                    <a:pt x="704978" y="143584"/>
                    <a:pt x="707060" y="134416"/>
                  </a:cubicBezTo>
                  <a:close/>
                  <a:moveTo>
                    <a:pt x="735635" y="132359"/>
                  </a:moveTo>
                  <a:lnTo>
                    <a:pt x="756666" y="132359"/>
                  </a:lnTo>
                  <a:lnTo>
                    <a:pt x="756666" y="179222"/>
                  </a:lnTo>
                  <a:cubicBezTo>
                    <a:pt x="756490" y="182675"/>
                    <a:pt x="757471" y="184970"/>
                    <a:pt x="759609" y="186109"/>
                  </a:cubicBezTo>
                  <a:cubicBezTo>
                    <a:pt x="761747" y="187247"/>
                    <a:pt x="766100" y="187771"/>
                    <a:pt x="772668" y="187680"/>
                  </a:cubicBezTo>
                  <a:lnTo>
                    <a:pt x="817702" y="187680"/>
                  </a:lnTo>
                  <a:cubicBezTo>
                    <a:pt x="823236" y="188009"/>
                    <a:pt x="826970" y="186437"/>
                    <a:pt x="828903" y="182965"/>
                  </a:cubicBezTo>
                  <a:cubicBezTo>
                    <a:pt x="830837" y="179494"/>
                    <a:pt x="832056" y="172150"/>
                    <a:pt x="832561" y="160934"/>
                  </a:cubicBezTo>
                  <a:cubicBezTo>
                    <a:pt x="835004" y="162682"/>
                    <a:pt x="838062" y="164273"/>
                    <a:pt x="841734" y="165706"/>
                  </a:cubicBezTo>
                  <a:cubicBezTo>
                    <a:pt x="845405" y="167140"/>
                    <a:pt x="848749" y="168216"/>
                    <a:pt x="851763" y="168935"/>
                  </a:cubicBezTo>
                  <a:cubicBezTo>
                    <a:pt x="850573" y="183708"/>
                    <a:pt x="847696" y="193767"/>
                    <a:pt x="843134" y="199110"/>
                  </a:cubicBezTo>
                  <a:cubicBezTo>
                    <a:pt x="838571" y="204454"/>
                    <a:pt x="830551" y="206968"/>
                    <a:pt x="819074" y="206654"/>
                  </a:cubicBezTo>
                  <a:lnTo>
                    <a:pt x="771296" y="206654"/>
                  </a:lnTo>
                  <a:cubicBezTo>
                    <a:pt x="757409" y="206845"/>
                    <a:pt x="747922" y="204978"/>
                    <a:pt x="742835" y="201053"/>
                  </a:cubicBezTo>
                  <a:cubicBezTo>
                    <a:pt x="737749" y="197129"/>
                    <a:pt x="735349" y="190004"/>
                    <a:pt x="735635" y="179679"/>
                  </a:cubicBezTo>
                  <a:close/>
                  <a:moveTo>
                    <a:pt x="861136" y="132130"/>
                  </a:moveTo>
                  <a:cubicBezTo>
                    <a:pt x="866608" y="141736"/>
                    <a:pt x="872123" y="151957"/>
                    <a:pt x="877681" y="162791"/>
                  </a:cubicBezTo>
                  <a:cubicBezTo>
                    <a:pt x="883239" y="173626"/>
                    <a:pt x="887554" y="182989"/>
                    <a:pt x="890625" y="190881"/>
                  </a:cubicBezTo>
                  <a:lnTo>
                    <a:pt x="869823" y="199339"/>
                  </a:lnTo>
                  <a:cubicBezTo>
                    <a:pt x="867118" y="191219"/>
                    <a:pt x="863155" y="181627"/>
                    <a:pt x="857936" y="170564"/>
                  </a:cubicBezTo>
                  <a:cubicBezTo>
                    <a:pt x="852716" y="159501"/>
                    <a:pt x="847382" y="149052"/>
                    <a:pt x="841934" y="139217"/>
                  </a:cubicBezTo>
                  <a:close/>
                  <a:moveTo>
                    <a:pt x="272948" y="113371"/>
                  </a:moveTo>
                  <a:lnTo>
                    <a:pt x="272948" y="150661"/>
                  </a:lnTo>
                  <a:lnTo>
                    <a:pt x="339242" y="150661"/>
                  </a:lnTo>
                  <a:lnTo>
                    <a:pt x="339242" y="113371"/>
                  </a:lnTo>
                  <a:close/>
                  <a:moveTo>
                    <a:pt x="555269" y="113157"/>
                  </a:moveTo>
                  <a:lnTo>
                    <a:pt x="574472" y="117729"/>
                  </a:lnTo>
                  <a:cubicBezTo>
                    <a:pt x="571071" y="131083"/>
                    <a:pt x="566728" y="143980"/>
                    <a:pt x="561441" y="156419"/>
                  </a:cubicBezTo>
                  <a:cubicBezTo>
                    <a:pt x="556155" y="168859"/>
                    <a:pt x="550440" y="179584"/>
                    <a:pt x="544296" y="188595"/>
                  </a:cubicBezTo>
                  <a:cubicBezTo>
                    <a:pt x="542291" y="186885"/>
                    <a:pt x="539615" y="184932"/>
                    <a:pt x="536267" y="182737"/>
                  </a:cubicBezTo>
                  <a:cubicBezTo>
                    <a:pt x="532919" y="180541"/>
                    <a:pt x="529956" y="178760"/>
                    <a:pt x="527380" y="177393"/>
                  </a:cubicBezTo>
                  <a:cubicBezTo>
                    <a:pt x="533485" y="169302"/>
                    <a:pt x="538934" y="159596"/>
                    <a:pt x="543725" y="148275"/>
                  </a:cubicBezTo>
                  <a:cubicBezTo>
                    <a:pt x="548516" y="136955"/>
                    <a:pt x="552364" y="125249"/>
                    <a:pt x="555269" y="113157"/>
                  </a:cubicBezTo>
                  <a:close/>
                  <a:moveTo>
                    <a:pt x="640080" y="112471"/>
                  </a:moveTo>
                  <a:cubicBezTo>
                    <a:pt x="645480" y="124039"/>
                    <a:pt x="650452" y="136164"/>
                    <a:pt x="654996" y="148847"/>
                  </a:cubicBezTo>
                  <a:cubicBezTo>
                    <a:pt x="659539" y="161529"/>
                    <a:pt x="662797" y="172569"/>
                    <a:pt x="664769" y="181965"/>
                  </a:cubicBezTo>
                  <a:lnTo>
                    <a:pt x="645338" y="189280"/>
                  </a:lnTo>
                  <a:cubicBezTo>
                    <a:pt x="643718" y="179755"/>
                    <a:pt x="640785" y="168516"/>
                    <a:pt x="636536" y="155562"/>
                  </a:cubicBezTo>
                  <a:cubicBezTo>
                    <a:pt x="632288" y="142608"/>
                    <a:pt x="627526" y="130225"/>
                    <a:pt x="622249" y="118414"/>
                  </a:cubicBezTo>
                  <a:close/>
                  <a:moveTo>
                    <a:pt x="774497" y="107442"/>
                  </a:moveTo>
                  <a:cubicBezTo>
                    <a:pt x="783860" y="112671"/>
                    <a:pt x="793308" y="118729"/>
                    <a:pt x="802843" y="125615"/>
                  </a:cubicBezTo>
                  <a:cubicBezTo>
                    <a:pt x="812377" y="132502"/>
                    <a:pt x="819998" y="139017"/>
                    <a:pt x="825703" y="145161"/>
                  </a:cubicBezTo>
                  <a:lnTo>
                    <a:pt x="809930" y="159105"/>
                  </a:lnTo>
                  <a:cubicBezTo>
                    <a:pt x="804691" y="153057"/>
                    <a:pt x="797452" y="146466"/>
                    <a:pt x="788213" y="139331"/>
                  </a:cubicBezTo>
                  <a:cubicBezTo>
                    <a:pt x="778973" y="132197"/>
                    <a:pt x="769677" y="125834"/>
                    <a:pt x="760323" y="120243"/>
                  </a:cubicBezTo>
                  <a:close/>
                  <a:moveTo>
                    <a:pt x="252374" y="95112"/>
                  </a:moveTo>
                  <a:lnTo>
                    <a:pt x="360045" y="95112"/>
                  </a:lnTo>
                  <a:lnTo>
                    <a:pt x="360045" y="169149"/>
                  </a:lnTo>
                  <a:lnTo>
                    <a:pt x="272948" y="169149"/>
                  </a:lnTo>
                  <a:lnTo>
                    <a:pt x="272948" y="185851"/>
                  </a:lnTo>
                  <a:lnTo>
                    <a:pt x="252374" y="185851"/>
                  </a:lnTo>
                  <a:close/>
                  <a:moveTo>
                    <a:pt x="542010" y="69951"/>
                  </a:moveTo>
                  <a:lnTo>
                    <a:pt x="663397" y="69951"/>
                  </a:lnTo>
                  <a:lnTo>
                    <a:pt x="663397" y="89839"/>
                  </a:lnTo>
                  <a:lnTo>
                    <a:pt x="610362" y="89839"/>
                  </a:lnTo>
                  <a:lnTo>
                    <a:pt x="610362" y="183794"/>
                  </a:lnTo>
                  <a:cubicBezTo>
                    <a:pt x="610428" y="189357"/>
                    <a:pt x="609781" y="193833"/>
                    <a:pt x="608419" y="197224"/>
                  </a:cubicBezTo>
                  <a:cubicBezTo>
                    <a:pt x="607057" y="200615"/>
                    <a:pt x="604580" y="203149"/>
                    <a:pt x="600989" y="204825"/>
                  </a:cubicBezTo>
                  <a:cubicBezTo>
                    <a:pt x="597365" y="206597"/>
                    <a:pt x="592783" y="207740"/>
                    <a:pt x="587245" y="208254"/>
                  </a:cubicBezTo>
                  <a:cubicBezTo>
                    <a:pt x="581706" y="208769"/>
                    <a:pt x="575010" y="208997"/>
                    <a:pt x="567156" y="208940"/>
                  </a:cubicBezTo>
                  <a:cubicBezTo>
                    <a:pt x="566775" y="205725"/>
                    <a:pt x="565994" y="202096"/>
                    <a:pt x="564813" y="198053"/>
                  </a:cubicBezTo>
                  <a:cubicBezTo>
                    <a:pt x="563632" y="194010"/>
                    <a:pt x="562280" y="190323"/>
                    <a:pt x="560756" y="186994"/>
                  </a:cubicBezTo>
                  <a:cubicBezTo>
                    <a:pt x="566261" y="187218"/>
                    <a:pt x="571195" y="187342"/>
                    <a:pt x="575557" y="187366"/>
                  </a:cubicBezTo>
                  <a:cubicBezTo>
                    <a:pt x="579920" y="187390"/>
                    <a:pt x="582911" y="187342"/>
                    <a:pt x="584530" y="187223"/>
                  </a:cubicBezTo>
                  <a:cubicBezTo>
                    <a:pt x="586102" y="187247"/>
                    <a:pt x="587187" y="186971"/>
                    <a:pt x="587787" y="186394"/>
                  </a:cubicBezTo>
                  <a:cubicBezTo>
                    <a:pt x="588388" y="185818"/>
                    <a:pt x="588673" y="184799"/>
                    <a:pt x="588645" y="183337"/>
                  </a:cubicBezTo>
                  <a:lnTo>
                    <a:pt x="588645" y="89839"/>
                  </a:lnTo>
                  <a:lnTo>
                    <a:pt x="542010" y="89839"/>
                  </a:lnTo>
                  <a:close/>
                  <a:moveTo>
                    <a:pt x="92126" y="68351"/>
                  </a:moveTo>
                  <a:lnTo>
                    <a:pt x="115214" y="78181"/>
                  </a:lnTo>
                  <a:cubicBezTo>
                    <a:pt x="106327" y="94997"/>
                    <a:pt x="96669" y="111199"/>
                    <a:pt x="86239" y="126787"/>
                  </a:cubicBezTo>
                  <a:cubicBezTo>
                    <a:pt x="75809" y="142375"/>
                    <a:pt x="65122" y="156576"/>
                    <a:pt x="54178" y="169392"/>
                  </a:cubicBezTo>
                  <a:lnTo>
                    <a:pt x="150419" y="163677"/>
                  </a:lnTo>
                  <a:cubicBezTo>
                    <a:pt x="146399" y="157691"/>
                    <a:pt x="142322" y="151776"/>
                    <a:pt x="138188" y="145932"/>
                  </a:cubicBezTo>
                  <a:cubicBezTo>
                    <a:pt x="134055" y="140089"/>
                    <a:pt x="129978" y="134574"/>
                    <a:pt x="125958" y="129387"/>
                  </a:cubicBezTo>
                  <a:lnTo>
                    <a:pt x="146304" y="120243"/>
                  </a:lnTo>
                  <a:cubicBezTo>
                    <a:pt x="152868" y="128512"/>
                    <a:pt x="159500" y="137273"/>
                    <a:pt x="166200" y="146524"/>
                  </a:cubicBezTo>
                  <a:cubicBezTo>
                    <a:pt x="172900" y="155775"/>
                    <a:pt x="179143" y="164823"/>
                    <a:pt x="184929" y="173668"/>
                  </a:cubicBezTo>
                  <a:cubicBezTo>
                    <a:pt x="190714" y="182513"/>
                    <a:pt x="195518" y="190460"/>
                    <a:pt x="199339" y="197510"/>
                  </a:cubicBezTo>
                  <a:lnTo>
                    <a:pt x="178308" y="209169"/>
                  </a:lnTo>
                  <a:cubicBezTo>
                    <a:pt x="176474" y="205478"/>
                    <a:pt x="174312" y="201430"/>
                    <a:pt x="171821" y="197024"/>
                  </a:cubicBezTo>
                  <a:cubicBezTo>
                    <a:pt x="169330" y="192619"/>
                    <a:pt x="166540" y="188057"/>
                    <a:pt x="163449" y="183337"/>
                  </a:cubicBezTo>
                  <a:cubicBezTo>
                    <a:pt x="134955" y="185479"/>
                    <a:pt x="112032" y="187209"/>
                    <a:pt x="94679" y="188527"/>
                  </a:cubicBezTo>
                  <a:cubicBezTo>
                    <a:pt x="77327" y="189844"/>
                    <a:pt x="64026" y="190924"/>
                    <a:pt x="54778" y="191767"/>
                  </a:cubicBezTo>
                  <a:cubicBezTo>
                    <a:pt x="45530" y="192609"/>
                    <a:pt x="38816" y="193389"/>
                    <a:pt x="34636" y="194106"/>
                  </a:cubicBezTo>
                  <a:cubicBezTo>
                    <a:pt x="30457" y="194823"/>
                    <a:pt x="27293" y="195653"/>
                    <a:pt x="25146" y="196596"/>
                  </a:cubicBezTo>
                  <a:cubicBezTo>
                    <a:pt x="24393" y="194053"/>
                    <a:pt x="23212" y="190509"/>
                    <a:pt x="21602" y="185966"/>
                  </a:cubicBezTo>
                  <a:cubicBezTo>
                    <a:pt x="19993" y="181422"/>
                    <a:pt x="18354" y="177422"/>
                    <a:pt x="16688" y="173964"/>
                  </a:cubicBezTo>
                  <a:cubicBezTo>
                    <a:pt x="19936" y="173145"/>
                    <a:pt x="23212" y="171183"/>
                    <a:pt x="26517" y="168078"/>
                  </a:cubicBezTo>
                  <a:cubicBezTo>
                    <a:pt x="29823" y="164973"/>
                    <a:pt x="33556" y="160839"/>
                    <a:pt x="37719" y="155676"/>
                  </a:cubicBezTo>
                  <a:cubicBezTo>
                    <a:pt x="40943" y="152130"/>
                    <a:pt x="45696" y="145887"/>
                    <a:pt x="51977" y="136948"/>
                  </a:cubicBezTo>
                  <a:cubicBezTo>
                    <a:pt x="58257" y="128009"/>
                    <a:pt x="65008" y="117533"/>
                    <a:pt x="72229" y="105520"/>
                  </a:cubicBezTo>
                  <a:cubicBezTo>
                    <a:pt x="79450" y="93507"/>
                    <a:pt x="86082" y="81117"/>
                    <a:pt x="92126" y="68351"/>
                  </a:cubicBezTo>
                  <a:close/>
                  <a:moveTo>
                    <a:pt x="239115" y="55107"/>
                  </a:moveTo>
                  <a:lnTo>
                    <a:pt x="374218" y="55107"/>
                  </a:lnTo>
                  <a:lnTo>
                    <a:pt x="374218" y="73823"/>
                  </a:lnTo>
                  <a:lnTo>
                    <a:pt x="239115" y="73823"/>
                  </a:lnTo>
                  <a:close/>
                  <a:moveTo>
                    <a:pt x="552069" y="16002"/>
                  </a:moveTo>
                  <a:lnTo>
                    <a:pt x="651053" y="16002"/>
                  </a:lnTo>
                  <a:lnTo>
                    <a:pt x="651053" y="35890"/>
                  </a:lnTo>
                  <a:lnTo>
                    <a:pt x="552069" y="35890"/>
                  </a:lnTo>
                  <a:close/>
                  <a:moveTo>
                    <a:pt x="237287" y="14187"/>
                  </a:moveTo>
                  <a:lnTo>
                    <a:pt x="420624" y="14187"/>
                  </a:lnTo>
                  <a:lnTo>
                    <a:pt x="420624" y="180589"/>
                  </a:lnTo>
                  <a:cubicBezTo>
                    <a:pt x="420686" y="187278"/>
                    <a:pt x="419876" y="192537"/>
                    <a:pt x="418195" y="196367"/>
                  </a:cubicBezTo>
                  <a:cubicBezTo>
                    <a:pt x="416514" y="200196"/>
                    <a:pt x="413590" y="202939"/>
                    <a:pt x="409422" y="204597"/>
                  </a:cubicBezTo>
                  <a:cubicBezTo>
                    <a:pt x="405093" y="206483"/>
                    <a:pt x="399350" y="207683"/>
                    <a:pt x="392192" y="208197"/>
                  </a:cubicBezTo>
                  <a:cubicBezTo>
                    <a:pt x="385034" y="208711"/>
                    <a:pt x="376375" y="208883"/>
                    <a:pt x="366217" y="208711"/>
                  </a:cubicBezTo>
                  <a:cubicBezTo>
                    <a:pt x="365698" y="205435"/>
                    <a:pt x="364736" y="201587"/>
                    <a:pt x="363331" y="197167"/>
                  </a:cubicBezTo>
                  <a:cubicBezTo>
                    <a:pt x="361926" y="192748"/>
                    <a:pt x="360450" y="188899"/>
                    <a:pt x="358902" y="185623"/>
                  </a:cubicBezTo>
                  <a:cubicBezTo>
                    <a:pt x="366460" y="185956"/>
                    <a:pt x="373461" y="186147"/>
                    <a:pt x="379904" y="186194"/>
                  </a:cubicBezTo>
                  <a:cubicBezTo>
                    <a:pt x="386348" y="186242"/>
                    <a:pt x="390777" y="186204"/>
                    <a:pt x="393192" y="186080"/>
                  </a:cubicBezTo>
                  <a:cubicBezTo>
                    <a:pt x="395330" y="186013"/>
                    <a:pt x="396826" y="185575"/>
                    <a:pt x="397678" y="184765"/>
                  </a:cubicBezTo>
                  <a:cubicBezTo>
                    <a:pt x="398530" y="183954"/>
                    <a:pt x="398940" y="182486"/>
                    <a:pt x="398907" y="180360"/>
                  </a:cubicBezTo>
                  <a:lnTo>
                    <a:pt x="398907" y="34504"/>
                  </a:lnTo>
                  <a:lnTo>
                    <a:pt x="237287" y="34504"/>
                  </a:lnTo>
                  <a:close/>
                  <a:moveTo>
                    <a:pt x="60122" y="6172"/>
                  </a:moveTo>
                  <a:lnTo>
                    <a:pt x="83210" y="12344"/>
                  </a:lnTo>
                  <a:cubicBezTo>
                    <a:pt x="75590" y="31084"/>
                    <a:pt x="66198" y="48639"/>
                    <a:pt x="55035" y="65008"/>
                  </a:cubicBezTo>
                  <a:cubicBezTo>
                    <a:pt x="43872" y="81376"/>
                    <a:pt x="32080" y="95216"/>
                    <a:pt x="19659" y="106527"/>
                  </a:cubicBezTo>
                  <a:cubicBezTo>
                    <a:pt x="17383" y="104217"/>
                    <a:pt x="14278" y="101579"/>
                    <a:pt x="10344" y="98612"/>
                  </a:cubicBezTo>
                  <a:cubicBezTo>
                    <a:pt x="6410" y="95645"/>
                    <a:pt x="2962" y="93178"/>
                    <a:pt x="0" y="91211"/>
                  </a:cubicBezTo>
                  <a:cubicBezTo>
                    <a:pt x="12606" y="81138"/>
                    <a:pt x="24141" y="68651"/>
                    <a:pt x="34604" y="53749"/>
                  </a:cubicBezTo>
                  <a:cubicBezTo>
                    <a:pt x="45067" y="38847"/>
                    <a:pt x="53573" y="22988"/>
                    <a:pt x="60122" y="6172"/>
                  </a:cubicBezTo>
                  <a:close/>
                  <a:moveTo>
                    <a:pt x="142418" y="4343"/>
                  </a:moveTo>
                  <a:cubicBezTo>
                    <a:pt x="147334" y="14379"/>
                    <a:pt x="153427" y="24609"/>
                    <a:pt x="160697" y="35035"/>
                  </a:cubicBezTo>
                  <a:cubicBezTo>
                    <a:pt x="167967" y="45460"/>
                    <a:pt x="175720" y="55301"/>
                    <a:pt x="183955" y="64558"/>
                  </a:cubicBezTo>
                  <a:cubicBezTo>
                    <a:pt x="192190" y="73815"/>
                    <a:pt x="200214" y="81709"/>
                    <a:pt x="208026" y="88239"/>
                  </a:cubicBezTo>
                  <a:cubicBezTo>
                    <a:pt x="205149" y="90544"/>
                    <a:pt x="202044" y="93421"/>
                    <a:pt x="198710" y="96869"/>
                  </a:cubicBezTo>
                  <a:cubicBezTo>
                    <a:pt x="195377" y="100317"/>
                    <a:pt x="192614" y="103536"/>
                    <a:pt x="190424" y="106527"/>
                  </a:cubicBezTo>
                  <a:cubicBezTo>
                    <a:pt x="182552" y="98868"/>
                    <a:pt x="174419" y="89904"/>
                    <a:pt x="166023" y="79637"/>
                  </a:cubicBezTo>
                  <a:cubicBezTo>
                    <a:pt x="157627" y="69370"/>
                    <a:pt x="149561" y="58493"/>
                    <a:pt x="141825" y="47007"/>
                  </a:cubicBezTo>
                  <a:cubicBezTo>
                    <a:pt x="134089" y="35520"/>
                    <a:pt x="127276" y="24118"/>
                    <a:pt x="121386" y="12801"/>
                  </a:cubicBezTo>
                  <a:close/>
                  <a:moveTo>
                    <a:pt x="777011" y="228"/>
                  </a:moveTo>
                  <a:lnTo>
                    <a:pt x="799185" y="228"/>
                  </a:lnTo>
                  <a:lnTo>
                    <a:pt x="799185" y="30861"/>
                  </a:lnTo>
                  <a:lnTo>
                    <a:pt x="889711" y="30861"/>
                  </a:lnTo>
                  <a:lnTo>
                    <a:pt x="889711" y="50977"/>
                  </a:lnTo>
                  <a:lnTo>
                    <a:pt x="799185" y="50977"/>
                  </a:lnTo>
                  <a:lnTo>
                    <a:pt x="799185" y="85267"/>
                  </a:lnTo>
                  <a:lnTo>
                    <a:pt x="875995" y="85267"/>
                  </a:lnTo>
                  <a:lnTo>
                    <a:pt x="875995" y="105156"/>
                  </a:lnTo>
                  <a:lnTo>
                    <a:pt x="702488" y="105156"/>
                  </a:lnTo>
                  <a:lnTo>
                    <a:pt x="702488" y="85267"/>
                  </a:lnTo>
                  <a:lnTo>
                    <a:pt x="777011" y="85267"/>
                  </a:lnTo>
                  <a:lnTo>
                    <a:pt x="777011" y="50977"/>
                  </a:lnTo>
                  <a:lnTo>
                    <a:pt x="687857" y="50977"/>
                  </a:lnTo>
                  <a:lnTo>
                    <a:pt x="687857" y="30861"/>
                  </a:lnTo>
                  <a:lnTo>
                    <a:pt x="777011" y="30861"/>
                  </a:lnTo>
                  <a:close/>
                  <a:moveTo>
                    <a:pt x="489661" y="0"/>
                  </a:moveTo>
                  <a:lnTo>
                    <a:pt x="510692" y="0"/>
                  </a:lnTo>
                  <a:lnTo>
                    <a:pt x="510692" y="46634"/>
                  </a:lnTo>
                  <a:lnTo>
                    <a:pt x="538810" y="46634"/>
                  </a:lnTo>
                  <a:lnTo>
                    <a:pt x="538810" y="66294"/>
                  </a:lnTo>
                  <a:lnTo>
                    <a:pt x="510692" y="66294"/>
                  </a:lnTo>
                  <a:lnTo>
                    <a:pt x="510692" y="71780"/>
                  </a:lnTo>
                  <a:cubicBezTo>
                    <a:pt x="513152" y="74512"/>
                    <a:pt x="516488" y="78446"/>
                    <a:pt x="520700" y="83583"/>
                  </a:cubicBezTo>
                  <a:cubicBezTo>
                    <a:pt x="524912" y="88719"/>
                    <a:pt x="528959" y="93754"/>
                    <a:pt x="532841" y="98687"/>
                  </a:cubicBezTo>
                  <a:cubicBezTo>
                    <a:pt x="536723" y="103620"/>
                    <a:pt x="539398" y="107148"/>
                    <a:pt x="540867" y="109270"/>
                  </a:cubicBezTo>
                  <a:lnTo>
                    <a:pt x="528980" y="126187"/>
                  </a:lnTo>
                  <a:cubicBezTo>
                    <a:pt x="527147" y="122486"/>
                    <a:pt x="524527" y="117886"/>
                    <a:pt x="521122" y="112385"/>
                  </a:cubicBezTo>
                  <a:cubicBezTo>
                    <a:pt x="517717" y="106884"/>
                    <a:pt x="514240" y="101427"/>
                    <a:pt x="510692" y="96012"/>
                  </a:cubicBezTo>
                  <a:lnTo>
                    <a:pt x="510692" y="209854"/>
                  </a:lnTo>
                  <a:lnTo>
                    <a:pt x="489661" y="209854"/>
                  </a:lnTo>
                  <a:lnTo>
                    <a:pt x="489661" y="104927"/>
                  </a:lnTo>
                  <a:cubicBezTo>
                    <a:pt x="485965" y="116148"/>
                    <a:pt x="481812" y="126682"/>
                    <a:pt x="477202" y="136531"/>
                  </a:cubicBezTo>
                  <a:cubicBezTo>
                    <a:pt x="472592" y="146380"/>
                    <a:pt x="467753" y="154743"/>
                    <a:pt x="462686" y="161620"/>
                  </a:cubicBezTo>
                  <a:cubicBezTo>
                    <a:pt x="461548" y="158600"/>
                    <a:pt x="459881" y="155152"/>
                    <a:pt x="457686" y="151276"/>
                  </a:cubicBezTo>
                  <a:cubicBezTo>
                    <a:pt x="455490" y="147399"/>
                    <a:pt x="453423" y="144065"/>
                    <a:pt x="451485" y="141274"/>
                  </a:cubicBezTo>
                  <a:cubicBezTo>
                    <a:pt x="458467" y="132435"/>
                    <a:pt x="464963" y="121196"/>
                    <a:pt x="470973" y="107556"/>
                  </a:cubicBezTo>
                  <a:cubicBezTo>
                    <a:pt x="476983" y="93916"/>
                    <a:pt x="481765" y="80162"/>
                    <a:pt x="485318" y="66294"/>
                  </a:cubicBezTo>
                  <a:lnTo>
                    <a:pt x="456514" y="66294"/>
                  </a:lnTo>
                  <a:lnTo>
                    <a:pt x="456514" y="46634"/>
                  </a:lnTo>
                  <a:lnTo>
                    <a:pt x="489661" y="466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EF4378C-6E09-2B86-9C08-06FBC67A4F55}"/>
                </a:ext>
              </a:extLst>
            </p:cNvPr>
            <p:cNvSpPr txBox="1"/>
            <p:nvPr/>
          </p:nvSpPr>
          <p:spPr>
            <a:xfrm>
              <a:off x="2949774" y="1220868"/>
              <a:ext cx="994586" cy="119315"/>
            </a:xfrm>
            <a:custGeom>
              <a:avLst/>
              <a:gdLst/>
              <a:ahLst/>
              <a:cxnLst/>
              <a:rect l="l" t="t" r="r" b="b"/>
              <a:pathLst>
                <a:path w="994586" h="119315">
                  <a:moveTo>
                    <a:pt x="885165" y="91654"/>
                  </a:moveTo>
                  <a:cubicBezTo>
                    <a:pt x="883290" y="93037"/>
                    <a:pt x="881923" y="94505"/>
                    <a:pt x="881063" y="96058"/>
                  </a:cubicBezTo>
                  <a:cubicBezTo>
                    <a:pt x="880203" y="97612"/>
                    <a:pt x="879779" y="99194"/>
                    <a:pt x="879790" y="100805"/>
                  </a:cubicBezTo>
                  <a:cubicBezTo>
                    <a:pt x="879840" y="103918"/>
                    <a:pt x="881341" y="106329"/>
                    <a:pt x="884293" y="108040"/>
                  </a:cubicBezTo>
                  <a:cubicBezTo>
                    <a:pt x="887245" y="109751"/>
                    <a:pt x="891347" y="110619"/>
                    <a:pt x="896600" y="110643"/>
                  </a:cubicBezTo>
                  <a:cubicBezTo>
                    <a:pt x="902164" y="110540"/>
                    <a:pt x="906586" y="109401"/>
                    <a:pt x="909864" y="107225"/>
                  </a:cubicBezTo>
                  <a:cubicBezTo>
                    <a:pt x="913142" y="105049"/>
                    <a:pt x="914819" y="102452"/>
                    <a:pt x="914895" y="99432"/>
                  </a:cubicBezTo>
                  <a:cubicBezTo>
                    <a:pt x="914883" y="96844"/>
                    <a:pt x="913878" y="95042"/>
                    <a:pt x="911879" y="94027"/>
                  </a:cubicBezTo>
                  <a:cubicBezTo>
                    <a:pt x="909880" y="93012"/>
                    <a:pt x="906960" y="92526"/>
                    <a:pt x="903117" y="92569"/>
                  </a:cubicBezTo>
                  <a:lnTo>
                    <a:pt x="893626" y="92569"/>
                  </a:lnTo>
                  <a:cubicBezTo>
                    <a:pt x="892137" y="92566"/>
                    <a:pt x="890683" y="92486"/>
                    <a:pt x="889266" y="92326"/>
                  </a:cubicBezTo>
                  <a:cubicBezTo>
                    <a:pt x="887849" y="92167"/>
                    <a:pt x="886482" y="91943"/>
                    <a:pt x="885165" y="91654"/>
                  </a:cubicBezTo>
                  <a:close/>
                  <a:moveTo>
                    <a:pt x="573747" y="59429"/>
                  </a:moveTo>
                  <a:cubicBezTo>
                    <a:pt x="564553" y="60572"/>
                    <a:pt x="558067" y="62316"/>
                    <a:pt x="554291" y="64660"/>
                  </a:cubicBezTo>
                  <a:cubicBezTo>
                    <a:pt x="550515" y="67004"/>
                    <a:pt x="548690" y="69948"/>
                    <a:pt x="548816" y="73492"/>
                  </a:cubicBezTo>
                  <a:cubicBezTo>
                    <a:pt x="548875" y="76556"/>
                    <a:pt x="549814" y="78776"/>
                    <a:pt x="551632" y="80152"/>
                  </a:cubicBezTo>
                  <a:cubicBezTo>
                    <a:pt x="553450" y="81529"/>
                    <a:pt x="555790" y="82206"/>
                    <a:pt x="558651" y="82182"/>
                  </a:cubicBezTo>
                  <a:cubicBezTo>
                    <a:pt x="561360" y="82170"/>
                    <a:pt x="563919" y="81536"/>
                    <a:pt x="566328" y="80281"/>
                  </a:cubicBezTo>
                  <a:cubicBezTo>
                    <a:pt x="568737" y="79026"/>
                    <a:pt x="571210" y="77220"/>
                    <a:pt x="573747" y="74864"/>
                  </a:cubicBezTo>
                  <a:close/>
                  <a:moveTo>
                    <a:pt x="491597" y="37591"/>
                  </a:moveTo>
                  <a:cubicBezTo>
                    <a:pt x="489157" y="37588"/>
                    <a:pt x="486718" y="38222"/>
                    <a:pt x="484278" y="39491"/>
                  </a:cubicBezTo>
                  <a:cubicBezTo>
                    <a:pt x="481839" y="40761"/>
                    <a:pt x="479285" y="42681"/>
                    <a:pt x="476616" y="45251"/>
                  </a:cubicBezTo>
                  <a:lnTo>
                    <a:pt x="476616" y="76010"/>
                  </a:lnTo>
                  <a:cubicBezTo>
                    <a:pt x="479096" y="78098"/>
                    <a:pt x="481512" y="79579"/>
                    <a:pt x="483864" y="80453"/>
                  </a:cubicBezTo>
                  <a:cubicBezTo>
                    <a:pt x="486215" y="81327"/>
                    <a:pt x="488374" y="81751"/>
                    <a:pt x="490339" y="81725"/>
                  </a:cubicBezTo>
                  <a:cubicBezTo>
                    <a:pt x="495009" y="81694"/>
                    <a:pt x="498820" y="79727"/>
                    <a:pt x="501774" y="75823"/>
                  </a:cubicBezTo>
                  <a:cubicBezTo>
                    <a:pt x="504729" y="71919"/>
                    <a:pt x="506253" y="66264"/>
                    <a:pt x="506349" y="58857"/>
                  </a:cubicBezTo>
                  <a:cubicBezTo>
                    <a:pt x="506391" y="52219"/>
                    <a:pt x="505248" y="47031"/>
                    <a:pt x="502918" y="43293"/>
                  </a:cubicBezTo>
                  <a:cubicBezTo>
                    <a:pt x="500588" y="39556"/>
                    <a:pt x="496814" y="37655"/>
                    <a:pt x="491597" y="37591"/>
                  </a:cubicBezTo>
                  <a:close/>
                  <a:moveTo>
                    <a:pt x="964989" y="37476"/>
                  </a:moveTo>
                  <a:cubicBezTo>
                    <a:pt x="960020" y="37569"/>
                    <a:pt x="956122" y="39613"/>
                    <a:pt x="953297" y="43608"/>
                  </a:cubicBezTo>
                  <a:cubicBezTo>
                    <a:pt x="950471" y="47602"/>
                    <a:pt x="949032" y="52990"/>
                    <a:pt x="948980" y="59772"/>
                  </a:cubicBezTo>
                  <a:cubicBezTo>
                    <a:pt x="949032" y="66494"/>
                    <a:pt x="950471" y="71830"/>
                    <a:pt x="953297" y="75779"/>
                  </a:cubicBezTo>
                  <a:cubicBezTo>
                    <a:pt x="956122" y="79728"/>
                    <a:pt x="960020" y="81748"/>
                    <a:pt x="964989" y="81839"/>
                  </a:cubicBezTo>
                  <a:cubicBezTo>
                    <a:pt x="970014" y="81748"/>
                    <a:pt x="973944" y="79728"/>
                    <a:pt x="976782" y="75779"/>
                  </a:cubicBezTo>
                  <a:cubicBezTo>
                    <a:pt x="979619" y="71830"/>
                    <a:pt x="981063" y="66494"/>
                    <a:pt x="981113" y="59772"/>
                  </a:cubicBezTo>
                  <a:cubicBezTo>
                    <a:pt x="981063" y="52990"/>
                    <a:pt x="979619" y="47602"/>
                    <a:pt x="976782" y="43608"/>
                  </a:cubicBezTo>
                  <a:cubicBezTo>
                    <a:pt x="973944" y="39613"/>
                    <a:pt x="970014" y="37569"/>
                    <a:pt x="964989" y="37476"/>
                  </a:cubicBezTo>
                  <a:close/>
                  <a:moveTo>
                    <a:pt x="831639" y="37476"/>
                  </a:moveTo>
                  <a:cubicBezTo>
                    <a:pt x="826670" y="37569"/>
                    <a:pt x="822772" y="39613"/>
                    <a:pt x="819947" y="43608"/>
                  </a:cubicBezTo>
                  <a:cubicBezTo>
                    <a:pt x="817121" y="47602"/>
                    <a:pt x="815682" y="52990"/>
                    <a:pt x="815630" y="59772"/>
                  </a:cubicBezTo>
                  <a:cubicBezTo>
                    <a:pt x="815682" y="66494"/>
                    <a:pt x="817121" y="71830"/>
                    <a:pt x="819947" y="75779"/>
                  </a:cubicBezTo>
                  <a:cubicBezTo>
                    <a:pt x="822772" y="79728"/>
                    <a:pt x="826670" y="81748"/>
                    <a:pt x="831639" y="81839"/>
                  </a:cubicBezTo>
                  <a:cubicBezTo>
                    <a:pt x="836663" y="81748"/>
                    <a:pt x="840594" y="79728"/>
                    <a:pt x="843432" y="75779"/>
                  </a:cubicBezTo>
                  <a:cubicBezTo>
                    <a:pt x="846269" y="71830"/>
                    <a:pt x="847713" y="66494"/>
                    <a:pt x="847763" y="59772"/>
                  </a:cubicBezTo>
                  <a:cubicBezTo>
                    <a:pt x="847713" y="52990"/>
                    <a:pt x="846269" y="47602"/>
                    <a:pt x="843432" y="43608"/>
                  </a:cubicBezTo>
                  <a:cubicBezTo>
                    <a:pt x="840594" y="39613"/>
                    <a:pt x="836663" y="37569"/>
                    <a:pt x="831639" y="37476"/>
                  </a:cubicBezTo>
                  <a:close/>
                  <a:moveTo>
                    <a:pt x="317289" y="37476"/>
                  </a:moveTo>
                  <a:cubicBezTo>
                    <a:pt x="312320" y="37569"/>
                    <a:pt x="308422" y="39613"/>
                    <a:pt x="305597" y="43608"/>
                  </a:cubicBezTo>
                  <a:cubicBezTo>
                    <a:pt x="302771" y="47602"/>
                    <a:pt x="301332" y="52990"/>
                    <a:pt x="301280" y="59772"/>
                  </a:cubicBezTo>
                  <a:cubicBezTo>
                    <a:pt x="301332" y="66494"/>
                    <a:pt x="302771" y="71830"/>
                    <a:pt x="305597" y="75779"/>
                  </a:cubicBezTo>
                  <a:cubicBezTo>
                    <a:pt x="308422" y="79728"/>
                    <a:pt x="312320" y="81748"/>
                    <a:pt x="317289" y="81839"/>
                  </a:cubicBezTo>
                  <a:cubicBezTo>
                    <a:pt x="322313" y="81748"/>
                    <a:pt x="326244" y="79728"/>
                    <a:pt x="329082" y="75779"/>
                  </a:cubicBezTo>
                  <a:cubicBezTo>
                    <a:pt x="331919" y="71830"/>
                    <a:pt x="333363" y="66494"/>
                    <a:pt x="333413" y="59772"/>
                  </a:cubicBezTo>
                  <a:cubicBezTo>
                    <a:pt x="333363" y="52990"/>
                    <a:pt x="331919" y="47602"/>
                    <a:pt x="329082" y="43608"/>
                  </a:cubicBezTo>
                  <a:cubicBezTo>
                    <a:pt x="326244" y="39613"/>
                    <a:pt x="322313" y="37569"/>
                    <a:pt x="317289" y="37476"/>
                  </a:cubicBezTo>
                  <a:close/>
                  <a:moveTo>
                    <a:pt x="164204" y="36905"/>
                  </a:moveTo>
                  <a:cubicBezTo>
                    <a:pt x="160159" y="36926"/>
                    <a:pt x="156642" y="38399"/>
                    <a:pt x="153655" y="41323"/>
                  </a:cubicBezTo>
                  <a:cubicBezTo>
                    <a:pt x="150667" y="44247"/>
                    <a:pt x="148809" y="48494"/>
                    <a:pt x="148080" y="54064"/>
                  </a:cubicBezTo>
                  <a:lnTo>
                    <a:pt x="178269" y="54064"/>
                  </a:lnTo>
                  <a:cubicBezTo>
                    <a:pt x="178255" y="48594"/>
                    <a:pt x="177054" y="44376"/>
                    <a:pt x="174667" y="41409"/>
                  </a:cubicBezTo>
                  <a:cubicBezTo>
                    <a:pt x="172280" y="38442"/>
                    <a:pt x="168792" y="36940"/>
                    <a:pt x="164204" y="36905"/>
                  </a:cubicBezTo>
                  <a:close/>
                  <a:moveTo>
                    <a:pt x="895114" y="35876"/>
                  </a:moveTo>
                  <a:cubicBezTo>
                    <a:pt x="891716" y="35897"/>
                    <a:pt x="888905" y="37055"/>
                    <a:pt x="886679" y="39350"/>
                  </a:cubicBezTo>
                  <a:cubicBezTo>
                    <a:pt x="884454" y="41644"/>
                    <a:pt x="883301" y="44946"/>
                    <a:pt x="883220" y="49256"/>
                  </a:cubicBezTo>
                  <a:cubicBezTo>
                    <a:pt x="883308" y="53471"/>
                    <a:pt x="884475" y="56764"/>
                    <a:pt x="886722" y="59134"/>
                  </a:cubicBezTo>
                  <a:cubicBezTo>
                    <a:pt x="888969" y="61505"/>
                    <a:pt x="891766" y="62710"/>
                    <a:pt x="895114" y="62751"/>
                  </a:cubicBezTo>
                  <a:cubicBezTo>
                    <a:pt x="898461" y="62710"/>
                    <a:pt x="901259" y="61505"/>
                    <a:pt x="903506" y="59134"/>
                  </a:cubicBezTo>
                  <a:cubicBezTo>
                    <a:pt x="905752" y="56764"/>
                    <a:pt x="906920" y="53471"/>
                    <a:pt x="907008" y="49256"/>
                  </a:cubicBezTo>
                  <a:cubicBezTo>
                    <a:pt x="906927" y="44996"/>
                    <a:pt x="905774" y="41708"/>
                    <a:pt x="903548" y="39393"/>
                  </a:cubicBezTo>
                  <a:cubicBezTo>
                    <a:pt x="901323" y="37077"/>
                    <a:pt x="898511" y="35905"/>
                    <a:pt x="895114" y="35876"/>
                  </a:cubicBezTo>
                  <a:close/>
                  <a:moveTo>
                    <a:pt x="664692" y="28232"/>
                  </a:moveTo>
                  <a:lnTo>
                    <a:pt x="678176" y="28232"/>
                  </a:lnTo>
                  <a:lnTo>
                    <a:pt x="689832" y="60579"/>
                  </a:lnTo>
                  <a:cubicBezTo>
                    <a:pt x="690749" y="63403"/>
                    <a:pt x="691687" y="66327"/>
                    <a:pt x="692646" y="69352"/>
                  </a:cubicBezTo>
                  <a:cubicBezTo>
                    <a:pt x="693605" y="72376"/>
                    <a:pt x="694572" y="75357"/>
                    <a:pt x="695546" y="78296"/>
                  </a:cubicBezTo>
                  <a:lnTo>
                    <a:pt x="696117" y="78296"/>
                  </a:lnTo>
                  <a:lnTo>
                    <a:pt x="701031" y="60579"/>
                  </a:lnTo>
                  <a:lnTo>
                    <a:pt x="711087" y="28232"/>
                  </a:lnTo>
                  <a:lnTo>
                    <a:pt x="723885" y="28232"/>
                  </a:lnTo>
                  <a:lnTo>
                    <a:pt x="700802" y="94869"/>
                  </a:lnTo>
                  <a:cubicBezTo>
                    <a:pt x="698448" y="101707"/>
                    <a:pt x="695358" y="107143"/>
                    <a:pt x="691532" y="111177"/>
                  </a:cubicBezTo>
                  <a:cubicBezTo>
                    <a:pt x="687706" y="115212"/>
                    <a:pt x="682531" y="117277"/>
                    <a:pt x="676005" y="117372"/>
                  </a:cubicBezTo>
                  <a:cubicBezTo>
                    <a:pt x="674412" y="117370"/>
                    <a:pt x="672970" y="117260"/>
                    <a:pt x="671677" y="117044"/>
                  </a:cubicBezTo>
                  <a:cubicBezTo>
                    <a:pt x="670384" y="116827"/>
                    <a:pt x="669199" y="116518"/>
                    <a:pt x="668120" y="116116"/>
                  </a:cubicBezTo>
                  <a:lnTo>
                    <a:pt x="670634" y="105842"/>
                  </a:lnTo>
                  <a:cubicBezTo>
                    <a:pt x="671225" y="106030"/>
                    <a:pt x="671929" y="106225"/>
                    <a:pt x="672748" y="106428"/>
                  </a:cubicBezTo>
                  <a:cubicBezTo>
                    <a:pt x="673567" y="106630"/>
                    <a:pt x="674386" y="106740"/>
                    <a:pt x="675205" y="106756"/>
                  </a:cubicBezTo>
                  <a:cubicBezTo>
                    <a:pt x="678610" y="106687"/>
                    <a:pt x="681371" y="105568"/>
                    <a:pt x="683490" y="103399"/>
                  </a:cubicBezTo>
                  <a:cubicBezTo>
                    <a:pt x="685609" y="101229"/>
                    <a:pt x="687228" y="98424"/>
                    <a:pt x="688347" y="94983"/>
                  </a:cubicBezTo>
                  <a:lnTo>
                    <a:pt x="689603" y="90640"/>
                  </a:lnTo>
                  <a:close/>
                  <a:moveTo>
                    <a:pt x="964989" y="26632"/>
                  </a:moveTo>
                  <a:cubicBezTo>
                    <a:pt x="970250" y="26652"/>
                    <a:pt x="975112" y="27957"/>
                    <a:pt x="979574" y="30549"/>
                  </a:cubicBezTo>
                  <a:cubicBezTo>
                    <a:pt x="984036" y="33140"/>
                    <a:pt x="987634" y="36901"/>
                    <a:pt x="990369" y="41830"/>
                  </a:cubicBezTo>
                  <a:cubicBezTo>
                    <a:pt x="993103" y="46759"/>
                    <a:pt x="994508" y="52740"/>
                    <a:pt x="994586" y="59772"/>
                  </a:cubicBezTo>
                  <a:cubicBezTo>
                    <a:pt x="994508" y="66728"/>
                    <a:pt x="993103" y="72645"/>
                    <a:pt x="990369" y="77523"/>
                  </a:cubicBezTo>
                  <a:cubicBezTo>
                    <a:pt x="987634" y="82402"/>
                    <a:pt x="984036" y="86124"/>
                    <a:pt x="979574" y="88690"/>
                  </a:cubicBezTo>
                  <a:cubicBezTo>
                    <a:pt x="975112" y="91256"/>
                    <a:pt x="970250" y="92549"/>
                    <a:pt x="964989" y="92569"/>
                  </a:cubicBezTo>
                  <a:cubicBezTo>
                    <a:pt x="959728" y="92549"/>
                    <a:pt x="954866" y="91256"/>
                    <a:pt x="950404" y="88690"/>
                  </a:cubicBezTo>
                  <a:cubicBezTo>
                    <a:pt x="945942" y="86124"/>
                    <a:pt x="942344" y="82402"/>
                    <a:pt x="939610" y="77523"/>
                  </a:cubicBezTo>
                  <a:cubicBezTo>
                    <a:pt x="936876" y="72645"/>
                    <a:pt x="935470" y="66728"/>
                    <a:pt x="935393" y="59772"/>
                  </a:cubicBezTo>
                  <a:cubicBezTo>
                    <a:pt x="935470" y="52740"/>
                    <a:pt x="936876" y="46759"/>
                    <a:pt x="939610" y="41830"/>
                  </a:cubicBezTo>
                  <a:cubicBezTo>
                    <a:pt x="942344" y="36901"/>
                    <a:pt x="945942" y="33140"/>
                    <a:pt x="950404" y="30549"/>
                  </a:cubicBezTo>
                  <a:cubicBezTo>
                    <a:pt x="954866" y="27957"/>
                    <a:pt x="959728" y="26652"/>
                    <a:pt x="964989" y="26632"/>
                  </a:cubicBezTo>
                  <a:close/>
                  <a:moveTo>
                    <a:pt x="895114" y="26632"/>
                  </a:moveTo>
                  <a:cubicBezTo>
                    <a:pt x="896896" y="26641"/>
                    <a:pt x="898564" y="26794"/>
                    <a:pt x="900117" y="27089"/>
                  </a:cubicBezTo>
                  <a:cubicBezTo>
                    <a:pt x="901671" y="27384"/>
                    <a:pt x="903053" y="27765"/>
                    <a:pt x="904263" y="28232"/>
                  </a:cubicBezTo>
                  <a:lnTo>
                    <a:pt x="926539" y="28232"/>
                  </a:lnTo>
                  <a:lnTo>
                    <a:pt x="926539" y="38048"/>
                  </a:lnTo>
                  <a:lnTo>
                    <a:pt x="914543" y="38048"/>
                  </a:lnTo>
                  <a:cubicBezTo>
                    <a:pt x="915763" y="39330"/>
                    <a:pt x="916747" y="40969"/>
                    <a:pt x="917497" y="42965"/>
                  </a:cubicBezTo>
                  <a:cubicBezTo>
                    <a:pt x="918246" y="44962"/>
                    <a:pt x="918631" y="47173"/>
                    <a:pt x="918653" y="49599"/>
                  </a:cubicBezTo>
                  <a:cubicBezTo>
                    <a:pt x="918494" y="56502"/>
                    <a:pt x="916214" y="61817"/>
                    <a:pt x="911814" y="65543"/>
                  </a:cubicBezTo>
                  <a:cubicBezTo>
                    <a:pt x="907415" y="69269"/>
                    <a:pt x="901848" y="71153"/>
                    <a:pt x="895114" y="71195"/>
                  </a:cubicBezTo>
                  <a:cubicBezTo>
                    <a:pt x="893668" y="71192"/>
                    <a:pt x="892186" y="71026"/>
                    <a:pt x="890668" y="70696"/>
                  </a:cubicBezTo>
                  <a:cubicBezTo>
                    <a:pt x="889150" y="70365"/>
                    <a:pt x="887697" y="69885"/>
                    <a:pt x="886308" y="69255"/>
                  </a:cubicBezTo>
                  <a:cubicBezTo>
                    <a:pt x="885264" y="70144"/>
                    <a:pt x="884435" y="71106"/>
                    <a:pt x="883820" y="72140"/>
                  </a:cubicBezTo>
                  <a:cubicBezTo>
                    <a:pt x="883205" y="73174"/>
                    <a:pt x="882891" y="74423"/>
                    <a:pt x="882877" y="75887"/>
                  </a:cubicBezTo>
                  <a:cubicBezTo>
                    <a:pt x="882815" y="77797"/>
                    <a:pt x="883568" y="79299"/>
                    <a:pt x="885135" y="80394"/>
                  </a:cubicBezTo>
                  <a:cubicBezTo>
                    <a:pt x="886703" y="81488"/>
                    <a:pt x="889457" y="82046"/>
                    <a:pt x="893398" y="82068"/>
                  </a:cubicBezTo>
                  <a:lnTo>
                    <a:pt x="904947" y="82068"/>
                  </a:lnTo>
                  <a:cubicBezTo>
                    <a:pt x="912390" y="82034"/>
                    <a:pt x="918017" y="83242"/>
                    <a:pt x="921829" y="85693"/>
                  </a:cubicBezTo>
                  <a:cubicBezTo>
                    <a:pt x="925641" y="88143"/>
                    <a:pt x="927554" y="92037"/>
                    <a:pt x="927568" y="97373"/>
                  </a:cubicBezTo>
                  <a:cubicBezTo>
                    <a:pt x="927454" y="103592"/>
                    <a:pt x="924485" y="108765"/>
                    <a:pt x="918659" y="112891"/>
                  </a:cubicBezTo>
                  <a:cubicBezTo>
                    <a:pt x="912833" y="117017"/>
                    <a:pt x="904832" y="119159"/>
                    <a:pt x="894656" y="119315"/>
                  </a:cubicBezTo>
                  <a:cubicBezTo>
                    <a:pt x="886967" y="119311"/>
                    <a:pt x="880738" y="117922"/>
                    <a:pt x="875969" y="115148"/>
                  </a:cubicBezTo>
                  <a:cubicBezTo>
                    <a:pt x="871201" y="112374"/>
                    <a:pt x="868746" y="108241"/>
                    <a:pt x="868603" y="102750"/>
                  </a:cubicBezTo>
                  <a:cubicBezTo>
                    <a:pt x="868620" y="100097"/>
                    <a:pt x="869414" y="97595"/>
                    <a:pt x="870987" y="95244"/>
                  </a:cubicBezTo>
                  <a:cubicBezTo>
                    <a:pt x="872559" y="92892"/>
                    <a:pt x="874810" y="90821"/>
                    <a:pt x="877740" y="89030"/>
                  </a:cubicBezTo>
                  <a:lnTo>
                    <a:pt x="877740" y="88460"/>
                  </a:lnTo>
                  <a:cubicBezTo>
                    <a:pt x="876104" y="87499"/>
                    <a:pt x="874753" y="86167"/>
                    <a:pt x="873688" y="84463"/>
                  </a:cubicBezTo>
                  <a:cubicBezTo>
                    <a:pt x="872622" y="82759"/>
                    <a:pt x="872070" y="80626"/>
                    <a:pt x="872032" y="78062"/>
                  </a:cubicBezTo>
                  <a:cubicBezTo>
                    <a:pt x="872108" y="75580"/>
                    <a:pt x="872841" y="73335"/>
                    <a:pt x="874230" y="71328"/>
                  </a:cubicBezTo>
                  <a:cubicBezTo>
                    <a:pt x="875619" y="69321"/>
                    <a:pt x="877207" y="67679"/>
                    <a:pt x="878995" y="66402"/>
                  </a:cubicBezTo>
                  <a:lnTo>
                    <a:pt x="878995" y="65946"/>
                  </a:lnTo>
                  <a:cubicBezTo>
                    <a:pt x="876805" y="64267"/>
                    <a:pt x="874907" y="62001"/>
                    <a:pt x="873301" y="59148"/>
                  </a:cubicBezTo>
                  <a:cubicBezTo>
                    <a:pt x="871696" y="56294"/>
                    <a:pt x="870854" y="52997"/>
                    <a:pt x="870775" y="49256"/>
                  </a:cubicBezTo>
                  <a:cubicBezTo>
                    <a:pt x="870834" y="44477"/>
                    <a:pt x="871972" y="40405"/>
                    <a:pt x="874188" y="37038"/>
                  </a:cubicBezTo>
                  <a:cubicBezTo>
                    <a:pt x="876405" y="33672"/>
                    <a:pt x="879345" y="31100"/>
                    <a:pt x="883010" y="29321"/>
                  </a:cubicBezTo>
                  <a:cubicBezTo>
                    <a:pt x="886675" y="27543"/>
                    <a:pt x="890709" y="26647"/>
                    <a:pt x="895114" y="26632"/>
                  </a:cubicBezTo>
                  <a:close/>
                  <a:moveTo>
                    <a:pt x="831639" y="26632"/>
                  </a:moveTo>
                  <a:cubicBezTo>
                    <a:pt x="836900" y="26652"/>
                    <a:pt x="841762" y="27957"/>
                    <a:pt x="846224" y="30549"/>
                  </a:cubicBezTo>
                  <a:cubicBezTo>
                    <a:pt x="850686" y="33140"/>
                    <a:pt x="854284" y="36901"/>
                    <a:pt x="857019" y="41830"/>
                  </a:cubicBezTo>
                  <a:cubicBezTo>
                    <a:pt x="859753" y="46759"/>
                    <a:pt x="861158" y="52740"/>
                    <a:pt x="861236" y="59772"/>
                  </a:cubicBezTo>
                  <a:cubicBezTo>
                    <a:pt x="861158" y="66728"/>
                    <a:pt x="859753" y="72645"/>
                    <a:pt x="857019" y="77523"/>
                  </a:cubicBezTo>
                  <a:cubicBezTo>
                    <a:pt x="854284" y="82402"/>
                    <a:pt x="850686" y="86124"/>
                    <a:pt x="846224" y="88690"/>
                  </a:cubicBezTo>
                  <a:cubicBezTo>
                    <a:pt x="841762" y="91256"/>
                    <a:pt x="836900" y="92549"/>
                    <a:pt x="831639" y="92569"/>
                  </a:cubicBezTo>
                  <a:cubicBezTo>
                    <a:pt x="826378" y="92549"/>
                    <a:pt x="821516" y="91256"/>
                    <a:pt x="817054" y="88690"/>
                  </a:cubicBezTo>
                  <a:cubicBezTo>
                    <a:pt x="812592" y="86124"/>
                    <a:pt x="808994" y="82402"/>
                    <a:pt x="806260" y="77523"/>
                  </a:cubicBezTo>
                  <a:cubicBezTo>
                    <a:pt x="803526" y="72645"/>
                    <a:pt x="802120" y="66728"/>
                    <a:pt x="802043" y="59772"/>
                  </a:cubicBezTo>
                  <a:cubicBezTo>
                    <a:pt x="802120" y="52740"/>
                    <a:pt x="803526" y="46759"/>
                    <a:pt x="806260" y="41830"/>
                  </a:cubicBezTo>
                  <a:cubicBezTo>
                    <a:pt x="808994" y="36901"/>
                    <a:pt x="812592" y="33140"/>
                    <a:pt x="817054" y="30549"/>
                  </a:cubicBezTo>
                  <a:cubicBezTo>
                    <a:pt x="821516" y="27957"/>
                    <a:pt x="826378" y="26652"/>
                    <a:pt x="831639" y="26632"/>
                  </a:cubicBezTo>
                  <a:close/>
                  <a:moveTo>
                    <a:pt x="639390" y="26632"/>
                  </a:moveTo>
                  <a:cubicBezTo>
                    <a:pt x="646044" y="26670"/>
                    <a:pt x="650932" y="28820"/>
                    <a:pt x="654057" y="33084"/>
                  </a:cubicBezTo>
                  <a:cubicBezTo>
                    <a:pt x="657181" y="37348"/>
                    <a:pt x="658727" y="43498"/>
                    <a:pt x="658696" y="51535"/>
                  </a:cubicBezTo>
                  <a:lnTo>
                    <a:pt x="658696" y="91083"/>
                  </a:lnTo>
                  <a:lnTo>
                    <a:pt x="645566" y="91083"/>
                  </a:lnTo>
                  <a:lnTo>
                    <a:pt x="645566" y="53135"/>
                  </a:lnTo>
                  <a:cubicBezTo>
                    <a:pt x="645587" y="47751"/>
                    <a:pt x="644744" y="43860"/>
                    <a:pt x="643036" y="41462"/>
                  </a:cubicBezTo>
                  <a:cubicBezTo>
                    <a:pt x="641327" y="39065"/>
                    <a:pt x="638626" y="37888"/>
                    <a:pt x="634930" y="37933"/>
                  </a:cubicBezTo>
                  <a:cubicBezTo>
                    <a:pt x="632085" y="37941"/>
                    <a:pt x="629484" y="38669"/>
                    <a:pt x="627125" y="40119"/>
                  </a:cubicBezTo>
                  <a:cubicBezTo>
                    <a:pt x="624766" y="41570"/>
                    <a:pt x="622222" y="43698"/>
                    <a:pt x="619491" y="46506"/>
                  </a:cubicBezTo>
                  <a:lnTo>
                    <a:pt x="619491" y="91083"/>
                  </a:lnTo>
                  <a:lnTo>
                    <a:pt x="606475" y="91083"/>
                  </a:lnTo>
                  <a:lnTo>
                    <a:pt x="606475" y="28232"/>
                  </a:lnTo>
                  <a:lnTo>
                    <a:pt x="617208" y="28232"/>
                  </a:lnTo>
                  <a:lnTo>
                    <a:pt x="618235" y="36906"/>
                  </a:lnTo>
                  <a:lnTo>
                    <a:pt x="618578" y="36906"/>
                  </a:lnTo>
                  <a:cubicBezTo>
                    <a:pt x="621460" y="34031"/>
                    <a:pt x="624586" y="31619"/>
                    <a:pt x="627954" y="29671"/>
                  </a:cubicBezTo>
                  <a:cubicBezTo>
                    <a:pt x="631323" y="27724"/>
                    <a:pt x="635135" y="26710"/>
                    <a:pt x="639390" y="26632"/>
                  </a:cubicBezTo>
                  <a:close/>
                  <a:moveTo>
                    <a:pt x="564026" y="26632"/>
                  </a:moveTo>
                  <a:cubicBezTo>
                    <a:pt x="571829" y="26698"/>
                    <a:pt x="577595" y="29049"/>
                    <a:pt x="581324" y="33683"/>
                  </a:cubicBezTo>
                  <a:cubicBezTo>
                    <a:pt x="585053" y="38318"/>
                    <a:pt x="586904" y="44840"/>
                    <a:pt x="586878" y="53250"/>
                  </a:cubicBezTo>
                  <a:lnTo>
                    <a:pt x="586878" y="91083"/>
                  </a:lnTo>
                  <a:lnTo>
                    <a:pt x="576145" y="91083"/>
                  </a:lnTo>
                  <a:lnTo>
                    <a:pt x="575003" y="83894"/>
                  </a:lnTo>
                  <a:lnTo>
                    <a:pt x="574661" y="83894"/>
                  </a:lnTo>
                  <a:cubicBezTo>
                    <a:pt x="571798" y="86403"/>
                    <a:pt x="568691" y="88462"/>
                    <a:pt x="565342" y="90072"/>
                  </a:cubicBezTo>
                  <a:cubicBezTo>
                    <a:pt x="561992" y="91682"/>
                    <a:pt x="558427" y="92514"/>
                    <a:pt x="554649" y="92569"/>
                  </a:cubicBezTo>
                  <a:cubicBezTo>
                    <a:pt x="549128" y="92505"/>
                    <a:pt x="544686" y="90863"/>
                    <a:pt x="541325" y="87643"/>
                  </a:cubicBezTo>
                  <a:cubicBezTo>
                    <a:pt x="537963" y="84423"/>
                    <a:pt x="536235" y="80007"/>
                    <a:pt x="536143" y="74395"/>
                  </a:cubicBezTo>
                  <a:cubicBezTo>
                    <a:pt x="536073" y="67701"/>
                    <a:pt x="539067" y="62486"/>
                    <a:pt x="545125" y="58750"/>
                  </a:cubicBezTo>
                  <a:cubicBezTo>
                    <a:pt x="551183" y="55014"/>
                    <a:pt x="560724" y="52457"/>
                    <a:pt x="573747" y="51078"/>
                  </a:cubicBezTo>
                  <a:cubicBezTo>
                    <a:pt x="573776" y="47306"/>
                    <a:pt x="572918" y="44106"/>
                    <a:pt x="571174" y="41477"/>
                  </a:cubicBezTo>
                  <a:cubicBezTo>
                    <a:pt x="569430" y="38848"/>
                    <a:pt x="566285" y="37476"/>
                    <a:pt x="561739" y="37362"/>
                  </a:cubicBezTo>
                  <a:cubicBezTo>
                    <a:pt x="558415" y="37414"/>
                    <a:pt x="555228" y="38052"/>
                    <a:pt x="552176" y="39276"/>
                  </a:cubicBezTo>
                  <a:cubicBezTo>
                    <a:pt x="549125" y="40500"/>
                    <a:pt x="546254" y="41996"/>
                    <a:pt x="543564" y="43763"/>
                  </a:cubicBezTo>
                  <a:lnTo>
                    <a:pt x="538655" y="34851"/>
                  </a:lnTo>
                  <a:cubicBezTo>
                    <a:pt x="541930" y="32710"/>
                    <a:pt x="545714" y="30827"/>
                    <a:pt x="550007" y="29200"/>
                  </a:cubicBezTo>
                  <a:cubicBezTo>
                    <a:pt x="554300" y="27574"/>
                    <a:pt x="558973" y="26718"/>
                    <a:pt x="564026" y="26632"/>
                  </a:cubicBezTo>
                  <a:close/>
                  <a:moveTo>
                    <a:pt x="495028" y="26632"/>
                  </a:moveTo>
                  <a:cubicBezTo>
                    <a:pt x="503066" y="26758"/>
                    <a:pt x="509218" y="29675"/>
                    <a:pt x="513483" y="35384"/>
                  </a:cubicBezTo>
                  <a:cubicBezTo>
                    <a:pt x="517747" y="41094"/>
                    <a:pt x="519898" y="48842"/>
                    <a:pt x="519936" y="58629"/>
                  </a:cubicBezTo>
                  <a:cubicBezTo>
                    <a:pt x="519864" y="65851"/>
                    <a:pt x="518574" y="71985"/>
                    <a:pt x="516066" y="77032"/>
                  </a:cubicBezTo>
                  <a:cubicBezTo>
                    <a:pt x="513557" y="82079"/>
                    <a:pt x="510261" y="85926"/>
                    <a:pt x="506178" y="88572"/>
                  </a:cubicBezTo>
                  <a:cubicBezTo>
                    <a:pt x="502094" y="91218"/>
                    <a:pt x="497653" y="92550"/>
                    <a:pt x="492855" y="92569"/>
                  </a:cubicBezTo>
                  <a:cubicBezTo>
                    <a:pt x="490048" y="92559"/>
                    <a:pt x="487256" y="91951"/>
                    <a:pt x="484478" y="90742"/>
                  </a:cubicBezTo>
                  <a:cubicBezTo>
                    <a:pt x="481700" y="89534"/>
                    <a:pt x="478966" y="87784"/>
                    <a:pt x="476274" y="85492"/>
                  </a:cubicBezTo>
                  <a:lnTo>
                    <a:pt x="476616" y="96226"/>
                  </a:lnTo>
                  <a:lnTo>
                    <a:pt x="476616" y="116572"/>
                  </a:lnTo>
                  <a:lnTo>
                    <a:pt x="463600" y="116572"/>
                  </a:lnTo>
                  <a:lnTo>
                    <a:pt x="463600" y="28232"/>
                  </a:lnTo>
                  <a:lnTo>
                    <a:pt x="474333" y="28232"/>
                  </a:lnTo>
                  <a:lnTo>
                    <a:pt x="475360" y="35079"/>
                  </a:lnTo>
                  <a:lnTo>
                    <a:pt x="475703" y="35079"/>
                  </a:lnTo>
                  <a:cubicBezTo>
                    <a:pt x="478473" y="32730"/>
                    <a:pt x="481508" y="30751"/>
                    <a:pt x="484807" y="29143"/>
                  </a:cubicBezTo>
                  <a:cubicBezTo>
                    <a:pt x="488107" y="27536"/>
                    <a:pt x="491514" y="26699"/>
                    <a:pt x="495028" y="26632"/>
                  </a:cubicBezTo>
                  <a:close/>
                  <a:moveTo>
                    <a:pt x="390369" y="26632"/>
                  </a:moveTo>
                  <a:cubicBezTo>
                    <a:pt x="395021" y="26663"/>
                    <a:pt x="398745" y="27686"/>
                    <a:pt x="401538" y="29700"/>
                  </a:cubicBezTo>
                  <a:cubicBezTo>
                    <a:pt x="404332" y="31714"/>
                    <a:pt x="406397" y="34535"/>
                    <a:pt x="407734" y="38162"/>
                  </a:cubicBezTo>
                  <a:cubicBezTo>
                    <a:pt x="410794" y="34785"/>
                    <a:pt x="413990" y="32035"/>
                    <a:pt x="417323" y="29914"/>
                  </a:cubicBezTo>
                  <a:cubicBezTo>
                    <a:pt x="420656" y="27793"/>
                    <a:pt x="424282" y="26699"/>
                    <a:pt x="428202" y="26632"/>
                  </a:cubicBezTo>
                  <a:cubicBezTo>
                    <a:pt x="434755" y="26670"/>
                    <a:pt x="439616" y="28820"/>
                    <a:pt x="442783" y="33084"/>
                  </a:cubicBezTo>
                  <a:cubicBezTo>
                    <a:pt x="445950" y="37348"/>
                    <a:pt x="447525" y="43498"/>
                    <a:pt x="447508" y="51535"/>
                  </a:cubicBezTo>
                  <a:lnTo>
                    <a:pt x="447508" y="91083"/>
                  </a:lnTo>
                  <a:lnTo>
                    <a:pt x="434378" y="91083"/>
                  </a:lnTo>
                  <a:lnTo>
                    <a:pt x="434378" y="53135"/>
                  </a:lnTo>
                  <a:cubicBezTo>
                    <a:pt x="434382" y="47751"/>
                    <a:pt x="433515" y="43860"/>
                    <a:pt x="431776" y="41462"/>
                  </a:cubicBezTo>
                  <a:cubicBezTo>
                    <a:pt x="430037" y="39065"/>
                    <a:pt x="427397" y="37888"/>
                    <a:pt x="423856" y="37933"/>
                  </a:cubicBezTo>
                  <a:cubicBezTo>
                    <a:pt x="421693" y="37933"/>
                    <a:pt x="419443" y="38648"/>
                    <a:pt x="417108" y="40077"/>
                  </a:cubicBezTo>
                  <a:cubicBezTo>
                    <a:pt x="414773" y="41505"/>
                    <a:pt x="412295" y="43648"/>
                    <a:pt x="409675" y="46506"/>
                  </a:cubicBezTo>
                  <a:lnTo>
                    <a:pt x="409675" y="91083"/>
                  </a:lnTo>
                  <a:lnTo>
                    <a:pt x="396544" y="91083"/>
                  </a:lnTo>
                  <a:lnTo>
                    <a:pt x="396544" y="53135"/>
                  </a:lnTo>
                  <a:cubicBezTo>
                    <a:pt x="396556" y="47751"/>
                    <a:pt x="395703" y="43860"/>
                    <a:pt x="393985" y="41462"/>
                  </a:cubicBezTo>
                  <a:cubicBezTo>
                    <a:pt x="392268" y="39065"/>
                    <a:pt x="389613" y="37888"/>
                    <a:pt x="386023" y="37933"/>
                  </a:cubicBezTo>
                  <a:cubicBezTo>
                    <a:pt x="383909" y="37933"/>
                    <a:pt x="381674" y="38648"/>
                    <a:pt x="379318" y="40077"/>
                  </a:cubicBezTo>
                  <a:cubicBezTo>
                    <a:pt x="376962" y="41505"/>
                    <a:pt x="374469" y="43648"/>
                    <a:pt x="371841" y="46506"/>
                  </a:cubicBezTo>
                  <a:lnTo>
                    <a:pt x="371841" y="91083"/>
                  </a:lnTo>
                  <a:lnTo>
                    <a:pt x="358825" y="91083"/>
                  </a:lnTo>
                  <a:lnTo>
                    <a:pt x="358825" y="28232"/>
                  </a:lnTo>
                  <a:lnTo>
                    <a:pt x="369558" y="28232"/>
                  </a:lnTo>
                  <a:lnTo>
                    <a:pt x="370585" y="37020"/>
                  </a:lnTo>
                  <a:lnTo>
                    <a:pt x="370928" y="37020"/>
                  </a:lnTo>
                  <a:cubicBezTo>
                    <a:pt x="373603" y="34090"/>
                    <a:pt x="376543" y="31645"/>
                    <a:pt x="379747" y="29686"/>
                  </a:cubicBezTo>
                  <a:cubicBezTo>
                    <a:pt x="382952" y="27726"/>
                    <a:pt x="386492" y="26708"/>
                    <a:pt x="390369" y="26632"/>
                  </a:cubicBezTo>
                  <a:close/>
                  <a:moveTo>
                    <a:pt x="317289" y="26632"/>
                  </a:moveTo>
                  <a:cubicBezTo>
                    <a:pt x="322550" y="26652"/>
                    <a:pt x="327412" y="27957"/>
                    <a:pt x="331874" y="30549"/>
                  </a:cubicBezTo>
                  <a:cubicBezTo>
                    <a:pt x="336336" y="33140"/>
                    <a:pt x="339934" y="36901"/>
                    <a:pt x="342669" y="41830"/>
                  </a:cubicBezTo>
                  <a:cubicBezTo>
                    <a:pt x="345403" y="46759"/>
                    <a:pt x="346808" y="52740"/>
                    <a:pt x="346886" y="59772"/>
                  </a:cubicBezTo>
                  <a:cubicBezTo>
                    <a:pt x="346808" y="66728"/>
                    <a:pt x="345403" y="72645"/>
                    <a:pt x="342669" y="77523"/>
                  </a:cubicBezTo>
                  <a:cubicBezTo>
                    <a:pt x="339934" y="82402"/>
                    <a:pt x="336336" y="86124"/>
                    <a:pt x="331874" y="88690"/>
                  </a:cubicBezTo>
                  <a:cubicBezTo>
                    <a:pt x="327412" y="91256"/>
                    <a:pt x="322550" y="92549"/>
                    <a:pt x="317289" y="92569"/>
                  </a:cubicBezTo>
                  <a:cubicBezTo>
                    <a:pt x="312028" y="92549"/>
                    <a:pt x="307166" y="91256"/>
                    <a:pt x="302704" y="88690"/>
                  </a:cubicBezTo>
                  <a:cubicBezTo>
                    <a:pt x="298242" y="86124"/>
                    <a:pt x="294644" y="82402"/>
                    <a:pt x="291910" y="77523"/>
                  </a:cubicBezTo>
                  <a:cubicBezTo>
                    <a:pt x="289176" y="72645"/>
                    <a:pt x="287770" y="66728"/>
                    <a:pt x="287693" y="59772"/>
                  </a:cubicBezTo>
                  <a:cubicBezTo>
                    <a:pt x="287770" y="52740"/>
                    <a:pt x="289176" y="46759"/>
                    <a:pt x="291910" y="41830"/>
                  </a:cubicBezTo>
                  <a:cubicBezTo>
                    <a:pt x="294644" y="36901"/>
                    <a:pt x="298242" y="33140"/>
                    <a:pt x="302704" y="30549"/>
                  </a:cubicBezTo>
                  <a:cubicBezTo>
                    <a:pt x="307166" y="27957"/>
                    <a:pt x="312028" y="26652"/>
                    <a:pt x="317289" y="26632"/>
                  </a:cubicBezTo>
                  <a:close/>
                  <a:moveTo>
                    <a:pt x="261618" y="26632"/>
                  </a:moveTo>
                  <a:cubicBezTo>
                    <a:pt x="265599" y="26682"/>
                    <a:pt x="269095" y="27381"/>
                    <a:pt x="272105" y="28729"/>
                  </a:cubicBezTo>
                  <a:cubicBezTo>
                    <a:pt x="275115" y="30078"/>
                    <a:pt x="277753" y="31776"/>
                    <a:pt x="280020" y="33823"/>
                  </a:cubicBezTo>
                  <a:lnTo>
                    <a:pt x="273505" y="42393"/>
                  </a:lnTo>
                  <a:cubicBezTo>
                    <a:pt x="271805" y="40837"/>
                    <a:pt x="270033" y="39632"/>
                    <a:pt x="268190" y="38777"/>
                  </a:cubicBezTo>
                  <a:cubicBezTo>
                    <a:pt x="266347" y="37922"/>
                    <a:pt x="264347" y="37488"/>
                    <a:pt x="262190" y="37476"/>
                  </a:cubicBezTo>
                  <a:cubicBezTo>
                    <a:pt x="256836" y="37569"/>
                    <a:pt x="252512" y="39613"/>
                    <a:pt x="249216" y="43608"/>
                  </a:cubicBezTo>
                  <a:cubicBezTo>
                    <a:pt x="245921" y="47602"/>
                    <a:pt x="244225" y="52990"/>
                    <a:pt x="244130" y="59772"/>
                  </a:cubicBezTo>
                  <a:cubicBezTo>
                    <a:pt x="244211" y="66494"/>
                    <a:pt x="245849" y="71830"/>
                    <a:pt x="249045" y="75779"/>
                  </a:cubicBezTo>
                  <a:cubicBezTo>
                    <a:pt x="252241" y="79728"/>
                    <a:pt x="256508" y="81748"/>
                    <a:pt x="261847" y="81839"/>
                  </a:cubicBezTo>
                  <a:cubicBezTo>
                    <a:pt x="264483" y="81801"/>
                    <a:pt x="266954" y="81248"/>
                    <a:pt x="269262" y="80181"/>
                  </a:cubicBezTo>
                  <a:cubicBezTo>
                    <a:pt x="271569" y="79114"/>
                    <a:pt x="273670" y="77761"/>
                    <a:pt x="275563" y="76122"/>
                  </a:cubicBezTo>
                  <a:lnTo>
                    <a:pt x="280935" y="84807"/>
                  </a:lnTo>
                  <a:cubicBezTo>
                    <a:pt x="278037" y="87377"/>
                    <a:pt x="274832" y="89313"/>
                    <a:pt x="271319" y="90614"/>
                  </a:cubicBezTo>
                  <a:cubicBezTo>
                    <a:pt x="267807" y="91915"/>
                    <a:pt x="264230" y="92566"/>
                    <a:pt x="260589" y="92569"/>
                  </a:cubicBezTo>
                  <a:cubicBezTo>
                    <a:pt x="251887" y="92503"/>
                    <a:pt x="244750" y="89638"/>
                    <a:pt x="239180" y="83974"/>
                  </a:cubicBezTo>
                  <a:cubicBezTo>
                    <a:pt x="233609" y="78310"/>
                    <a:pt x="230730" y="70243"/>
                    <a:pt x="230543" y="59772"/>
                  </a:cubicBezTo>
                  <a:cubicBezTo>
                    <a:pt x="230619" y="52740"/>
                    <a:pt x="232077" y="46759"/>
                    <a:pt x="234916" y="41830"/>
                  </a:cubicBezTo>
                  <a:cubicBezTo>
                    <a:pt x="237755" y="36901"/>
                    <a:pt x="241515" y="33140"/>
                    <a:pt x="246195" y="30549"/>
                  </a:cubicBezTo>
                  <a:cubicBezTo>
                    <a:pt x="250876" y="27957"/>
                    <a:pt x="256017" y="26652"/>
                    <a:pt x="261618" y="26632"/>
                  </a:cubicBezTo>
                  <a:close/>
                  <a:moveTo>
                    <a:pt x="163975" y="26632"/>
                  </a:moveTo>
                  <a:cubicBezTo>
                    <a:pt x="172344" y="26760"/>
                    <a:pt x="178697" y="29501"/>
                    <a:pt x="183032" y="34856"/>
                  </a:cubicBezTo>
                  <a:cubicBezTo>
                    <a:pt x="187368" y="40211"/>
                    <a:pt x="189548" y="47413"/>
                    <a:pt x="189571" y="56461"/>
                  </a:cubicBezTo>
                  <a:cubicBezTo>
                    <a:pt x="189569" y="57742"/>
                    <a:pt x="189516" y="58974"/>
                    <a:pt x="189414" y="60155"/>
                  </a:cubicBezTo>
                  <a:cubicBezTo>
                    <a:pt x="189312" y="61337"/>
                    <a:pt x="189174" y="62312"/>
                    <a:pt x="189000" y="63079"/>
                  </a:cubicBezTo>
                  <a:lnTo>
                    <a:pt x="148194" y="63079"/>
                  </a:lnTo>
                  <a:cubicBezTo>
                    <a:pt x="148776" y="69135"/>
                    <a:pt x="150786" y="73839"/>
                    <a:pt x="154227" y="77192"/>
                  </a:cubicBezTo>
                  <a:cubicBezTo>
                    <a:pt x="157667" y="80545"/>
                    <a:pt x="162136" y="82246"/>
                    <a:pt x="167635" y="82296"/>
                  </a:cubicBezTo>
                  <a:cubicBezTo>
                    <a:pt x="170424" y="82287"/>
                    <a:pt x="173050" y="81877"/>
                    <a:pt x="175510" y="81066"/>
                  </a:cubicBezTo>
                  <a:cubicBezTo>
                    <a:pt x="177970" y="80256"/>
                    <a:pt x="180336" y="79103"/>
                    <a:pt x="182607" y="77606"/>
                  </a:cubicBezTo>
                  <a:lnTo>
                    <a:pt x="187174" y="85949"/>
                  </a:lnTo>
                  <a:cubicBezTo>
                    <a:pt x="184256" y="87922"/>
                    <a:pt x="181015" y="89511"/>
                    <a:pt x="177451" y="90714"/>
                  </a:cubicBezTo>
                  <a:cubicBezTo>
                    <a:pt x="173887" y="91917"/>
                    <a:pt x="170043" y="92536"/>
                    <a:pt x="165919" y="92569"/>
                  </a:cubicBezTo>
                  <a:cubicBezTo>
                    <a:pt x="160177" y="92547"/>
                    <a:pt x="155006" y="91246"/>
                    <a:pt x="150406" y="88665"/>
                  </a:cubicBezTo>
                  <a:cubicBezTo>
                    <a:pt x="145806" y="86083"/>
                    <a:pt x="142153" y="82352"/>
                    <a:pt x="139447" y="77472"/>
                  </a:cubicBezTo>
                  <a:cubicBezTo>
                    <a:pt x="136740" y="72591"/>
                    <a:pt x="135355" y="66690"/>
                    <a:pt x="135293" y="59770"/>
                  </a:cubicBezTo>
                  <a:cubicBezTo>
                    <a:pt x="135374" y="52919"/>
                    <a:pt x="136760" y="47023"/>
                    <a:pt x="139451" y="42084"/>
                  </a:cubicBezTo>
                  <a:cubicBezTo>
                    <a:pt x="142142" y="37144"/>
                    <a:pt x="145653" y="33342"/>
                    <a:pt x="149983" y="30676"/>
                  </a:cubicBezTo>
                  <a:cubicBezTo>
                    <a:pt x="154313" y="28010"/>
                    <a:pt x="158977" y="26662"/>
                    <a:pt x="163975" y="26632"/>
                  </a:cubicBezTo>
                  <a:close/>
                  <a:moveTo>
                    <a:pt x="0" y="6972"/>
                  </a:moveTo>
                  <a:lnTo>
                    <a:pt x="62736" y="6972"/>
                  </a:lnTo>
                  <a:lnTo>
                    <a:pt x="62736" y="18045"/>
                  </a:lnTo>
                  <a:lnTo>
                    <a:pt x="37933" y="18045"/>
                  </a:lnTo>
                  <a:lnTo>
                    <a:pt x="37933" y="91083"/>
                  </a:lnTo>
                  <a:lnTo>
                    <a:pt x="24688" y="91083"/>
                  </a:lnTo>
                  <a:lnTo>
                    <a:pt x="24688" y="18045"/>
                  </a:lnTo>
                  <a:lnTo>
                    <a:pt x="0" y="18045"/>
                  </a:lnTo>
                  <a:close/>
                  <a:moveTo>
                    <a:pt x="768400" y="0"/>
                  </a:moveTo>
                  <a:lnTo>
                    <a:pt x="781416" y="0"/>
                  </a:lnTo>
                  <a:lnTo>
                    <a:pt x="781416" y="77038"/>
                  </a:lnTo>
                  <a:cubicBezTo>
                    <a:pt x="781450" y="78789"/>
                    <a:pt x="781783" y="80032"/>
                    <a:pt x="782416" y="80767"/>
                  </a:cubicBezTo>
                  <a:cubicBezTo>
                    <a:pt x="783050" y="81503"/>
                    <a:pt x="783783" y="81860"/>
                    <a:pt x="784617" y="81839"/>
                  </a:cubicBezTo>
                  <a:cubicBezTo>
                    <a:pt x="784886" y="81844"/>
                    <a:pt x="785176" y="81834"/>
                    <a:pt x="785488" y="81810"/>
                  </a:cubicBezTo>
                  <a:cubicBezTo>
                    <a:pt x="785800" y="81787"/>
                    <a:pt x="786234" y="81720"/>
                    <a:pt x="786788" y="81610"/>
                  </a:cubicBezTo>
                  <a:lnTo>
                    <a:pt x="788503" y="91541"/>
                  </a:lnTo>
                  <a:cubicBezTo>
                    <a:pt x="787708" y="91834"/>
                    <a:pt x="786726" y="92077"/>
                    <a:pt x="785560" y="92269"/>
                  </a:cubicBezTo>
                  <a:cubicBezTo>
                    <a:pt x="784393" y="92462"/>
                    <a:pt x="783012" y="92562"/>
                    <a:pt x="781416" y="92569"/>
                  </a:cubicBezTo>
                  <a:cubicBezTo>
                    <a:pt x="776728" y="92529"/>
                    <a:pt x="773374" y="91097"/>
                    <a:pt x="771355" y="88273"/>
                  </a:cubicBezTo>
                  <a:cubicBezTo>
                    <a:pt x="769335" y="85450"/>
                    <a:pt x="768350" y="81476"/>
                    <a:pt x="768400" y="76353"/>
                  </a:cubicBezTo>
                  <a:close/>
                  <a:moveTo>
                    <a:pt x="73075" y="0"/>
                  </a:moveTo>
                  <a:lnTo>
                    <a:pt x="86091" y="0"/>
                  </a:lnTo>
                  <a:lnTo>
                    <a:pt x="86091" y="24117"/>
                  </a:lnTo>
                  <a:lnTo>
                    <a:pt x="85635" y="36564"/>
                  </a:lnTo>
                  <a:cubicBezTo>
                    <a:pt x="88348" y="33852"/>
                    <a:pt x="91355" y="31541"/>
                    <a:pt x="94654" y="29629"/>
                  </a:cubicBezTo>
                  <a:cubicBezTo>
                    <a:pt x="97954" y="27716"/>
                    <a:pt x="101733" y="26718"/>
                    <a:pt x="105990" y="26632"/>
                  </a:cubicBezTo>
                  <a:cubicBezTo>
                    <a:pt x="112644" y="26670"/>
                    <a:pt x="117532" y="28820"/>
                    <a:pt x="120657" y="33084"/>
                  </a:cubicBezTo>
                  <a:cubicBezTo>
                    <a:pt x="123781" y="37348"/>
                    <a:pt x="125327" y="43498"/>
                    <a:pt x="125296" y="51535"/>
                  </a:cubicBezTo>
                  <a:lnTo>
                    <a:pt x="125296" y="91083"/>
                  </a:lnTo>
                  <a:lnTo>
                    <a:pt x="112166" y="91083"/>
                  </a:lnTo>
                  <a:lnTo>
                    <a:pt x="112166" y="53135"/>
                  </a:lnTo>
                  <a:cubicBezTo>
                    <a:pt x="112187" y="47751"/>
                    <a:pt x="111344" y="43860"/>
                    <a:pt x="109636" y="41462"/>
                  </a:cubicBezTo>
                  <a:cubicBezTo>
                    <a:pt x="107927" y="39065"/>
                    <a:pt x="105226" y="37888"/>
                    <a:pt x="101530" y="37933"/>
                  </a:cubicBezTo>
                  <a:cubicBezTo>
                    <a:pt x="98686" y="37941"/>
                    <a:pt x="96084" y="38669"/>
                    <a:pt x="93725" y="40119"/>
                  </a:cubicBezTo>
                  <a:cubicBezTo>
                    <a:pt x="91366" y="41570"/>
                    <a:pt x="88822" y="43698"/>
                    <a:pt x="86091" y="46506"/>
                  </a:cubicBezTo>
                  <a:lnTo>
                    <a:pt x="86091" y="91083"/>
                  </a:lnTo>
                  <a:lnTo>
                    <a:pt x="73075" y="910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思源黑体 CN Regular" panose="020B0500000000000000" pitchFamily="34" charset="-122"/>
              </a:endParaRP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16A842E4-0399-083C-6EEC-CB7B0D1090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pic>
        <p:nvPicPr>
          <p:cNvPr id="27" name="图片 26" descr="黑暗中的灯光&#10;&#10;描述已自动生成">
            <a:extLst>
              <a:ext uri="{FF2B5EF4-FFF2-40B4-BE49-F238E27FC236}">
                <a16:creationId xmlns:a16="http://schemas.microsoft.com/office/drawing/2014/main" id="{49B00E79-1BB9-9F0F-2151-387D8D026FD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3307" y="3285258"/>
            <a:ext cx="2111375" cy="1084775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561808F-24EC-9D94-FA9A-B75B7189B9CD}"/>
              </a:ext>
            </a:extLst>
          </p:cNvPr>
          <p:cNvGrpSpPr/>
          <p:nvPr/>
        </p:nvGrpSpPr>
        <p:grpSpPr>
          <a:xfrm>
            <a:off x="10183025" y="5906098"/>
            <a:ext cx="987988" cy="66927"/>
            <a:chOff x="6449441" y="3851910"/>
            <a:chExt cx="908162" cy="61520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66000"/>
                </a:schemeClr>
              </a:gs>
            </a:gsLst>
            <a:lin ang="0" scaled="0"/>
            <a:tileRect/>
          </a:gradFill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id="{3B04A150-C54C-BC22-F5E8-DD490814CF5C}"/>
                </a:ext>
              </a:extLst>
            </p:cNvPr>
            <p:cNvSpPr/>
            <p:nvPr/>
          </p:nvSpPr>
          <p:spPr>
            <a:xfrm>
              <a:off x="64494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651C39C3-1887-43B0-DC30-C301679BC71F}"/>
                </a:ext>
              </a:extLst>
            </p:cNvPr>
            <p:cNvSpPr/>
            <p:nvPr/>
          </p:nvSpPr>
          <p:spPr>
            <a:xfrm>
              <a:off x="65338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65E67A5C-9C19-410B-18F9-05CE36B1C6D5}"/>
                </a:ext>
              </a:extLst>
            </p:cNvPr>
            <p:cNvSpPr/>
            <p:nvPr/>
          </p:nvSpPr>
          <p:spPr>
            <a:xfrm>
              <a:off x="66182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id="{D78A01AE-BA13-2429-501B-2052287CAA20}"/>
                </a:ext>
              </a:extLst>
            </p:cNvPr>
            <p:cNvSpPr/>
            <p:nvPr/>
          </p:nvSpPr>
          <p:spPr>
            <a:xfrm>
              <a:off x="6702641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BB816169-C952-8DAC-6BF6-FB93FD5E1B12}"/>
                </a:ext>
              </a:extLst>
            </p:cNvPr>
            <p:cNvSpPr/>
            <p:nvPr/>
          </p:nvSpPr>
          <p:spPr>
            <a:xfrm>
              <a:off x="6787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93A062D9-812F-3A07-A52E-39A0AC4D0DA4}"/>
                </a:ext>
              </a:extLst>
            </p:cNvPr>
            <p:cNvSpPr/>
            <p:nvPr/>
          </p:nvSpPr>
          <p:spPr>
            <a:xfrm>
              <a:off x="6871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E87A5302-00EC-11D8-B11D-B440B8D2439F}"/>
                </a:ext>
              </a:extLst>
            </p:cNvPr>
            <p:cNvSpPr/>
            <p:nvPr/>
          </p:nvSpPr>
          <p:spPr>
            <a:xfrm>
              <a:off x="69558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8" name="平行四边形 47">
              <a:extLst>
                <a:ext uri="{FF2B5EF4-FFF2-40B4-BE49-F238E27FC236}">
                  <a16:creationId xmlns:a16="http://schemas.microsoft.com/office/drawing/2014/main" id="{25868AC0-8F16-4408-6EC2-0C64BAEBBEE4}"/>
                </a:ext>
              </a:extLst>
            </p:cNvPr>
            <p:cNvSpPr/>
            <p:nvPr/>
          </p:nvSpPr>
          <p:spPr>
            <a:xfrm>
              <a:off x="70402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id="{181F48BA-F358-AC71-64A8-D5434584D26C}"/>
                </a:ext>
              </a:extLst>
            </p:cNvPr>
            <p:cNvSpPr/>
            <p:nvPr/>
          </p:nvSpPr>
          <p:spPr>
            <a:xfrm>
              <a:off x="71246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id="{D3B93D3B-161D-1915-EF4C-28761694E721}"/>
                </a:ext>
              </a:extLst>
            </p:cNvPr>
            <p:cNvSpPr/>
            <p:nvPr/>
          </p:nvSpPr>
          <p:spPr>
            <a:xfrm>
              <a:off x="72090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9E3C5843-4298-053C-8312-8A5B83F8DF70}"/>
                </a:ext>
              </a:extLst>
            </p:cNvPr>
            <p:cNvSpPr/>
            <p:nvPr/>
          </p:nvSpPr>
          <p:spPr>
            <a:xfrm>
              <a:off x="7293440" y="3851910"/>
              <a:ext cx="64163" cy="61520"/>
            </a:xfrm>
            <a:prstGeom prst="parallelogram">
              <a:avLst/>
            </a:prstGeom>
            <a:grpFill/>
            <a:ln>
              <a:noFill/>
            </a:ln>
            <a:effectLst>
              <a:outerShdw blurRad="127000" algn="ctr" rotWithShape="0">
                <a:srgbClr val="65B4D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554492"/>
              <a:endParaRPr lang="zh-CN" altLang="en-US" sz="11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E30441A-F3FC-B0A9-B527-CCDE8925DEF6}"/>
              </a:ext>
            </a:extLst>
          </p:cNvPr>
          <p:cNvSpPr/>
          <p:nvPr/>
        </p:nvSpPr>
        <p:spPr>
          <a:xfrm>
            <a:off x="6986226" y="3774536"/>
            <a:ext cx="2664372" cy="275896"/>
          </a:xfrm>
          <a:custGeom>
            <a:avLst/>
            <a:gdLst>
              <a:gd name="connsiteX0" fmla="*/ 0 w 2664372"/>
              <a:gd name="connsiteY0" fmla="*/ 275896 h 275896"/>
              <a:gd name="connsiteX1" fmla="*/ 2388476 w 2664372"/>
              <a:gd name="connsiteY1" fmla="*/ 275896 h 275896"/>
              <a:gd name="connsiteX2" fmla="*/ 2664372 w 2664372"/>
              <a:gd name="connsiteY2" fmla="*/ 0 h 27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64372" h="275896">
                <a:moveTo>
                  <a:pt x="0" y="275896"/>
                </a:moveTo>
                <a:lnTo>
                  <a:pt x="2388476" y="275896"/>
                </a:lnTo>
                <a:lnTo>
                  <a:pt x="2664372" y="0"/>
                </a:lnTo>
              </a:path>
            </a:pathLst>
          </a:custGeom>
          <a:noFill/>
          <a:ln>
            <a:gradFill>
              <a:gsLst>
                <a:gs pos="3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5AAB77F-7D13-6934-B9B8-90FFB87109A8}"/>
              </a:ext>
            </a:extLst>
          </p:cNvPr>
          <p:cNvSpPr/>
          <p:nvPr/>
        </p:nvSpPr>
        <p:spPr>
          <a:xfrm>
            <a:off x="9642658" y="3728020"/>
            <a:ext cx="49692" cy="496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219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&#10;&#10;描述已自动生成">
            <a:extLst>
              <a:ext uri="{FF2B5EF4-FFF2-40B4-BE49-F238E27FC236}">
                <a16:creationId xmlns:a16="http://schemas.microsoft.com/office/drawing/2014/main" id="{54E4A838-8B20-5A3C-5729-4F1BA3DDC1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7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Totin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478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TOTIN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演示设计公众号主理人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商业定制经验丰富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64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H"/>
                <a:ea typeface="OPPOSans H"/>
              </a:rPr>
              <a:t>TOTINSLIDE01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ADAF7B-825B-54F8-1DDD-E4520F8F873D}"/>
              </a:ext>
            </a:extLst>
          </p:cNvPr>
          <p:cNvSpPr/>
          <p:nvPr/>
        </p:nvSpPr>
        <p:spPr>
          <a:xfrm>
            <a:off x="695325" y="5110052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TotinSlide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DEB4C81-F332-1A7F-28EC-89BD1E8515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08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B8353DC3-7ACF-5876-9DEA-D44B08389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F04C668-3389-37FC-521F-75E7F3F5C0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accent3">
                  <a:alpha val="0"/>
                </a:schemeClr>
              </a:gs>
              <a:gs pos="76000">
                <a:schemeClr val="accent1">
                  <a:alpha val="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414DEC-E528-70B9-3DD2-97D2C7897F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7243A8-EBFA-F7E2-E0C8-3E59E7008530}"/>
              </a:ext>
            </a:extLst>
          </p:cNvPr>
          <p:cNvSpPr txBox="1"/>
          <p:nvPr/>
        </p:nvSpPr>
        <p:spPr>
          <a:xfrm>
            <a:off x="4906963" y="442022"/>
            <a:ext cx="2378075" cy="78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54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目录</a:t>
            </a:r>
            <a:endParaRPr lang="en-US" sz="54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0AD8C5C-D454-7C9D-ED47-C55F3DE706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pic>
        <p:nvPicPr>
          <p:cNvPr id="239" name="图片 238">
            <a:extLst>
              <a:ext uri="{FF2B5EF4-FFF2-40B4-BE49-F238E27FC236}">
                <a16:creationId xmlns:a16="http://schemas.microsoft.com/office/drawing/2014/main" id="{F319B21D-04FA-4071-DA20-FD745CA931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26490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2E270E39-668E-33D5-F308-0F999D7DF6E5}"/>
              </a:ext>
            </a:extLst>
          </p:cNvPr>
          <p:cNvGrpSpPr/>
          <p:nvPr/>
        </p:nvGrpSpPr>
        <p:grpSpPr>
          <a:xfrm>
            <a:off x="2405448" y="609679"/>
            <a:ext cx="7381104" cy="270193"/>
            <a:chOff x="2329204" y="597219"/>
            <a:chExt cx="7381104" cy="270193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3BEB28FF-AF6A-D02F-76C8-A0A480F739BF}"/>
                </a:ext>
              </a:extLst>
            </p:cNvPr>
            <p:cNvGrpSpPr/>
            <p:nvPr/>
          </p:nvGrpSpPr>
          <p:grpSpPr>
            <a:xfrm>
              <a:off x="2329204" y="597219"/>
              <a:ext cx="2699222" cy="270193"/>
              <a:chOff x="1113679" y="636129"/>
              <a:chExt cx="2699222" cy="270193"/>
            </a:xfrm>
          </p:grpSpPr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802B6D7B-FFD9-D395-CC2E-B74671F886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3679" y="789002"/>
                <a:ext cx="2350941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4" name="平行四边形 273">
                <a:extLst>
                  <a:ext uri="{FF2B5EF4-FFF2-40B4-BE49-F238E27FC236}">
                    <a16:creationId xmlns:a16="http://schemas.microsoft.com/office/drawing/2014/main" id="{E576C224-8691-E372-45C6-D292AE8E3DCF}"/>
                  </a:ext>
                </a:extLst>
              </p:cNvPr>
              <p:cNvSpPr/>
              <p:nvPr/>
            </p:nvSpPr>
            <p:spPr>
              <a:xfrm flipH="1">
                <a:off x="3543661" y="636129"/>
                <a:ext cx="269240" cy="270193"/>
              </a:xfrm>
              <a:prstGeom prst="parallelogram">
                <a:avLst>
                  <a:gd name="adj" fmla="val 53937"/>
                </a:avLst>
              </a:prstGeom>
              <a:gradFill>
                <a:gsLst>
                  <a:gs pos="13000">
                    <a:schemeClr val="accent1">
                      <a:lumMod val="50000"/>
                      <a:alpha val="59000"/>
                    </a:schemeClr>
                  </a:gs>
                  <a:gs pos="97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5" name="平行四边形 274">
                <a:extLst>
                  <a:ext uri="{FF2B5EF4-FFF2-40B4-BE49-F238E27FC236}">
                    <a16:creationId xmlns:a16="http://schemas.microsoft.com/office/drawing/2014/main" id="{60D42905-1C4D-F10A-AFE2-A73090C0B05E}"/>
                  </a:ext>
                </a:extLst>
              </p:cNvPr>
              <p:cNvSpPr/>
              <p:nvPr/>
            </p:nvSpPr>
            <p:spPr>
              <a:xfrm flipH="1">
                <a:off x="3412216" y="709221"/>
                <a:ext cx="158998" cy="159561"/>
              </a:xfrm>
              <a:prstGeom prst="parallelogram">
                <a:avLst>
                  <a:gd name="adj" fmla="val 53937"/>
                </a:avLst>
              </a:prstGeom>
              <a:gradFill>
                <a:gsLst>
                  <a:gs pos="13000">
                    <a:schemeClr val="accent1">
                      <a:lumMod val="50000"/>
                      <a:alpha val="59000"/>
                    </a:schemeClr>
                  </a:gs>
                  <a:gs pos="97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Calibri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222D21CC-54B8-7F2A-FF1F-356B90076518}"/>
                </a:ext>
              </a:extLst>
            </p:cNvPr>
            <p:cNvGrpSpPr/>
            <p:nvPr/>
          </p:nvGrpSpPr>
          <p:grpSpPr>
            <a:xfrm flipH="1">
              <a:off x="7011086" y="597219"/>
              <a:ext cx="2699222" cy="270193"/>
              <a:chOff x="1113679" y="636129"/>
              <a:chExt cx="2699222" cy="270193"/>
            </a:xfrm>
          </p:grpSpPr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F811A843-CD31-D888-2C71-AF01577073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3679" y="789002"/>
                <a:ext cx="2350941" cy="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平行四边形 277">
                <a:extLst>
                  <a:ext uri="{FF2B5EF4-FFF2-40B4-BE49-F238E27FC236}">
                    <a16:creationId xmlns:a16="http://schemas.microsoft.com/office/drawing/2014/main" id="{B2732167-7E79-A754-AD70-B3CF380A7843}"/>
                  </a:ext>
                </a:extLst>
              </p:cNvPr>
              <p:cNvSpPr/>
              <p:nvPr/>
            </p:nvSpPr>
            <p:spPr>
              <a:xfrm flipH="1">
                <a:off x="3543661" y="636129"/>
                <a:ext cx="269240" cy="270193"/>
              </a:xfrm>
              <a:prstGeom prst="parallelogram">
                <a:avLst>
                  <a:gd name="adj" fmla="val 53937"/>
                </a:avLst>
              </a:prstGeom>
              <a:gradFill>
                <a:gsLst>
                  <a:gs pos="13000">
                    <a:schemeClr val="accent1">
                      <a:lumMod val="50000"/>
                      <a:alpha val="59000"/>
                    </a:schemeClr>
                  </a:gs>
                  <a:gs pos="97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9" name="平行四边形 278">
                <a:extLst>
                  <a:ext uri="{FF2B5EF4-FFF2-40B4-BE49-F238E27FC236}">
                    <a16:creationId xmlns:a16="http://schemas.microsoft.com/office/drawing/2014/main" id="{FB64F62B-CF63-8402-2390-36347A718409}"/>
                  </a:ext>
                </a:extLst>
              </p:cNvPr>
              <p:cNvSpPr/>
              <p:nvPr/>
            </p:nvSpPr>
            <p:spPr>
              <a:xfrm flipH="1">
                <a:off x="3412216" y="709221"/>
                <a:ext cx="158998" cy="159561"/>
              </a:xfrm>
              <a:prstGeom prst="parallelogram">
                <a:avLst>
                  <a:gd name="adj" fmla="val 53937"/>
                </a:avLst>
              </a:prstGeom>
              <a:gradFill>
                <a:gsLst>
                  <a:gs pos="13000">
                    <a:schemeClr val="accent1">
                      <a:lumMod val="50000"/>
                      <a:alpha val="59000"/>
                    </a:schemeClr>
                  </a:gs>
                  <a:gs pos="97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Calibri"/>
                  <a:ea typeface="OPPOSans R" panose="00020600040101010101" pitchFamily="18" charset="-122"/>
                </a:endParaRPr>
              </a:p>
            </p:txBody>
          </p:sp>
        </p:grpSp>
      </p:grpSp>
      <p:pic>
        <p:nvPicPr>
          <p:cNvPr id="282" name="图片 281" descr="黑暗中的灯光&#10;&#10;描述已自动生成">
            <a:extLst>
              <a:ext uri="{FF2B5EF4-FFF2-40B4-BE49-F238E27FC236}">
                <a16:creationId xmlns:a16="http://schemas.microsoft.com/office/drawing/2014/main" id="{60B72614-BFC4-EC74-E028-42974497CFE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3173" y="422124"/>
            <a:ext cx="2111375" cy="1084775"/>
          </a:xfrm>
          <a:prstGeom prst="rect">
            <a:avLst/>
          </a:prstGeom>
        </p:spPr>
      </p:pic>
      <p:sp>
        <p:nvSpPr>
          <p:cNvPr id="284" name="任意多边形: 形状 283">
            <a:extLst>
              <a:ext uri="{FF2B5EF4-FFF2-40B4-BE49-F238E27FC236}">
                <a16:creationId xmlns:a16="http://schemas.microsoft.com/office/drawing/2014/main" id="{93DA3C84-6A48-C597-3F36-886F8F747FD9}"/>
              </a:ext>
            </a:extLst>
          </p:cNvPr>
          <p:cNvSpPr/>
          <p:nvPr/>
        </p:nvSpPr>
        <p:spPr>
          <a:xfrm>
            <a:off x="5535035" y="660401"/>
            <a:ext cx="54388" cy="309866"/>
          </a:xfrm>
          <a:custGeom>
            <a:avLst/>
            <a:gdLst>
              <a:gd name="connsiteX0" fmla="*/ 19050 w 46566"/>
              <a:gd name="connsiteY0" fmla="*/ 0 h 400050"/>
              <a:gd name="connsiteX1" fmla="*/ 19050 w 46566"/>
              <a:gd name="connsiteY1" fmla="*/ 0 h 400050"/>
              <a:gd name="connsiteX2" fmla="*/ 46566 w 46566"/>
              <a:gd name="connsiteY2" fmla="*/ 107950 h 400050"/>
              <a:gd name="connsiteX3" fmla="*/ 0 w 46566"/>
              <a:gd name="connsiteY3" fmla="*/ 400050 h 400050"/>
              <a:gd name="connsiteX0" fmla="*/ 19050 w 46566"/>
              <a:gd name="connsiteY0" fmla="*/ 0 h 400050"/>
              <a:gd name="connsiteX1" fmla="*/ 4763 w 46566"/>
              <a:gd name="connsiteY1" fmla="*/ 7613 h 400050"/>
              <a:gd name="connsiteX2" fmla="*/ 46566 w 46566"/>
              <a:gd name="connsiteY2" fmla="*/ 107950 h 400050"/>
              <a:gd name="connsiteX3" fmla="*/ 0 w 46566"/>
              <a:gd name="connsiteY3" fmla="*/ 400050 h 400050"/>
              <a:gd name="connsiteX0" fmla="*/ 4763 w 46566"/>
              <a:gd name="connsiteY0" fmla="*/ 0 h 392437"/>
              <a:gd name="connsiteX1" fmla="*/ 46566 w 46566"/>
              <a:gd name="connsiteY1" fmla="*/ 100337 h 392437"/>
              <a:gd name="connsiteX2" fmla="*/ 0 w 46566"/>
              <a:gd name="connsiteY2" fmla="*/ 392437 h 392437"/>
              <a:gd name="connsiteX0" fmla="*/ 0 w 48945"/>
              <a:gd name="connsiteY0" fmla="*/ 0 h 379114"/>
              <a:gd name="connsiteX1" fmla="*/ 48945 w 48945"/>
              <a:gd name="connsiteY1" fmla="*/ 87014 h 379114"/>
              <a:gd name="connsiteX2" fmla="*/ 2379 w 48945"/>
              <a:gd name="connsiteY2" fmla="*/ 379114 h 379114"/>
              <a:gd name="connsiteX0" fmla="*/ 0 w 48945"/>
              <a:gd name="connsiteY0" fmla="*/ 0 h 371501"/>
              <a:gd name="connsiteX1" fmla="*/ 48945 w 48945"/>
              <a:gd name="connsiteY1" fmla="*/ 87014 h 371501"/>
              <a:gd name="connsiteX2" fmla="*/ 19523 w 48945"/>
              <a:gd name="connsiteY2" fmla="*/ 371501 h 371501"/>
              <a:gd name="connsiteX0" fmla="*/ 0 w 48945"/>
              <a:gd name="connsiteY0" fmla="*/ 0 h 371501"/>
              <a:gd name="connsiteX1" fmla="*/ 48945 w 48945"/>
              <a:gd name="connsiteY1" fmla="*/ 87014 h 371501"/>
              <a:gd name="connsiteX2" fmla="*/ 15237 w 48945"/>
              <a:gd name="connsiteY2" fmla="*/ 371501 h 37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945" h="371501">
                <a:moveTo>
                  <a:pt x="0" y="0"/>
                </a:moveTo>
                <a:lnTo>
                  <a:pt x="48945" y="87014"/>
                </a:lnTo>
                <a:lnTo>
                  <a:pt x="15237" y="371501"/>
                </a:lnTo>
              </a:path>
            </a:pathLst>
          </a:custGeom>
          <a:noFill/>
          <a:ln>
            <a:solidFill>
              <a:srgbClr val="A163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497A9F0C-4240-25DE-7CDF-4458F0894FDC}"/>
              </a:ext>
            </a:extLst>
          </p:cNvPr>
          <p:cNvGrpSpPr/>
          <p:nvPr/>
        </p:nvGrpSpPr>
        <p:grpSpPr>
          <a:xfrm>
            <a:off x="859927" y="1902899"/>
            <a:ext cx="2375093" cy="3823138"/>
            <a:chOff x="1543284" y="2374901"/>
            <a:chExt cx="2460825" cy="2383343"/>
          </a:xfrm>
          <a:effectLst>
            <a:reflection blurRad="25400" stA="20000" endPos="55500" dist="571500" dir="5400000" sy="-100000" algn="bl" rotWithShape="0"/>
          </a:effectLst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25D475DD-0A00-21F6-6DFC-140188FAC7C5}"/>
                </a:ext>
              </a:extLst>
            </p:cNvPr>
            <p:cNvSpPr/>
            <p:nvPr/>
          </p:nvSpPr>
          <p:spPr>
            <a:xfrm>
              <a:off x="1573037" y="2375190"/>
              <a:ext cx="2384937" cy="2383054"/>
            </a:xfrm>
            <a:custGeom>
              <a:avLst/>
              <a:gdLst>
                <a:gd name="connsiteX0" fmla="*/ 2200829 w 2384937"/>
                <a:gd name="connsiteY0" fmla="*/ 2383054 h 2383054"/>
                <a:gd name="connsiteX1" fmla="*/ 3404 w 2384937"/>
                <a:gd name="connsiteY1" fmla="*/ 2383054 h 2383054"/>
                <a:gd name="connsiteX2" fmla="*/ 3404 w 2384937"/>
                <a:gd name="connsiteY2" fmla="*/ 2231900 h 2383054"/>
                <a:gd name="connsiteX3" fmla="*/ 81987 w 2384937"/>
                <a:gd name="connsiteY3" fmla="*/ 2163674 h 2383054"/>
                <a:gd name="connsiteX4" fmla="*/ 81987 w 2384937"/>
                <a:gd name="connsiteY4" fmla="*/ 1418983 h 2383054"/>
                <a:gd name="connsiteX5" fmla="*/ 0 w 2384937"/>
                <a:gd name="connsiteY5" fmla="*/ 1336924 h 2383054"/>
                <a:gd name="connsiteX6" fmla="*/ 0 w 2384937"/>
                <a:gd name="connsiteY6" fmla="*/ 190627 h 2383054"/>
                <a:gd name="connsiteX7" fmla="*/ 190627 w 2384937"/>
                <a:gd name="connsiteY7" fmla="*/ 0 h 2383054"/>
                <a:gd name="connsiteX8" fmla="*/ 2287741 w 2384937"/>
                <a:gd name="connsiteY8" fmla="*/ 0 h 2383054"/>
                <a:gd name="connsiteX9" fmla="*/ 2287741 w 2384937"/>
                <a:gd name="connsiteY9" fmla="*/ 177807 h 2383054"/>
                <a:gd name="connsiteX10" fmla="*/ 2384938 w 2384937"/>
                <a:gd name="connsiteY10" fmla="*/ 275004 h 2383054"/>
                <a:gd name="connsiteX11" fmla="*/ 2384938 w 2384937"/>
                <a:gd name="connsiteY11" fmla="*/ 2198874 h 2383054"/>
                <a:gd name="connsiteX12" fmla="*/ 2200829 w 2384937"/>
                <a:gd name="connsiteY12" fmla="*/ 2383054 h 2383054"/>
                <a:gd name="connsiteX13" fmla="*/ 7895 w 2384937"/>
                <a:gd name="connsiteY13" fmla="*/ 2378564 h 2383054"/>
                <a:gd name="connsiteX14" fmla="*/ 2198874 w 2384937"/>
                <a:gd name="connsiteY14" fmla="*/ 2378564 h 2383054"/>
                <a:gd name="connsiteX15" fmla="*/ 2380447 w 2384937"/>
                <a:gd name="connsiteY15" fmla="*/ 2196990 h 2383054"/>
                <a:gd name="connsiteX16" fmla="*/ 2380447 w 2384937"/>
                <a:gd name="connsiteY16" fmla="*/ 276887 h 2383054"/>
                <a:gd name="connsiteX17" fmla="*/ 2283251 w 2384937"/>
                <a:gd name="connsiteY17" fmla="*/ 179691 h 2383054"/>
                <a:gd name="connsiteX18" fmla="*/ 2283251 w 2384937"/>
                <a:gd name="connsiteY18" fmla="*/ 4563 h 2383054"/>
                <a:gd name="connsiteX19" fmla="*/ 192510 w 2384937"/>
                <a:gd name="connsiteY19" fmla="*/ 4563 h 2383054"/>
                <a:gd name="connsiteX20" fmla="*/ 4490 w 2384937"/>
                <a:gd name="connsiteY20" fmla="*/ 192510 h 2383054"/>
                <a:gd name="connsiteX21" fmla="*/ 4490 w 2384937"/>
                <a:gd name="connsiteY21" fmla="*/ 1335041 h 2383054"/>
                <a:gd name="connsiteX22" fmla="*/ 86477 w 2384937"/>
                <a:gd name="connsiteY22" fmla="*/ 1417028 h 2383054"/>
                <a:gd name="connsiteX23" fmla="*/ 86477 w 2384937"/>
                <a:gd name="connsiteY23" fmla="*/ 2165702 h 2383054"/>
                <a:gd name="connsiteX24" fmla="*/ 7895 w 2384937"/>
                <a:gd name="connsiteY24" fmla="*/ 2233928 h 2383054"/>
                <a:gd name="connsiteX25" fmla="*/ 7895 w 2384937"/>
                <a:gd name="connsiteY25" fmla="*/ 2378564 h 238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84937" h="2383054">
                  <a:moveTo>
                    <a:pt x="2200829" y="2383054"/>
                  </a:moveTo>
                  <a:lnTo>
                    <a:pt x="3404" y="2383054"/>
                  </a:lnTo>
                  <a:lnTo>
                    <a:pt x="3404" y="2231900"/>
                  </a:lnTo>
                  <a:lnTo>
                    <a:pt x="81987" y="2163674"/>
                  </a:lnTo>
                  <a:lnTo>
                    <a:pt x="81987" y="1418983"/>
                  </a:lnTo>
                  <a:lnTo>
                    <a:pt x="0" y="1336924"/>
                  </a:lnTo>
                  <a:lnTo>
                    <a:pt x="0" y="190627"/>
                  </a:lnTo>
                  <a:lnTo>
                    <a:pt x="190627" y="0"/>
                  </a:lnTo>
                  <a:lnTo>
                    <a:pt x="2287741" y="0"/>
                  </a:lnTo>
                  <a:lnTo>
                    <a:pt x="2287741" y="177807"/>
                  </a:lnTo>
                  <a:lnTo>
                    <a:pt x="2384938" y="275004"/>
                  </a:lnTo>
                  <a:lnTo>
                    <a:pt x="2384938" y="2198874"/>
                  </a:lnTo>
                  <a:lnTo>
                    <a:pt x="2200829" y="2383054"/>
                  </a:lnTo>
                  <a:close/>
                  <a:moveTo>
                    <a:pt x="7895" y="2378564"/>
                  </a:moveTo>
                  <a:lnTo>
                    <a:pt x="2198874" y="2378564"/>
                  </a:lnTo>
                  <a:lnTo>
                    <a:pt x="2380447" y="2196990"/>
                  </a:lnTo>
                  <a:lnTo>
                    <a:pt x="2380447" y="276887"/>
                  </a:lnTo>
                  <a:lnTo>
                    <a:pt x="2283251" y="179691"/>
                  </a:lnTo>
                  <a:lnTo>
                    <a:pt x="2283251" y="4563"/>
                  </a:lnTo>
                  <a:lnTo>
                    <a:pt x="192510" y="4563"/>
                  </a:lnTo>
                  <a:lnTo>
                    <a:pt x="4490" y="192510"/>
                  </a:lnTo>
                  <a:lnTo>
                    <a:pt x="4490" y="1335041"/>
                  </a:lnTo>
                  <a:lnTo>
                    <a:pt x="86477" y="1417028"/>
                  </a:lnTo>
                  <a:lnTo>
                    <a:pt x="86477" y="2165702"/>
                  </a:lnTo>
                  <a:lnTo>
                    <a:pt x="7895" y="2233928"/>
                  </a:lnTo>
                  <a:lnTo>
                    <a:pt x="7895" y="237856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160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F9A802AE-89C7-0A9E-3087-9EF7A8190EFB}"/>
                </a:ext>
              </a:extLst>
            </p:cNvPr>
            <p:cNvSpPr/>
            <p:nvPr/>
          </p:nvSpPr>
          <p:spPr>
            <a:xfrm>
              <a:off x="1623662" y="2377436"/>
              <a:ext cx="2380447" cy="2378563"/>
            </a:xfrm>
            <a:custGeom>
              <a:avLst/>
              <a:gdLst>
                <a:gd name="connsiteX0" fmla="*/ 189323 w 2380447"/>
                <a:gd name="connsiteY0" fmla="*/ 0 h 2378563"/>
                <a:gd name="connsiteX1" fmla="*/ 0 w 2380447"/>
                <a:gd name="connsiteY1" fmla="*/ 189323 h 2378563"/>
                <a:gd name="connsiteX2" fmla="*/ 0 w 2380447"/>
                <a:gd name="connsiteY2" fmla="*/ 1333737 h 2378563"/>
                <a:gd name="connsiteX3" fmla="*/ 82059 w 2380447"/>
                <a:gd name="connsiteY3" fmla="*/ 1415796 h 2378563"/>
                <a:gd name="connsiteX4" fmla="*/ 82059 w 2380447"/>
                <a:gd name="connsiteY4" fmla="*/ 2162515 h 2378563"/>
                <a:gd name="connsiteX5" fmla="*/ 3404 w 2380447"/>
                <a:gd name="connsiteY5" fmla="*/ 2230741 h 2378563"/>
                <a:gd name="connsiteX6" fmla="*/ 3404 w 2380447"/>
                <a:gd name="connsiteY6" fmla="*/ 2378564 h 2378563"/>
                <a:gd name="connsiteX7" fmla="*/ 2197642 w 2380447"/>
                <a:gd name="connsiteY7" fmla="*/ 2378564 h 2378563"/>
                <a:gd name="connsiteX8" fmla="*/ 2380447 w 2380447"/>
                <a:gd name="connsiteY8" fmla="*/ 2195687 h 2378563"/>
                <a:gd name="connsiteX9" fmla="*/ 2380447 w 2380447"/>
                <a:gd name="connsiteY9" fmla="*/ 273700 h 2378563"/>
                <a:gd name="connsiteX10" fmla="*/ 2283251 w 2380447"/>
                <a:gd name="connsiteY10" fmla="*/ 176504 h 2378563"/>
                <a:gd name="connsiteX11" fmla="*/ 2283251 w 2380447"/>
                <a:gd name="connsiteY11" fmla="*/ 0 h 237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0447" h="2378563">
                  <a:moveTo>
                    <a:pt x="189323" y="0"/>
                  </a:moveTo>
                  <a:lnTo>
                    <a:pt x="0" y="189323"/>
                  </a:lnTo>
                  <a:lnTo>
                    <a:pt x="0" y="1333737"/>
                  </a:lnTo>
                  <a:lnTo>
                    <a:pt x="82059" y="1415796"/>
                  </a:lnTo>
                  <a:lnTo>
                    <a:pt x="82059" y="2162515"/>
                  </a:lnTo>
                  <a:lnTo>
                    <a:pt x="3404" y="2230741"/>
                  </a:lnTo>
                  <a:lnTo>
                    <a:pt x="3404" y="2378564"/>
                  </a:lnTo>
                  <a:lnTo>
                    <a:pt x="2197642" y="2378564"/>
                  </a:lnTo>
                  <a:lnTo>
                    <a:pt x="2380447" y="2195687"/>
                  </a:lnTo>
                  <a:lnTo>
                    <a:pt x="2380447" y="273700"/>
                  </a:lnTo>
                  <a:lnTo>
                    <a:pt x="2283251" y="176504"/>
                  </a:lnTo>
                  <a:lnTo>
                    <a:pt x="2283251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B64AD71-33C1-C239-DD43-FA881C7F1063}"/>
                </a:ext>
              </a:extLst>
            </p:cNvPr>
            <p:cNvSpPr/>
            <p:nvPr/>
          </p:nvSpPr>
          <p:spPr>
            <a:xfrm>
              <a:off x="1578686" y="2377435"/>
              <a:ext cx="141159" cy="141376"/>
            </a:xfrm>
            <a:custGeom>
              <a:avLst/>
              <a:gdLst>
                <a:gd name="connsiteX0" fmla="*/ 0 w 141159"/>
                <a:gd name="connsiteY0" fmla="*/ 0 h 141376"/>
                <a:gd name="connsiteX1" fmla="*/ 0 w 141159"/>
                <a:gd name="connsiteY1" fmla="*/ 141377 h 141376"/>
                <a:gd name="connsiteX2" fmla="*/ 141160 w 141159"/>
                <a:gd name="connsiteY2" fmla="*/ 217 h 1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59" h="141376">
                  <a:moveTo>
                    <a:pt x="0" y="0"/>
                  </a:moveTo>
                  <a:lnTo>
                    <a:pt x="0" y="141377"/>
                  </a:lnTo>
                  <a:lnTo>
                    <a:pt x="141160" y="21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45E81069-86CB-F255-AC42-0EBDDDA789D2}"/>
                </a:ext>
              </a:extLst>
            </p:cNvPr>
            <p:cNvSpPr/>
            <p:nvPr/>
          </p:nvSpPr>
          <p:spPr>
            <a:xfrm>
              <a:off x="3880116" y="4678720"/>
              <a:ext cx="77134" cy="77279"/>
            </a:xfrm>
            <a:custGeom>
              <a:avLst/>
              <a:gdLst>
                <a:gd name="connsiteX0" fmla="*/ 77134 w 77134"/>
                <a:gd name="connsiteY0" fmla="*/ 77279 h 77279"/>
                <a:gd name="connsiteX1" fmla="*/ 77134 w 77134"/>
                <a:gd name="connsiteY1" fmla="*/ 0 h 77279"/>
                <a:gd name="connsiteX2" fmla="*/ 0 w 77134"/>
                <a:gd name="connsiteY2" fmla="*/ 77207 h 7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134" h="77279">
                  <a:moveTo>
                    <a:pt x="77134" y="77279"/>
                  </a:moveTo>
                  <a:lnTo>
                    <a:pt x="77134" y="0"/>
                  </a:lnTo>
                  <a:lnTo>
                    <a:pt x="0" y="7720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70B30ECA-D13B-D384-18D5-0BE950EEDC6C}"/>
                </a:ext>
              </a:extLst>
            </p:cNvPr>
            <p:cNvSpPr/>
            <p:nvPr/>
          </p:nvSpPr>
          <p:spPr>
            <a:xfrm>
              <a:off x="3891124" y="2496939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68588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FFBA8AA-75EA-D9D3-63A6-73450A8D99F6}"/>
                </a:ext>
              </a:extLst>
            </p:cNvPr>
            <p:cNvSpPr/>
            <p:nvPr/>
          </p:nvSpPr>
          <p:spPr>
            <a:xfrm>
              <a:off x="3891124" y="2435956"/>
              <a:ext cx="68588" cy="104511"/>
            </a:xfrm>
            <a:custGeom>
              <a:avLst/>
              <a:gdLst>
                <a:gd name="connsiteX0" fmla="*/ 68588 w 68588"/>
                <a:gd name="connsiteY0" fmla="*/ 104512 h 104511"/>
                <a:gd name="connsiteX1" fmla="*/ 0 w 68588"/>
                <a:gd name="connsiteY1" fmla="*/ 35996 h 104511"/>
                <a:gd name="connsiteX2" fmla="*/ 0 w 68588"/>
                <a:gd name="connsiteY2" fmla="*/ 0 h 104511"/>
                <a:gd name="connsiteX3" fmla="*/ 68588 w 68588"/>
                <a:gd name="connsiteY3" fmla="*/ 68588 h 10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11">
                  <a:moveTo>
                    <a:pt x="68588" y="104512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C7A409FB-E1FC-74B1-2E66-BA4FD222B0B4}"/>
                </a:ext>
              </a:extLst>
            </p:cNvPr>
            <p:cNvSpPr/>
            <p:nvPr/>
          </p:nvSpPr>
          <p:spPr>
            <a:xfrm>
              <a:off x="3891124" y="2374901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0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0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18377C35-5663-62D9-8B28-8CF7A386AE5C}"/>
                </a:ext>
              </a:extLst>
            </p:cNvPr>
            <p:cNvSpPr/>
            <p:nvPr/>
          </p:nvSpPr>
          <p:spPr>
            <a:xfrm>
              <a:off x="1543284" y="2380077"/>
              <a:ext cx="2283250" cy="362350"/>
            </a:xfrm>
            <a:custGeom>
              <a:avLst/>
              <a:gdLst>
                <a:gd name="connsiteX0" fmla="*/ 0 w 2283250"/>
                <a:gd name="connsiteY0" fmla="*/ 362351 h 362350"/>
                <a:gd name="connsiteX1" fmla="*/ 306003 w 2283250"/>
                <a:gd name="connsiteY1" fmla="*/ 56348 h 362350"/>
                <a:gd name="connsiteX2" fmla="*/ 2283251 w 2283250"/>
                <a:gd name="connsiteY2" fmla="*/ 56348 h 362350"/>
                <a:gd name="connsiteX3" fmla="*/ 2283251 w 2283250"/>
                <a:gd name="connsiteY3" fmla="*/ 0 h 362350"/>
                <a:gd name="connsiteX4" fmla="*/ 189323 w 2283250"/>
                <a:gd name="connsiteY4" fmla="*/ 0 h 362350"/>
                <a:gd name="connsiteX5" fmla="*/ 0 w 2283250"/>
                <a:gd name="connsiteY5" fmla="*/ 189323 h 3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250" h="362350">
                  <a:moveTo>
                    <a:pt x="0" y="362351"/>
                  </a:moveTo>
                  <a:lnTo>
                    <a:pt x="306003" y="56348"/>
                  </a:lnTo>
                  <a:lnTo>
                    <a:pt x="2283251" y="56348"/>
                  </a:lnTo>
                  <a:lnTo>
                    <a:pt x="2283251" y="0"/>
                  </a:lnTo>
                  <a:lnTo>
                    <a:pt x="189323" y="0"/>
                  </a:lnTo>
                  <a:lnTo>
                    <a:pt x="0" y="189323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75A3377-4C18-0E87-8B6B-81D9D11B6DFA}"/>
                </a:ext>
              </a:extLst>
            </p:cNvPr>
            <p:cNvSpPr/>
            <p:nvPr/>
          </p:nvSpPr>
          <p:spPr>
            <a:xfrm>
              <a:off x="1578686" y="4243146"/>
              <a:ext cx="2377043" cy="512853"/>
            </a:xfrm>
            <a:custGeom>
              <a:avLst/>
              <a:gdLst>
                <a:gd name="connsiteX0" fmla="*/ 2377043 w 2377043"/>
                <a:gd name="connsiteY0" fmla="*/ 0 h 512853"/>
                <a:gd name="connsiteX1" fmla="*/ 1967615 w 2377043"/>
                <a:gd name="connsiteY1" fmla="*/ 409428 h 512853"/>
                <a:gd name="connsiteX2" fmla="*/ 332366 w 2377043"/>
                <a:gd name="connsiteY2" fmla="*/ 409428 h 512853"/>
                <a:gd name="connsiteX3" fmla="*/ 295211 w 2377043"/>
                <a:gd name="connsiteY3" fmla="*/ 446583 h 512853"/>
                <a:gd name="connsiteX4" fmla="*/ 0 w 2377043"/>
                <a:gd name="connsiteY4" fmla="*/ 446583 h 512853"/>
                <a:gd name="connsiteX5" fmla="*/ 0 w 2377043"/>
                <a:gd name="connsiteY5" fmla="*/ 512853 h 512853"/>
                <a:gd name="connsiteX6" fmla="*/ 2194238 w 2377043"/>
                <a:gd name="connsiteY6" fmla="*/ 512853 h 512853"/>
                <a:gd name="connsiteX7" fmla="*/ 2377043 w 2377043"/>
                <a:gd name="connsiteY7" fmla="*/ 329976 h 5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7043" h="512853">
                  <a:moveTo>
                    <a:pt x="2377043" y="0"/>
                  </a:moveTo>
                  <a:lnTo>
                    <a:pt x="1967615" y="409428"/>
                  </a:lnTo>
                  <a:lnTo>
                    <a:pt x="332366" y="409428"/>
                  </a:lnTo>
                  <a:lnTo>
                    <a:pt x="295211" y="446583"/>
                  </a:lnTo>
                  <a:lnTo>
                    <a:pt x="0" y="446583"/>
                  </a:lnTo>
                  <a:lnTo>
                    <a:pt x="0" y="512853"/>
                  </a:lnTo>
                  <a:lnTo>
                    <a:pt x="2194238" y="512853"/>
                  </a:lnTo>
                  <a:lnTo>
                    <a:pt x="2377043" y="329976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D90B105-F913-593D-01CF-20BA3273FBD5}"/>
                </a:ext>
              </a:extLst>
            </p:cNvPr>
            <p:cNvSpPr/>
            <p:nvPr/>
          </p:nvSpPr>
          <p:spPr>
            <a:xfrm>
              <a:off x="3901119" y="3201434"/>
              <a:ext cx="54609" cy="1426370"/>
            </a:xfrm>
            <a:custGeom>
              <a:avLst/>
              <a:gdLst>
                <a:gd name="connsiteX0" fmla="*/ 54610 w 54609"/>
                <a:gd name="connsiteY0" fmla="*/ 0 h 1426370"/>
                <a:gd name="connsiteX1" fmla="*/ 25349 w 54609"/>
                <a:gd name="connsiteY1" fmla="*/ 29260 h 1426370"/>
                <a:gd name="connsiteX2" fmla="*/ 25349 w 54609"/>
                <a:gd name="connsiteY2" fmla="*/ 1210032 h 1426370"/>
                <a:gd name="connsiteX3" fmla="*/ 0 w 54609"/>
                <a:gd name="connsiteY3" fmla="*/ 1235454 h 1426370"/>
                <a:gd name="connsiteX4" fmla="*/ 0 w 54609"/>
                <a:gd name="connsiteY4" fmla="*/ 1426371 h 1426370"/>
                <a:gd name="connsiteX5" fmla="*/ 54610 w 54609"/>
                <a:gd name="connsiteY5" fmla="*/ 1371689 h 14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9" h="1426370">
                  <a:moveTo>
                    <a:pt x="54610" y="0"/>
                  </a:moveTo>
                  <a:lnTo>
                    <a:pt x="25349" y="29260"/>
                  </a:lnTo>
                  <a:lnTo>
                    <a:pt x="25349" y="1210032"/>
                  </a:lnTo>
                  <a:lnTo>
                    <a:pt x="0" y="1235454"/>
                  </a:lnTo>
                  <a:lnTo>
                    <a:pt x="0" y="1426371"/>
                  </a:lnTo>
                  <a:lnTo>
                    <a:pt x="54610" y="13716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D2FD411-9E27-9E93-5B7A-0075C3140778}"/>
                </a:ext>
              </a:extLst>
            </p:cNvPr>
            <p:cNvSpPr/>
            <p:nvPr/>
          </p:nvSpPr>
          <p:spPr>
            <a:xfrm>
              <a:off x="1576513" y="3763537"/>
              <a:ext cx="47149" cy="793723"/>
            </a:xfrm>
            <a:custGeom>
              <a:avLst/>
              <a:gdLst>
                <a:gd name="connsiteX0" fmla="*/ 0 w 47149"/>
                <a:gd name="connsiteY0" fmla="*/ 0 h 793723"/>
                <a:gd name="connsiteX1" fmla="*/ 47150 w 47149"/>
                <a:gd name="connsiteY1" fmla="*/ 47150 h 793723"/>
                <a:gd name="connsiteX2" fmla="*/ 47150 w 47149"/>
                <a:gd name="connsiteY2" fmla="*/ 746574 h 793723"/>
                <a:gd name="connsiteX3" fmla="*/ 0 w 47149"/>
                <a:gd name="connsiteY3" fmla="*/ 793724 h 79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9" h="793723">
                  <a:moveTo>
                    <a:pt x="0" y="0"/>
                  </a:moveTo>
                  <a:lnTo>
                    <a:pt x="47150" y="47150"/>
                  </a:lnTo>
                  <a:lnTo>
                    <a:pt x="47150" y="746574"/>
                  </a:lnTo>
                  <a:lnTo>
                    <a:pt x="0" y="793724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3" name="文本框 132">
            <a:extLst>
              <a:ext uri="{FF2B5EF4-FFF2-40B4-BE49-F238E27FC236}">
                <a16:creationId xmlns:a16="http://schemas.microsoft.com/office/drawing/2014/main" id="{CB690933-9957-B71F-065B-A2B616368B9E}"/>
              </a:ext>
            </a:extLst>
          </p:cNvPr>
          <p:cNvSpPr txBox="1"/>
          <p:nvPr/>
        </p:nvSpPr>
        <p:spPr>
          <a:xfrm>
            <a:off x="1302931" y="4172984"/>
            <a:ext cx="1576552" cy="351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输入标题</a:t>
            </a:r>
            <a:endParaRPr lang="en-US" sz="20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63125DA5-13A4-620E-A9F3-2E55979D2BCC}"/>
              </a:ext>
            </a:extLst>
          </p:cNvPr>
          <p:cNvSpPr txBox="1"/>
          <p:nvPr/>
        </p:nvSpPr>
        <p:spPr>
          <a:xfrm>
            <a:off x="977512" y="4586094"/>
            <a:ext cx="2182862" cy="518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consectetuer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7C829F5E-AD99-73C3-2706-FE3297830E18}"/>
              </a:ext>
            </a:extLst>
          </p:cNvPr>
          <p:cNvGrpSpPr/>
          <p:nvPr/>
        </p:nvGrpSpPr>
        <p:grpSpPr>
          <a:xfrm>
            <a:off x="1560872" y="2908475"/>
            <a:ext cx="1049460" cy="1129111"/>
            <a:chOff x="2497300" y="1369180"/>
            <a:chExt cx="1728000" cy="1859151"/>
          </a:xfrm>
        </p:grpSpPr>
        <p:sp>
          <p:nvSpPr>
            <p:cNvPr id="187" name="旁门左道出品">
              <a:extLst>
                <a:ext uri="{FF2B5EF4-FFF2-40B4-BE49-F238E27FC236}">
                  <a16:creationId xmlns:a16="http://schemas.microsoft.com/office/drawing/2014/main" id="{B456C408-5CBE-3F3E-D27C-C1B27A3AA104}"/>
                </a:ext>
              </a:extLst>
            </p:cNvPr>
            <p:cNvSpPr/>
            <p:nvPr/>
          </p:nvSpPr>
          <p:spPr>
            <a:xfrm>
              <a:off x="2497300" y="1500331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38000">
                    <a:schemeClr val="accent1">
                      <a:alpha val="0"/>
                    </a:schemeClr>
                  </a:gs>
                  <a:gs pos="56000">
                    <a:schemeClr val="accent1">
                      <a:alpha val="54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id="{86BBB74E-2E03-3D7A-6406-A6FE719D7152}"/>
                </a:ext>
              </a:extLst>
            </p:cNvPr>
            <p:cNvSpPr/>
            <p:nvPr/>
          </p:nvSpPr>
          <p:spPr>
            <a:xfrm>
              <a:off x="2497300" y="1435849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43000">
                    <a:schemeClr val="accent1">
                      <a:alpha val="0"/>
                    </a:schemeClr>
                  </a:gs>
                  <a:gs pos="56000">
                    <a:schemeClr val="accent1">
                      <a:alpha val="95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189" name="旁门左道出品">
              <a:extLst>
                <a:ext uri="{FF2B5EF4-FFF2-40B4-BE49-F238E27FC236}">
                  <a16:creationId xmlns:a16="http://schemas.microsoft.com/office/drawing/2014/main" id="{3932379F-3C3D-8253-3FE2-B8C7E80C5EF0}"/>
                </a:ext>
              </a:extLst>
            </p:cNvPr>
            <p:cNvSpPr/>
            <p:nvPr/>
          </p:nvSpPr>
          <p:spPr>
            <a:xfrm>
              <a:off x="2497300" y="1369180"/>
              <a:ext cx="1728000" cy="1728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28000"/>
                  </a:schemeClr>
                </a:gs>
                <a:gs pos="44000">
                  <a:schemeClr val="accent1">
                    <a:alpha val="11000"/>
                  </a:schemeClr>
                </a:gs>
              </a:gsLst>
              <a:lin ang="7800000" scaled="0"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194F8BA9-6AA0-CB59-C3AF-CC1D671624AF}"/>
              </a:ext>
            </a:extLst>
          </p:cNvPr>
          <p:cNvCxnSpPr>
            <a:cxnSpLocks/>
          </p:cNvCxnSpPr>
          <p:nvPr/>
        </p:nvCxnSpPr>
        <p:spPr>
          <a:xfrm>
            <a:off x="2674753" y="3888489"/>
            <a:ext cx="0" cy="34709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BF62905B-0AF8-2929-CFE1-AA4CDB2B31CA}"/>
              </a:ext>
            </a:extLst>
          </p:cNvPr>
          <p:cNvCxnSpPr>
            <a:cxnSpLocks/>
          </p:cNvCxnSpPr>
          <p:nvPr/>
        </p:nvCxnSpPr>
        <p:spPr>
          <a:xfrm>
            <a:off x="1201799" y="3652962"/>
            <a:ext cx="0" cy="23552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椭圆 191">
            <a:extLst>
              <a:ext uri="{FF2B5EF4-FFF2-40B4-BE49-F238E27FC236}">
                <a16:creationId xmlns:a16="http://schemas.microsoft.com/office/drawing/2014/main" id="{453F930F-0886-03F3-8575-2A2F50E3510E}"/>
              </a:ext>
            </a:extLst>
          </p:cNvPr>
          <p:cNvSpPr/>
          <p:nvPr/>
        </p:nvSpPr>
        <p:spPr>
          <a:xfrm>
            <a:off x="846173" y="3519877"/>
            <a:ext cx="355626" cy="355625"/>
          </a:xfrm>
          <a:prstGeom prst="ellipse">
            <a:avLst/>
          </a:prstGeom>
          <a:gradFill>
            <a:gsLst>
              <a:gs pos="0">
                <a:schemeClr val="accent1"/>
              </a:gs>
              <a:gs pos="82000">
                <a:schemeClr val="accent1">
                  <a:alpha val="87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id="{8CFD37D5-D154-4FB5-CA08-B53DC4380044}"/>
              </a:ext>
            </a:extLst>
          </p:cNvPr>
          <p:cNvSpPr/>
          <p:nvPr/>
        </p:nvSpPr>
        <p:spPr>
          <a:xfrm>
            <a:off x="2674753" y="3703140"/>
            <a:ext cx="409459" cy="324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BAF0B029-59EB-0526-12A2-2D58C93F59D1}"/>
              </a:ext>
            </a:extLst>
          </p:cNvPr>
          <p:cNvGrpSpPr/>
          <p:nvPr/>
        </p:nvGrpSpPr>
        <p:grpSpPr>
          <a:xfrm>
            <a:off x="1518822" y="2749951"/>
            <a:ext cx="1066318" cy="1016751"/>
            <a:chOff x="2287794" y="123974"/>
            <a:chExt cx="1869465" cy="1782563"/>
          </a:xfrm>
        </p:grpSpPr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D25CA04F-4930-69B2-FBA8-E7C942449A1F}"/>
                </a:ext>
              </a:extLst>
            </p:cNvPr>
            <p:cNvSpPr txBox="1"/>
            <p:nvPr/>
          </p:nvSpPr>
          <p:spPr>
            <a:xfrm>
              <a:off x="2287794" y="125881"/>
              <a:ext cx="1869465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/>
              </a:scene3d>
              <a:sp3d extrusionH="95250" prstMaterial="clear">
                <a:extrusionClr>
                  <a:srgbClr val="F59A15"/>
                </a:extrusionClr>
              </a:sp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21000">
                        <a:srgbClr val="FF6011"/>
                      </a:gs>
                      <a:gs pos="72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01</a:t>
              </a:r>
              <a:endParaRPr lang="zh-CN" altLang="en-US" sz="6000" dirty="0">
                <a:gradFill>
                  <a:gsLst>
                    <a:gs pos="21000">
                      <a:srgbClr val="FF6011"/>
                    </a:gs>
                    <a:gs pos="72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BDA903A5-045E-27FD-5FAA-3D3A593CCD49}"/>
                </a:ext>
              </a:extLst>
            </p:cNvPr>
            <p:cNvSpPr txBox="1"/>
            <p:nvPr/>
          </p:nvSpPr>
          <p:spPr>
            <a:xfrm>
              <a:off x="2287794" y="123974"/>
              <a:ext cx="1869465" cy="1780655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>
                  <a:rot lat="0" lon="0" rev="19200000"/>
                </a:lightRig>
              </a:scene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40000">
                        <a:srgbClr val="FF6011"/>
                      </a:gs>
                      <a:gs pos="78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01</a:t>
              </a:r>
              <a:endParaRPr lang="zh-CN" altLang="en-US" sz="6000" dirty="0">
                <a:gradFill>
                  <a:gsLst>
                    <a:gs pos="40000">
                      <a:srgbClr val="FF6011"/>
                    </a:gs>
                    <a:gs pos="78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8EB4A7EB-BDE4-CC27-AEF4-5C44BAE9DDC1}"/>
              </a:ext>
            </a:extLst>
          </p:cNvPr>
          <p:cNvGrpSpPr/>
          <p:nvPr/>
        </p:nvGrpSpPr>
        <p:grpSpPr>
          <a:xfrm>
            <a:off x="3558945" y="2197490"/>
            <a:ext cx="2375093" cy="3823138"/>
            <a:chOff x="1543284" y="2374901"/>
            <a:chExt cx="2460825" cy="2383343"/>
          </a:xfrm>
          <a:effectLst>
            <a:reflection blurRad="25400" stA="20000" endPos="55500" dist="571500" dir="5400000" sy="-100000" algn="bl" rotWithShape="0"/>
          </a:effectLst>
        </p:grpSpPr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9733FAF-8E06-2FD8-166F-AEB2639CDAD2}"/>
                </a:ext>
              </a:extLst>
            </p:cNvPr>
            <p:cNvSpPr/>
            <p:nvPr/>
          </p:nvSpPr>
          <p:spPr>
            <a:xfrm>
              <a:off x="1573037" y="2375190"/>
              <a:ext cx="2384937" cy="2383054"/>
            </a:xfrm>
            <a:custGeom>
              <a:avLst/>
              <a:gdLst>
                <a:gd name="connsiteX0" fmla="*/ 2200829 w 2384937"/>
                <a:gd name="connsiteY0" fmla="*/ 2383054 h 2383054"/>
                <a:gd name="connsiteX1" fmla="*/ 3404 w 2384937"/>
                <a:gd name="connsiteY1" fmla="*/ 2383054 h 2383054"/>
                <a:gd name="connsiteX2" fmla="*/ 3404 w 2384937"/>
                <a:gd name="connsiteY2" fmla="*/ 2231900 h 2383054"/>
                <a:gd name="connsiteX3" fmla="*/ 81987 w 2384937"/>
                <a:gd name="connsiteY3" fmla="*/ 2163674 h 2383054"/>
                <a:gd name="connsiteX4" fmla="*/ 81987 w 2384937"/>
                <a:gd name="connsiteY4" fmla="*/ 1418983 h 2383054"/>
                <a:gd name="connsiteX5" fmla="*/ 0 w 2384937"/>
                <a:gd name="connsiteY5" fmla="*/ 1336924 h 2383054"/>
                <a:gd name="connsiteX6" fmla="*/ 0 w 2384937"/>
                <a:gd name="connsiteY6" fmla="*/ 190627 h 2383054"/>
                <a:gd name="connsiteX7" fmla="*/ 190627 w 2384937"/>
                <a:gd name="connsiteY7" fmla="*/ 0 h 2383054"/>
                <a:gd name="connsiteX8" fmla="*/ 2287741 w 2384937"/>
                <a:gd name="connsiteY8" fmla="*/ 0 h 2383054"/>
                <a:gd name="connsiteX9" fmla="*/ 2287741 w 2384937"/>
                <a:gd name="connsiteY9" fmla="*/ 177807 h 2383054"/>
                <a:gd name="connsiteX10" fmla="*/ 2384938 w 2384937"/>
                <a:gd name="connsiteY10" fmla="*/ 275004 h 2383054"/>
                <a:gd name="connsiteX11" fmla="*/ 2384938 w 2384937"/>
                <a:gd name="connsiteY11" fmla="*/ 2198874 h 2383054"/>
                <a:gd name="connsiteX12" fmla="*/ 2200829 w 2384937"/>
                <a:gd name="connsiteY12" fmla="*/ 2383054 h 2383054"/>
                <a:gd name="connsiteX13" fmla="*/ 7895 w 2384937"/>
                <a:gd name="connsiteY13" fmla="*/ 2378564 h 2383054"/>
                <a:gd name="connsiteX14" fmla="*/ 2198874 w 2384937"/>
                <a:gd name="connsiteY14" fmla="*/ 2378564 h 2383054"/>
                <a:gd name="connsiteX15" fmla="*/ 2380447 w 2384937"/>
                <a:gd name="connsiteY15" fmla="*/ 2196990 h 2383054"/>
                <a:gd name="connsiteX16" fmla="*/ 2380447 w 2384937"/>
                <a:gd name="connsiteY16" fmla="*/ 276887 h 2383054"/>
                <a:gd name="connsiteX17" fmla="*/ 2283251 w 2384937"/>
                <a:gd name="connsiteY17" fmla="*/ 179691 h 2383054"/>
                <a:gd name="connsiteX18" fmla="*/ 2283251 w 2384937"/>
                <a:gd name="connsiteY18" fmla="*/ 4563 h 2383054"/>
                <a:gd name="connsiteX19" fmla="*/ 192510 w 2384937"/>
                <a:gd name="connsiteY19" fmla="*/ 4563 h 2383054"/>
                <a:gd name="connsiteX20" fmla="*/ 4490 w 2384937"/>
                <a:gd name="connsiteY20" fmla="*/ 192510 h 2383054"/>
                <a:gd name="connsiteX21" fmla="*/ 4490 w 2384937"/>
                <a:gd name="connsiteY21" fmla="*/ 1335041 h 2383054"/>
                <a:gd name="connsiteX22" fmla="*/ 86477 w 2384937"/>
                <a:gd name="connsiteY22" fmla="*/ 1417028 h 2383054"/>
                <a:gd name="connsiteX23" fmla="*/ 86477 w 2384937"/>
                <a:gd name="connsiteY23" fmla="*/ 2165702 h 2383054"/>
                <a:gd name="connsiteX24" fmla="*/ 7895 w 2384937"/>
                <a:gd name="connsiteY24" fmla="*/ 2233928 h 2383054"/>
                <a:gd name="connsiteX25" fmla="*/ 7895 w 2384937"/>
                <a:gd name="connsiteY25" fmla="*/ 2378564 h 238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84937" h="2383054">
                  <a:moveTo>
                    <a:pt x="2200829" y="2383054"/>
                  </a:moveTo>
                  <a:lnTo>
                    <a:pt x="3404" y="2383054"/>
                  </a:lnTo>
                  <a:lnTo>
                    <a:pt x="3404" y="2231900"/>
                  </a:lnTo>
                  <a:lnTo>
                    <a:pt x="81987" y="2163674"/>
                  </a:lnTo>
                  <a:lnTo>
                    <a:pt x="81987" y="1418983"/>
                  </a:lnTo>
                  <a:lnTo>
                    <a:pt x="0" y="1336924"/>
                  </a:lnTo>
                  <a:lnTo>
                    <a:pt x="0" y="190627"/>
                  </a:lnTo>
                  <a:lnTo>
                    <a:pt x="190627" y="0"/>
                  </a:lnTo>
                  <a:lnTo>
                    <a:pt x="2287741" y="0"/>
                  </a:lnTo>
                  <a:lnTo>
                    <a:pt x="2287741" y="177807"/>
                  </a:lnTo>
                  <a:lnTo>
                    <a:pt x="2384938" y="275004"/>
                  </a:lnTo>
                  <a:lnTo>
                    <a:pt x="2384938" y="2198874"/>
                  </a:lnTo>
                  <a:lnTo>
                    <a:pt x="2200829" y="2383054"/>
                  </a:lnTo>
                  <a:close/>
                  <a:moveTo>
                    <a:pt x="7895" y="2378564"/>
                  </a:moveTo>
                  <a:lnTo>
                    <a:pt x="2198874" y="2378564"/>
                  </a:lnTo>
                  <a:lnTo>
                    <a:pt x="2380447" y="2196990"/>
                  </a:lnTo>
                  <a:lnTo>
                    <a:pt x="2380447" y="276887"/>
                  </a:lnTo>
                  <a:lnTo>
                    <a:pt x="2283251" y="179691"/>
                  </a:lnTo>
                  <a:lnTo>
                    <a:pt x="2283251" y="4563"/>
                  </a:lnTo>
                  <a:lnTo>
                    <a:pt x="192510" y="4563"/>
                  </a:lnTo>
                  <a:lnTo>
                    <a:pt x="4490" y="192510"/>
                  </a:lnTo>
                  <a:lnTo>
                    <a:pt x="4490" y="1335041"/>
                  </a:lnTo>
                  <a:lnTo>
                    <a:pt x="86477" y="1417028"/>
                  </a:lnTo>
                  <a:lnTo>
                    <a:pt x="86477" y="2165702"/>
                  </a:lnTo>
                  <a:lnTo>
                    <a:pt x="7895" y="2233928"/>
                  </a:lnTo>
                  <a:lnTo>
                    <a:pt x="7895" y="237856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160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BADBA7FD-B928-6A9B-3211-506233AF13ED}"/>
                </a:ext>
              </a:extLst>
            </p:cNvPr>
            <p:cNvSpPr/>
            <p:nvPr/>
          </p:nvSpPr>
          <p:spPr>
            <a:xfrm>
              <a:off x="1623662" y="2377436"/>
              <a:ext cx="2380447" cy="2378563"/>
            </a:xfrm>
            <a:custGeom>
              <a:avLst/>
              <a:gdLst>
                <a:gd name="connsiteX0" fmla="*/ 189323 w 2380447"/>
                <a:gd name="connsiteY0" fmla="*/ 0 h 2378563"/>
                <a:gd name="connsiteX1" fmla="*/ 0 w 2380447"/>
                <a:gd name="connsiteY1" fmla="*/ 189323 h 2378563"/>
                <a:gd name="connsiteX2" fmla="*/ 0 w 2380447"/>
                <a:gd name="connsiteY2" fmla="*/ 1333737 h 2378563"/>
                <a:gd name="connsiteX3" fmla="*/ 82059 w 2380447"/>
                <a:gd name="connsiteY3" fmla="*/ 1415796 h 2378563"/>
                <a:gd name="connsiteX4" fmla="*/ 82059 w 2380447"/>
                <a:gd name="connsiteY4" fmla="*/ 2162515 h 2378563"/>
                <a:gd name="connsiteX5" fmla="*/ 3404 w 2380447"/>
                <a:gd name="connsiteY5" fmla="*/ 2230741 h 2378563"/>
                <a:gd name="connsiteX6" fmla="*/ 3404 w 2380447"/>
                <a:gd name="connsiteY6" fmla="*/ 2378564 h 2378563"/>
                <a:gd name="connsiteX7" fmla="*/ 2197642 w 2380447"/>
                <a:gd name="connsiteY7" fmla="*/ 2378564 h 2378563"/>
                <a:gd name="connsiteX8" fmla="*/ 2380447 w 2380447"/>
                <a:gd name="connsiteY8" fmla="*/ 2195687 h 2378563"/>
                <a:gd name="connsiteX9" fmla="*/ 2380447 w 2380447"/>
                <a:gd name="connsiteY9" fmla="*/ 273700 h 2378563"/>
                <a:gd name="connsiteX10" fmla="*/ 2283251 w 2380447"/>
                <a:gd name="connsiteY10" fmla="*/ 176504 h 2378563"/>
                <a:gd name="connsiteX11" fmla="*/ 2283251 w 2380447"/>
                <a:gd name="connsiteY11" fmla="*/ 0 h 237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0447" h="2378563">
                  <a:moveTo>
                    <a:pt x="189323" y="0"/>
                  </a:moveTo>
                  <a:lnTo>
                    <a:pt x="0" y="189323"/>
                  </a:lnTo>
                  <a:lnTo>
                    <a:pt x="0" y="1333737"/>
                  </a:lnTo>
                  <a:lnTo>
                    <a:pt x="82059" y="1415796"/>
                  </a:lnTo>
                  <a:lnTo>
                    <a:pt x="82059" y="2162515"/>
                  </a:lnTo>
                  <a:lnTo>
                    <a:pt x="3404" y="2230741"/>
                  </a:lnTo>
                  <a:lnTo>
                    <a:pt x="3404" y="2378564"/>
                  </a:lnTo>
                  <a:lnTo>
                    <a:pt x="2197642" y="2378564"/>
                  </a:lnTo>
                  <a:lnTo>
                    <a:pt x="2380447" y="2195687"/>
                  </a:lnTo>
                  <a:lnTo>
                    <a:pt x="2380447" y="273700"/>
                  </a:lnTo>
                  <a:lnTo>
                    <a:pt x="2283251" y="176504"/>
                  </a:lnTo>
                  <a:lnTo>
                    <a:pt x="2283251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D33F9AD1-992B-B0D8-549A-DA2BB75EF446}"/>
                </a:ext>
              </a:extLst>
            </p:cNvPr>
            <p:cNvSpPr/>
            <p:nvPr/>
          </p:nvSpPr>
          <p:spPr>
            <a:xfrm>
              <a:off x="1578686" y="2377435"/>
              <a:ext cx="141159" cy="141376"/>
            </a:xfrm>
            <a:custGeom>
              <a:avLst/>
              <a:gdLst>
                <a:gd name="connsiteX0" fmla="*/ 0 w 141159"/>
                <a:gd name="connsiteY0" fmla="*/ 0 h 141376"/>
                <a:gd name="connsiteX1" fmla="*/ 0 w 141159"/>
                <a:gd name="connsiteY1" fmla="*/ 141377 h 141376"/>
                <a:gd name="connsiteX2" fmla="*/ 141160 w 141159"/>
                <a:gd name="connsiteY2" fmla="*/ 217 h 1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59" h="141376">
                  <a:moveTo>
                    <a:pt x="0" y="0"/>
                  </a:moveTo>
                  <a:lnTo>
                    <a:pt x="0" y="141377"/>
                  </a:lnTo>
                  <a:lnTo>
                    <a:pt x="141160" y="21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38DC2A9-A62F-122F-8C21-3B74DCE3894F}"/>
                </a:ext>
              </a:extLst>
            </p:cNvPr>
            <p:cNvSpPr/>
            <p:nvPr/>
          </p:nvSpPr>
          <p:spPr>
            <a:xfrm>
              <a:off x="3880116" y="4678720"/>
              <a:ext cx="77134" cy="77279"/>
            </a:xfrm>
            <a:custGeom>
              <a:avLst/>
              <a:gdLst>
                <a:gd name="connsiteX0" fmla="*/ 77134 w 77134"/>
                <a:gd name="connsiteY0" fmla="*/ 77279 h 77279"/>
                <a:gd name="connsiteX1" fmla="*/ 77134 w 77134"/>
                <a:gd name="connsiteY1" fmla="*/ 0 h 77279"/>
                <a:gd name="connsiteX2" fmla="*/ 0 w 77134"/>
                <a:gd name="connsiteY2" fmla="*/ 77207 h 7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134" h="77279">
                  <a:moveTo>
                    <a:pt x="77134" y="77279"/>
                  </a:moveTo>
                  <a:lnTo>
                    <a:pt x="77134" y="0"/>
                  </a:lnTo>
                  <a:lnTo>
                    <a:pt x="0" y="7720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F4FB6B4-54D1-F266-2EA2-8B302363D8AD}"/>
                </a:ext>
              </a:extLst>
            </p:cNvPr>
            <p:cNvSpPr/>
            <p:nvPr/>
          </p:nvSpPr>
          <p:spPr>
            <a:xfrm>
              <a:off x="3891124" y="2496939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68588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58F1196-246B-DC93-5FBB-098A936C1D8A}"/>
                </a:ext>
              </a:extLst>
            </p:cNvPr>
            <p:cNvSpPr/>
            <p:nvPr/>
          </p:nvSpPr>
          <p:spPr>
            <a:xfrm>
              <a:off x="3891124" y="2435956"/>
              <a:ext cx="68588" cy="104511"/>
            </a:xfrm>
            <a:custGeom>
              <a:avLst/>
              <a:gdLst>
                <a:gd name="connsiteX0" fmla="*/ 68588 w 68588"/>
                <a:gd name="connsiteY0" fmla="*/ 104512 h 104511"/>
                <a:gd name="connsiteX1" fmla="*/ 0 w 68588"/>
                <a:gd name="connsiteY1" fmla="*/ 35996 h 104511"/>
                <a:gd name="connsiteX2" fmla="*/ 0 w 68588"/>
                <a:gd name="connsiteY2" fmla="*/ 0 h 104511"/>
                <a:gd name="connsiteX3" fmla="*/ 68588 w 68588"/>
                <a:gd name="connsiteY3" fmla="*/ 68588 h 10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11">
                  <a:moveTo>
                    <a:pt x="68588" y="104512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3615985-C2B8-EC3B-713F-CB2F57B5EC40}"/>
                </a:ext>
              </a:extLst>
            </p:cNvPr>
            <p:cNvSpPr/>
            <p:nvPr/>
          </p:nvSpPr>
          <p:spPr>
            <a:xfrm>
              <a:off x="3891124" y="2374901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0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0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5831119-6F4B-056E-45F6-8615BADCA886}"/>
                </a:ext>
              </a:extLst>
            </p:cNvPr>
            <p:cNvSpPr/>
            <p:nvPr/>
          </p:nvSpPr>
          <p:spPr>
            <a:xfrm>
              <a:off x="1543284" y="2380077"/>
              <a:ext cx="2283250" cy="362350"/>
            </a:xfrm>
            <a:custGeom>
              <a:avLst/>
              <a:gdLst>
                <a:gd name="connsiteX0" fmla="*/ 0 w 2283250"/>
                <a:gd name="connsiteY0" fmla="*/ 362351 h 362350"/>
                <a:gd name="connsiteX1" fmla="*/ 306003 w 2283250"/>
                <a:gd name="connsiteY1" fmla="*/ 56348 h 362350"/>
                <a:gd name="connsiteX2" fmla="*/ 2283251 w 2283250"/>
                <a:gd name="connsiteY2" fmla="*/ 56348 h 362350"/>
                <a:gd name="connsiteX3" fmla="*/ 2283251 w 2283250"/>
                <a:gd name="connsiteY3" fmla="*/ 0 h 362350"/>
                <a:gd name="connsiteX4" fmla="*/ 189323 w 2283250"/>
                <a:gd name="connsiteY4" fmla="*/ 0 h 362350"/>
                <a:gd name="connsiteX5" fmla="*/ 0 w 2283250"/>
                <a:gd name="connsiteY5" fmla="*/ 189323 h 3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250" h="362350">
                  <a:moveTo>
                    <a:pt x="0" y="362351"/>
                  </a:moveTo>
                  <a:lnTo>
                    <a:pt x="306003" y="56348"/>
                  </a:lnTo>
                  <a:lnTo>
                    <a:pt x="2283251" y="56348"/>
                  </a:lnTo>
                  <a:lnTo>
                    <a:pt x="2283251" y="0"/>
                  </a:lnTo>
                  <a:lnTo>
                    <a:pt x="189323" y="0"/>
                  </a:lnTo>
                  <a:lnTo>
                    <a:pt x="0" y="189323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CEC100F-E370-0101-0DC0-569DD860CDF8}"/>
                </a:ext>
              </a:extLst>
            </p:cNvPr>
            <p:cNvSpPr/>
            <p:nvPr/>
          </p:nvSpPr>
          <p:spPr>
            <a:xfrm>
              <a:off x="1578686" y="4243146"/>
              <a:ext cx="2377043" cy="512853"/>
            </a:xfrm>
            <a:custGeom>
              <a:avLst/>
              <a:gdLst>
                <a:gd name="connsiteX0" fmla="*/ 2377043 w 2377043"/>
                <a:gd name="connsiteY0" fmla="*/ 0 h 512853"/>
                <a:gd name="connsiteX1" fmla="*/ 1967615 w 2377043"/>
                <a:gd name="connsiteY1" fmla="*/ 409428 h 512853"/>
                <a:gd name="connsiteX2" fmla="*/ 332366 w 2377043"/>
                <a:gd name="connsiteY2" fmla="*/ 409428 h 512853"/>
                <a:gd name="connsiteX3" fmla="*/ 295211 w 2377043"/>
                <a:gd name="connsiteY3" fmla="*/ 446583 h 512853"/>
                <a:gd name="connsiteX4" fmla="*/ 0 w 2377043"/>
                <a:gd name="connsiteY4" fmla="*/ 446583 h 512853"/>
                <a:gd name="connsiteX5" fmla="*/ 0 w 2377043"/>
                <a:gd name="connsiteY5" fmla="*/ 512853 h 512853"/>
                <a:gd name="connsiteX6" fmla="*/ 2194238 w 2377043"/>
                <a:gd name="connsiteY6" fmla="*/ 512853 h 512853"/>
                <a:gd name="connsiteX7" fmla="*/ 2377043 w 2377043"/>
                <a:gd name="connsiteY7" fmla="*/ 329976 h 5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7043" h="512853">
                  <a:moveTo>
                    <a:pt x="2377043" y="0"/>
                  </a:moveTo>
                  <a:lnTo>
                    <a:pt x="1967615" y="409428"/>
                  </a:lnTo>
                  <a:lnTo>
                    <a:pt x="332366" y="409428"/>
                  </a:lnTo>
                  <a:lnTo>
                    <a:pt x="295211" y="446583"/>
                  </a:lnTo>
                  <a:lnTo>
                    <a:pt x="0" y="446583"/>
                  </a:lnTo>
                  <a:lnTo>
                    <a:pt x="0" y="512853"/>
                  </a:lnTo>
                  <a:lnTo>
                    <a:pt x="2194238" y="512853"/>
                  </a:lnTo>
                  <a:lnTo>
                    <a:pt x="2377043" y="329976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3203AD03-ACB8-5B99-1D20-C08A82C40F37}"/>
                </a:ext>
              </a:extLst>
            </p:cNvPr>
            <p:cNvSpPr/>
            <p:nvPr/>
          </p:nvSpPr>
          <p:spPr>
            <a:xfrm>
              <a:off x="3901119" y="3201434"/>
              <a:ext cx="54609" cy="1426370"/>
            </a:xfrm>
            <a:custGeom>
              <a:avLst/>
              <a:gdLst>
                <a:gd name="connsiteX0" fmla="*/ 54610 w 54609"/>
                <a:gd name="connsiteY0" fmla="*/ 0 h 1426370"/>
                <a:gd name="connsiteX1" fmla="*/ 25349 w 54609"/>
                <a:gd name="connsiteY1" fmla="*/ 29260 h 1426370"/>
                <a:gd name="connsiteX2" fmla="*/ 25349 w 54609"/>
                <a:gd name="connsiteY2" fmla="*/ 1210032 h 1426370"/>
                <a:gd name="connsiteX3" fmla="*/ 0 w 54609"/>
                <a:gd name="connsiteY3" fmla="*/ 1235454 h 1426370"/>
                <a:gd name="connsiteX4" fmla="*/ 0 w 54609"/>
                <a:gd name="connsiteY4" fmla="*/ 1426371 h 1426370"/>
                <a:gd name="connsiteX5" fmla="*/ 54610 w 54609"/>
                <a:gd name="connsiteY5" fmla="*/ 1371689 h 14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9" h="1426370">
                  <a:moveTo>
                    <a:pt x="54610" y="0"/>
                  </a:moveTo>
                  <a:lnTo>
                    <a:pt x="25349" y="29260"/>
                  </a:lnTo>
                  <a:lnTo>
                    <a:pt x="25349" y="1210032"/>
                  </a:lnTo>
                  <a:lnTo>
                    <a:pt x="0" y="1235454"/>
                  </a:lnTo>
                  <a:lnTo>
                    <a:pt x="0" y="1426371"/>
                  </a:lnTo>
                  <a:lnTo>
                    <a:pt x="54610" y="13716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443E22B-DABC-C04E-83A8-9C7FB2FC30A7}"/>
                </a:ext>
              </a:extLst>
            </p:cNvPr>
            <p:cNvSpPr/>
            <p:nvPr/>
          </p:nvSpPr>
          <p:spPr>
            <a:xfrm>
              <a:off x="1576513" y="3763537"/>
              <a:ext cx="47149" cy="793723"/>
            </a:xfrm>
            <a:custGeom>
              <a:avLst/>
              <a:gdLst>
                <a:gd name="connsiteX0" fmla="*/ 0 w 47149"/>
                <a:gd name="connsiteY0" fmla="*/ 0 h 793723"/>
                <a:gd name="connsiteX1" fmla="*/ 47150 w 47149"/>
                <a:gd name="connsiteY1" fmla="*/ 47150 h 793723"/>
                <a:gd name="connsiteX2" fmla="*/ 47150 w 47149"/>
                <a:gd name="connsiteY2" fmla="*/ 746574 h 793723"/>
                <a:gd name="connsiteX3" fmla="*/ 0 w 47149"/>
                <a:gd name="connsiteY3" fmla="*/ 793724 h 79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9" h="793723">
                  <a:moveTo>
                    <a:pt x="0" y="0"/>
                  </a:moveTo>
                  <a:lnTo>
                    <a:pt x="47150" y="47150"/>
                  </a:lnTo>
                  <a:lnTo>
                    <a:pt x="47150" y="746574"/>
                  </a:lnTo>
                  <a:lnTo>
                    <a:pt x="0" y="793724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9" name="文本框 208">
            <a:extLst>
              <a:ext uri="{FF2B5EF4-FFF2-40B4-BE49-F238E27FC236}">
                <a16:creationId xmlns:a16="http://schemas.microsoft.com/office/drawing/2014/main" id="{9A924402-62C8-EDED-FA43-521DB0A5187F}"/>
              </a:ext>
            </a:extLst>
          </p:cNvPr>
          <p:cNvSpPr txBox="1"/>
          <p:nvPr/>
        </p:nvSpPr>
        <p:spPr>
          <a:xfrm>
            <a:off x="3987575" y="4467575"/>
            <a:ext cx="1576552" cy="351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输入标题</a:t>
            </a:r>
            <a:endParaRPr lang="en-US" sz="20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1D71E242-083A-0810-67A5-41D57E570A95}"/>
              </a:ext>
            </a:extLst>
          </p:cNvPr>
          <p:cNvSpPr txBox="1"/>
          <p:nvPr/>
        </p:nvSpPr>
        <p:spPr>
          <a:xfrm>
            <a:off x="3662156" y="4880685"/>
            <a:ext cx="2182862" cy="518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consectetuer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</a:p>
        </p:txBody>
      </p: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0B0E3A05-4351-4976-EB9A-E43CF9D013D2}"/>
              </a:ext>
            </a:extLst>
          </p:cNvPr>
          <p:cNvGrpSpPr/>
          <p:nvPr/>
        </p:nvGrpSpPr>
        <p:grpSpPr>
          <a:xfrm>
            <a:off x="4245516" y="3203066"/>
            <a:ext cx="1049460" cy="1129111"/>
            <a:chOff x="2497300" y="1369180"/>
            <a:chExt cx="1728000" cy="1859151"/>
          </a:xfrm>
        </p:grpSpPr>
        <p:sp>
          <p:nvSpPr>
            <p:cNvPr id="238" name="旁门左道出品">
              <a:extLst>
                <a:ext uri="{FF2B5EF4-FFF2-40B4-BE49-F238E27FC236}">
                  <a16:creationId xmlns:a16="http://schemas.microsoft.com/office/drawing/2014/main" id="{04E91395-CBD7-8E52-7FCA-236A5BE2460A}"/>
                </a:ext>
              </a:extLst>
            </p:cNvPr>
            <p:cNvSpPr/>
            <p:nvPr/>
          </p:nvSpPr>
          <p:spPr>
            <a:xfrm>
              <a:off x="2497300" y="1500331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38000">
                    <a:schemeClr val="accent1">
                      <a:alpha val="0"/>
                    </a:schemeClr>
                  </a:gs>
                  <a:gs pos="56000">
                    <a:schemeClr val="accent1">
                      <a:alpha val="54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40" name="矩形 239">
              <a:extLst>
                <a:ext uri="{FF2B5EF4-FFF2-40B4-BE49-F238E27FC236}">
                  <a16:creationId xmlns:a16="http://schemas.microsoft.com/office/drawing/2014/main" id="{11AAC31A-2DD4-C0CF-6612-99EA86303CCA}"/>
                </a:ext>
              </a:extLst>
            </p:cNvPr>
            <p:cNvSpPr/>
            <p:nvPr/>
          </p:nvSpPr>
          <p:spPr>
            <a:xfrm>
              <a:off x="2497300" y="1435849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43000">
                    <a:schemeClr val="accent1">
                      <a:alpha val="0"/>
                    </a:schemeClr>
                  </a:gs>
                  <a:gs pos="56000">
                    <a:schemeClr val="accent1">
                      <a:alpha val="95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41" name="旁门左道出品">
              <a:extLst>
                <a:ext uri="{FF2B5EF4-FFF2-40B4-BE49-F238E27FC236}">
                  <a16:creationId xmlns:a16="http://schemas.microsoft.com/office/drawing/2014/main" id="{A56FAB90-5244-1301-1E5A-7C4EE967E47B}"/>
                </a:ext>
              </a:extLst>
            </p:cNvPr>
            <p:cNvSpPr/>
            <p:nvPr/>
          </p:nvSpPr>
          <p:spPr>
            <a:xfrm>
              <a:off x="2497300" y="1369180"/>
              <a:ext cx="1728000" cy="1728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28000"/>
                  </a:schemeClr>
                </a:gs>
                <a:gs pos="44000">
                  <a:schemeClr val="accent1">
                    <a:alpha val="11000"/>
                  </a:schemeClr>
                </a:gs>
              </a:gsLst>
              <a:lin ang="7800000" scaled="0"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5EFBBCF5-2D5F-F44B-B993-12FDC33E479A}"/>
              </a:ext>
            </a:extLst>
          </p:cNvPr>
          <p:cNvCxnSpPr>
            <a:cxnSpLocks/>
          </p:cNvCxnSpPr>
          <p:nvPr/>
        </p:nvCxnSpPr>
        <p:spPr>
          <a:xfrm>
            <a:off x="5359397" y="4183080"/>
            <a:ext cx="0" cy="34709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id="{E84BA457-789E-2149-B52E-FE6113756717}"/>
              </a:ext>
            </a:extLst>
          </p:cNvPr>
          <p:cNvCxnSpPr>
            <a:cxnSpLocks/>
          </p:cNvCxnSpPr>
          <p:nvPr/>
        </p:nvCxnSpPr>
        <p:spPr>
          <a:xfrm>
            <a:off x="3886443" y="3947553"/>
            <a:ext cx="0" cy="23552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椭圆 243">
            <a:extLst>
              <a:ext uri="{FF2B5EF4-FFF2-40B4-BE49-F238E27FC236}">
                <a16:creationId xmlns:a16="http://schemas.microsoft.com/office/drawing/2014/main" id="{81E4103D-BF00-A596-389F-FE08089AD9A5}"/>
              </a:ext>
            </a:extLst>
          </p:cNvPr>
          <p:cNvSpPr/>
          <p:nvPr/>
        </p:nvSpPr>
        <p:spPr>
          <a:xfrm>
            <a:off x="3530817" y="3814468"/>
            <a:ext cx="355626" cy="355625"/>
          </a:xfrm>
          <a:prstGeom prst="ellipse">
            <a:avLst/>
          </a:prstGeom>
          <a:gradFill>
            <a:gsLst>
              <a:gs pos="0">
                <a:schemeClr val="accent1"/>
              </a:gs>
              <a:gs pos="82000">
                <a:schemeClr val="accent1">
                  <a:alpha val="87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id="{5714994B-18E8-4DA7-E897-5C8FDD44CC54}"/>
              </a:ext>
            </a:extLst>
          </p:cNvPr>
          <p:cNvSpPr/>
          <p:nvPr/>
        </p:nvSpPr>
        <p:spPr>
          <a:xfrm>
            <a:off x="5359397" y="3997731"/>
            <a:ext cx="409459" cy="324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4F9D5917-9AFC-3350-E281-50D236EF3441}"/>
              </a:ext>
            </a:extLst>
          </p:cNvPr>
          <p:cNvGrpSpPr/>
          <p:nvPr/>
        </p:nvGrpSpPr>
        <p:grpSpPr>
          <a:xfrm>
            <a:off x="4216598" y="2986279"/>
            <a:ext cx="1077450" cy="1016751"/>
            <a:chOff x="2287794" y="123974"/>
            <a:chExt cx="1888981" cy="1782563"/>
          </a:xfrm>
        </p:grpSpPr>
        <p:sp>
          <p:nvSpPr>
            <p:cNvPr id="247" name="文本框 246">
              <a:extLst>
                <a:ext uri="{FF2B5EF4-FFF2-40B4-BE49-F238E27FC236}">
                  <a16:creationId xmlns:a16="http://schemas.microsoft.com/office/drawing/2014/main" id="{34E528D7-179A-2ACC-1CFB-D338294AD4E1}"/>
                </a:ext>
              </a:extLst>
            </p:cNvPr>
            <p:cNvSpPr txBox="1"/>
            <p:nvPr/>
          </p:nvSpPr>
          <p:spPr>
            <a:xfrm>
              <a:off x="2287794" y="125881"/>
              <a:ext cx="1869465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/>
              </a:scene3d>
              <a:sp3d extrusionH="95250" prstMaterial="clear">
                <a:extrusionClr>
                  <a:srgbClr val="F59A15"/>
                </a:extrusionClr>
              </a:sp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21000">
                        <a:srgbClr val="FF6011"/>
                      </a:gs>
                      <a:gs pos="72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02</a:t>
              </a:r>
              <a:endParaRPr lang="zh-CN" altLang="en-US" sz="6000" dirty="0">
                <a:gradFill>
                  <a:gsLst>
                    <a:gs pos="21000">
                      <a:srgbClr val="FF6011"/>
                    </a:gs>
                    <a:gs pos="72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5D11517E-6649-18EC-8EA4-51A5474F69BB}"/>
                </a:ext>
              </a:extLst>
            </p:cNvPr>
            <p:cNvSpPr txBox="1"/>
            <p:nvPr/>
          </p:nvSpPr>
          <p:spPr>
            <a:xfrm>
              <a:off x="2307310" y="123974"/>
              <a:ext cx="1869465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>
                  <a:rot lat="0" lon="0" rev="19200000"/>
                </a:lightRig>
              </a:scene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40000">
                        <a:srgbClr val="FF6011"/>
                      </a:gs>
                      <a:gs pos="78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02</a:t>
              </a:r>
              <a:endParaRPr lang="zh-CN" altLang="en-US" sz="6000" dirty="0">
                <a:gradFill>
                  <a:gsLst>
                    <a:gs pos="40000">
                      <a:srgbClr val="FF6011"/>
                    </a:gs>
                    <a:gs pos="78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0B94633C-016F-90D8-5DD4-8B413B1D32E3}"/>
              </a:ext>
            </a:extLst>
          </p:cNvPr>
          <p:cNvGrpSpPr/>
          <p:nvPr/>
        </p:nvGrpSpPr>
        <p:grpSpPr>
          <a:xfrm>
            <a:off x="6257963" y="1902899"/>
            <a:ext cx="2375093" cy="3823138"/>
            <a:chOff x="1543284" y="2374901"/>
            <a:chExt cx="2460825" cy="2383343"/>
          </a:xfrm>
          <a:effectLst>
            <a:reflection blurRad="25400" stA="20000" endPos="55500" dist="571500" dir="5400000" sy="-100000" algn="bl" rotWithShape="0"/>
          </a:effectLst>
        </p:grpSpPr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FD51C43-188F-4AD7-11CE-E33668835D79}"/>
                </a:ext>
              </a:extLst>
            </p:cNvPr>
            <p:cNvSpPr/>
            <p:nvPr/>
          </p:nvSpPr>
          <p:spPr>
            <a:xfrm>
              <a:off x="1573037" y="2375190"/>
              <a:ext cx="2384937" cy="2383054"/>
            </a:xfrm>
            <a:custGeom>
              <a:avLst/>
              <a:gdLst>
                <a:gd name="connsiteX0" fmla="*/ 2200829 w 2384937"/>
                <a:gd name="connsiteY0" fmla="*/ 2383054 h 2383054"/>
                <a:gd name="connsiteX1" fmla="*/ 3404 w 2384937"/>
                <a:gd name="connsiteY1" fmla="*/ 2383054 h 2383054"/>
                <a:gd name="connsiteX2" fmla="*/ 3404 w 2384937"/>
                <a:gd name="connsiteY2" fmla="*/ 2231900 h 2383054"/>
                <a:gd name="connsiteX3" fmla="*/ 81987 w 2384937"/>
                <a:gd name="connsiteY3" fmla="*/ 2163674 h 2383054"/>
                <a:gd name="connsiteX4" fmla="*/ 81987 w 2384937"/>
                <a:gd name="connsiteY4" fmla="*/ 1418983 h 2383054"/>
                <a:gd name="connsiteX5" fmla="*/ 0 w 2384937"/>
                <a:gd name="connsiteY5" fmla="*/ 1336924 h 2383054"/>
                <a:gd name="connsiteX6" fmla="*/ 0 w 2384937"/>
                <a:gd name="connsiteY6" fmla="*/ 190627 h 2383054"/>
                <a:gd name="connsiteX7" fmla="*/ 190627 w 2384937"/>
                <a:gd name="connsiteY7" fmla="*/ 0 h 2383054"/>
                <a:gd name="connsiteX8" fmla="*/ 2287741 w 2384937"/>
                <a:gd name="connsiteY8" fmla="*/ 0 h 2383054"/>
                <a:gd name="connsiteX9" fmla="*/ 2287741 w 2384937"/>
                <a:gd name="connsiteY9" fmla="*/ 177807 h 2383054"/>
                <a:gd name="connsiteX10" fmla="*/ 2384938 w 2384937"/>
                <a:gd name="connsiteY10" fmla="*/ 275004 h 2383054"/>
                <a:gd name="connsiteX11" fmla="*/ 2384938 w 2384937"/>
                <a:gd name="connsiteY11" fmla="*/ 2198874 h 2383054"/>
                <a:gd name="connsiteX12" fmla="*/ 2200829 w 2384937"/>
                <a:gd name="connsiteY12" fmla="*/ 2383054 h 2383054"/>
                <a:gd name="connsiteX13" fmla="*/ 7895 w 2384937"/>
                <a:gd name="connsiteY13" fmla="*/ 2378564 h 2383054"/>
                <a:gd name="connsiteX14" fmla="*/ 2198874 w 2384937"/>
                <a:gd name="connsiteY14" fmla="*/ 2378564 h 2383054"/>
                <a:gd name="connsiteX15" fmla="*/ 2380447 w 2384937"/>
                <a:gd name="connsiteY15" fmla="*/ 2196990 h 2383054"/>
                <a:gd name="connsiteX16" fmla="*/ 2380447 w 2384937"/>
                <a:gd name="connsiteY16" fmla="*/ 276887 h 2383054"/>
                <a:gd name="connsiteX17" fmla="*/ 2283251 w 2384937"/>
                <a:gd name="connsiteY17" fmla="*/ 179691 h 2383054"/>
                <a:gd name="connsiteX18" fmla="*/ 2283251 w 2384937"/>
                <a:gd name="connsiteY18" fmla="*/ 4563 h 2383054"/>
                <a:gd name="connsiteX19" fmla="*/ 192510 w 2384937"/>
                <a:gd name="connsiteY19" fmla="*/ 4563 h 2383054"/>
                <a:gd name="connsiteX20" fmla="*/ 4490 w 2384937"/>
                <a:gd name="connsiteY20" fmla="*/ 192510 h 2383054"/>
                <a:gd name="connsiteX21" fmla="*/ 4490 w 2384937"/>
                <a:gd name="connsiteY21" fmla="*/ 1335041 h 2383054"/>
                <a:gd name="connsiteX22" fmla="*/ 86477 w 2384937"/>
                <a:gd name="connsiteY22" fmla="*/ 1417028 h 2383054"/>
                <a:gd name="connsiteX23" fmla="*/ 86477 w 2384937"/>
                <a:gd name="connsiteY23" fmla="*/ 2165702 h 2383054"/>
                <a:gd name="connsiteX24" fmla="*/ 7895 w 2384937"/>
                <a:gd name="connsiteY24" fmla="*/ 2233928 h 2383054"/>
                <a:gd name="connsiteX25" fmla="*/ 7895 w 2384937"/>
                <a:gd name="connsiteY25" fmla="*/ 2378564 h 238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84937" h="2383054">
                  <a:moveTo>
                    <a:pt x="2200829" y="2383054"/>
                  </a:moveTo>
                  <a:lnTo>
                    <a:pt x="3404" y="2383054"/>
                  </a:lnTo>
                  <a:lnTo>
                    <a:pt x="3404" y="2231900"/>
                  </a:lnTo>
                  <a:lnTo>
                    <a:pt x="81987" y="2163674"/>
                  </a:lnTo>
                  <a:lnTo>
                    <a:pt x="81987" y="1418983"/>
                  </a:lnTo>
                  <a:lnTo>
                    <a:pt x="0" y="1336924"/>
                  </a:lnTo>
                  <a:lnTo>
                    <a:pt x="0" y="190627"/>
                  </a:lnTo>
                  <a:lnTo>
                    <a:pt x="190627" y="0"/>
                  </a:lnTo>
                  <a:lnTo>
                    <a:pt x="2287741" y="0"/>
                  </a:lnTo>
                  <a:lnTo>
                    <a:pt x="2287741" y="177807"/>
                  </a:lnTo>
                  <a:lnTo>
                    <a:pt x="2384938" y="275004"/>
                  </a:lnTo>
                  <a:lnTo>
                    <a:pt x="2384938" y="2198874"/>
                  </a:lnTo>
                  <a:lnTo>
                    <a:pt x="2200829" y="2383054"/>
                  </a:lnTo>
                  <a:close/>
                  <a:moveTo>
                    <a:pt x="7895" y="2378564"/>
                  </a:moveTo>
                  <a:lnTo>
                    <a:pt x="2198874" y="2378564"/>
                  </a:lnTo>
                  <a:lnTo>
                    <a:pt x="2380447" y="2196990"/>
                  </a:lnTo>
                  <a:lnTo>
                    <a:pt x="2380447" y="276887"/>
                  </a:lnTo>
                  <a:lnTo>
                    <a:pt x="2283251" y="179691"/>
                  </a:lnTo>
                  <a:lnTo>
                    <a:pt x="2283251" y="4563"/>
                  </a:lnTo>
                  <a:lnTo>
                    <a:pt x="192510" y="4563"/>
                  </a:lnTo>
                  <a:lnTo>
                    <a:pt x="4490" y="192510"/>
                  </a:lnTo>
                  <a:lnTo>
                    <a:pt x="4490" y="1335041"/>
                  </a:lnTo>
                  <a:lnTo>
                    <a:pt x="86477" y="1417028"/>
                  </a:lnTo>
                  <a:lnTo>
                    <a:pt x="86477" y="2165702"/>
                  </a:lnTo>
                  <a:lnTo>
                    <a:pt x="7895" y="2233928"/>
                  </a:lnTo>
                  <a:lnTo>
                    <a:pt x="7895" y="237856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160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8BD0EB4F-DD5A-B0C8-B243-7CE5C9941668}"/>
                </a:ext>
              </a:extLst>
            </p:cNvPr>
            <p:cNvSpPr/>
            <p:nvPr/>
          </p:nvSpPr>
          <p:spPr>
            <a:xfrm>
              <a:off x="1623662" y="2377436"/>
              <a:ext cx="2380447" cy="2378563"/>
            </a:xfrm>
            <a:custGeom>
              <a:avLst/>
              <a:gdLst>
                <a:gd name="connsiteX0" fmla="*/ 189323 w 2380447"/>
                <a:gd name="connsiteY0" fmla="*/ 0 h 2378563"/>
                <a:gd name="connsiteX1" fmla="*/ 0 w 2380447"/>
                <a:gd name="connsiteY1" fmla="*/ 189323 h 2378563"/>
                <a:gd name="connsiteX2" fmla="*/ 0 w 2380447"/>
                <a:gd name="connsiteY2" fmla="*/ 1333737 h 2378563"/>
                <a:gd name="connsiteX3" fmla="*/ 82059 w 2380447"/>
                <a:gd name="connsiteY3" fmla="*/ 1415796 h 2378563"/>
                <a:gd name="connsiteX4" fmla="*/ 82059 w 2380447"/>
                <a:gd name="connsiteY4" fmla="*/ 2162515 h 2378563"/>
                <a:gd name="connsiteX5" fmla="*/ 3404 w 2380447"/>
                <a:gd name="connsiteY5" fmla="*/ 2230741 h 2378563"/>
                <a:gd name="connsiteX6" fmla="*/ 3404 w 2380447"/>
                <a:gd name="connsiteY6" fmla="*/ 2378564 h 2378563"/>
                <a:gd name="connsiteX7" fmla="*/ 2197642 w 2380447"/>
                <a:gd name="connsiteY7" fmla="*/ 2378564 h 2378563"/>
                <a:gd name="connsiteX8" fmla="*/ 2380447 w 2380447"/>
                <a:gd name="connsiteY8" fmla="*/ 2195687 h 2378563"/>
                <a:gd name="connsiteX9" fmla="*/ 2380447 w 2380447"/>
                <a:gd name="connsiteY9" fmla="*/ 273700 h 2378563"/>
                <a:gd name="connsiteX10" fmla="*/ 2283251 w 2380447"/>
                <a:gd name="connsiteY10" fmla="*/ 176504 h 2378563"/>
                <a:gd name="connsiteX11" fmla="*/ 2283251 w 2380447"/>
                <a:gd name="connsiteY11" fmla="*/ 0 h 237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0447" h="2378563">
                  <a:moveTo>
                    <a:pt x="189323" y="0"/>
                  </a:moveTo>
                  <a:lnTo>
                    <a:pt x="0" y="189323"/>
                  </a:lnTo>
                  <a:lnTo>
                    <a:pt x="0" y="1333737"/>
                  </a:lnTo>
                  <a:lnTo>
                    <a:pt x="82059" y="1415796"/>
                  </a:lnTo>
                  <a:lnTo>
                    <a:pt x="82059" y="2162515"/>
                  </a:lnTo>
                  <a:lnTo>
                    <a:pt x="3404" y="2230741"/>
                  </a:lnTo>
                  <a:lnTo>
                    <a:pt x="3404" y="2378564"/>
                  </a:lnTo>
                  <a:lnTo>
                    <a:pt x="2197642" y="2378564"/>
                  </a:lnTo>
                  <a:lnTo>
                    <a:pt x="2380447" y="2195687"/>
                  </a:lnTo>
                  <a:lnTo>
                    <a:pt x="2380447" y="273700"/>
                  </a:lnTo>
                  <a:lnTo>
                    <a:pt x="2283251" y="176504"/>
                  </a:lnTo>
                  <a:lnTo>
                    <a:pt x="2283251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E9373EE6-48CB-A87E-D58A-F5F07049007B}"/>
                </a:ext>
              </a:extLst>
            </p:cNvPr>
            <p:cNvSpPr/>
            <p:nvPr/>
          </p:nvSpPr>
          <p:spPr>
            <a:xfrm>
              <a:off x="1578686" y="2377435"/>
              <a:ext cx="141159" cy="141376"/>
            </a:xfrm>
            <a:custGeom>
              <a:avLst/>
              <a:gdLst>
                <a:gd name="connsiteX0" fmla="*/ 0 w 141159"/>
                <a:gd name="connsiteY0" fmla="*/ 0 h 141376"/>
                <a:gd name="connsiteX1" fmla="*/ 0 w 141159"/>
                <a:gd name="connsiteY1" fmla="*/ 141377 h 141376"/>
                <a:gd name="connsiteX2" fmla="*/ 141160 w 141159"/>
                <a:gd name="connsiteY2" fmla="*/ 217 h 1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59" h="141376">
                  <a:moveTo>
                    <a:pt x="0" y="0"/>
                  </a:moveTo>
                  <a:lnTo>
                    <a:pt x="0" y="141377"/>
                  </a:lnTo>
                  <a:lnTo>
                    <a:pt x="141160" y="21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A13888F-93AA-5106-C5E2-2AB945829097}"/>
                </a:ext>
              </a:extLst>
            </p:cNvPr>
            <p:cNvSpPr/>
            <p:nvPr/>
          </p:nvSpPr>
          <p:spPr>
            <a:xfrm>
              <a:off x="3880116" y="4678720"/>
              <a:ext cx="77134" cy="77279"/>
            </a:xfrm>
            <a:custGeom>
              <a:avLst/>
              <a:gdLst>
                <a:gd name="connsiteX0" fmla="*/ 77134 w 77134"/>
                <a:gd name="connsiteY0" fmla="*/ 77279 h 77279"/>
                <a:gd name="connsiteX1" fmla="*/ 77134 w 77134"/>
                <a:gd name="connsiteY1" fmla="*/ 0 h 77279"/>
                <a:gd name="connsiteX2" fmla="*/ 0 w 77134"/>
                <a:gd name="connsiteY2" fmla="*/ 77207 h 7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134" h="77279">
                  <a:moveTo>
                    <a:pt x="77134" y="77279"/>
                  </a:moveTo>
                  <a:lnTo>
                    <a:pt x="77134" y="0"/>
                  </a:lnTo>
                  <a:lnTo>
                    <a:pt x="0" y="7720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B80E9DD-18AE-7A0B-B8BE-13F213AA8CDA}"/>
                </a:ext>
              </a:extLst>
            </p:cNvPr>
            <p:cNvSpPr/>
            <p:nvPr/>
          </p:nvSpPr>
          <p:spPr>
            <a:xfrm>
              <a:off x="3891124" y="2496939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68588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381A67E-161F-072A-D11B-33F4B85BA36C}"/>
                </a:ext>
              </a:extLst>
            </p:cNvPr>
            <p:cNvSpPr/>
            <p:nvPr/>
          </p:nvSpPr>
          <p:spPr>
            <a:xfrm>
              <a:off x="3891124" y="2435956"/>
              <a:ext cx="68588" cy="104511"/>
            </a:xfrm>
            <a:custGeom>
              <a:avLst/>
              <a:gdLst>
                <a:gd name="connsiteX0" fmla="*/ 68588 w 68588"/>
                <a:gd name="connsiteY0" fmla="*/ 104512 h 104511"/>
                <a:gd name="connsiteX1" fmla="*/ 0 w 68588"/>
                <a:gd name="connsiteY1" fmla="*/ 35996 h 104511"/>
                <a:gd name="connsiteX2" fmla="*/ 0 w 68588"/>
                <a:gd name="connsiteY2" fmla="*/ 0 h 104511"/>
                <a:gd name="connsiteX3" fmla="*/ 68588 w 68588"/>
                <a:gd name="connsiteY3" fmla="*/ 68588 h 10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11">
                  <a:moveTo>
                    <a:pt x="68588" y="104512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3C2CD9E5-069B-1731-B3F8-C75B6E37964C}"/>
                </a:ext>
              </a:extLst>
            </p:cNvPr>
            <p:cNvSpPr/>
            <p:nvPr/>
          </p:nvSpPr>
          <p:spPr>
            <a:xfrm>
              <a:off x="3891124" y="2374901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0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0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3D02EC67-4740-A6B6-DFDC-4B0F4C7E6066}"/>
                </a:ext>
              </a:extLst>
            </p:cNvPr>
            <p:cNvSpPr/>
            <p:nvPr/>
          </p:nvSpPr>
          <p:spPr>
            <a:xfrm>
              <a:off x="1543284" y="2380077"/>
              <a:ext cx="2283250" cy="362350"/>
            </a:xfrm>
            <a:custGeom>
              <a:avLst/>
              <a:gdLst>
                <a:gd name="connsiteX0" fmla="*/ 0 w 2283250"/>
                <a:gd name="connsiteY0" fmla="*/ 362351 h 362350"/>
                <a:gd name="connsiteX1" fmla="*/ 306003 w 2283250"/>
                <a:gd name="connsiteY1" fmla="*/ 56348 h 362350"/>
                <a:gd name="connsiteX2" fmla="*/ 2283251 w 2283250"/>
                <a:gd name="connsiteY2" fmla="*/ 56348 h 362350"/>
                <a:gd name="connsiteX3" fmla="*/ 2283251 w 2283250"/>
                <a:gd name="connsiteY3" fmla="*/ 0 h 362350"/>
                <a:gd name="connsiteX4" fmla="*/ 189323 w 2283250"/>
                <a:gd name="connsiteY4" fmla="*/ 0 h 362350"/>
                <a:gd name="connsiteX5" fmla="*/ 0 w 2283250"/>
                <a:gd name="connsiteY5" fmla="*/ 189323 h 3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250" h="362350">
                  <a:moveTo>
                    <a:pt x="0" y="362351"/>
                  </a:moveTo>
                  <a:lnTo>
                    <a:pt x="306003" y="56348"/>
                  </a:lnTo>
                  <a:lnTo>
                    <a:pt x="2283251" y="56348"/>
                  </a:lnTo>
                  <a:lnTo>
                    <a:pt x="2283251" y="0"/>
                  </a:lnTo>
                  <a:lnTo>
                    <a:pt x="189323" y="0"/>
                  </a:lnTo>
                  <a:lnTo>
                    <a:pt x="0" y="189323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07B395C-9878-81FC-4CD2-5176498E7E8A}"/>
                </a:ext>
              </a:extLst>
            </p:cNvPr>
            <p:cNvSpPr/>
            <p:nvPr/>
          </p:nvSpPr>
          <p:spPr>
            <a:xfrm>
              <a:off x="1578686" y="4243146"/>
              <a:ext cx="2377043" cy="512853"/>
            </a:xfrm>
            <a:custGeom>
              <a:avLst/>
              <a:gdLst>
                <a:gd name="connsiteX0" fmla="*/ 2377043 w 2377043"/>
                <a:gd name="connsiteY0" fmla="*/ 0 h 512853"/>
                <a:gd name="connsiteX1" fmla="*/ 1967615 w 2377043"/>
                <a:gd name="connsiteY1" fmla="*/ 409428 h 512853"/>
                <a:gd name="connsiteX2" fmla="*/ 332366 w 2377043"/>
                <a:gd name="connsiteY2" fmla="*/ 409428 h 512853"/>
                <a:gd name="connsiteX3" fmla="*/ 295211 w 2377043"/>
                <a:gd name="connsiteY3" fmla="*/ 446583 h 512853"/>
                <a:gd name="connsiteX4" fmla="*/ 0 w 2377043"/>
                <a:gd name="connsiteY4" fmla="*/ 446583 h 512853"/>
                <a:gd name="connsiteX5" fmla="*/ 0 w 2377043"/>
                <a:gd name="connsiteY5" fmla="*/ 512853 h 512853"/>
                <a:gd name="connsiteX6" fmla="*/ 2194238 w 2377043"/>
                <a:gd name="connsiteY6" fmla="*/ 512853 h 512853"/>
                <a:gd name="connsiteX7" fmla="*/ 2377043 w 2377043"/>
                <a:gd name="connsiteY7" fmla="*/ 329976 h 5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7043" h="512853">
                  <a:moveTo>
                    <a:pt x="2377043" y="0"/>
                  </a:moveTo>
                  <a:lnTo>
                    <a:pt x="1967615" y="409428"/>
                  </a:lnTo>
                  <a:lnTo>
                    <a:pt x="332366" y="409428"/>
                  </a:lnTo>
                  <a:lnTo>
                    <a:pt x="295211" y="446583"/>
                  </a:lnTo>
                  <a:lnTo>
                    <a:pt x="0" y="446583"/>
                  </a:lnTo>
                  <a:lnTo>
                    <a:pt x="0" y="512853"/>
                  </a:lnTo>
                  <a:lnTo>
                    <a:pt x="2194238" y="512853"/>
                  </a:lnTo>
                  <a:lnTo>
                    <a:pt x="2377043" y="329976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1533AC74-976B-1754-D475-0274439B1AF9}"/>
                </a:ext>
              </a:extLst>
            </p:cNvPr>
            <p:cNvSpPr/>
            <p:nvPr/>
          </p:nvSpPr>
          <p:spPr>
            <a:xfrm>
              <a:off x="3901119" y="3201434"/>
              <a:ext cx="54609" cy="1426370"/>
            </a:xfrm>
            <a:custGeom>
              <a:avLst/>
              <a:gdLst>
                <a:gd name="connsiteX0" fmla="*/ 54610 w 54609"/>
                <a:gd name="connsiteY0" fmla="*/ 0 h 1426370"/>
                <a:gd name="connsiteX1" fmla="*/ 25349 w 54609"/>
                <a:gd name="connsiteY1" fmla="*/ 29260 h 1426370"/>
                <a:gd name="connsiteX2" fmla="*/ 25349 w 54609"/>
                <a:gd name="connsiteY2" fmla="*/ 1210032 h 1426370"/>
                <a:gd name="connsiteX3" fmla="*/ 0 w 54609"/>
                <a:gd name="connsiteY3" fmla="*/ 1235454 h 1426370"/>
                <a:gd name="connsiteX4" fmla="*/ 0 w 54609"/>
                <a:gd name="connsiteY4" fmla="*/ 1426371 h 1426370"/>
                <a:gd name="connsiteX5" fmla="*/ 54610 w 54609"/>
                <a:gd name="connsiteY5" fmla="*/ 1371689 h 14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9" h="1426370">
                  <a:moveTo>
                    <a:pt x="54610" y="0"/>
                  </a:moveTo>
                  <a:lnTo>
                    <a:pt x="25349" y="29260"/>
                  </a:lnTo>
                  <a:lnTo>
                    <a:pt x="25349" y="1210032"/>
                  </a:lnTo>
                  <a:lnTo>
                    <a:pt x="0" y="1235454"/>
                  </a:lnTo>
                  <a:lnTo>
                    <a:pt x="0" y="1426371"/>
                  </a:lnTo>
                  <a:lnTo>
                    <a:pt x="54610" y="13716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DE18D05-36A1-A482-AEAB-85B74C0B1C04}"/>
                </a:ext>
              </a:extLst>
            </p:cNvPr>
            <p:cNvSpPr/>
            <p:nvPr/>
          </p:nvSpPr>
          <p:spPr>
            <a:xfrm>
              <a:off x="1576513" y="3763537"/>
              <a:ext cx="47149" cy="793723"/>
            </a:xfrm>
            <a:custGeom>
              <a:avLst/>
              <a:gdLst>
                <a:gd name="connsiteX0" fmla="*/ 0 w 47149"/>
                <a:gd name="connsiteY0" fmla="*/ 0 h 793723"/>
                <a:gd name="connsiteX1" fmla="*/ 47150 w 47149"/>
                <a:gd name="connsiteY1" fmla="*/ 47150 h 793723"/>
                <a:gd name="connsiteX2" fmla="*/ 47150 w 47149"/>
                <a:gd name="connsiteY2" fmla="*/ 746574 h 793723"/>
                <a:gd name="connsiteX3" fmla="*/ 0 w 47149"/>
                <a:gd name="connsiteY3" fmla="*/ 793724 h 79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9" h="793723">
                  <a:moveTo>
                    <a:pt x="0" y="0"/>
                  </a:moveTo>
                  <a:lnTo>
                    <a:pt x="47150" y="47150"/>
                  </a:lnTo>
                  <a:lnTo>
                    <a:pt x="47150" y="746574"/>
                  </a:lnTo>
                  <a:lnTo>
                    <a:pt x="0" y="793724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1" name="文本框 260">
            <a:extLst>
              <a:ext uri="{FF2B5EF4-FFF2-40B4-BE49-F238E27FC236}">
                <a16:creationId xmlns:a16="http://schemas.microsoft.com/office/drawing/2014/main" id="{1051B66F-0FE7-70B1-FDC9-67D8DE9D5FF9}"/>
              </a:ext>
            </a:extLst>
          </p:cNvPr>
          <p:cNvSpPr txBox="1"/>
          <p:nvPr/>
        </p:nvSpPr>
        <p:spPr>
          <a:xfrm>
            <a:off x="6700884" y="4172984"/>
            <a:ext cx="1576552" cy="351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输入标题</a:t>
            </a:r>
            <a:endParaRPr lang="en-US" sz="20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58B2F351-F712-06CF-C110-8BE6217B9A4D}"/>
              </a:ext>
            </a:extLst>
          </p:cNvPr>
          <p:cNvSpPr txBox="1"/>
          <p:nvPr/>
        </p:nvSpPr>
        <p:spPr>
          <a:xfrm>
            <a:off x="6375465" y="4586094"/>
            <a:ext cx="2182862" cy="518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consectetuer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D7D9714C-5C9A-118D-D4E2-E5A104A0B1CF}"/>
              </a:ext>
            </a:extLst>
          </p:cNvPr>
          <p:cNvGrpSpPr/>
          <p:nvPr/>
        </p:nvGrpSpPr>
        <p:grpSpPr>
          <a:xfrm>
            <a:off x="6958825" y="2908475"/>
            <a:ext cx="1049460" cy="1129111"/>
            <a:chOff x="2497300" y="1369180"/>
            <a:chExt cx="1728000" cy="1859151"/>
          </a:xfrm>
        </p:grpSpPr>
        <p:sp>
          <p:nvSpPr>
            <p:cNvPr id="264" name="旁门左道出品">
              <a:extLst>
                <a:ext uri="{FF2B5EF4-FFF2-40B4-BE49-F238E27FC236}">
                  <a16:creationId xmlns:a16="http://schemas.microsoft.com/office/drawing/2014/main" id="{05D870AB-E6DF-7C0F-C2E8-A70C75606393}"/>
                </a:ext>
              </a:extLst>
            </p:cNvPr>
            <p:cNvSpPr/>
            <p:nvPr/>
          </p:nvSpPr>
          <p:spPr>
            <a:xfrm>
              <a:off x="2497300" y="1500331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38000">
                    <a:schemeClr val="accent1">
                      <a:alpha val="0"/>
                    </a:schemeClr>
                  </a:gs>
                  <a:gs pos="56000">
                    <a:schemeClr val="accent1">
                      <a:alpha val="54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65" name="矩形 264">
              <a:extLst>
                <a:ext uri="{FF2B5EF4-FFF2-40B4-BE49-F238E27FC236}">
                  <a16:creationId xmlns:a16="http://schemas.microsoft.com/office/drawing/2014/main" id="{9727D3FC-1802-4C2F-67A7-2AD9BDC7570C}"/>
                </a:ext>
              </a:extLst>
            </p:cNvPr>
            <p:cNvSpPr/>
            <p:nvPr/>
          </p:nvSpPr>
          <p:spPr>
            <a:xfrm>
              <a:off x="2497300" y="1435849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43000">
                    <a:schemeClr val="accent1">
                      <a:alpha val="0"/>
                    </a:schemeClr>
                  </a:gs>
                  <a:gs pos="56000">
                    <a:schemeClr val="accent1">
                      <a:alpha val="95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266" name="旁门左道出品">
              <a:extLst>
                <a:ext uri="{FF2B5EF4-FFF2-40B4-BE49-F238E27FC236}">
                  <a16:creationId xmlns:a16="http://schemas.microsoft.com/office/drawing/2014/main" id="{A6568D3B-B067-D6E3-C5B0-2D66A44AE55F}"/>
                </a:ext>
              </a:extLst>
            </p:cNvPr>
            <p:cNvSpPr/>
            <p:nvPr/>
          </p:nvSpPr>
          <p:spPr>
            <a:xfrm>
              <a:off x="2497300" y="1369180"/>
              <a:ext cx="1728000" cy="1728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28000"/>
                  </a:schemeClr>
                </a:gs>
                <a:gs pos="44000">
                  <a:schemeClr val="accent1">
                    <a:alpha val="11000"/>
                  </a:schemeClr>
                </a:gs>
              </a:gsLst>
              <a:lin ang="7800000" scaled="0"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id="{DCBE814C-B196-0940-C023-9B025B3F42C1}"/>
              </a:ext>
            </a:extLst>
          </p:cNvPr>
          <p:cNvCxnSpPr>
            <a:cxnSpLocks/>
          </p:cNvCxnSpPr>
          <p:nvPr/>
        </p:nvCxnSpPr>
        <p:spPr>
          <a:xfrm>
            <a:off x="8072706" y="3888489"/>
            <a:ext cx="0" cy="34709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id="{573C1BB9-0EDE-AF11-1EA6-D759D771D45E}"/>
              </a:ext>
            </a:extLst>
          </p:cNvPr>
          <p:cNvCxnSpPr>
            <a:cxnSpLocks/>
          </p:cNvCxnSpPr>
          <p:nvPr/>
        </p:nvCxnSpPr>
        <p:spPr>
          <a:xfrm>
            <a:off x="6599752" y="3652962"/>
            <a:ext cx="0" cy="23552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椭圆 268">
            <a:extLst>
              <a:ext uri="{FF2B5EF4-FFF2-40B4-BE49-F238E27FC236}">
                <a16:creationId xmlns:a16="http://schemas.microsoft.com/office/drawing/2014/main" id="{DFAE386F-7FBD-3E9D-48D2-61872B01834E}"/>
              </a:ext>
            </a:extLst>
          </p:cNvPr>
          <p:cNvSpPr/>
          <p:nvPr/>
        </p:nvSpPr>
        <p:spPr>
          <a:xfrm>
            <a:off x="6296591" y="3519877"/>
            <a:ext cx="355626" cy="355625"/>
          </a:xfrm>
          <a:prstGeom prst="ellipse">
            <a:avLst/>
          </a:prstGeom>
          <a:gradFill>
            <a:gsLst>
              <a:gs pos="0">
                <a:schemeClr val="accent1"/>
              </a:gs>
              <a:gs pos="82000">
                <a:schemeClr val="accent1">
                  <a:alpha val="87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sp>
        <p:nvSpPr>
          <p:cNvPr id="270" name="椭圆 269">
            <a:extLst>
              <a:ext uri="{FF2B5EF4-FFF2-40B4-BE49-F238E27FC236}">
                <a16:creationId xmlns:a16="http://schemas.microsoft.com/office/drawing/2014/main" id="{03958379-DC7B-3C39-8F78-C3120DAD1F61}"/>
              </a:ext>
            </a:extLst>
          </p:cNvPr>
          <p:cNvSpPr/>
          <p:nvPr/>
        </p:nvSpPr>
        <p:spPr>
          <a:xfrm>
            <a:off x="8072706" y="3703140"/>
            <a:ext cx="409459" cy="324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77BD54AE-872B-E189-8912-04699C4198F3}"/>
              </a:ext>
            </a:extLst>
          </p:cNvPr>
          <p:cNvGrpSpPr/>
          <p:nvPr/>
        </p:nvGrpSpPr>
        <p:grpSpPr>
          <a:xfrm>
            <a:off x="6914297" y="2749951"/>
            <a:ext cx="1068796" cy="1016751"/>
            <a:chOff x="2283449" y="123974"/>
            <a:chExt cx="1873810" cy="1782563"/>
          </a:xfrm>
        </p:grpSpPr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B019CAF2-3346-E885-FA15-4ECD4A14DD75}"/>
                </a:ext>
              </a:extLst>
            </p:cNvPr>
            <p:cNvSpPr txBox="1"/>
            <p:nvPr/>
          </p:nvSpPr>
          <p:spPr>
            <a:xfrm>
              <a:off x="2287794" y="125881"/>
              <a:ext cx="1869465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/>
              </a:scene3d>
              <a:sp3d extrusionH="95250" prstMaterial="clear">
                <a:extrusionClr>
                  <a:srgbClr val="F59A15"/>
                </a:extrusionClr>
              </a:sp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21000">
                        <a:srgbClr val="FF6011"/>
                      </a:gs>
                      <a:gs pos="72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03</a:t>
              </a:r>
              <a:endParaRPr lang="zh-CN" altLang="en-US" sz="6000" dirty="0">
                <a:gradFill>
                  <a:gsLst>
                    <a:gs pos="21000">
                      <a:srgbClr val="FF6011"/>
                    </a:gs>
                    <a:gs pos="72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  <p:sp>
          <p:nvSpPr>
            <p:cNvPr id="283" name="文本框 282">
              <a:extLst>
                <a:ext uri="{FF2B5EF4-FFF2-40B4-BE49-F238E27FC236}">
                  <a16:creationId xmlns:a16="http://schemas.microsoft.com/office/drawing/2014/main" id="{0BAA3830-6BF2-F069-2618-FC664770FCBA}"/>
                </a:ext>
              </a:extLst>
            </p:cNvPr>
            <p:cNvSpPr txBox="1"/>
            <p:nvPr/>
          </p:nvSpPr>
          <p:spPr>
            <a:xfrm>
              <a:off x="2283449" y="123974"/>
              <a:ext cx="1869465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>
                  <a:rot lat="0" lon="0" rev="19200000"/>
                </a:lightRig>
              </a:scene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40000">
                        <a:srgbClr val="FF6011"/>
                      </a:gs>
                      <a:gs pos="78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03</a:t>
              </a:r>
              <a:endParaRPr lang="zh-CN" altLang="en-US" sz="6000" dirty="0">
                <a:gradFill>
                  <a:gsLst>
                    <a:gs pos="40000">
                      <a:srgbClr val="FF6011"/>
                    </a:gs>
                    <a:gs pos="78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E31F0F72-C346-B585-1767-C01DD426BE25}"/>
              </a:ext>
            </a:extLst>
          </p:cNvPr>
          <p:cNvGrpSpPr/>
          <p:nvPr/>
        </p:nvGrpSpPr>
        <p:grpSpPr>
          <a:xfrm>
            <a:off x="8956981" y="2197490"/>
            <a:ext cx="2375093" cy="3823138"/>
            <a:chOff x="1543284" y="2374901"/>
            <a:chExt cx="2460825" cy="2383343"/>
          </a:xfrm>
          <a:effectLst>
            <a:reflection blurRad="25400" stA="20000" endPos="55500" dist="571500" dir="5400000" sy="-100000" algn="bl" rotWithShape="0"/>
          </a:effectLst>
        </p:grpSpPr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2726DD8F-B371-3FF2-4D66-CCB0913A9CCC}"/>
                </a:ext>
              </a:extLst>
            </p:cNvPr>
            <p:cNvSpPr/>
            <p:nvPr/>
          </p:nvSpPr>
          <p:spPr>
            <a:xfrm>
              <a:off x="1573037" y="2375190"/>
              <a:ext cx="2384937" cy="2383054"/>
            </a:xfrm>
            <a:custGeom>
              <a:avLst/>
              <a:gdLst>
                <a:gd name="connsiteX0" fmla="*/ 2200829 w 2384937"/>
                <a:gd name="connsiteY0" fmla="*/ 2383054 h 2383054"/>
                <a:gd name="connsiteX1" fmla="*/ 3404 w 2384937"/>
                <a:gd name="connsiteY1" fmla="*/ 2383054 h 2383054"/>
                <a:gd name="connsiteX2" fmla="*/ 3404 w 2384937"/>
                <a:gd name="connsiteY2" fmla="*/ 2231900 h 2383054"/>
                <a:gd name="connsiteX3" fmla="*/ 81987 w 2384937"/>
                <a:gd name="connsiteY3" fmla="*/ 2163674 h 2383054"/>
                <a:gd name="connsiteX4" fmla="*/ 81987 w 2384937"/>
                <a:gd name="connsiteY4" fmla="*/ 1418983 h 2383054"/>
                <a:gd name="connsiteX5" fmla="*/ 0 w 2384937"/>
                <a:gd name="connsiteY5" fmla="*/ 1336924 h 2383054"/>
                <a:gd name="connsiteX6" fmla="*/ 0 w 2384937"/>
                <a:gd name="connsiteY6" fmla="*/ 190627 h 2383054"/>
                <a:gd name="connsiteX7" fmla="*/ 190627 w 2384937"/>
                <a:gd name="connsiteY7" fmla="*/ 0 h 2383054"/>
                <a:gd name="connsiteX8" fmla="*/ 2287741 w 2384937"/>
                <a:gd name="connsiteY8" fmla="*/ 0 h 2383054"/>
                <a:gd name="connsiteX9" fmla="*/ 2287741 w 2384937"/>
                <a:gd name="connsiteY9" fmla="*/ 177807 h 2383054"/>
                <a:gd name="connsiteX10" fmla="*/ 2384938 w 2384937"/>
                <a:gd name="connsiteY10" fmla="*/ 275004 h 2383054"/>
                <a:gd name="connsiteX11" fmla="*/ 2384938 w 2384937"/>
                <a:gd name="connsiteY11" fmla="*/ 2198874 h 2383054"/>
                <a:gd name="connsiteX12" fmla="*/ 2200829 w 2384937"/>
                <a:gd name="connsiteY12" fmla="*/ 2383054 h 2383054"/>
                <a:gd name="connsiteX13" fmla="*/ 7895 w 2384937"/>
                <a:gd name="connsiteY13" fmla="*/ 2378564 h 2383054"/>
                <a:gd name="connsiteX14" fmla="*/ 2198874 w 2384937"/>
                <a:gd name="connsiteY14" fmla="*/ 2378564 h 2383054"/>
                <a:gd name="connsiteX15" fmla="*/ 2380447 w 2384937"/>
                <a:gd name="connsiteY15" fmla="*/ 2196990 h 2383054"/>
                <a:gd name="connsiteX16" fmla="*/ 2380447 w 2384937"/>
                <a:gd name="connsiteY16" fmla="*/ 276887 h 2383054"/>
                <a:gd name="connsiteX17" fmla="*/ 2283251 w 2384937"/>
                <a:gd name="connsiteY17" fmla="*/ 179691 h 2383054"/>
                <a:gd name="connsiteX18" fmla="*/ 2283251 w 2384937"/>
                <a:gd name="connsiteY18" fmla="*/ 4563 h 2383054"/>
                <a:gd name="connsiteX19" fmla="*/ 192510 w 2384937"/>
                <a:gd name="connsiteY19" fmla="*/ 4563 h 2383054"/>
                <a:gd name="connsiteX20" fmla="*/ 4490 w 2384937"/>
                <a:gd name="connsiteY20" fmla="*/ 192510 h 2383054"/>
                <a:gd name="connsiteX21" fmla="*/ 4490 w 2384937"/>
                <a:gd name="connsiteY21" fmla="*/ 1335041 h 2383054"/>
                <a:gd name="connsiteX22" fmla="*/ 86477 w 2384937"/>
                <a:gd name="connsiteY22" fmla="*/ 1417028 h 2383054"/>
                <a:gd name="connsiteX23" fmla="*/ 86477 w 2384937"/>
                <a:gd name="connsiteY23" fmla="*/ 2165702 h 2383054"/>
                <a:gd name="connsiteX24" fmla="*/ 7895 w 2384937"/>
                <a:gd name="connsiteY24" fmla="*/ 2233928 h 2383054"/>
                <a:gd name="connsiteX25" fmla="*/ 7895 w 2384937"/>
                <a:gd name="connsiteY25" fmla="*/ 2378564 h 238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84937" h="2383054">
                  <a:moveTo>
                    <a:pt x="2200829" y="2383054"/>
                  </a:moveTo>
                  <a:lnTo>
                    <a:pt x="3404" y="2383054"/>
                  </a:lnTo>
                  <a:lnTo>
                    <a:pt x="3404" y="2231900"/>
                  </a:lnTo>
                  <a:lnTo>
                    <a:pt x="81987" y="2163674"/>
                  </a:lnTo>
                  <a:lnTo>
                    <a:pt x="81987" y="1418983"/>
                  </a:lnTo>
                  <a:lnTo>
                    <a:pt x="0" y="1336924"/>
                  </a:lnTo>
                  <a:lnTo>
                    <a:pt x="0" y="190627"/>
                  </a:lnTo>
                  <a:lnTo>
                    <a:pt x="190627" y="0"/>
                  </a:lnTo>
                  <a:lnTo>
                    <a:pt x="2287741" y="0"/>
                  </a:lnTo>
                  <a:lnTo>
                    <a:pt x="2287741" y="177807"/>
                  </a:lnTo>
                  <a:lnTo>
                    <a:pt x="2384938" y="275004"/>
                  </a:lnTo>
                  <a:lnTo>
                    <a:pt x="2384938" y="2198874"/>
                  </a:lnTo>
                  <a:lnTo>
                    <a:pt x="2200829" y="2383054"/>
                  </a:lnTo>
                  <a:close/>
                  <a:moveTo>
                    <a:pt x="7895" y="2378564"/>
                  </a:moveTo>
                  <a:lnTo>
                    <a:pt x="2198874" y="2378564"/>
                  </a:lnTo>
                  <a:lnTo>
                    <a:pt x="2380447" y="2196990"/>
                  </a:lnTo>
                  <a:lnTo>
                    <a:pt x="2380447" y="276887"/>
                  </a:lnTo>
                  <a:lnTo>
                    <a:pt x="2283251" y="179691"/>
                  </a:lnTo>
                  <a:lnTo>
                    <a:pt x="2283251" y="4563"/>
                  </a:lnTo>
                  <a:lnTo>
                    <a:pt x="192510" y="4563"/>
                  </a:lnTo>
                  <a:lnTo>
                    <a:pt x="4490" y="192510"/>
                  </a:lnTo>
                  <a:lnTo>
                    <a:pt x="4490" y="1335041"/>
                  </a:lnTo>
                  <a:lnTo>
                    <a:pt x="86477" y="1417028"/>
                  </a:lnTo>
                  <a:lnTo>
                    <a:pt x="86477" y="2165702"/>
                  </a:lnTo>
                  <a:lnTo>
                    <a:pt x="7895" y="2233928"/>
                  </a:lnTo>
                  <a:lnTo>
                    <a:pt x="7895" y="237856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160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E6A6DE2-F21D-895F-EE20-54C2A76E6DD9}"/>
                </a:ext>
              </a:extLst>
            </p:cNvPr>
            <p:cNvSpPr/>
            <p:nvPr/>
          </p:nvSpPr>
          <p:spPr>
            <a:xfrm>
              <a:off x="1623662" y="2377436"/>
              <a:ext cx="2380447" cy="2378563"/>
            </a:xfrm>
            <a:custGeom>
              <a:avLst/>
              <a:gdLst>
                <a:gd name="connsiteX0" fmla="*/ 189323 w 2380447"/>
                <a:gd name="connsiteY0" fmla="*/ 0 h 2378563"/>
                <a:gd name="connsiteX1" fmla="*/ 0 w 2380447"/>
                <a:gd name="connsiteY1" fmla="*/ 189323 h 2378563"/>
                <a:gd name="connsiteX2" fmla="*/ 0 w 2380447"/>
                <a:gd name="connsiteY2" fmla="*/ 1333737 h 2378563"/>
                <a:gd name="connsiteX3" fmla="*/ 82059 w 2380447"/>
                <a:gd name="connsiteY3" fmla="*/ 1415796 h 2378563"/>
                <a:gd name="connsiteX4" fmla="*/ 82059 w 2380447"/>
                <a:gd name="connsiteY4" fmla="*/ 2162515 h 2378563"/>
                <a:gd name="connsiteX5" fmla="*/ 3404 w 2380447"/>
                <a:gd name="connsiteY5" fmla="*/ 2230741 h 2378563"/>
                <a:gd name="connsiteX6" fmla="*/ 3404 w 2380447"/>
                <a:gd name="connsiteY6" fmla="*/ 2378564 h 2378563"/>
                <a:gd name="connsiteX7" fmla="*/ 2197642 w 2380447"/>
                <a:gd name="connsiteY7" fmla="*/ 2378564 h 2378563"/>
                <a:gd name="connsiteX8" fmla="*/ 2380447 w 2380447"/>
                <a:gd name="connsiteY8" fmla="*/ 2195687 h 2378563"/>
                <a:gd name="connsiteX9" fmla="*/ 2380447 w 2380447"/>
                <a:gd name="connsiteY9" fmla="*/ 273700 h 2378563"/>
                <a:gd name="connsiteX10" fmla="*/ 2283251 w 2380447"/>
                <a:gd name="connsiteY10" fmla="*/ 176504 h 2378563"/>
                <a:gd name="connsiteX11" fmla="*/ 2283251 w 2380447"/>
                <a:gd name="connsiteY11" fmla="*/ 0 h 237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0447" h="2378563">
                  <a:moveTo>
                    <a:pt x="189323" y="0"/>
                  </a:moveTo>
                  <a:lnTo>
                    <a:pt x="0" y="189323"/>
                  </a:lnTo>
                  <a:lnTo>
                    <a:pt x="0" y="1333737"/>
                  </a:lnTo>
                  <a:lnTo>
                    <a:pt x="82059" y="1415796"/>
                  </a:lnTo>
                  <a:lnTo>
                    <a:pt x="82059" y="2162515"/>
                  </a:lnTo>
                  <a:lnTo>
                    <a:pt x="3404" y="2230741"/>
                  </a:lnTo>
                  <a:lnTo>
                    <a:pt x="3404" y="2378564"/>
                  </a:lnTo>
                  <a:lnTo>
                    <a:pt x="2197642" y="2378564"/>
                  </a:lnTo>
                  <a:lnTo>
                    <a:pt x="2380447" y="2195687"/>
                  </a:lnTo>
                  <a:lnTo>
                    <a:pt x="2380447" y="273700"/>
                  </a:lnTo>
                  <a:lnTo>
                    <a:pt x="2283251" y="176504"/>
                  </a:lnTo>
                  <a:lnTo>
                    <a:pt x="2283251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9549187-337A-841E-43EC-AB6398A32C1A}"/>
                </a:ext>
              </a:extLst>
            </p:cNvPr>
            <p:cNvSpPr/>
            <p:nvPr/>
          </p:nvSpPr>
          <p:spPr>
            <a:xfrm>
              <a:off x="1578686" y="2377435"/>
              <a:ext cx="141159" cy="141376"/>
            </a:xfrm>
            <a:custGeom>
              <a:avLst/>
              <a:gdLst>
                <a:gd name="connsiteX0" fmla="*/ 0 w 141159"/>
                <a:gd name="connsiteY0" fmla="*/ 0 h 141376"/>
                <a:gd name="connsiteX1" fmla="*/ 0 w 141159"/>
                <a:gd name="connsiteY1" fmla="*/ 141377 h 141376"/>
                <a:gd name="connsiteX2" fmla="*/ 141160 w 141159"/>
                <a:gd name="connsiteY2" fmla="*/ 217 h 1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59" h="141376">
                  <a:moveTo>
                    <a:pt x="0" y="0"/>
                  </a:moveTo>
                  <a:lnTo>
                    <a:pt x="0" y="141377"/>
                  </a:lnTo>
                  <a:lnTo>
                    <a:pt x="141160" y="21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5A04DCD5-F4D5-DAEE-6EB6-6D10D2421EAA}"/>
                </a:ext>
              </a:extLst>
            </p:cNvPr>
            <p:cNvSpPr/>
            <p:nvPr/>
          </p:nvSpPr>
          <p:spPr>
            <a:xfrm>
              <a:off x="3880116" y="4678720"/>
              <a:ext cx="77134" cy="77279"/>
            </a:xfrm>
            <a:custGeom>
              <a:avLst/>
              <a:gdLst>
                <a:gd name="connsiteX0" fmla="*/ 77134 w 77134"/>
                <a:gd name="connsiteY0" fmla="*/ 77279 h 77279"/>
                <a:gd name="connsiteX1" fmla="*/ 77134 w 77134"/>
                <a:gd name="connsiteY1" fmla="*/ 0 h 77279"/>
                <a:gd name="connsiteX2" fmla="*/ 0 w 77134"/>
                <a:gd name="connsiteY2" fmla="*/ 77207 h 7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134" h="77279">
                  <a:moveTo>
                    <a:pt x="77134" y="77279"/>
                  </a:moveTo>
                  <a:lnTo>
                    <a:pt x="77134" y="0"/>
                  </a:lnTo>
                  <a:lnTo>
                    <a:pt x="0" y="7720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1A5ABC94-CE28-56B8-2F58-0A6F2B6F7ED7}"/>
                </a:ext>
              </a:extLst>
            </p:cNvPr>
            <p:cNvSpPr/>
            <p:nvPr/>
          </p:nvSpPr>
          <p:spPr>
            <a:xfrm>
              <a:off x="3891124" y="2496939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68588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6B0AD2A-6A7D-A3F8-CA21-E33899C6B964}"/>
                </a:ext>
              </a:extLst>
            </p:cNvPr>
            <p:cNvSpPr/>
            <p:nvPr/>
          </p:nvSpPr>
          <p:spPr>
            <a:xfrm>
              <a:off x="3891124" y="2435956"/>
              <a:ext cx="68588" cy="104511"/>
            </a:xfrm>
            <a:custGeom>
              <a:avLst/>
              <a:gdLst>
                <a:gd name="connsiteX0" fmla="*/ 68588 w 68588"/>
                <a:gd name="connsiteY0" fmla="*/ 104512 h 104511"/>
                <a:gd name="connsiteX1" fmla="*/ 0 w 68588"/>
                <a:gd name="connsiteY1" fmla="*/ 35996 h 104511"/>
                <a:gd name="connsiteX2" fmla="*/ 0 w 68588"/>
                <a:gd name="connsiteY2" fmla="*/ 0 h 104511"/>
                <a:gd name="connsiteX3" fmla="*/ 68588 w 68588"/>
                <a:gd name="connsiteY3" fmla="*/ 68588 h 10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11">
                  <a:moveTo>
                    <a:pt x="68588" y="104512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876D7A11-FCA0-AA39-F265-9EF9B42A5B75}"/>
                </a:ext>
              </a:extLst>
            </p:cNvPr>
            <p:cNvSpPr/>
            <p:nvPr/>
          </p:nvSpPr>
          <p:spPr>
            <a:xfrm>
              <a:off x="3891124" y="2374901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0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0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6ECF4F15-0CD6-E6E9-C9C8-1775224CB9C6}"/>
                </a:ext>
              </a:extLst>
            </p:cNvPr>
            <p:cNvSpPr/>
            <p:nvPr/>
          </p:nvSpPr>
          <p:spPr>
            <a:xfrm>
              <a:off x="1543284" y="2380077"/>
              <a:ext cx="2283250" cy="362350"/>
            </a:xfrm>
            <a:custGeom>
              <a:avLst/>
              <a:gdLst>
                <a:gd name="connsiteX0" fmla="*/ 0 w 2283250"/>
                <a:gd name="connsiteY0" fmla="*/ 362351 h 362350"/>
                <a:gd name="connsiteX1" fmla="*/ 306003 w 2283250"/>
                <a:gd name="connsiteY1" fmla="*/ 56348 h 362350"/>
                <a:gd name="connsiteX2" fmla="*/ 2283251 w 2283250"/>
                <a:gd name="connsiteY2" fmla="*/ 56348 h 362350"/>
                <a:gd name="connsiteX3" fmla="*/ 2283251 w 2283250"/>
                <a:gd name="connsiteY3" fmla="*/ 0 h 362350"/>
                <a:gd name="connsiteX4" fmla="*/ 189323 w 2283250"/>
                <a:gd name="connsiteY4" fmla="*/ 0 h 362350"/>
                <a:gd name="connsiteX5" fmla="*/ 0 w 2283250"/>
                <a:gd name="connsiteY5" fmla="*/ 189323 h 3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250" h="362350">
                  <a:moveTo>
                    <a:pt x="0" y="362351"/>
                  </a:moveTo>
                  <a:lnTo>
                    <a:pt x="306003" y="56348"/>
                  </a:lnTo>
                  <a:lnTo>
                    <a:pt x="2283251" y="56348"/>
                  </a:lnTo>
                  <a:lnTo>
                    <a:pt x="2283251" y="0"/>
                  </a:lnTo>
                  <a:lnTo>
                    <a:pt x="189323" y="0"/>
                  </a:lnTo>
                  <a:lnTo>
                    <a:pt x="0" y="189323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5411077-5209-2847-D19F-4DC85050F1F0}"/>
                </a:ext>
              </a:extLst>
            </p:cNvPr>
            <p:cNvSpPr/>
            <p:nvPr/>
          </p:nvSpPr>
          <p:spPr>
            <a:xfrm>
              <a:off x="1578686" y="4243146"/>
              <a:ext cx="2377043" cy="512853"/>
            </a:xfrm>
            <a:custGeom>
              <a:avLst/>
              <a:gdLst>
                <a:gd name="connsiteX0" fmla="*/ 2377043 w 2377043"/>
                <a:gd name="connsiteY0" fmla="*/ 0 h 512853"/>
                <a:gd name="connsiteX1" fmla="*/ 1967615 w 2377043"/>
                <a:gd name="connsiteY1" fmla="*/ 409428 h 512853"/>
                <a:gd name="connsiteX2" fmla="*/ 332366 w 2377043"/>
                <a:gd name="connsiteY2" fmla="*/ 409428 h 512853"/>
                <a:gd name="connsiteX3" fmla="*/ 295211 w 2377043"/>
                <a:gd name="connsiteY3" fmla="*/ 446583 h 512853"/>
                <a:gd name="connsiteX4" fmla="*/ 0 w 2377043"/>
                <a:gd name="connsiteY4" fmla="*/ 446583 h 512853"/>
                <a:gd name="connsiteX5" fmla="*/ 0 w 2377043"/>
                <a:gd name="connsiteY5" fmla="*/ 512853 h 512853"/>
                <a:gd name="connsiteX6" fmla="*/ 2194238 w 2377043"/>
                <a:gd name="connsiteY6" fmla="*/ 512853 h 512853"/>
                <a:gd name="connsiteX7" fmla="*/ 2377043 w 2377043"/>
                <a:gd name="connsiteY7" fmla="*/ 329976 h 512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7043" h="512853">
                  <a:moveTo>
                    <a:pt x="2377043" y="0"/>
                  </a:moveTo>
                  <a:lnTo>
                    <a:pt x="1967615" y="409428"/>
                  </a:lnTo>
                  <a:lnTo>
                    <a:pt x="332366" y="409428"/>
                  </a:lnTo>
                  <a:lnTo>
                    <a:pt x="295211" y="446583"/>
                  </a:lnTo>
                  <a:lnTo>
                    <a:pt x="0" y="446583"/>
                  </a:lnTo>
                  <a:lnTo>
                    <a:pt x="0" y="512853"/>
                  </a:lnTo>
                  <a:lnTo>
                    <a:pt x="2194238" y="512853"/>
                  </a:lnTo>
                  <a:lnTo>
                    <a:pt x="2377043" y="329976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F0CC60E-13F8-06A9-1125-9A38D2ABF52C}"/>
                </a:ext>
              </a:extLst>
            </p:cNvPr>
            <p:cNvSpPr/>
            <p:nvPr/>
          </p:nvSpPr>
          <p:spPr>
            <a:xfrm>
              <a:off x="3901119" y="3201434"/>
              <a:ext cx="54609" cy="1426370"/>
            </a:xfrm>
            <a:custGeom>
              <a:avLst/>
              <a:gdLst>
                <a:gd name="connsiteX0" fmla="*/ 54610 w 54609"/>
                <a:gd name="connsiteY0" fmla="*/ 0 h 1426370"/>
                <a:gd name="connsiteX1" fmla="*/ 25349 w 54609"/>
                <a:gd name="connsiteY1" fmla="*/ 29260 h 1426370"/>
                <a:gd name="connsiteX2" fmla="*/ 25349 w 54609"/>
                <a:gd name="connsiteY2" fmla="*/ 1210032 h 1426370"/>
                <a:gd name="connsiteX3" fmla="*/ 0 w 54609"/>
                <a:gd name="connsiteY3" fmla="*/ 1235454 h 1426370"/>
                <a:gd name="connsiteX4" fmla="*/ 0 w 54609"/>
                <a:gd name="connsiteY4" fmla="*/ 1426371 h 1426370"/>
                <a:gd name="connsiteX5" fmla="*/ 54610 w 54609"/>
                <a:gd name="connsiteY5" fmla="*/ 1371689 h 14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9" h="1426370">
                  <a:moveTo>
                    <a:pt x="54610" y="0"/>
                  </a:moveTo>
                  <a:lnTo>
                    <a:pt x="25349" y="29260"/>
                  </a:lnTo>
                  <a:lnTo>
                    <a:pt x="25349" y="1210032"/>
                  </a:lnTo>
                  <a:lnTo>
                    <a:pt x="0" y="1235454"/>
                  </a:lnTo>
                  <a:lnTo>
                    <a:pt x="0" y="1426371"/>
                  </a:lnTo>
                  <a:lnTo>
                    <a:pt x="54610" y="13716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4A9B843B-2242-D690-8694-A3D499A01258}"/>
                </a:ext>
              </a:extLst>
            </p:cNvPr>
            <p:cNvSpPr/>
            <p:nvPr/>
          </p:nvSpPr>
          <p:spPr>
            <a:xfrm>
              <a:off x="1576513" y="3763537"/>
              <a:ext cx="47149" cy="793723"/>
            </a:xfrm>
            <a:custGeom>
              <a:avLst/>
              <a:gdLst>
                <a:gd name="connsiteX0" fmla="*/ 0 w 47149"/>
                <a:gd name="connsiteY0" fmla="*/ 0 h 793723"/>
                <a:gd name="connsiteX1" fmla="*/ 47150 w 47149"/>
                <a:gd name="connsiteY1" fmla="*/ 47150 h 793723"/>
                <a:gd name="connsiteX2" fmla="*/ 47150 w 47149"/>
                <a:gd name="connsiteY2" fmla="*/ 746574 h 793723"/>
                <a:gd name="connsiteX3" fmla="*/ 0 w 47149"/>
                <a:gd name="connsiteY3" fmla="*/ 793724 h 79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9" h="793723">
                  <a:moveTo>
                    <a:pt x="0" y="0"/>
                  </a:moveTo>
                  <a:lnTo>
                    <a:pt x="47150" y="47150"/>
                  </a:lnTo>
                  <a:lnTo>
                    <a:pt x="47150" y="746574"/>
                  </a:lnTo>
                  <a:lnTo>
                    <a:pt x="0" y="793724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7" name="文本框 296">
            <a:extLst>
              <a:ext uri="{FF2B5EF4-FFF2-40B4-BE49-F238E27FC236}">
                <a16:creationId xmlns:a16="http://schemas.microsoft.com/office/drawing/2014/main" id="{70AACDEA-F0F7-097E-0501-B479446F1CB2}"/>
              </a:ext>
            </a:extLst>
          </p:cNvPr>
          <p:cNvSpPr txBox="1"/>
          <p:nvPr/>
        </p:nvSpPr>
        <p:spPr>
          <a:xfrm>
            <a:off x="9375365" y="4467575"/>
            <a:ext cx="1576552" cy="351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输入标题</a:t>
            </a:r>
            <a:endParaRPr lang="en-US" sz="20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7E9E951C-0B03-1A41-5B29-5922DC796604}"/>
              </a:ext>
            </a:extLst>
          </p:cNvPr>
          <p:cNvSpPr txBox="1"/>
          <p:nvPr/>
        </p:nvSpPr>
        <p:spPr>
          <a:xfrm>
            <a:off x="9049946" y="4880685"/>
            <a:ext cx="2182862" cy="518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consectetuer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adipiscing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elit</a:t>
            </a:r>
            <a:r>
              <a:rPr lang="en-US" altLang="zh-CN" sz="105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BA5DECC9-1ED2-FD24-4092-4C4FA18F75F8}"/>
              </a:ext>
            </a:extLst>
          </p:cNvPr>
          <p:cNvGrpSpPr/>
          <p:nvPr/>
        </p:nvGrpSpPr>
        <p:grpSpPr>
          <a:xfrm>
            <a:off x="9633306" y="3203066"/>
            <a:ext cx="1049460" cy="1129111"/>
            <a:chOff x="2497300" y="1369180"/>
            <a:chExt cx="1728000" cy="1859151"/>
          </a:xfrm>
        </p:grpSpPr>
        <p:sp>
          <p:nvSpPr>
            <p:cNvPr id="300" name="旁门左道出品">
              <a:extLst>
                <a:ext uri="{FF2B5EF4-FFF2-40B4-BE49-F238E27FC236}">
                  <a16:creationId xmlns:a16="http://schemas.microsoft.com/office/drawing/2014/main" id="{792185F8-6445-363C-ECE2-59552F3F8F9E}"/>
                </a:ext>
              </a:extLst>
            </p:cNvPr>
            <p:cNvSpPr/>
            <p:nvPr/>
          </p:nvSpPr>
          <p:spPr>
            <a:xfrm>
              <a:off x="2497300" y="1500331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38000">
                    <a:schemeClr val="accent1">
                      <a:alpha val="0"/>
                    </a:schemeClr>
                  </a:gs>
                  <a:gs pos="56000">
                    <a:schemeClr val="accent1">
                      <a:alpha val="54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01" name="矩形 300">
              <a:extLst>
                <a:ext uri="{FF2B5EF4-FFF2-40B4-BE49-F238E27FC236}">
                  <a16:creationId xmlns:a16="http://schemas.microsoft.com/office/drawing/2014/main" id="{7DBC26A7-DE64-269F-7081-E42AD6A76C33}"/>
                </a:ext>
              </a:extLst>
            </p:cNvPr>
            <p:cNvSpPr/>
            <p:nvPr/>
          </p:nvSpPr>
          <p:spPr>
            <a:xfrm>
              <a:off x="2497300" y="1435849"/>
              <a:ext cx="1728000" cy="1728000"/>
            </a:xfrm>
            <a:prstGeom prst="rect">
              <a:avLst/>
            </a:prstGeom>
            <a:noFill/>
            <a:ln w="28575">
              <a:gradFill>
                <a:gsLst>
                  <a:gs pos="43000">
                    <a:schemeClr val="accent1">
                      <a:alpha val="0"/>
                    </a:schemeClr>
                  </a:gs>
                  <a:gs pos="56000">
                    <a:schemeClr val="accent1">
                      <a:alpha val="95000"/>
                    </a:schemeClr>
                  </a:gs>
                </a:gsLst>
                <a:lin ang="8100000" scaled="0"/>
              </a:gradFill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02" name="旁门左道出品">
              <a:extLst>
                <a:ext uri="{FF2B5EF4-FFF2-40B4-BE49-F238E27FC236}">
                  <a16:creationId xmlns:a16="http://schemas.microsoft.com/office/drawing/2014/main" id="{C5EC5274-90EB-8A22-D554-FA174091E299}"/>
                </a:ext>
              </a:extLst>
            </p:cNvPr>
            <p:cNvSpPr/>
            <p:nvPr/>
          </p:nvSpPr>
          <p:spPr>
            <a:xfrm>
              <a:off x="2497300" y="1369180"/>
              <a:ext cx="1728000" cy="172800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28000"/>
                  </a:schemeClr>
                </a:gs>
                <a:gs pos="44000">
                  <a:schemeClr val="accent1">
                    <a:alpha val="11000"/>
                  </a:schemeClr>
                </a:gs>
              </a:gsLst>
              <a:lin ang="7800000" scaled="0"/>
            </a:gra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cxnSp>
        <p:nvCxnSpPr>
          <p:cNvPr id="303" name="直接连接符 302">
            <a:extLst>
              <a:ext uri="{FF2B5EF4-FFF2-40B4-BE49-F238E27FC236}">
                <a16:creationId xmlns:a16="http://schemas.microsoft.com/office/drawing/2014/main" id="{D0D29946-9966-02C4-0675-7191C8324A2C}"/>
              </a:ext>
            </a:extLst>
          </p:cNvPr>
          <p:cNvCxnSpPr>
            <a:cxnSpLocks/>
          </p:cNvCxnSpPr>
          <p:nvPr/>
        </p:nvCxnSpPr>
        <p:spPr>
          <a:xfrm>
            <a:off x="10747187" y="4183080"/>
            <a:ext cx="0" cy="34709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直接连接符 303">
            <a:extLst>
              <a:ext uri="{FF2B5EF4-FFF2-40B4-BE49-F238E27FC236}">
                <a16:creationId xmlns:a16="http://schemas.microsoft.com/office/drawing/2014/main" id="{A1776FF6-9E5C-67A5-FB66-0161FAA9E9CA}"/>
              </a:ext>
            </a:extLst>
          </p:cNvPr>
          <p:cNvCxnSpPr>
            <a:cxnSpLocks/>
          </p:cNvCxnSpPr>
          <p:nvPr/>
        </p:nvCxnSpPr>
        <p:spPr>
          <a:xfrm>
            <a:off x="9274233" y="3947553"/>
            <a:ext cx="0" cy="235527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351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椭圆 304">
            <a:extLst>
              <a:ext uri="{FF2B5EF4-FFF2-40B4-BE49-F238E27FC236}">
                <a16:creationId xmlns:a16="http://schemas.microsoft.com/office/drawing/2014/main" id="{8900AB3E-1061-66B4-1057-DB5264B30D49}"/>
              </a:ext>
            </a:extLst>
          </p:cNvPr>
          <p:cNvSpPr/>
          <p:nvPr/>
        </p:nvSpPr>
        <p:spPr>
          <a:xfrm>
            <a:off x="8918607" y="3814468"/>
            <a:ext cx="355626" cy="355625"/>
          </a:xfrm>
          <a:prstGeom prst="ellipse">
            <a:avLst/>
          </a:prstGeom>
          <a:gradFill>
            <a:gsLst>
              <a:gs pos="0">
                <a:schemeClr val="accent1"/>
              </a:gs>
              <a:gs pos="82000">
                <a:schemeClr val="accent1">
                  <a:alpha val="8700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sp>
        <p:nvSpPr>
          <p:cNvPr id="306" name="椭圆 305">
            <a:extLst>
              <a:ext uri="{FF2B5EF4-FFF2-40B4-BE49-F238E27FC236}">
                <a16:creationId xmlns:a16="http://schemas.microsoft.com/office/drawing/2014/main" id="{5C1D1D6A-127A-1B6E-D407-8C0A75D5D1AF}"/>
              </a:ext>
            </a:extLst>
          </p:cNvPr>
          <p:cNvSpPr/>
          <p:nvPr/>
        </p:nvSpPr>
        <p:spPr>
          <a:xfrm>
            <a:off x="10747187" y="3997731"/>
            <a:ext cx="409459" cy="3240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9525" cap="flat">
            <a:noFill/>
            <a:prstDash val="solid"/>
            <a:miter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itchFamily="2" charset="0"/>
              <a:ea typeface="阿里巴巴普惠体 L"/>
              <a:cs typeface="+mn-cs"/>
            </a:endParaRPr>
          </a:p>
        </p:txBody>
      </p:sp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7F77CAF6-0386-C34E-7CC0-70C608008DD0}"/>
              </a:ext>
            </a:extLst>
          </p:cNvPr>
          <p:cNvGrpSpPr/>
          <p:nvPr/>
        </p:nvGrpSpPr>
        <p:grpSpPr>
          <a:xfrm>
            <a:off x="9588777" y="3044542"/>
            <a:ext cx="1068796" cy="1016751"/>
            <a:chOff x="2283449" y="123974"/>
            <a:chExt cx="1873809" cy="1782563"/>
          </a:xfrm>
        </p:grpSpPr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id="{9D1FFC86-841E-17E8-0651-4FA61410255A}"/>
                </a:ext>
              </a:extLst>
            </p:cNvPr>
            <p:cNvSpPr txBox="1"/>
            <p:nvPr/>
          </p:nvSpPr>
          <p:spPr>
            <a:xfrm>
              <a:off x="2287794" y="125881"/>
              <a:ext cx="1869464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/>
              </a:scene3d>
              <a:sp3d extrusionH="95250" prstMaterial="clear">
                <a:extrusionClr>
                  <a:srgbClr val="F59A15"/>
                </a:extrusionClr>
              </a:sp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21000">
                        <a:srgbClr val="FF6011"/>
                      </a:gs>
                      <a:gs pos="72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04</a:t>
              </a:r>
              <a:endParaRPr lang="zh-CN" altLang="en-US" sz="6000" dirty="0">
                <a:gradFill>
                  <a:gsLst>
                    <a:gs pos="21000">
                      <a:srgbClr val="FF6011"/>
                    </a:gs>
                    <a:gs pos="72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  <p:sp>
          <p:nvSpPr>
            <p:cNvPr id="309" name="文本框 308">
              <a:extLst>
                <a:ext uri="{FF2B5EF4-FFF2-40B4-BE49-F238E27FC236}">
                  <a16:creationId xmlns:a16="http://schemas.microsoft.com/office/drawing/2014/main" id="{07E73A2C-5D75-333A-44AF-6B6CE0C3EB88}"/>
                </a:ext>
              </a:extLst>
            </p:cNvPr>
            <p:cNvSpPr txBox="1"/>
            <p:nvPr/>
          </p:nvSpPr>
          <p:spPr>
            <a:xfrm>
              <a:off x="2283449" y="123974"/>
              <a:ext cx="1869464" cy="1780656"/>
            </a:xfrm>
            <a:prstGeom prst="rect">
              <a:avLst/>
            </a:prstGeom>
            <a:noFill/>
            <a:effectLst/>
          </p:spPr>
          <p:txBody>
            <a:bodyPr wrap="none">
              <a:spAutoFit/>
              <a:scene3d>
                <a:camera prst="isometricLeftDown"/>
                <a:lightRig rig="sunrise" dir="t">
                  <a:rot lat="0" lon="0" rev="19200000"/>
                </a:lightRig>
              </a:scene3d>
            </a:bodyPr>
            <a:lstStyle/>
            <a:p>
              <a:pPr algn="ctr">
                <a:defRPr/>
              </a:pPr>
              <a:r>
                <a:rPr lang="en-US" altLang="zh-CN" sz="6000" dirty="0">
                  <a:gradFill>
                    <a:gsLst>
                      <a:gs pos="40000">
                        <a:srgbClr val="FF6011"/>
                      </a:gs>
                      <a:gs pos="78000">
                        <a:srgbClr val="E2A454"/>
                      </a:gs>
                      <a:gs pos="100000">
                        <a:srgbClr val="FFD418"/>
                      </a:gs>
                    </a:gsLst>
                    <a:path path="circle">
                      <a:fillToRect l="100000" t="100000"/>
                    </a:path>
                  </a:gradFill>
                  <a:effectLst>
                    <a:reflection blurRad="6350" stA="23000" endPos="58000" dir="5400000" sy="-100000" algn="bl" rotWithShape="0"/>
                  </a:effectLst>
                  <a:latin typeface="+mj-lt"/>
                  <a:ea typeface="Roboto" pitchFamily="2" charset="0"/>
                </a:rPr>
                <a:t>04</a:t>
              </a:r>
              <a:endParaRPr lang="zh-CN" altLang="en-US" sz="6000" dirty="0">
                <a:gradFill>
                  <a:gsLst>
                    <a:gs pos="40000">
                      <a:srgbClr val="FF6011"/>
                    </a:gs>
                    <a:gs pos="78000">
                      <a:srgbClr val="E2A454"/>
                    </a:gs>
                    <a:gs pos="100000">
                      <a:srgbClr val="FFD418"/>
                    </a:gs>
                  </a:gsLst>
                  <a:path path="circle">
                    <a:fillToRect l="100000" t="100000"/>
                  </a:path>
                </a:gradFill>
                <a:effectLst>
                  <a:reflection blurRad="6350" stA="23000" endPos="58000" dir="5400000" sy="-100000" algn="bl" rotWithShape="0"/>
                </a:effectLst>
                <a:latin typeface="+mj-lt"/>
                <a:ea typeface="等线 Light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5838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B8353DC3-7ACF-5876-9DEA-D44B08389A6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F04C668-3389-37FC-521F-75E7F3F5C0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9000">
                <a:schemeClr val="accent3">
                  <a:alpha val="0"/>
                </a:schemeClr>
              </a:gs>
              <a:gs pos="76000">
                <a:schemeClr val="accent1">
                  <a:alpha val="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414DEC-E528-70B9-3DD2-97D2C7897F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0AD8C5C-D454-7C9D-ED47-C55F3DE706F0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875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pic>
        <p:nvPicPr>
          <p:cNvPr id="239" name="图片 238">
            <a:extLst>
              <a:ext uri="{FF2B5EF4-FFF2-40B4-BE49-F238E27FC236}">
                <a16:creationId xmlns:a16="http://schemas.microsoft.com/office/drawing/2014/main" id="{F319B21D-04FA-4071-DA20-FD745CA93196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alphaModFix amt="15000"/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artisticBlur radius="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264901" y="1"/>
            <a:ext cx="2943601" cy="2806991"/>
          </a:xfrm>
          <a:custGeom>
            <a:avLst/>
            <a:gdLst>
              <a:gd name="connsiteX0" fmla="*/ 0 w 2943601"/>
              <a:gd name="connsiteY0" fmla="*/ 0 h 2806991"/>
              <a:gd name="connsiteX1" fmla="*/ 2943601 w 2943601"/>
              <a:gd name="connsiteY1" fmla="*/ 0 h 2806991"/>
              <a:gd name="connsiteX2" fmla="*/ 2943601 w 2943601"/>
              <a:gd name="connsiteY2" fmla="*/ 2806991 h 2806991"/>
              <a:gd name="connsiteX3" fmla="*/ 0 w 2943601"/>
              <a:gd name="connsiteY3" fmla="*/ 2806991 h 28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601" h="2806991">
                <a:moveTo>
                  <a:pt x="0" y="0"/>
                </a:moveTo>
                <a:lnTo>
                  <a:pt x="2943601" y="0"/>
                </a:lnTo>
                <a:lnTo>
                  <a:pt x="2943601" y="2806991"/>
                </a:lnTo>
                <a:lnTo>
                  <a:pt x="0" y="2806991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EB0BAE2-EDC5-1078-8AA1-CDB43933237D}"/>
              </a:ext>
            </a:extLst>
          </p:cNvPr>
          <p:cNvGrpSpPr/>
          <p:nvPr/>
        </p:nvGrpSpPr>
        <p:grpSpPr>
          <a:xfrm>
            <a:off x="1590042" y="1420491"/>
            <a:ext cx="4671553" cy="4043610"/>
            <a:chOff x="335302" y="1576133"/>
            <a:chExt cx="4671553" cy="404361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B443913-A123-4C21-CAA6-AA2FDED571C5}"/>
                </a:ext>
              </a:extLst>
            </p:cNvPr>
            <p:cNvSpPr/>
            <p:nvPr/>
          </p:nvSpPr>
          <p:spPr>
            <a:xfrm rot="5400000">
              <a:off x="977806" y="2112076"/>
              <a:ext cx="3397372" cy="2942210"/>
            </a:xfrm>
            <a:custGeom>
              <a:avLst/>
              <a:gdLst>
                <a:gd name="connsiteX0" fmla="*/ 2540000 w 2540000"/>
                <a:gd name="connsiteY0" fmla="*/ 1099852 h 2199704"/>
                <a:gd name="connsiteX1" fmla="*/ 1905000 w 2540000"/>
                <a:gd name="connsiteY1" fmla="*/ 2199704 h 2199704"/>
                <a:gd name="connsiteX2" fmla="*/ 635000 w 2540000"/>
                <a:gd name="connsiteY2" fmla="*/ 2199704 h 2199704"/>
                <a:gd name="connsiteX3" fmla="*/ 0 w 2540000"/>
                <a:gd name="connsiteY3" fmla="*/ 1099852 h 2199704"/>
                <a:gd name="connsiteX4" fmla="*/ 635000 w 2540000"/>
                <a:gd name="connsiteY4" fmla="*/ 0 h 2199704"/>
                <a:gd name="connsiteX5" fmla="*/ 1905000 w 2540000"/>
                <a:gd name="connsiteY5" fmla="*/ 0 h 2199704"/>
                <a:gd name="connsiteX6" fmla="*/ 2540000 w 2540000"/>
                <a:gd name="connsiteY6" fmla="*/ 1099852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000" h="2199704">
                  <a:moveTo>
                    <a:pt x="2540000" y="1099852"/>
                  </a:moveTo>
                  <a:lnTo>
                    <a:pt x="1905000" y="2199704"/>
                  </a:lnTo>
                  <a:lnTo>
                    <a:pt x="635000" y="2199704"/>
                  </a:lnTo>
                  <a:lnTo>
                    <a:pt x="0" y="1099852"/>
                  </a:lnTo>
                  <a:lnTo>
                    <a:pt x="635000" y="0"/>
                  </a:lnTo>
                  <a:lnTo>
                    <a:pt x="1905000" y="0"/>
                  </a:lnTo>
                  <a:lnTo>
                    <a:pt x="2540000" y="10998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3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951E77B-34BB-623C-E16D-F25AC18E514A}"/>
                </a:ext>
              </a:extLst>
            </p:cNvPr>
            <p:cNvGrpSpPr/>
            <p:nvPr/>
          </p:nvGrpSpPr>
          <p:grpSpPr>
            <a:xfrm>
              <a:off x="3299690" y="1791864"/>
              <a:ext cx="1707165" cy="3237529"/>
              <a:chOff x="3478454" y="1791864"/>
              <a:chExt cx="1707165" cy="3237529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15D98F13-028C-F16E-2D0A-49E4F9325032}"/>
                  </a:ext>
                </a:extLst>
              </p:cNvPr>
              <p:cNvGrpSpPr/>
              <p:nvPr/>
            </p:nvGrpSpPr>
            <p:grpSpPr>
              <a:xfrm>
                <a:off x="3833708" y="1791864"/>
                <a:ext cx="993587" cy="1688461"/>
                <a:chOff x="3833708" y="1791864"/>
                <a:chExt cx="993587" cy="1688461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3F84441-6999-F671-E7A1-FEDFAB26F0FF}"/>
                    </a:ext>
                  </a:extLst>
                </p:cNvPr>
                <p:cNvSpPr/>
                <p:nvPr/>
              </p:nvSpPr>
              <p:spPr>
                <a:xfrm>
                  <a:off x="3874532" y="1822450"/>
                  <a:ext cx="927100" cy="1606550"/>
                </a:xfrm>
                <a:custGeom>
                  <a:avLst/>
                  <a:gdLst>
                    <a:gd name="connsiteX0" fmla="*/ 0 w 927100"/>
                    <a:gd name="connsiteY0" fmla="*/ 0 h 1606550"/>
                    <a:gd name="connsiteX1" fmla="*/ 927100 w 927100"/>
                    <a:gd name="connsiteY1" fmla="*/ 539750 h 1606550"/>
                    <a:gd name="connsiteX2" fmla="*/ 927100 w 927100"/>
                    <a:gd name="connsiteY2" fmla="*/ 1606550 h 160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7100" h="1606550">
                      <a:moveTo>
                        <a:pt x="0" y="0"/>
                      </a:moveTo>
                      <a:lnTo>
                        <a:pt x="927100" y="539750"/>
                      </a:lnTo>
                      <a:lnTo>
                        <a:pt x="927100" y="160655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47ABD1C9-A7CE-6E97-C29D-CCF0278E729E}"/>
                    </a:ext>
                  </a:extLst>
                </p:cNvPr>
                <p:cNvSpPr/>
                <p:nvPr/>
              </p:nvSpPr>
              <p:spPr>
                <a:xfrm rot="2224391">
                  <a:off x="3833708" y="1791864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矩形 185">
                  <a:extLst>
                    <a:ext uri="{FF2B5EF4-FFF2-40B4-BE49-F238E27FC236}">
                      <a16:creationId xmlns:a16="http://schemas.microsoft.com/office/drawing/2014/main" id="{4F6076EA-770E-B859-E315-E47C5A744209}"/>
                    </a:ext>
                  </a:extLst>
                </p:cNvPr>
                <p:cNvSpPr/>
                <p:nvPr/>
              </p:nvSpPr>
              <p:spPr>
                <a:xfrm rot="5400000">
                  <a:off x="4775970" y="342900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7" name="组合 186">
                <a:extLst>
                  <a:ext uri="{FF2B5EF4-FFF2-40B4-BE49-F238E27FC236}">
                    <a16:creationId xmlns:a16="http://schemas.microsoft.com/office/drawing/2014/main" id="{6C5FD1A8-F259-80E5-77AB-03C3F1B79DBD}"/>
                  </a:ext>
                </a:extLst>
              </p:cNvPr>
              <p:cNvGrpSpPr/>
              <p:nvPr/>
            </p:nvGrpSpPr>
            <p:grpSpPr>
              <a:xfrm rot="3551814">
                <a:off x="3840819" y="3684592"/>
                <a:ext cx="982436" cy="1707165"/>
                <a:chOff x="3844859" y="1773160"/>
                <a:chExt cx="982436" cy="1707165"/>
              </a:xfrm>
            </p:grpSpPr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FA3994C0-8E8B-AA88-A051-04867DB06DC5}"/>
                    </a:ext>
                  </a:extLst>
                </p:cNvPr>
                <p:cNvSpPr/>
                <p:nvPr/>
              </p:nvSpPr>
              <p:spPr>
                <a:xfrm>
                  <a:off x="3880514" y="1802710"/>
                  <a:ext cx="927100" cy="1606550"/>
                </a:xfrm>
                <a:custGeom>
                  <a:avLst/>
                  <a:gdLst>
                    <a:gd name="connsiteX0" fmla="*/ 0 w 927100"/>
                    <a:gd name="connsiteY0" fmla="*/ 0 h 1606550"/>
                    <a:gd name="connsiteX1" fmla="*/ 927100 w 927100"/>
                    <a:gd name="connsiteY1" fmla="*/ 539750 h 1606550"/>
                    <a:gd name="connsiteX2" fmla="*/ 927100 w 927100"/>
                    <a:gd name="connsiteY2" fmla="*/ 1606550 h 160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7100" h="1606550">
                      <a:moveTo>
                        <a:pt x="0" y="0"/>
                      </a:moveTo>
                      <a:lnTo>
                        <a:pt x="927100" y="539750"/>
                      </a:lnTo>
                      <a:lnTo>
                        <a:pt x="927100" y="160655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矩形 188">
                  <a:extLst>
                    <a:ext uri="{FF2B5EF4-FFF2-40B4-BE49-F238E27FC236}">
                      <a16:creationId xmlns:a16="http://schemas.microsoft.com/office/drawing/2014/main" id="{E884C218-320B-C711-7F40-C8911A7F9134}"/>
                    </a:ext>
                  </a:extLst>
                </p:cNvPr>
                <p:cNvSpPr/>
                <p:nvPr/>
              </p:nvSpPr>
              <p:spPr>
                <a:xfrm rot="1848186">
                  <a:off x="3844859" y="177316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矩形 189">
                  <a:extLst>
                    <a:ext uri="{FF2B5EF4-FFF2-40B4-BE49-F238E27FC236}">
                      <a16:creationId xmlns:a16="http://schemas.microsoft.com/office/drawing/2014/main" id="{67ACC933-9FAD-29CE-13FF-E71F2A5F4B82}"/>
                    </a:ext>
                  </a:extLst>
                </p:cNvPr>
                <p:cNvSpPr/>
                <p:nvPr/>
              </p:nvSpPr>
              <p:spPr>
                <a:xfrm rot="5400000">
                  <a:off x="4775970" y="342900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33B022B-CDE9-7C37-37A0-AE61C27E3408}"/>
                </a:ext>
              </a:extLst>
            </p:cNvPr>
            <p:cNvSpPr/>
            <p:nvPr/>
          </p:nvSpPr>
          <p:spPr>
            <a:xfrm rot="5400000">
              <a:off x="1269898" y="2365036"/>
              <a:ext cx="2813187" cy="2436291"/>
            </a:xfrm>
            <a:custGeom>
              <a:avLst/>
              <a:gdLst>
                <a:gd name="connsiteX0" fmla="*/ 2540000 w 2540000"/>
                <a:gd name="connsiteY0" fmla="*/ 1099852 h 2199704"/>
                <a:gd name="connsiteX1" fmla="*/ 1905000 w 2540000"/>
                <a:gd name="connsiteY1" fmla="*/ 2199704 h 2199704"/>
                <a:gd name="connsiteX2" fmla="*/ 635000 w 2540000"/>
                <a:gd name="connsiteY2" fmla="*/ 2199704 h 2199704"/>
                <a:gd name="connsiteX3" fmla="*/ 0 w 2540000"/>
                <a:gd name="connsiteY3" fmla="*/ 1099852 h 2199704"/>
                <a:gd name="connsiteX4" fmla="*/ 635000 w 2540000"/>
                <a:gd name="connsiteY4" fmla="*/ 0 h 2199704"/>
                <a:gd name="connsiteX5" fmla="*/ 1905000 w 2540000"/>
                <a:gd name="connsiteY5" fmla="*/ 0 h 2199704"/>
                <a:gd name="connsiteX6" fmla="*/ 2540000 w 2540000"/>
                <a:gd name="connsiteY6" fmla="*/ 1099852 h 21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40000" h="2199704">
                  <a:moveTo>
                    <a:pt x="2540000" y="1099852"/>
                  </a:moveTo>
                  <a:lnTo>
                    <a:pt x="1905000" y="2199704"/>
                  </a:lnTo>
                  <a:lnTo>
                    <a:pt x="635000" y="2199704"/>
                  </a:lnTo>
                  <a:lnTo>
                    <a:pt x="0" y="1099852"/>
                  </a:lnTo>
                  <a:lnTo>
                    <a:pt x="635000" y="0"/>
                  </a:lnTo>
                  <a:lnTo>
                    <a:pt x="1905000" y="0"/>
                  </a:lnTo>
                  <a:lnTo>
                    <a:pt x="2540000" y="1099852"/>
                  </a:lnTo>
                  <a:close/>
                </a:path>
              </a:pathLst>
            </a:custGeom>
            <a:solidFill>
              <a:schemeClr val="accent1">
                <a:alpha val="12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887FD3D-C4A6-469A-E6CE-50AAD187FA0C}"/>
                </a:ext>
              </a:extLst>
            </p:cNvPr>
            <p:cNvGrpSpPr/>
            <p:nvPr/>
          </p:nvGrpSpPr>
          <p:grpSpPr>
            <a:xfrm flipH="1">
              <a:off x="335302" y="1791864"/>
              <a:ext cx="1707165" cy="3237529"/>
              <a:chOff x="3478454" y="1791864"/>
              <a:chExt cx="1707165" cy="3237529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06D21F27-4B09-64BC-09B1-8B34D2746D14}"/>
                  </a:ext>
                </a:extLst>
              </p:cNvPr>
              <p:cNvGrpSpPr/>
              <p:nvPr/>
            </p:nvGrpSpPr>
            <p:grpSpPr>
              <a:xfrm>
                <a:off x="3833708" y="1791864"/>
                <a:ext cx="993587" cy="1688461"/>
                <a:chOff x="3833708" y="1791864"/>
                <a:chExt cx="993587" cy="1688461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63DE52E-DA41-F076-313B-A9A0ADC63783}"/>
                    </a:ext>
                  </a:extLst>
                </p:cNvPr>
                <p:cNvSpPr/>
                <p:nvPr/>
              </p:nvSpPr>
              <p:spPr>
                <a:xfrm>
                  <a:off x="3874532" y="1822450"/>
                  <a:ext cx="927100" cy="1606550"/>
                </a:xfrm>
                <a:custGeom>
                  <a:avLst/>
                  <a:gdLst>
                    <a:gd name="connsiteX0" fmla="*/ 0 w 927100"/>
                    <a:gd name="connsiteY0" fmla="*/ 0 h 1606550"/>
                    <a:gd name="connsiteX1" fmla="*/ 927100 w 927100"/>
                    <a:gd name="connsiteY1" fmla="*/ 539750 h 1606550"/>
                    <a:gd name="connsiteX2" fmla="*/ 927100 w 927100"/>
                    <a:gd name="connsiteY2" fmla="*/ 1606550 h 160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7100" h="1606550">
                      <a:moveTo>
                        <a:pt x="0" y="0"/>
                      </a:moveTo>
                      <a:lnTo>
                        <a:pt x="927100" y="539750"/>
                      </a:lnTo>
                      <a:lnTo>
                        <a:pt x="927100" y="160655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EAE89021-2BC1-D082-EAA7-758DF569EC2A}"/>
                    </a:ext>
                  </a:extLst>
                </p:cNvPr>
                <p:cNvSpPr/>
                <p:nvPr/>
              </p:nvSpPr>
              <p:spPr>
                <a:xfrm rot="2224391">
                  <a:off x="3833708" y="1791864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矩形 33">
                  <a:extLst>
                    <a:ext uri="{FF2B5EF4-FFF2-40B4-BE49-F238E27FC236}">
                      <a16:creationId xmlns:a16="http://schemas.microsoft.com/office/drawing/2014/main" id="{B57EE265-58A6-8340-9C79-58504651B568}"/>
                    </a:ext>
                  </a:extLst>
                </p:cNvPr>
                <p:cNvSpPr/>
                <p:nvPr/>
              </p:nvSpPr>
              <p:spPr>
                <a:xfrm rot="5400000">
                  <a:off x="4775970" y="342900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53D8460-764C-46B4-86B9-331721C55C88}"/>
                  </a:ext>
                </a:extLst>
              </p:cNvPr>
              <p:cNvGrpSpPr/>
              <p:nvPr/>
            </p:nvGrpSpPr>
            <p:grpSpPr>
              <a:xfrm rot="3551814">
                <a:off x="3840819" y="3684592"/>
                <a:ext cx="982436" cy="1707165"/>
                <a:chOff x="3844859" y="1773160"/>
                <a:chExt cx="982436" cy="1707165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E03BF50-1839-25FD-C64B-1492CECF0400}"/>
                    </a:ext>
                  </a:extLst>
                </p:cNvPr>
                <p:cNvSpPr/>
                <p:nvPr/>
              </p:nvSpPr>
              <p:spPr>
                <a:xfrm>
                  <a:off x="3880514" y="1802710"/>
                  <a:ext cx="927100" cy="1606550"/>
                </a:xfrm>
                <a:custGeom>
                  <a:avLst/>
                  <a:gdLst>
                    <a:gd name="connsiteX0" fmla="*/ 0 w 927100"/>
                    <a:gd name="connsiteY0" fmla="*/ 0 h 1606550"/>
                    <a:gd name="connsiteX1" fmla="*/ 927100 w 927100"/>
                    <a:gd name="connsiteY1" fmla="*/ 539750 h 1606550"/>
                    <a:gd name="connsiteX2" fmla="*/ 927100 w 927100"/>
                    <a:gd name="connsiteY2" fmla="*/ 1606550 h 160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7100" h="1606550">
                      <a:moveTo>
                        <a:pt x="0" y="0"/>
                      </a:moveTo>
                      <a:lnTo>
                        <a:pt x="927100" y="539750"/>
                      </a:lnTo>
                      <a:lnTo>
                        <a:pt x="927100" y="160655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64BD5F48-CF6C-640F-1218-BE34F0FA6869}"/>
                    </a:ext>
                  </a:extLst>
                </p:cNvPr>
                <p:cNvSpPr/>
                <p:nvPr/>
              </p:nvSpPr>
              <p:spPr>
                <a:xfrm rot="1848186">
                  <a:off x="3844859" y="177316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矩形 30">
                  <a:extLst>
                    <a:ext uri="{FF2B5EF4-FFF2-40B4-BE49-F238E27FC236}">
                      <a16:creationId xmlns:a16="http://schemas.microsoft.com/office/drawing/2014/main" id="{415429D4-3EEE-D868-0F6F-DFD6A029CAE2}"/>
                    </a:ext>
                  </a:extLst>
                </p:cNvPr>
                <p:cNvSpPr/>
                <p:nvPr/>
              </p:nvSpPr>
              <p:spPr>
                <a:xfrm rot="5400000">
                  <a:off x="4775970" y="3429000"/>
                  <a:ext cx="51325" cy="51325"/>
                </a:xfrm>
                <a:prstGeom prst="rect">
                  <a:avLst/>
                </a:prstGeom>
                <a:ln>
                  <a:noFill/>
                </a:ln>
                <a:effectLst>
                  <a:outerShdw blurRad="63500" sx="102000" sy="102000" algn="ctr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49AA6FD-1C10-15EE-5ABC-F7804344656A}"/>
                </a:ext>
              </a:extLst>
            </p:cNvPr>
            <p:cNvSpPr/>
            <p:nvPr/>
          </p:nvSpPr>
          <p:spPr>
            <a:xfrm>
              <a:off x="2405027" y="1576133"/>
              <a:ext cx="581025" cy="176247"/>
            </a:xfrm>
            <a:custGeom>
              <a:avLst/>
              <a:gdLst>
                <a:gd name="connsiteX0" fmla="*/ 0 w 869950"/>
                <a:gd name="connsiteY0" fmla="*/ 279400 h 279400"/>
                <a:gd name="connsiteX1" fmla="*/ 444500 w 869950"/>
                <a:gd name="connsiteY1" fmla="*/ 0 h 279400"/>
                <a:gd name="connsiteX2" fmla="*/ 869950 w 869950"/>
                <a:gd name="connsiteY2" fmla="*/ 247650 h 279400"/>
                <a:gd name="connsiteX0" fmla="*/ 0 w 816415"/>
                <a:gd name="connsiteY0" fmla="*/ 257094 h 257094"/>
                <a:gd name="connsiteX1" fmla="*/ 390965 w 816415"/>
                <a:gd name="connsiteY1" fmla="*/ 0 h 257094"/>
                <a:gd name="connsiteX2" fmla="*/ 816415 w 816415"/>
                <a:gd name="connsiteY2" fmla="*/ 247650 h 257094"/>
                <a:gd name="connsiteX0" fmla="*/ 0 w 816415"/>
                <a:gd name="connsiteY0" fmla="*/ 241480 h 247650"/>
                <a:gd name="connsiteX1" fmla="*/ 390965 w 816415"/>
                <a:gd name="connsiteY1" fmla="*/ 0 h 247650"/>
                <a:gd name="connsiteX2" fmla="*/ 816415 w 816415"/>
                <a:gd name="connsiteY2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6415" h="247650">
                  <a:moveTo>
                    <a:pt x="0" y="241480"/>
                  </a:moveTo>
                  <a:lnTo>
                    <a:pt x="390965" y="0"/>
                  </a:lnTo>
                  <a:lnTo>
                    <a:pt x="816415" y="24765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2B14026-9812-89EE-ABD6-A0D399A0E4F6}"/>
                </a:ext>
              </a:extLst>
            </p:cNvPr>
            <p:cNvSpPr/>
            <p:nvPr/>
          </p:nvSpPr>
          <p:spPr>
            <a:xfrm flipV="1">
              <a:off x="2405027" y="5443496"/>
              <a:ext cx="581025" cy="176247"/>
            </a:xfrm>
            <a:custGeom>
              <a:avLst/>
              <a:gdLst>
                <a:gd name="connsiteX0" fmla="*/ 0 w 869950"/>
                <a:gd name="connsiteY0" fmla="*/ 279400 h 279400"/>
                <a:gd name="connsiteX1" fmla="*/ 444500 w 869950"/>
                <a:gd name="connsiteY1" fmla="*/ 0 h 279400"/>
                <a:gd name="connsiteX2" fmla="*/ 869950 w 869950"/>
                <a:gd name="connsiteY2" fmla="*/ 247650 h 279400"/>
                <a:gd name="connsiteX0" fmla="*/ 0 w 816415"/>
                <a:gd name="connsiteY0" fmla="*/ 257094 h 257094"/>
                <a:gd name="connsiteX1" fmla="*/ 390965 w 816415"/>
                <a:gd name="connsiteY1" fmla="*/ 0 h 257094"/>
                <a:gd name="connsiteX2" fmla="*/ 816415 w 816415"/>
                <a:gd name="connsiteY2" fmla="*/ 247650 h 257094"/>
                <a:gd name="connsiteX0" fmla="*/ 0 w 816415"/>
                <a:gd name="connsiteY0" fmla="*/ 241480 h 247650"/>
                <a:gd name="connsiteX1" fmla="*/ 390965 w 816415"/>
                <a:gd name="connsiteY1" fmla="*/ 0 h 247650"/>
                <a:gd name="connsiteX2" fmla="*/ 816415 w 816415"/>
                <a:gd name="connsiteY2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6415" h="247650">
                  <a:moveTo>
                    <a:pt x="0" y="241480"/>
                  </a:moveTo>
                  <a:lnTo>
                    <a:pt x="390965" y="0"/>
                  </a:lnTo>
                  <a:lnTo>
                    <a:pt x="816415" y="24765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B98599BB-B611-07C2-4EBA-03C9A9BBC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899900" y="2626217"/>
              <a:ext cx="1656889" cy="1656889"/>
            </a:xfrm>
            <a:prstGeom prst="rect">
              <a:avLst/>
            </a:prstGeom>
            <a:effectLst>
              <a:outerShdw blurRad="469900" sx="102000" sy="102000" algn="ctr" rotWithShape="0">
                <a:schemeClr val="accent1">
                  <a:alpha val="50000"/>
                </a:schemeClr>
              </a:outerShdw>
            </a:effectLst>
          </p:spPr>
        </p:pic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CC73B09-4464-D585-E513-BCB2F3B60BAB}"/>
                </a:ext>
              </a:extLst>
            </p:cNvPr>
            <p:cNvSpPr/>
            <p:nvPr/>
          </p:nvSpPr>
          <p:spPr>
            <a:xfrm>
              <a:off x="1200150" y="1885950"/>
              <a:ext cx="1955800" cy="1504950"/>
            </a:xfrm>
            <a:custGeom>
              <a:avLst/>
              <a:gdLst>
                <a:gd name="connsiteX0" fmla="*/ 0 w 1955800"/>
                <a:gd name="connsiteY0" fmla="*/ 1504950 h 1504950"/>
                <a:gd name="connsiteX1" fmla="*/ 12700 w 1955800"/>
                <a:gd name="connsiteY1" fmla="*/ 850900 h 1504950"/>
                <a:gd name="connsiteX2" fmla="*/ 1466850 w 1955800"/>
                <a:gd name="connsiteY2" fmla="*/ 0 h 1504950"/>
                <a:gd name="connsiteX3" fmla="*/ 1955800 w 1955800"/>
                <a:gd name="connsiteY3" fmla="*/ 266700 h 1504950"/>
                <a:gd name="connsiteX4" fmla="*/ 0 w 1955800"/>
                <a:gd name="connsiteY4" fmla="*/ 150495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5800" h="1504950">
                  <a:moveTo>
                    <a:pt x="0" y="1504950"/>
                  </a:moveTo>
                  <a:lnTo>
                    <a:pt x="12700" y="850900"/>
                  </a:lnTo>
                  <a:lnTo>
                    <a:pt x="1466850" y="0"/>
                  </a:lnTo>
                  <a:lnTo>
                    <a:pt x="1955800" y="266700"/>
                  </a:lnTo>
                  <a:lnTo>
                    <a:pt x="0" y="150495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47000"/>
                  </a:schemeClr>
                </a:gs>
                <a:gs pos="49000">
                  <a:schemeClr val="accent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1F78A89-02A5-7FF7-88A9-384A2EF13F18}"/>
              </a:ext>
            </a:extLst>
          </p:cNvPr>
          <p:cNvSpPr txBox="1"/>
          <p:nvPr/>
        </p:nvSpPr>
        <p:spPr>
          <a:xfrm>
            <a:off x="6549443" y="3176177"/>
            <a:ext cx="40690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sz="7200" dirty="0">
              <a:gradFill>
                <a:gsLst>
                  <a:gs pos="0">
                    <a:schemeClr val="accent3"/>
                  </a:gs>
                  <a:gs pos="35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F2BA5F-920F-C6CD-B453-2C6CC66B0623}"/>
              </a:ext>
            </a:extLst>
          </p:cNvPr>
          <p:cNvSpPr txBox="1"/>
          <p:nvPr/>
        </p:nvSpPr>
        <p:spPr>
          <a:xfrm>
            <a:off x="6487385" y="4219446"/>
            <a:ext cx="229114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B5EB289-AB32-2493-BF48-870A543DCC87}"/>
              </a:ext>
            </a:extLst>
          </p:cNvPr>
          <p:cNvGrpSpPr/>
          <p:nvPr/>
        </p:nvGrpSpPr>
        <p:grpSpPr>
          <a:xfrm>
            <a:off x="6417426" y="2312473"/>
            <a:ext cx="2480214" cy="677753"/>
            <a:chOff x="6251121" y="-20939"/>
            <a:chExt cx="3458029" cy="944955"/>
          </a:xfrm>
        </p:grpSpPr>
        <p:sp>
          <p:nvSpPr>
            <p:cNvPr id="46" name="PA-任意多边形 91">
              <a:extLst>
                <a:ext uri="{FF2B5EF4-FFF2-40B4-BE49-F238E27FC236}">
                  <a16:creationId xmlns:a16="http://schemas.microsoft.com/office/drawing/2014/main" id="{D5E26194-FF75-9316-4636-C4CC4535D55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51250" y="-20939"/>
              <a:ext cx="3057900" cy="944955"/>
            </a:xfrm>
            <a:custGeom>
              <a:avLst/>
              <a:gdLst>
                <a:gd name="connsiteX0" fmla="*/ 560574 w 3834238"/>
                <a:gd name="connsiteY0" fmla="*/ 0 h 944955"/>
                <a:gd name="connsiteX1" fmla="*/ 903387 w 3834238"/>
                <a:gd name="connsiteY1" fmla="*/ 0 h 944955"/>
                <a:gd name="connsiteX2" fmla="*/ 1013450 w 3834238"/>
                <a:gd name="connsiteY2" fmla="*/ 139502 h 944955"/>
                <a:gd name="connsiteX3" fmla="*/ 2566081 w 3834238"/>
                <a:gd name="connsiteY3" fmla="*/ 139502 h 944955"/>
                <a:gd name="connsiteX4" fmla="*/ 2851850 w 3834238"/>
                <a:gd name="connsiteY4" fmla="*/ 139502 h 944955"/>
                <a:gd name="connsiteX5" fmla="*/ 3436873 w 3834238"/>
                <a:gd name="connsiteY5" fmla="*/ 139502 h 944955"/>
                <a:gd name="connsiteX6" fmla="*/ 3437802 w 3834238"/>
                <a:gd name="connsiteY6" fmla="*/ 140680 h 944955"/>
                <a:gd name="connsiteX7" fmla="*/ 3757196 w 3834238"/>
                <a:gd name="connsiteY7" fmla="*/ 140680 h 944955"/>
                <a:gd name="connsiteX8" fmla="*/ 3834238 w 3834238"/>
                <a:gd name="connsiteY8" fmla="*/ 222013 h 944955"/>
                <a:gd name="connsiteX9" fmla="*/ 3834238 w 3834238"/>
                <a:gd name="connsiteY9" fmla="*/ 797407 h 944955"/>
                <a:gd name="connsiteX10" fmla="*/ 2851850 w 3834238"/>
                <a:gd name="connsiteY10" fmla="*/ 797407 h 944955"/>
                <a:gd name="connsiteX11" fmla="*/ 2566081 w 3834238"/>
                <a:gd name="connsiteY11" fmla="*/ 797407 h 944955"/>
                <a:gd name="connsiteX12" fmla="*/ 1829764 w 3834238"/>
                <a:gd name="connsiteY12" fmla="*/ 797407 h 944955"/>
                <a:gd name="connsiteX13" fmla="*/ 1827012 w 3834238"/>
                <a:gd name="connsiteY13" fmla="*/ 800895 h 944955"/>
                <a:gd name="connsiteX14" fmla="*/ 1825208 w 3834238"/>
                <a:gd name="connsiteY14" fmla="*/ 800895 h 944955"/>
                <a:gd name="connsiteX15" fmla="*/ 1711549 w 3834238"/>
                <a:gd name="connsiteY15" fmla="*/ 944955 h 944955"/>
                <a:gd name="connsiteX16" fmla="*/ 0 w 3834238"/>
                <a:gd name="connsiteY16" fmla="*/ 944955 h 944955"/>
                <a:gd name="connsiteX17" fmla="*/ 0 w 3834238"/>
                <a:gd name="connsiteY17" fmla="*/ 242092 h 944955"/>
                <a:gd name="connsiteX18" fmla="*/ 96062 w 3834238"/>
                <a:gd name="connsiteY18" fmla="*/ 140680 h 944955"/>
                <a:gd name="connsiteX19" fmla="*/ 449581 w 3834238"/>
                <a:gd name="connsiteY19" fmla="*/ 140680 h 944955"/>
                <a:gd name="connsiteX20" fmla="*/ 560574 w 3834238"/>
                <a:gd name="connsiteY20" fmla="*/ 0 h 94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834238" h="944955">
                  <a:moveTo>
                    <a:pt x="560574" y="0"/>
                  </a:moveTo>
                  <a:lnTo>
                    <a:pt x="903387" y="0"/>
                  </a:lnTo>
                  <a:lnTo>
                    <a:pt x="1013450" y="139502"/>
                  </a:lnTo>
                  <a:lnTo>
                    <a:pt x="2566081" y="139502"/>
                  </a:lnTo>
                  <a:lnTo>
                    <a:pt x="2851850" y="139502"/>
                  </a:lnTo>
                  <a:lnTo>
                    <a:pt x="3436873" y="139502"/>
                  </a:lnTo>
                  <a:lnTo>
                    <a:pt x="3437802" y="140680"/>
                  </a:lnTo>
                  <a:lnTo>
                    <a:pt x="3757196" y="140680"/>
                  </a:lnTo>
                  <a:lnTo>
                    <a:pt x="3834238" y="222013"/>
                  </a:lnTo>
                  <a:lnTo>
                    <a:pt x="3834238" y="797407"/>
                  </a:lnTo>
                  <a:lnTo>
                    <a:pt x="2851850" y="797407"/>
                  </a:lnTo>
                  <a:lnTo>
                    <a:pt x="2566081" y="797407"/>
                  </a:lnTo>
                  <a:lnTo>
                    <a:pt x="1829764" y="797407"/>
                  </a:lnTo>
                  <a:lnTo>
                    <a:pt x="1827012" y="800895"/>
                  </a:lnTo>
                  <a:lnTo>
                    <a:pt x="1825208" y="800895"/>
                  </a:lnTo>
                  <a:lnTo>
                    <a:pt x="1711549" y="944955"/>
                  </a:lnTo>
                  <a:lnTo>
                    <a:pt x="0" y="944955"/>
                  </a:lnTo>
                  <a:lnTo>
                    <a:pt x="0" y="242092"/>
                  </a:lnTo>
                  <a:lnTo>
                    <a:pt x="96062" y="140680"/>
                  </a:lnTo>
                  <a:lnTo>
                    <a:pt x="449581" y="140680"/>
                  </a:lnTo>
                  <a:lnTo>
                    <a:pt x="560574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9525">
              <a:solidFill>
                <a:schemeClr val="accent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C5C00EE-F415-4346-3DAC-650E7329FF98}"/>
                </a:ext>
              </a:extLst>
            </p:cNvPr>
            <p:cNvGrpSpPr/>
            <p:nvPr/>
          </p:nvGrpSpPr>
          <p:grpSpPr>
            <a:xfrm>
              <a:off x="6251121" y="76592"/>
              <a:ext cx="821736" cy="832327"/>
              <a:chOff x="4758873" y="-116143"/>
              <a:chExt cx="1442301" cy="1460890"/>
            </a:xfrm>
          </p:grpSpPr>
          <p:sp>
            <p:nvSpPr>
              <p:cNvPr id="61" name="PA-椭圆 49">
                <a:extLst>
                  <a:ext uri="{FF2B5EF4-FFF2-40B4-BE49-F238E27FC236}">
                    <a16:creationId xmlns:a16="http://schemas.microsoft.com/office/drawing/2014/main" id="{5E533128-DE69-8E45-2BDB-66A871EB151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758873" y="-116143"/>
                <a:ext cx="1442301" cy="1460890"/>
              </a:xfrm>
              <a:prstGeom prst="ellipse">
                <a:avLst/>
              </a:prstGeom>
              <a:solidFill>
                <a:srgbClr val="04C8F8">
                  <a:alpha val="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95425DD-6FAE-FC51-B7ED-B33531664CFD}"/>
                  </a:ext>
                </a:extLst>
              </p:cNvPr>
              <p:cNvGrpSpPr/>
              <p:nvPr/>
            </p:nvGrpSpPr>
            <p:grpSpPr>
              <a:xfrm>
                <a:off x="4799841" y="-76264"/>
                <a:ext cx="1347147" cy="1364510"/>
                <a:chOff x="4689856" y="3829388"/>
                <a:chExt cx="10023128" cy="10023128"/>
              </a:xfrm>
            </p:grpSpPr>
            <p:sp>
              <p:nvSpPr>
                <p:cNvPr id="83" name="PA-弧形 71">
                  <a:extLst>
                    <a:ext uri="{FF2B5EF4-FFF2-40B4-BE49-F238E27FC236}">
                      <a16:creationId xmlns:a16="http://schemas.microsoft.com/office/drawing/2014/main" id="{07856CFD-ECF1-7670-DA0D-6655FC62C01A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0"/>
                  </p:custDataLst>
                </p:nvPr>
              </p:nvSpPr>
              <p:spPr>
                <a:xfrm>
                  <a:off x="4689856" y="3829388"/>
                  <a:ext cx="10023128" cy="10023128"/>
                </a:xfrm>
                <a:prstGeom prst="arc">
                  <a:avLst>
                    <a:gd name="adj1" fmla="val 18871311"/>
                    <a:gd name="adj2" fmla="val 0"/>
                  </a:avLst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PA-弧形 72">
                  <a:extLst>
                    <a:ext uri="{FF2B5EF4-FFF2-40B4-BE49-F238E27FC236}">
                      <a16:creationId xmlns:a16="http://schemas.microsoft.com/office/drawing/2014/main" id="{14202ECA-CF4C-995C-0568-0675358C7110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1"/>
                  </p:custDataLst>
                </p:nvPr>
              </p:nvSpPr>
              <p:spPr>
                <a:xfrm>
                  <a:off x="4689856" y="3829388"/>
                  <a:ext cx="10023128" cy="10023128"/>
                </a:xfrm>
                <a:prstGeom prst="arc">
                  <a:avLst>
                    <a:gd name="adj1" fmla="val 2657432"/>
                    <a:gd name="adj2" fmla="val 5430991"/>
                  </a:avLst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PA-弧形 73">
                  <a:extLst>
                    <a:ext uri="{FF2B5EF4-FFF2-40B4-BE49-F238E27FC236}">
                      <a16:creationId xmlns:a16="http://schemas.microsoft.com/office/drawing/2014/main" id="{3F1E0DBD-E9C5-09AE-1FC4-7E043632478A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2"/>
                  </p:custDataLst>
                </p:nvPr>
              </p:nvSpPr>
              <p:spPr>
                <a:xfrm>
                  <a:off x="4689856" y="3829388"/>
                  <a:ext cx="10023128" cy="10023128"/>
                </a:xfrm>
                <a:prstGeom prst="arc">
                  <a:avLst>
                    <a:gd name="adj1" fmla="val 8064900"/>
                    <a:gd name="adj2" fmla="val 10794377"/>
                  </a:avLst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PA-弧形 74">
                  <a:extLst>
                    <a:ext uri="{FF2B5EF4-FFF2-40B4-BE49-F238E27FC236}">
                      <a16:creationId xmlns:a16="http://schemas.microsoft.com/office/drawing/2014/main" id="{548B7350-7822-9C4B-2ECF-75B4F35172DF}"/>
                    </a:ext>
                  </a:extLst>
                </p:cNvPr>
                <p:cNvSpPr>
                  <a:spLocks noChangeAspect="1"/>
                </p:cNvSpPr>
                <p:nvPr>
                  <p:custDataLst>
                    <p:tags r:id="rId23"/>
                  </p:custDataLst>
                </p:nvPr>
              </p:nvSpPr>
              <p:spPr>
                <a:xfrm>
                  <a:off x="4689856" y="3829388"/>
                  <a:ext cx="10023128" cy="10023128"/>
                </a:xfrm>
                <a:prstGeom prst="arc">
                  <a:avLst>
                    <a:gd name="adj1" fmla="val 13526955"/>
                    <a:gd name="adj2" fmla="val 16175240"/>
                  </a:avLst>
                </a:prstGeom>
                <a:ln w="254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PA-椭圆 51">
                <a:extLst>
                  <a:ext uri="{FF2B5EF4-FFF2-40B4-BE49-F238E27FC236}">
                    <a16:creationId xmlns:a16="http://schemas.microsoft.com/office/drawing/2014/main" id="{186FF03F-1DA3-FCC3-C1D2-9B718D41FDEE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4903086" y="11725"/>
                <a:ext cx="1187972" cy="1203283"/>
              </a:xfrm>
              <a:prstGeom prst="ellipse">
                <a:avLst/>
              </a:prstGeom>
              <a:solidFill>
                <a:schemeClr val="accent1">
                  <a:alpha val="2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PA-空心符 52">
                <a:extLst>
                  <a:ext uri="{FF2B5EF4-FFF2-40B4-BE49-F238E27FC236}">
                    <a16:creationId xmlns:a16="http://schemas.microsoft.com/office/drawing/2014/main" id="{9F97FEE5-26DE-5FF7-B170-AE1C516FBFB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4931129" y="58333"/>
                <a:ext cx="1097788" cy="1111937"/>
              </a:xfrm>
              <a:prstGeom prst="blockArc">
                <a:avLst>
                  <a:gd name="adj1" fmla="val 19711358"/>
                  <a:gd name="adj2" fmla="val 2914954"/>
                  <a:gd name="adj3" fmla="val 15196"/>
                </a:avLst>
              </a:prstGeom>
              <a:solidFill>
                <a:schemeClr val="accent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PA-空心符 53">
                <a:extLst>
                  <a:ext uri="{FF2B5EF4-FFF2-40B4-BE49-F238E27FC236}">
                    <a16:creationId xmlns:a16="http://schemas.microsoft.com/office/drawing/2014/main" id="{BC99B7BB-09CA-AFBE-35EB-9E774D74732E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4931129" y="58333"/>
                <a:ext cx="1097788" cy="1111937"/>
              </a:xfrm>
              <a:prstGeom prst="blockArc">
                <a:avLst>
                  <a:gd name="adj1" fmla="val 13440501"/>
                  <a:gd name="adj2" fmla="val 15704638"/>
                  <a:gd name="adj3" fmla="val 18223"/>
                </a:avLst>
              </a:prstGeom>
              <a:solidFill>
                <a:schemeClr val="accent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D103C954-4022-4C95-1FF0-D24F8D25B5D3}"/>
                  </a:ext>
                </a:extLst>
              </p:cNvPr>
              <p:cNvGrpSpPr/>
              <p:nvPr/>
            </p:nvGrpSpPr>
            <p:grpSpPr>
              <a:xfrm>
                <a:off x="4851348" y="-22477"/>
                <a:ext cx="1257436" cy="1273643"/>
                <a:chOff x="5023598" y="4163130"/>
                <a:chExt cx="9355645" cy="9355645"/>
              </a:xfrm>
            </p:grpSpPr>
            <p:grpSp>
              <p:nvGrpSpPr>
                <p:cNvPr id="79" name="组合 78">
                  <a:extLst>
                    <a:ext uri="{FF2B5EF4-FFF2-40B4-BE49-F238E27FC236}">
                      <a16:creationId xmlns:a16="http://schemas.microsoft.com/office/drawing/2014/main" id="{DF5BF999-3DDB-F17B-D6A1-78F69D5AAE29}"/>
                    </a:ext>
                  </a:extLst>
                </p:cNvPr>
                <p:cNvGrpSpPr/>
                <p:nvPr/>
              </p:nvGrpSpPr>
              <p:grpSpPr>
                <a:xfrm>
                  <a:off x="5023598" y="4163130"/>
                  <a:ext cx="9355645" cy="9355645"/>
                  <a:chOff x="5023598" y="4163130"/>
                  <a:chExt cx="9355645" cy="9355645"/>
                </a:xfrm>
              </p:grpSpPr>
              <p:sp>
                <p:nvSpPr>
                  <p:cNvPr id="81" name="PA-空心符 69">
                    <a:extLst>
                      <a:ext uri="{FF2B5EF4-FFF2-40B4-BE49-F238E27FC236}">
                        <a16:creationId xmlns:a16="http://schemas.microsoft.com/office/drawing/2014/main" id="{F9C5AF72-1E72-06C5-7D96-5168AE8A75C0}"/>
                      </a:ext>
                    </a:extLst>
                  </p:cNvPr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5023598" y="4163130"/>
                    <a:ext cx="9355645" cy="9355645"/>
                  </a:xfrm>
                  <a:prstGeom prst="blockArc">
                    <a:avLst>
                      <a:gd name="adj1" fmla="val 20924235"/>
                      <a:gd name="adj2" fmla="val 1461409"/>
                      <a:gd name="adj3" fmla="val 16166"/>
                    </a:avLst>
                  </a:prstGeom>
                  <a:gradFill flip="none" rotWithShape="1">
                    <a:gsLst>
                      <a:gs pos="99000">
                        <a:schemeClr val="accent1">
                          <a:alpha val="0"/>
                        </a:schemeClr>
                      </a:gs>
                      <a:gs pos="0">
                        <a:schemeClr val="accent1">
                          <a:alpha val="50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2" name="PA-空心符 70">
                    <a:extLst>
                      <a:ext uri="{FF2B5EF4-FFF2-40B4-BE49-F238E27FC236}">
                        <a16:creationId xmlns:a16="http://schemas.microsoft.com/office/drawing/2014/main" id="{5C7E7B0A-C13D-8EAD-9BB3-AACC5F51BFF6}"/>
                      </a:ext>
                    </a:extLst>
                  </p:cNvPr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>
                    <a:off x="5148907" y="4288446"/>
                    <a:ext cx="9105020" cy="9105014"/>
                  </a:xfrm>
                  <a:prstGeom prst="blockArc">
                    <a:avLst>
                      <a:gd name="adj1" fmla="val 11529923"/>
                      <a:gd name="adj2" fmla="val 16228218"/>
                      <a:gd name="adj3" fmla="val 21568"/>
                    </a:avLst>
                  </a:prstGeom>
                  <a:gradFill>
                    <a:gsLst>
                      <a:gs pos="99000">
                        <a:schemeClr val="accent1">
                          <a:alpha val="50000"/>
                        </a:schemeClr>
                      </a:gs>
                      <a:gs pos="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tx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80" name="PA-空心符 68">
                  <a:extLst>
                    <a:ext uri="{FF2B5EF4-FFF2-40B4-BE49-F238E27FC236}">
                      <a16:creationId xmlns:a16="http://schemas.microsoft.com/office/drawing/2014/main" id="{3C4AD839-8722-C848-F18F-85B3EFF481AD}"/>
                    </a:ext>
                  </a:extLst>
                </p:cNvPr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5617661" y="4757193"/>
                  <a:ext cx="8167516" cy="8167516"/>
                </a:xfrm>
                <a:prstGeom prst="blockArc">
                  <a:avLst>
                    <a:gd name="adj1" fmla="val 6114415"/>
                    <a:gd name="adj2" fmla="val 9292269"/>
                    <a:gd name="adj3" fmla="val 21369"/>
                  </a:avLst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PA-椭圆 55">
                <a:extLst>
                  <a:ext uri="{FF2B5EF4-FFF2-40B4-BE49-F238E27FC236}">
                    <a16:creationId xmlns:a16="http://schemas.microsoft.com/office/drawing/2014/main" id="{9F5EB371-D2DD-3655-DD9A-E1D637C07ABD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997955" y="92078"/>
                <a:ext cx="998234" cy="1011100"/>
              </a:xfrm>
              <a:prstGeom prst="ellipse">
                <a:avLst/>
              </a:prstGeom>
              <a:solidFill>
                <a:srgbClr val="311604"/>
              </a:solidFill>
              <a:ln w="60325">
                <a:solidFill>
                  <a:schemeClr val="accent1">
                    <a:alpha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296FAB9-0364-ADC3-7BF5-BA69E411FDA3}"/>
                </a:ext>
              </a:extLst>
            </p:cNvPr>
            <p:cNvGrpSpPr/>
            <p:nvPr/>
          </p:nvGrpSpPr>
          <p:grpSpPr>
            <a:xfrm>
              <a:off x="7282202" y="775426"/>
              <a:ext cx="706378" cy="95327"/>
              <a:chOff x="7672150" y="775426"/>
              <a:chExt cx="706378" cy="95327"/>
            </a:xfrm>
            <a:gradFill>
              <a:gsLst>
                <a:gs pos="1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p:grpSpPr>
          <p:sp>
            <p:nvSpPr>
              <p:cNvPr id="48" name="PA-平行四边形 93">
                <a:extLst>
                  <a:ext uri="{FF2B5EF4-FFF2-40B4-BE49-F238E27FC236}">
                    <a16:creationId xmlns:a16="http://schemas.microsoft.com/office/drawing/2014/main" id="{0A866750-28B6-2FCB-0138-4FDEB217D9D8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8243825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PA-平行四边形 94">
                <a:extLst>
                  <a:ext uri="{FF2B5EF4-FFF2-40B4-BE49-F238E27FC236}">
                    <a16:creationId xmlns:a16="http://schemas.microsoft.com/office/drawing/2014/main" id="{29E45C4D-6DA5-7C3F-9DBB-C6391A1D101D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8129490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PA-平行四边形 95">
                <a:extLst>
                  <a:ext uri="{FF2B5EF4-FFF2-40B4-BE49-F238E27FC236}">
                    <a16:creationId xmlns:a16="http://schemas.microsoft.com/office/drawing/2014/main" id="{5AF4BF6B-2A73-E874-7B0E-3C433E7A892F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8015155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PA-平行四边形 96">
                <a:extLst>
                  <a:ext uri="{FF2B5EF4-FFF2-40B4-BE49-F238E27FC236}">
                    <a16:creationId xmlns:a16="http://schemas.microsoft.com/office/drawing/2014/main" id="{E49FB8BB-C334-D5BA-E0B9-AF8FE09CF1AC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7900820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PA-平行四边形 97">
                <a:extLst>
                  <a:ext uri="{FF2B5EF4-FFF2-40B4-BE49-F238E27FC236}">
                    <a16:creationId xmlns:a16="http://schemas.microsoft.com/office/drawing/2014/main" id="{B14B55BD-78B9-34EC-BDD7-918812EAABAC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7786485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PA-平行四边形 98">
                <a:extLst>
                  <a:ext uri="{FF2B5EF4-FFF2-40B4-BE49-F238E27FC236}">
                    <a16:creationId xmlns:a16="http://schemas.microsoft.com/office/drawing/2014/main" id="{35F2C048-B6D5-A825-F39B-922CFC32E50B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7672150" y="775426"/>
                <a:ext cx="134703" cy="95327"/>
              </a:xfrm>
              <a:prstGeom prst="parallelogram">
                <a:avLst>
                  <a:gd name="adj" fmla="val 769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PA-组合 46">
              <a:extLst>
                <a:ext uri="{FF2B5EF4-FFF2-40B4-BE49-F238E27FC236}">
                  <a16:creationId xmlns:a16="http://schemas.microsoft.com/office/drawing/2014/main" id="{DCA22A06-EB1B-DF55-C59B-5594BE8109FF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7672150" y="513722"/>
              <a:ext cx="1783354" cy="167490"/>
              <a:chOff x="-402922" y="3146323"/>
              <a:chExt cx="2167621" cy="203580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84F8D89F-AECB-C0DC-3437-9E8A39B3C6AF}"/>
                  </a:ext>
                </a:extLst>
              </p:cNvPr>
              <p:cNvGrpSpPr/>
              <p:nvPr/>
            </p:nvGrpSpPr>
            <p:grpSpPr>
              <a:xfrm>
                <a:off x="-6410" y="3146323"/>
                <a:ext cx="1771109" cy="150188"/>
                <a:chOff x="-6410" y="3146323"/>
                <a:chExt cx="1771109" cy="150188"/>
              </a:xfrm>
            </p:grpSpPr>
            <p:sp>
              <p:nvSpPr>
                <p:cNvPr id="59" name="PA-平行四边形 49">
                  <a:extLst>
                    <a:ext uri="{FF2B5EF4-FFF2-40B4-BE49-F238E27FC236}">
                      <a16:creationId xmlns:a16="http://schemas.microsoft.com/office/drawing/2014/main" id="{B5E3BC80-4D93-960B-9D77-44E0482EF472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 rot="21540000">
                  <a:off x="-6410" y="3271807"/>
                  <a:ext cx="1714567" cy="24704"/>
                </a:xfrm>
                <a:prstGeom prst="parallelogram">
                  <a:avLst/>
                </a:prstGeom>
                <a:noFill/>
                <a:ln w="3175">
                  <a:gradFill>
                    <a:gsLst>
                      <a:gs pos="42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38000"/>
                        </a:schemeClr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PA-平行四边形 50">
                  <a:extLst>
                    <a:ext uri="{FF2B5EF4-FFF2-40B4-BE49-F238E27FC236}">
                      <a16:creationId xmlns:a16="http://schemas.microsoft.com/office/drawing/2014/main" id="{918B4358-A20F-5F4B-55D9-08DAAE15B70E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 rot="21540000">
                  <a:off x="50132" y="3146323"/>
                  <a:ext cx="1714567" cy="124483"/>
                </a:xfrm>
                <a:prstGeom prst="parallelogram">
                  <a:avLst/>
                </a:prstGeom>
                <a:gradFill>
                  <a:gsLst>
                    <a:gs pos="33000">
                      <a:schemeClr val="accent1">
                        <a:alpha val="0"/>
                      </a:schemeClr>
                    </a:gs>
                    <a:gs pos="83000">
                      <a:schemeClr val="accent1">
                        <a:alpha val="3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8" name="PA-平行四边形 48">
                <a:extLst>
                  <a:ext uri="{FF2B5EF4-FFF2-40B4-BE49-F238E27FC236}">
                    <a16:creationId xmlns:a16="http://schemas.microsoft.com/office/drawing/2014/main" id="{9D31BF9F-7763-3123-EF24-0EDCAE951513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21540000">
                <a:off x="-402922" y="3225420"/>
                <a:ext cx="1714567" cy="124483"/>
              </a:xfrm>
              <a:prstGeom prst="parallelogram">
                <a:avLst/>
              </a:prstGeom>
              <a:gradFill>
                <a:gsLst>
                  <a:gs pos="33000">
                    <a:schemeClr val="accent1">
                      <a:alpha val="0"/>
                    </a:schemeClr>
                  </a:gs>
                  <a:gs pos="83000">
                    <a:schemeClr val="accent1"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B04A018E-FA0C-C54D-A7C5-9604F3291414}"/>
              </a:ext>
            </a:extLst>
          </p:cNvPr>
          <p:cNvSpPr txBox="1"/>
          <p:nvPr/>
        </p:nvSpPr>
        <p:spPr>
          <a:xfrm>
            <a:off x="7081819" y="2480574"/>
            <a:ext cx="1696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</a:rPr>
              <a:t>PART ONE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A372FFB-B3AD-9965-EB6B-DD22180626F2}"/>
              </a:ext>
            </a:extLst>
          </p:cNvPr>
          <p:cNvSpPr txBox="1"/>
          <p:nvPr/>
        </p:nvSpPr>
        <p:spPr>
          <a:xfrm>
            <a:off x="6495462" y="2495862"/>
            <a:ext cx="447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96066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3EECB7A-3C44-4C44-B194-742925B584AD}"/>
              </a:ext>
            </a:extLst>
          </p:cNvPr>
          <p:cNvGrpSpPr/>
          <p:nvPr/>
        </p:nvGrpSpPr>
        <p:grpSpPr>
          <a:xfrm>
            <a:off x="1283865" y="2003214"/>
            <a:ext cx="5231771" cy="1425786"/>
            <a:chOff x="1283865" y="1748097"/>
            <a:chExt cx="5231771" cy="142578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7024381A-DDA1-5C28-3051-133267ADD2AD}"/>
                </a:ext>
              </a:extLst>
            </p:cNvPr>
            <p:cNvGrpSpPr/>
            <p:nvPr/>
          </p:nvGrpSpPr>
          <p:grpSpPr>
            <a:xfrm>
              <a:off x="1283865" y="1748097"/>
              <a:ext cx="1355729" cy="1425786"/>
              <a:chOff x="4090142" y="2184400"/>
              <a:chExt cx="1869438" cy="1966040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03806800-0176-30E1-E6CD-2467D0DF0CE4}"/>
                  </a:ext>
                </a:extLst>
              </p:cNvPr>
              <p:cNvGrpSpPr/>
              <p:nvPr/>
            </p:nvGrpSpPr>
            <p:grpSpPr>
              <a:xfrm>
                <a:off x="4223719" y="2285999"/>
                <a:ext cx="1614653" cy="1864441"/>
                <a:chOff x="3810563" y="1938403"/>
                <a:chExt cx="2942210" cy="3397372"/>
              </a:xfrm>
            </p:grpSpPr>
            <p:sp>
              <p:nvSpPr>
                <p:cNvPr id="3" name="任意多边形: 形状 2">
                  <a:extLst>
                    <a:ext uri="{FF2B5EF4-FFF2-40B4-BE49-F238E27FC236}">
                      <a16:creationId xmlns:a16="http://schemas.microsoft.com/office/drawing/2014/main" id="{1FF55AB5-CB3A-9390-94F8-6D7C955AB38D}"/>
                    </a:ext>
                  </a:extLst>
                </p:cNvPr>
                <p:cNvSpPr/>
                <p:nvPr/>
              </p:nvSpPr>
              <p:spPr>
                <a:xfrm rot="5400000">
                  <a:off x="3582982" y="2165984"/>
                  <a:ext cx="3397372" cy="294221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17400000" scaled="0"/>
                  <a:tileRect/>
                </a:gradFill>
                <a:ln>
                  <a:gradFill flip="none" rotWithShape="1">
                    <a:gsLst>
                      <a:gs pos="2247">
                        <a:schemeClr val="bg1"/>
                      </a:gs>
                      <a:gs pos="19000">
                        <a:schemeClr val="accent3">
                          <a:alpha val="46000"/>
                        </a:schemeClr>
                      </a:gs>
                      <a:gs pos="84000">
                        <a:schemeClr val="accent1">
                          <a:alpha val="30000"/>
                        </a:schemeClr>
                      </a:gs>
                    </a:gsLst>
                    <a:lin ang="17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6674B312-977F-71E5-DA94-2FBCE74C85B1}"/>
                    </a:ext>
                  </a:extLst>
                </p:cNvPr>
                <p:cNvSpPr/>
                <p:nvPr/>
              </p:nvSpPr>
              <p:spPr>
                <a:xfrm>
                  <a:off x="3818026" y="1939858"/>
                  <a:ext cx="1663700" cy="2019300"/>
                </a:xfrm>
                <a:custGeom>
                  <a:avLst/>
                  <a:gdLst>
                    <a:gd name="connsiteX0" fmla="*/ 0 w 1955800"/>
                    <a:gd name="connsiteY0" fmla="*/ 1504950 h 1504950"/>
                    <a:gd name="connsiteX1" fmla="*/ 12700 w 1955800"/>
                    <a:gd name="connsiteY1" fmla="*/ 850900 h 1504950"/>
                    <a:gd name="connsiteX2" fmla="*/ 1466850 w 1955800"/>
                    <a:gd name="connsiteY2" fmla="*/ 0 h 1504950"/>
                    <a:gd name="connsiteX3" fmla="*/ 1955800 w 1955800"/>
                    <a:gd name="connsiteY3" fmla="*/ 266700 h 1504950"/>
                    <a:gd name="connsiteX4" fmla="*/ 0 w 1955800"/>
                    <a:gd name="connsiteY4" fmla="*/ 1504950 h 1504950"/>
                    <a:gd name="connsiteX0" fmla="*/ 0 w 1955800"/>
                    <a:gd name="connsiteY0" fmla="*/ 1924050 h 1924050"/>
                    <a:gd name="connsiteX1" fmla="*/ 12700 w 1955800"/>
                    <a:gd name="connsiteY1" fmla="*/ 850900 h 1924050"/>
                    <a:gd name="connsiteX2" fmla="*/ 1466850 w 1955800"/>
                    <a:gd name="connsiteY2" fmla="*/ 0 h 1924050"/>
                    <a:gd name="connsiteX3" fmla="*/ 1955800 w 1955800"/>
                    <a:gd name="connsiteY3" fmla="*/ 266700 h 1924050"/>
                    <a:gd name="connsiteX4" fmla="*/ 0 w 1955800"/>
                    <a:gd name="connsiteY4" fmla="*/ 1924050 h 1924050"/>
                    <a:gd name="connsiteX0" fmla="*/ 0 w 1695450"/>
                    <a:gd name="connsiteY0" fmla="*/ 1924050 h 1924050"/>
                    <a:gd name="connsiteX1" fmla="*/ 12700 w 1695450"/>
                    <a:gd name="connsiteY1" fmla="*/ 850900 h 1924050"/>
                    <a:gd name="connsiteX2" fmla="*/ 1466850 w 1695450"/>
                    <a:gd name="connsiteY2" fmla="*/ 0 h 1924050"/>
                    <a:gd name="connsiteX3" fmla="*/ 1695450 w 1695450"/>
                    <a:gd name="connsiteY3" fmla="*/ 165100 h 1924050"/>
                    <a:gd name="connsiteX4" fmla="*/ 0 w 1695450"/>
                    <a:gd name="connsiteY4" fmla="*/ 1924050 h 1924050"/>
                    <a:gd name="connsiteX0" fmla="*/ 6350 w 1682750"/>
                    <a:gd name="connsiteY0" fmla="*/ 2019300 h 2019300"/>
                    <a:gd name="connsiteX1" fmla="*/ 0 w 1682750"/>
                    <a:gd name="connsiteY1" fmla="*/ 850900 h 2019300"/>
                    <a:gd name="connsiteX2" fmla="*/ 1454150 w 1682750"/>
                    <a:gd name="connsiteY2" fmla="*/ 0 h 2019300"/>
                    <a:gd name="connsiteX3" fmla="*/ 1682750 w 1682750"/>
                    <a:gd name="connsiteY3" fmla="*/ 165100 h 2019300"/>
                    <a:gd name="connsiteX4" fmla="*/ 6350 w 1682750"/>
                    <a:gd name="connsiteY4" fmla="*/ 2019300 h 2019300"/>
                    <a:gd name="connsiteX0" fmla="*/ 6350 w 1663700"/>
                    <a:gd name="connsiteY0" fmla="*/ 2019300 h 2019300"/>
                    <a:gd name="connsiteX1" fmla="*/ 0 w 1663700"/>
                    <a:gd name="connsiteY1" fmla="*/ 850900 h 2019300"/>
                    <a:gd name="connsiteX2" fmla="*/ 1454150 w 1663700"/>
                    <a:gd name="connsiteY2" fmla="*/ 0 h 2019300"/>
                    <a:gd name="connsiteX3" fmla="*/ 1663700 w 1663700"/>
                    <a:gd name="connsiteY3" fmla="*/ 88900 h 2019300"/>
                    <a:gd name="connsiteX4" fmla="*/ 6350 w 1663700"/>
                    <a:gd name="connsiteY4" fmla="*/ 2019300 h 201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700" h="2019300">
                      <a:moveTo>
                        <a:pt x="6350" y="2019300"/>
                      </a:moveTo>
                      <a:cubicBezTo>
                        <a:pt x="4233" y="1629833"/>
                        <a:pt x="2117" y="1240367"/>
                        <a:pt x="0" y="850900"/>
                      </a:cubicBezTo>
                      <a:lnTo>
                        <a:pt x="1454150" y="0"/>
                      </a:lnTo>
                      <a:lnTo>
                        <a:pt x="1663700" y="88900"/>
                      </a:lnTo>
                      <a:lnTo>
                        <a:pt x="6350" y="20193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55000"/>
                      </a:schemeClr>
                    </a:gs>
                    <a:gs pos="49000">
                      <a:schemeClr val="accent1">
                        <a:alpha val="0"/>
                      </a:schemeClr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3897D95-2908-80BA-5FA9-FC9FAB642523}"/>
                  </a:ext>
                </a:extLst>
              </p:cNvPr>
              <p:cNvSpPr/>
              <p:nvPr/>
            </p:nvSpPr>
            <p:spPr>
              <a:xfrm>
                <a:off x="4837370" y="2184400"/>
                <a:ext cx="405643" cy="123047"/>
              </a:xfrm>
              <a:custGeom>
                <a:avLst/>
                <a:gdLst>
                  <a:gd name="connsiteX0" fmla="*/ 0 w 869950"/>
                  <a:gd name="connsiteY0" fmla="*/ 279400 h 279400"/>
                  <a:gd name="connsiteX1" fmla="*/ 444500 w 869950"/>
                  <a:gd name="connsiteY1" fmla="*/ 0 h 279400"/>
                  <a:gd name="connsiteX2" fmla="*/ 869950 w 869950"/>
                  <a:gd name="connsiteY2" fmla="*/ 247650 h 279400"/>
                  <a:gd name="connsiteX0" fmla="*/ 0 w 816415"/>
                  <a:gd name="connsiteY0" fmla="*/ 257094 h 257094"/>
                  <a:gd name="connsiteX1" fmla="*/ 390965 w 816415"/>
                  <a:gd name="connsiteY1" fmla="*/ 0 h 257094"/>
                  <a:gd name="connsiteX2" fmla="*/ 816415 w 816415"/>
                  <a:gd name="connsiteY2" fmla="*/ 247650 h 257094"/>
                  <a:gd name="connsiteX0" fmla="*/ 0 w 816415"/>
                  <a:gd name="connsiteY0" fmla="*/ 241480 h 247650"/>
                  <a:gd name="connsiteX1" fmla="*/ 390965 w 816415"/>
                  <a:gd name="connsiteY1" fmla="*/ 0 h 247650"/>
                  <a:gd name="connsiteX2" fmla="*/ 816415 w 816415"/>
                  <a:gd name="connsiteY2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6415" h="247650">
                    <a:moveTo>
                      <a:pt x="0" y="241480"/>
                    </a:moveTo>
                    <a:lnTo>
                      <a:pt x="390965" y="0"/>
                    </a:lnTo>
                    <a:lnTo>
                      <a:pt x="816415" y="24765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9DE9E156-8D23-F7EB-7EE6-99169C4C2DCF}"/>
                  </a:ext>
                </a:extLst>
              </p:cNvPr>
              <p:cNvCxnSpPr/>
              <p:nvPr/>
            </p:nvCxnSpPr>
            <p:spPr>
              <a:xfrm>
                <a:off x="5959580" y="3139459"/>
                <a:ext cx="0" cy="157519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3FC0EDF5-B85B-EE17-2DAF-2D50A8385166}"/>
                  </a:ext>
                </a:extLst>
              </p:cNvPr>
              <p:cNvCxnSpPr/>
              <p:nvPr/>
            </p:nvCxnSpPr>
            <p:spPr>
              <a:xfrm>
                <a:off x="4090142" y="3139459"/>
                <a:ext cx="0" cy="157519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D1FA7CF1-9FB1-2086-7FF6-D40828E0D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85073" y="2110240"/>
              <a:ext cx="701501" cy="701501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8E048BF-B35A-E095-1DB0-4B082013495B}"/>
                </a:ext>
              </a:extLst>
            </p:cNvPr>
            <p:cNvGrpSpPr/>
            <p:nvPr/>
          </p:nvGrpSpPr>
          <p:grpSpPr>
            <a:xfrm>
              <a:off x="3086636" y="2044417"/>
              <a:ext cx="3429000" cy="1070198"/>
              <a:chOff x="3120390" y="1815839"/>
              <a:chExt cx="3429000" cy="107019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F7858788-CB7B-9274-48D3-32B625699C6F}"/>
                  </a:ext>
                </a:extLst>
              </p:cNvPr>
              <p:cNvGrpSpPr/>
              <p:nvPr/>
            </p:nvGrpSpPr>
            <p:grpSpPr>
              <a:xfrm>
                <a:off x="3120390" y="1815839"/>
                <a:ext cx="3429000" cy="408343"/>
                <a:chOff x="2860040" y="1821777"/>
                <a:chExt cx="3429000" cy="408343"/>
              </a:xfrm>
            </p:grpSpPr>
            <p:sp>
              <p:nvSpPr>
                <p:cNvPr id="48" name="矩形 47">
                  <a:extLst>
                    <a:ext uri="{FF2B5EF4-FFF2-40B4-BE49-F238E27FC236}">
                      <a16:creationId xmlns:a16="http://schemas.microsoft.com/office/drawing/2014/main" id="{85C67FFB-18D5-D342-3813-0B78A59A3F0A}"/>
                    </a:ext>
                  </a:extLst>
                </p:cNvPr>
                <p:cNvSpPr/>
                <p:nvPr/>
              </p:nvSpPr>
              <p:spPr>
                <a:xfrm>
                  <a:off x="2860040" y="1821777"/>
                  <a:ext cx="3429000" cy="40834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alpha val="42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C1875C2D-B817-BFAA-217C-BF3A03F15C3C}"/>
                    </a:ext>
                  </a:extLst>
                </p:cNvPr>
                <p:cNvSpPr txBox="1"/>
                <p:nvPr/>
              </p:nvSpPr>
              <p:spPr>
                <a:xfrm>
                  <a:off x="2893906" y="1854850"/>
                  <a:ext cx="220826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单机此处添加标题</a:t>
                  </a:r>
                  <a:endParaRPr 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D5F65497-D142-6F93-E13A-0CF4093AE5F1}"/>
                    </a:ext>
                  </a:extLst>
                </p:cNvPr>
                <p:cNvSpPr/>
                <p:nvPr/>
              </p:nvSpPr>
              <p:spPr>
                <a:xfrm>
                  <a:off x="2860040" y="1825866"/>
                  <a:ext cx="152400" cy="154517"/>
                </a:xfrm>
                <a:custGeom>
                  <a:avLst/>
                  <a:gdLst>
                    <a:gd name="connsiteX0" fmla="*/ 0 w 152400"/>
                    <a:gd name="connsiteY0" fmla="*/ 154517 h 154517"/>
                    <a:gd name="connsiteX1" fmla="*/ 0 w 152400"/>
                    <a:gd name="connsiteY1" fmla="*/ 0 h 154517"/>
                    <a:gd name="connsiteX2" fmla="*/ 152400 w 152400"/>
                    <a:gd name="connsiteY2" fmla="*/ 0 h 15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154517">
                      <a:moveTo>
                        <a:pt x="0" y="154517"/>
                      </a:moveTo>
                      <a:lnTo>
                        <a:pt x="0" y="0"/>
                      </a:lnTo>
                      <a:lnTo>
                        <a:pt x="152400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  <a:effectLst>
                  <a:outerShdw blurRad="63500" sx="102000" sy="102000" algn="ctr" rotWithShape="0">
                    <a:schemeClr val="accent1">
                      <a:alpha val="9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46BF4068-5890-D67E-877C-C6FA63F38533}"/>
                  </a:ext>
                </a:extLst>
              </p:cNvPr>
              <p:cNvSpPr txBox="1"/>
              <p:nvPr/>
            </p:nvSpPr>
            <p:spPr>
              <a:xfrm>
                <a:off x="3154256" y="2318962"/>
                <a:ext cx="91339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添加文本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B60CFE3-3195-6313-EF2A-58C52F8C3987}"/>
                  </a:ext>
                </a:extLst>
              </p:cNvPr>
              <p:cNvSpPr txBox="1"/>
              <p:nvPr/>
            </p:nvSpPr>
            <p:spPr>
              <a:xfrm>
                <a:off x="3154256" y="2547483"/>
                <a:ext cx="913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167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8F2A6DEE-5342-66CA-464F-A023F93A7101}"/>
                  </a:ext>
                </a:extLst>
              </p:cNvPr>
              <p:cNvSpPr txBox="1"/>
              <p:nvPr/>
            </p:nvSpPr>
            <p:spPr>
              <a:xfrm>
                <a:off x="4294028" y="2318962"/>
                <a:ext cx="10684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4334198-A928-8444-4068-B572A96F3C69}"/>
                  </a:ext>
                </a:extLst>
              </p:cNvPr>
              <p:cNvSpPr txBox="1"/>
              <p:nvPr/>
            </p:nvSpPr>
            <p:spPr>
              <a:xfrm>
                <a:off x="4294027" y="2547483"/>
                <a:ext cx="913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1,235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BDA6368F-8C68-0ABE-6150-F993A1A4F45C}"/>
                  </a:ext>
                </a:extLst>
              </p:cNvPr>
              <p:cNvSpPr txBox="1"/>
              <p:nvPr/>
            </p:nvSpPr>
            <p:spPr>
              <a:xfrm>
                <a:off x="5362522" y="2318962"/>
                <a:ext cx="8816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添加文本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5F6AE6B2-6F0F-45AD-8B1E-FA0B95EB1676}"/>
                  </a:ext>
                </a:extLst>
              </p:cNvPr>
              <p:cNvSpPr txBox="1"/>
              <p:nvPr/>
            </p:nvSpPr>
            <p:spPr>
              <a:xfrm>
                <a:off x="5362522" y="2547483"/>
                <a:ext cx="82661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135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275C3B19-7B4E-BB0D-8118-65130DD4DB72}"/>
                  </a:ext>
                </a:extLst>
              </p:cNvPr>
              <p:cNvSpPr txBox="1"/>
              <p:nvPr/>
            </p:nvSpPr>
            <p:spPr>
              <a:xfrm>
                <a:off x="5589641" y="1826328"/>
                <a:ext cx="8266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1"/>
                    </a:solidFill>
                    <a:latin typeface="+mj-lt"/>
                  </a:rPr>
                  <a:t>30</a:t>
                </a:r>
                <a:r>
                  <a:rPr lang="en-US" sz="1100" dirty="0">
                    <a:solidFill>
                      <a:schemeClr val="accent1"/>
                    </a:solidFill>
                  </a:rPr>
                  <a:t>%</a:t>
                </a:r>
                <a:endParaRPr lang="en-US" sz="16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557FBCC-F5F6-95A0-F41B-10B3138627B5}"/>
              </a:ext>
            </a:extLst>
          </p:cNvPr>
          <p:cNvGrpSpPr/>
          <p:nvPr/>
        </p:nvGrpSpPr>
        <p:grpSpPr>
          <a:xfrm>
            <a:off x="1283865" y="4064392"/>
            <a:ext cx="5231771" cy="1425786"/>
            <a:chOff x="1283865" y="1748097"/>
            <a:chExt cx="5231771" cy="142578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44A5E7D-B3BA-F26B-801F-43651C705165}"/>
                </a:ext>
              </a:extLst>
            </p:cNvPr>
            <p:cNvGrpSpPr/>
            <p:nvPr/>
          </p:nvGrpSpPr>
          <p:grpSpPr>
            <a:xfrm>
              <a:off x="1283865" y="1748097"/>
              <a:ext cx="1355729" cy="1425786"/>
              <a:chOff x="4090142" y="2184400"/>
              <a:chExt cx="1869438" cy="1966040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D7B21CBD-D245-610C-43E2-75BD8E99CA27}"/>
                  </a:ext>
                </a:extLst>
              </p:cNvPr>
              <p:cNvGrpSpPr/>
              <p:nvPr/>
            </p:nvGrpSpPr>
            <p:grpSpPr>
              <a:xfrm>
                <a:off x="4223719" y="2285999"/>
                <a:ext cx="1614653" cy="1864441"/>
                <a:chOff x="3810563" y="1938403"/>
                <a:chExt cx="2942210" cy="3397372"/>
              </a:xfrm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3FFA53D6-B9A9-2286-D9F2-91B2BE8231A6}"/>
                    </a:ext>
                  </a:extLst>
                </p:cNvPr>
                <p:cNvSpPr/>
                <p:nvPr/>
              </p:nvSpPr>
              <p:spPr>
                <a:xfrm rot="5400000">
                  <a:off x="3582982" y="2165984"/>
                  <a:ext cx="3397372" cy="2942210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8000"/>
                      </a:schemeClr>
                    </a:gs>
                  </a:gsLst>
                  <a:lin ang="17400000" scaled="0"/>
                  <a:tileRect/>
                </a:gradFill>
                <a:ln>
                  <a:gradFill flip="none" rotWithShape="1">
                    <a:gsLst>
                      <a:gs pos="2247">
                        <a:schemeClr val="bg1"/>
                      </a:gs>
                      <a:gs pos="19000">
                        <a:schemeClr val="accent3">
                          <a:alpha val="46000"/>
                        </a:schemeClr>
                      </a:gs>
                      <a:gs pos="84000">
                        <a:schemeClr val="accent1">
                          <a:alpha val="30000"/>
                        </a:schemeClr>
                      </a:gs>
                    </a:gsLst>
                    <a:lin ang="17400000" scaled="0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E70AD293-2C35-94E7-39C0-8C908379A982}"/>
                    </a:ext>
                  </a:extLst>
                </p:cNvPr>
                <p:cNvSpPr/>
                <p:nvPr/>
              </p:nvSpPr>
              <p:spPr>
                <a:xfrm>
                  <a:off x="3818026" y="1939858"/>
                  <a:ext cx="1663700" cy="2019300"/>
                </a:xfrm>
                <a:custGeom>
                  <a:avLst/>
                  <a:gdLst>
                    <a:gd name="connsiteX0" fmla="*/ 0 w 1955800"/>
                    <a:gd name="connsiteY0" fmla="*/ 1504950 h 1504950"/>
                    <a:gd name="connsiteX1" fmla="*/ 12700 w 1955800"/>
                    <a:gd name="connsiteY1" fmla="*/ 850900 h 1504950"/>
                    <a:gd name="connsiteX2" fmla="*/ 1466850 w 1955800"/>
                    <a:gd name="connsiteY2" fmla="*/ 0 h 1504950"/>
                    <a:gd name="connsiteX3" fmla="*/ 1955800 w 1955800"/>
                    <a:gd name="connsiteY3" fmla="*/ 266700 h 1504950"/>
                    <a:gd name="connsiteX4" fmla="*/ 0 w 1955800"/>
                    <a:gd name="connsiteY4" fmla="*/ 1504950 h 1504950"/>
                    <a:gd name="connsiteX0" fmla="*/ 0 w 1955800"/>
                    <a:gd name="connsiteY0" fmla="*/ 1924050 h 1924050"/>
                    <a:gd name="connsiteX1" fmla="*/ 12700 w 1955800"/>
                    <a:gd name="connsiteY1" fmla="*/ 850900 h 1924050"/>
                    <a:gd name="connsiteX2" fmla="*/ 1466850 w 1955800"/>
                    <a:gd name="connsiteY2" fmla="*/ 0 h 1924050"/>
                    <a:gd name="connsiteX3" fmla="*/ 1955800 w 1955800"/>
                    <a:gd name="connsiteY3" fmla="*/ 266700 h 1924050"/>
                    <a:gd name="connsiteX4" fmla="*/ 0 w 1955800"/>
                    <a:gd name="connsiteY4" fmla="*/ 1924050 h 1924050"/>
                    <a:gd name="connsiteX0" fmla="*/ 0 w 1695450"/>
                    <a:gd name="connsiteY0" fmla="*/ 1924050 h 1924050"/>
                    <a:gd name="connsiteX1" fmla="*/ 12700 w 1695450"/>
                    <a:gd name="connsiteY1" fmla="*/ 850900 h 1924050"/>
                    <a:gd name="connsiteX2" fmla="*/ 1466850 w 1695450"/>
                    <a:gd name="connsiteY2" fmla="*/ 0 h 1924050"/>
                    <a:gd name="connsiteX3" fmla="*/ 1695450 w 1695450"/>
                    <a:gd name="connsiteY3" fmla="*/ 165100 h 1924050"/>
                    <a:gd name="connsiteX4" fmla="*/ 0 w 1695450"/>
                    <a:gd name="connsiteY4" fmla="*/ 1924050 h 1924050"/>
                    <a:gd name="connsiteX0" fmla="*/ 6350 w 1682750"/>
                    <a:gd name="connsiteY0" fmla="*/ 2019300 h 2019300"/>
                    <a:gd name="connsiteX1" fmla="*/ 0 w 1682750"/>
                    <a:gd name="connsiteY1" fmla="*/ 850900 h 2019300"/>
                    <a:gd name="connsiteX2" fmla="*/ 1454150 w 1682750"/>
                    <a:gd name="connsiteY2" fmla="*/ 0 h 2019300"/>
                    <a:gd name="connsiteX3" fmla="*/ 1682750 w 1682750"/>
                    <a:gd name="connsiteY3" fmla="*/ 165100 h 2019300"/>
                    <a:gd name="connsiteX4" fmla="*/ 6350 w 1682750"/>
                    <a:gd name="connsiteY4" fmla="*/ 2019300 h 2019300"/>
                    <a:gd name="connsiteX0" fmla="*/ 6350 w 1663700"/>
                    <a:gd name="connsiteY0" fmla="*/ 2019300 h 2019300"/>
                    <a:gd name="connsiteX1" fmla="*/ 0 w 1663700"/>
                    <a:gd name="connsiteY1" fmla="*/ 850900 h 2019300"/>
                    <a:gd name="connsiteX2" fmla="*/ 1454150 w 1663700"/>
                    <a:gd name="connsiteY2" fmla="*/ 0 h 2019300"/>
                    <a:gd name="connsiteX3" fmla="*/ 1663700 w 1663700"/>
                    <a:gd name="connsiteY3" fmla="*/ 88900 h 2019300"/>
                    <a:gd name="connsiteX4" fmla="*/ 6350 w 1663700"/>
                    <a:gd name="connsiteY4" fmla="*/ 2019300 h 201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700" h="2019300">
                      <a:moveTo>
                        <a:pt x="6350" y="2019300"/>
                      </a:moveTo>
                      <a:cubicBezTo>
                        <a:pt x="4233" y="1629833"/>
                        <a:pt x="2117" y="1240367"/>
                        <a:pt x="0" y="850900"/>
                      </a:cubicBezTo>
                      <a:lnTo>
                        <a:pt x="1454150" y="0"/>
                      </a:lnTo>
                      <a:lnTo>
                        <a:pt x="1663700" y="88900"/>
                      </a:lnTo>
                      <a:lnTo>
                        <a:pt x="6350" y="20193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55000"/>
                      </a:schemeClr>
                    </a:gs>
                    <a:gs pos="49000">
                      <a:schemeClr val="accent1">
                        <a:alpha val="0"/>
                      </a:schemeClr>
                    </a:gs>
                  </a:gsLst>
                  <a:lin ang="2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4A6756B5-8CB5-07D9-9D6D-A9FAE0320F09}"/>
                  </a:ext>
                </a:extLst>
              </p:cNvPr>
              <p:cNvSpPr/>
              <p:nvPr/>
            </p:nvSpPr>
            <p:spPr>
              <a:xfrm>
                <a:off x="4837370" y="2184400"/>
                <a:ext cx="405643" cy="123047"/>
              </a:xfrm>
              <a:custGeom>
                <a:avLst/>
                <a:gdLst>
                  <a:gd name="connsiteX0" fmla="*/ 0 w 869950"/>
                  <a:gd name="connsiteY0" fmla="*/ 279400 h 279400"/>
                  <a:gd name="connsiteX1" fmla="*/ 444500 w 869950"/>
                  <a:gd name="connsiteY1" fmla="*/ 0 h 279400"/>
                  <a:gd name="connsiteX2" fmla="*/ 869950 w 869950"/>
                  <a:gd name="connsiteY2" fmla="*/ 247650 h 279400"/>
                  <a:gd name="connsiteX0" fmla="*/ 0 w 816415"/>
                  <a:gd name="connsiteY0" fmla="*/ 257094 h 257094"/>
                  <a:gd name="connsiteX1" fmla="*/ 390965 w 816415"/>
                  <a:gd name="connsiteY1" fmla="*/ 0 h 257094"/>
                  <a:gd name="connsiteX2" fmla="*/ 816415 w 816415"/>
                  <a:gd name="connsiteY2" fmla="*/ 247650 h 257094"/>
                  <a:gd name="connsiteX0" fmla="*/ 0 w 816415"/>
                  <a:gd name="connsiteY0" fmla="*/ 241480 h 247650"/>
                  <a:gd name="connsiteX1" fmla="*/ 390965 w 816415"/>
                  <a:gd name="connsiteY1" fmla="*/ 0 h 247650"/>
                  <a:gd name="connsiteX2" fmla="*/ 816415 w 816415"/>
                  <a:gd name="connsiteY2" fmla="*/ 24765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6415" h="247650">
                    <a:moveTo>
                      <a:pt x="0" y="241480"/>
                    </a:moveTo>
                    <a:lnTo>
                      <a:pt x="390965" y="0"/>
                    </a:lnTo>
                    <a:lnTo>
                      <a:pt x="816415" y="24765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85BA543B-299B-E674-BAC5-403713A6A9D9}"/>
                  </a:ext>
                </a:extLst>
              </p:cNvPr>
              <p:cNvCxnSpPr/>
              <p:nvPr/>
            </p:nvCxnSpPr>
            <p:spPr>
              <a:xfrm>
                <a:off x="5959580" y="3139459"/>
                <a:ext cx="0" cy="157519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5AF56863-F6E3-2BE2-F364-FA9134DCFEB4}"/>
                  </a:ext>
                </a:extLst>
              </p:cNvPr>
              <p:cNvCxnSpPr/>
              <p:nvPr/>
            </p:nvCxnSpPr>
            <p:spPr>
              <a:xfrm>
                <a:off x="4090142" y="3139459"/>
                <a:ext cx="0" cy="157519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472C2E40-7639-58D4-7AB4-16CC86851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85073" y="2110240"/>
              <a:ext cx="701501" cy="701501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EF5ED496-BDF1-F7AB-349B-BC1CE9A8756C}"/>
                </a:ext>
              </a:extLst>
            </p:cNvPr>
            <p:cNvGrpSpPr/>
            <p:nvPr/>
          </p:nvGrpSpPr>
          <p:grpSpPr>
            <a:xfrm>
              <a:off x="3086636" y="2044417"/>
              <a:ext cx="3429000" cy="1070198"/>
              <a:chOff x="3120390" y="1815839"/>
              <a:chExt cx="3429000" cy="1070198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08DA2DFE-BD6A-E2E8-828F-190F9565966D}"/>
                  </a:ext>
                </a:extLst>
              </p:cNvPr>
              <p:cNvGrpSpPr/>
              <p:nvPr/>
            </p:nvGrpSpPr>
            <p:grpSpPr>
              <a:xfrm>
                <a:off x="3120390" y="1815839"/>
                <a:ext cx="3429000" cy="408343"/>
                <a:chOff x="2860040" y="1821777"/>
                <a:chExt cx="3429000" cy="408343"/>
              </a:xfrm>
            </p:grpSpPr>
            <p:sp>
              <p:nvSpPr>
                <p:cNvPr id="77" name="矩形 76">
                  <a:extLst>
                    <a:ext uri="{FF2B5EF4-FFF2-40B4-BE49-F238E27FC236}">
                      <a16:creationId xmlns:a16="http://schemas.microsoft.com/office/drawing/2014/main" id="{3CBE605D-E528-3ECC-95C1-9C6B401DC649}"/>
                    </a:ext>
                  </a:extLst>
                </p:cNvPr>
                <p:cNvSpPr/>
                <p:nvPr/>
              </p:nvSpPr>
              <p:spPr>
                <a:xfrm>
                  <a:off x="2860040" y="1821777"/>
                  <a:ext cx="3429000" cy="408343"/>
                </a:xfrm>
                <a:prstGeom prst="rect">
                  <a:avLst/>
                </a:prstGeom>
                <a:gradFill>
                  <a:gsLst>
                    <a:gs pos="0">
                      <a:schemeClr val="accent1">
                        <a:alpha val="42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711100C1-CA36-0928-20CD-B41D4DEFCA4E}"/>
                    </a:ext>
                  </a:extLst>
                </p:cNvPr>
                <p:cNvSpPr txBox="1"/>
                <p:nvPr/>
              </p:nvSpPr>
              <p:spPr>
                <a:xfrm>
                  <a:off x="2893906" y="1854850"/>
                  <a:ext cx="220826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>
                      <a:solidFill>
                        <a:schemeClr val="bg1"/>
                      </a:solidFill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单机此处添加标题</a:t>
                  </a:r>
                  <a:endParaRPr lang="en-US" dirty="0">
                    <a:solidFill>
                      <a:schemeClr val="bg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54D63337-1D50-3E0A-DDF1-58BD679FB130}"/>
                    </a:ext>
                  </a:extLst>
                </p:cNvPr>
                <p:cNvSpPr/>
                <p:nvPr/>
              </p:nvSpPr>
              <p:spPr>
                <a:xfrm>
                  <a:off x="2860040" y="1825866"/>
                  <a:ext cx="152400" cy="154517"/>
                </a:xfrm>
                <a:custGeom>
                  <a:avLst/>
                  <a:gdLst>
                    <a:gd name="connsiteX0" fmla="*/ 0 w 152400"/>
                    <a:gd name="connsiteY0" fmla="*/ 154517 h 154517"/>
                    <a:gd name="connsiteX1" fmla="*/ 0 w 152400"/>
                    <a:gd name="connsiteY1" fmla="*/ 0 h 154517"/>
                    <a:gd name="connsiteX2" fmla="*/ 152400 w 152400"/>
                    <a:gd name="connsiteY2" fmla="*/ 0 h 154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" h="154517">
                      <a:moveTo>
                        <a:pt x="0" y="154517"/>
                      </a:moveTo>
                      <a:lnTo>
                        <a:pt x="0" y="0"/>
                      </a:lnTo>
                      <a:lnTo>
                        <a:pt x="152400" y="0"/>
                      </a:lnTo>
                    </a:path>
                  </a:pathLst>
                </a:custGeom>
                <a:noFill/>
                <a:ln>
                  <a:solidFill>
                    <a:schemeClr val="accent1"/>
                  </a:solidFill>
                </a:ln>
                <a:effectLst>
                  <a:outerShdw blurRad="63500" sx="102000" sy="102000" algn="ctr" rotWithShape="0">
                    <a:schemeClr val="accent1">
                      <a:alpha val="9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BF034AA1-1BAD-0E70-935C-C3C11CA851C3}"/>
                  </a:ext>
                </a:extLst>
              </p:cNvPr>
              <p:cNvSpPr txBox="1"/>
              <p:nvPr/>
            </p:nvSpPr>
            <p:spPr>
              <a:xfrm>
                <a:off x="3154256" y="2318962"/>
                <a:ext cx="91339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添加文本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23D46E6E-F331-995C-0272-A90838B43F43}"/>
                  </a:ext>
                </a:extLst>
              </p:cNvPr>
              <p:cNvSpPr txBox="1"/>
              <p:nvPr/>
            </p:nvSpPr>
            <p:spPr>
              <a:xfrm>
                <a:off x="3154256" y="2547483"/>
                <a:ext cx="913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167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4CF53CAF-C614-EB93-BFDD-37E0DFF1D486}"/>
                  </a:ext>
                </a:extLst>
              </p:cNvPr>
              <p:cNvSpPr txBox="1"/>
              <p:nvPr/>
            </p:nvSpPr>
            <p:spPr>
              <a:xfrm>
                <a:off x="4294028" y="2318962"/>
                <a:ext cx="10684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AF80133A-58D1-792D-5D53-A38FF209B031}"/>
                  </a:ext>
                </a:extLst>
              </p:cNvPr>
              <p:cNvSpPr txBox="1"/>
              <p:nvPr/>
            </p:nvSpPr>
            <p:spPr>
              <a:xfrm>
                <a:off x="4294027" y="2547483"/>
                <a:ext cx="91339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1,235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DCDAD5E2-A999-A2C1-4F91-40B33CB8103C}"/>
                  </a:ext>
                </a:extLst>
              </p:cNvPr>
              <p:cNvSpPr txBox="1"/>
              <p:nvPr/>
            </p:nvSpPr>
            <p:spPr>
              <a:xfrm>
                <a:off x="5362522" y="2318962"/>
                <a:ext cx="8816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alpha val="70000"/>
                      </a:schemeClr>
                    </a:solidFill>
                  </a:rPr>
                  <a:t>添加文本</a:t>
                </a:r>
                <a:endParaRPr lang="en-US" sz="1200" dirty="0">
                  <a:solidFill>
                    <a:schemeClr val="bg1">
                      <a:alpha val="70000"/>
                    </a:schemeClr>
                  </a:solidFill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005BA87C-7EBA-C68B-042E-9A40B12EA5BF}"/>
                  </a:ext>
                </a:extLst>
              </p:cNvPr>
              <p:cNvSpPr txBox="1"/>
              <p:nvPr/>
            </p:nvSpPr>
            <p:spPr>
              <a:xfrm>
                <a:off x="5362522" y="2547483"/>
                <a:ext cx="82661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bg1"/>
                    </a:solidFill>
                  </a:rPr>
                  <a:t>135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027EBF86-AC2C-F535-4985-4D687B876106}"/>
                  </a:ext>
                </a:extLst>
              </p:cNvPr>
              <p:cNvSpPr txBox="1"/>
              <p:nvPr/>
            </p:nvSpPr>
            <p:spPr>
              <a:xfrm>
                <a:off x="5589641" y="1826328"/>
                <a:ext cx="8266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accent1"/>
                    </a:solidFill>
                    <a:latin typeface="+mj-lt"/>
                  </a:rPr>
                  <a:t>30</a:t>
                </a:r>
                <a:r>
                  <a:rPr lang="en-US" sz="1100" dirty="0">
                    <a:solidFill>
                      <a:schemeClr val="accent1"/>
                    </a:solidFill>
                  </a:rPr>
                  <a:t>%</a:t>
                </a:r>
                <a:endParaRPr lang="en-US" sz="1600" dirty="0">
                  <a:solidFill>
                    <a:schemeClr val="accent1"/>
                  </a:solidFill>
                </a:endParaRPr>
              </a:p>
            </p:txBody>
          </p:sp>
        </p:grp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6F03B577-52BE-A821-10A9-336B612D5246}"/>
              </a:ext>
            </a:extLst>
          </p:cNvPr>
          <p:cNvSpPr txBox="1"/>
          <p:nvPr/>
        </p:nvSpPr>
        <p:spPr>
          <a:xfrm>
            <a:off x="7279817" y="2881126"/>
            <a:ext cx="4304221" cy="2625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consectetuer adipiscing elit. Maecenas porttitor congue massa. Fusce posuere, magna sed pulvinar ultricies, purus lectus malesuada libero, sit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Nunc viverra imperdiet enim. Fusce est. Vivamus a tellus.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Pellentesque habitant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morbi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et malesuada fames ac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egestas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nonummy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pede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Mauris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orci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3015190-8EBC-8A31-0B7A-9A31255E4650}"/>
              </a:ext>
            </a:extLst>
          </p:cNvPr>
          <p:cNvSpPr txBox="1"/>
          <p:nvPr/>
        </p:nvSpPr>
        <p:spPr>
          <a:xfrm>
            <a:off x="7186684" y="1988171"/>
            <a:ext cx="379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单机此处添加</a:t>
            </a:r>
            <a:endParaRPr lang="en-US" altLang="zh-CN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一句标题文字内容</a:t>
            </a:r>
            <a:endParaRPr lang="en-US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42595323-AC68-6C15-5FCD-D9F8A64A9430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427281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7B815621-098F-C5C3-A0FA-085D6373BAC6}"/>
              </a:ext>
            </a:extLst>
          </p:cNvPr>
          <p:cNvSpPr/>
          <p:nvPr/>
        </p:nvSpPr>
        <p:spPr>
          <a:xfrm>
            <a:off x="1412948" y="5707993"/>
            <a:ext cx="9366104" cy="1034686"/>
          </a:xfrm>
          <a:prstGeom prst="rect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82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7EB71899-6655-E0DD-F386-E5C961541D32}"/>
              </a:ext>
            </a:extLst>
          </p:cNvPr>
          <p:cNvSpPr/>
          <p:nvPr/>
        </p:nvSpPr>
        <p:spPr>
          <a:xfrm>
            <a:off x="1412948" y="5110480"/>
            <a:ext cx="9366105" cy="597513"/>
          </a:xfrm>
          <a:prstGeom prst="trapezoid">
            <a:avLst>
              <a:gd name="adj" fmla="val 112273"/>
            </a:avLst>
          </a:prstGeom>
          <a:gradFill>
            <a:gsLst>
              <a:gs pos="100000">
                <a:schemeClr val="accent1">
                  <a:alpha val="28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gradFill>
              <a:gsLst>
                <a:gs pos="40000">
                  <a:schemeClr val="accent1">
                    <a:alpha val="0"/>
                  </a:schemeClr>
                </a:gs>
                <a:gs pos="100000">
                  <a:schemeClr val="accent1">
                    <a:alpha val="9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黑暗中的光&#10;&#10;描述已自动生成">
            <a:extLst>
              <a:ext uri="{FF2B5EF4-FFF2-40B4-BE49-F238E27FC236}">
                <a16:creationId xmlns:a16="http://schemas.microsoft.com/office/drawing/2014/main" id="{4B346137-E6F1-E989-8549-5F470AEAA59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762" y="5486897"/>
            <a:ext cx="2162477" cy="461584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8470E7B-D453-3BC5-96CA-3404C0810DEC}"/>
              </a:ext>
            </a:extLst>
          </p:cNvPr>
          <p:cNvGrpSpPr/>
          <p:nvPr/>
        </p:nvGrpSpPr>
        <p:grpSpPr>
          <a:xfrm>
            <a:off x="1766449" y="5867134"/>
            <a:ext cx="8659103" cy="408343"/>
            <a:chOff x="1683870" y="5867134"/>
            <a:chExt cx="8659103" cy="40834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86596D3-C3C2-D0C3-9946-819088E021EF}"/>
                </a:ext>
              </a:extLst>
            </p:cNvPr>
            <p:cNvGrpSpPr/>
            <p:nvPr/>
          </p:nvGrpSpPr>
          <p:grpSpPr>
            <a:xfrm>
              <a:off x="1683870" y="5867134"/>
              <a:ext cx="1170959" cy="408343"/>
              <a:chOff x="2860040" y="1821777"/>
              <a:chExt cx="1170959" cy="408343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DCBEF61C-026D-7C11-C941-CAC173202D28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DC2B628-0421-9D1D-AB57-3A253F42C4FF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A87C634-67CD-0B74-0A4E-8E18ED7CD2CC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3E16765-3353-E44B-682E-74882BC49A8E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0539DF2-23F9-E566-1B67-8D73B7E85160}"/>
                </a:ext>
              </a:extLst>
            </p:cNvPr>
            <p:cNvGrpSpPr/>
            <p:nvPr/>
          </p:nvGrpSpPr>
          <p:grpSpPr>
            <a:xfrm>
              <a:off x="3181499" y="5867134"/>
              <a:ext cx="1170959" cy="408343"/>
              <a:chOff x="2860040" y="1821777"/>
              <a:chExt cx="1170959" cy="408343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2195E713-2E8D-3FDE-12B7-F64B80A291BB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3A45A41-3C79-2DC3-D09C-BA6E194F373A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455BB8F-BA29-47E5-9BA8-61D18BB13BAB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CEE14139-E093-80C1-EBBE-AA0CA8F757FB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73D1E06-42FA-133C-25CB-5EF3F036979B}"/>
                </a:ext>
              </a:extLst>
            </p:cNvPr>
            <p:cNvGrpSpPr/>
            <p:nvPr/>
          </p:nvGrpSpPr>
          <p:grpSpPr>
            <a:xfrm>
              <a:off x="4679128" y="5867134"/>
              <a:ext cx="1170959" cy="408343"/>
              <a:chOff x="2860040" y="1821777"/>
              <a:chExt cx="1170959" cy="408343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4E65E688-8A6D-909C-7AB2-8EFACB8BF8CD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3F2B0EF0-F74A-295C-F7C7-B4780AB6193A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3856E9E-8A56-9517-D2C7-E9DE3CF1D774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7DAD328C-FDDC-58E9-A435-87FE4D60828B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32F26E6-732E-5FD5-C589-E517193F88D3}"/>
                </a:ext>
              </a:extLst>
            </p:cNvPr>
            <p:cNvGrpSpPr/>
            <p:nvPr/>
          </p:nvGrpSpPr>
          <p:grpSpPr>
            <a:xfrm>
              <a:off x="6176757" y="5867134"/>
              <a:ext cx="1170959" cy="408343"/>
              <a:chOff x="2860040" y="1821777"/>
              <a:chExt cx="1170959" cy="408343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44A6B722-8269-923F-4476-C459E925CE0B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2B519829-2144-5828-52ED-95496BAB2FE6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E97F32B-6990-AD8F-B125-66B7F94A76AD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C3F117D-BC56-1BDD-76C5-EE02D39E26F1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AFB789F2-9B5F-0351-7628-86B74B880259}"/>
                </a:ext>
              </a:extLst>
            </p:cNvPr>
            <p:cNvGrpSpPr/>
            <p:nvPr/>
          </p:nvGrpSpPr>
          <p:grpSpPr>
            <a:xfrm>
              <a:off x="7674386" y="5867134"/>
              <a:ext cx="1170959" cy="408343"/>
              <a:chOff x="2860040" y="1821777"/>
              <a:chExt cx="1170959" cy="408343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295077DF-5CE1-6B09-6004-F9A40DFE58E3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9CF440B9-4101-1785-F7FC-63418DDBDFCF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4664902-FF31-019B-BD8B-A6E4EB7EF82E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7A540B4-B8C4-04C1-7A6E-3CD422F68D3F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B2608014-2592-3D5B-63D6-3083FF472282}"/>
                </a:ext>
              </a:extLst>
            </p:cNvPr>
            <p:cNvGrpSpPr/>
            <p:nvPr/>
          </p:nvGrpSpPr>
          <p:grpSpPr>
            <a:xfrm>
              <a:off x="9172014" y="5867134"/>
              <a:ext cx="1170959" cy="408343"/>
              <a:chOff x="2860040" y="1821777"/>
              <a:chExt cx="1170959" cy="408343"/>
            </a:xfrm>
          </p:grpSpPr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9919D829-4A48-A3BF-A68C-866CA798A680}"/>
                  </a:ext>
                </a:extLst>
              </p:cNvPr>
              <p:cNvSpPr/>
              <p:nvPr/>
            </p:nvSpPr>
            <p:spPr>
              <a:xfrm>
                <a:off x="2860040" y="1821777"/>
                <a:ext cx="1170959" cy="408343"/>
              </a:xfrm>
              <a:prstGeom prst="rect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612D9E97-67CC-7F35-47CD-9EEA37C50BAD}"/>
                  </a:ext>
                </a:extLst>
              </p:cNvPr>
              <p:cNvSpPr txBox="1"/>
              <p:nvPr/>
            </p:nvSpPr>
            <p:spPr>
              <a:xfrm>
                <a:off x="3019200" y="1887449"/>
                <a:ext cx="8526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添加标题</a:t>
                </a:r>
                <a:endParaRPr lang="en-US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E738122-72EB-5B57-EE07-4CD4DAB71F4C}"/>
                  </a:ext>
                </a:extLst>
              </p:cNvPr>
              <p:cNvSpPr/>
              <p:nvPr/>
            </p:nvSpPr>
            <p:spPr>
              <a:xfrm>
                <a:off x="2860040" y="1825866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941B7CF-553A-A600-4E9C-CA0D0635E606}"/>
                  </a:ext>
                </a:extLst>
              </p:cNvPr>
              <p:cNvSpPr/>
              <p:nvPr/>
            </p:nvSpPr>
            <p:spPr>
              <a:xfrm rot="10800000">
                <a:off x="3876698" y="2072634"/>
                <a:ext cx="152400" cy="154517"/>
              </a:xfrm>
              <a:custGeom>
                <a:avLst/>
                <a:gdLst>
                  <a:gd name="connsiteX0" fmla="*/ 0 w 152400"/>
                  <a:gd name="connsiteY0" fmla="*/ 154517 h 154517"/>
                  <a:gd name="connsiteX1" fmla="*/ 0 w 152400"/>
                  <a:gd name="connsiteY1" fmla="*/ 0 h 154517"/>
                  <a:gd name="connsiteX2" fmla="*/ 152400 w 152400"/>
                  <a:gd name="connsiteY2" fmla="*/ 0 h 15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154517">
                    <a:moveTo>
                      <a:pt x="0" y="154517"/>
                    </a:moveTo>
                    <a:lnTo>
                      <a:pt x="0" y="0"/>
                    </a:lnTo>
                    <a:lnTo>
                      <a:pt x="152400" y="0"/>
                    </a:lnTo>
                  </a:path>
                </a:pathLst>
              </a:custGeom>
              <a:noFill/>
              <a:ln>
                <a:solidFill>
                  <a:schemeClr val="accent1"/>
                </a:solidFill>
              </a:ln>
              <a:effectLst>
                <a:outerShdw blurRad="63500" sx="102000" sy="102000" algn="ctr" rotWithShape="0">
                  <a:schemeClr val="accent1">
                    <a:alpha val="9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309253F9-6ADA-0971-6C1B-F066B7986F93}"/>
              </a:ext>
            </a:extLst>
          </p:cNvPr>
          <p:cNvSpPr txBox="1"/>
          <p:nvPr/>
        </p:nvSpPr>
        <p:spPr>
          <a:xfrm>
            <a:off x="4950428" y="5246194"/>
            <a:ext cx="229114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chemeClr val="accent3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j-ea"/>
              </a:rPr>
              <a:t>ADD A TITLE HERE</a:t>
            </a:r>
          </a:p>
        </p:txBody>
      </p:sp>
      <p:graphicFrame>
        <p:nvGraphicFramePr>
          <p:cNvPr id="110" name="图表 109">
            <a:extLst>
              <a:ext uri="{FF2B5EF4-FFF2-40B4-BE49-F238E27FC236}">
                <a16:creationId xmlns:a16="http://schemas.microsoft.com/office/drawing/2014/main" id="{DBFB0188-5B48-224D-21B3-29E7B68F0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9611411"/>
              </p:ext>
            </p:extLst>
          </p:nvPr>
        </p:nvGraphicFramePr>
        <p:xfrm>
          <a:off x="4095073" y="2156107"/>
          <a:ext cx="3774053" cy="2598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2" name="图形 1">
            <a:extLst>
              <a:ext uri="{FF2B5EF4-FFF2-40B4-BE49-F238E27FC236}">
                <a16:creationId xmlns:a16="http://schemas.microsoft.com/office/drawing/2014/main" id="{5FD86210-1693-0980-D54E-A2E00D42D8DC}"/>
              </a:ext>
            </a:extLst>
          </p:cNvPr>
          <p:cNvSpPr/>
          <p:nvPr/>
        </p:nvSpPr>
        <p:spPr>
          <a:xfrm rot="654820">
            <a:off x="5175428" y="2055739"/>
            <a:ext cx="1675509" cy="1022122"/>
          </a:xfrm>
          <a:custGeom>
            <a:avLst/>
            <a:gdLst>
              <a:gd name="connsiteX0" fmla="*/ 0 w 11240572"/>
              <a:gd name="connsiteY0" fmla="*/ 4634396 h 6857160"/>
              <a:gd name="connsiteX1" fmla="*/ 9520616 w 11240572"/>
              <a:gd name="connsiteY1" fmla="*/ 1174338 h 6857160"/>
              <a:gd name="connsiteX2" fmla="*/ 8786970 w 11240572"/>
              <a:gd name="connsiteY2" fmla="*/ 796602 h 6857160"/>
              <a:gd name="connsiteX3" fmla="*/ 11240572 w 11240572"/>
              <a:gd name="connsiteY3" fmla="*/ 0 h 6857160"/>
              <a:gd name="connsiteX4" fmla="*/ 1594044 w 11240572"/>
              <a:gd name="connsiteY4" fmla="*/ 6857161 h 6857160"/>
              <a:gd name="connsiteX5" fmla="*/ 2453603 w 11240572"/>
              <a:gd name="connsiteY5" fmla="*/ 5661837 h 6857160"/>
              <a:gd name="connsiteX6" fmla="*/ 0 w 11240572"/>
              <a:gd name="connsiteY6" fmla="*/ 4634396 h 685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0572" h="6857160">
                <a:moveTo>
                  <a:pt x="0" y="4634396"/>
                </a:moveTo>
                <a:cubicBezTo>
                  <a:pt x="0" y="4634396"/>
                  <a:pt x="4571440" y="6165485"/>
                  <a:pt x="9520616" y="1174338"/>
                </a:cubicBezTo>
                <a:lnTo>
                  <a:pt x="8786970" y="796602"/>
                </a:lnTo>
                <a:cubicBezTo>
                  <a:pt x="8786970" y="796602"/>
                  <a:pt x="9499631" y="1321235"/>
                  <a:pt x="11240572" y="0"/>
                </a:cubicBezTo>
                <a:cubicBezTo>
                  <a:pt x="11240572" y="0"/>
                  <a:pt x="8535146" y="4886220"/>
                  <a:pt x="1594044" y="6857161"/>
                </a:cubicBezTo>
                <a:cubicBezTo>
                  <a:pt x="1594044" y="6857161"/>
                  <a:pt x="2390647" y="6039573"/>
                  <a:pt x="2453603" y="5661837"/>
                </a:cubicBezTo>
                <a:cubicBezTo>
                  <a:pt x="2453603" y="5661837"/>
                  <a:pt x="1006456" y="5724793"/>
                  <a:pt x="0" y="4634396"/>
                </a:cubicBezTo>
                <a:close/>
              </a:path>
            </a:pathLst>
          </a:custGeom>
          <a:gradFill>
            <a:gsLst>
              <a:gs pos="2247">
                <a:schemeClr val="accent1">
                  <a:alpha val="49000"/>
                </a:schemeClr>
              </a:gs>
              <a:gs pos="66000">
                <a:schemeClr val="accent1">
                  <a:alpha val="0"/>
                </a:schemeClr>
              </a:gs>
            </a:gsLst>
            <a:lin ang="10800000" scaled="0"/>
          </a:gradFill>
          <a:ln w="8394" cap="flat">
            <a:gradFill>
              <a:gsLst>
                <a:gs pos="0">
                  <a:schemeClr val="accent1"/>
                </a:gs>
                <a:gs pos="54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355A687E-8975-C809-A199-D93309BBE485}"/>
              </a:ext>
            </a:extLst>
          </p:cNvPr>
          <p:cNvSpPr txBox="1"/>
          <p:nvPr/>
        </p:nvSpPr>
        <p:spPr>
          <a:xfrm rot="20378792">
            <a:off x="5938834" y="2240380"/>
            <a:ext cx="8678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120%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53C4C1D8-E109-DE94-A53B-746F01549225}"/>
              </a:ext>
            </a:extLst>
          </p:cNvPr>
          <p:cNvGrpSpPr/>
          <p:nvPr/>
        </p:nvGrpSpPr>
        <p:grpSpPr>
          <a:xfrm>
            <a:off x="431583" y="2048104"/>
            <a:ext cx="3283149" cy="3114417"/>
            <a:chOff x="280617" y="2048104"/>
            <a:chExt cx="3283149" cy="311441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6D6A89F-E279-DBE6-9D41-381D3D71406F}"/>
                </a:ext>
              </a:extLst>
            </p:cNvPr>
            <p:cNvGrpSpPr/>
            <p:nvPr/>
          </p:nvGrpSpPr>
          <p:grpSpPr>
            <a:xfrm>
              <a:off x="1333370" y="2048104"/>
              <a:ext cx="1170957" cy="1352106"/>
              <a:chOff x="3810563" y="1938403"/>
              <a:chExt cx="2942210" cy="3397372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B21A915-A014-9C3F-D67D-C7F29CE68085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611FD48-E714-B493-A1CF-5693BD486595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6F56C8D-787C-A075-F1B0-6129EEC8572D}"/>
                </a:ext>
              </a:extLst>
            </p:cNvPr>
            <p:cNvGrpSpPr/>
            <p:nvPr/>
          </p:nvGrpSpPr>
          <p:grpSpPr>
            <a:xfrm>
              <a:off x="1921277" y="3065914"/>
              <a:ext cx="1218987" cy="1407566"/>
              <a:chOff x="3810563" y="1938403"/>
              <a:chExt cx="2942210" cy="3397372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8BFE94-9323-B55F-8B11-1E3792E27CAD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2A1335A-02E6-65FB-0EB9-8875B26D18C8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7FC20A6-09F3-5C95-3778-DFCFA326F6BE}"/>
                </a:ext>
              </a:extLst>
            </p:cNvPr>
            <p:cNvGrpSpPr/>
            <p:nvPr/>
          </p:nvGrpSpPr>
          <p:grpSpPr>
            <a:xfrm>
              <a:off x="2497646" y="2129642"/>
              <a:ext cx="1066120" cy="1231050"/>
              <a:chOff x="3810563" y="1938403"/>
              <a:chExt cx="2942210" cy="3397372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F94F0FF-8C86-43F4-7F84-1076FAD7BB75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BE15AF2-0C6A-94D3-397F-64E2F8DBB514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7DA2CE3-D03A-0CA2-6574-484C4670B792}"/>
                </a:ext>
              </a:extLst>
            </p:cNvPr>
            <p:cNvGrpSpPr/>
            <p:nvPr/>
          </p:nvGrpSpPr>
          <p:grpSpPr>
            <a:xfrm rot="3596825">
              <a:off x="820638" y="3111692"/>
              <a:ext cx="1066120" cy="1231050"/>
              <a:chOff x="3810563" y="1938403"/>
              <a:chExt cx="2942210" cy="3397372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3BE9CBF-21E7-1542-62FC-A8F4DFC27C7B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F08AEA2-78A2-D0CC-FC90-A660DD1B2F83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993363E0-F9AD-73C5-D001-9BAE53313BF3}"/>
                </a:ext>
              </a:extLst>
            </p:cNvPr>
            <p:cNvGrpSpPr/>
            <p:nvPr/>
          </p:nvGrpSpPr>
          <p:grpSpPr>
            <a:xfrm rot="3596825">
              <a:off x="316748" y="2877915"/>
              <a:ext cx="467117" cy="539380"/>
              <a:chOff x="3810563" y="1938403"/>
              <a:chExt cx="2942210" cy="3397372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9FA03AE-F8DE-7EFC-DC34-09A9E1A801AF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0129786-A827-2C49-8C41-129AF64539D3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EFEB609-4BC0-87D5-C034-63E8D88B0A18}"/>
                </a:ext>
              </a:extLst>
            </p:cNvPr>
            <p:cNvGrpSpPr/>
            <p:nvPr/>
          </p:nvGrpSpPr>
          <p:grpSpPr>
            <a:xfrm>
              <a:off x="483288" y="4128089"/>
              <a:ext cx="670395" cy="774104"/>
              <a:chOff x="3810563" y="1938403"/>
              <a:chExt cx="2942210" cy="3397372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EF5F6AB-F51A-B296-DB4E-3A21CF50390A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2FFF4BE-41B3-3C14-EA39-7C46BD557B3D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F5389B13-0B44-6B94-0AE6-2936175CCBFD}"/>
                </a:ext>
              </a:extLst>
            </p:cNvPr>
            <p:cNvGrpSpPr/>
            <p:nvPr/>
          </p:nvGrpSpPr>
          <p:grpSpPr>
            <a:xfrm rot="21370065">
              <a:off x="1423387" y="4194279"/>
              <a:ext cx="838524" cy="968242"/>
              <a:chOff x="3810563" y="1938403"/>
              <a:chExt cx="2942210" cy="3397372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811B524-6CF9-8592-DE76-E4B212E30978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8655D69-02D3-FFCB-7085-E338D1DFE6E8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A22E0E7-8970-57D5-16B4-316240A85183}"/>
                </a:ext>
              </a:extLst>
            </p:cNvPr>
            <p:cNvGrpSpPr/>
            <p:nvPr/>
          </p:nvGrpSpPr>
          <p:grpSpPr>
            <a:xfrm rot="21370065">
              <a:off x="2927776" y="4132258"/>
              <a:ext cx="565725" cy="653242"/>
              <a:chOff x="3810563" y="1938403"/>
              <a:chExt cx="2942210" cy="3397372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00C1A92-77FE-3568-7672-0032A8CE2E59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4DCA4E6-CFBC-83EA-1393-2CFC5066CE57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FE29113C-69A4-B691-E303-B0FA39B67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659252" y="4450979"/>
              <a:ext cx="410711" cy="410711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DB2B473-B605-D108-05BA-BB73F7CFD243}"/>
                </a:ext>
              </a:extLst>
            </p:cNvPr>
            <p:cNvSpPr txBox="1"/>
            <p:nvPr/>
          </p:nvSpPr>
          <p:spPr>
            <a:xfrm>
              <a:off x="1361735" y="2536325"/>
              <a:ext cx="1087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ea"/>
                  <a:cs typeface="OPPOSans B" panose="00020600040101010101" pitchFamily="18" charset="-122"/>
                </a:rPr>
                <a:t>单机此处添加标题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381E9F1-ED15-00F4-8AF5-4CD363FDB3D7}"/>
                </a:ext>
              </a:extLst>
            </p:cNvPr>
            <p:cNvSpPr txBox="1"/>
            <p:nvPr/>
          </p:nvSpPr>
          <p:spPr>
            <a:xfrm>
              <a:off x="1984874" y="3596011"/>
              <a:ext cx="1087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ea"/>
                  <a:cs typeface="OPPOSans B" panose="00020600040101010101" pitchFamily="18" charset="-122"/>
                </a:rPr>
                <a:t>单机此处添加标题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OPPOSans B" panose="00020600040101010101" pitchFamily="18" charset="-122"/>
              </a:endParaRPr>
            </a:p>
          </p:txBody>
        </p:sp>
        <p:pic>
          <p:nvPicPr>
            <p:cNvPr id="96" name="图形 95">
              <a:extLst>
                <a:ext uri="{FF2B5EF4-FFF2-40B4-BE49-F238E27FC236}">
                  <a16:creationId xmlns:a16="http://schemas.microsoft.com/office/drawing/2014/main" id="{2A72CB0E-BD01-160A-A3CD-27CBDED6D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074217" y="2868427"/>
              <a:ext cx="266690" cy="264049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3103D4C7-84B1-89C2-5676-6A2140DDBC6D}"/>
                </a:ext>
              </a:extLst>
            </p:cNvPr>
            <p:cNvGrpSpPr/>
            <p:nvPr/>
          </p:nvGrpSpPr>
          <p:grpSpPr>
            <a:xfrm rot="3596825">
              <a:off x="2611618" y="2376928"/>
              <a:ext cx="467117" cy="539380"/>
              <a:chOff x="3810563" y="1938403"/>
              <a:chExt cx="2942210" cy="3397372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A3B93E1-A797-28B9-802C-608C136B60A9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5CA04CC-E822-F7EF-9204-07B8C44D1A46}"/>
                  </a:ext>
                </a:extLst>
              </p:cNvPr>
              <p:cNvSpPr/>
              <p:nvPr/>
            </p:nvSpPr>
            <p:spPr>
              <a:xfrm>
                <a:off x="3818025" y="1939855"/>
                <a:ext cx="1663703" cy="2019301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4" name="图形 93">
              <a:extLst>
                <a:ext uri="{FF2B5EF4-FFF2-40B4-BE49-F238E27FC236}">
                  <a16:creationId xmlns:a16="http://schemas.microsoft.com/office/drawing/2014/main" id="{D127B8DC-623D-055A-DBAF-3511B0C9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691076" y="2477319"/>
              <a:ext cx="333989" cy="333989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076C58A4-F552-0071-EEA3-BA3813E1AF7F}"/>
                </a:ext>
              </a:extLst>
            </p:cNvPr>
            <p:cNvGrpSpPr/>
            <p:nvPr/>
          </p:nvGrpSpPr>
          <p:grpSpPr>
            <a:xfrm rot="3596825">
              <a:off x="2965302" y="2745662"/>
              <a:ext cx="467117" cy="539380"/>
              <a:chOff x="3810589" y="1938397"/>
              <a:chExt cx="2942210" cy="3397372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39D4984-9178-462A-B1ED-99B684F2E859}"/>
                  </a:ext>
                </a:extLst>
              </p:cNvPr>
              <p:cNvSpPr/>
              <p:nvPr/>
            </p:nvSpPr>
            <p:spPr>
              <a:xfrm rot="5400000">
                <a:off x="3583008" y="2165978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14E5379E-5DA8-3DD0-A1BE-1532B0CC9502}"/>
                  </a:ext>
                </a:extLst>
              </p:cNvPr>
              <p:cNvSpPr/>
              <p:nvPr/>
            </p:nvSpPr>
            <p:spPr>
              <a:xfrm>
                <a:off x="3818023" y="1939859"/>
                <a:ext cx="1663702" cy="2019301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id="{3DB5B9FF-04B4-A404-8EEB-916FFC865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33950" y="3505440"/>
              <a:ext cx="491146" cy="491146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94BF3FE-8443-3FE4-CEBE-46FC1882FBAE}"/>
              </a:ext>
            </a:extLst>
          </p:cNvPr>
          <p:cNvGrpSpPr/>
          <p:nvPr/>
        </p:nvGrpSpPr>
        <p:grpSpPr>
          <a:xfrm flipH="1">
            <a:off x="8477269" y="2048104"/>
            <a:ext cx="3283149" cy="3114417"/>
            <a:chOff x="280617" y="2048104"/>
            <a:chExt cx="3283149" cy="3114417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F97AD9B5-3B70-0EFC-0913-4EED825A76B0}"/>
                </a:ext>
              </a:extLst>
            </p:cNvPr>
            <p:cNvGrpSpPr/>
            <p:nvPr/>
          </p:nvGrpSpPr>
          <p:grpSpPr>
            <a:xfrm>
              <a:off x="1333370" y="2048104"/>
              <a:ext cx="1170957" cy="1352106"/>
              <a:chOff x="3810563" y="1938403"/>
              <a:chExt cx="2942210" cy="3397372"/>
            </a:xfrm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ED03E75-228D-6122-69ED-1288795C1367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11462DEB-D366-5717-348C-08E3345E4B97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91220E30-AF65-93DD-E02C-A243875E1F6F}"/>
                </a:ext>
              </a:extLst>
            </p:cNvPr>
            <p:cNvGrpSpPr/>
            <p:nvPr/>
          </p:nvGrpSpPr>
          <p:grpSpPr>
            <a:xfrm>
              <a:off x="1921277" y="3065914"/>
              <a:ext cx="1218987" cy="1407566"/>
              <a:chOff x="3810563" y="1938403"/>
              <a:chExt cx="2942210" cy="3397372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8A4D2B75-0000-0A4A-8FDD-F3BF00C1BF76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1756034-2413-2EAB-59CC-24DD44E1B30D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79F59F3E-8333-BB6A-8399-ADD6D41066A8}"/>
                </a:ext>
              </a:extLst>
            </p:cNvPr>
            <p:cNvGrpSpPr/>
            <p:nvPr/>
          </p:nvGrpSpPr>
          <p:grpSpPr>
            <a:xfrm>
              <a:off x="2497646" y="2129642"/>
              <a:ext cx="1066120" cy="1231050"/>
              <a:chOff x="3810563" y="1938403"/>
              <a:chExt cx="2942210" cy="3397372"/>
            </a:xfrm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D214FC5-EA44-B4DB-3CE0-55356BFAA513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292CFD14-C57A-7055-5AE1-68EB08B12FE6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A6DB9A03-2888-946B-4D46-ADF26DF32170}"/>
                </a:ext>
              </a:extLst>
            </p:cNvPr>
            <p:cNvGrpSpPr/>
            <p:nvPr/>
          </p:nvGrpSpPr>
          <p:grpSpPr>
            <a:xfrm rot="3596825">
              <a:off x="820638" y="3111692"/>
              <a:ext cx="1066120" cy="1231050"/>
              <a:chOff x="3810563" y="1938403"/>
              <a:chExt cx="2942210" cy="3397372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45470EB-18B0-4D2F-149D-9871C6C1EEBE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7511DF8B-8906-E2B2-08C1-FC4B0B8BCDA1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B5643D5-5559-F738-63F4-0AC0A39C6F4A}"/>
                </a:ext>
              </a:extLst>
            </p:cNvPr>
            <p:cNvGrpSpPr/>
            <p:nvPr/>
          </p:nvGrpSpPr>
          <p:grpSpPr>
            <a:xfrm rot="3596825">
              <a:off x="316748" y="2877915"/>
              <a:ext cx="467117" cy="539380"/>
              <a:chOff x="3810563" y="1938403"/>
              <a:chExt cx="2942210" cy="3397372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7EFDFBBB-0D43-084D-1533-8EFEE7447C2D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9BED5BF-80FB-1F26-44BB-ADDBBCEA6D81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1F39CF5D-5DB5-F466-B3E2-23B204216086}"/>
                </a:ext>
              </a:extLst>
            </p:cNvPr>
            <p:cNvGrpSpPr/>
            <p:nvPr/>
          </p:nvGrpSpPr>
          <p:grpSpPr>
            <a:xfrm>
              <a:off x="483288" y="4128089"/>
              <a:ext cx="670395" cy="774104"/>
              <a:chOff x="3810563" y="1938403"/>
              <a:chExt cx="2942210" cy="3397372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31F97973-3D17-E7C5-9930-0FB958B8D4AF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5BC5E670-E2F9-2FA2-D55D-C1EEA667BC3A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ED9C46B7-6261-BCD4-3333-395BD2A03388}"/>
                </a:ext>
              </a:extLst>
            </p:cNvPr>
            <p:cNvGrpSpPr/>
            <p:nvPr/>
          </p:nvGrpSpPr>
          <p:grpSpPr>
            <a:xfrm rot="21370065">
              <a:off x="1423387" y="4194279"/>
              <a:ext cx="838524" cy="968242"/>
              <a:chOff x="3810563" y="1938403"/>
              <a:chExt cx="2942210" cy="3397372"/>
            </a:xfrm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15D143DB-7025-34FB-6595-77AD974260CA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B7A1E7C1-91AC-7468-8B56-BAF1CE04557A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D554F5F0-7E7B-EBED-EFF0-DBE7F6CDEB20}"/>
                </a:ext>
              </a:extLst>
            </p:cNvPr>
            <p:cNvGrpSpPr/>
            <p:nvPr/>
          </p:nvGrpSpPr>
          <p:grpSpPr>
            <a:xfrm rot="21370065">
              <a:off x="2927776" y="4132258"/>
              <a:ext cx="565725" cy="653242"/>
              <a:chOff x="3810563" y="1938403"/>
              <a:chExt cx="2942210" cy="3397372"/>
            </a:xfrm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97EA33C1-7A06-B8EE-1EA8-137597C18A77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172BA77-321A-4EFC-6886-92F4EC033396}"/>
                  </a:ext>
                </a:extLst>
              </p:cNvPr>
              <p:cNvSpPr/>
              <p:nvPr/>
            </p:nvSpPr>
            <p:spPr>
              <a:xfrm>
                <a:off x="3818026" y="1939858"/>
                <a:ext cx="1663700" cy="2019300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24" name="图形 123">
              <a:extLst>
                <a:ext uri="{FF2B5EF4-FFF2-40B4-BE49-F238E27FC236}">
                  <a16:creationId xmlns:a16="http://schemas.microsoft.com/office/drawing/2014/main" id="{30CB9CF9-BA3A-B6E1-BC17-E53C8ACF5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659252" y="4450979"/>
              <a:ext cx="410711" cy="410711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71D37D4-3DBC-440D-52CF-B480DDA27B88}"/>
                </a:ext>
              </a:extLst>
            </p:cNvPr>
            <p:cNvSpPr txBox="1"/>
            <p:nvPr/>
          </p:nvSpPr>
          <p:spPr>
            <a:xfrm>
              <a:off x="1361735" y="2536325"/>
              <a:ext cx="1087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ea"/>
                  <a:cs typeface="OPPOSans B" panose="00020600040101010101" pitchFamily="18" charset="-122"/>
                </a:rPr>
                <a:t>单机此处添加标题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36B7B502-9E75-E779-57D4-3271597A8639}"/>
                </a:ext>
              </a:extLst>
            </p:cNvPr>
            <p:cNvSpPr txBox="1"/>
            <p:nvPr/>
          </p:nvSpPr>
          <p:spPr>
            <a:xfrm>
              <a:off x="1984874" y="3596011"/>
              <a:ext cx="1087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n-ea"/>
                  <a:cs typeface="OPPOSans B" panose="00020600040101010101" pitchFamily="18" charset="-122"/>
                </a:rPr>
                <a:t>单机此处添加标题</a:t>
              </a:r>
              <a:endParaRPr lang="en-US" sz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OPPOSans B" panose="00020600040101010101" pitchFamily="18" charset="-122"/>
              </a:endParaRPr>
            </a:p>
          </p:txBody>
        </p:sp>
        <p:pic>
          <p:nvPicPr>
            <p:cNvPr id="127" name="图形 126">
              <a:extLst>
                <a:ext uri="{FF2B5EF4-FFF2-40B4-BE49-F238E27FC236}">
                  <a16:creationId xmlns:a16="http://schemas.microsoft.com/office/drawing/2014/main" id="{B1E23736-D924-2E20-EC98-E12A16901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074217" y="2868427"/>
              <a:ext cx="266690" cy="264049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3F4DD956-1749-A03E-B07C-A1819D2BB1AA}"/>
                </a:ext>
              </a:extLst>
            </p:cNvPr>
            <p:cNvGrpSpPr/>
            <p:nvPr/>
          </p:nvGrpSpPr>
          <p:grpSpPr>
            <a:xfrm rot="3596825">
              <a:off x="2611618" y="2376928"/>
              <a:ext cx="467117" cy="539380"/>
              <a:chOff x="3810563" y="1938403"/>
              <a:chExt cx="2942210" cy="3397372"/>
            </a:xfrm>
          </p:grpSpPr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D0EB848B-79F7-9CB6-A367-BE2B1D7D4BED}"/>
                  </a:ext>
                </a:extLst>
              </p:cNvPr>
              <p:cNvSpPr/>
              <p:nvPr/>
            </p:nvSpPr>
            <p:spPr>
              <a:xfrm rot="5400000">
                <a:off x="3582982" y="2165984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387B7EC-4BE7-1186-7E0D-B9490FCACE9C}"/>
                  </a:ext>
                </a:extLst>
              </p:cNvPr>
              <p:cNvSpPr/>
              <p:nvPr/>
            </p:nvSpPr>
            <p:spPr>
              <a:xfrm>
                <a:off x="3818025" y="1939855"/>
                <a:ext cx="1663703" cy="2019301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29" name="图形 128">
              <a:extLst>
                <a:ext uri="{FF2B5EF4-FFF2-40B4-BE49-F238E27FC236}">
                  <a16:creationId xmlns:a16="http://schemas.microsoft.com/office/drawing/2014/main" id="{DADF5687-BE84-8669-D982-6C830E82B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691076" y="2477319"/>
              <a:ext cx="333989" cy="333989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23985C86-A5AF-11C5-A45A-0E1EDCFDF7BC}"/>
                </a:ext>
              </a:extLst>
            </p:cNvPr>
            <p:cNvGrpSpPr/>
            <p:nvPr/>
          </p:nvGrpSpPr>
          <p:grpSpPr>
            <a:xfrm rot="3596825">
              <a:off x="2965302" y="2745662"/>
              <a:ext cx="467117" cy="539380"/>
              <a:chOff x="3810589" y="1938397"/>
              <a:chExt cx="2942210" cy="3397372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3758EDB-7586-0C32-A971-4E25473ED434}"/>
                  </a:ext>
                </a:extLst>
              </p:cNvPr>
              <p:cNvSpPr/>
              <p:nvPr/>
            </p:nvSpPr>
            <p:spPr>
              <a:xfrm rot="5400000">
                <a:off x="3583008" y="2165978"/>
                <a:ext cx="3397372" cy="2942210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18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>
                        <a:alpha val="8000"/>
                      </a:schemeClr>
                    </a:gs>
                    <a:gs pos="19000">
                      <a:schemeClr val="accent3">
                        <a:alpha val="18000"/>
                      </a:schemeClr>
                    </a:gs>
                    <a:gs pos="73000">
                      <a:schemeClr val="accent1">
                        <a:alpha val="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B023322F-2282-3740-6C1C-43C4E0F2A7BD}"/>
                  </a:ext>
                </a:extLst>
              </p:cNvPr>
              <p:cNvSpPr/>
              <p:nvPr/>
            </p:nvSpPr>
            <p:spPr>
              <a:xfrm>
                <a:off x="3818023" y="1939859"/>
                <a:ext cx="1663702" cy="2019301"/>
              </a:xfrm>
              <a:custGeom>
                <a:avLst/>
                <a:gdLst>
                  <a:gd name="connsiteX0" fmla="*/ 0 w 1955800"/>
                  <a:gd name="connsiteY0" fmla="*/ 1504950 h 1504950"/>
                  <a:gd name="connsiteX1" fmla="*/ 12700 w 1955800"/>
                  <a:gd name="connsiteY1" fmla="*/ 850900 h 1504950"/>
                  <a:gd name="connsiteX2" fmla="*/ 1466850 w 1955800"/>
                  <a:gd name="connsiteY2" fmla="*/ 0 h 1504950"/>
                  <a:gd name="connsiteX3" fmla="*/ 1955800 w 1955800"/>
                  <a:gd name="connsiteY3" fmla="*/ 266700 h 1504950"/>
                  <a:gd name="connsiteX4" fmla="*/ 0 w 1955800"/>
                  <a:gd name="connsiteY4" fmla="*/ 1504950 h 1504950"/>
                  <a:gd name="connsiteX0" fmla="*/ 0 w 1955800"/>
                  <a:gd name="connsiteY0" fmla="*/ 1924050 h 1924050"/>
                  <a:gd name="connsiteX1" fmla="*/ 12700 w 1955800"/>
                  <a:gd name="connsiteY1" fmla="*/ 850900 h 1924050"/>
                  <a:gd name="connsiteX2" fmla="*/ 1466850 w 1955800"/>
                  <a:gd name="connsiteY2" fmla="*/ 0 h 1924050"/>
                  <a:gd name="connsiteX3" fmla="*/ 1955800 w 1955800"/>
                  <a:gd name="connsiteY3" fmla="*/ 266700 h 1924050"/>
                  <a:gd name="connsiteX4" fmla="*/ 0 w 1955800"/>
                  <a:gd name="connsiteY4" fmla="*/ 1924050 h 1924050"/>
                  <a:gd name="connsiteX0" fmla="*/ 0 w 1695450"/>
                  <a:gd name="connsiteY0" fmla="*/ 1924050 h 1924050"/>
                  <a:gd name="connsiteX1" fmla="*/ 12700 w 1695450"/>
                  <a:gd name="connsiteY1" fmla="*/ 850900 h 1924050"/>
                  <a:gd name="connsiteX2" fmla="*/ 1466850 w 1695450"/>
                  <a:gd name="connsiteY2" fmla="*/ 0 h 1924050"/>
                  <a:gd name="connsiteX3" fmla="*/ 1695450 w 1695450"/>
                  <a:gd name="connsiteY3" fmla="*/ 165100 h 1924050"/>
                  <a:gd name="connsiteX4" fmla="*/ 0 w 1695450"/>
                  <a:gd name="connsiteY4" fmla="*/ 1924050 h 1924050"/>
                  <a:gd name="connsiteX0" fmla="*/ 6350 w 1682750"/>
                  <a:gd name="connsiteY0" fmla="*/ 2019300 h 2019300"/>
                  <a:gd name="connsiteX1" fmla="*/ 0 w 1682750"/>
                  <a:gd name="connsiteY1" fmla="*/ 850900 h 2019300"/>
                  <a:gd name="connsiteX2" fmla="*/ 1454150 w 1682750"/>
                  <a:gd name="connsiteY2" fmla="*/ 0 h 2019300"/>
                  <a:gd name="connsiteX3" fmla="*/ 1682750 w 1682750"/>
                  <a:gd name="connsiteY3" fmla="*/ 165100 h 2019300"/>
                  <a:gd name="connsiteX4" fmla="*/ 6350 w 1682750"/>
                  <a:gd name="connsiteY4" fmla="*/ 2019300 h 2019300"/>
                  <a:gd name="connsiteX0" fmla="*/ 6350 w 1663700"/>
                  <a:gd name="connsiteY0" fmla="*/ 2019300 h 2019300"/>
                  <a:gd name="connsiteX1" fmla="*/ 0 w 1663700"/>
                  <a:gd name="connsiteY1" fmla="*/ 850900 h 2019300"/>
                  <a:gd name="connsiteX2" fmla="*/ 1454150 w 1663700"/>
                  <a:gd name="connsiteY2" fmla="*/ 0 h 2019300"/>
                  <a:gd name="connsiteX3" fmla="*/ 1663700 w 1663700"/>
                  <a:gd name="connsiteY3" fmla="*/ 88900 h 2019300"/>
                  <a:gd name="connsiteX4" fmla="*/ 6350 w 1663700"/>
                  <a:gd name="connsiteY4" fmla="*/ 2019300 h 201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63700" h="2019300">
                    <a:moveTo>
                      <a:pt x="6350" y="2019300"/>
                    </a:moveTo>
                    <a:cubicBezTo>
                      <a:pt x="4233" y="1629833"/>
                      <a:pt x="2117" y="1240367"/>
                      <a:pt x="0" y="850900"/>
                    </a:cubicBezTo>
                    <a:lnTo>
                      <a:pt x="1454150" y="0"/>
                    </a:lnTo>
                    <a:lnTo>
                      <a:pt x="1663700" y="88900"/>
                    </a:lnTo>
                    <a:lnTo>
                      <a:pt x="6350" y="201930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55000"/>
                    </a:schemeClr>
                  </a:gs>
                  <a:gs pos="49000">
                    <a:schemeClr val="accent1">
                      <a:alpha val="0"/>
                    </a:schemeClr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31" name="图形 130">
              <a:extLst>
                <a:ext uri="{FF2B5EF4-FFF2-40B4-BE49-F238E27FC236}">
                  <a16:creationId xmlns:a16="http://schemas.microsoft.com/office/drawing/2014/main" id="{34D221D1-A18A-C566-A03F-EFA06281F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33950" y="3505440"/>
              <a:ext cx="491146" cy="491146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</p:grp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EAFADCC2-7473-AF2B-B27D-02C8C264CAD6}"/>
              </a:ext>
            </a:extLst>
          </p:cNvPr>
          <p:cNvSpPr/>
          <p:nvPr/>
        </p:nvSpPr>
        <p:spPr>
          <a:xfrm>
            <a:off x="8404649" y="3473924"/>
            <a:ext cx="217211" cy="352919"/>
          </a:xfrm>
          <a:custGeom>
            <a:avLst/>
            <a:gdLst>
              <a:gd name="connsiteX0" fmla="*/ 0 w 1759228"/>
              <a:gd name="connsiteY0" fmla="*/ 0 h 2858355"/>
              <a:gd name="connsiteX1" fmla="*/ 1759227 w 1759228"/>
              <a:gd name="connsiteY1" fmla="*/ 1429177 h 2858355"/>
              <a:gd name="connsiteX2" fmla="*/ 1759228 w 1759228"/>
              <a:gd name="connsiteY2" fmla="*/ 1429177 h 2858355"/>
              <a:gd name="connsiteX3" fmla="*/ 1759228 w 1759228"/>
              <a:gd name="connsiteY3" fmla="*/ 1429178 h 2858355"/>
              <a:gd name="connsiteX4" fmla="*/ 1759228 w 1759228"/>
              <a:gd name="connsiteY4" fmla="*/ 1429178 h 2858355"/>
              <a:gd name="connsiteX5" fmla="*/ 1759227 w 1759228"/>
              <a:gd name="connsiteY5" fmla="*/ 1429178 h 2858355"/>
              <a:gd name="connsiteX6" fmla="*/ 0 w 1759228"/>
              <a:gd name="connsiteY6" fmla="*/ 2858355 h 2858355"/>
              <a:gd name="connsiteX7" fmla="*/ 636963 w 1759228"/>
              <a:gd name="connsiteY7" fmla="*/ 1428384 h 28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9228" h="2858355">
                <a:moveTo>
                  <a:pt x="0" y="0"/>
                </a:moveTo>
                <a:lnTo>
                  <a:pt x="1759227" y="1429177"/>
                </a:lnTo>
                <a:lnTo>
                  <a:pt x="1759228" y="1429177"/>
                </a:lnTo>
                <a:lnTo>
                  <a:pt x="1759228" y="1429178"/>
                </a:lnTo>
                <a:lnTo>
                  <a:pt x="1759228" y="1429178"/>
                </a:lnTo>
                <a:lnTo>
                  <a:pt x="1759227" y="1429178"/>
                </a:lnTo>
                <a:lnTo>
                  <a:pt x="0" y="2858355"/>
                </a:lnTo>
                <a:lnTo>
                  <a:pt x="636963" y="1428384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 w="6350">
            <a:gradFill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C676FD8F-2712-C591-6356-55A886140B8E}"/>
              </a:ext>
            </a:extLst>
          </p:cNvPr>
          <p:cNvSpPr/>
          <p:nvPr/>
        </p:nvSpPr>
        <p:spPr>
          <a:xfrm flipH="1">
            <a:off x="3515088" y="3473924"/>
            <a:ext cx="217211" cy="352919"/>
          </a:xfrm>
          <a:custGeom>
            <a:avLst/>
            <a:gdLst>
              <a:gd name="connsiteX0" fmla="*/ 0 w 1759228"/>
              <a:gd name="connsiteY0" fmla="*/ 0 h 2858355"/>
              <a:gd name="connsiteX1" fmla="*/ 1759227 w 1759228"/>
              <a:gd name="connsiteY1" fmla="*/ 1429177 h 2858355"/>
              <a:gd name="connsiteX2" fmla="*/ 1759228 w 1759228"/>
              <a:gd name="connsiteY2" fmla="*/ 1429177 h 2858355"/>
              <a:gd name="connsiteX3" fmla="*/ 1759228 w 1759228"/>
              <a:gd name="connsiteY3" fmla="*/ 1429178 h 2858355"/>
              <a:gd name="connsiteX4" fmla="*/ 1759228 w 1759228"/>
              <a:gd name="connsiteY4" fmla="*/ 1429178 h 2858355"/>
              <a:gd name="connsiteX5" fmla="*/ 1759227 w 1759228"/>
              <a:gd name="connsiteY5" fmla="*/ 1429178 h 2858355"/>
              <a:gd name="connsiteX6" fmla="*/ 0 w 1759228"/>
              <a:gd name="connsiteY6" fmla="*/ 2858355 h 2858355"/>
              <a:gd name="connsiteX7" fmla="*/ 636963 w 1759228"/>
              <a:gd name="connsiteY7" fmla="*/ 1428384 h 2858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9228" h="2858355">
                <a:moveTo>
                  <a:pt x="0" y="0"/>
                </a:moveTo>
                <a:lnTo>
                  <a:pt x="1759227" y="1429177"/>
                </a:lnTo>
                <a:lnTo>
                  <a:pt x="1759228" y="1429177"/>
                </a:lnTo>
                <a:lnTo>
                  <a:pt x="1759228" y="1429178"/>
                </a:lnTo>
                <a:lnTo>
                  <a:pt x="1759228" y="1429178"/>
                </a:lnTo>
                <a:lnTo>
                  <a:pt x="1759227" y="1429178"/>
                </a:lnTo>
                <a:lnTo>
                  <a:pt x="0" y="2858355"/>
                </a:lnTo>
                <a:lnTo>
                  <a:pt x="636963" y="1428384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 w="6350">
            <a:gradFill>
              <a:gsLst>
                <a:gs pos="2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657D6DBA-B024-248B-8CA3-65CA77FD608E}"/>
              </a:ext>
            </a:extLst>
          </p:cNvPr>
          <p:cNvGrpSpPr/>
          <p:nvPr/>
        </p:nvGrpSpPr>
        <p:grpSpPr>
          <a:xfrm>
            <a:off x="3993642" y="1986235"/>
            <a:ext cx="4204716" cy="3073083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3F45D0B-735D-C172-A5BA-2B7221DEC252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直角三角形 157">
              <a:extLst>
                <a:ext uri="{FF2B5EF4-FFF2-40B4-BE49-F238E27FC236}">
                  <a16:creationId xmlns:a16="http://schemas.microsoft.com/office/drawing/2014/main" id="{A03A5956-E7DE-90A5-BF29-E91F01A9D44F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直角三角形 158">
              <a:extLst>
                <a:ext uri="{FF2B5EF4-FFF2-40B4-BE49-F238E27FC236}">
                  <a16:creationId xmlns:a16="http://schemas.microsoft.com/office/drawing/2014/main" id="{5ED41315-7430-AF2A-1279-FDE110F07CB8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梯形 159">
              <a:extLst>
                <a:ext uri="{FF2B5EF4-FFF2-40B4-BE49-F238E27FC236}">
                  <a16:creationId xmlns:a16="http://schemas.microsoft.com/office/drawing/2014/main" id="{7557B554-3F18-6971-5AB5-3A7E175527D6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梯形 160">
              <a:extLst>
                <a:ext uri="{FF2B5EF4-FFF2-40B4-BE49-F238E27FC236}">
                  <a16:creationId xmlns:a16="http://schemas.microsoft.com/office/drawing/2014/main" id="{4B25454B-B44F-078C-1536-4EAC90EC39BB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E0FA130-92A1-5DA5-E61F-62CF32C8AF80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梯形 162">
              <a:extLst>
                <a:ext uri="{FF2B5EF4-FFF2-40B4-BE49-F238E27FC236}">
                  <a16:creationId xmlns:a16="http://schemas.microsoft.com/office/drawing/2014/main" id="{7D333E99-55B3-27EB-C678-F9EC51FDAF32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半闭框 163">
              <a:extLst>
                <a:ext uri="{FF2B5EF4-FFF2-40B4-BE49-F238E27FC236}">
                  <a16:creationId xmlns:a16="http://schemas.microsoft.com/office/drawing/2014/main" id="{9ABDFC28-786A-5E55-88E8-E3E76FB929FF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5" name="半闭框 164">
              <a:extLst>
                <a:ext uri="{FF2B5EF4-FFF2-40B4-BE49-F238E27FC236}">
                  <a16:creationId xmlns:a16="http://schemas.microsoft.com/office/drawing/2014/main" id="{CCC9E052-AC16-E97F-8706-EB88461CA662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7" name="文本框 186">
            <a:extLst>
              <a:ext uri="{FF2B5EF4-FFF2-40B4-BE49-F238E27FC236}">
                <a16:creationId xmlns:a16="http://schemas.microsoft.com/office/drawing/2014/main" id="{4C1AD8FF-9B55-0ED5-E9CA-5F3B1941B07B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58724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67DE35CB-28C8-0018-BF03-18D180FEC7AA}"/>
              </a:ext>
            </a:extLst>
          </p:cNvPr>
          <p:cNvGrpSpPr/>
          <p:nvPr/>
        </p:nvGrpSpPr>
        <p:grpSpPr>
          <a:xfrm>
            <a:off x="940265" y="1627174"/>
            <a:ext cx="4686554" cy="3994374"/>
            <a:chOff x="1543284" y="2374901"/>
            <a:chExt cx="2460825" cy="2383343"/>
          </a:xfrm>
          <a:effectLst>
            <a:reflection blurRad="25400" stA="20000" endPos="55500" dist="571500" dir="5400000" sy="-100000" algn="bl" rotWithShape="0"/>
          </a:effectLst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E642B18-29C0-C0D8-6874-F1FAD57ACA56}"/>
                </a:ext>
              </a:extLst>
            </p:cNvPr>
            <p:cNvSpPr/>
            <p:nvPr/>
          </p:nvSpPr>
          <p:spPr>
            <a:xfrm>
              <a:off x="1573037" y="2375190"/>
              <a:ext cx="2384937" cy="2383054"/>
            </a:xfrm>
            <a:custGeom>
              <a:avLst/>
              <a:gdLst>
                <a:gd name="connsiteX0" fmla="*/ 2200829 w 2384937"/>
                <a:gd name="connsiteY0" fmla="*/ 2383054 h 2383054"/>
                <a:gd name="connsiteX1" fmla="*/ 3404 w 2384937"/>
                <a:gd name="connsiteY1" fmla="*/ 2383054 h 2383054"/>
                <a:gd name="connsiteX2" fmla="*/ 3404 w 2384937"/>
                <a:gd name="connsiteY2" fmla="*/ 2231900 h 2383054"/>
                <a:gd name="connsiteX3" fmla="*/ 81987 w 2384937"/>
                <a:gd name="connsiteY3" fmla="*/ 2163674 h 2383054"/>
                <a:gd name="connsiteX4" fmla="*/ 81987 w 2384937"/>
                <a:gd name="connsiteY4" fmla="*/ 1418983 h 2383054"/>
                <a:gd name="connsiteX5" fmla="*/ 0 w 2384937"/>
                <a:gd name="connsiteY5" fmla="*/ 1336924 h 2383054"/>
                <a:gd name="connsiteX6" fmla="*/ 0 w 2384937"/>
                <a:gd name="connsiteY6" fmla="*/ 190627 h 2383054"/>
                <a:gd name="connsiteX7" fmla="*/ 190627 w 2384937"/>
                <a:gd name="connsiteY7" fmla="*/ 0 h 2383054"/>
                <a:gd name="connsiteX8" fmla="*/ 2287741 w 2384937"/>
                <a:gd name="connsiteY8" fmla="*/ 0 h 2383054"/>
                <a:gd name="connsiteX9" fmla="*/ 2287741 w 2384937"/>
                <a:gd name="connsiteY9" fmla="*/ 177807 h 2383054"/>
                <a:gd name="connsiteX10" fmla="*/ 2384938 w 2384937"/>
                <a:gd name="connsiteY10" fmla="*/ 275004 h 2383054"/>
                <a:gd name="connsiteX11" fmla="*/ 2384938 w 2384937"/>
                <a:gd name="connsiteY11" fmla="*/ 2198874 h 2383054"/>
                <a:gd name="connsiteX12" fmla="*/ 2200829 w 2384937"/>
                <a:gd name="connsiteY12" fmla="*/ 2383054 h 2383054"/>
                <a:gd name="connsiteX13" fmla="*/ 7895 w 2384937"/>
                <a:gd name="connsiteY13" fmla="*/ 2378564 h 2383054"/>
                <a:gd name="connsiteX14" fmla="*/ 2198874 w 2384937"/>
                <a:gd name="connsiteY14" fmla="*/ 2378564 h 2383054"/>
                <a:gd name="connsiteX15" fmla="*/ 2380447 w 2384937"/>
                <a:gd name="connsiteY15" fmla="*/ 2196990 h 2383054"/>
                <a:gd name="connsiteX16" fmla="*/ 2380447 w 2384937"/>
                <a:gd name="connsiteY16" fmla="*/ 276887 h 2383054"/>
                <a:gd name="connsiteX17" fmla="*/ 2283251 w 2384937"/>
                <a:gd name="connsiteY17" fmla="*/ 179691 h 2383054"/>
                <a:gd name="connsiteX18" fmla="*/ 2283251 w 2384937"/>
                <a:gd name="connsiteY18" fmla="*/ 4563 h 2383054"/>
                <a:gd name="connsiteX19" fmla="*/ 192510 w 2384937"/>
                <a:gd name="connsiteY19" fmla="*/ 4563 h 2383054"/>
                <a:gd name="connsiteX20" fmla="*/ 4490 w 2384937"/>
                <a:gd name="connsiteY20" fmla="*/ 192510 h 2383054"/>
                <a:gd name="connsiteX21" fmla="*/ 4490 w 2384937"/>
                <a:gd name="connsiteY21" fmla="*/ 1335041 h 2383054"/>
                <a:gd name="connsiteX22" fmla="*/ 86477 w 2384937"/>
                <a:gd name="connsiteY22" fmla="*/ 1417028 h 2383054"/>
                <a:gd name="connsiteX23" fmla="*/ 86477 w 2384937"/>
                <a:gd name="connsiteY23" fmla="*/ 2165702 h 2383054"/>
                <a:gd name="connsiteX24" fmla="*/ 7895 w 2384937"/>
                <a:gd name="connsiteY24" fmla="*/ 2233928 h 2383054"/>
                <a:gd name="connsiteX25" fmla="*/ 7895 w 2384937"/>
                <a:gd name="connsiteY25" fmla="*/ 2378564 h 2383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384937" h="2383054">
                  <a:moveTo>
                    <a:pt x="2200829" y="2383054"/>
                  </a:moveTo>
                  <a:lnTo>
                    <a:pt x="3404" y="2383054"/>
                  </a:lnTo>
                  <a:lnTo>
                    <a:pt x="3404" y="2231900"/>
                  </a:lnTo>
                  <a:lnTo>
                    <a:pt x="81987" y="2163674"/>
                  </a:lnTo>
                  <a:lnTo>
                    <a:pt x="81987" y="1418983"/>
                  </a:lnTo>
                  <a:lnTo>
                    <a:pt x="0" y="1336924"/>
                  </a:lnTo>
                  <a:lnTo>
                    <a:pt x="0" y="190627"/>
                  </a:lnTo>
                  <a:lnTo>
                    <a:pt x="190627" y="0"/>
                  </a:lnTo>
                  <a:lnTo>
                    <a:pt x="2287741" y="0"/>
                  </a:lnTo>
                  <a:lnTo>
                    <a:pt x="2287741" y="177807"/>
                  </a:lnTo>
                  <a:lnTo>
                    <a:pt x="2384938" y="275004"/>
                  </a:lnTo>
                  <a:lnTo>
                    <a:pt x="2384938" y="2198874"/>
                  </a:lnTo>
                  <a:lnTo>
                    <a:pt x="2200829" y="2383054"/>
                  </a:lnTo>
                  <a:close/>
                  <a:moveTo>
                    <a:pt x="7895" y="2378564"/>
                  </a:moveTo>
                  <a:lnTo>
                    <a:pt x="2198874" y="2378564"/>
                  </a:lnTo>
                  <a:lnTo>
                    <a:pt x="2380447" y="2196990"/>
                  </a:lnTo>
                  <a:lnTo>
                    <a:pt x="2380447" y="276887"/>
                  </a:lnTo>
                  <a:lnTo>
                    <a:pt x="2283251" y="179691"/>
                  </a:lnTo>
                  <a:lnTo>
                    <a:pt x="2283251" y="4563"/>
                  </a:lnTo>
                  <a:lnTo>
                    <a:pt x="192510" y="4563"/>
                  </a:lnTo>
                  <a:lnTo>
                    <a:pt x="4490" y="192510"/>
                  </a:lnTo>
                  <a:lnTo>
                    <a:pt x="4490" y="1335041"/>
                  </a:lnTo>
                  <a:lnTo>
                    <a:pt x="86477" y="1417028"/>
                  </a:lnTo>
                  <a:lnTo>
                    <a:pt x="86477" y="2165702"/>
                  </a:lnTo>
                  <a:lnTo>
                    <a:pt x="7895" y="2233928"/>
                  </a:lnTo>
                  <a:lnTo>
                    <a:pt x="7895" y="2378564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41600">
                  <a:schemeClr val="accent3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FE18D6C-ED35-0905-DD55-280AF6479320}"/>
                </a:ext>
              </a:extLst>
            </p:cNvPr>
            <p:cNvSpPr/>
            <p:nvPr/>
          </p:nvSpPr>
          <p:spPr>
            <a:xfrm>
              <a:off x="1623662" y="2377436"/>
              <a:ext cx="2380447" cy="2378563"/>
            </a:xfrm>
            <a:custGeom>
              <a:avLst/>
              <a:gdLst>
                <a:gd name="connsiteX0" fmla="*/ 189323 w 2380447"/>
                <a:gd name="connsiteY0" fmla="*/ 0 h 2378563"/>
                <a:gd name="connsiteX1" fmla="*/ 0 w 2380447"/>
                <a:gd name="connsiteY1" fmla="*/ 189323 h 2378563"/>
                <a:gd name="connsiteX2" fmla="*/ 0 w 2380447"/>
                <a:gd name="connsiteY2" fmla="*/ 1333737 h 2378563"/>
                <a:gd name="connsiteX3" fmla="*/ 82059 w 2380447"/>
                <a:gd name="connsiteY3" fmla="*/ 1415796 h 2378563"/>
                <a:gd name="connsiteX4" fmla="*/ 82059 w 2380447"/>
                <a:gd name="connsiteY4" fmla="*/ 2162515 h 2378563"/>
                <a:gd name="connsiteX5" fmla="*/ 3404 w 2380447"/>
                <a:gd name="connsiteY5" fmla="*/ 2230741 h 2378563"/>
                <a:gd name="connsiteX6" fmla="*/ 3404 w 2380447"/>
                <a:gd name="connsiteY6" fmla="*/ 2378564 h 2378563"/>
                <a:gd name="connsiteX7" fmla="*/ 2197642 w 2380447"/>
                <a:gd name="connsiteY7" fmla="*/ 2378564 h 2378563"/>
                <a:gd name="connsiteX8" fmla="*/ 2380447 w 2380447"/>
                <a:gd name="connsiteY8" fmla="*/ 2195687 h 2378563"/>
                <a:gd name="connsiteX9" fmla="*/ 2380447 w 2380447"/>
                <a:gd name="connsiteY9" fmla="*/ 273700 h 2378563"/>
                <a:gd name="connsiteX10" fmla="*/ 2283251 w 2380447"/>
                <a:gd name="connsiteY10" fmla="*/ 176504 h 2378563"/>
                <a:gd name="connsiteX11" fmla="*/ 2283251 w 2380447"/>
                <a:gd name="connsiteY11" fmla="*/ 0 h 237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80447" h="2378563">
                  <a:moveTo>
                    <a:pt x="189323" y="0"/>
                  </a:moveTo>
                  <a:lnTo>
                    <a:pt x="0" y="189323"/>
                  </a:lnTo>
                  <a:lnTo>
                    <a:pt x="0" y="1333737"/>
                  </a:lnTo>
                  <a:lnTo>
                    <a:pt x="82059" y="1415796"/>
                  </a:lnTo>
                  <a:lnTo>
                    <a:pt x="82059" y="2162515"/>
                  </a:lnTo>
                  <a:lnTo>
                    <a:pt x="3404" y="2230741"/>
                  </a:lnTo>
                  <a:lnTo>
                    <a:pt x="3404" y="2378564"/>
                  </a:lnTo>
                  <a:lnTo>
                    <a:pt x="2197642" y="2378564"/>
                  </a:lnTo>
                  <a:lnTo>
                    <a:pt x="2380447" y="2195687"/>
                  </a:lnTo>
                  <a:lnTo>
                    <a:pt x="2380447" y="273700"/>
                  </a:lnTo>
                  <a:lnTo>
                    <a:pt x="2283251" y="176504"/>
                  </a:lnTo>
                  <a:lnTo>
                    <a:pt x="2283251" y="0"/>
                  </a:ln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7DA8369-A855-5B45-EC64-FBC01E60FC86}"/>
                </a:ext>
              </a:extLst>
            </p:cNvPr>
            <p:cNvSpPr/>
            <p:nvPr/>
          </p:nvSpPr>
          <p:spPr>
            <a:xfrm>
              <a:off x="1578686" y="2377435"/>
              <a:ext cx="141159" cy="141376"/>
            </a:xfrm>
            <a:custGeom>
              <a:avLst/>
              <a:gdLst>
                <a:gd name="connsiteX0" fmla="*/ 0 w 141159"/>
                <a:gd name="connsiteY0" fmla="*/ 0 h 141376"/>
                <a:gd name="connsiteX1" fmla="*/ 0 w 141159"/>
                <a:gd name="connsiteY1" fmla="*/ 141377 h 141376"/>
                <a:gd name="connsiteX2" fmla="*/ 141160 w 141159"/>
                <a:gd name="connsiteY2" fmla="*/ 217 h 1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159" h="141376">
                  <a:moveTo>
                    <a:pt x="0" y="0"/>
                  </a:moveTo>
                  <a:lnTo>
                    <a:pt x="0" y="141377"/>
                  </a:lnTo>
                  <a:lnTo>
                    <a:pt x="141160" y="21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A575BAD-8183-FD19-766B-08D4C5E076C0}"/>
                </a:ext>
              </a:extLst>
            </p:cNvPr>
            <p:cNvSpPr/>
            <p:nvPr/>
          </p:nvSpPr>
          <p:spPr>
            <a:xfrm>
              <a:off x="3880116" y="4678720"/>
              <a:ext cx="77134" cy="77279"/>
            </a:xfrm>
            <a:custGeom>
              <a:avLst/>
              <a:gdLst>
                <a:gd name="connsiteX0" fmla="*/ 77134 w 77134"/>
                <a:gd name="connsiteY0" fmla="*/ 77279 h 77279"/>
                <a:gd name="connsiteX1" fmla="*/ 77134 w 77134"/>
                <a:gd name="connsiteY1" fmla="*/ 0 h 77279"/>
                <a:gd name="connsiteX2" fmla="*/ 0 w 77134"/>
                <a:gd name="connsiteY2" fmla="*/ 77207 h 7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134" h="77279">
                  <a:moveTo>
                    <a:pt x="77134" y="77279"/>
                  </a:moveTo>
                  <a:lnTo>
                    <a:pt x="77134" y="0"/>
                  </a:lnTo>
                  <a:lnTo>
                    <a:pt x="0" y="77207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307F787-1E5C-6229-16B3-6DE26E105151}"/>
                </a:ext>
              </a:extLst>
            </p:cNvPr>
            <p:cNvSpPr/>
            <p:nvPr/>
          </p:nvSpPr>
          <p:spPr>
            <a:xfrm>
              <a:off x="3891124" y="2496939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68588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5ABD10F-B3CD-866B-13C6-22316787A71D}"/>
                </a:ext>
              </a:extLst>
            </p:cNvPr>
            <p:cNvSpPr/>
            <p:nvPr/>
          </p:nvSpPr>
          <p:spPr>
            <a:xfrm>
              <a:off x="3891124" y="2435956"/>
              <a:ext cx="68588" cy="104511"/>
            </a:xfrm>
            <a:custGeom>
              <a:avLst/>
              <a:gdLst>
                <a:gd name="connsiteX0" fmla="*/ 68588 w 68588"/>
                <a:gd name="connsiteY0" fmla="*/ 104512 h 104511"/>
                <a:gd name="connsiteX1" fmla="*/ 0 w 68588"/>
                <a:gd name="connsiteY1" fmla="*/ 35996 h 104511"/>
                <a:gd name="connsiteX2" fmla="*/ 0 w 68588"/>
                <a:gd name="connsiteY2" fmla="*/ 0 h 104511"/>
                <a:gd name="connsiteX3" fmla="*/ 68588 w 68588"/>
                <a:gd name="connsiteY3" fmla="*/ 68588 h 10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11">
                  <a:moveTo>
                    <a:pt x="68588" y="104512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68588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563C176-F25D-2905-391A-DDC4FD1D49FF}"/>
                </a:ext>
              </a:extLst>
            </p:cNvPr>
            <p:cNvSpPr/>
            <p:nvPr/>
          </p:nvSpPr>
          <p:spPr>
            <a:xfrm>
              <a:off x="3891124" y="2374901"/>
              <a:ext cx="68588" cy="104584"/>
            </a:xfrm>
            <a:custGeom>
              <a:avLst/>
              <a:gdLst>
                <a:gd name="connsiteX0" fmla="*/ 68588 w 68588"/>
                <a:gd name="connsiteY0" fmla="*/ 104584 h 104584"/>
                <a:gd name="connsiteX1" fmla="*/ 0 w 68588"/>
                <a:gd name="connsiteY1" fmla="*/ 35996 h 104584"/>
                <a:gd name="connsiteX2" fmla="*/ 0 w 68588"/>
                <a:gd name="connsiteY2" fmla="*/ 0 h 104584"/>
                <a:gd name="connsiteX3" fmla="*/ 68588 w 68588"/>
                <a:gd name="connsiteY3" fmla="*/ 0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8" h="104584">
                  <a:moveTo>
                    <a:pt x="68588" y="104584"/>
                  </a:moveTo>
                  <a:lnTo>
                    <a:pt x="0" y="35996"/>
                  </a:lnTo>
                  <a:lnTo>
                    <a:pt x="0" y="0"/>
                  </a:lnTo>
                  <a:lnTo>
                    <a:pt x="68588" y="0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7BCF05A-A184-17F2-05AB-E3F438A04D3F}"/>
                </a:ext>
              </a:extLst>
            </p:cNvPr>
            <p:cNvSpPr/>
            <p:nvPr/>
          </p:nvSpPr>
          <p:spPr>
            <a:xfrm>
              <a:off x="1543284" y="2380077"/>
              <a:ext cx="2283250" cy="362350"/>
            </a:xfrm>
            <a:custGeom>
              <a:avLst/>
              <a:gdLst>
                <a:gd name="connsiteX0" fmla="*/ 0 w 2283250"/>
                <a:gd name="connsiteY0" fmla="*/ 362351 h 362350"/>
                <a:gd name="connsiteX1" fmla="*/ 306003 w 2283250"/>
                <a:gd name="connsiteY1" fmla="*/ 56348 h 362350"/>
                <a:gd name="connsiteX2" fmla="*/ 2283251 w 2283250"/>
                <a:gd name="connsiteY2" fmla="*/ 56348 h 362350"/>
                <a:gd name="connsiteX3" fmla="*/ 2283251 w 2283250"/>
                <a:gd name="connsiteY3" fmla="*/ 0 h 362350"/>
                <a:gd name="connsiteX4" fmla="*/ 189323 w 2283250"/>
                <a:gd name="connsiteY4" fmla="*/ 0 h 362350"/>
                <a:gd name="connsiteX5" fmla="*/ 0 w 2283250"/>
                <a:gd name="connsiteY5" fmla="*/ 189323 h 362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3250" h="362350">
                  <a:moveTo>
                    <a:pt x="0" y="362351"/>
                  </a:moveTo>
                  <a:lnTo>
                    <a:pt x="306003" y="56348"/>
                  </a:lnTo>
                  <a:lnTo>
                    <a:pt x="2283251" y="56348"/>
                  </a:lnTo>
                  <a:lnTo>
                    <a:pt x="2283251" y="0"/>
                  </a:lnTo>
                  <a:lnTo>
                    <a:pt x="189323" y="0"/>
                  </a:lnTo>
                  <a:lnTo>
                    <a:pt x="0" y="189323"/>
                  </a:lnTo>
                  <a:close/>
                </a:path>
              </a:pathLst>
            </a:custGeom>
            <a:solidFill>
              <a:schemeClr val="accent1">
                <a:alpha val="10000"/>
              </a:schemeClr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33606B8-2FED-CA59-1AEF-7F60D182C486}"/>
                </a:ext>
              </a:extLst>
            </p:cNvPr>
            <p:cNvSpPr/>
            <p:nvPr/>
          </p:nvSpPr>
          <p:spPr>
            <a:xfrm>
              <a:off x="3901119" y="3201434"/>
              <a:ext cx="54609" cy="1426370"/>
            </a:xfrm>
            <a:custGeom>
              <a:avLst/>
              <a:gdLst>
                <a:gd name="connsiteX0" fmla="*/ 54610 w 54609"/>
                <a:gd name="connsiteY0" fmla="*/ 0 h 1426370"/>
                <a:gd name="connsiteX1" fmla="*/ 25349 w 54609"/>
                <a:gd name="connsiteY1" fmla="*/ 29260 h 1426370"/>
                <a:gd name="connsiteX2" fmla="*/ 25349 w 54609"/>
                <a:gd name="connsiteY2" fmla="*/ 1210032 h 1426370"/>
                <a:gd name="connsiteX3" fmla="*/ 0 w 54609"/>
                <a:gd name="connsiteY3" fmla="*/ 1235454 h 1426370"/>
                <a:gd name="connsiteX4" fmla="*/ 0 w 54609"/>
                <a:gd name="connsiteY4" fmla="*/ 1426371 h 1426370"/>
                <a:gd name="connsiteX5" fmla="*/ 54610 w 54609"/>
                <a:gd name="connsiteY5" fmla="*/ 1371689 h 14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09" h="1426370">
                  <a:moveTo>
                    <a:pt x="54610" y="0"/>
                  </a:moveTo>
                  <a:lnTo>
                    <a:pt x="25349" y="29260"/>
                  </a:lnTo>
                  <a:lnTo>
                    <a:pt x="25349" y="1210032"/>
                  </a:lnTo>
                  <a:lnTo>
                    <a:pt x="0" y="1235454"/>
                  </a:lnTo>
                  <a:lnTo>
                    <a:pt x="0" y="1426371"/>
                  </a:lnTo>
                  <a:lnTo>
                    <a:pt x="54610" y="13716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F6FD1F1-0216-8F56-5E82-599963F172A0}"/>
                </a:ext>
              </a:extLst>
            </p:cNvPr>
            <p:cNvSpPr/>
            <p:nvPr/>
          </p:nvSpPr>
          <p:spPr>
            <a:xfrm>
              <a:off x="1576513" y="3763537"/>
              <a:ext cx="47149" cy="793723"/>
            </a:xfrm>
            <a:custGeom>
              <a:avLst/>
              <a:gdLst>
                <a:gd name="connsiteX0" fmla="*/ 0 w 47149"/>
                <a:gd name="connsiteY0" fmla="*/ 0 h 793723"/>
                <a:gd name="connsiteX1" fmla="*/ 47150 w 47149"/>
                <a:gd name="connsiteY1" fmla="*/ 47150 h 793723"/>
                <a:gd name="connsiteX2" fmla="*/ 47150 w 47149"/>
                <a:gd name="connsiteY2" fmla="*/ 746574 h 793723"/>
                <a:gd name="connsiteX3" fmla="*/ 0 w 47149"/>
                <a:gd name="connsiteY3" fmla="*/ 793724 h 793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49" h="793723">
                  <a:moveTo>
                    <a:pt x="0" y="0"/>
                  </a:moveTo>
                  <a:lnTo>
                    <a:pt x="47150" y="47150"/>
                  </a:lnTo>
                  <a:lnTo>
                    <a:pt x="47150" y="746574"/>
                  </a:lnTo>
                  <a:lnTo>
                    <a:pt x="0" y="793724"/>
                  </a:lnTo>
                  <a:close/>
                </a:path>
              </a:pathLst>
            </a:custGeom>
            <a:solidFill>
              <a:schemeClr val="accent1"/>
            </a:solidFill>
            <a:ln w="72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F2AA5CC8-1AEE-E465-9943-09123A5DA9B6}"/>
              </a:ext>
            </a:extLst>
          </p:cNvPr>
          <p:cNvSpPr/>
          <p:nvPr/>
        </p:nvSpPr>
        <p:spPr>
          <a:xfrm>
            <a:off x="1328949" y="1865221"/>
            <a:ext cx="3342832" cy="385303"/>
          </a:xfrm>
          <a:custGeom>
            <a:avLst/>
            <a:gdLst>
              <a:gd name="connsiteX0" fmla="*/ 237915 w 3429000"/>
              <a:gd name="connsiteY0" fmla="*/ 0 h 408343"/>
              <a:gd name="connsiteX1" fmla="*/ 3429000 w 3429000"/>
              <a:gd name="connsiteY1" fmla="*/ 0 h 408343"/>
              <a:gd name="connsiteX2" fmla="*/ 3429000 w 3429000"/>
              <a:gd name="connsiteY2" fmla="*/ 408343 h 408343"/>
              <a:gd name="connsiteX3" fmla="*/ 0 w 3429000"/>
              <a:gd name="connsiteY3" fmla="*/ 408343 h 408343"/>
              <a:gd name="connsiteX4" fmla="*/ 0 w 3429000"/>
              <a:gd name="connsiteY4" fmla="*/ 190660 h 408343"/>
              <a:gd name="connsiteX0" fmla="*/ 142260 w 3429000"/>
              <a:gd name="connsiteY0" fmla="*/ 0 h 408343"/>
              <a:gd name="connsiteX1" fmla="*/ 3429000 w 3429000"/>
              <a:gd name="connsiteY1" fmla="*/ 0 h 408343"/>
              <a:gd name="connsiteX2" fmla="*/ 3429000 w 3429000"/>
              <a:gd name="connsiteY2" fmla="*/ 408343 h 408343"/>
              <a:gd name="connsiteX3" fmla="*/ 0 w 3429000"/>
              <a:gd name="connsiteY3" fmla="*/ 408343 h 408343"/>
              <a:gd name="connsiteX4" fmla="*/ 0 w 3429000"/>
              <a:gd name="connsiteY4" fmla="*/ 190660 h 408343"/>
              <a:gd name="connsiteX5" fmla="*/ 142260 w 3429000"/>
              <a:gd name="connsiteY5" fmla="*/ 0 h 408343"/>
              <a:gd name="connsiteX0" fmla="*/ 142260 w 3429000"/>
              <a:gd name="connsiteY0" fmla="*/ 0 h 408343"/>
              <a:gd name="connsiteX1" fmla="*/ 3429000 w 3429000"/>
              <a:gd name="connsiteY1" fmla="*/ 0 h 408343"/>
              <a:gd name="connsiteX2" fmla="*/ 3429000 w 3429000"/>
              <a:gd name="connsiteY2" fmla="*/ 408343 h 408343"/>
              <a:gd name="connsiteX3" fmla="*/ 0 w 3429000"/>
              <a:gd name="connsiteY3" fmla="*/ 408343 h 408343"/>
              <a:gd name="connsiteX4" fmla="*/ 21739 w 3429000"/>
              <a:gd name="connsiteY4" fmla="*/ 133902 h 408343"/>
              <a:gd name="connsiteX5" fmla="*/ 142260 w 3429000"/>
              <a:gd name="connsiteY5" fmla="*/ 0 h 408343"/>
              <a:gd name="connsiteX0" fmla="*/ 146609 w 3433349"/>
              <a:gd name="connsiteY0" fmla="*/ 0 h 408343"/>
              <a:gd name="connsiteX1" fmla="*/ 3433349 w 3433349"/>
              <a:gd name="connsiteY1" fmla="*/ 0 h 408343"/>
              <a:gd name="connsiteX2" fmla="*/ 3433349 w 3433349"/>
              <a:gd name="connsiteY2" fmla="*/ 408343 h 408343"/>
              <a:gd name="connsiteX3" fmla="*/ 4349 w 3433349"/>
              <a:gd name="connsiteY3" fmla="*/ 408343 h 408343"/>
              <a:gd name="connsiteX4" fmla="*/ 0 w 3433349"/>
              <a:gd name="connsiteY4" fmla="*/ 128742 h 408343"/>
              <a:gd name="connsiteX5" fmla="*/ 146609 w 3433349"/>
              <a:gd name="connsiteY5" fmla="*/ 0 h 40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33349" h="408343">
                <a:moveTo>
                  <a:pt x="146609" y="0"/>
                </a:moveTo>
                <a:lnTo>
                  <a:pt x="3433349" y="0"/>
                </a:lnTo>
                <a:lnTo>
                  <a:pt x="3433349" y="408343"/>
                </a:lnTo>
                <a:lnTo>
                  <a:pt x="4349" y="408343"/>
                </a:lnTo>
                <a:cubicBezTo>
                  <a:pt x="2899" y="315143"/>
                  <a:pt x="1450" y="221942"/>
                  <a:pt x="0" y="128742"/>
                </a:cubicBezTo>
                <a:cubicBezTo>
                  <a:pt x="79305" y="65189"/>
                  <a:pt x="67304" y="63553"/>
                  <a:pt x="14660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91A3BC-B60F-ACBF-C709-DB150F0D70E3}"/>
              </a:ext>
            </a:extLst>
          </p:cNvPr>
          <p:cNvSpPr txBox="1"/>
          <p:nvPr/>
        </p:nvSpPr>
        <p:spPr>
          <a:xfrm>
            <a:off x="1287277" y="1892358"/>
            <a:ext cx="2208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单机此处添加标题</a:t>
            </a:r>
            <a:endParaRPr 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1335FAC-6BA3-997B-1455-801D59472E86}"/>
              </a:ext>
            </a:extLst>
          </p:cNvPr>
          <p:cNvGrpSpPr/>
          <p:nvPr/>
        </p:nvGrpSpPr>
        <p:grpSpPr>
          <a:xfrm>
            <a:off x="1249337" y="2490563"/>
            <a:ext cx="4223602" cy="586485"/>
            <a:chOff x="485981" y="2599256"/>
            <a:chExt cx="4223602" cy="58648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C3D8BDD-33A0-6917-BC2E-DF7E80566EB0}"/>
                </a:ext>
              </a:extLst>
            </p:cNvPr>
            <p:cNvSpPr/>
            <p:nvPr/>
          </p:nvSpPr>
          <p:spPr>
            <a:xfrm>
              <a:off x="573385" y="2941274"/>
              <a:ext cx="3786948" cy="2119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27F7A9F-0861-372A-B5E9-CD6E58176E8E}"/>
                </a:ext>
              </a:extLst>
            </p:cNvPr>
            <p:cNvGrpSpPr/>
            <p:nvPr/>
          </p:nvGrpSpPr>
          <p:grpSpPr>
            <a:xfrm>
              <a:off x="485981" y="2605194"/>
              <a:ext cx="401340" cy="276999"/>
              <a:chOff x="485981" y="2559749"/>
              <a:chExt cx="401340" cy="27699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ED26FEE1-2539-6F87-6C6E-767B193D4291}"/>
                  </a:ext>
                </a:extLst>
              </p:cNvPr>
              <p:cNvSpPr/>
              <p:nvPr/>
            </p:nvSpPr>
            <p:spPr>
              <a:xfrm rot="5400000">
                <a:off x="579481" y="2605438"/>
                <a:ext cx="214340" cy="185623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4AEB484-C327-77D4-CEF0-6C1E26CACE2B}"/>
                  </a:ext>
                </a:extLst>
              </p:cNvPr>
              <p:cNvSpPr txBox="1"/>
              <p:nvPr/>
            </p:nvSpPr>
            <p:spPr>
              <a:xfrm>
                <a:off x="485981" y="2559749"/>
                <a:ext cx="401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C972E0-2EF9-B79C-11D7-CB715B9C2F6B}"/>
                </a:ext>
              </a:extLst>
            </p:cNvPr>
            <p:cNvSpPr txBox="1"/>
            <p:nvPr/>
          </p:nvSpPr>
          <p:spPr>
            <a:xfrm>
              <a:off x="779463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添加文本文字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C4A63BA-7C61-D98B-F3C0-843F81AC16D8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>
              <a:off x="686651" y="3047242"/>
              <a:ext cx="3251406" cy="0"/>
            </a:xfrm>
            <a:prstGeom prst="line">
              <a:avLst/>
            </a:prstGeom>
            <a:ln w="12700">
              <a:solidFill>
                <a:schemeClr val="accent1"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6990AF-26B6-BBAD-0E07-368F85CC08C7}"/>
                </a:ext>
              </a:extLst>
            </p:cNvPr>
            <p:cNvSpPr txBox="1"/>
            <p:nvPr/>
          </p:nvSpPr>
          <p:spPr>
            <a:xfrm>
              <a:off x="3938057" y="2908742"/>
              <a:ext cx="48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80%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844D714-FC04-4740-DDBA-248EA4E0F003}"/>
                </a:ext>
              </a:extLst>
            </p:cNvPr>
            <p:cNvCxnSpPr>
              <a:cxnSpLocks/>
            </p:cNvCxnSpPr>
            <p:nvPr/>
          </p:nvCxnSpPr>
          <p:spPr>
            <a:xfrm>
              <a:off x="686651" y="3047242"/>
              <a:ext cx="281431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020F464-A241-2F93-DD1B-340D7B6F05FF}"/>
                </a:ext>
              </a:extLst>
            </p:cNvPr>
            <p:cNvSpPr/>
            <p:nvPr/>
          </p:nvSpPr>
          <p:spPr>
            <a:xfrm>
              <a:off x="3462550" y="3024381"/>
              <a:ext cx="45719" cy="45719"/>
            </a:xfrm>
            <a:prstGeom prst="ellipse">
              <a:avLst/>
            </a:prstGeom>
            <a:ln>
              <a:noFill/>
            </a:ln>
            <a:effectLst>
              <a:outerShdw blurRad="508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174578-5525-5456-C29D-075BE907ECE0}"/>
                </a:ext>
              </a:extLst>
            </p:cNvPr>
            <p:cNvSpPr txBox="1"/>
            <p:nvPr/>
          </p:nvSpPr>
          <p:spPr>
            <a:xfrm>
              <a:off x="3908425" y="2599256"/>
              <a:ext cx="6079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+3.1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9FFC18F-1734-7BB0-4BEC-FBA8523F1F54}"/>
                </a:ext>
              </a:extLst>
            </p:cNvPr>
            <p:cNvSpPr txBox="1"/>
            <p:nvPr/>
          </p:nvSpPr>
          <p:spPr>
            <a:xfrm>
              <a:off x="3539596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alpha val="50000"/>
                    </a:schemeClr>
                  </a:solidFill>
                  <a:latin typeface="+mn-ea"/>
                </a:rPr>
                <a:t>同比</a:t>
              </a:r>
              <a:endParaRPr lang="en-US" sz="1200" dirty="0">
                <a:solidFill>
                  <a:schemeClr val="bg1"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6D9880D-00CD-9DA6-2D8A-BD8AB0548F18}"/>
              </a:ext>
            </a:extLst>
          </p:cNvPr>
          <p:cNvGrpSpPr/>
          <p:nvPr/>
        </p:nvGrpSpPr>
        <p:grpSpPr>
          <a:xfrm>
            <a:off x="1249337" y="3261744"/>
            <a:ext cx="4030344" cy="586485"/>
            <a:chOff x="485981" y="2599256"/>
            <a:chExt cx="4030344" cy="586485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AF6613E1-89B9-9D79-B856-82BBE018B895}"/>
                </a:ext>
              </a:extLst>
            </p:cNvPr>
            <p:cNvSpPr/>
            <p:nvPr/>
          </p:nvSpPr>
          <p:spPr>
            <a:xfrm>
              <a:off x="573385" y="2941274"/>
              <a:ext cx="3786948" cy="2119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C8F54C61-7055-B7D3-286D-CC0615114191}"/>
                </a:ext>
              </a:extLst>
            </p:cNvPr>
            <p:cNvGrpSpPr/>
            <p:nvPr/>
          </p:nvGrpSpPr>
          <p:grpSpPr>
            <a:xfrm>
              <a:off x="485981" y="2605194"/>
              <a:ext cx="401340" cy="276999"/>
              <a:chOff x="485981" y="2559749"/>
              <a:chExt cx="401340" cy="276999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FC180B7-3D9B-CD8B-A4EC-7FE2AEB11769}"/>
                  </a:ext>
                </a:extLst>
              </p:cNvPr>
              <p:cNvSpPr/>
              <p:nvPr/>
            </p:nvSpPr>
            <p:spPr>
              <a:xfrm rot="5400000">
                <a:off x="579481" y="2605438"/>
                <a:ext cx="214340" cy="185623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3AD79E3-251C-D34C-60C9-F3B8FA78E9A1}"/>
                  </a:ext>
                </a:extLst>
              </p:cNvPr>
              <p:cNvSpPr txBox="1"/>
              <p:nvPr/>
            </p:nvSpPr>
            <p:spPr>
              <a:xfrm>
                <a:off x="485981" y="2559749"/>
                <a:ext cx="401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2084941-C80C-7E22-9CC3-412644C54D99}"/>
                </a:ext>
              </a:extLst>
            </p:cNvPr>
            <p:cNvSpPr txBox="1"/>
            <p:nvPr/>
          </p:nvSpPr>
          <p:spPr>
            <a:xfrm>
              <a:off x="779463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添加文本文字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C69F30A0-2AE2-6FC8-C881-66124D9842ED}"/>
                </a:ext>
              </a:extLst>
            </p:cNvPr>
            <p:cNvCxnSpPr>
              <a:cxnSpLocks/>
              <a:endCxn id="82" idx="1"/>
            </p:cNvCxnSpPr>
            <p:nvPr/>
          </p:nvCxnSpPr>
          <p:spPr>
            <a:xfrm>
              <a:off x="686651" y="3047242"/>
              <a:ext cx="3251406" cy="0"/>
            </a:xfrm>
            <a:prstGeom prst="line">
              <a:avLst/>
            </a:prstGeom>
            <a:ln w="12700">
              <a:solidFill>
                <a:schemeClr val="accent1"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59C2DC1-8DF0-AFF4-B05E-E511D0452018}"/>
                </a:ext>
              </a:extLst>
            </p:cNvPr>
            <p:cNvSpPr txBox="1"/>
            <p:nvPr/>
          </p:nvSpPr>
          <p:spPr>
            <a:xfrm>
              <a:off x="3938057" y="2908742"/>
              <a:ext cx="48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80%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25A3F87E-4DF5-375C-7DF7-056630A90B4C}"/>
                </a:ext>
              </a:extLst>
            </p:cNvPr>
            <p:cNvCxnSpPr>
              <a:cxnSpLocks/>
            </p:cNvCxnSpPr>
            <p:nvPr/>
          </p:nvCxnSpPr>
          <p:spPr>
            <a:xfrm>
              <a:off x="686651" y="3047242"/>
              <a:ext cx="281431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DFEAF6AB-5302-BD33-19BA-501281EF32D4}"/>
                </a:ext>
              </a:extLst>
            </p:cNvPr>
            <p:cNvSpPr/>
            <p:nvPr/>
          </p:nvSpPr>
          <p:spPr>
            <a:xfrm>
              <a:off x="3462550" y="3024381"/>
              <a:ext cx="45719" cy="45719"/>
            </a:xfrm>
            <a:prstGeom prst="ellipse">
              <a:avLst/>
            </a:prstGeom>
            <a:ln>
              <a:noFill/>
            </a:ln>
            <a:effectLst>
              <a:outerShdw blurRad="508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8166C0C-8884-EB1C-12F9-79B3A2765A97}"/>
                </a:ext>
              </a:extLst>
            </p:cNvPr>
            <p:cNvSpPr txBox="1"/>
            <p:nvPr/>
          </p:nvSpPr>
          <p:spPr>
            <a:xfrm>
              <a:off x="3908425" y="2599256"/>
              <a:ext cx="6079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+1.2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A21770E-4177-EA6F-C6B1-BF805A115A1B}"/>
                </a:ext>
              </a:extLst>
            </p:cNvPr>
            <p:cNvSpPr txBox="1"/>
            <p:nvPr/>
          </p:nvSpPr>
          <p:spPr>
            <a:xfrm>
              <a:off x="3539596" y="2599256"/>
              <a:ext cx="5455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alpha val="50000"/>
                    </a:schemeClr>
                  </a:solidFill>
                  <a:latin typeface="+mn-ea"/>
                </a:rPr>
                <a:t>同比</a:t>
              </a:r>
              <a:endParaRPr lang="en-US" sz="1200" dirty="0">
                <a:solidFill>
                  <a:schemeClr val="bg1"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C93BC28-527A-C507-ECD1-ABDEC36BE893}"/>
              </a:ext>
            </a:extLst>
          </p:cNvPr>
          <p:cNvGrpSpPr/>
          <p:nvPr/>
        </p:nvGrpSpPr>
        <p:grpSpPr>
          <a:xfrm>
            <a:off x="1249337" y="4032925"/>
            <a:ext cx="4223602" cy="586485"/>
            <a:chOff x="485981" y="2599256"/>
            <a:chExt cx="4223602" cy="586485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FBC482D7-7A5B-DDB1-D773-5BFC7BDC2C49}"/>
                </a:ext>
              </a:extLst>
            </p:cNvPr>
            <p:cNvSpPr/>
            <p:nvPr/>
          </p:nvSpPr>
          <p:spPr>
            <a:xfrm>
              <a:off x="573385" y="2941274"/>
              <a:ext cx="3786948" cy="2119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2CFE868E-9E88-FDD4-AEE8-8182C5E89460}"/>
                </a:ext>
              </a:extLst>
            </p:cNvPr>
            <p:cNvGrpSpPr/>
            <p:nvPr/>
          </p:nvGrpSpPr>
          <p:grpSpPr>
            <a:xfrm>
              <a:off x="485981" y="2605194"/>
              <a:ext cx="401340" cy="276999"/>
              <a:chOff x="485981" y="2559749"/>
              <a:chExt cx="401340" cy="276999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F7B41D0-B3D9-2F4F-E40B-8A01330F052B}"/>
                  </a:ext>
                </a:extLst>
              </p:cNvPr>
              <p:cNvSpPr/>
              <p:nvPr/>
            </p:nvSpPr>
            <p:spPr>
              <a:xfrm rot="5400000">
                <a:off x="579481" y="2605438"/>
                <a:ext cx="214340" cy="185623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92D4427C-7532-308D-094A-7E0B09CB726F}"/>
                  </a:ext>
                </a:extLst>
              </p:cNvPr>
              <p:cNvSpPr txBox="1"/>
              <p:nvPr/>
            </p:nvSpPr>
            <p:spPr>
              <a:xfrm>
                <a:off x="485981" y="2559749"/>
                <a:ext cx="401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C74E4E31-62FC-1014-8F53-F7A168415C34}"/>
                </a:ext>
              </a:extLst>
            </p:cNvPr>
            <p:cNvSpPr txBox="1"/>
            <p:nvPr/>
          </p:nvSpPr>
          <p:spPr>
            <a:xfrm>
              <a:off x="779463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添加文本文字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8E050CB9-9A4B-D252-9516-4E43D4419D95}"/>
                </a:ext>
              </a:extLst>
            </p:cNvPr>
            <p:cNvCxnSpPr>
              <a:cxnSpLocks/>
              <a:endCxn id="94" idx="1"/>
            </p:cNvCxnSpPr>
            <p:nvPr/>
          </p:nvCxnSpPr>
          <p:spPr>
            <a:xfrm>
              <a:off x="686651" y="3047242"/>
              <a:ext cx="3251406" cy="0"/>
            </a:xfrm>
            <a:prstGeom prst="line">
              <a:avLst/>
            </a:prstGeom>
            <a:ln w="12700">
              <a:solidFill>
                <a:schemeClr val="accent1"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EC7F279-02F3-9C30-8F5D-F0B49B0B60D9}"/>
                </a:ext>
              </a:extLst>
            </p:cNvPr>
            <p:cNvSpPr txBox="1"/>
            <p:nvPr/>
          </p:nvSpPr>
          <p:spPr>
            <a:xfrm>
              <a:off x="3938057" y="2908742"/>
              <a:ext cx="48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80%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723CF2FB-054C-E3B6-89E7-37572FFFFB48}"/>
                </a:ext>
              </a:extLst>
            </p:cNvPr>
            <p:cNvCxnSpPr>
              <a:cxnSpLocks/>
            </p:cNvCxnSpPr>
            <p:nvPr/>
          </p:nvCxnSpPr>
          <p:spPr>
            <a:xfrm>
              <a:off x="686651" y="3047242"/>
              <a:ext cx="281431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8FB97A4A-0B34-C18C-88E3-C2080AE94179}"/>
                </a:ext>
              </a:extLst>
            </p:cNvPr>
            <p:cNvSpPr/>
            <p:nvPr/>
          </p:nvSpPr>
          <p:spPr>
            <a:xfrm>
              <a:off x="3462550" y="3024381"/>
              <a:ext cx="45719" cy="45719"/>
            </a:xfrm>
            <a:prstGeom prst="ellipse">
              <a:avLst/>
            </a:prstGeom>
            <a:ln>
              <a:noFill/>
            </a:ln>
            <a:effectLst>
              <a:outerShdw blurRad="508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F085C3CD-EF15-8DCC-66FB-DD8ACDF8ABFF}"/>
                </a:ext>
              </a:extLst>
            </p:cNvPr>
            <p:cNvSpPr txBox="1"/>
            <p:nvPr/>
          </p:nvSpPr>
          <p:spPr>
            <a:xfrm>
              <a:off x="3908425" y="2599256"/>
              <a:ext cx="6079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+3.1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A74793C-606E-85D4-39F6-E1E0BCCA153E}"/>
                </a:ext>
              </a:extLst>
            </p:cNvPr>
            <p:cNvSpPr txBox="1"/>
            <p:nvPr/>
          </p:nvSpPr>
          <p:spPr>
            <a:xfrm>
              <a:off x="3539596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alpha val="50000"/>
                    </a:schemeClr>
                  </a:solidFill>
                  <a:latin typeface="+mn-ea"/>
                </a:rPr>
                <a:t>同比</a:t>
              </a:r>
              <a:endParaRPr lang="en-US" sz="1200" dirty="0">
                <a:solidFill>
                  <a:schemeClr val="bg1"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7ACE5903-BF17-627A-C4CB-7BB35D60F9B5}"/>
              </a:ext>
            </a:extLst>
          </p:cNvPr>
          <p:cNvGrpSpPr/>
          <p:nvPr/>
        </p:nvGrpSpPr>
        <p:grpSpPr>
          <a:xfrm>
            <a:off x="1249337" y="4804107"/>
            <a:ext cx="4030344" cy="586485"/>
            <a:chOff x="485981" y="2599256"/>
            <a:chExt cx="4030344" cy="586485"/>
          </a:xfrm>
        </p:grpSpPr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A538716F-DDDF-A926-7487-B0CFB648A9BC}"/>
                </a:ext>
              </a:extLst>
            </p:cNvPr>
            <p:cNvSpPr/>
            <p:nvPr/>
          </p:nvSpPr>
          <p:spPr>
            <a:xfrm>
              <a:off x="573385" y="2941274"/>
              <a:ext cx="3786948" cy="2119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ABF8F052-274B-1D47-8467-AA89670F6503}"/>
                </a:ext>
              </a:extLst>
            </p:cNvPr>
            <p:cNvGrpSpPr/>
            <p:nvPr/>
          </p:nvGrpSpPr>
          <p:grpSpPr>
            <a:xfrm>
              <a:off x="485981" y="2605194"/>
              <a:ext cx="401340" cy="276999"/>
              <a:chOff x="485981" y="2559749"/>
              <a:chExt cx="401340" cy="276999"/>
            </a:xfrm>
          </p:grpSpPr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1F1F3B5-3D8F-664C-983E-F2C6A9C01996}"/>
                  </a:ext>
                </a:extLst>
              </p:cNvPr>
              <p:cNvSpPr/>
              <p:nvPr/>
            </p:nvSpPr>
            <p:spPr>
              <a:xfrm rot="5400000">
                <a:off x="579481" y="2605438"/>
                <a:ext cx="214340" cy="185623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35553B8E-B5A6-7F11-7006-B8FA7BF44DD3}"/>
                  </a:ext>
                </a:extLst>
              </p:cNvPr>
              <p:cNvSpPr txBox="1"/>
              <p:nvPr/>
            </p:nvSpPr>
            <p:spPr>
              <a:xfrm>
                <a:off x="485981" y="2559749"/>
                <a:ext cx="401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FD59BB9D-7394-F052-FE56-5F061B5BB4C9}"/>
                </a:ext>
              </a:extLst>
            </p:cNvPr>
            <p:cNvSpPr txBox="1"/>
            <p:nvPr/>
          </p:nvSpPr>
          <p:spPr>
            <a:xfrm>
              <a:off x="779463" y="2599256"/>
              <a:ext cx="11699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添加文本文字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0449E661-F996-D2D3-E8E4-E04EF37882C1}"/>
                </a:ext>
              </a:extLst>
            </p:cNvPr>
            <p:cNvCxnSpPr>
              <a:cxnSpLocks/>
              <a:endCxn id="106" idx="1"/>
            </p:cNvCxnSpPr>
            <p:nvPr/>
          </p:nvCxnSpPr>
          <p:spPr>
            <a:xfrm>
              <a:off x="686651" y="3047242"/>
              <a:ext cx="3251406" cy="0"/>
            </a:xfrm>
            <a:prstGeom prst="line">
              <a:avLst/>
            </a:prstGeom>
            <a:ln w="12700">
              <a:solidFill>
                <a:schemeClr val="accent1">
                  <a:alpha val="2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B35E0EA6-2ACB-C8A4-0D11-255ACB9C59FC}"/>
                </a:ext>
              </a:extLst>
            </p:cNvPr>
            <p:cNvSpPr txBox="1"/>
            <p:nvPr/>
          </p:nvSpPr>
          <p:spPr>
            <a:xfrm>
              <a:off x="3938057" y="2908742"/>
              <a:ext cx="4826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latin typeface="+mj-lt"/>
                </a:rPr>
                <a:t>80%</a:t>
              </a:r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EFF2F652-3B68-EBA7-3613-1DEFB0127810}"/>
                </a:ext>
              </a:extLst>
            </p:cNvPr>
            <p:cNvCxnSpPr>
              <a:cxnSpLocks/>
            </p:cNvCxnSpPr>
            <p:nvPr/>
          </p:nvCxnSpPr>
          <p:spPr>
            <a:xfrm>
              <a:off x="686651" y="3047242"/>
              <a:ext cx="2814316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288CEA50-BC5B-42EE-1D4A-86EB7F1EC2DE}"/>
                </a:ext>
              </a:extLst>
            </p:cNvPr>
            <p:cNvSpPr/>
            <p:nvPr/>
          </p:nvSpPr>
          <p:spPr>
            <a:xfrm>
              <a:off x="3462550" y="3024381"/>
              <a:ext cx="45719" cy="45719"/>
            </a:xfrm>
            <a:prstGeom prst="ellipse">
              <a:avLst/>
            </a:prstGeom>
            <a:ln>
              <a:noFill/>
            </a:ln>
            <a:effectLst>
              <a:outerShdw blurRad="50800" sx="102000" sy="102000" algn="ctr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0F2F6CBE-1095-B048-ABBB-60177FCADAA3}"/>
                </a:ext>
              </a:extLst>
            </p:cNvPr>
            <p:cNvSpPr txBox="1"/>
            <p:nvPr/>
          </p:nvSpPr>
          <p:spPr>
            <a:xfrm>
              <a:off x="3908425" y="2599256"/>
              <a:ext cx="6079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lt"/>
                </a:rPr>
                <a:t>+1.2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F09E0BB8-B194-A6C5-15FD-0FB58F7D8DAE}"/>
                </a:ext>
              </a:extLst>
            </p:cNvPr>
            <p:cNvSpPr txBox="1"/>
            <p:nvPr/>
          </p:nvSpPr>
          <p:spPr>
            <a:xfrm>
              <a:off x="3539596" y="2599256"/>
              <a:ext cx="5117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alpha val="50000"/>
                    </a:schemeClr>
                  </a:solidFill>
                  <a:latin typeface="+mn-ea"/>
                </a:rPr>
                <a:t>同比</a:t>
              </a:r>
              <a:endParaRPr lang="en-US" sz="1200" dirty="0">
                <a:solidFill>
                  <a:schemeClr val="bg1">
                    <a:alpha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129" name="图片 128" descr="黑暗中的光&#10;&#10;描述已自动生成">
            <a:extLst>
              <a:ext uri="{FF2B5EF4-FFF2-40B4-BE49-F238E27FC236}">
                <a16:creationId xmlns:a16="http://schemas.microsoft.com/office/drawing/2014/main" id="{A6806CE2-CAD9-7961-FF90-5F441CF8399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6519" y="2021613"/>
            <a:ext cx="2162477" cy="461584"/>
          </a:xfrm>
          <a:prstGeom prst="rect">
            <a:avLst/>
          </a:prstGeom>
        </p:spPr>
      </p:pic>
      <p:sp>
        <p:nvSpPr>
          <p:cNvPr id="131" name="文本框 130">
            <a:extLst>
              <a:ext uri="{FF2B5EF4-FFF2-40B4-BE49-F238E27FC236}">
                <a16:creationId xmlns:a16="http://schemas.microsoft.com/office/drawing/2014/main" id="{A6DA1680-F09F-AB8F-AD90-74185EBDE477}"/>
              </a:ext>
            </a:extLst>
          </p:cNvPr>
          <p:cNvSpPr txBox="1"/>
          <p:nvPr/>
        </p:nvSpPr>
        <p:spPr>
          <a:xfrm>
            <a:off x="6503967" y="2421614"/>
            <a:ext cx="4304221" cy="1905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consectetuer adipiscing elit. Maecenas porttitor congue massa. Fusce posuere, magna sed pulvinar ultricies, purus lectus malesuada libero, sit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habitant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morbi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et malesuada fames ac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egestas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nonummy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pede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Mauris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orci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02F9750-4FDF-5D7D-11A5-7C6556910DEF}"/>
              </a:ext>
            </a:extLst>
          </p:cNvPr>
          <p:cNvSpPr txBox="1"/>
          <p:nvPr/>
        </p:nvSpPr>
        <p:spPr>
          <a:xfrm>
            <a:off x="6410834" y="1528659"/>
            <a:ext cx="379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单机此处添加</a:t>
            </a:r>
            <a:endParaRPr lang="en-US" altLang="zh-CN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一句标题文字内容</a:t>
            </a:r>
            <a:endParaRPr lang="en-US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44" name="图片 143" descr="黑暗里有灯&#10;&#10;中度可信度描述已自动生成">
            <a:extLst>
              <a:ext uri="{FF2B5EF4-FFF2-40B4-BE49-F238E27FC236}">
                <a16:creationId xmlns:a16="http://schemas.microsoft.com/office/drawing/2014/main" id="{5256F658-51A3-653A-6889-62B4780E4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18596">
            <a:off x="6415300" y="4363264"/>
            <a:ext cx="727474" cy="526004"/>
          </a:xfrm>
          <a:prstGeom prst="rect">
            <a:avLst/>
          </a:prstGeom>
        </p:spPr>
      </p:pic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ED6331F9-AA28-5CE3-12A4-7D313066948E}"/>
              </a:ext>
            </a:extLst>
          </p:cNvPr>
          <p:cNvGrpSpPr/>
          <p:nvPr/>
        </p:nvGrpSpPr>
        <p:grpSpPr>
          <a:xfrm>
            <a:off x="6560921" y="4425432"/>
            <a:ext cx="1446870" cy="1446870"/>
            <a:chOff x="6560921" y="4425432"/>
            <a:chExt cx="1446870" cy="1446870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23787A71-01A5-3EDF-4FB5-49A0BF4573C8}"/>
                </a:ext>
              </a:extLst>
            </p:cNvPr>
            <p:cNvGrpSpPr/>
            <p:nvPr/>
          </p:nvGrpSpPr>
          <p:grpSpPr>
            <a:xfrm>
              <a:off x="6560921" y="4425432"/>
              <a:ext cx="1446870" cy="1446870"/>
              <a:chOff x="6658467" y="1698030"/>
              <a:chExt cx="3819033" cy="3819033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95487B10-CB28-2E84-BB11-2DD8AAC2910B}"/>
                  </a:ext>
                </a:extLst>
              </p:cNvPr>
              <p:cNvGrpSpPr/>
              <p:nvPr/>
            </p:nvGrpSpPr>
            <p:grpSpPr>
              <a:xfrm>
                <a:off x="6658467" y="1698030"/>
                <a:ext cx="3819033" cy="3819033"/>
                <a:chOff x="2515983" y="1513880"/>
                <a:chExt cx="1683239" cy="1683239"/>
              </a:xfrm>
            </p:grpSpPr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7CE80015-6C0C-4C0B-B81E-1999F00C0449}"/>
                    </a:ext>
                  </a:extLst>
                </p:cNvPr>
                <p:cNvSpPr txBox="1"/>
                <p:nvPr/>
              </p:nvSpPr>
              <p:spPr>
                <a:xfrm>
                  <a:off x="2971472" y="2093674"/>
                  <a:ext cx="822785" cy="5370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1200" cap="none" spc="-15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lt"/>
                      <a:ea typeface="OPPOSans R" panose="00020600040101010101" pitchFamily="18" charset="-122"/>
                      <a:cs typeface="Arial" panose="020B0604020202020204" pitchFamily="34" charset="0"/>
                    </a:rPr>
                    <a:t>55%</a:t>
                  </a:r>
                  <a:endParaRPr kumimoji="0" lang="zh-CN" altLang="en-US" sz="2400" b="1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OPPOSans R" panose="00020600040101010101" pitchFamily="18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id="{4C74A8B8-C084-B954-191E-8A5AD6888811}"/>
                    </a:ext>
                  </a:extLst>
                </p:cNvPr>
                <p:cNvGrpSpPr/>
                <p:nvPr/>
              </p:nvGrpSpPr>
              <p:grpSpPr>
                <a:xfrm>
                  <a:off x="2515983" y="1513880"/>
                  <a:ext cx="1683239" cy="1683239"/>
                  <a:chOff x="5523034" y="1415561"/>
                  <a:chExt cx="4343400" cy="4343400"/>
                </a:xfrm>
              </p:grpSpPr>
              <p:sp>
                <p:nvSpPr>
                  <p:cNvPr id="137" name="空心弧 136">
                    <a:extLst>
                      <a:ext uri="{FF2B5EF4-FFF2-40B4-BE49-F238E27FC236}">
                        <a16:creationId xmlns:a16="http://schemas.microsoft.com/office/drawing/2014/main" id="{D903A89E-7E22-8BEC-EB3D-D00EA6755544}"/>
                      </a:ext>
                    </a:extLst>
                  </p:cNvPr>
                  <p:cNvSpPr/>
                  <p:nvPr/>
                </p:nvSpPr>
                <p:spPr>
                  <a:xfrm>
                    <a:off x="5523034" y="1415561"/>
                    <a:ext cx="4343400" cy="4343400"/>
                  </a:xfrm>
                  <a:prstGeom prst="blockArc">
                    <a:avLst>
                      <a:gd name="adj1" fmla="val 8346488"/>
                      <a:gd name="adj2" fmla="val 2656961"/>
                      <a:gd name="adj3" fmla="val 20189"/>
                    </a:avLst>
                  </a:prstGeom>
                  <a:solidFill>
                    <a:schemeClr val="accent1">
                      <a:alpha val="12000"/>
                    </a:schemeClr>
                  </a:solidFill>
                  <a:ln>
                    <a:solidFill>
                      <a:schemeClr val="accent1">
                        <a:shade val="50000"/>
                        <a:alpha val="39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38" name="空心弧 137">
                    <a:extLst>
                      <a:ext uri="{FF2B5EF4-FFF2-40B4-BE49-F238E27FC236}">
                        <a16:creationId xmlns:a16="http://schemas.microsoft.com/office/drawing/2014/main" id="{2BCD9120-1BFF-144E-5D24-104E68C4EFE3}"/>
                      </a:ext>
                    </a:extLst>
                  </p:cNvPr>
                  <p:cNvSpPr/>
                  <p:nvPr/>
                </p:nvSpPr>
                <p:spPr>
                  <a:xfrm>
                    <a:off x="5523034" y="1415561"/>
                    <a:ext cx="4343400" cy="4343400"/>
                  </a:xfrm>
                  <a:prstGeom prst="blockArc">
                    <a:avLst>
                      <a:gd name="adj1" fmla="val 8346488"/>
                      <a:gd name="adj2" fmla="val 19324131"/>
                      <a:gd name="adj3" fmla="val 19775"/>
                    </a:avLst>
                  </a:prstGeom>
                  <a:gradFill>
                    <a:gsLst>
                      <a:gs pos="9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82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39" name="矩形 138">
                    <a:extLst>
                      <a:ext uri="{FF2B5EF4-FFF2-40B4-BE49-F238E27FC236}">
                        <a16:creationId xmlns:a16="http://schemas.microsoft.com/office/drawing/2014/main" id="{64803833-1C9E-031C-5D7E-B1ABAD57F9C2}"/>
                      </a:ext>
                    </a:extLst>
                  </p:cNvPr>
                  <p:cNvSpPr/>
                  <p:nvPr/>
                </p:nvSpPr>
                <p:spPr>
                  <a:xfrm rot="3192773">
                    <a:off x="9016544" y="2065642"/>
                    <a:ext cx="98772" cy="8718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01600" sx="102000" sy="102000" algn="ctr" rotWithShape="0">
                      <a:schemeClr val="accent1">
                        <a:alpha val="7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40" name="矩形 139">
                    <a:extLst>
                      <a:ext uri="{FF2B5EF4-FFF2-40B4-BE49-F238E27FC236}">
                        <a16:creationId xmlns:a16="http://schemas.microsoft.com/office/drawing/2014/main" id="{D8AED76B-0A6B-A162-5C79-50607ABE4FDB}"/>
                      </a:ext>
                    </a:extLst>
                  </p:cNvPr>
                  <p:cNvSpPr/>
                  <p:nvPr/>
                </p:nvSpPr>
                <p:spPr>
                  <a:xfrm rot="2973230" flipH="1">
                    <a:off x="6373208" y="4304198"/>
                    <a:ext cx="45719" cy="871870"/>
                  </a:xfrm>
                  <a:prstGeom prst="rect">
                    <a:avLst/>
                  </a:prstGeom>
                  <a:solidFill>
                    <a:schemeClr val="accent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id="{71B4C27F-4955-B51F-7AD2-98E68D2EC8A9}"/>
                  </a:ext>
                </a:extLst>
              </p:cNvPr>
              <p:cNvSpPr/>
              <p:nvPr/>
            </p:nvSpPr>
            <p:spPr>
              <a:xfrm>
                <a:off x="7670749" y="4632372"/>
                <a:ext cx="1909094" cy="670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46" name="梯形 145">
              <a:extLst>
                <a:ext uri="{FF2B5EF4-FFF2-40B4-BE49-F238E27FC236}">
                  <a16:creationId xmlns:a16="http://schemas.microsoft.com/office/drawing/2014/main" id="{8D3ABB2D-C9A4-6FEF-69DB-EC70F7BA63D0}"/>
                </a:ext>
              </a:extLst>
            </p:cNvPr>
            <p:cNvSpPr/>
            <p:nvPr/>
          </p:nvSpPr>
          <p:spPr>
            <a:xfrm>
              <a:off x="6854925" y="5616559"/>
              <a:ext cx="866419" cy="185515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w="3175"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C67144EC-3C74-9368-50D1-67457DC5E732}"/>
              </a:ext>
            </a:extLst>
          </p:cNvPr>
          <p:cNvGrpSpPr/>
          <p:nvPr/>
        </p:nvGrpSpPr>
        <p:grpSpPr>
          <a:xfrm>
            <a:off x="8388581" y="4425432"/>
            <a:ext cx="1446870" cy="1446870"/>
            <a:chOff x="6560921" y="4425432"/>
            <a:chExt cx="1446870" cy="1446870"/>
          </a:xfrm>
        </p:grpSpPr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1464AED4-ED26-F48F-322F-32EC052B7F8F}"/>
                </a:ext>
              </a:extLst>
            </p:cNvPr>
            <p:cNvGrpSpPr/>
            <p:nvPr/>
          </p:nvGrpSpPr>
          <p:grpSpPr>
            <a:xfrm>
              <a:off x="6560921" y="4425432"/>
              <a:ext cx="1446870" cy="1446870"/>
              <a:chOff x="6658467" y="1698030"/>
              <a:chExt cx="3819033" cy="3819033"/>
            </a:xfrm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2FA70EB2-6E66-B619-F01D-21DD60367CBB}"/>
                  </a:ext>
                </a:extLst>
              </p:cNvPr>
              <p:cNvGrpSpPr/>
              <p:nvPr/>
            </p:nvGrpSpPr>
            <p:grpSpPr>
              <a:xfrm>
                <a:off x="6658467" y="1698030"/>
                <a:ext cx="3819033" cy="3819033"/>
                <a:chOff x="2515983" y="1513880"/>
                <a:chExt cx="1683239" cy="1683239"/>
              </a:xfrm>
            </p:grpSpPr>
            <p:sp>
              <p:nvSpPr>
                <p:cNvPr id="153" name="文本框 152">
                  <a:extLst>
                    <a:ext uri="{FF2B5EF4-FFF2-40B4-BE49-F238E27FC236}">
                      <a16:creationId xmlns:a16="http://schemas.microsoft.com/office/drawing/2014/main" id="{AB897748-C274-D7EB-783B-13064106E845}"/>
                    </a:ext>
                  </a:extLst>
                </p:cNvPr>
                <p:cNvSpPr txBox="1"/>
                <p:nvPr/>
              </p:nvSpPr>
              <p:spPr>
                <a:xfrm>
                  <a:off x="2971472" y="2093674"/>
                  <a:ext cx="822786" cy="5370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1200" cap="none" spc="-15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+mj-lt"/>
                      <a:ea typeface="OPPOSans R" panose="00020600040101010101" pitchFamily="18" charset="-122"/>
                      <a:cs typeface="Arial" panose="020B0604020202020204" pitchFamily="34" charset="0"/>
                    </a:rPr>
                    <a:t>50%</a:t>
                  </a:r>
                  <a:endParaRPr kumimoji="0" lang="zh-CN" altLang="en-US" sz="2400" b="1" i="0" u="none" strike="noStrike" kern="1200" cap="none" spc="-15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lt"/>
                    <a:ea typeface="OPPOSans R" panose="00020600040101010101" pitchFamily="18" charset="-122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54" name="组合 153">
                  <a:extLst>
                    <a:ext uri="{FF2B5EF4-FFF2-40B4-BE49-F238E27FC236}">
                      <a16:creationId xmlns:a16="http://schemas.microsoft.com/office/drawing/2014/main" id="{BE8B7F7B-9E25-007F-641B-007AE5B5CADB}"/>
                    </a:ext>
                  </a:extLst>
                </p:cNvPr>
                <p:cNvGrpSpPr/>
                <p:nvPr/>
              </p:nvGrpSpPr>
              <p:grpSpPr>
                <a:xfrm>
                  <a:off x="2515983" y="1513880"/>
                  <a:ext cx="1683239" cy="1683239"/>
                  <a:chOff x="5523034" y="1415561"/>
                  <a:chExt cx="4343400" cy="4343400"/>
                </a:xfrm>
              </p:grpSpPr>
              <p:sp>
                <p:nvSpPr>
                  <p:cNvPr id="155" name="空心弧 154">
                    <a:extLst>
                      <a:ext uri="{FF2B5EF4-FFF2-40B4-BE49-F238E27FC236}">
                        <a16:creationId xmlns:a16="http://schemas.microsoft.com/office/drawing/2014/main" id="{F0E49D7C-68C2-64BD-503E-D2594EE5C637}"/>
                      </a:ext>
                    </a:extLst>
                  </p:cNvPr>
                  <p:cNvSpPr/>
                  <p:nvPr/>
                </p:nvSpPr>
                <p:spPr>
                  <a:xfrm>
                    <a:off x="5523034" y="1415561"/>
                    <a:ext cx="4343400" cy="4343400"/>
                  </a:xfrm>
                  <a:prstGeom prst="blockArc">
                    <a:avLst>
                      <a:gd name="adj1" fmla="val 8346488"/>
                      <a:gd name="adj2" fmla="val 2656961"/>
                      <a:gd name="adj3" fmla="val 20189"/>
                    </a:avLst>
                  </a:prstGeom>
                  <a:solidFill>
                    <a:schemeClr val="accent1">
                      <a:alpha val="12000"/>
                    </a:schemeClr>
                  </a:solidFill>
                  <a:ln>
                    <a:solidFill>
                      <a:schemeClr val="accent1">
                        <a:shade val="50000"/>
                        <a:alpha val="39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56" name="空心弧 155">
                    <a:extLst>
                      <a:ext uri="{FF2B5EF4-FFF2-40B4-BE49-F238E27FC236}">
                        <a16:creationId xmlns:a16="http://schemas.microsoft.com/office/drawing/2014/main" id="{9ACB5E00-C85E-A2ED-7118-648EBB9836BA}"/>
                      </a:ext>
                    </a:extLst>
                  </p:cNvPr>
                  <p:cNvSpPr/>
                  <p:nvPr/>
                </p:nvSpPr>
                <p:spPr>
                  <a:xfrm>
                    <a:off x="5523034" y="1415561"/>
                    <a:ext cx="4343400" cy="4343400"/>
                  </a:xfrm>
                  <a:prstGeom prst="blockArc">
                    <a:avLst>
                      <a:gd name="adj1" fmla="val 8346488"/>
                      <a:gd name="adj2" fmla="val 19324131"/>
                      <a:gd name="adj3" fmla="val 19775"/>
                    </a:avLst>
                  </a:prstGeom>
                  <a:gradFill>
                    <a:gsLst>
                      <a:gs pos="9000">
                        <a:schemeClr val="accent1">
                          <a:alpha val="0"/>
                        </a:schemeClr>
                      </a:gs>
                      <a:gs pos="100000">
                        <a:schemeClr val="accent1">
                          <a:alpha val="82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57" name="矩形 156">
                    <a:extLst>
                      <a:ext uri="{FF2B5EF4-FFF2-40B4-BE49-F238E27FC236}">
                        <a16:creationId xmlns:a16="http://schemas.microsoft.com/office/drawing/2014/main" id="{123D6373-13F5-3CC3-7252-D9A48AA71651}"/>
                      </a:ext>
                    </a:extLst>
                  </p:cNvPr>
                  <p:cNvSpPr/>
                  <p:nvPr/>
                </p:nvSpPr>
                <p:spPr>
                  <a:xfrm rot="3192773">
                    <a:off x="9016544" y="2065642"/>
                    <a:ext cx="98772" cy="87187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01600" sx="102000" sy="102000" algn="ctr" rotWithShape="0">
                      <a:schemeClr val="accent1">
                        <a:alpha val="7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  <p:sp>
                <p:nvSpPr>
                  <p:cNvPr id="158" name="矩形 157">
                    <a:extLst>
                      <a:ext uri="{FF2B5EF4-FFF2-40B4-BE49-F238E27FC236}">
                        <a16:creationId xmlns:a16="http://schemas.microsoft.com/office/drawing/2014/main" id="{B102D709-3730-CCE6-FE56-9F41B23E3F9F}"/>
                      </a:ext>
                    </a:extLst>
                  </p:cNvPr>
                  <p:cNvSpPr/>
                  <p:nvPr/>
                </p:nvSpPr>
                <p:spPr>
                  <a:xfrm rot="2973230" flipH="1">
                    <a:off x="6373208" y="4304198"/>
                    <a:ext cx="45719" cy="871870"/>
                  </a:xfrm>
                  <a:prstGeom prst="rect">
                    <a:avLst/>
                  </a:prstGeom>
                  <a:solidFill>
                    <a:schemeClr val="accent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152" name="矩形 151">
                <a:extLst>
                  <a:ext uri="{FF2B5EF4-FFF2-40B4-BE49-F238E27FC236}">
                    <a16:creationId xmlns:a16="http://schemas.microsoft.com/office/drawing/2014/main" id="{136A9D4B-61C8-C940-9477-297462F226EF}"/>
                  </a:ext>
                </a:extLst>
              </p:cNvPr>
              <p:cNvSpPr/>
              <p:nvPr/>
            </p:nvSpPr>
            <p:spPr>
              <a:xfrm>
                <a:off x="7670749" y="4632372"/>
                <a:ext cx="1909094" cy="670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50" name="梯形 149">
              <a:extLst>
                <a:ext uri="{FF2B5EF4-FFF2-40B4-BE49-F238E27FC236}">
                  <a16:creationId xmlns:a16="http://schemas.microsoft.com/office/drawing/2014/main" id="{FC0A3AD2-8816-8D02-75CF-200961ACEBE4}"/>
                </a:ext>
              </a:extLst>
            </p:cNvPr>
            <p:cNvSpPr/>
            <p:nvPr/>
          </p:nvSpPr>
          <p:spPr>
            <a:xfrm>
              <a:off x="6854925" y="5616559"/>
              <a:ext cx="866419" cy="185515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 w="3175"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1" name="图片 160" descr="黑暗里有灯&#10;&#10;中度可信度描述已自动生成">
            <a:extLst>
              <a:ext uri="{FF2B5EF4-FFF2-40B4-BE49-F238E27FC236}">
                <a16:creationId xmlns:a16="http://schemas.microsoft.com/office/drawing/2014/main" id="{BD6A1082-21A1-FF75-0C8D-2694C5FA6A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18596">
            <a:off x="8229647" y="4363264"/>
            <a:ext cx="727474" cy="526004"/>
          </a:xfrm>
          <a:prstGeom prst="rect">
            <a:avLst/>
          </a:prstGeom>
        </p:spPr>
      </p:pic>
      <p:sp>
        <p:nvSpPr>
          <p:cNvPr id="163" name="文本框 162">
            <a:extLst>
              <a:ext uri="{FF2B5EF4-FFF2-40B4-BE49-F238E27FC236}">
                <a16:creationId xmlns:a16="http://schemas.microsoft.com/office/drawing/2014/main" id="{5E958EC1-2428-7CAE-3691-56A7D143A906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59029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92651B-7FF2-4347-9BDC-3ECA239BB48A}"/>
              </a:ext>
            </a:extLst>
          </p:cNvPr>
          <p:cNvGrpSpPr/>
          <p:nvPr/>
        </p:nvGrpSpPr>
        <p:grpSpPr>
          <a:xfrm>
            <a:off x="6515636" y="1552755"/>
            <a:ext cx="4833122" cy="4576583"/>
            <a:chOff x="6350746" y="1457185"/>
            <a:chExt cx="5021151" cy="4754632"/>
          </a:xfrm>
        </p:grpSpPr>
        <p:sp>
          <p:nvSpPr>
            <p:cNvPr id="29" name="PA-任意多边形 87">
              <a:extLst>
                <a:ext uri="{FF2B5EF4-FFF2-40B4-BE49-F238E27FC236}">
                  <a16:creationId xmlns:a16="http://schemas.microsoft.com/office/drawing/2014/main" id="{B0BC698C-FD17-D741-3761-C7464553A11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411821" y="1520559"/>
              <a:ext cx="4874308" cy="4612784"/>
            </a:xfrm>
            <a:custGeom>
              <a:avLst/>
              <a:gdLst>
                <a:gd name="connsiteX0" fmla="*/ 0 w 5532135"/>
                <a:gd name="connsiteY0" fmla="*/ 0 h 1641434"/>
                <a:gd name="connsiteX1" fmla="*/ 1 w 5532135"/>
                <a:gd name="connsiteY1" fmla="*/ 0 h 1641434"/>
                <a:gd name="connsiteX2" fmla="*/ 2645895 w 5532135"/>
                <a:gd name="connsiteY2" fmla="*/ 0 h 1641434"/>
                <a:gd name="connsiteX3" fmla="*/ 3508172 w 5532135"/>
                <a:gd name="connsiteY3" fmla="*/ 0 h 1641434"/>
                <a:gd name="connsiteX4" fmla="*/ 3587675 w 5532135"/>
                <a:gd name="connsiteY4" fmla="*/ 235972 h 1641434"/>
                <a:gd name="connsiteX5" fmla="*/ 5532135 w 5532135"/>
                <a:gd name="connsiteY5" fmla="*/ 235972 h 1641434"/>
                <a:gd name="connsiteX6" fmla="*/ 5532135 w 5532135"/>
                <a:gd name="connsiteY6" fmla="*/ 1641434 h 1641434"/>
                <a:gd name="connsiteX7" fmla="*/ 0 w 5532135"/>
                <a:gd name="connsiteY7" fmla="*/ 1641434 h 1641434"/>
                <a:gd name="connsiteX8" fmla="*/ 0 w 5532135"/>
                <a:gd name="connsiteY8" fmla="*/ 585373 h 1641434"/>
                <a:gd name="connsiteX9" fmla="*/ 0 w 5532135"/>
                <a:gd name="connsiteY9" fmla="*/ 490046 h 1641434"/>
                <a:gd name="connsiteX0" fmla="*/ 0 w 5532135"/>
                <a:gd name="connsiteY0" fmla="*/ 0 h 5235316"/>
                <a:gd name="connsiteX1" fmla="*/ 1 w 5532135"/>
                <a:gd name="connsiteY1" fmla="*/ 0 h 5235316"/>
                <a:gd name="connsiteX2" fmla="*/ 2645895 w 5532135"/>
                <a:gd name="connsiteY2" fmla="*/ 0 h 5235316"/>
                <a:gd name="connsiteX3" fmla="*/ 3508172 w 5532135"/>
                <a:gd name="connsiteY3" fmla="*/ 0 h 5235316"/>
                <a:gd name="connsiteX4" fmla="*/ 3587675 w 5532135"/>
                <a:gd name="connsiteY4" fmla="*/ 235972 h 5235316"/>
                <a:gd name="connsiteX5" fmla="*/ 5532135 w 5532135"/>
                <a:gd name="connsiteY5" fmla="*/ 235972 h 5235316"/>
                <a:gd name="connsiteX6" fmla="*/ 5532135 w 5532135"/>
                <a:gd name="connsiteY6" fmla="*/ 1641434 h 5235316"/>
                <a:gd name="connsiteX7" fmla="*/ 9610 w 5532135"/>
                <a:gd name="connsiteY7" fmla="*/ 5235316 h 5235316"/>
                <a:gd name="connsiteX8" fmla="*/ 0 w 5532135"/>
                <a:gd name="connsiteY8" fmla="*/ 585373 h 5235316"/>
                <a:gd name="connsiteX9" fmla="*/ 0 w 5532135"/>
                <a:gd name="connsiteY9" fmla="*/ 490046 h 5235316"/>
                <a:gd name="connsiteX10" fmla="*/ 0 w 5532135"/>
                <a:gd name="connsiteY10" fmla="*/ 0 h 5235316"/>
                <a:gd name="connsiteX0" fmla="*/ 0 w 5532135"/>
                <a:gd name="connsiteY0" fmla="*/ 0 h 5264145"/>
                <a:gd name="connsiteX1" fmla="*/ 1 w 5532135"/>
                <a:gd name="connsiteY1" fmla="*/ 0 h 5264145"/>
                <a:gd name="connsiteX2" fmla="*/ 2645895 w 5532135"/>
                <a:gd name="connsiteY2" fmla="*/ 0 h 5264145"/>
                <a:gd name="connsiteX3" fmla="*/ 3508172 w 5532135"/>
                <a:gd name="connsiteY3" fmla="*/ 0 h 5264145"/>
                <a:gd name="connsiteX4" fmla="*/ 3587675 w 5532135"/>
                <a:gd name="connsiteY4" fmla="*/ 235972 h 5264145"/>
                <a:gd name="connsiteX5" fmla="*/ 5532135 w 5532135"/>
                <a:gd name="connsiteY5" fmla="*/ 235972 h 5264145"/>
                <a:gd name="connsiteX6" fmla="*/ 5503307 w 5532135"/>
                <a:gd name="connsiteY6" fmla="*/ 5264145 h 5264145"/>
                <a:gd name="connsiteX7" fmla="*/ 9610 w 5532135"/>
                <a:gd name="connsiteY7" fmla="*/ 5235316 h 5264145"/>
                <a:gd name="connsiteX8" fmla="*/ 0 w 5532135"/>
                <a:gd name="connsiteY8" fmla="*/ 585373 h 5264145"/>
                <a:gd name="connsiteX9" fmla="*/ 0 w 5532135"/>
                <a:gd name="connsiteY9" fmla="*/ 490046 h 5264145"/>
                <a:gd name="connsiteX10" fmla="*/ 0 w 5532135"/>
                <a:gd name="connsiteY10" fmla="*/ 0 h 5264145"/>
                <a:gd name="connsiteX0" fmla="*/ 0 w 5532135"/>
                <a:gd name="connsiteY0" fmla="*/ 0 h 5235316"/>
                <a:gd name="connsiteX1" fmla="*/ 1 w 5532135"/>
                <a:gd name="connsiteY1" fmla="*/ 0 h 5235316"/>
                <a:gd name="connsiteX2" fmla="*/ 2645895 w 5532135"/>
                <a:gd name="connsiteY2" fmla="*/ 0 h 5235316"/>
                <a:gd name="connsiteX3" fmla="*/ 3508172 w 5532135"/>
                <a:gd name="connsiteY3" fmla="*/ 0 h 5235316"/>
                <a:gd name="connsiteX4" fmla="*/ 3587675 w 5532135"/>
                <a:gd name="connsiteY4" fmla="*/ 235972 h 5235316"/>
                <a:gd name="connsiteX5" fmla="*/ 5532135 w 5532135"/>
                <a:gd name="connsiteY5" fmla="*/ 235972 h 5235316"/>
                <a:gd name="connsiteX6" fmla="*/ 5512917 w 5532135"/>
                <a:gd name="connsiteY6" fmla="*/ 5225709 h 5235316"/>
                <a:gd name="connsiteX7" fmla="*/ 9610 w 5532135"/>
                <a:gd name="connsiteY7" fmla="*/ 5235316 h 5235316"/>
                <a:gd name="connsiteX8" fmla="*/ 0 w 5532135"/>
                <a:gd name="connsiteY8" fmla="*/ 585373 h 5235316"/>
                <a:gd name="connsiteX9" fmla="*/ 0 w 5532135"/>
                <a:gd name="connsiteY9" fmla="*/ 490046 h 5235316"/>
                <a:gd name="connsiteX10" fmla="*/ 0 w 5532135"/>
                <a:gd name="connsiteY10" fmla="*/ 0 h 523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532135" h="5235316">
                  <a:moveTo>
                    <a:pt x="0" y="0"/>
                  </a:moveTo>
                  <a:lnTo>
                    <a:pt x="1" y="0"/>
                  </a:lnTo>
                  <a:lnTo>
                    <a:pt x="2645895" y="0"/>
                  </a:lnTo>
                  <a:lnTo>
                    <a:pt x="3508172" y="0"/>
                  </a:lnTo>
                  <a:lnTo>
                    <a:pt x="3587675" y="235972"/>
                  </a:lnTo>
                  <a:lnTo>
                    <a:pt x="5532135" y="235972"/>
                  </a:lnTo>
                  <a:lnTo>
                    <a:pt x="5512917" y="5225709"/>
                  </a:lnTo>
                  <a:lnTo>
                    <a:pt x="9610" y="5235316"/>
                  </a:lnTo>
                  <a:cubicBezTo>
                    <a:pt x="6407" y="3685335"/>
                    <a:pt x="3203" y="2135354"/>
                    <a:pt x="0" y="585373"/>
                  </a:cubicBezTo>
                  <a:lnTo>
                    <a:pt x="0" y="490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3000"/>
              </a:schemeClr>
            </a:solidFill>
            <a:ln w="12700">
              <a:solidFill>
                <a:schemeClr val="accent1"/>
              </a:solidFill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PA-平行四边形 66">
              <a:extLst>
                <a:ext uri="{FF2B5EF4-FFF2-40B4-BE49-F238E27FC236}">
                  <a16:creationId xmlns:a16="http://schemas.microsoft.com/office/drawing/2014/main" id="{CF9E4CD2-8534-F06A-3911-AC3F1C6BE9A2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flipV="1">
              <a:off x="9564130" y="1517608"/>
              <a:ext cx="165862" cy="170617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5C9F430-4E3A-4F91-5EC9-388B7326F3E6}"/>
                </a:ext>
              </a:extLst>
            </p:cNvPr>
            <p:cNvGrpSpPr/>
            <p:nvPr/>
          </p:nvGrpSpPr>
          <p:grpSpPr>
            <a:xfrm rot="16200000">
              <a:off x="6391030" y="5835839"/>
              <a:ext cx="335695" cy="416262"/>
              <a:chOff x="2326640" y="8618220"/>
              <a:chExt cx="381000" cy="472440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BDFE5868-559A-9EFA-4834-C6A12DFC6EA0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C73167ED-C380-3DFB-38F2-4236A54225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D3434DE-9638-C6D4-BE1B-CE28A093961B}"/>
                </a:ext>
              </a:extLst>
            </p:cNvPr>
            <p:cNvGrpSpPr/>
            <p:nvPr/>
          </p:nvGrpSpPr>
          <p:grpSpPr>
            <a:xfrm rot="5400000">
              <a:off x="10995917" y="1604891"/>
              <a:ext cx="335695" cy="416262"/>
              <a:chOff x="2326640" y="8618220"/>
              <a:chExt cx="381000" cy="472440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DD9905B5-6151-2E7B-9A31-BADFA54114A4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5FD8ECE1-DFCE-622C-E030-D1436D59F0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16D5FCE-EBDA-5A25-636F-A1FABD15EF9F}"/>
                </a:ext>
              </a:extLst>
            </p:cNvPr>
            <p:cNvGrpSpPr/>
            <p:nvPr/>
          </p:nvGrpSpPr>
          <p:grpSpPr>
            <a:xfrm>
              <a:off x="6350746" y="1457185"/>
              <a:ext cx="335695" cy="416262"/>
              <a:chOff x="2326640" y="8618220"/>
              <a:chExt cx="381000" cy="472440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A5F68C01-94AC-0D1C-FBC3-24C3DAFB1588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B4764B74-A21C-2355-829F-2832590EF6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3F359F4F-3115-C40E-6E6D-C330729B9385}"/>
                </a:ext>
              </a:extLst>
            </p:cNvPr>
            <p:cNvSpPr/>
            <p:nvPr/>
          </p:nvSpPr>
          <p:spPr>
            <a:xfrm flipV="1">
              <a:off x="9721906" y="1517608"/>
              <a:ext cx="165862" cy="170617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44676B70-3B1C-A27B-8444-EF140B6EC03C}"/>
                </a:ext>
              </a:extLst>
            </p:cNvPr>
            <p:cNvSpPr/>
            <p:nvPr/>
          </p:nvSpPr>
          <p:spPr>
            <a:xfrm flipV="1">
              <a:off x="9879683" y="1517608"/>
              <a:ext cx="165862" cy="170617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9EFE5BE6-C9F0-3F72-0681-3CC523BCFAAA}"/>
                </a:ext>
              </a:extLst>
            </p:cNvPr>
            <p:cNvSpPr/>
            <p:nvPr/>
          </p:nvSpPr>
          <p:spPr>
            <a:xfrm flipV="1">
              <a:off x="10037460" y="1517608"/>
              <a:ext cx="165862" cy="170617"/>
            </a:xfrm>
            <a:prstGeom prst="parallelogram">
              <a:avLst>
                <a:gd name="adj" fmla="val 32104"/>
              </a:avLst>
            </a:prstGeom>
            <a:solidFill>
              <a:schemeClr val="accent1">
                <a:alpha val="2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48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78B436F-BDB0-1B38-B8A1-A2ECBEB3A9C2}"/>
                </a:ext>
              </a:extLst>
            </p:cNvPr>
            <p:cNvGrpSpPr/>
            <p:nvPr/>
          </p:nvGrpSpPr>
          <p:grpSpPr>
            <a:xfrm rot="5400000" flipH="1">
              <a:off x="10995918" y="5835839"/>
              <a:ext cx="335695" cy="416262"/>
              <a:chOff x="2326640" y="8618220"/>
              <a:chExt cx="381000" cy="472440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82E1F6CE-4ED1-903C-F215-02EC79393419}"/>
                  </a:ext>
                </a:extLst>
              </p:cNvPr>
              <p:cNvCxnSpPr/>
              <p:nvPr/>
            </p:nvCxnSpPr>
            <p:spPr>
              <a:xfrm>
                <a:off x="2326640" y="8618220"/>
                <a:ext cx="0" cy="47244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76F0F5C9-3D74-87B0-5EF7-EB2BEC4837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26640" y="8618220"/>
                <a:ext cx="381000" cy="0"/>
              </a:xfrm>
              <a:prstGeom prst="line">
                <a:avLst/>
              </a:prstGeom>
              <a:ln w="25400" cap="sq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7" name="图片 46" descr="直升机在飞行&#10;&#10;描述已自动生成">
            <a:extLst>
              <a:ext uri="{FF2B5EF4-FFF2-40B4-BE49-F238E27FC236}">
                <a16:creationId xmlns:a16="http://schemas.microsoft.com/office/drawing/2014/main" id="{4B82D881-C440-FECF-B6A0-4FBA8F99E4F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8791" y="2146956"/>
            <a:ext cx="4208472" cy="174232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A64E05E5-7BC8-2BDD-EF83-03182351B7AF}"/>
              </a:ext>
            </a:extLst>
          </p:cNvPr>
          <p:cNvSpPr txBox="1"/>
          <p:nvPr/>
        </p:nvSpPr>
        <p:spPr>
          <a:xfrm>
            <a:off x="6674569" y="1643751"/>
            <a:ext cx="2208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单机此处添加标题</a:t>
            </a:r>
            <a:endParaRPr 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454609EF-8AD7-4DE0-FFD0-C93C9E0518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8791" y="4046340"/>
            <a:ext cx="4208472" cy="174232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B3D8F8C8-CEE1-DC44-F33B-1160C9ED523B}"/>
              </a:ext>
            </a:extLst>
          </p:cNvPr>
          <p:cNvSpPr txBox="1"/>
          <p:nvPr/>
        </p:nvSpPr>
        <p:spPr>
          <a:xfrm>
            <a:off x="6818791" y="3610882"/>
            <a:ext cx="826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3DD5256-0185-C20C-CD2E-4C3AC8DE4426}"/>
              </a:ext>
            </a:extLst>
          </p:cNvPr>
          <p:cNvSpPr txBox="1"/>
          <p:nvPr/>
        </p:nvSpPr>
        <p:spPr>
          <a:xfrm>
            <a:off x="10358313" y="3610882"/>
            <a:ext cx="826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003471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4752531-1D03-48B5-DFBB-B9785B163813}"/>
              </a:ext>
            </a:extLst>
          </p:cNvPr>
          <p:cNvSpPr txBox="1"/>
          <p:nvPr/>
        </p:nvSpPr>
        <p:spPr>
          <a:xfrm>
            <a:off x="6818791" y="5525544"/>
            <a:ext cx="826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9EBA4E6-8C76-26AD-99EB-09059ED570F5}"/>
              </a:ext>
            </a:extLst>
          </p:cNvPr>
          <p:cNvSpPr txBox="1"/>
          <p:nvPr/>
        </p:nvSpPr>
        <p:spPr>
          <a:xfrm>
            <a:off x="10358313" y="5525544"/>
            <a:ext cx="826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003472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CCB9030-2B44-3274-B0A6-A04184BF7F55}"/>
              </a:ext>
            </a:extLst>
          </p:cNvPr>
          <p:cNvSpPr txBox="1"/>
          <p:nvPr/>
        </p:nvSpPr>
        <p:spPr>
          <a:xfrm>
            <a:off x="1109719" y="2430885"/>
            <a:ext cx="4304221" cy="1905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Lorem ipsum dolor sit amet, consectetuer adipiscing elit. Maecenas porttitor congue massa. Fusce posuere, magna sed pulvinar ultricies, purus lectus malesuada libero, sit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Pellentesque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habitant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morbi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et malesuada fames ac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egestas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 marL="171450" indent="-171450">
              <a:lnSpc>
                <a:spcPct val="13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nonummy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pede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Mauris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orci</a:t>
            </a:r>
            <a:endParaRPr lang="en-US" altLang="zh-CN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  <a:p>
            <a:pPr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93FFF2FB-7E17-33E4-B682-C0E24E743A13}"/>
              </a:ext>
            </a:extLst>
          </p:cNvPr>
          <p:cNvSpPr txBox="1"/>
          <p:nvPr/>
        </p:nvSpPr>
        <p:spPr>
          <a:xfrm>
            <a:off x="1016586" y="1537930"/>
            <a:ext cx="379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单机此处添加</a:t>
            </a:r>
            <a:endParaRPr lang="en-US" altLang="zh-CN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一句标题文字内容</a:t>
            </a:r>
            <a:endParaRPr lang="en-US" sz="2400" dirty="0">
              <a:solidFill>
                <a:schemeClr val="accent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64F5763-C4C9-C866-E0C2-9F7329C3C838}"/>
              </a:ext>
            </a:extLst>
          </p:cNvPr>
          <p:cNvSpPr txBox="1"/>
          <p:nvPr/>
        </p:nvSpPr>
        <p:spPr>
          <a:xfrm>
            <a:off x="1092321" y="5116163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添加文本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70" name="图形 69">
            <a:extLst>
              <a:ext uri="{FF2B5EF4-FFF2-40B4-BE49-F238E27FC236}">
                <a16:creationId xmlns:a16="http://schemas.microsoft.com/office/drawing/2014/main" id="{E17B1C22-4445-E34D-50D1-FC76BA7A162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29426" y="4497437"/>
            <a:ext cx="540621" cy="540621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pic>
        <p:nvPicPr>
          <p:cNvPr id="72" name="图形 71">
            <a:extLst>
              <a:ext uri="{FF2B5EF4-FFF2-40B4-BE49-F238E27FC236}">
                <a16:creationId xmlns:a16="http://schemas.microsoft.com/office/drawing/2014/main" id="{B8863676-E790-5EC5-2F0D-C7E075AF4A2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27572" y="5145790"/>
            <a:ext cx="491146" cy="491146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pic>
        <p:nvPicPr>
          <p:cNvPr id="74" name="图形 73">
            <a:extLst>
              <a:ext uri="{FF2B5EF4-FFF2-40B4-BE49-F238E27FC236}">
                <a16:creationId xmlns:a16="http://schemas.microsoft.com/office/drawing/2014/main" id="{CA63C346-1038-88AB-D6E6-F19946CDC18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028196" y="4516657"/>
            <a:ext cx="507203" cy="502181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grpSp>
        <p:nvGrpSpPr>
          <p:cNvPr id="85" name="组合 84">
            <a:extLst>
              <a:ext uri="{FF2B5EF4-FFF2-40B4-BE49-F238E27FC236}">
                <a16:creationId xmlns:a16="http://schemas.microsoft.com/office/drawing/2014/main" id="{0C86508C-FDCA-83E6-E4FC-995CF4FF21C3}"/>
              </a:ext>
            </a:extLst>
          </p:cNvPr>
          <p:cNvGrpSpPr/>
          <p:nvPr/>
        </p:nvGrpSpPr>
        <p:grpSpPr>
          <a:xfrm>
            <a:off x="3984859" y="2052324"/>
            <a:ext cx="2589196" cy="556122"/>
            <a:chOff x="3984859" y="2052324"/>
            <a:chExt cx="2589196" cy="556122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6B9B4C5-8FEA-2A70-86FA-0D5DA3CB3F56}"/>
                </a:ext>
              </a:extLst>
            </p:cNvPr>
            <p:cNvSpPr/>
            <p:nvPr/>
          </p:nvSpPr>
          <p:spPr>
            <a:xfrm>
              <a:off x="3984859" y="2106265"/>
              <a:ext cx="2589196" cy="502181"/>
            </a:xfrm>
            <a:custGeom>
              <a:avLst/>
              <a:gdLst>
                <a:gd name="connsiteX0" fmla="*/ 0 w 2589196"/>
                <a:gd name="connsiteY0" fmla="*/ 0 h 741145"/>
                <a:gd name="connsiteX1" fmla="*/ 1597794 w 2589196"/>
                <a:gd name="connsiteY1" fmla="*/ 0 h 741145"/>
                <a:gd name="connsiteX2" fmla="*/ 2589196 w 2589196"/>
                <a:gd name="connsiteY2" fmla="*/ 741145 h 74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9196" h="741145">
                  <a:moveTo>
                    <a:pt x="0" y="0"/>
                  </a:moveTo>
                  <a:lnTo>
                    <a:pt x="1597794" y="0"/>
                  </a:lnTo>
                  <a:lnTo>
                    <a:pt x="2589196" y="74114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BE41171B-9008-B0F8-6B69-28E2D362D0B2}"/>
                </a:ext>
              </a:extLst>
            </p:cNvPr>
            <p:cNvCxnSpPr>
              <a:cxnSpLocks/>
            </p:cNvCxnSpPr>
            <p:nvPr/>
          </p:nvCxnSpPr>
          <p:spPr>
            <a:xfrm>
              <a:off x="4000232" y="2052324"/>
              <a:ext cx="0" cy="114234"/>
            </a:xfrm>
            <a:prstGeom prst="line">
              <a:avLst/>
            </a:prstGeom>
            <a:ln w="28575"/>
            <a:effectLst>
              <a:outerShdw blurRad="63500" sx="102000" sy="102000" algn="ctr" rotWithShape="0">
                <a:schemeClr val="accent1">
                  <a:alpha val="9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178B5FE-FA7A-9CB4-0A9E-EBBD0DCC3EB3}"/>
                </a:ext>
              </a:extLst>
            </p:cNvPr>
            <p:cNvSpPr/>
            <p:nvPr/>
          </p:nvSpPr>
          <p:spPr>
            <a:xfrm>
              <a:off x="5446320" y="2106265"/>
              <a:ext cx="247650" cy="57150"/>
            </a:xfrm>
            <a:custGeom>
              <a:avLst/>
              <a:gdLst>
                <a:gd name="connsiteX0" fmla="*/ 0 w 247650"/>
                <a:gd name="connsiteY0" fmla="*/ 0 h 57150"/>
                <a:gd name="connsiteX1" fmla="*/ 119063 w 247650"/>
                <a:gd name="connsiteY1" fmla="*/ 0 h 57150"/>
                <a:gd name="connsiteX2" fmla="*/ 247650 w 247650"/>
                <a:gd name="connsiteY2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7650" h="57150">
                  <a:moveTo>
                    <a:pt x="0" y="0"/>
                  </a:moveTo>
                  <a:lnTo>
                    <a:pt x="119063" y="0"/>
                  </a:lnTo>
                  <a:lnTo>
                    <a:pt x="247650" y="57150"/>
                  </a:lnTo>
                </a:path>
              </a:pathLst>
            </a:custGeom>
            <a:ln w="28575"/>
            <a:effectLst>
              <a:outerShdw blurRad="63500" sx="102000" sy="102000" algn="ctr" rotWithShape="0">
                <a:schemeClr val="accent1">
                  <a:alpha val="97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599F14C2-4BA0-402F-6EE7-5FBF6C962EAA}"/>
              </a:ext>
            </a:extLst>
          </p:cNvPr>
          <p:cNvSpPr txBox="1"/>
          <p:nvPr/>
        </p:nvSpPr>
        <p:spPr>
          <a:xfrm>
            <a:off x="2564471" y="5116163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添加文本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D594136-6953-25EB-C64D-31828C56F0A8}"/>
              </a:ext>
            </a:extLst>
          </p:cNvPr>
          <p:cNvSpPr txBox="1"/>
          <p:nvPr/>
        </p:nvSpPr>
        <p:spPr>
          <a:xfrm>
            <a:off x="4036620" y="5116163"/>
            <a:ext cx="1409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添加文本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82" name="图形 81">
            <a:extLst>
              <a:ext uri="{FF2B5EF4-FFF2-40B4-BE49-F238E27FC236}">
                <a16:creationId xmlns:a16="http://schemas.microsoft.com/office/drawing/2014/main" id="{A5986D66-003C-F1CA-6888-E2462770D8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93548" y="4522174"/>
            <a:ext cx="491146" cy="491146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24935216-A11A-8092-92D9-09F2C2251782}"/>
              </a:ext>
            </a:extLst>
          </p:cNvPr>
          <p:cNvSpPr txBox="1"/>
          <p:nvPr/>
        </p:nvSpPr>
        <p:spPr>
          <a:xfrm>
            <a:off x="1002176" y="5763126"/>
            <a:ext cx="3096900" cy="440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*Lorem ipsum dolor sit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amet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,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consectetuer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adipiscing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elit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. Maecenas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porttitor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congue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 </a:t>
            </a:r>
            <a:r>
              <a:rPr lang="en-US" altLang="zh-CN" sz="900" dirty="0" err="1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massa</a:t>
            </a:r>
            <a:r>
              <a:rPr lang="en-US" altLang="zh-CN" sz="900" dirty="0">
                <a:solidFill>
                  <a:schemeClr val="bg1">
                    <a:alpha val="50000"/>
                  </a:schemeClr>
                </a:solidFill>
                <a:latin typeface="+mn-ea"/>
                <a:cs typeface="OPPOSans B" panose="00020600040101010101" pitchFamily="18" charset="-122"/>
              </a:rPr>
              <a:t>. 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C4D973B-A4F7-E5F7-9438-DD7A4743885E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4222950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517FB99-08F1-2A84-3662-058D8291E1F4}"/>
              </a:ext>
            </a:extLst>
          </p:cNvPr>
          <p:cNvGrpSpPr/>
          <p:nvPr/>
        </p:nvGrpSpPr>
        <p:grpSpPr>
          <a:xfrm>
            <a:off x="1191756" y="1994793"/>
            <a:ext cx="4813156" cy="1000839"/>
            <a:chOff x="1049141" y="2017588"/>
            <a:chExt cx="4813156" cy="1000839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6BA9EEE1-FB3F-A758-7B31-42A18D1C210A}"/>
                </a:ext>
              </a:extLst>
            </p:cNvPr>
            <p:cNvSpPr/>
            <p:nvPr/>
          </p:nvSpPr>
          <p:spPr>
            <a:xfrm>
              <a:off x="1049141" y="2317146"/>
              <a:ext cx="4813156" cy="597513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黑暗中的光&#10;&#10;描述已自动生成">
              <a:extLst>
                <a:ext uri="{FF2B5EF4-FFF2-40B4-BE49-F238E27FC236}">
                  <a16:creationId xmlns:a16="http://schemas.microsoft.com/office/drawing/2014/main" id="{3DBF494E-E5DA-34CB-0369-647722C21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4481" y="2807969"/>
              <a:ext cx="2162477" cy="210458"/>
            </a:xfrm>
            <a:prstGeom prst="rect">
              <a:avLst/>
            </a:prstGeom>
          </p:spPr>
        </p:pic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7DBD795-11F1-7A4C-7AC5-0502A234E52F}"/>
                </a:ext>
              </a:extLst>
            </p:cNvPr>
            <p:cNvGrpSpPr/>
            <p:nvPr/>
          </p:nvGrpSpPr>
          <p:grpSpPr>
            <a:xfrm>
              <a:off x="1465624" y="2063240"/>
              <a:ext cx="1022051" cy="314295"/>
              <a:chOff x="4856462" y="2445181"/>
              <a:chExt cx="1022051" cy="314295"/>
            </a:xfrm>
          </p:grpSpPr>
          <p:sp>
            <p:nvSpPr>
              <p:cNvPr id="33" name="矩形: 剪去单角 32">
                <a:extLst>
                  <a:ext uri="{FF2B5EF4-FFF2-40B4-BE49-F238E27FC236}">
                    <a16:creationId xmlns:a16="http://schemas.microsoft.com/office/drawing/2014/main" id="{497D0CC9-ECF2-3F13-DE51-30C2E36EE882}"/>
                  </a:ext>
                </a:extLst>
              </p:cNvPr>
              <p:cNvSpPr/>
              <p:nvPr/>
            </p:nvSpPr>
            <p:spPr>
              <a:xfrm rot="5400000">
                <a:off x="5213600" y="2088043"/>
                <a:ext cx="307775" cy="1022051"/>
              </a:xfrm>
              <a:prstGeom prst="snip1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E9BC2029-7CD1-D7DF-4AAB-181815B3F073}"/>
                  </a:ext>
                </a:extLst>
              </p:cNvPr>
              <p:cNvSpPr txBox="1"/>
              <p:nvPr/>
            </p:nvSpPr>
            <p:spPr>
              <a:xfrm>
                <a:off x="4910791" y="2451699"/>
                <a:ext cx="9133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添加文本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2D1D80A-8383-594A-4C5B-3C4129E3298B}"/>
                </a:ext>
              </a:extLst>
            </p:cNvPr>
            <p:cNvSpPr txBox="1"/>
            <p:nvPr/>
          </p:nvSpPr>
          <p:spPr>
            <a:xfrm>
              <a:off x="2657799" y="2017588"/>
              <a:ext cx="278626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Loremdolorsitametconsectetueradipiscing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MaecenasLorem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 ipsum</a:t>
              </a:r>
              <a:endParaRPr lang="en-US" sz="1200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54ACE43-539C-652C-EDBB-7C4207AAC33B}"/>
                </a:ext>
              </a:extLst>
            </p:cNvPr>
            <p:cNvSpPr txBox="1"/>
            <p:nvPr/>
          </p:nvSpPr>
          <p:spPr>
            <a:xfrm>
              <a:off x="1383650" y="2420914"/>
              <a:ext cx="62294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06/14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2D213DF-32D3-992F-B80F-160693475964}"/>
                </a:ext>
              </a:extLst>
            </p:cNvPr>
            <p:cNvSpPr txBox="1"/>
            <p:nvPr/>
          </p:nvSpPr>
          <p:spPr>
            <a:xfrm>
              <a:off x="1893126" y="2420914"/>
              <a:ext cx="7535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03:45:21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383A93E-90D5-A659-8841-8228CD277C7D}"/>
              </a:ext>
            </a:extLst>
          </p:cNvPr>
          <p:cNvGrpSpPr/>
          <p:nvPr/>
        </p:nvGrpSpPr>
        <p:grpSpPr>
          <a:xfrm>
            <a:off x="1191756" y="3436874"/>
            <a:ext cx="4813156" cy="955187"/>
            <a:chOff x="1049141" y="2063240"/>
            <a:chExt cx="4813156" cy="955187"/>
          </a:xfrm>
        </p:grpSpPr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0700B684-E470-59D2-AD2D-9EC6DAAACB48}"/>
                </a:ext>
              </a:extLst>
            </p:cNvPr>
            <p:cNvSpPr/>
            <p:nvPr/>
          </p:nvSpPr>
          <p:spPr>
            <a:xfrm>
              <a:off x="1049141" y="2317146"/>
              <a:ext cx="4813156" cy="597513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 descr="黑暗中的光&#10;&#10;描述已自动生成">
              <a:extLst>
                <a:ext uri="{FF2B5EF4-FFF2-40B4-BE49-F238E27FC236}">
                  <a16:creationId xmlns:a16="http://schemas.microsoft.com/office/drawing/2014/main" id="{7B40861E-A004-753D-FEF2-402C9EFB5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4481" y="2807969"/>
              <a:ext cx="2162477" cy="210458"/>
            </a:xfrm>
            <a:prstGeom prst="rect">
              <a:avLst/>
            </a:prstGeom>
          </p:spPr>
        </p:pic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3B1D52C-8BC4-1777-F5DC-E33C3518F9C1}"/>
                </a:ext>
              </a:extLst>
            </p:cNvPr>
            <p:cNvGrpSpPr/>
            <p:nvPr/>
          </p:nvGrpSpPr>
          <p:grpSpPr>
            <a:xfrm>
              <a:off x="1465624" y="2063240"/>
              <a:ext cx="1022051" cy="314295"/>
              <a:chOff x="4856462" y="2445181"/>
              <a:chExt cx="1022051" cy="314295"/>
            </a:xfrm>
          </p:grpSpPr>
          <p:sp>
            <p:nvSpPr>
              <p:cNvPr id="54" name="矩形: 剪去单角 53">
                <a:extLst>
                  <a:ext uri="{FF2B5EF4-FFF2-40B4-BE49-F238E27FC236}">
                    <a16:creationId xmlns:a16="http://schemas.microsoft.com/office/drawing/2014/main" id="{357DC76B-7FBE-6058-5404-2D48B230EFBD}"/>
                  </a:ext>
                </a:extLst>
              </p:cNvPr>
              <p:cNvSpPr/>
              <p:nvPr/>
            </p:nvSpPr>
            <p:spPr>
              <a:xfrm rot="5400000">
                <a:off x="5213600" y="2088043"/>
                <a:ext cx="307775" cy="1022051"/>
              </a:xfrm>
              <a:prstGeom prst="snip1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B851C9DB-1AB5-280B-A37E-7CE424FB154A}"/>
                  </a:ext>
                </a:extLst>
              </p:cNvPr>
              <p:cNvSpPr txBox="1"/>
              <p:nvPr/>
            </p:nvSpPr>
            <p:spPr>
              <a:xfrm>
                <a:off x="4910791" y="2451699"/>
                <a:ext cx="9133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添加文本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83184D2-730E-1D40-CF25-9AB4C963A461}"/>
                </a:ext>
              </a:extLst>
            </p:cNvPr>
            <p:cNvSpPr txBox="1"/>
            <p:nvPr/>
          </p:nvSpPr>
          <p:spPr>
            <a:xfrm>
              <a:off x="1383650" y="2420914"/>
              <a:ext cx="62294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06/14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DF96A92-FE2D-F62B-266E-2268B1EF16C9}"/>
                </a:ext>
              </a:extLst>
            </p:cNvPr>
            <p:cNvSpPr txBox="1"/>
            <p:nvPr/>
          </p:nvSpPr>
          <p:spPr>
            <a:xfrm>
              <a:off x="1893126" y="2420914"/>
              <a:ext cx="7535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03:45:21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793EFD2-3082-A71E-9DF9-4ADEF377D898}"/>
              </a:ext>
            </a:extLst>
          </p:cNvPr>
          <p:cNvGrpSpPr/>
          <p:nvPr/>
        </p:nvGrpSpPr>
        <p:grpSpPr>
          <a:xfrm>
            <a:off x="1191756" y="4769103"/>
            <a:ext cx="4813156" cy="1019388"/>
            <a:chOff x="1049141" y="1999039"/>
            <a:chExt cx="4813156" cy="1019388"/>
          </a:xfrm>
        </p:grpSpPr>
        <p:sp>
          <p:nvSpPr>
            <p:cNvPr id="57" name="梯形 56">
              <a:extLst>
                <a:ext uri="{FF2B5EF4-FFF2-40B4-BE49-F238E27FC236}">
                  <a16:creationId xmlns:a16="http://schemas.microsoft.com/office/drawing/2014/main" id="{9461F4F8-9E43-2FF3-2F4D-50F3B741895B}"/>
                </a:ext>
              </a:extLst>
            </p:cNvPr>
            <p:cNvSpPr/>
            <p:nvPr/>
          </p:nvSpPr>
          <p:spPr>
            <a:xfrm>
              <a:off x="1049141" y="2317146"/>
              <a:ext cx="4813156" cy="597513"/>
            </a:xfrm>
            <a:prstGeom prst="trapezoid">
              <a:avLst>
                <a:gd name="adj" fmla="val 112273"/>
              </a:avLst>
            </a:prstGeom>
            <a:gradFill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9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8" name="图片 57" descr="黑暗中的光&#10;&#10;描述已自动生成">
              <a:extLst>
                <a:ext uri="{FF2B5EF4-FFF2-40B4-BE49-F238E27FC236}">
                  <a16:creationId xmlns:a16="http://schemas.microsoft.com/office/drawing/2014/main" id="{8534A3B4-EA53-646E-CAC3-D9A9F095F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4481" y="2807969"/>
              <a:ext cx="2162477" cy="210458"/>
            </a:xfrm>
            <a:prstGeom prst="rect">
              <a:avLst/>
            </a:prstGeom>
          </p:spPr>
        </p:pic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B7DA09E-380F-5FFB-F477-FDC34977B6CC}"/>
                </a:ext>
              </a:extLst>
            </p:cNvPr>
            <p:cNvGrpSpPr/>
            <p:nvPr/>
          </p:nvGrpSpPr>
          <p:grpSpPr>
            <a:xfrm>
              <a:off x="1465624" y="2063240"/>
              <a:ext cx="1022051" cy="314295"/>
              <a:chOff x="4856462" y="2445181"/>
              <a:chExt cx="1022051" cy="314295"/>
            </a:xfrm>
          </p:grpSpPr>
          <p:sp>
            <p:nvSpPr>
              <p:cNvPr id="63" name="矩形: 剪去单角 62">
                <a:extLst>
                  <a:ext uri="{FF2B5EF4-FFF2-40B4-BE49-F238E27FC236}">
                    <a16:creationId xmlns:a16="http://schemas.microsoft.com/office/drawing/2014/main" id="{55276F16-D527-8F08-860C-4489764CCAA6}"/>
                  </a:ext>
                </a:extLst>
              </p:cNvPr>
              <p:cNvSpPr/>
              <p:nvPr/>
            </p:nvSpPr>
            <p:spPr>
              <a:xfrm rot="5400000">
                <a:off x="5213600" y="2088043"/>
                <a:ext cx="307775" cy="1022051"/>
              </a:xfrm>
              <a:prstGeom prst="snip1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17400000" scaled="0"/>
                <a:tileRect/>
              </a:gradFill>
              <a:ln>
                <a:gradFill flip="none" rotWithShape="1">
                  <a:gsLst>
                    <a:gs pos="2247">
                      <a:schemeClr val="bg1"/>
                    </a:gs>
                    <a:gs pos="19000">
                      <a:schemeClr val="accent3">
                        <a:alpha val="46000"/>
                      </a:schemeClr>
                    </a:gs>
                    <a:gs pos="84000">
                      <a:schemeClr val="accent1">
                        <a:alpha val="30000"/>
                      </a:schemeClr>
                    </a:gs>
                  </a:gsLst>
                  <a:lin ang="1740000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0B90C4C6-9C62-2C96-4805-BD741BD59AF5}"/>
                  </a:ext>
                </a:extLst>
              </p:cNvPr>
              <p:cNvSpPr txBox="1"/>
              <p:nvPr/>
            </p:nvSpPr>
            <p:spPr>
              <a:xfrm>
                <a:off x="4910791" y="2451699"/>
                <a:ext cx="91339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</a:rPr>
                  <a:t>添加文本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390A01C-1468-D054-592F-5A6B26C4F12E}"/>
                </a:ext>
              </a:extLst>
            </p:cNvPr>
            <p:cNvSpPr txBox="1"/>
            <p:nvPr/>
          </p:nvSpPr>
          <p:spPr>
            <a:xfrm>
              <a:off x="2657799" y="1999039"/>
              <a:ext cx="278626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Loremdolorsitametconsectetueradipiscing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MaecenasLorem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rPr>
                <a:t>consectetuei</a:t>
              </a:r>
              <a:endParaRPr lang="en-US" sz="1200" dirty="0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0287F75A-5EF7-5234-2954-EC98B8766ED3}"/>
                </a:ext>
              </a:extLst>
            </p:cNvPr>
            <p:cNvSpPr txBox="1"/>
            <p:nvPr/>
          </p:nvSpPr>
          <p:spPr>
            <a:xfrm>
              <a:off x="1383650" y="2420914"/>
              <a:ext cx="62294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06/14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9C66182-C872-0091-86E1-023B1284189E}"/>
                </a:ext>
              </a:extLst>
            </p:cNvPr>
            <p:cNvSpPr txBox="1"/>
            <p:nvPr/>
          </p:nvSpPr>
          <p:spPr>
            <a:xfrm>
              <a:off x="1893126" y="2420914"/>
              <a:ext cx="7535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1"/>
                  </a:solidFill>
                </a:rPr>
                <a:t>03:45:21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C85539B-F19E-EB3B-7C22-A123F3F4CCCE}"/>
              </a:ext>
            </a:extLst>
          </p:cNvPr>
          <p:cNvGrpSpPr/>
          <p:nvPr/>
        </p:nvGrpSpPr>
        <p:grpSpPr>
          <a:xfrm>
            <a:off x="5851640" y="2058414"/>
            <a:ext cx="5257800" cy="1095996"/>
            <a:chOff x="5851640" y="2058414"/>
            <a:chExt cx="5257800" cy="1095996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9C491DB-56C2-C557-B5E1-C5A10CFF464D}"/>
                </a:ext>
              </a:extLst>
            </p:cNvPr>
            <p:cNvGrpSpPr/>
            <p:nvPr/>
          </p:nvGrpSpPr>
          <p:grpSpPr>
            <a:xfrm flipH="1">
              <a:off x="5851640" y="2190582"/>
              <a:ext cx="1343700" cy="541241"/>
              <a:chOff x="3984859" y="2052324"/>
              <a:chExt cx="2589196" cy="556122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1F50957-F791-7C35-4615-F187C5375EF0}"/>
                  </a:ext>
                </a:extLst>
              </p:cNvPr>
              <p:cNvSpPr/>
              <p:nvPr/>
            </p:nvSpPr>
            <p:spPr>
              <a:xfrm>
                <a:off x="3984859" y="2106265"/>
                <a:ext cx="2589196" cy="502181"/>
              </a:xfrm>
              <a:custGeom>
                <a:avLst/>
                <a:gdLst>
                  <a:gd name="connsiteX0" fmla="*/ 0 w 2589196"/>
                  <a:gd name="connsiteY0" fmla="*/ 0 h 741145"/>
                  <a:gd name="connsiteX1" fmla="*/ 1597794 w 2589196"/>
                  <a:gd name="connsiteY1" fmla="*/ 0 h 741145"/>
                  <a:gd name="connsiteX2" fmla="*/ 2589196 w 2589196"/>
                  <a:gd name="connsiteY2" fmla="*/ 741145 h 74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9196" h="741145">
                    <a:moveTo>
                      <a:pt x="0" y="0"/>
                    </a:moveTo>
                    <a:lnTo>
                      <a:pt x="1597794" y="0"/>
                    </a:lnTo>
                    <a:lnTo>
                      <a:pt x="2589196" y="741145"/>
                    </a:lnTo>
                  </a:path>
                </a:pathLst>
              </a:cu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ED7B3CAE-C8AB-E5A9-A668-FA9FF2330D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0232" y="2052324"/>
                <a:ext cx="0" cy="114234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D56BA03-3001-EC62-D831-FCD539CBBFF3}"/>
                  </a:ext>
                </a:extLst>
              </p:cNvPr>
              <p:cNvSpPr/>
              <p:nvPr/>
            </p:nvSpPr>
            <p:spPr>
              <a:xfrm>
                <a:off x="5446320" y="2106265"/>
                <a:ext cx="247650" cy="57150"/>
              </a:xfrm>
              <a:custGeom>
                <a:avLst/>
                <a:gdLst>
                  <a:gd name="connsiteX0" fmla="*/ 0 w 247650"/>
                  <a:gd name="connsiteY0" fmla="*/ 0 h 57150"/>
                  <a:gd name="connsiteX1" fmla="*/ 119063 w 247650"/>
                  <a:gd name="connsiteY1" fmla="*/ 0 h 57150"/>
                  <a:gd name="connsiteX2" fmla="*/ 247650 w 247650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50" h="57150">
                    <a:moveTo>
                      <a:pt x="0" y="0"/>
                    </a:moveTo>
                    <a:lnTo>
                      <a:pt x="119063" y="0"/>
                    </a:lnTo>
                    <a:lnTo>
                      <a:pt x="247650" y="57150"/>
                    </a:lnTo>
                  </a:path>
                </a:pathLst>
              </a:cu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DCCD997-E309-28FE-346D-146E12C5C10E}"/>
                </a:ext>
              </a:extLst>
            </p:cNvPr>
            <p:cNvGrpSpPr/>
            <p:nvPr/>
          </p:nvGrpSpPr>
          <p:grpSpPr>
            <a:xfrm>
              <a:off x="7353493" y="2058414"/>
              <a:ext cx="3755947" cy="1095996"/>
              <a:chOff x="7353493" y="2058414"/>
              <a:chExt cx="3755947" cy="1095996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74C25712-491C-4952-098E-95596B6614D6}"/>
                  </a:ext>
                </a:extLst>
              </p:cNvPr>
              <p:cNvSpPr txBox="1"/>
              <p:nvPr/>
            </p:nvSpPr>
            <p:spPr>
              <a:xfrm>
                <a:off x="7353493" y="2058414"/>
                <a:ext cx="304780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单机此处添加标题</a:t>
                </a:r>
                <a:endParaRPr lang="en-US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8417B135-7A84-EA8E-B286-ECC4D6E2E3EA}"/>
                  </a:ext>
                </a:extLst>
              </p:cNvPr>
              <p:cNvSpPr txBox="1"/>
              <p:nvPr/>
            </p:nvSpPr>
            <p:spPr>
              <a:xfrm>
                <a:off x="7353493" y="2415938"/>
                <a:ext cx="3755947" cy="738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Pellentesque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habitant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morbi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malesuada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fames ac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turpis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egestas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nonummy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pede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.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Mauris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orci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562D5A5-2C27-6AA0-CAC4-F99BA3E14107}"/>
              </a:ext>
            </a:extLst>
          </p:cNvPr>
          <p:cNvGrpSpPr/>
          <p:nvPr/>
        </p:nvGrpSpPr>
        <p:grpSpPr>
          <a:xfrm>
            <a:off x="5851640" y="3480657"/>
            <a:ext cx="5257800" cy="1095996"/>
            <a:chOff x="5851640" y="2058414"/>
            <a:chExt cx="5257800" cy="1095996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2E8F94AD-ADDE-B5AC-57F7-1638E3348C88}"/>
                </a:ext>
              </a:extLst>
            </p:cNvPr>
            <p:cNvGrpSpPr/>
            <p:nvPr/>
          </p:nvGrpSpPr>
          <p:grpSpPr>
            <a:xfrm flipH="1">
              <a:off x="5851640" y="2190582"/>
              <a:ext cx="1343700" cy="541241"/>
              <a:chOff x="3984859" y="2052324"/>
              <a:chExt cx="2589196" cy="556122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3A14782-4B77-A175-A5D1-0E2BB1265C19}"/>
                  </a:ext>
                </a:extLst>
              </p:cNvPr>
              <p:cNvSpPr/>
              <p:nvPr/>
            </p:nvSpPr>
            <p:spPr>
              <a:xfrm>
                <a:off x="3984859" y="2106265"/>
                <a:ext cx="2589196" cy="502181"/>
              </a:xfrm>
              <a:custGeom>
                <a:avLst/>
                <a:gdLst>
                  <a:gd name="connsiteX0" fmla="*/ 0 w 2589196"/>
                  <a:gd name="connsiteY0" fmla="*/ 0 h 741145"/>
                  <a:gd name="connsiteX1" fmla="*/ 1597794 w 2589196"/>
                  <a:gd name="connsiteY1" fmla="*/ 0 h 741145"/>
                  <a:gd name="connsiteX2" fmla="*/ 2589196 w 2589196"/>
                  <a:gd name="connsiteY2" fmla="*/ 741145 h 74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9196" h="741145">
                    <a:moveTo>
                      <a:pt x="0" y="0"/>
                    </a:moveTo>
                    <a:lnTo>
                      <a:pt x="1597794" y="0"/>
                    </a:lnTo>
                    <a:lnTo>
                      <a:pt x="2589196" y="741145"/>
                    </a:lnTo>
                  </a:path>
                </a:pathLst>
              </a:cu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75EB8889-DCFE-EA13-3C5F-9DF469F4AA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0232" y="2052324"/>
                <a:ext cx="0" cy="114234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F4AE71FC-21CA-77A1-2A68-BC1A9822D9E4}"/>
                  </a:ext>
                </a:extLst>
              </p:cNvPr>
              <p:cNvSpPr/>
              <p:nvPr/>
            </p:nvSpPr>
            <p:spPr>
              <a:xfrm>
                <a:off x="5446320" y="2106265"/>
                <a:ext cx="247650" cy="57150"/>
              </a:xfrm>
              <a:custGeom>
                <a:avLst/>
                <a:gdLst>
                  <a:gd name="connsiteX0" fmla="*/ 0 w 247650"/>
                  <a:gd name="connsiteY0" fmla="*/ 0 h 57150"/>
                  <a:gd name="connsiteX1" fmla="*/ 119063 w 247650"/>
                  <a:gd name="connsiteY1" fmla="*/ 0 h 57150"/>
                  <a:gd name="connsiteX2" fmla="*/ 247650 w 247650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50" h="57150">
                    <a:moveTo>
                      <a:pt x="0" y="0"/>
                    </a:moveTo>
                    <a:lnTo>
                      <a:pt x="119063" y="0"/>
                    </a:lnTo>
                    <a:lnTo>
                      <a:pt x="247650" y="57150"/>
                    </a:lnTo>
                  </a:path>
                </a:pathLst>
              </a:cu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0974CCDD-4BA5-89AC-96ED-F45892629709}"/>
                </a:ext>
              </a:extLst>
            </p:cNvPr>
            <p:cNvGrpSpPr/>
            <p:nvPr/>
          </p:nvGrpSpPr>
          <p:grpSpPr>
            <a:xfrm>
              <a:off x="7353493" y="2058414"/>
              <a:ext cx="3755947" cy="1095996"/>
              <a:chOff x="7353493" y="2058414"/>
              <a:chExt cx="3755947" cy="1095996"/>
            </a:xfrm>
          </p:grpSpPr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0D3C9BD3-1EFE-4145-D2E7-19C0F9E6A631}"/>
                  </a:ext>
                </a:extLst>
              </p:cNvPr>
              <p:cNvSpPr txBox="1"/>
              <p:nvPr/>
            </p:nvSpPr>
            <p:spPr>
              <a:xfrm>
                <a:off x="7353493" y="2058414"/>
                <a:ext cx="304780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单机此处添加标题</a:t>
                </a:r>
                <a:endParaRPr lang="en-US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C1EFAE2E-733A-D9C2-B304-74CF7BCC22F3}"/>
                  </a:ext>
                </a:extLst>
              </p:cNvPr>
              <p:cNvSpPr txBox="1"/>
              <p:nvPr/>
            </p:nvSpPr>
            <p:spPr>
              <a:xfrm>
                <a:off x="7353493" y="2415938"/>
                <a:ext cx="3755947" cy="738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Pellentesque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habitant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morbi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malesuada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fames ac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turpis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egestas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nonummy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pede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.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Mauris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orci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5667353-F14F-F3FD-9385-04AEDD5EF7F9}"/>
              </a:ext>
            </a:extLst>
          </p:cNvPr>
          <p:cNvGrpSpPr/>
          <p:nvPr/>
        </p:nvGrpSpPr>
        <p:grpSpPr>
          <a:xfrm>
            <a:off x="5851640" y="4867436"/>
            <a:ext cx="5257800" cy="1095996"/>
            <a:chOff x="5851640" y="2058414"/>
            <a:chExt cx="5257800" cy="1095996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318AA8A8-A835-974A-94D3-4E3D5E8980C7}"/>
                </a:ext>
              </a:extLst>
            </p:cNvPr>
            <p:cNvGrpSpPr/>
            <p:nvPr/>
          </p:nvGrpSpPr>
          <p:grpSpPr>
            <a:xfrm flipH="1">
              <a:off x="5851640" y="2190582"/>
              <a:ext cx="1343700" cy="541241"/>
              <a:chOff x="3984859" y="2052324"/>
              <a:chExt cx="2589196" cy="556122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A79C68C-FFE2-ECA9-BB38-6F3E947FD5D8}"/>
                  </a:ext>
                </a:extLst>
              </p:cNvPr>
              <p:cNvSpPr/>
              <p:nvPr/>
            </p:nvSpPr>
            <p:spPr>
              <a:xfrm>
                <a:off x="3984859" y="2106265"/>
                <a:ext cx="2589196" cy="502181"/>
              </a:xfrm>
              <a:custGeom>
                <a:avLst/>
                <a:gdLst>
                  <a:gd name="connsiteX0" fmla="*/ 0 w 2589196"/>
                  <a:gd name="connsiteY0" fmla="*/ 0 h 741145"/>
                  <a:gd name="connsiteX1" fmla="*/ 1597794 w 2589196"/>
                  <a:gd name="connsiteY1" fmla="*/ 0 h 741145"/>
                  <a:gd name="connsiteX2" fmla="*/ 2589196 w 2589196"/>
                  <a:gd name="connsiteY2" fmla="*/ 741145 h 74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9196" h="741145">
                    <a:moveTo>
                      <a:pt x="0" y="0"/>
                    </a:moveTo>
                    <a:lnTo>
                      <a:pt x="1597794" y="0"/>
                    </a:lnTo>
                    <a:lnTo>
                      <a:pt x="2589196" y="741145"/>
                    </a:lnTo>
                  </a:path>
                </a:pathLst>
              </a:custGeom>
              <a:no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3748ADAE-C223-B25A-CE52-F47BEA554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0232" y="2052324"/>
                <a:ext cx="0" cy="114234"/>
              </a:xfrm>
              <a:prstGeom prst="line">
                <a:avLst/>
              </a:pr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4CDADA21-7CDD-BDCC-9D94-B4533E6F01FC}"/>
                  </a:ext>
                </a:extLst>
              </p:cNvPr>
              <p:cNvSpPr/>
              <p:nvPr/>
            </p:nvSpPr>
            <p:spPr>
              <a:xfrm>
                <a:off x="5446320" y="2106265"/>
                <a:ext cx="247650" cy="57150"/>
              </a:xfrm>
              <a:custGeom>
                <a:avLst/>
                <a:gdLst>
                  <a:gd name="connsiteX0" fmla="*/ 0 w 247650"/>
                  <a:gd name="connsiteY0" fmla="*/ 0 h 57150"/>
                  <a:gd name="connsiteX1" fmla="*/ 119063 w 247650"/>
                  <a:gd name="connsiteY1" fmla="*/ 0 h 57150"/>
                  <a:gd name="connsiteX2" fmla="*/ 247650 w 247650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50" h="57150">
                    <a:moveTo>
                      <a:pt x="0" y="0"/>
                    </a:moveTo>
                    <a:lnTo>
                      <a:pt x="119063" y="0"/>
                    </a:lnTo>
                    <a:lnTo>
                      <a:pt x="247650" y="57150"/>
                    </a:lnTo>
                  </a:path>
                </a:pathLst>
              </a:custGeom>
              <a:ln w="28575"/>
              <a:effectLst>
                <a:outerShdw blurRad="63500" sx="102000" sy="102000" algn="ctr" rotWithShape="0">
                  <a:schemeClr val="accent1">
                    <a:alpha val="97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A530BAAA-1A14-9134-FAC2-2E64E9B31F3C}"/>
                </a:ext>
              </a:extLst>
            </p:cNvPr>
            <p:cNvGrpSpPr/>
            <p:nvPr/>
          </p:nvGrpSpPr>
          <p:grpSpPr>
            <a:xfrm>
              <a:off x="7353493" y="2058414"/>
              <a:ext cx="3755947" cy="1095996"/>
              <a:chOff x="7353493" y="2058414"/>
              <a:chExt cx="3755947" cy="1095996"/>
            </a:xfrm>
          </p:grpSpPr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94BDFBAE-2D93-B6F6-063F-AC71B7135D80}"/>
                  </a:ext>
                </a:extLst>
              </p:cNvPr>
              <p:cNvSpPr txBox="1"/>
              <p:nvPr/>
            </p:nvSpPr>
            <p:spPr>
              <a:xfrm>
                <a:off x="7353493" y="2058414"/>
                <a:ext cx="304780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单机此处添加标题</a:t>
                </a:r>
                <a:endParaRPr lang="en-US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5C9324A1-6D99-F1D6-F813-D8CD3757BE19}"/>
                  </a:ext>
                </a:extLst>
              </p:cNvPr>
              <p:cNvSpPr txBox="1"/>
              <p:nvPr/>
            </p:nvSpPr>
            <p:spPr>
              <a:xfrm>
                <a:off x="7353493" y="2415938"/>
                <a:ext cx="3755947" cy="7384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Pellentesque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habitant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morbi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malesuada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fames ac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turpis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egestas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  <a:p>
                <a:pPr marL="171450" indent="-1714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nonummy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pede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.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Mauris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 et </a:t>
                </a:r>
                <a:r>
                  <a:rPr lang="en-US" altLang="zh-CN" sz="1100" dirty="0" err="1">
                    <a:solidFill>
                      <a:schemeClr val="bg1"/>
                    </a:solidFill>
                    <a:latin typeface="+mn-ea"/>
                    <a:cs typeface="OPPOSans B" panose="00020600040101010101" pitchFamily="18" charset="-122"/>
                  </a:rPr>
                  <a:t>orci</a:t>
                </a:r>
                <a:endParaRPr lang="en-US" altLang="zh-CN" sz="1100" dirty="0">
                  <a:solidFill>
                    <a:schemeClr val="bg1"/>
                  </a:solidFill>
                  <a:latin typeface="+mn-ea"/>
                  <a:cs typeface="OPPOSans B" panose="00020600040101010101" pitchFamily="18" charset="-122"/>
                </a:endParaRPr>
              </a:p>
            </p:txBody>
          </p:sp>
        </p:grp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id="{6BE3F9E0-E2BE-1D46-21B3-AF95467AAFBA}"/>
              </a:ext>
            </a:extLst>
          </p:cNvPr>
          <p:cNvSpPr txBox="1"/>
          <p:nvPr/>
        </p:nvSpPr>
        <p:spPr>
          <a:xfrm>
            <a:off x="2806830" y="3398217"/>
            <a:ext cx="1022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EEB2108-F0B4-8A56-6EA5-374CC169CD67}"/>
              </a:ext>
            </a:extLst>
          </p:cNvPr>
          <p:cNvSpPr txBox="1"/>
          <p:nvPr/>
        </p:nvSpPr>
        <p:spPr>
          <a:xfrm>
            <a:off x="2806830" y="3626738"/>
            <a:ext cx="98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167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9CF3805D-08EE-33E7-49E3-1A20A283EA21}"/>
              </a:ext>
            </a:extLst>
          </p:cNvPr>
          <p:cNvSpPr txBox="1"/>
          <p:nvPr/>
        </p:nvSpPr>
        <p:spPr>
          <a:xfrm>
            <a:off x="3725712" y="3398217"/>
            <a:ext cx="1022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47ECF9FC-3B86-E0FD-CDA1-99FF910DA3C6}"/>
              </a:ext>
            </a:extLst>
          </p:cNvPr>
          <p:cNvSpPr txBox="1"/>
          <p:nvPr/>
        </p:nvSpPr>
        <p:spPr>
          <a:xfrm>
            <a:off x="3725712" y="3626738"/>
            <a:ext cx="98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135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5AB126A9-9FB0-FC7B-F768-BCE425BAABA7}"/>
              </a:ext>
            </a:extLst>
          </p:cNvPr>
          <p:cNvSpPr txBox="1"/>
          <p:nvPr/>
        </p:nvSpPr>
        <p:spPr>
          <a:xfrm>
            <a:off x="4627178" y="3398217"/>
            <a:ext cx="10220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添加文本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EFC0929C-FB34-17DB-5475-1CCDCEF1DC02}"/>
              </a:ext>
            </a:extLst>
          </p:cNvPr>
          <p:cNvSpPr txBox="1"/>
          <p:nvPr/>
        </p:nvSpPr>
        <p:spPr>
          <a:xfrm>
            <a:off x="4627178" y="3626738"/>
            <a:ext cx="985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</a:rPr>
              <a:t>24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5852BCFB-B6C1-07FB-53F7-4A083A2CDD0F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90609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737AE34D-D85E-B440-6FEB-D04162E3F28C}"/>
              </a:ext>
            </a:extLst>
          </p:cNvPr>
          <p:cNvGrpSpPr/>
          <p:nvPr/>
        </p:nvGrpSpPr>
        <p:grpSpPr>
          <a:xfrm>
            <a:off x="-1221409" y="689187"/>
            <a:ext cx="6397956" cy="6125817"/>
            <a:chOff x="723556" y="689187"/>
            <a:chExt cx="6397956" cy="6125817"/>
          </a:xfrm>
        </p:grpSpPr>
        <p:sp>
          <p:nvSpPr>
            <p:cNvPr id="5" name="不完整圆 4">
              <a:extLst>
                <a:ext uri="{FF2B5EF4-FFF2-40B4-BE49-F238E27FC236}">
                  <a16:creationId xmlns:a16="http://schemas.microsoft.com/office/drawing/2014/main" id="{8D74241D-B970-6F65-B3D2-50EEE1D418FA}"/>
                </a:ext>
              </a:extLst>
            </p:cNvPr>
            <p:cNvSpPr/>
            <p:nvPr/>
          </p:nvSpPr>
          <p:spPr>
            <a:xfrm>
              <a:off x="723556" y="689187"/>
              <a:ext cx="6125817" cy="6125817"/>
            </a:xfrm>
            <a:prstGeom prst="pie">
              <a:avLst>
                <a:gd name="adj1" fmla="val 17607437"/>
                <a:gd name="adj2" fmla="val 4152721"/>
              </a:avLst>
            </a:prstGeom>
            <a:gradFill>
              <a:gsLst>
                <a:gs pos="24000">
                  <a:schemeClr val="accent1">
                    <a:alpha val="0"/>
                  </a:schemeClr>
                </a:gs>
                <a:gs pos="92000">
                  <a:schemeClr val="accent1">
                    <a:alpha val="10000"/>
                  </a:schemeClr>
                </a:gs>
              </a:gsLst>
              <a:lin ang="0" scaled="1"/>
            </a:gradFill>
            <a:ln>
              <a:gradFill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7" name="图片 6" descr="黑暗里有灯&#10;&#10;中度可信度描述已自动生成">
              <a:extLst>
                <a:ext uri="{FF2B5EF4-FFF2-40B4-BE49-F238E27FC236}">
                  <a16:creationId xmlns:a16="http://schemas.microsoft.com/office/drawing/2014/main" id="{6BA504E1-B3C8-88D0-CD13-86409D596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alphaModFix amt="49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055864" y="3489094"/>
              <a:ext cx="1605292" cy="526004"/>
            </a:xfrm>
            <a:prstGeom prst="rect">
              <a:avLst/>
            </a:prstGeom>
          </p:spPr>
        </p:pic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id="{057882B3-644B-4062-0C82-CF7D09F0E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35000">
                      <a:schemeClr val="accent1"/>
                    </a:gs>
                    <a:gs pos="100000">
                      <a:schemeClr val="accent2"/>
                    </a:gs>
                  </a:gsLst>
                  <a:lin ang="0" scaled="0"/>
                </a:gradFill>
                <a:latin typeface="+mj-ea"/>
                <a:ea typeface="+mj-ea"/>
              </a:rPr>
              <a:t>添加标题</a:t>
            </a:r>
            <a:endParaRPr lang="en-US" dirty="0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9178F553-F9E1-64F6-88ED-FD810009F94C}"/>
              </a:ext>
            </a:extLst>
          </p:cNvPr>
          <p:cNvGrpSpPr/>
          <p:nvPr/>
        </p:nvGrpSpPr>
        <p:grpSpPr>
          <a:xfrm>
            <a:off x="829193" y="2048708"/>
            <a:ext cx="3275736" cy="4120105"/>
            <a:chOff x="852553" y="2385204"/>
            <a:chExt cx="2745781" cy="345354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0D72D5A-C44D-0401-117C-B88EEE3B6776}"/>
                </a:ext>
              </a:extLst>
            </p:cNvPr>
            <p:cNvGrpSpPr/>
            <p:nvPr/>
          </p:nvGrpSpPr>
          <p:grpSpPr>
            <a:xfrm>
              <a:off x="852553" y="2385204"/>
              <a:ext cx="2745781" cy="3453546"/>
              <a:chOff x="7253001" y="900083"/>
              <a:chExt cx="4327528" cy="5443013"/>
            </a:xfrm>
          </p:grpSpPr>
          <p:sp>
            <p:nvSpPr>
              <p:cNvPr id="56" name="菱形 55">
                <a:extLst>
                  <a:ext uri="{FF2B5EF4-FFF2-40B4-BE49-F238E27FC236}">
                    <a16:creationId xmlns:a16="http://schemas.microsoft.com/office/drawing/2014/main" id="{B5FB2713-871F-3C1A-1A17-D5D65C534CEE}"/>
                  </a:ext>
                </a:extLst>
              </p:cNvPr>
              <p:cNvSpPr/>
              <p:nvPr/>
            </p:nvSpPr>
            <p:spPr>
              <a:xfrm>
                <a:off x="7728852" y="2671829"/>
                <a:ext cx="3369509" cy="1232266"/>
              </a:xfrm>
              <a:prstGeom prst="diamond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64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等腰三角形 276">
                <a:extLst>
                  <a:ext uri="{FF2B5EF4-FFF2-40B4-BE49-F238E27FC236}">
                    <a16:creationId xmlns:a16="http://schemas.microsoft.com/office/drawing/2014/main" id="{257069C8-3CE6-E8FE-2EF2-ADF0E81D0247}"/>
                  </a:ext>
                </a:extLst>
              </p:cNvPr>
              <p:cNvSpPr/>
              <p:nvPr/>
            </p:nvSpPr>
            <p:spPr>
              <a:xfrm>
                <a:off x="7735706" y="3287962"/>
                <a:ext cx="1699239" cy="2605405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" fmla="*/ 0 w 854075"/>
                  <a:gd name="connsiteY0" fmla="*/ 1004093 h 1004093"/>
                  <a:gd name="connsiteX1" fmla="*/ 846138 w 854075"/>
                  <a:gd name="connsiteY1" fmla="*/ 0 h 1004093"/>
                  <a:gd name="connsiteX2" fmla="*/ 854075 w 854075"/>
                  <a:gd name="connsiteY2" fmla="*/ 1004093 h 1004093"/>
                  <a:gd name="connsiteX3" fmla="*/ 0 w 854075"/>
                  <a:gd name="connsiteY3" fmla="*/ 1004093 h 1004093"/>
                  <a:gd name="connsiteX0" fmla="*/ 0 w 868363"/>
                  <a:gd name="connsiteY0" fmla="*/ 0 h 1338263"/>
                  <a:gd name="connsiteX1" fmla="*/ 860426 w 868363"/>
                  <a:gd name="connsiteY1" fmla="*/ 334170 h 1338263"/>
                  <a:gd name="connsiteX2" fmla="*/ 868363 w 868363"/>
                  <a:gd name="connsiteY2" fmla="*/ 1338263 h 1338263"/>
                  <a:gd name="connsiteX3" fmla="*/ 0 w 868363"/>
                  <a:gd name="connsiteY3" fmla="*/ 0 h 1338263"/>
                  <a:gd name="connsiteX0" fmla="*/ 0 w 868438"/>
                  <a:gd name="connsiteY0" fmla="*/ 0 h 1338263"/>
                  <a:gd name="connsiteX1" fmla="*/ 867570 w 868438"/>
                  <a:gd name="connsiteY1" fmla="*/ 331789 h 1338263"/>
                  <a:gd name="connsiteX2" fmla="*/ 868363 w 868438"/>
                  <a:gd name="connsiteY2" fmla="*/ 1338263 h 1338263"/>
                  <a:gd name="connsiteX3" fmla="*/ 0 w 868438"/>
                  <a:gd name="connsiteY3" fmla="*/ 0 h 1338263"/>
                  <a:gd name="connsiteX0" fmla="*/ 0 w 872812"/>
                  <a:gd name="connsiteY0" fmla="*/ 0 h 1338263"/>
                  <a:gd name="connsiteX1" fmla="*/ 872332 w 872812"/>
                  <a:gd name="connsiteY1" fmla="*/ 322264 h 1338263"/>
                  <a:gd name="connsiteX2" fmla="*/ 868363 w 872812"/>
                  <a:gd name="connsiteY2" fmla="*/ 1338263 h 1338263"/>
                  <a:gd name="connsiteX3" fmla="*/ 0 w 872812"/>
                  <a:gd name="connsiteY3" fmla="*/ 0 h 1338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812" h="1338263">
                    <a:moveTo>
                      <a:pt x="0" y="0"/>
                    </a:moveTo>
                    <a:lnTo>
                      <a:pt x="872332" y="322264"/>
                    </a:lnTo>
                    <a:cubicBezTo>
                      <a:pt x="874978" y="656962"/>
                      <a:pt x="865717" y="1003565"/>
                      <a:pt x="868363" y="133826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等腰三角形 276">
                <a:extLst>
                  <a:ext uri="{FF2B5EF4-FFF2-40B4-BE49-F238E27FC236}">
                    <a16:creationId xmlns:a16="http://schemas.microsoft.com/office/drawing/2014/main" id="{07868FDB-C765-9D2A-215F-EDB1CA24FD3B}"/>
                  </a:ext>
                </a:extLst>
              </p:cNvPr>
              <p:cNvSpPr/>
              <p:nvPr/>
            </p:nvSpPr>
            <p:spPr>
              <a:xfrm flipH="1">
                <a:off x="9419834" y="3286835"/>
                <a:ext cx="1709122" cy="2614676"/>
              </a:xfrm>
              <a:custGeom>
                <a:avLst/>
                <a:gdLst>
                  <a:gd name="connsiteX0" fmla="*/ 0 w 854075"/>
                  <a:gd name="connsiteY0" fmla="*/ 1339850 h 1339850"/>
                  <a:gd name="connsiteX1" fmla="*/ 427038 w 854075"/>
                  <a:gd name="connsiteY1" fmla="*/ 0 h 1339850"/>
                  <a:gd name="connsiteX2" fmla="*/ 854075 w 854075"/>
                  <a:gd name="connsiteY2" fmla="*/ 1339850 h 1339850"/>
                  <a:gd name="connsiteX3" fmla="*/ 0 w 854075"/>
                  <a:gd name="connsiteY3" fmla="*/ 1339850 h 1339850"/>
                  <a:gd name="connsiteX0" fmla="*/ 0 w 854075"/>
                  <a:gd name="connsiteY0" fmla="*/ 1004093 h 1004093"/>
                  <a:gd name="connsiteX1" fmla="*/ 846138 w 854075"/>
                  <a:gd name="connsiteY1" fmla="*/ 0 h 1004093"/>
                  <a:gd name="connsiteX2" fmla="*/ 854075 w 854075"/>
                  <a:gd name="connsiteY2" fmla="*/ 1004093 h 1004093"/>
                  <a:gd name="connsiteX3" fmla="*/ 0 w 854075"/>
                  <a:gd name="connsiteY3" fmla="*/ 1004093 h 1004093"/>
                  <a:gd name="connsiteX0" fmla="*/ 0 w 868363"/>
                  <a:gd name="connsiteY0" fmla="*/ 0 h 1338263"/>
                  <a:gd name="connsiteX1" fmla="*/ 860426 w 868363"/>
                  <a:gd name="connsiteY1" fmla="*/ 334170 h 1338263"/>
                  <a:gd name="connsiteX2" fmla="*/ 868363 w 868363"/>
                  <a:gd name="connsiteY2" fmla="*/ 1338263 h 1338263"/>
                  <a:gd name="connsiteX3" fmla="*/ 0 w 868363"/>
                  <a:gd name="connsiteY3" fmla="*/ 0 h 1338263"/>
                  <a:gd name="connsiteX0" fmla="*/ 0 w 868438"/>
                  <a:gd name="connsiteY0" fmla="*/ 0 h 1338263"/>
                  <a:gd name="connsiteX1" fmla="*/ 867570 w 868438"/>
                  <a:gd name="connsiteY1" fmla="*/ 331789 h 1338263"/>
                  <a:gd name="connsiteX2" fmla="*/ 868363 w 868438"/>
                  <a:gd name="connsiteY2" fmla="*/ 1338263 h 1338263"/>
                  <a:gd name="connsiteX3" fmla="*/ 0 w 868438"/>
                  <a:gd name="connsiteY3" fmla="*/ 0 h 1338263"/>
                  <a:gd name="connsiteX0" fmla="*/ 0 w 872812"/>
                  <a:gd name="connsiteY0" fmla="*/ 0 h 1338263"/>
                  <a:gd name="connsiteX1" fmla="*/ 872332 w 872812"/>
                  <a:gd name="connsiteY1" fmla="*/ 322264 h 1338263"/>
                  <a:gd name="connsiteX2" fmla="*/ 868363 w 872812"/>
                  <a:gd name="connsiteY2" fmla="*/ 1338263 h 1338263"/>
                  <a:gd name="connsiteX3" fmla="*/ 0 w 872812"/>
                  <a:gd name="connsiteY3" fmla="*/ 0 h 1338263"/>
                  <a:gd name="connsiteX0" fmla="*/ 0 w 875507"/>
                  <a:gd name="connsiteY0" fmla="*/ 0 h 1338263"/>
                  <a:gd name="connsiteX1" fmla="*/ 872332 w 875507"/>
                  <a:gd name="connsiteY1" fmla="*/ 322264 h 1338263"/>
                  <a:gd name="connsiteX2" fmla="*/ 875507 w 875507"/>
                  <a:gd name="connsiteY2" fmla="*/ 1338263 h 1338263"/>
                  <a:gd name="connsiteX3" fmla="*/ 0 w 875507"/>
                  <a:gd name="connsiteY3" fmla="*/ 0 h 1338263"/>
                  <a:gd name="connsiteX0" fmla="*/ 0 w 877888"/>
                  <a:gd name="connsiteY0" fmla="*/ 0 h 1343025"/>
                  <a:gd name="connsiteX1" fmla="*/ 872332 w 877888"/>
                  <a:gd name="connsiteY1" fmla="*/ 322264 h 1343025"/>
                  <a:gd name="connsiteX2" fmla="*/ 877888 w 877888"/>
                  <a:gd name="connsiteY2" fmla="*/ 1343025 h 1343025"/>
                  <a:gd name="connsiteX3" fmla="*/ 0 w 877888"/>
                  <a:gd name="connsiteY3" fmla="*/ 0 h 1343025"/>
                  <a:gd name="connsiteX0" fmla="*/ 0 w 877888"/>
                  <a:gd name="connsiteY0" fmla="*/ 0 h 1343025"/>
                  <a:gd name="connsiteX1" fmla="*/ 874713 w 877888"/>
                  <a:gd name="connsiteY1" fmla="*/ 315120 h 1343025"/>
                  <a:gd name="connsiteX2" fmla="*/ 877888 w 877888"/>
                  <a:gd name="connsiteY2" fmla="*/ 1343025 h 1343025"/>
                  <a:gd name="connsiteX3" fmla="*/ 0 w 877888"/>
                  <a:gd name="connsiteY3" fmla="*/ 0 h 134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888" h="1343025">
                    <a:moveTo>
                      <a:pt x="0" y="0"/>
                    </a:moveTo>
                    <a:lnTo>
                      <a:pt x="874713" y="315120"/>
                    </a:lnTo>
                    <a:cubicBezTo>
                      <a:pt x="877359" y="649818"/>
                      <a:pt x="875242" y="1008327"/>
                      <a:pt x="877888" y="1343025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5EA53F6A-DD78-90FD-9CAF-8DD061F65D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22877" y="3904095"/>
                <a:ext cx="0" cy="1884190"/>
              </a:xfrm>
              <a:prstGeom prst="line">
                <a:avLst/>
              </a:prstGeom>
              <a:ln w="19050">
                <a:gradFill>
                  <a:gsLst>
                    <a:gs pos="82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467CB3CB-EF4C-69F4-2AD3-AB3446D9930B}"/>
                  </a:ext>
                </a:extLst>
              </p:cNvPr>
              <p:cNvCxnSpPr>
                <a:cxnSpLocks/>
                <a:endCxn id="57" idx="0"/>
              </p:cNvCxnSpPr>
              <p:nvPr/>
            </p:nvCxnSpPr>
            <p:spPr>
              <a:xfrm flipH="1" flipV="1">
                <a:off x="7735706" y="3287962"/>
                <a:ext cx="1687173" cy="616133"/>
              </a:xfrm>
              <a:prstGeom prst="line">
                <a:avLst/>
              </a:prstGeom>
              <a:ln w="19050">
                <a:gradFill>
                  <a:gsLst>
                    <a:gs pos="82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A08E752D-1DEE-AE77-0777-1B89CFC86F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22877" y="3266328"/>
                <a:ext cx="1689589" cy="637768"/>
              </a:xfrm>
              <a:prstGeom prst="line">
                <a:avLst/>
              </a:prstGeom>
              <a:ln w="19050">
                <a:gradFill>
                  <a:gsLst>
                    <a:gs pos="82000">
                      <a:schemeClr val="accent1">
                        <a:alpha val="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561534C-3B3C-C2C4-0A35-DB02D2FC0DC0}"/>
                  </a:ext>
                </a:extLst>
              </p:cNvPr>
              <p:cNvSpPr/>
              <p:nvPr/>
            </p:nvSpPr>
            <p:spPr>
              <a:xfrm>
                <a:off x="7253001" y="1600028"/>
                <a:ext cx="4327528" cy="2293250"/>
              </a:xfrm>
              <a:custGeom>
                <a:avLst/>
                <a:gdLst>
                  <a:gd name="connsiteX0" fmla="*/ 0 w 2222829"/>
                  <a:gd name="connsiteY0" fmla="*/ 0 h 1177925"/>
                  <a:gd name="connsiteX1" fmla="*/ 2222829 w 2222829"/>
                  <a:gd name="connsiteY1" fmla="*/ 0 h 1177925"/>
                  <a:gd name="connsiteX2" fmla="*/ 1970688 w 2222829"/>
                  <a:gd name="connsiteY2" fmla="*/ 859812 h 1177925"/>
                  <a:gd name="connsiteX3" fmla="*/ 1975164 w 2222829"/>
                  <a:gd name="connsiteY3" fmla="*/ 861449 h 1177925"/>
                  <a:gd name="connsiteX4" fmla="*/ 1109792 w 2222829"/>
                  <a:gd name="connsiteY4" fmla="*/ 1177925 h 1177925"/>
                  <a:gd name="connsiteX5" fmla="*/ 244420 w 2222829"/>
                  <a:gd name="connsiteY5" fmla="*/ 861449 h 1177925"/>
                  <a:gd name="connsiteX6" fmla="*/ 251827 w 2222829"/>
                  <a:gd name="connsiteY6" fmla="*/ 858741 h 1177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829" h="1177925">
                    <a:moveTo>
                      <a:pt x="0" y="0"/>
                    </a:moveTo>
                    <a:lnTo>
                      <a:pt x="2222829" y="0"/>
                    </a:lnTo>
                    <a:lnTo>
                      <a:pt x="1970688" y="859812"/>
                    </a:lnTo>
                    <a:lnTo>
                      <a:pt x="1975164" y="861449"/>
                    </a:lnTo>
                    <a:lnTo>
                      <a:pt x="1109792" y="1177925"/>
                    </a:lnTo>
                    <a:lnTo>
                      <a:pt x="244420" y="861449"/>
                    </a:lnTo>
                    <a:lnTo>
                      <a:pt x="251827" y="858741"/>
                    </a:lnTo>
                    <a:close/>
                  </a:path>
                </a:pathLst>
              </a:custGeom>
              <a:gradFill>
                <a:gsLst>
                  <a:gs pos="100000">
                    <a:schemeClr val="accent1">
                      <a:alpha val="52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7010D226-24A6-E364-887E-BF4097EB2C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7793" y="4365106"/>
                <a:ext cx="0" cy="1003324"/>
              </a:xfrm>
              <a:prstGeom prst="line">
                <a:avLst/>
              </a:prstGeom>
              <a:ln w="25400" cap="rnd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C4FFE414-1835-5745-DA03-B7B799791F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178145" y="4476130"/>
                <a:ext cx="0" cy="517969"/>
              </a:xfrm>
              <a:prstGeom prst="line">
                <a:avLst/>
              </a:prstGeom>
              <a:ln w="25400" cap="rnd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01F6F5F8-02F1-00C4-F94F-8A630986A0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8361" y="900083"/>
                <a:ext cx="0" cy="517969"/>
              </a:xfrm>
              <a:prstGeom prst="line">
                <a:avLst/>
              </a:prstGeom>
              <a:ln w="15875" cap="rnd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CC1D7F4C-D839-AF2F-5804-DB3CC23317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033091" y="1243691"/>
                <a:ext cx="0" cy="517969"/>
              </a:xfrm>
              <a:prstGeom prst="line">
                <a:avLst/>
              </a:prstGeom>
              <a:ln w="15875" cap="rnd"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0F10A7D-336C-FE00-0F2A-908CE6D85B74}"/>
                  </a:ext>
                </a:extLst>
              </p:cNvPr>
              <p:cNvSpPr/>
              <p:nvPr/>
            </p:nvSpPr>
            <p:spPr>
              <a:xfrm>
                <a:off x="9284442" y="6066226"/>
                <a:ext cx="276870" cy="27687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 pitchFamily="2" charset="0"/>
                  <a:ea typeface="阿里巴巴普惠体 L"/>
                  <a:cs typeface="+mn-cs"/>
                </a:endParaRPr>
              </a:p>
            </p:txBody>
          </p:sp>
        </p:grp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0F69437A-C93A-F85F-8FD7-CF5D4EF20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0513" y="3075035"/>
              <a:ext cx="903720" cy="903720"/>
            </a:xfrm>
            <a:prstGeom prst="rect">
              <a:avLst/>
            </a:prstGeom>
            <a:effectLst>
              <a:outerShdw blurRad="165100" sx="102000" sy="102000" algn="ctr" rotWithShape="0">
                <a:schemeClr val="accent1">
                  <a:alpha val="50000"/>
                </a:schemeClr>
              </a:outerShdw>
              <a:reflection blurRad="6350" stA="50000" endA="300" endPos="38500" dir="5400000" sy="-100000" algn="bl" rotWithShape="0"/>
            </a:effectLst>
          </p:spPr>
        </p:pic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5FA9DA7-3202-7A88-F531-CCC371254EF3}"/>
              </a:ext>
            </a:extLst>
          </p:cNvPr>
          <p:cNvGrpSpPr/>
          <p:nvPr/>
        </p:nvGrpSpPr>
        <p:grpSpPr>
          <a:xfrm>
            <a:off x="1918787" y="689187"/>
            <a:ext cx="6397956" cy="6125817"/>
            <a:chOff x="723556" y="689187"/>
            <a:chExt cx="6397956" cy="6125817"/>
          </a:xfrm>
        </p:grpSpPr>
        <p:sp>
          <p:nvSpPr>
            <p:cNvPr id="72" name="不完整圆 71">
              <a:extLst>
                <a:ext uri="{FF2B5EF4-FFF2-40B4-BE49-F238E27FC236}">
                  <a16:creationId xmlns:a16="http://schemas.microsoft.com/office/drawing/2014/main" id="{F46FC84B-7424-1C52-7DDE-BED4A82B7EA0}"/>
                </a:ext>
              </a:extLst>
            </p:cNvPr>
            <p:cNvSpPr/>
            <p:nvPr/>
          </p:nvSpPr>
          <p:spPr>
            <a:xfrm>
              <a:off x="723556" y="689187"/>
              <a:ext cx="6125817" cy="6125817"/>
            </a:xfrm>
            <a:prstGeom prst="pie">
              <a:avLst>
                <a:gd name="adj1" fmla="val 17607437"/>
                <a:gd name="adj2" fmla="val 4152721"/>
              </a:avLst>
            </a:prstGeom>
            <a:gradFill>
              <a:gsLst>
                <a:gs pos="24000">
                  <a:schemeClr val="accent1">
                    <a:alpha val="0"/>
                  </a:schemeClr>
                </a:gs>
                <a:gs pos="92000">
                  <a:schemeClr val="accent1">
                    <a:alpha val="10000"/>
                  </a:schemeClr>
                </a:gs>
              </a:gsLst>
              <a:lin ang="0" scaled="1"/>
            </a:gradFill>
            <a:ln>
              <a:gradFill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73" name="图片 72" descr="黑暗里有灯&#10;&#10;中度可信度描述已自动生成">
              <a:extLst>
                <a:ext uri="{FF2B5EF4-FFF2-40B4-BE49-F238E27FC236}">
                  <a16:creationId xmlns:a16="http://schemas.microsoft.com/office/drawing/2014/main" id="{C7292B1C-D806-39EA-B423-95CEF092A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055864" y="3489094"/>
              <a:ext cx="1605292" cy="526004"/>
            </a:xfrm>
            <a:prstGeom prst="rect">
              <a:avLst/>
            </a:prstGeom>
          </p:spPr>
        </p:pic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761B7A6-A55E-1DBB-4755-77228CA32FD0}"/>
              </a:ext>
            </a:extLst>
          </p:cNvPr>
          <p:cNvGrpSpPr/>
          <p:nvPr/>
        </p:nvGrpSpPr>
        <p:grpSpPr>
          <a:xfrm>
            <a:off x="5471446" y="684450"/>
            <a:ext cx="6397956" cy="6125817"/>
            <a:chOff x="723556" y="689187"/>
            <a:chExt cx="6397956" cy="6125817"/>
          </a:xfrm>
        </p:grpSpPr>
        <p:sp>
          <p:nvSpPr>
            <p:cNvPr id="75" name="不完整圆 74">
              <a:extLst>
                <a:ext uri="{FF2B5EF4-FFF2-40B4-BE49-F238E27FC236}">
                  <a16:creationId xmlns:a16="http://schemas.microsoft.com/office/drawing/2014/main" id="{A4176577-FA64-AC47-6C82-C53920E43C08}"/>
                </a:ext>
              </a:extLst>
            </p:cNvPr>
            <p:cNvSpPr/>
            <p:nvPr/>
          </p:nvSpPr>
          <p:spPr>
            <a:xfrm>
              <a:off x="723556" y="689187"/>
              <a:ext cx="6125817" cy="6125817"/>
            </a:xfrm>
            <a:prstGeom prst="pie">
              <a:avLst>
                <a:gd name="adj1" fmla="val 17607437"/>
                <a:gd name="adj2" fmla="val 4152721"/>
              </a:avLst>
            </a:prstGeom>
            <a:gradFill>
              <a:gsLst>
                <a:gs pos="24000">
                  <a:schemeClr val="accent1">
                    <a:alpha val="0"/>
                  </a:schemeClr>
                </a:gs>
                <a:gs pos="92000">
                  <a:schemeClr val="accent1">
                    <a:alpha val="10000"/>
                  </a:schemeClr>
                </a:gs>
              </a:gsLst>
              <a:lin ang="0" scaled="1"/>
            </a:gradFill>
            <a:ln>
              <a:gradFill>
                <a:gsLst>
                  <a:gs pos="60000">
                    <a:schemeClr val="accent1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76" name="图片 75" descr="黑暗里有灯&#10;&#10;中度可信度描述已自动生成">
              <a:extLst>
                <a:ext uri="{FF2B5EF4-FFF2-40B4-BE49-F238E27FC236}">
                  <a16:creationId xmlns:a16="http://schemas.microsoft.com/office/drawing/2014/main" id="{6C63AF0E-3A64-E835-A760-CC202CD81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055864" y="3489094"/>
              <a:ext cx="1605292" cy="526004"/>
            </a:xfrm>
            <a:prstGeom prst="rect">
              <a:avLst/>
            </a:prstGeom>
          </p:spPr>
        </p:pic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8A6D92AB-3F7A-A1FD-2738-C4815AF268EC}"/>
              </a:ext>
            </a:extLst>
          </p:cNvPr>
          <p:cNvGrpSpPr/>
          <p:nvPr/>
        </p:nvGrpSpPr>
        <p:grpSpPr>
          <a:xfrm>
            <a:off x="4557092" y="2458963"/>
            <a:ext cx="182410" cy="182408"/>
            <a:chOff x="6147483" y="2798637"/>
            <a:chExt cx="178706" cy="178704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D2D15E0-A3B0-BEEB-CDAF-728BF3993195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E3B24C-CEC5-F2DA-2C6E-DF02B57B2A51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EA839F44-93B2-C5D3-7AC4-8A16517CB1BC}"/>
              </a:ext>
            </a:extLst>
          </p:cNvPr>
          <p:cNvGrpSpPr/>
          <p:nvPr/>
        </p:nvGrpSpPr>
        <p:grpSpPr>
          <a:xfrm>
            <a:off x="4754575" y="3077974"/>
            <a:ext cx="182410" cy="182408"/>
            <a:chOff x="6147483" y="2798637"/>
            <a:chExt cx="178706" cy="178704"/>
          </a:xfrm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D2AB4613-CDC6-574A-40FC-4856F5118219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206A9188-E50D-1C6A-C38E-141CF589F452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85C4B872-94A7-944D-0DAD-17D6C2ABFF79}"/>
              </a:ext>
            </a:extLst>
          </p:cNvPr>
          <p:cNvGrpSpPr/>
          <p:nvPr/>
        </p:nvGrpSpPr>
        <p:grpSpPr>
          <a:xfrm>
            <a:off x="4754575" y="4303484"/>
            <a:ext cx="182410" cy="182408"/>
            <a:chOff x="6147483" y="2798637"/>
            <a:chExt cx="178706" cy="17870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FF2F0254-46D3-0471-8ACD-93243AF0B300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5916253D-CFCD-9183-E2A5-3DDFC5828A56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2CAA3B82-00E2-99E6-A8C8-D745DD36A5C6}"/>
              </a:ext>
            </a:extLst>
          </p:cNvPr>
          <p:cNvGrpSpPr/>
          <p:nvPr/>
        </p:nvGrpSpPr>
        <p:grpSpPr>
          <a:xfrm>
            <a:off x="4538874" y="4916237"/>
            <a:ext cx="182410" cy="182408"/>
            <a:chOff x="6147483" y="2798637"/>
            <a:chExt cx="178706" cy="178704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21C0C960-3940-5A30-A831-4728D7045D5F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F3FE1846-D690-D600-2885-2CD59A118917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18AD938-CAA3-FB73-8FFE-BB3A2B04CD82}"/>
              </a:ext>
            </a:extLst>
          </p:cNvPr>
          <p:cNvGrpSpPr/>
          <p:nvPr/>
        </p:nvGrpSpPr>
        <p:grpSpPr>
          <a:xfrm>
            <a:off x="4825024" y="3690729"/>
            <a:ext cx="182410" cy="182408"/>
            <a:chOff x="6147483" y="2798637"/>
            <a:chExt cx="178706" cy="178704"/>
          </a:xfrm>
        </p:grpSpPr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0832E2E6-D317-3123-79B5-E0FE57A1AEC5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89814EBA-C757-E6A2-4CFC-9D5525468162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B4F82AE7-EB1D-D922-B7F6-028EA7376C73}"/>
              </a:ext>
            </a:extLst>
          </p:cNvPr>
          <p:cNvSpPr txBox="1"/>
          <p:nvPr/>
        </p:nvSpPr>
        <p:spPr>
          <a:xfrm>
            <a:off x="4870162" y="2436852"/>
            <a:ext cx="2432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单机此处添加标题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48D7E9AF-82F4-54EF-65B9-D9D436B59F63}"/>
              </a:ext>
            </a:extLst>
          </p:cNvPr>
          <p:cNvSpPr txBox="1"/>
          <p:nvPr/>
        </p:nvSpPr>
        <p:spPr>
          <a:xfrm>
            <a:off x="5094394" y="3015674"/>
            <a:ext cx="2432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单机此处添加标题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DA4689F-DFF0-E3E8-063D-6CECD4004AB1}"/>
              </a:ext>
            </a:extLst>
          </p:cNvPr>
          <p:cNvSpPr txBox="1"/>
          <p:nvPr/>
        </p:nvSpPr>
        <p:spPr>
          <a:xfrm>
            <a:off x="5151934" y="3661630"/>
            <a:ext cx="2432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单机此处添加标题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72F9B69-54FE-D3C5-F59E-7D5398142C78}"/>
              </a:ext>
            </a:extLst>
          </p:cNvPr>
          <p:cNvSpPr txBox="1"/>
          <p:nvPr/>
        </p:nvSpPr>
        <p:spPr>
          <a:xfrm>
            <a:off x="5094394" y="4277743"/>
            <a:ext cx="2432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单机此处添加标题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B125889-8A3F-FD98-C9C6-A8012FF0D31C}"/>
              </a:ext>
            </a:extLst>
          </p:cNvPr>
          <p:cNvSpPr txBox="1"/>
          <p:nvPr/>
        </p:nvSpPr>
        <p:spPr>
          <a:xfrm>
            <a:off x="4870162" y="4924431"/>
            <a:ext cx="2432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单机此处添加标题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C84D0E5-806A-2D1F-70DB-BD4F31D0C037}"/>
              </a:ext>
            </a:extLst>
          </p:cNvPr>
          <p:cNvGrpSpPr/>
          <p:nvPr/>
        </p:nvGrpSpPr>
        <p:grpSpPr>
          <a:xfrm>
            <a:off x="7690490" y="2458963"/>
            <a:ext cx="182410" cy="182408"/>
            <a:chOff x="6147483" y="2798637"/>
            <a:chExt cx="178706" cy="178704"/>
          </a:xfrm>
        </p:grpSpPr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EB12F714-233A-87E2-3875-CCE3A108B337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AD6F7112-C7A2-5101-97BB-15AD56DD220E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34829825-F194-2B61-EC1A-05D93B172B1A}"/>
              </a:ext>
            </a:extLst>
          </p:cNvPr>
          <p:cNvGrpSpPr/>
          <p:nvPr/>
        </p:nvGrpSpPr>
        <p:grpSpPr>
          <a:xfrm>
            <a:off x="7888668" y="3077974"/>
            <a:ext cx="182410" cy="182408"/>
            <a:chOff x="6147483" y="2798637"/>
            <a:chExt cx="178706" cy="178704"/>
          </a:xfrm>
        </p:grpSpPr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8D23E1CC-DAAB-4EB0-16E0-803987E341C3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F28A1E0A-6EE5-9A94-74E9-FAE9862CFF07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59BD56AE-6FCB-C7C4-B6AF-81F1F637F969}"/>
              </a:ext>
            </a:extLst>
          </p:cNvPr>
          <p:cNvGrpSpPr/>
          <p:nvPr/>
        </p:nvGrpSpPr>
        <p:grpSpPr>
          <a:xfrm>
            <a:off x="7888668" y="4303484"/>
            <a:ext cx="182410" cy="182408"/>
            <a:chOff x="6147483" y="2798637"/>
            <a:chExt cx="178706" cy="178704"/>
          </a:xfrm>
        </p:grpSpPr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003FDC88-5637-3691-82C9-1CBA3866BA80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3545EEB7-D2A2-971E-D235-CB31C4D18BE2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02742DC3-4EAA-57C8-9046-4062A6165E47}"/>
              </a:ext>
            </a:extLst>
          </p:cNvPr>
          <p:cNvGrpSpPr/>
          <p:nvPr/>
        </p:nvGrpSpPr>
        <p:grpSpPr>
          <a:xfrm>
            <a:off x="7672272" y="4916237"/>
            <a:ext cx="182410" cy="182408"/>
            <a:chOff x="6147483" y="2798637"/>
            <a:chExt cx="178706" cy="178704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4A1C79CF-3B50-C860-2559-66E88D87DCDF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DCC4286F-13B6-5B36-04BD-8FEEA68E277B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5407B38D-524B-1053-DA68-69F1B98052D2}"/>
              </a:ext>
            </a:extLst>
          </p:cNvPr>
          <p:cNvGrpSpPr/>
          <p:nvPr/>
        </p:nvGrpSpPr>
        <p:grpSpPr>
          <a:xfrm>
            <a:off x="7944340" y="3690729"/>
            <a:ext cx="182410" cy="182408"/>
            <a:chOff x="6147483" y="2798637"/>
            <a:chExt cx="178706" cy="178704"/>
          </a:xfrm>
        </p:grpSpPr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0F591DF4-8C19-8DFA-0A79-EEA15870E3F0}"/>
                </a:ext>
              </a:extLst>
            </p:cNvPr>
            <p:cNvSpPr/>
            <p:nvPr/>
          </p:nvSpPr>
          <p:spPr>
            <a:xfrm>
              <a:off x="6175375" y="2826528"/>
              <a:ext cx="122921" cy="12292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7D80A762-206D-8F53-5F4C-B6F3B7A4304D}"/>
                </a:ext>
              </a:extLst>
            </p:cNvPr>
            <p:cNvSpPr/>
            <p:nvPr/>
          </p:nvSpPr>
          <p:spPr>
            <a:xfrm>
              <a:off x="6147483" y="2798637"/>
              <a:ext cx="178706" cy="178704"/>
            </a:xfrm>
            <a:prstGeom prst="ellipse">
              <a:avLst/>
            </a:prstGeom>
            <a:gradFill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2">
                    <a:alpha val="26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FC6B1519-B085-329A-DABB-456AA3BCBF79}"/>
              </a:ext>
            </a:extLst>
          </p:cNvPr>
          <p:cNvGrpSpPr/>
          <p:nvPr/>
        </p:nvGrpSpPr>
        <p:grpSpPr>
          <a:xfrm>
            <a:off x="8579192" y="2010918"/>
            <a:ext cx="687676" cy="653033"/>
            <a:chOff x="6512184" y="1481979"/>
            <a:chExt cx="4858396" cy="4613648"/>
          </a:xfrm>
        </p:grpSpPr>
        <p:sp>
          <p:nvSpPr>
            <p:cNvPr id="162" name="pangmenzd">
              <a:extLst>
                <a:ext uri="{FF2B5EF4-FFF2-40B4-BE49-F238E27FC236}">
                  <a16:creationId xmlns:a16="http://schemas.microsoft.com/office/drawing/2014/main" id="{E28EC943-F1B2-A4D3-9065-95C0B6B7194B}"/>
                </a:ext>
              </a:extLst>
            </p:cNvPr>
            <p:cNvSpPr/>
            <p:nvPr/>
          </p:nvSpPr>
          <p:spPr>
            <a:xfrm>
              <a:off x="6561826" y="4498399"/>
              <a:ext cx="4794697" cy="159722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7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DD4F1D61-AE8F-1120-66E7-9FC5B5FDB4FC}"/>
                </a:ext>
              </a:extLst>
            </p:cNvPr>
            <p:cNvSpPr/>
            <p:nvPr/>
          </p:nvSpPr>
          <p:spPr>
            <a:xfrm>
              <a:off x="7279075" y="4630120"/>
              <a:ext cx="3360201" cy="105818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30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6CB5CF09-8B6E-568B-2789-A1EDBC310825}"/>
                </a:ext>
              </a:extLst>
            </p:cNvPr>
            <p:cNvSpPr/>
            <p:nvPr/>
          </p:nvSpPr>
          <p:spPr>
            <a:xfrm>
              <a:off x="7123351" y="4593545"/>
              <a:ext cx="3671650" cy="1199904"/>
            </a:xfrm>
            <a:prstGeom prst="ellipse">
              <a:avLst/>
            </a:prstGeom>
            <a:noFill/>
            <a:ln w="9525">
              <a:gradFill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65" name="旁门左道出品">
              <a:extLst>
                <a:ext uri="{FF2B5EF4-FFF2-40B4-BE49-F238E27FC236}">
                  <a16:creationId xmlns:a16="http://schemas.microsoft.com/office/drawing/2014/main" id="{78C49B74-266F-B9B8-4FCF-CAF0D0ACDC18}"/>
                </a:ext>
              </a:extLst>
            </p:cNvPr>
            <p:cNvSpPr/>
            <p:nvPr/>
          </p:nvSpPr>
          <p:spPr>
            <a:xfrm>
              <a:off x="7522161" y="4770880"/>
              <a:ext cx="2837700" cy="695965"/>
            </a:xfrm>
            <a:prstGeom prst="ellipse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30DDAF18-EBA3-8F2C-63A2-F09A26147E4F}"/>
                </a:ext>
              </a:extLst>
            </p:cNvPr>
            <p:cNvSpPr/>
            <p:nvPr/>
          </p:nvSpPr>
          <p:spPr>
            <a:xfrm>
              <a:off x="6512184" y="1481979"/>
              <a:ext cx="4858396" cy="3972706"/>
            </a:xfrm>
            <a:custGeom>
              <a:avLst/>
              <a:gdLst>
                <a:gd name="connsiteX0" fmla="*/ 0 w 5234940"/>
                <a:gd name="connsiteY0" fmla="*/ 0 h 4280606"/>
                <a:gd name="connsiteX1" fmla="*/ 5234940 w 5234940"/>
                <a:gd name="connsiteY1" fmla="*/ 0 h 4280606"/>
                <a:gd name="connsiteX2" fmla="*/ 4146911 w 5234940"/>
                <a:gd name="connsiteY2" fmla="*/ 3904503 h 4280606"/>
                <a:gd name="connsiteX3" fmla="*/ 4147148 w 5234940"/>
                <a:gd name="connsiteY3" fmla="*/ 3905653 h 4280606"/>
                <a:gd name="connsiteX4" fmla="*/ 2618332 w 5234940"/>
                <a:gd name="connsiteY4" fmla="*/ 4280606 h 4280606"/>
                <a:gd name="connsiteX5" fmla="*/ 1097409 w 5234940"/>
                <a:gd name="connsiteY5" fmla="*/ 3943990 h 4280606"/>
                <a:gd name="connsiteX6" fmla="*/ 1090790 w 5234940"/>
                <a:gd name="connsiteY6" fmla="*/ 3911842 h 4280606"/>
                <a:gd name="connsiteX7" fmla="*/ 1090074 w 5234940"/>
                <a:gd name="connsiteY7" fmla="*/ 3911842 h 4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940" h="4280606">
                  <a:moveTo>
                    <a:pt x="0" y="0"/>
                  </a:moveTo>
                  <a:lnTo>
                    <a:pt x="5234940" y="0"/>
                  </a:lnTo>
                  <a:lnTo>
                    <a:pt x="4146911" y="3904503"/>
                  </a:lnTo>
                  <a:lnTo>
                    <a:pt x="4147148" y="3905653"/>
                  </a:lnTo>
                  <a:cubicBezTo>
                    <a:pt x="4147148" y="4112734"/>
                    <a:pt x="3462674" y="4280606"/>
                    <a:pt x="2618332" y="4280606"/>
                  </a:cubicBezTo>
                  <a:cubicBezTo>
                    <a:pt x="1826762" y="4280606"/>
                    <a:pt x="1175700" y="4133063"/>
                    <a:pt x="1097409" y="3943990"/>
                  </a:cubicBezTo>
                  <a:lnTo>
                    <a:pt x="1090790" y="3911842"/>
                  </a:lnTo>
                  <a:lnTo>
                    <a:pt x="1090074" y="3911842"/>
                  </a:lnTo>
                  <a:close/>
                </a:path>
              </a:pathLst>
            </a:custGeom>
            <a:gradFill>
              <a:gsLst>
                <a:gs pos="35000">
                  <a:schemeClr val="accent1">
                    <a:alpha val="0"/>
                  </a:schemeClr>
                </a:gs>
                <a:gs pos="99000">
                  <a:schemeClr val="accent1">
                    <a:alpha val="30000"/>
                  </a:schemeClr>
                </a:gs>
              </a:gsLst>
              <a:lin ang="5400000" scaled="1"/>
            </a:gradFill>
            <a:ln w="3175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35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CF92984B-CF1E-9D3D-12D0-4913885C0918}"/>
              </a:ext>
            </a:extLst>
          </p:cNvPr>
          <p:cNvGrpSpPr/>
          <p:nvPr/>
        </p:nvGrpSpPr>
        <p:grpSpPr>
          <a:xfrm>
            <a:off x="10150934" y="2663951"/>
            <a:ext cx="687676" cy="653033"/>
            <a:chOff x="6512184" y="1481979"/>
            <a:chExt cx="4858396" cy="4613648"/>
          </a:xfrm>
        </p:grpSpPr>
        <p:sp>
          <p:nvSpPr>
            <p:cNvPr id="186" name="pangmenzd">
              <a:extLst>
                <a:ext uri="{FF2B5EF4-FFF2-40B4-BE49-F238E27FC236}">
                  <a16:creationId xmlns:a16="http://schemas.microsoft.com/office/drawing/2014/main" id="{D5BFB998-C054-5CCB-9E84-628767D05847}"/>
                </a:ext>
              </a:extLst>
            </p:cNvPr>
            <p:cNvSpPr/>
            <p:nvPr/>
          </p:nvSpPr>
          <p:spPr>
            <a:xfrm>
              <a:off x="6561826" y="4498399"/>
              <a:ext cx="4794697" cy="159722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7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A8998B87-67BA-543A-4F74-689469EAA8E8}"/>
                </a:ext>
              </a:extLst>
            </p:cNvPr>
            <p:cNvSpPr/>
            <p:nvPr/>
          </p:nvSpPr>
          <p:spPr>
            <a:xfrm>
              <a:off x="7279075" y="4630120"/>
              <a:ext cx="3360201" cy="105818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30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80DA7B8B-7F13-9D16-01A0-604930F927DE}"/>
                </a:ext>
              </a:extLst>
            </p:cNvPr>
            <p:cNvSpPr/>
            <p:nvPr/>
          </p:nvSpPr>
          <p:spPr>
            <a:xfrm>
              <a:off x="7123351" y="4593545"/>
              <a:ext cx="3671650" cy="1199904"/>
            </a:xfrm>
            <a:prstGeom prst="ellipse">
              <a:avLst/>
            </a:prstGeom>
            <a:noFill/>
            <a:ln w="9525">
              <a:gradFill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89" name="旁门左道出品">
              <a:extLst>
                <a:ext uri="{FF2B5EF4-FFF2-40B4-BE49-F238E27FC236}">
                  <a16:creationId xmlns:a16="http://schemas.microsoft.com/office/drawing/2014/main" id="{63ED27A4-B045-42D8-145A-0E3C6E8A7816}"/>
                </a:ext>
              </a:extLst>
            </p:cNvPr>
            <p:cNvSpPr/>
            <p:nvPr/>
          </p:nvSpPr>
          <p:spPr>
            <a:xfrm>
              <a:off x="7522161" y="4770880"/>
              <a:ext cx="2837700" cy="695965"/>
            </a:xfrm>
            <a:prstGeom prst="ellipse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A109A15-6AD2-4D99-AB3E-69527BF9C865}"/>
                </a:ext>
              </a:extLst>
            </p:cNvPr>
            <p:cNvSpPr/>
            <p:nvPr/>
          </p:nvSpPr>
          <p:spPr>
            <a:xfrm>
              <a:off x="6512184" y="1481979"/>
              <a:ext cx="4858396" cy="3972706"/>
            </a:xfrm>
            <a:custGeom>
              <a:avLst/>
              <a:gdLst>
                <a:gd name="connsiteX0" fmla="*/ 0 w 5234940"/>
                <a:gd name="connsiteY0" fmla="*/ 0 h 4280606"/>
                <a:gd name="connsiteX1" fmla="*/ 5234940 w 5234940"/>
                <a:gd name="connsiteY1" fmla="*/ 0 h 4280606"/>
                <a:gd name="connsiteX2" fmla="*/ 4146911 w 5234940"/>
                <a:gd name="connsiteY2" fmla="*/ 3904503 h 4280606"/>
                <a:gd name="connsiteX3" fmla="*/ 4147148 w 5234940"/>
                <a:gd name="connsiteY3" fmla="*/ 3905653 h 4280606"/>
                <a:gd name="connsiteX4" fmla="*/ 2618332 w 5234940"/>
                <a:gd name="connsiteY4" fmla="*/ 4280606 h 4280606"/>
                <a:gd name="connsiteX5" fmla="*/ 1097409 w 5234940"/>
                <a:gd name="connsiteY5" fmla="*/ 3943990 h 4280606"/>
                <a:gd name="connsiteX6" fmla="*/ 1090790 w 5234940"/>
                <a:gd name="connsiteY6" fmla="*/ 3911842 h 4280606"/>
                <a:gd name="connsiteX7" fmla="*/ 1090074 w 5234940"/>
                <a:gd name="connsiteY7" fmla="*/ 3911842 h 4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940" h="4280606">
                  <a:moveTo>
                    <a:pt x="0" y="0"/>
                  </a:moveTo>
                  <a:lnTo>
                    <a:pt x="5234940" y="0"/>
                  </a:lnTo>
                  <a:lnTo>
                    <a:pt x="4146911" y="3904503"/>
                  </a:lnTo>
                  <a:lnTo>
                    <a:pt x="4147148" y="3905653"/>
                  </a:lnTo>
                  <a:cubicBezTo>
                    <a:pt x="4147148" y="4112734"/>
                    <a:pt x="3462674" y="4280606"/>
                    <a:pt x="2618332" y="4280606"/>
                  </a:cubicBezTo>
                  <a:cubicBezTo>
                    <a:pt x="1826762" y="4280606"/>
                    <a:pt x="1175700" y="4133063"/>
                    <a:pt x="1097409" y="3943990"/>
                  </a:cubicBezTo>
                  <a:lnTo>
                    <a:pt x="1090790" y="3911842"/>
                  </a:lnTo>
                  <a:lnTo>
                    <a:pt x="1090074" y="3911842"/>
                  </a:lnTo>
                  <a:close/>
                </a:path>
              </a:pathLst>
            </a:custGeom>
            <a:gradFill>
              <a:gsLst>
                <a:gs pos="35000">
                  <a:schemeClr val="accent1">
                    <a:alpha val="0"/>
                  </a:schemeClr>
                </a:gs>
                <a:gs pos="99000">
                  <a:schemeClr val="accent1">
                    <a:alpha val="30000"/>
                  </a:schemeClr>
                </a:gs>
              </a:gsLst>
              <a:lin ang="5400000" scaled="1"/>
            </a:gradFill>
            <a:ln w="3175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35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8E42EC34-E86D-248F-E122-84F035EE0FFF}"/>
              </a:ext>
            </a:extLst>
          </p:cNvPr>
          <p:cNvGrpSpPr/>
          <p:nvPr/>
        </p:nvGrpSpPr>
        <p:grpSpPr>
          <a:xfrm>
            <a:off x="8753931" y="3281836"/>
            <a:ext cx="687676" cy="653033"/>
            <a:chOff x="6512184" y="1481979"/>
            <a:chExt cx="4858396" cy="4613648"/>
          </a:xfrm>
        </p:grpSpPr>
        <p:sp>
          <p:nvSpPr>
            <p:cNvPr id="192" name="pangmenzd">
              <a:extLst>
                <a:ext uri="{FF2B5EF4-FFF2-40B4-BE49-F238E27FC236}">
                  <a16:creationId xmlns:a16="http://schemas.microsoft.com/office/drawing/2014/main" id="{B8C2354C-6849-D32D-3A8C-11D2BFDDF21D}"/>
                </a:ext>
              </a:extLst>
            </p:cNvPr>
            <p:cNvSpPr/>
            <p:nvPr/>
          </p:nvSpPr>
          <p:spPr>
            <a:xfrm>
              <a:off x="6561826" y="4498399"/>
              <a:ext cx="4794697" cy="159722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7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F19A9EBC-D9F3-85AD-E8AC-D3E24EAF5201}"/>
                </a:ext>
              </a:extLst>
            </p:cNvPr>
            <p:cNvSpPr/>
            <p:nvPr/>
          </p:nvSpPr>
          <p:spPr>
            <a:xfrm>
              <a:off x="7279075" y="4630120"/>
              <a:ext cx="3360201" cy="105818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30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55B38E20-BDC3-807F-997B-549A18B9631C}"/>
                </a:ext>
              </a:extLst>
            </p:cNvPr>
            <p:cNvSpPr/>
            <p:nvPr/>
          </p:nvSpPr>
          <p:spPr>
            <a:xfrm>
              <a:off x="7123351" y="4593545"/>
              <a:ext cx="3671650" cy="1199904"/>
            </a:xfrm>
            <a:prstGeom prst="ellipse">
              <a:avLst/>
            </a:prstGeom>
            <a:noFill/>
            <a:ln w="9525">
              <a:gradFill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5" name="旁门左道出品">
              <a:extLst>
                <a:ext uri="{FF2B5EF4-FFF2-40B4-BE49-F238E27FC236}">
                  <a16:creationId xmlns:a16="http://schemas.microsoft.com/office/drawing/2014/main" id="{EEB6CC7E-2539-49EC-B03E-2C707CCBA19E}"/>
                </a:ext>
              </a:extLst>
            </p:cNvPr>
            <p:cNvSpPr/>
            <p:nvPr/>
          </p:nvSpPr>
          <p:spPr>
            <a:xfrm>
              <a:off x="7522161" y="4770880"/>
              <a:ext cx="2837700" cy="695965"/>
            </a:xfrm>
            <a:prstGeom prst="ellipse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E669BA7-8472-1FC5-9E6F-C647F85D75F4}"/>
                </a:ext>
              </a:extLst>
            </p:cNvPr>
            <p:cNvSpPr/>
            <p:nvPr/>
          </p:nvSpPr>
          <p:spPr>
            <a:xfrm>
              <a:off x="6512184" y="1481979"/>
              <a:ext cx="4858396" cy="3972706"/>
            </a:xfrm>
            <a:custGeom>
              <a:avLst/>
              <a:gdLst>
                <a:gd name="connsiteX0" fmla="*/ 0 w 5234940"/>
                <a:gd name="connsiteY0" fmla="*/ 0 h 4280606"/>
                <a:gd name="connsiteX1" fmla="*/ 5234940 w 5234940"/>
                <a:gd name="connsiteY1" fmla="*/ 0 h 4280606"/>
                <a:gd name="connsiteX2" fmla="*/ 4146911 w 5234940"/>
                <a:gd name="connsiteY2" fmla="*/ 3904503 h 4280606"/>
                <a:gd name="connsiteX3" fmla="*/ 4147148 w 5234940"/>
                <a:gd name="connsiteY3" fmla="*/ 3905653 h 4280606"/>
                <a:gd name="connsiteX4" fmla="*/ 2618332 w 5234940"/>
                <a:gd name="connsiteY4" fmla="*/ 4280606 h 4280606"/>
                <a:gd name="connsiteX5" fmla="*/ 1097409 w 5234940"/>
                <a:gd name="connsiteY5" fmla="*/ 3943990 h 4280606"/>
                <a:gd name="connsiteX6" fmla="*/ 1090790 w 5234940"/>
                <a:gd name="connsiteY6" fmla="*/ 3911842 h 4280606"/>
                <a:gd name="connsiteX7" fmla="*/ 1090074 w 5234940"/>
                <a:gd name="connsiteY7" fmla="*/ 3911842 h 4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940" h="4280606">
                  <a:moveTo>
                    <a:pt x="0" y="0"/>
                  </a:moveTo>
                  <a:lnTo>
                    <a:pt x="5234940" y="0"/>
                  </a:lnTo>
                  <a:lnTo>
                    <a:pt x="4146911" y="3904503"/>
                  </a:lnTo>
                  <a:lnTo>
                    <a:pt x="4147148" y="3905653"/>
                  </a:lnTo>
                  <a:cubicBezTo>
                    <a:pt x="4147148" y="4112734"/>
                    <a:pt x="3462674" y="4280606"/>
                    <a:pt x="2618332" y="4280606"/>
                  </a:cubicBezTo>
                  <a:cubicBezTo>
                    <a:pt x="1826762" y="4280606"/>
                    <a:pt x="1175700" y="4133063"/>
                    <a:pt x="1097409" y="3943990"/>
                  </a:cubicBezTo>
                  <a:lnTo>
                    <a:pt x="1090790" y="3911842"/>
                  </a:lnTo>
                  <a:lnTo>
                    <a:pt x="1090074" y="3911842"/>
                  </a:lnTo>
                  <a:close/>
                </a:path>
              </a:pathLst>
            </a:custGeom>
            <a:gradFill>
              <a:gsLst>
                <a:gs pos="35000">
                  <a:schemeClr val="accent1">
                    <a:alpha val="0"/>
                  </a:schemeClr>
                </a:gs>
                <a:gs pos="99000">
                  <a:schemeClr val="accent1">
                    <a:alpha val="30000"/>
                  </a:schemeClr>
                </a:gs>
              </a:gsLst>
              <a:lin ang="5400000" scaled="1"/>
            </a:gradFill>
            <a:ln w="3175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35"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06618271-AE09-C072-EF87-6521A3827961}"/>
              </a:ext>
            </a:extLst>
          </p:cNvPr>
          <p:cNvGrpSpPr/>
          <p:nvPr/>
        </p:nvGrpSpPr>
        <p:grpSpPr>
          <a:xfrm>
            <a:off x="10102439" y="3893862"/>
            <a:ext cx="687676" cy="653033"/>
            <a:chOff x="6512184" y="1481979"/>
            <a:chExt cx="4858396" cy="4613648"/>
          </a:xfrm>
        </p:grpSpPr>
        <p:sp>
          <p:nvSpPr>
            <p:cNvPr id="198" name="pangmenzd">
              <a:extLst>
                <a:ext uri="{FF2B5EF4-FFF2-40B4-BE49-F238E27FC236}">
                  <a16:creationId xmlns:a16="http://schemas.microsoft.com/office/drawing/2014/main" id="{D8BF290C-791B-D9FE-9FA9-9F901E3E5ADC}"/>
                </a:ext>
              </a:extLst>
            </p:cNvPr>
            <p:cNvSpPr/>
            <p:nvPr/>
          </p:nvSpPr>
          <p:spPr>
            <a:xfrm>
              <a:off x="6561826" y="4498399"/>
              <a:ext cx="4794697" cy="159722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7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23D04A74-EE92-C9A2-7486-40318990440C}"/>
                </a:ext>
              </a:extLst>
            </p:cNvPr>
            <p:cNvSpPr/>
            <p:nvPr/>
          </p:nvSpPr>
          <p:spPr>
            <a:xfrm>
              <a:off x="7279075" y="4630120"/>
              <a:ext cx="3360201" cy="105818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30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445DA964-A7C1-A956-108F-7F40CFFC6458}"/>
                </a:ext>
              </a:extLst>
            </p:cNvPr>
            <p:cNvSpPr/>
            <p:nvPr/>
          </p:nvSpPr>
          <p:spPr>
            <a:xfrm>
              <a:off x="7123351" y="4593545"/>
              <a:ext cx="3671650" cy="1199904"/>
            </a:xfrm>
            <a:prstGeom prst="ellipse">
              <a:avLst/>
            </a:prstGeom>
            <a:noFill/>
            <a:ln w="9525">
              <a:gradFill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1" name="旁门左道出品">
              <a:extLst>
                <a:ext uri="{FF2B5EF4-FFF2-40B4-BE49-F238E27FC236}">
                  <a16:creationId xmlns:a16="http://schemas.microsoft.com/office/drawing/2014/main" id="{93FF290F-4069-8AA9-8ABE-40EC4706F9C4}"/>
                </a:ext>
              </a:extLst>
            </p:cNvPr>
            <p:cNvSpPr/>
            <p:nvPr/>
          </p:nvSpPr>
          <p:spPr>
            <a:xfrm>
              <a:off x="7522161" y="4770880"/>
              <a:ext cx="2837700" cy="695965"/>
            </a:xfrm>
            <a:prstGeom prst="ellipse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97966276-EECF-0D43-1AD6-DD79124B8AC2}"/>
                </a:ext>
              </a:extLst>
            </p:cNvPr>
            <p:cNvSpPr/>
            <p:nvPr/>
          </p:nvSpPr>
          <p:spPr>
            <a:xfrm>
              <a:off x="6512184" y="1481979"/>
              <a:ext cx="4858396" cy="3972706"/>
            </a:xfrm>
            <a:custGeom>
              <a:avLst/>
              <a:gdLst>
                <a:gd name="connsiteX0" fmla="*/ 0 w 5234940"/>
                <a:gd name="connsiteY0" fmla="*/ 0 h 4280606"/>
                <a:gd name="connsiteX1" fmla="*/ 5234940 w 5234940"/>
                <a:gd name="connsiteY1" fmla="*/ 0 h 4280606"/>
                <a:gd name="connsiteX2" fmla="*/ 4146911 w 5234940"/>
                <a:gd name="connsiteY2" fmla="*/ 3904503 h 4280606"/>
                <a:gd name="connsiteX3" fmla="*/ 4147148 w 5234940"/>
                <a:gd name="connsiteY3" fmla="*/ 3905653 h 4280606"/>
                <a:gd name="connsiteX4" fmla="*/ 2618332 w 5234940"/>
                <a:gd name="connsiteY4" fmla="*/ 4280606 h 4280606"/>
                <a:gd name="connsiteX5" fmla="*/ 1097409 w 5234940"/>
                <a:gd name="connsiteY5" fmla="*/ 3943990 h 4280606"/>
                <a:gd name="connsiteX6" fmla="*/ 1090790 w 5234940"/>
                <a:gd name="connsiteY6" fmla="*/ 3911842 h 4280606"/>
                <a:gd name="connsiteX7" fmla="*/ 1090074 w 5234940"/>
                <a:gd name="connsiteY7" fmla="*/ 3911842 h 4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940" h="4280606">
                  <a:moveTo>
                    <a:pt x="0" y="0"/>
                  </a:moveTo>
                  <a:lnTo>
                    <a:pt x="5234940" y="0"/>
                  </a:lnTo>
                  <a:lnTo>
                    <a:pt x="4146911" y="3904503"/>
                  </a:lnTo>
                  <a:lnTo>
                    <a:pt x="4147148" y="3905653"/>
                  </a:lnTo>
                  <a:cubicBezTo>
                    <a:pt x="4147148" y="4112734"/>
                    <a:pt x="3462674" y="4280606"/>
                    <a:pt x="2618332" y="4280606"/>
                  </a:cubicBezTo>
                  <a:cubicBezTo>
                    <a:pt x="1826762" y="4280606"/>
                    <a:pt x="1175700" y="4133063"/>
                    <a:pt x="1097409" y="3943990"/>
                  </a:cubicBezTo>
                  <a:lnTo>
                    <a:pt x="1090790" y="3911842"/>
                  </a:lnTo>
                  <a:lnTo>
                    <a:pt x="1090074" y="3911842"/>
                  </a:lnTo>
                  <a:close/>
                </a:path>
              </a:pathLst>
            </a:custGeom>
            <a:gradFill>
              <a:gsLst>
                <a:gs pos="35000">
                  <a:schemeClr val="accent1">
                    <a:alpha val="0"/>
                  </a:schemeClr>
                </a:gs>
                <a:gs pos="99000">
                  <a:schemeClr val="accent1">
                    <a:alpha val="30000"/>
                  </a:schemeClr>
                </a:gs>
              </a:gsLst>
              <a:lin ang="5400000" scaled="1"/>
            </a:gradFill>
            <a:ln w="3175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35"/>
            </a:p>
          </p:txBody>
        </p:sp>
      </p:grpSp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99604991-393D-5251-6955-D0AFDB976DD5}"/>
              </a:ext>
            </a:extLst>
          </p:cNvPr>
          <p:cNvGrpSpPr/>
          <p:nvPr/>
        </p:nvGrpSpPr>
        <p:grpSpPr>
          <a:xfrm>
            <a:off x="8553049" y="4521905"/>
            <a:ext cx="687676" cy="653033"/>
            <a:chOff x="6512184" y="1481979"/>
            <a:chExt cx="4858396" cy="4613648"/>
          </a:xfrm>
        </p:grpSpPr>
        <p:sp>
          <p:nvSpPr>
            <p:cNvPr id="204" name="pangmenzd">
              <a:extLst>
                <a:ext uri="{FF2B5EF4-FFF2-40B4-BE49-F238E27FC236}">
                  <a16:creationId xmlns:a16="http://schemas.microsoft.com/office/drawing/2014/main" id="{E7B56926-11BC-E8D4-6676-4B911352C7C9}"/>
                </a:ext>
              </a:extLst>
            </p:cNvPr>
            <p:cNvSpPr/>
            <p:nvPr/>
          </p:nvSpPr>
          <p:spPr>
            <a:xfrm>
              <a:off x="6561826" y="4498399"/>
              <a:ext cx="4794697" cy="159722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27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1E6CFD76-5961-62E3-5C95-7BF197B5E163}"/>
                </a:ext>
              </a:extLst>
            </p:cNvPr>
            <p:cNvSpPr/>
            <p:nvPr/>
          </p:nvSpPr>
          <p:spPr>
            <a:xfrm>
              <a:off x="7279075" y="4630120"/>
              <a:ext cx="3360201" cy="1058188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30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AC46E95A-E00B-3BB0-7F46-20818CE529E6}"/>
                </a:ext>
              </a:extLst>
            </p:cNvPr>
            <p:cNvSpPr/>
            <p:nvPr/>
          </p:nvSpPr>
          <p:spPr>
            <a:xfrm>
              <a:off x="7123351" y="4593545"/>
              <a:ext cx="3671650" cy="1199904"/>
            </a:xfrm>
            <a:prstGeom prst="ellipse">
              <a:avLst/>
            </a:prstGeom>
            <a:noFill/>
            <a:ln w="9525">
              <a:gradFill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7" name="旁门左道出品">
              <a:extLst>
                <a:ext uri="{FF2B5EF4-FFF2-40B4-BE49-F238E27FC236}">
                  <a16:creationId xmlns:a16="http://schemas.microsoft.com/office/drawing/2014/main" id="{0F45F91E-A2AF-383C-082D-349C80CBC884}"/>
                </a:ext>
              </a:extLst>
            </p:cNvPr>
            <p:cNvSpPr/>
            <p:nvPr/>
          </p:nvSpPr>
          <p:spPr>
            <a:xfrm>
              <a:off x="7522161" y="4770880"/>
              <a:ext cx="2837700" cy="695965"/>
            </a:xfrm>
            <a:prstGeom prst="ellipse">
              <a:avLst/>
            </a:prstGeom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alpha val="45000"/>
                  </a:schemeClr>
                </a:gs>
              </a:gsLst>
              <a:lin ang="5400000" scaled="1"/>
            </a:gradFill>
            <a:ln w="6350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DD2217ED-4308-032D-FAAA-D594F609E434}"/>
                </a:ext>
              </a:extLst>
            </p:cNvPr>
            <p:cNvSpPr/>
            <p:nvPr/>
          </p:nvSpPr>
          <p:spPr>
            <a:xfrm>
              <a:off x="6512184" y="1481979"/>
              <a:ext cx="4858396" cy="3972706"/>
            </a:xfrm>
            <a:custGeom>
              <a:avLst/>
              <a:gdLst>
                <a:gd name="connsiteX0" fmla="*/ 0 w 5234940"/>
                <a:gd name="connsiteY0" fmla="*/ 0 h 4280606"/>
                <a:gd name="connsiteX1" fmla="*/ 5234940 w 5234940"/>
                <a:gd name="connsiteY1" fmla="*/ 0 h 4280606"/>
                <a:gd name="connsiteX2" fmla="*/ 4146911 w 5234940"/>
                <a:gd name="connsiteY2" fmla="*/ 3904503 h 4280606"/>
                <a:gd name="connsiteX3" fmla="*/ 4147148 w 5234940"/>
                <a:gd name="connsiteY3" fmla="*/ 3905653 h 4280606"/>
                <a:gd name="connsiteX4" fmla="*/ 2618332 w 5234940"/>
                <a:gd name="connsiteY4" fmla="*/ 4280606 h 4280606"/>
                <a:gd name="connsiteX5" fmla="*/ 1097409 w 5234940"/>
                <a:gd name="connsiteY5" fmla="*/ 3943990 h 4280606"/>
                <a:gd name="connsiteX6" fmla="*/ 1090790 w 5234940"/>
                <a:gd name="connsiteY6" fmla="*/ 3911842 h 4280606"/>
                <a:gd name="connsiteX7" fmla="*/ 1090074 w 5234940"/>
                <a:gd name="connsiteY7" fmla="*/ 3911842 h 428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34940" h="4280606">
                  <a:moveTo>
                    <a:pt x="0" y="0"/>
                  </a:moveTo>
                  <a:lnTo>
                    <a:pt x="5234940" y="0"/>
                  </a:lnTo>
                  <a:lnTo>
                    <a:pt x="4146911" y="3904503"/>
                  </a:lnTo>
                  <a:lnTo>
                    <a:pt x="4147148" y="3905653"/>
                  </a:lnTo>
                  <a:cubicBezTo>
                    <a:pt x="4147148" y="4112734"/>
                    <a:pt x="3462674" y="4280606"/>
                    <a:pt x="2618332" y="4280606"/>
                  </a:cubicBezTo>
                  <a:cubicBezTo>
                    <a:pt x="1826762" y="4280606"/>
                    <a:pt x="1175700" y="4133063"/>
                    <a:pt x="1097409" y="3943990"/>
                  </a:cubicBezTo>
                  <a:lnTo>
                    <a:pt x="1090790" y="3911842"/>
                  </a:lnTo>
                  <a:lnTo>
                    <a:pt x="1090074" y="3911842"/>
                  </a:lnTo>
                  <a:close/>
                </a:path>
              </a:pathLst>
            </a:custGeom>
            <a:gradFill>
              <a:gsLst>
                <a:gs pos="35000">
                  <a:schemeClr val="accent1">
                    <a:alpha val="0"/>
                  </a:schemeClr>
                </a:gs>
                <a:gs pos="99000">
                  <a:schemeClr val="accent1">
                    <a:alpha val="30000"/>
                  </a:schemeClr>
                </a:gs>
              </a:gsLst>
              <a:lin ang="5400000" scaled="1"/>
            </a:gradFill>
            <a:ln w="3175"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35"/>
            </a:p>
          </p:txBody>
        </p:sp>
      </p:grp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E1AF5171-B293-FC5D-A4CD-93C7224A65BD}"/>
              </a:ext>
            </a:extLst>
          </p:cNvPr>
          <p:cNvCxnSpPr>
            <a:cxnSpLocks/>
          </p:cNvCxnSpPr>
          <p:nvPr/>
        </p:nvCxnSpPr>
        <p:spPr>
          <a:xfrm>
            <a:off x="7844429" y="2549527"/>
            <a:ext cx="634938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>
            <a:extLst>
              <a:ext uri="{FF2B5EF4-FFF2-40B4-BE49-F238E27FC236}">
                <a16:creationId xmlns:a16="http://schemas.microsoft.com/office/drawing/2014/main" id="{3D16DCA5-5DBD-348D-2FBC-CDD47B936138}"/>
              </a:ext>
            </a:extLst>
          </p:cNvPr>
          <p:cNvCxnSpPr>
            <a:cxnSpLocks/>
          </p:cNvCxnSpPr>
          <p:nvPr/>
        </p:nvCxnSpPr>
        <p:spPr>
          <a:xfrm>
            <a:off x="8042607" y="3169177"/>
            <a:ext cx="214633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>
            <a:extLst>
              <a:ext uri="{FF2B5EF4-FFF2-40B4-BE49-F238E27FC236}">
                <a16:creationId xmlns:a16="http://schemas.microsoft.com/office/drawing/2014/main" id="{85AF3E8B-42CA-DF61-9A3C-84D024917944}"/>
              </a:ext>
            </a:extLst>
          </p:cNvPr>
          <p:cNvCxnSpPr>
            <a:cxnSpLocks/>
          </p:cNvCxnSpPr>
          <p:nvPr/>
        </p:nvCxnSpPr>
        <p:spPr>
          <a:xfrm>
            <a:off x="8099056" y="3781932"/>
            <a:ext cx="732628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1EE658A6-4185-4522-5381-ED6D270DDACD}"/>
              </a:ext>
            </a:extLst>
          </p:cNvPr>
          <p:cNvCxnSpPr>
            <a:cxnSpLocks/>
          </p:cNvCxnSpPr>
          <p:nvPr/>
        </p:nvCxnSpPr>
        <p:spPr>
          <a:xfrm>
            <a:off x="8042607" y="4391645"/>
            <a:ext cx="214633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2C57EB6D-F4BC-3F10-8F07-C38BFF9D688D}"/>
              </a:ext>
            </a:extLst>
          </p:cNvPr>
          <p:cNvCxnSpPr>
            <a:cxnSpLocks/>
          </p:cNvCxnSpPr>
          <p:nvPr/>
        </p:nvCxnSpPr>
        <p:spPr>
          <a:xfrm>
            <a:off x="7854682" y="5009887"/>
            <a:ext cx="811017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2" name="图形 221">
            <a:extLst>
              <a:ext uri="{FF2B5EF4-FFF2-40B4-BE49-F238E27FC236}">
                <a16:creationId xmlns:a16="http://schemas.microsoft.com/office/drawing/2014/main" id="{8049EDEA-C279-1010-ED8D-AC8278B8F1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57999" y="2217121"/>
            <a:ext cx="319816" cy="319816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pic>
        <p:nvPicPr>
          <p:cNvPr id="224" name="图形 223">
            <a:extLst>
              <a:ext uri="{FF2B5EF4-FFF2-40B4-BE49-F238E27FC236}">
                <a16:creationId xmlns:a16="http://schemas.microsoft.com/office/drawing/2014/main" id="{FAEB4E0F-5189-B4C3-16DB-3BDC54F633C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39577" y="3514275"/>
            <a:ext cx="320068" cy="320068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pic>
        <p:nvPicPr>
          <p:cNvPr id="226" name="图形 225">
            <a:extLst>
              <a:ext uri="{FF2B5EF4-FFF2-40B4-BE49-F238E27FC236}">
                <a16:creationId xmlns:a16="http://schemas.microsoft.com/office/drawing/2014/main" id="{0BAF2F03-0F62-F8CD-60B0-AB6D6F582B8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12215" y="2854162"/>
            <a:ext cx="365008" cy="361394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sp>
        <p:nvSpPr>
          <p:cNvPr id="227" name="文本框 226">
            <a:extLst>
              <a:ext uri="{FF2B5EF4-FFF2-40B4-BE49-F238E27FC236}">
                <a16:creationId xmlns:a16="http://schemas.microsoft.com/office/drawing/2014/main" id="{D9243800-43BA-99FA-ED10-56C0A72A1E24}"/>
              </a:ext>
            </a:extLst>
          </p:cNvPr>
          <p:cNvSpPr txBox="1"/>
          <p:nvPr/>
        </p:nvSpPr>
        <p:spPr>
          <a:xfrm>
            <a:off x="8395860" y="2675536"/>
            <a:ext cx="105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id="{EE31211C-ECCD-CCE1-AC18-DB715950FBC9}"/>
              </a:ext>
            </a:extLst>
          </p:cNvPr>
          <p:cNvSpPr txBox="1"/>
          <p:nvPr/>
        </p:nvSpPr>
        <p:spPr>
          <a:xfrm>
            <a:off x="9975221" y="3354739"/>
            <a:ext cx="105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95EDAD0F-EE96-F0B3-BDF7-78B2B96359DF}"/>
              </a:ext>
            </a:extLst>
          </p:cNvPr>
          <p:cNvSpPr txBox="1"/>
          <p:nvPr/>
        </p:nvSpPr>
        <p:spPr>
          <a:xfrm>
            <a:off x="8594119" y="3940733"/>
            <a:ext cx="105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D26C2FC1-F9C2-7C90-99B1-341CBE82C748}"/>
              </a:ext>
            </a:extLst>
          </p:cNvPr>
          <p:cNvSpPr txBox="1"/>
          <p:nvPr/>
        </p:nvSpPr>
        <p:spPr>
          <a:xfrm>
            <a:off x="9975221" y="4540896"/>
            <a:ext cx="105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pic>
        <p:nvPicPr>
          <p:cNvPr id="232" name="图形 231">
            <a:extLst>
              <a:ext uri="{FF2B5EF4-FFF2-40B4-BE49-F238E27FC236}">
                <a16:creationId xmlns:a16="http://schemas.microsoft.com/office/drawing/2014/main" id="{4874B439-EC70-CA2A-E119-C6BBF9C3D96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748898" y="4757945"/>
            <a:ext cx="323224" cy="323224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sp>
        <p:nvSpPr>
          <p:cNvPr id="233" name="文本框 232">
            <a:extLst>
              <a:ext uri="{FF2B5EF4-FFF2-40B4-BE49-F238E27FC236}">
                <a16:creationId xmlns:a16="http://schemas.microsoft.com/office/drawing/2014/main" id="{3BF273A2-4E88-067F-F0D4-A6E8FAA78797}"/>
              </a:ext>
            </a:extLst>
          </p:cNvPr>
          <p:cNvSpPr txBox="1"/>
          <p:nvPr/>
        </p:nvSpPr>
        <p:spPr>
          <a:xfrm>
            <a:off x="8367146" y="5223846"/>
            <a:ext cx="1059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添加标题</a:t>
            </a:r>
            <a:endParaRPr lang="en-US" sz="12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pic>
        <p:nvPicPr>
          <p:cNvPr id="235" name="图形 234">
            <a:extLst>
              <a:ext uri="{FF2B5EF4-FFF2-40B4-BE49-F238E27FC236}">
                <a16:creationId xmlns:a16="http://schemas.microsoft.com/office/drawing/2014/main" id="{24A4A2D6-5978-9EF2-EE18-991D3020401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249925" y="4074940"/>
            <a:ext cx="388675" cy="388675"/>
          </a:xfrm>
          <a:prstGeom prst="rect">
            <a:avLst/>
          </a:prstGeom>
          <a:effectLst>
            <a:outerShdw blurRad="165100" sx="102000" sy="102000" algn="ctr" rotWithShape="0">
              <a:schemeClr val="accent1">
                <a:alpha val="50000"/>
              </a:schemeClr>
            </a:outerShdw>
            <a:reflection blurRad="6350" stA="50000" endA="300" endPos="38500" dir="5400000" sy="-100000" algn="bl" rotWithShape="0"/>
          </a:effectLst>
        </p:spPr>
      </p:pic>
      <p:sp>
        <p:nvSpPr>
          <p:cNvPr id="238" name="文本框 237">
            <a:extLst>
              <a:ext uri="{FF2B5EF4-FFF2-40B4-BE49-F238E27FC236}">
                <a16:creationId xmlns:a16="http://schemas.microsoft.com/office/drawing/2014/main" id="{046A87E3-CE12-F8D4-F99E-FCD7F58F30A1}"/>
              </a:ext>
            </a:extLst>
          </p:cNvPr>
          <p:cNvSpPr txBox="1"/>
          <p:nvPr/>
        </p:nvSpPr>
        <p:spPr>
          <a:xfrm>
            <a:off x="2456986" y="617220"/>
            <a:ext cx="11413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ea typeface="+mj-ea"/>
              </a:rPr>
              <a:t>ADD A TITLE HERE</a:t>
            </a:r>
          </a:p>
        </p:txBody>
      </p:sp>
    </p:spTree>
    <p:extLst>
      <p:ext uri="{BB962C8B-B14F-4D97-AF65-F5344CB8AC3E}">
        <p14:creationId xmlns:p14="http://schemas.microsoft.com/office/powerpoint/2010/main" val="3166638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 TotinSlide（P界达人）">
  <a:themeElements>
    <a:clrScheme name="科技风格-橙色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EE7016"/>
      </a:accent1>
      <a:accent2>
        <a:srgbClr val="D8340E"/>
      </a:accent2>
      <a:accent3>
        <a:srgbClr val="F6A015"/>
      </a:accent3>
      <a:accent4>
        <a:srgbClr val="F2F2F2"/>
      </a:accent4>
      <a:accent5>
        <a:srgbClr val="FFFFFF"/>
      </a:accent5>
      <a:accent6>
        <a:srgbClr val="F2F2F2"/>
      </a:accent6>
      <a:hlink>
        <a:srgbClr val="0563C1"/>
      </a:hlink>
      <a:folHlink>
        <a:srgbClr val="954F72"/>
      </a:folHlink>
    </a:clrScheme>
    <a:fontScheme name="科技风格-字体01">
      <a:majorFont>
        <a:latin typeface="Roboto Bold"/>
        <a:ea typeface="优设标题黑"/>
        <a:cs typeface=""/>
      </a:majorFont>
      <a:minorFont>
        <a:latin typeface="Roboto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AF2A8565-334D-4CDF-A17F-5AF7DEF120F0}" vid="{5BC8BADE-C4EA-4D06-9A2F-10AFDE044C6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691</Words>
  <Application>Microsoft Office PowerPoint</Application>
  <PresentationFormat>宽屏</PresentationFormat>
  <Paragraphs>208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OPPOSans B</vt:lpstr>
      <vt:lpstr>OPPOSans R</vt:lpstr>
      <vt:lpstr>思源黑体 CN Bold</vt:lpstr>
      <vt:lpstr>Bahnschrift SemiLight</vt:lpstr>
      <vt:lpstr>思源黑体 CN Light</vt:lpstr>
      <vt:lpstr>Roboto</vt:lpstr>
      <vt:lpstr>Roboto Bold</vt:lpstr>
      <vt:lpstr>Calibri</vt:lpstr>
      <vt:lpstr>阿里巴巴普惠体 2.0 55 Regular</vt:lpstr>
      <vt:lpstr>优设标题黑</vt:lpstr>
      <vt:lpstr>汉仪雅酷黑 45W</vt:lpstr>
      <vt:lpstr>Arial</vt:lpstr>
      <vt:lpstr>OPPOSans H</vt:lpstr>
      <vt:lpstr>阿里巴巴普惠体 B</vt:lpstr>
      <vt:lpstr>Segoe UI Light</vt:lpstr>
      <vt:lpstr>Bahnschrift SemiBold</vt:lpstr>
      <vt:lpstr> TotinSlide（P界达人）</vt:lpstr>
      <vt:lpstr>Office 主题​​</vt:lpstr>
      <vt:lpstr>PowerPoint 演示文稿</vt:lpstr>
      <vt:lpstr>PowerPoint 演示文稿</vt:lpstr>
      <vt:lpstr>PowerPoint 演示文稿</vt:lpstr>
      <vt:lpstr>添加标题</vt:lpstr>
      <vt:lpstr>添加标题</vt:lpstr>
      <vt:lpstr>添加标题</vt:lpstr>
      <vt:lpstr>添加标题</vt:lpstr>
      <vt:lpstr>添加标题</vt:lpstr>
      <vt:lpstr>添加标题</vt:lpstr>
      <vt:lpstr>添加标题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橙色科技风行业工作汇报ppt模板</dc:title>
  <dc:creator>TotinSlide</dc:creator>
  <cp:keywords>P界达人</cp:keywords>
  <dc:description>www.51pptmoban.com</dc:description>
  <cp:lastModifiedBy>Win user</cp:lastModifiedBy>
  <cp:revision>33</cp:revision>
  <dcterms:created xsi:type="dcterms:W3CDTF">2022-06-18T04:39:49Z</dcterms:created>
  <dcterms:modified xsi:type="dcterms:W3CDTF">2022-10-31T14:08:53Z</dcterms:modified>
</cp:coreProperties>
</file>