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57" r:id="rId4"/>
    <p:sldId id="260" r:id="rId5"/>
    <p:sldId id="264" r:id="rId6"/>
    <p:sldId id="261" r:id="rId7"/>
    <p:sldId id="262" r:id="rId8"/>
    <p:sldId id="265" r:id="rId9"/>
    <p:sldId id="263" r:id="rId10"/>
    <p:sldId id="259" r:id="rId11"/>
    <p:sldId id="1126" r:id="rId12"/>
    <p:sldId id="112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083" userDrawn="1">
          <p15:clr>
            <a:srgbClr val="A4A3A4"/>
          </p15:clr>
        </p15:guide>
        <p15:guide id="4" pos="597" userDrawn="1">
          <p15:clr>
            <a:srgbClr val="A4A3A4"/>
          </p15:clr>
        </p15:guide>
        <p15:guide id="5" orient="horz" pos="300" userDrawn="1">
          <p15:clr>
            <a:srgbClr val="A4A3A4"/>
          </p15:clr>
        </p15:guide>
        <p15:guide id="6" orient="horz" pos="799" userDrawn="1">
          <p15:clr>
            <a:srgbClr val="A4A3A4"/>
          </p15:clr>
        </p15:guide>
        <p15:guide id="7" orient="horz" pos="40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98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38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384" y="78"/>
      </p:cViewPr>
      <p:guideLst>
        <p:guide orient="horz" pos="2432"/>
        <p:guide pos="3840"/>
        <p:guide pos="7083"/>
        <p:guide pos="597"/>
        <p:guide orient="horz" pos="300"/>
        <p:guide orient="horz" pos="799"/>
        <p:guide orient="horz" pos="40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3BFB1D-3501-4184-82F1-E826520245A0}" type="datetimeFigureOut">
              <a:rPr lang="zh-CN" altLang="en-US" smtClean="0"/>
              <a:t>2022/10/31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09240-D862-445A-AC2E-7CB822C5D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340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09240-D862-445A-AC2E-7CB822C5DDA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7232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09240-D862-445A-AC2E-7CB822C5DDA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9963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09240-D862-445A-AC2E-7CB822C5DDA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2173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09240-D862-445A-AC2E-7CB822C5DDA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881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09240-D862-445A-AC2E-7CB822C5DDA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417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09240-D862-445A-AC2E-7CB822C5DDA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803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09240-D862-445A-AC2E-7CB822C5DDA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1142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09240-D862-445A-AC2E-7CB822C5DDA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243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09240-D862-445A-AC2E-7CB822C5DDA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420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09240-D862-445A-AC2E-7CB822C5DDA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1281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09240-D862-445A-AC2E-7CB822C5DDA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4664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09240-D862-445A-AC2E-7CB822C5DDA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072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21469F-3BDF-492C-80EC-3485294FC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DE86-ACDE-44B1-B9C2-5248531312A1}" type="datetimeFigureOut">
              <a:rPr lang="zh-CN" altLang="en-US" smtClean="0"/>
              <a:t>2022/10/31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37B62-5B18-4AFB-8D82-ADA1F14EF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DD61B0-E940-483E-BA84-DA11E933A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AA983-6466-46CE-8864-4FDD53A4E91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城市的风景&#10;&#10;描述已自动生成">
            <a:extLst>
              <a:ext uri="{FF2B5EF4-FFF2-40B4-BE49-F238E27FC236}">
                <a16:creationId xmlns:a16="http://schemas.microsoft.com/office/drawing/2014/main" id="{06240C06-2D44-7698-A399-701573229F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0AA35580-662F-C551-3A24-59EA406D6F9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0000">
                <a:srgbClr val="002B31">
                  <a:alpha val="90000"/>
                </a:srgbClr>
              </a:gs>
              <a:gs pos="0">
                <a:schemeClr val="accent1"/>
              </a:gs>
              <a:gs pos="100000">
                <a:schemeClr val="accent1">
                  <a:alpha val="3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17942A6-D704-D98F-F95F-438429265F44}"/>
              </a:ext>
            </a:extLst>
          </p:cNvPr>
          <p:cNvGrpSpPr/>
          <p:nvPr userDrawn="1"/>
        </p:nvGrpSpPr>
        <p:grpSpPr>
          <a:xfrm>
            <a:off x="945046" y="550985"/>
            <a:ext cx="255132" cy="252142"/>
            <a:chOff x="883920" y="1619800"/>
            <a:chExt cx="536052" cy="529778"/>
          </a:xfrm>
          <a:solidFill>
            <a:schemeClr val="bg1"/>
          </a:solidFill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F2B1F8D0-E221-1095-4BE9-BC5A6EDADAA1}"/>
                </a:ext>
              </a:extLst>
            </p:cNvPr>
            <p:cNvSpPr/>
            <p:nvPr/>
          </p:nvSpPr>
          <p:spPr>
            <a:xfrm>
              <a:off x="883920" y="1619800"/>
              <a:ext cx="243839" cy="2438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D653EC69-BD4C-0144-2830-5EDD0E24A728}"/>
                </a:ext>
              </a:extLst>
            </p:cNvPr>
            <p:cNvSpPr/>
            <p:nvPr/>
          </p:nvSpPr>
          <p:spPr>
            <a:xfrm>
              <a:off x="1176134" y="1619800"/>
              <a:ext cx="243838" cy="2438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3EA1B6D3-84C1-A1D4-F6B6-029E5812B966}"/>
                </a:ext>
              </a:extLst>
            </p:cNvPr>
            <p:cNvSpPr/>
            <p:nvPr/>
          </p:nvSpPr>
          <p:spPr>
            <a:xfrm>
              <a:off x="883920" y="1905736"/>
              <a:ext cx="243838" cy="2438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5E16936D-E5A2-1AF1-770F-448E424CCC33}"/>
                </a:ext>
              </a:extLst>
            </p:cNvPr>
            <p:cNvSpPr/>
            <p:nvPr/>
          </p:nvSpPr>
          <p:spPr>
            <a:xfrm>
              <a:off x="1176134" y="1905736"/>
              <a:ext cx="243838" cy="2438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473ECC7-19BA-7292-5FE4-F4069C235C3B}"/>
              </a:ext>
            </a:extLst>
          </p:cNvPr>
          <p:cNvCxnSpPr>
            <a:cxnSpLocks/>
          </p:cNvCxnSpPr>
          <p:nvPr userDrawn="1"/>
        </p:nvCxnSpPr>
        <p:spPr>
          <a:xfrm>
            <a:off x="1344637" y="667038"/>
            <a:ext cx="918620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2126C67-A472-934B-258E-23B0CBC22A86}"/>
              </a:ext>
            </a:extLst>
          </p:cNvPr>
          <p:cNvGrpSpPr/>
          <p:nvPr userDrawn="1"/>
        </p:nvGrpSpPr>
        <p:grpSpPr>
          <a:xfrm>
            <a:off x="945046" y="6235015"/>
            <a:ext cx="6091916" cy="72000"/>
            <a:chOff x="787903" y="6170927"/>
            <a:chExt cx="6091916" cy="136088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C5B7918-648D-16A1-E025-DD33D03298AB}"/>
                </a:ext>
              </a:extLst>
            </p:cNvPr>
            <p:cNvSpPr/>
            <p:nvPr/>
          </p:nvSpPr>
          <p:spPr>
            <a:xfrm>
              <a:off x="787903" y="6170927"/>
              <a:ext cx="5618502" cy="136088"/>
            </a:xfrm>
            <a:custGeom>
              <a:avLst/>
              <a:gdLst>
                <a:gd name="connsiteX0" fmla="*/ 0 w 5618502"/>
                <a:gd name="connsiteY0" fmla="*/ 0 h 136088"/>
                <a:gd name="connsiteX1" fmla="*/ 5618502 w 5618502"/>
                <a:gd name="connsiteY1" fmla="*/ 0 h 136088"/>
                <a:gd name="connsiteX2" fmla="*/ 5529868 w 5618502"/>
                <a:gd name="connsiteY2" fmla="*/ 136088 h 136088"/>
                <a:gd name="connsiteX3" fmla="*/ 0 w 5618502"/>
                <a:gd name="connsiteY3" fmla="*/ 136088 h 136088"/>
                <a:gd name="connsiteX4" fmla="*/ 0 w 5618502"/>
                <a:gd name="connsiteY4" fmla="*/ 0 h 136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18502" h="136088">
                  <a:moveTo>
                    <a:pt x="0" y="0"/>
                  </a:moveTo>
                  <a:lnTo>
                    <a:pt x="5618502" y="0"/>
                  </a:lnTo>
                  <a:lnTo>
                    <a:pt x="5529868" y="136088"/>
                  </a:lnTo>
                  <a:lnTo>
                    <a:pt x="0" y="1360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90391EB-8D45-F717-5019-D985015EBADE}"/>
                </a:ext>
              </a:extLst>
            </p:cNvPr>
            <p:cNvSpPr/>
            <p:nvPr/>
          </p:nvSpPr>
          <p:spPr>
            <a:xfrm>
              <a:off x="6364362" y="6170927"/>
              <a:ext cx="160396" cy="136088"/>
            </a:xfrm>
            <a:custGeom>
              <a:avLst/>
              <a:gdLst>
                <a:gd name="connsiteX0" fmla="*/ 88634 w 160396"/>
                <a:gd name="connsiteY0" fmla="*/ 0 h 136088"/>
                <a:gd name="connsiteX1" fmla="*/ 160396 w 160396"/>
                <a:gd name="connsiteY1" fmla="*/ 0 h 136088"/>
                <a:gd name="connsiteX2" fmla="*/ 71762 w 160396"/>
                <a:gd name="connsiteY2" fmla="*/ 136088 h 136088"/>
                <a:gd name="connsiteX3" fmla="*/ 0 w 160396"/>
                <a:gd name="connsiteY3" fmla="*/ 136088 h 136088"/>
                <a:gd name="connsiteX4" fmla="*/ 88634 w 160396"/>
                <a:gd name="connsiteY4" fmla="*/ 0 h 136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396" h="136088">
                  <a:moveTo>
                    <a:pt x="88634" y="0"/>
                  </a:moveTo>
                  <a:lnTo>
                    <a:pt x="160396" y="0"/>
                  </a:lnTo>
                  <a:lnTo>
                    <a:pt x="71762" y="136088"/>
                  </a:lnTo>
                  <a:lnTo>
                    <a:pt x="0" y="136088"/>
                  </a:lnTo>
                  <a:lnTo>
                    <a:pt x="8863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2788767-0A9E-6713-8893-F7FAB0180B2A}"/>
                </a:ext>
              </a:extLst>
            </p:cNvPr>
            <p:cNvSpPr/>
            <p:nvPr/>
          </p:nvSpPr>
          <p:spPr>
            <a:xfrm>
              <a:off x="6482715" y="6170927"/>
              <a:ext cx="160396" cy="136088"/>
            </a:xfrm>
            <a:custGeom>
              <a:avLst/>
              <a:gdLst>
                <a:gd name="connsiteX0" fmla="*/ 88633 w 160396"/>
                <a:gd name="connsiteY0" fmla="*/ 0 h 136088"/>
                <a:gd name="connsiteX1" fmla="*/ 160396 w 160396"/>
                <a:gd name="connsiteY1" fmla="*/ 0 h 136088"/>
                <a:gd name="connsiteX2" fmla="*/ 71763 w 160396"/>
                <a:gd name="connsiteY2" fmla="*/ 136088 h 136088"/>
                <a:gd name="connsiteX3" fmla="*/ 0 w 160396"/>
                <a:gd name="connsiteY3" fmla="*/ 136088 h 136088"/>
                <a:gd name="connsiteX4" fmla="*/ 88633 w 160396"/>
                <a:gd name="connsiteY4" fmla="*/ 0 h 136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396" h="136088">
                  <a:moveTo>
                    <a:pt x="88633" y="0"/>
                  </a:moveTo>
                  <a:lnTo>
                    <a:pt x="160396" y="0"/>
                  </a:lnTo>
                  <a:lnTo>
                    <a:pt x="71763" y="136088"/>
                  </a:lnTo>
                  <a:lnTo>
                    <a:pt x="0" y="136088"/>
                  </a:lnTo>
                  <a:lnTo>
                    <a:pt x="886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330912A-D1CE-0281-2386-8E8B54DE2F5E}"/>
                </a:ext>
              </a:extLst>
            </p:cNvPr>
            <p:cNvSpPr/>
            <p:nvPr/>
          </p:nvSpPr>
          <p:spPr>
            <a:xfrm>
              <a:off x="6601068" y="6170927"/>
              <a:ext cx="160397" cy="136088"/>
            </a:xfrm>
            <a:custGeom>
              <a:avLst/>
              <a:gdLst>
                <a:gd name="connsiteX0" fmla="*/ 88634 w 160397"/>
                <a:gd name="connsiteY0" fmla="*/ 0 h 136088"/>
                <a:gd name="connsiteX1" fmla="*/ 160397 w 160397"/>
                <a:gd name="connsiteY1" fmla="*/ 0 h 136088"/>
                <a:gd name="connsiteX2" fmla="*/ 71763 w 160397"/>
                <a:gd name="connsiteY2" fmla="*/ 136088 h 136088"/>
                <a:gd name="connsiteX3" fmla="*/ 0 w 160397"/>
                <a:gd name="connsiteY3" fmla="*/ 136088 h 136088"/>
                <a:gd name="connsiteX4" fmla="*/ 88634 w 160397"/>
                <a:gd name="connsiteY4" fmla="*/ 0 h 136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397" h="136088">
                  <a:moveTo>
                    <a:pt x="88634" y="0"/>
                  </a:moveTo>
                  <a:lnTo>
                    <a:pt x="160397" y="0"/>
                  </a:lnTo>
                  <a:lnTo>
                    <a:pt x="71763" y="136088"/>
                  </a:lnTo>
                  <a:lnTo>
                    <a:pt x="0" y="136088"/>
                  </a:lnTo>
                  <a:lnTo>
                    <a:pt x="8863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E5342D7-137B-E1E5-E317-2ACECB7756EA}"/>
                </a:ext>
              </a:extLst>
            </p:cNvPr>
            <p:cNvSpPr/>
            <p:nvPr/>
          </p:nvSpPr>
          <p:spPr>
            <a:xfrm>
              <a:off x="6719422" y="6170927"/>
              <a:ext cx="160397" cy="136088"/>
            </a:xfrm>
            <a:custGeom>
              <a:avLst/>
              <a:gdLst>
                <a:gd name="connsiteX0" fmla="*/ 88634 w 160397"/>
                <a:gd name="connsiteY0" fmla="*/ 0 h 136088"/>
                <a:gd name="connsiteX1" fmla="*/ 160397 w 160397"/>
                <a:gd name="connsiteY1" fmla="*/ 0 h 136088"/>
                <a:gd name="connsiteX2" fmla="*/ 71763 w 160397"/>
                <a:gd name="connsiteY2" fmla="*/ 136088 h 136088"/>
                <a:gd name="connsiteX3" fmla="*/ 0 w 160397"/>
                <a:gd name="connsiteY3" fmla="*/ 136088 h 136088"/>
                <a:gd name="connsiteX4" fmla="*/ 88634 w 160397"/>
                <a:gd name="connsiteY4" fmla="*/ 0 h 136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397" h="136088">
                  <a:moveTo>
                    <a:pt x="88634" y="0"/>
                  </a:moveTo>
                  <a:lnTo>
                    <a:pt x="160397" y="0"/>
                  </a:lnTo>
                  <a:lnTo>
                    <a:pt x="71763" y="136088"/>
                  </a:lnTo>
                  <a:lnTo>
                    <a:pt x="0" y="136088"/>
                  </a:lnTo>
                  <a:lnTo>
                    <a:pt x="8863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A4DFF08-AEC4-E262-880A-F0030AF61793}"/>
              </a:ext>
            </a:extLst>
          </p:cNvPr>
          <p:cNvSpPr/>
          <p:nvPr userDrawn="1"/>
        </p:nvSpPr>
        <p:spPr>
          <a:xfrm>
            <a:off x="11001138" y="2207972"/>
            <a:ext cx="243125" cy="45780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8CC0368-255C-3434-087C-57FAFE77F630}"/>
              </a:ext>
            </a:extLst>
          </p:cNvPr>
          <p:cNvSpPr/>
          <p:nvPr userDrawn="1"/>
        </p:nvSpPr>
        <p:spPr>
          <a:xfrm>
            <a:off x="10658223" y="3093720"/>
            <a:ext cx="243125" cy="36922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BD8BB2BC-A127-3ED6-2878-D7AC3CB5A6EB}"/>
              </a:ext>
            </a:extLst>
          </p:cNvPr>
          <p:cNvSpPr/>
          <p:nvPr userDrawn="1"/>
        </p:nvSpPr>
        <p:spPr>
          <a:xfrm>
            <a:off x="10315308" y="3953257"/>
            <a:ext cx="243125" cy="36922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736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8DA6572-8F96-4CFB-AF46-2A7DC826D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DE86-ACDE-44B1-B9C2-5248531312A1}" type="datetimeFigureOut">
              <a:rPr lang="zh-CN" altLang="en-US" smtClean="0"/>
              <a:t>2022/10/31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059733C-512F-4557-905E-02E12A158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CEFD544-B7BE-4C8F-A818-86865BFB3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AA983-6466-46CE-8864-4FDD53A4E91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5E65F6-BC16-AC5C-FED5-1E5E0EAB4DA7}"/>
              </a:ext>
            </a:extLst>
          </p:cNvPr>
          <p:cNvSpPr txBox="1"/>
          <p:nvPr userDrawn="1"/>
        </p:nvSpPr>
        <p:spPr>
          <a:xfrm>
            <a:off x="947738" y="594360"/>
            <a:ext cx="145118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7AD9BAA-3393-A8AA-27A2-8D05298ECE55}"/>
              </a:ext>
            </a:extLst>
          </p:cNvPr>
          <p:cNvSpPr/>
          <p:nvPr userDrawn="1"/>
        </p:nvSpPr>
        <p:spPr>
          <a:xfrm>
            <a:off x="947738" y="1209913"/>
            <a:ext cx="1851367" cy="45719"/>
          </a:xfrm>
          <a:prstGeom prst="rect">
            <a:avLst/>
          </a:pr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315C359-6931-C477-4730-ACA5CB15824C}"/>
              </a:ext>
            </a:extLst>
          </p:cNvPr>
          <p:cNvGrpSpPr/>
          <p:nvPr userDrawn="1"/>
        </p:nvGrpSpPr>
        <p:grpSpPr>
          <a:xfrm>
            <a:off x="10451121" y="6065520"/>
            <a:ext cx="754870" cy="235916"/>
            <a:chOff x="9672300" y="6094970"/>
            <a:chExt cx="344190" cy="107568"/>
          </a:xfrm>
          <a:solidFill>
            <a:schemeClr val="accent2">
              <a:alpha val="75000"/>
            </a:schemeClr>
          </a:solidFill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96DA45A5-606A-35E9-4309-68411D0AB15C}"/>
                </a:ext>
              </a:extLst>
            </p:cNvPr>
            <p:cNvSpPr/>
            <p:nvPr/>
          </p:nvSpPr>
          <p:spPr>
            <a:xfrm rot="16200000" flipH="1" flipV="1">
              <a:off x="9664881" y="6102389"/>
              <a:ext cx="107568" cy="9273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01E34048-139A-F371-E448-E7672ABC1B54}"/>
                </a:ext>
              </a:extLst>
            </p:cNvPr>
            <p:cNvSpPr/>
            <p:nvPr/>
          </p:nvSpPr>
          <p:spPr>
            <a:xfrm rot="16200000" flipH="1" flipV="1">
              <a:off x="9790611" y="6102389"/>
              <a:ext cx="107568" cy="9273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id="{EC93A63D-881D-08FB-094C-6F45FC555A47}"/>
                </a:ext>
              </a:extLst>
            </p:cNvPr>
            <p:cNvSpPr/>
            <p:nvPr/>
          </p:nvSpPr>
          <p:spPr>
            <a:xfrm rot="16200000" flipH="1" flipV="1">
              <a:off x="9916341" y="6102389"/>
              <a:ext cx="107568" cy="9273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57AE25CB-8C71-6535-52E7-2276563E9D5A}"/>
              </a:ext>
            </a:extLst>
          </p:cNvPr>
          <p:cNvSpPr/>
          <p:nvPr userDrawn="1"/>
        </p:nvSpPr>
        <p:spPr>
          <a:xfrm>
            <a:off x="968043" y="6080760"/>
            <a:ext cx="235917" cy="2359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495B407-F11A-9B00-3CA5-5A19FF20B057}"/>
              </a:ext>
            </a:extLst>
          </p:cNvPr>
          <p:cNvSpPr/>
          <p:nvPr userDrawn="1"/>
        </p:nvSpPr>
        <p:spPr>
          <a:xfrm>
            <a:off x="1143798" y="6080760"/>
            <a:ext cx="235917" cy="235917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E465034-780A-0C30-1E4C-2AB450BA7680}"/>
              </a:ext>
            </a:extLst>
          </p:cNvPr>
          <p:cNvSpPr/>
          <p:nvPr userDrawn="1"/>
        </p:nvSpPr>
        <p:spPr>
          <a:xfrm>
            <a:off x="2957012" y="570462"/>
            <a:ext cx="393896" cy="393896"/>
          </a:xfrm>
          <a:custGeom>
            <a:avLst/>
            <a:gdLst>
              <a:gd name="connsiteX0" fmla="*/ 365760 w 731520"/>
              <a:gd name="connsiteY0" fmla="*/ 0 h 731520"/>
              <a:gd name="connsiteX1" fmla="*/ 731520 w 731520"/>
              <a:gd name="connsiteY1" fmla="*/ 365760 h 731520"/>
              <a:gd name="connsiteX2" fmla="*/ 365760 w 731520"/>
              <a:gd name="connsiteY2" fmla="*/ 731520 h 731520"/>
              <a:gd name="connsiteX3" fmla="*/ 0 w 731520"/>
              <a:gd name="connsiteY3" fmla="*/ 365760 h 731520"/>
              <a:gd name="connsiteX4" fmla="*/ 365760 w 731520"/>
              <a:gd name="connsiteY4" fmla="*/ 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520" h="731520">
                <a:moveTo>
                  <a:pt x="365760" y="0"/>
                </a:moveTo>
                <a:cubicBezTo>
                  <a:pt x="365760" y="202004"/>
                  <a:pt x="529516" y="365760"/>
                  <a:pt x="731520" y="365760"/>
                </a:cubicBezTo>
                <a:cubicBezTo>
                  <a:pt x="529516" y="365760"/>
                  <a:pt x="365760" y="529516"/>
                  <a:pt x="365760" y="731520"/>
                </a:cubicBezTo>
                <a:cubicBezTo>
                  <a:pt x="365760" y="529516"/>
                  <a:pt x="202004" y="365760"/>
                  <a:pt x="0" y="365760"/>
                </a:cubicBezTo>
                <a:cubicBezTo>
                  <a:pt x="202004" y="365760"/>
                  <a:pt x="365760" y="202004"/>
                  <a:pt x="365760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EE1AAB63-559E-087B-E08E-C01F7CB64672}"/>
              </a:ext>
            </a:extLst>
          </p:cNvPr>
          <p:cNvSpPr/>
          <p:nvPr userDrawn="1"/>
        </p:nvSpPr>
        <p:spPr>
          <a:xfrm>
            <a:off x="2724786" y="902136"/>
            <a:ext cx="300256" cy="300256"/>
          </a:xfrm>
          <a:custGeom>
            <a:avLst/>
            <a:gdLst>
              <a:gd name="connsiteX0" fmla="*/ 365760 w 731520"/>
              <a:gd name="connsiteY0" fmla="*/ 0 h 731520"/>
              <a:gd name="connsiteX1" fmla="*/ 731520 w 731520"/>
              <a:gd name="connsiteY1" fmla="*/ 365760 h 731520"/>
              <a:gd name="connsiteX2" fmla="*/ 365760 w 731520"/>
              <a:gd name="connsiteY2" fmla="*/ 731520 h 731520"/>
              <a:gd name="connsiteX3" fmla="*/ 0 w 731520"/>
              <a:gd name="connsiteY3" fmla="*/ 365760 h 731520"/>
              <a:gd name="connsiteX4" fmla="*/ 365760 w 731520"/>
              <a:gd name="connsiteY4" fmla="*/ 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520" h="731520">
                <a:moveTo>
                  <a:pt x="365760" y="0"/>
                </a:moveTo>
                <a:cubicBezTo>
                  <a:pt x="365760" y="202004"/>
                  <a:pt x="529516" y="365760"/>
                  <a:pt x="731520" y="365760"/>
                </a:cubicBezTo>
                <a:cubicBezTo>
                  <a:pt x="529516" y="365760"/>
                  <a:pt x="365760" y="529516"/>
                  <a:pt x="365760" y="731520"/>
                </a:cubicBezTo>
                <a:cubicBezTo>
                  <a:pt x="365760" y="529516"/>
                  <a:pt x="202004" y="365760"/>
                  <a:pt x="0" y="365760"/>
                </a:cubicBezTo>
                <a:cubicBezTo>
                  <a:pt x="202004" y="365760"/>
                  <a:pt x="365760" y="202004"/>
                  <a:pt x="365760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7842CF5-642D-7CC6-3ECB-CCA30BAEC657}"/>
              </a:ext>
            </a:extLst>
          </p:cNvPr>
          <p:cNvSpPr txBox="1"/>
          <p:nvPr userDrawn="1"/>
        </p:nvSpPr>
        <p:spPr>
          <a:xfrm>
            <a:off x="947738" y="1402418"/>
            <a:ext cx="145118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0223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2BCFADC-6984-44F6-972E-52D8AFE5F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DE86-ACDE-44B1-B9C2-5248531312A1}" type="datetimeFigureOut">
              <a:rPr lang="zh-CN" altLang="en-US" smtClean="0"/>
              <a:t>2022/10/31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41F8378-BD0A-4920-BF9F-41EB7EA61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8E84F09-FCCB-45C3-81F6-8BF69610F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AA983-6466-46CE-8864-4FDD53A4E91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 descr="城市的风景&#10;&#10;描述已自动生成">
            <a:extLst>
              <a:ext uri="{FF2B5EF4-FFF2-40B4-BE49-F238E27FC236}">
                <a16:creationId xmlns:a16="http://schemas.microsoft.com/office/drawing/2014/main" id="{05FBBB1C-61EA-4D0C-FA92-F6AB0B3B824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116AD9F5-0DC5-60EF-21B4-300B22EEA30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0000">
                <a:srgbClr val="002B31">
                  <a:alpha val="94000"/>
                </a:srgbClr>
              </a:gs>
              <a:gs pos="20000">
                <a:schemeClr val="accent1"/>
              </a:gs>
              <a:gs pos="100000">
                <a:schemeClr val="accent1">
                  <a:alpha val="74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>
            <a:extLst>
              <a:ext uri="{FF2B5EF4-FFF2-40B4-BE49-F238E27FC236}">
                <a16:creationId xmlns:a16="http://schemas.microsoft.com/office/drawing/2014/main" id="{8AD08B6B-A1AA-721F-40F4-B35B7E354108}"/>
              </a:ext>
            </a:extLst>
          </p:cNvPr>
          <p:cNvSpPr/>
          <p:nvPr userDrawn="1"/>
        </p:nvSpPr>
        <p:spPr>
          <a:xfrm flipH="1">
            <a:off x="9570720" y="4267200"/>
            <a:ext cx="2621280" cy="2590800"/>
          </a:xfrm>
          <a:prstGeom prst="rtTriangle">
            <a:avLst/>
          </a:prstGeom>
          <a:solidFill>
            <a:schemeClr val="accent2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13B8368-8DC6-D98D-5A15-E904A83FE7EB}"/>
              </a:ext>
            </a:extLst>
          </p:cNvPr>
          <p:cNvSpPr/>
          <p:nvPr userDrawn="1"/>
        </p:nvSpPr>
        <p:spPr>
          <a:xfrm flipV="1">
            <a:off x="0" y="0"/>
            <a:ext cx="2621280" cy="2590800"/>
          </a:xfrm>
          <a:prstGeom prst="rtTriangle">
            <a:avLst/>
          </a:prstGeom>
          <a:solidFill>
            <a:schemeClr val="accent2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CE98C55-749A-1051-F444-8637F1CFA221}"/>
              </a:ext>
            </a:extLst>
          </p:cNvPr>
          <p:cNvCxnSpPr>
            <a:cxnSpLocks/>
          </p:cNvCxnSpPr>
          <p:nvPr userDrawn="1"/>
        </p:nvCxnSpPr>
        <p:spPr>
          <a:xfrm flipH="1">
            <a:off x="9700260" y="4404360"/>
            <a:ext cx="2491740" cy="2453640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C373FB8-1AA6-1849-3EC0-7E08679AE118}"/>
              </a:ext>
            </a:extLst>
          </p:cNvPr>
          <p:cNvCxnSpPr>
            <a:cxnSpLocks/>
          </p:cNvCxnSpPr>
          <p:nvPr userDrawn="1"/>
        </p:nvCxnSpPr>
        <p:spPr>
          <a:xfrm flipH="1">
            <a:off x="-11723" y="-23447"/>
            <a:ext cx="2491740" cy="2453640"/>
          </a:xfrm>
          <a:prstGeom prst="line">
            <a:avLst/>
          </a:prstGeom>
          <a:ln>
            <a:gradFill>
              <a:gsLst>
                <a:gs pos="0">
                  <a:schemeClr val="accent2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7B9F5DB-C74D-EE80-142C-0334B218D668}"/>
              </a:ext>
            </a:extLst>
          </p:cNvPr>
          <p:cNvGrpSpPr/>
          <p:nvPr userDrawn="1"/>
        </p:nvGrpSpPr>
        <p:grpSpPr>
          <a:xfrm>
            <a:off x="8996931" y="3708778"/>
            <a:ext cx="6300035" cy="296173"/>
            <a:chOff x="8964099" y="446836"/>
            <a:chExt cx="6300035" cy="296173"/>
          </a:xfrm>
        </p:grpSpPr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A07DFBA0-909C-EB2A-17F1-F7E73135913D}"/>
                </a:ext>
              </a:extLst>
            </p:cNvPr>
            <p:cNvSpPr/>
            <p:nvPr/>
          </p:nvSpPr>
          <p:spPr>
            <a:xfrm rot="18987634" flipH="1" flipV="1">
              <a:off x="10712837" y="446836"/>
              <a:ext cx="2029253" cy="169298"/>
            </a:xfrm>
            <a:prstGeom prst="parallelogram">
              <a:avLst>
                <a:gd name="adj" fmla="val 58007"/>
              </a:avLst>
            </a:prstGeom>
            <a:gradFill>
              <a:gsLst>
                <a:gs pos="5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8A074B10-626B-9073-9960-360B7874615E}"/>
                </a:ext>
              </a:extLst>
            </p:cNvPr>
            <p:cNvSpPr/>
            <p:nvPr/>
          </p:nvSpPr>
          <p:spPr>
            <a:xfrm rot="18958326" flipH="1" flipV="1">
              <a:off x="8964099" y="552425"/>
              <a:ext cx="6300035" cy="190584"/>
            </a:xfrm>
            <a:prstGeom prst="parallelogram">
              <a:avLst>
                <a:gd name="adj" fmla="val 58007"/>
              </a:avLst>
            </a:prstGeom>
            <a:gradFill>
              <a:gsLst>
                <a:gs pos="5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D0493080-3E9D-8954-5E91-8324F6DD0A27}"/>
              </a:ext>
            </a:extLst>
          </p:cNvPr>
          <p:cNvSpPr/>
          <p:nvPr/>
        </p:nvSpPr>
        <p:spPr>
          <a:xfrm rot="18987634">
            <a:off x="-624566" y="2982341"/>
            <a:ext cx="2029253" cy="169298"/>
          </a:xfrm>
          <a:prstGeom prst="parallelogram">
            <a:avLst>
              <a:gd name="adj" fmla="val 58007"/>
            </a:avLst>
          </a:prstGeom>
          <a:gradFill>
            <a:gsLst>
              <a:gs pos="5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22">
            <a:extLst>
              <a:ext uri="{FF2B5EF4-FFF2-40B4-BE49-F238E27FC236}">
                <a16:creationId xmlns:a16="http://schemas.microsoft.com/office/drawing/2014/main" id="{407F2FDC-740F-68F3-BAAC-12D8C438AB66}"/>
              </a:ext>
            </a:extLst>
          </p:cNvPr>
          <p:cNvSpPr/>
          <p:nvPr/>
        </p:nvSpPr>
        <p:spPr>
          <a:xfrm rot="18958326">
            <a:off x="-3146610" y="2855466"/>
            <a:ext cx="6300035" cy="190584"/>
          </a:xfrm>
          <a:prstGeom prst="parallelogram">
            <a:avLst>
              <a:gd name="adj" fmla="val 58007"/>
            </a:avLst>
          </a:prstGeom>
          <a:gradFill>
            <a:gsLst>
              <a:gs pos="5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56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81BA447-2A0D-4B98-8172-B62067A8E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DE86-ACDE-44B1-B9C2-5248531312A1}" type="datetimeFigureOut">
              <a:rPr lang="zh-CN" altLang="en-US" smtClean="0"/>
              <a:t>2022/10/31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9CF8324-92A3-4618-9CC7-5D7887FDB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085AA4A-B82C-48A1-8419-4F7A210DD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AA983-6466-46CE-8864-4FDD53A4E9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171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38848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49ECBF-85C1-4A84-824B-3C7D6F5CEA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6FDE86-ACDE-44B1-B9C2-5248531312A1}" type="datetimeFigureOut">
              <a:rPr lang="zh-CN" altLang="en-US" smtClean="0"/>
              <a:t>2022/10/31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1990C6-A6B4-4AAA-9AD6-042C070D59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E33DE2-94A4-4608-B662-DB1093AF7A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AA983-6466-46CE-8864-4FDD53A4E9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073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8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13" Type="http://schemas.openxmlformats.org/officeDocument/2006/relationships/image" Target="../media/image10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4.xml"/><Relationship Id="rId12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8.png"/><Relationship Id="rId5" Type="http://schemas.openxmlformats.org/officeDocument/2006/relationships/tags" Target="../tags/tag5.xml"/><Relationship Id="rId10" Type="http://schemas.openxmlformats.org/officeDocument/2006/relationships/image" Target="../media/image7.png"/><Relationship Id="rId4" Type="http://schemas.openxmlformats.org/officeDocument/2006/relationships/tags" Target="../tags/tag4.xml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1C272EB9-E49F-E5E2-130B-E80CCA8452AA}"/>
              </a:ext>
            </a:extLst>
          </p:cNvPr>
          <p:cNvCxnSpPr>
            <a:cxnSpLocks/>
          </p:cNvCxnSpPr>
          <p:nvPr/>
        </p:nvCxnSpPr>
        <p:spPr>
          <a:xfrm>
            <a:off x="1344637" y="667038"/>
            <a:ext cx="918620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5AC21710-6BC0-3A8C-4FEE-CE4AC969F9DA}"/>
              </a:ext>
            </a:extLst>
          </p:cNvPr>
          <p:cNvSpPr txBox="1"/>
          <p:nvPr/>
        </p:nvSpPr>
        <p:spPr>
          <a:xfrm>
            <a:off x="10557237" y="502407"/>
            <a:ext cx="902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20XX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529FFDA-8182-385D-DAA7-4762CFA9ABE3}"/>
              </a:ext>
            </a:extLst>
          </p:cNvPr>
          <p:cNvSpPr txBox="1"/>
          <p:nvPr/>
        </p:nvSpPr>
        <p:spPr>
          <a:xfrm>
            <a:off x="957174" y="2108821"/>
            <a:ext cx="5424051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400" dirty="0">
                <a:ln>
                  <a:solidFill>
                    <a:schemeClr val="bg1"/>
                  </a:soli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rPr>
              <a:t>绿色简约商务风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D17E510-84E3-683F-2295-2A0621DCEF2D}"/>
              </a:ext>
            </a:extLst>
          </p:cNvPr>
          <p:cNvSpPr txBox="1"/>
          <p:nvPr/>
        </p:nvSpPr>
        <p:spPr>
          <a:xfrm>
            <a:off x="957174" y="2921168"/>
            <a:ext cx="6747582" cy="1046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年终总结</a:t>
            </a:r>
            <a:r>
              <a:rPr lang="en-US" altLang="zh-CN" sz="6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PPT</a:t>
            </a:r>
            <a:r>
              <a:rPr lang="zh-CN" altLang="en-US" sz="6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模板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B5EB624-466B-4597-7761-71503FB0995A}"/>
              </a:ext>
            </a:extLst>
          </p:cNvPr>
          <p:cNvSpPr txBox="1"/>
          <p:nvPr/>
        </p:nvSpPr>
        <p:spPr>
          <a:xfrm>
            <a:off x="5394764" y="2207972"/>
            <a:ext cx="23099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i="1" dirty="0">
                <a:solidFill>
                  <a:schemeClr val="bg1"/>
                </a:solidFill>
                <a:latin typeface="+mn-ea"/>
              </a:rPr>
              <a:t>Business Report</a:t>
            </a:r>
            <a:endParaRPr lang="zh-CN" altLang="en-US" sz="1600" i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E2C5283-5437-3529-D47C-74035E1B02FE}"/>
              </a:ext>
            </a:extLst>
          </p:cNvPr>
          <p:cNvSpPr txBox="1"/>
          <p:nvPr/>
        </p:nvSpPr>
        <p:spPr>
          <a:xfrm>
            <a:off x="5394764" y="2483464"/>
            <a:ext cx="23099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i="1" dirty="0">
                <a:solidFill>
                  <a:schemeClr val="bg1"/>
                </a:solidFill>
                <a:latin typeface="+mn-ea"/>
              </a:rPr>
              <a:t>PowerPoint Template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72392C95-658C-AB7E-9B5F-1E3074A16210}"/>
              </a:ext>
            </a:extLst>
          </p:cNvPr>
          <p:cNvGrpSpPr/>
          <p:nvPr/>
        </p:nvGrpSpPr>
        <p:grpSpPr>
          <a:xfrm>
            <a:off x="945046" y="4517305"/>
            <a:ext cx="2919997" cy="586740"/>
            <a:chOff x="838844" y="4523214"/>
            <a:chExt cx="2919997" cy="586740"/>
          </a:xfrm>
        </p:grpSpPr>
        <p:sp>
          <p:nvSpPr>
            <p:cNvPr id="68" name="矩形: 对角圆角 67">
              <a:extLst>
                <a:ext uri="{FF2B5EF4-FFF2-40B4-BE49-F238E27FC236}">
                  <a16:creationId xmlns:a16="http://schemas.microsoft.com/office/drawing/2014/main" id="{2693740F-AB88-04A5-9264-051D5AD1040A}"/>
                </a:ext>
              </a:extLst>
            </p:cNvPr>
            <p:cNvSpPr/>
            <p:nvPr/>
          </p:nvSpPr>
          <p:spPr>
            <a:xfrm>
              <a:off x="838844" y="4523214"/>
              <a:ext cx="2919997" cy="58674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5489BD56-8F70-200F-C026-F2C2446E0F17}"/>
                </a:ext>
              </a:extLst>
            </p:cNvPr>
            <p:cNvSpPr txBox="1"/>
            <p:nvPr/>
          </p:nvSpPr>
          <p:spPr>
            <a:xfrm>
              <a:off x="989777" y="4641632"/>
              <a:ext cx="261813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</a:rPr>
                <a:t>汇报人：希斯塔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01395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31C4141-760E-6A6D-387E-022B97E7D623}"/>
              </a:ext>
            </a:extLst>
          </p:cNvPr>
          <p:cNvSpPr txBox="1"/>
          <p:nvPr/>
        </p:nvSpPr>
        <p:spPr>
          <a:xfrm>
            <a:off x="947738" y="1756075"/>
            <a:ext cx="4355490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汇报完毕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29893A-D287-52CF-0354-DAB079146F60}"/>
              </a:ext>
            </a:extLst>
          </p:cNvPr>
          <p:cNvSpPr txBox="1"/>
          <p:nvPr/>
        </p:nvSpPr>
        <p:spPr>
          <a:xfrm>
            <a:off x="947738" y="2613028"/>
            <a:ext cx="5346382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请指导点评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C7463A-45E1-FA6A-5B70-B8AFFECE2449}"/>
              </a:ext>
            </a:extLst>
          </p:cNvPr>
          <p:cNvSpPr txBox="1"/>
          <p:nvPr/>
        </p:nvSpPr>
        <p:spPr>
          <a:xfrm>
            <a:off x="947738" y="4018330"/>
            <a:ext cx="53463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+mn-ea"/>
              </a:rPr>
              <a:t>THANK YOU FOR EVERYONE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A8251AE-C3D6-A2E0-D22D-0D7F0344851B}"/>
              </a:ext>
            </a:extLst>
          </p:cNvPr>
          <p:cNvGrpSpPr/>
          <p:nvPr/>
        </p:nvGrpSpPr>
        <p:grpSpPr>
          <a:xfrm>
            <a:off x="945046" y="4915898"/>
            <a:ext cx="2919997" cy="586740"/>
            <a:chOff x="838844" y="4523214"/>
            <a:chExt cx="2919997" cy="586740"/>
          </a:xfrm>
        </p:grpSpPr>
        <p:sp>
          <p:nvSpPr>
            <p:cNvPr id="6" name="矩形: 对角圆角 5">
              <a:extLst>
                <a:ext uri="{FF2B5EF4-FFF2-40B4-BE49-F238E27FC236}">
                  <a16:creationId xmlns:a16="http://schemas.microsoft.com/office/drawing/2014/main" id="{5501BA6F-10DE-8A71-D5EE-A7735E7EF5C0}"/>
                </a:ext>
              </a:extLst>
            </p:cNvPr>
            <p:cNvSpPr/>
            <p:nvPr/>
          </p:nvSpPr>
          <p:spPr>
            <a:xfrm>
              <a:off x="838844" y="4523214"/>
              <a:ext cx="2919997" cy="58674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6947408-26F6-F36C-E505-38D97694E0FF}"/>
                </a:ext>
              </a:extLst>
            </p:cNvPr>
            <p:cNvSpPr txBox="1"/>
            <p:nvPr/>
          </p:nvSpPr>
          <p:spPr>
            <a:xfrm>
              <a:off x="989777" y="4641632"/>
              <a:ext cx="261813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</a:rPr>
                <a:t>汇报人：希斯塔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884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7321041" y="901740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2125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Seastar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404650" y="853469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spc="600" dirty="0">
                <a:solidFill>
                  <a:srgbClr val="FFFED8">
                    <a:alpha val="22000"/>
                  </a:srgbClr>
                </a:solidFill>
              </a:rPr>
              <a:t>希斯塔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593939" y="1547448"/>
            <a:ext cx="4242093" cy="74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秋叶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认证设计师</a:t>
            </a:r>
            <a:endParaRPr lang="en-US" altLang="zh-CN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  <a:p>
            <a:pPr>
              <a:lnSpc>
                <a:spcPct val="120000"/>
              </a:lnSpc>
            </a:pP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因热爱而破圈的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Seastar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-M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 descr="卡通人物&#10;&#10;描述已自动生成">
            <a:extLst>
              <a:ext uri="{FF2B5EF4-FFF2-40B4-BE49-F238E27FC236}">
                <a16:creationId xmlns:a16="http://schemas.microsoft.com/office/drawing/2014/main" id="{78C1A843-9D40-9E17-EF41-BEAFD95693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2258" y="648377"/>
            <a:ext cx="1938423" cy="1938423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A143231-4810-D06C-DEB5-8C8B6702704A}"/>
              </a:ext>
            </a:extLst>
          </p:cNvPr>
          <p:cNvSpPr/>
          <p:nvPr/>
        </p:nvSpPr>
        <p:spPr>
          <a:xfrm>
            <a:off x="5698373" y="1319415"/>
            <a:ext cx="4137660" cy="114300"/>
          </a:xfrm>
          <a:custGeom>
            <a:avLst/>
            <a:gdLst>
              <a:gd name="connsiteX0" fmla="*/ 0 w 4137660"/>
              <a:gd name="connsiteY0" fmla="*/ 106680 h 114300"/>
              <a:gd name="connsiteX1" fmla="*/ 411480 w 4137660"/>
              <a:gd name="connsiteY1" fmla="*/ 106680 h 114300"/>
              <a:gd name="connsiteX2" fmla="*/ 441960 w 4137660"/>
              <a:gd name="connsiteY2" fmla="*/ 0 h 114300"/>
              <a:gd name="connsiteX3" fmla="*/ 487680 w 4137660"/>
              <a:gd name="connsiteY3" fmla="*/ 114300 h 114300"/>
              <a:gd name="connsiteX4" fmla="*/ 4137660 w 4137660"/>
              <a:gd name="connsiteY4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7660" h="114300">
                <a:moveTo>
                  <a:pt x="0" y="106680"/>
                </a:moveTo>
                <a:lnTo>
                  <a:pt x="411480" y="106680"/>
                </a:lnTo>
                <a:lnTo>
                  <a:pt x="441960" y="0"/>
                </a:lnTo>
                <a:lnTo>
                  <a:pt x="487680" y="114300"/>
                </a:lnTo>
                <a:lnTo>
                  <a:pt x="4137660" y="114300"/>
                </a:lnTo>
              </a:path>
            </a:pathLst>
          </a:cu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952D474-2BA8-B51B-443E-827C7D78E711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err="1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Seastar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2849CD1-4AFA-894A-0222-A9A696D8337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059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>
            <a:extLst>
              <a:ext uri="{FF2B5EF4-FFF2-40B4-BE49-F238E27FC236}">
                <a16:creationId xmlns:a16="http://schemas.microsoft.com/office/drawing/2014/main" id="{FAAF8081-3C2D-2CF3-1F2C-AE4F186E3107}"/>
              </a:ext>
            </a:extLst>
          </p:cNvPr>
          <p:cNvSpPr txBox="1"/>
          <p:nvPr/>
        </p:nvSpPr>
        <p:spPr>
          <a:xfrm>
            <a:off x="947738" y="2598004"/>
            <a:ext cx="1779759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6600" i="1" dirty="0">
                <a:ln>
                  <a:gradFill>
                    <a:gsLst>
                      <a:gs pos="0">
                        <a:schemeClr val="bg1"/>
                      </a:gs>
                      <a:gs pos="74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01</a:t>
            </a:r>
            <a:endParaRPr lang="zh-CN" altLang="en-US" sz="6600" i="1" dirty="0">
              <a:ln>
                <a:gradFill>
                  <a:gsLst>
                    <a:gs pos="0">
                      <a:schemeClr val="bg1"/>
                    </a:gs>
                    <a:gs pos="74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52FA34E-DE73-C7C0-5A0C-9DA8C0442CF5}"/>
              </a:ext>
            </a:extLst>
          </p:cNvPr>
          <p:cNvSpPr txBox="1"/>
          <p:nvPr/>
        </p:nvSpPr>
        <p:spPr>
          <a:xfrm>
            <a:off x="3807869" y="2598004"/>
            <a:ext cx="1779759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6600" i="1" dirty="0">
                <a:ln>
                  <a:gradFill>
                    <a:gsLst>
                      <a:gs pos="0">
                        <a:schemeClr val="bg1"/>
                      </a:gs>
                      <a:gs pos="74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02</a:t>
            </a:r>
            <a:endParaRPr lang="zh-CN" altLang="en-US" sz="6600" i="1" dirty="0">
              <a:ln>
                <a:gradFill>
                  <a:gsLst>
                    <a:gs pos="0">
                      <a:schemeClr val="bg1"/>
                    </a:gs>
                    <a:gs pos="74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F3EDC0A-D627-5D5F-E330-120B612C89A5}"/>
              </a:ext>
            </a:extLst>
          </p:cNvPr>
          <p:cNvSpPr txBox="1"/>
          <p:nvPr/>
        </p:nvSpPr>
        <p:spPr>
          <a:xfrm>
            <a:off x="6647694" y="2598004"/>
            <a:ext cx="1779759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6600" i="1" dirty="0">
                <a:ln>
                  <a:gradFill>
                    <a:gsLst>
                      <a:gs pos="0">
                        <a:schemeClr val="bg1"/>
                      </a:gs>
                      <a:gs pos="74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03</a:t>
            </a:r>
            <a:endParaRPr lang="zh-CN" altLang="en-US" sz="6600" i="1" dirty="0">
              <a:ln>
                <a:gradFill>
                  <a:gsLst>
                    <a:gs pos="0">
                      <a:schemeClr val="bg1"/>
                    </a:gs>
                    <a:gs pos="74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AD3D688-5938-4A19-EF57-1A9343F89F3C}"/>
              </a:ext>
            </a:extLst>
          </p:cNvPr>
          <p:cNvSpPr txBox="1"/>
          <p:nvPr/>
        </p:nvSpPr>
        <p:spPr>
          <a:xfrm>
            <a:off x="9487520" y="2598004"/>
            <a:ext cx="1779759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6600" i="1" dirty="0">
                <a:ln>
                  <a:gradFill>
                    <a:gsLst>
                      <a:gs pos="0">
                        <a:schemeClr val="bg1"/>
                      </a:gs>
                      <a:gs pos="74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04</a:t>
            </a:r>
            <a:endParaRPr lang="zh-CN" altLang="en-US" sz="6600" i="1" dirty="0">
              <a:ln>
                <a:gradFill>
                  <a:gsLst>
                    <a:gs pos="0">
                      <a:schemeClr val="bg1"/>
                    </a:gs>
                    <a:gs pos="74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05B1016-A542-5393-36D2-94BF97A353C9}"/>
              </a:ext>
            </a:extLst>
          </p:cNvPr>
          <p:cNvSpPr txBox="1"/>
          <p:nvPr/>
        </p:nvSpPr>
        <p:spPr>
          <a:xfrm>
            <a:off x="947738" y="3346939"/>
            <a:ext cx="217374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工作概况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E4B067B-F1DA-080A-EAA8-52D73E698A6A}"/>
              </a:ext>
            </a:extLst>
          </p:cNvPr>
          <p:cNvSpPr txBox="1"/>
          <p:nvPr/>
        </p:nvSpPr>
        <p:spPr>
          <a:xfrm>
            <a:off x="3807869" y="3346939"/>
            <a:ext cx="217374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存在问题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C97A74ED-BA44-837F-C235-A3F9928777B6}"/>
              </a:ext>
            </a:extLst>
          </p:cNvPr>
          <p:cNvSpPr txBox="1"/>
          <p:nvPr/>
        </p:nvSpPr>
        <p:spPr>
          <a:xfrm>
            <a:off x="6647694" y="3346939"/>
            <a:ext cx="217374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解决方案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8FEFAA8A-4532-1F8B-AE65-86B6F9517173}"/>
              </a:ext>
            </a:extLst>
          </p:cNvPr>
          <p:cNvSpPr txBox="1"/>
          <p:nvPr/>
        </p:nvSpPr>
        <p:spPr>
          <a:xfrm>
            <a:off x="9487520" y="3346939"/>
            <a:ext cx="217374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未来计划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A5E3682-B600-A72D-A592-81717FB3662E}"/>
              </a:ext>
            </a:extLst>
          </p:cNvPr>
          <p:cNvSpPr txBox="1"/>
          <p:nvPr/>
        </p:nvSpPr>
        <p:spPr>
          <a:xfrm>
            <a:off x="968043" y="3936803"/>
            <a:ext cx="158210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2"/>
                </a:solidFill>
                <a:latin typeface="+mn-ea"/>
              </a:rPr>
              <a:t>Work overview</a:t>
            </a:r>
            <a:endParaRPr lang="zh-CN" altLang="en-US" sz="14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311845A-8D63-D2E1-E9A7-73A7591FFA57}"/>
              </a:ext>
            </a:extLst>
          </p:cNvPr>
          <p:cNvSpPr txBox="1"/>
          <p:nvPr/>
        </p:nvSpPr>
        <p:spPr>
          <a:xfrm>
            <a:off x="3807869" y="3936803"/>
            <a:ext cx="158210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2"/>
                </a:solidFill>
                <a:latin typeface="+mn-ea"/>
              </a:rPr>
              <a:t>Existing problems</a:t>
            </a:r>
            <a:endParaRPr lang="zh-CN" altLang="en-US" sz="14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2A709B66-6104-A560-A7A6-5E843F61C3DA}"/>
              </a:ext>
            </a:extLst>
          </p:cNvPr>
          <p:cNvSpPr txBox="1"/>
          <p:nvPr/>
        </p:nvSpPr>
        <p:spPr>
          <a:xfrm>
            <a:off x="6647694" y="3936803"/>
            <a:ext cx="158210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2"/>
                </a:solidFill>
                <a:latin typeface="+mn-ea"/>
              </a:rPr>
              <a:t>Total solution</a:t>
            </a:r>
            <a:endParaRPr lang="zh-CN" altLang="en-US" sz="14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2A61150-AD38-B719-53DF-E77AB33FCACF}"/>
              </a:ext>
            </a:extLst>
          </p:cNvPr>
          <p:cNvSpPr txBox="1"/>
          <p:nvPr/>
        </p:nvSpPr>
        <p:spPr>
          <a:xfrm>
            <a:off x="9522202" y="3936803"/>
            <a:ext cx="158210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2"/>
                </a:solidFill>
                <a:latin typeface="+mn-ea"/>
              </a:rPr>
              <a:t>Future plan</a:t>
            </a:r>
            <a:endParaRPr lang="zh-CN" altLang="en-US" sz="1400" dirty="0">
              <a:solidFill>
                <a:schemeClr val="accent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26088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AB235F06-09B2-934F-582B-B9E8BE0102F9}"/>
              </a:ext>
            </a:extLst>
          </p:cNvPr>
          <p:cNvGrpSpPr/>
          <p:nvPr/>
        </p:nvGrpSpPr>
        <p:grpSpPr>
          <a:xfrm>
            <a:off x="3195069" y="1922361"/>
            <a:ext cx="5801862" cy="2504348"/>
            <a:chOff x="3252169" y="1922361"/>
            <a:chExt cx="5801862" cy="2504348"/>
          </a:xfrm>
        </p:grpSpPr>
        <p:sp>
          <p:nvSpPr>
            <p:cNvPr id="31" name="矩形: 对角圆角 30">
              <a:extLst>
                <a:ext uri="{FF2B5EF4-FFF2-40B4-BE49-F238E27FC236}">
                  <a16:creationId xmlns:a16="http://schemas.microsoft.com/office/drawing/2014/main" id="{18998C83-7BCD-81B2-0A83-97D6A67BA98A}"/>
                </a:ext>
              </a:extLst>
            </p:cNvPr>
            <p:cNvSpPr/>
            <p:nvPr/>
          </p:nvSpPr>
          <p:spPr>
            <a:xfrm>
              <a:off x="3252169" y="2682628"/>
              <a:ext cx="5801862" cy="1744081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7A1D77A-47D1-97CC-893A-15C831C5A9BD}"/>
                </a:ext>
              </a:extLst>
            </p:cNvPr>
            <p:cNvSpPr txBox="1"/>
            <p:nvPr/>
          </p:nvSpPr>
          <p:spPr>
            <a:xfrm>
              <a:off x="3507794" y="1922362"/>
              <a:ext cx="2958031" cy="1015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6600" i="1" dirty="0">
                  <a:ln>
                    <a:gradFill>
                      <a:gsLst>
                        <a:gs pos="0">
                          <a:schemeClr val="bg1"/>
                        </a:gs>
                        <a:gs pos="74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ea"/>
                  <a:ea typeface="+mj-ea"/>
                </a:rPr>
                <a:t>PART</a:t>
              </a:r>
              <a:endParaRPr lang="zh-CN" altLang="en-US" sz="6600" i="1" dirty="0">
                <a:ln>
                  <a:gradFill>
                    <a:gsLst>
                      <a:gs pos="0">
                        <a:schemeClr val="bg1"/>
                      </a:gs>
                      <a:gs pos="74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17C8346-C856-31E3-45B0-754C4C9ACEE3}"/>
                </a:ext>
              </a:extLst>
            </p:cNvPr>
            <p:cNvSpPr txBox="1"/>
            <p:nvPr/>
          </p:nvSpPr>
          <p:spPr>
            <a:xfrm>
              <a:off x="6096000" y="1922361"/>
              <a:ext cx="2958031" cy="1015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6600" i="1" dirty="0">
                  <a:ln>
                    <a:gradFill>
                      <a:gsLst>
                        <a:gs pos="0">
                          <a:schemeClr val="bg1"/>
                        </a:gs>
                        <a:gs pos="74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ea"/>
                  <a:ea typeface="+mj-ea"/>
                </a:rPr>
                <a:t>ONE</a:t>
              </a:r>
              <a:endParaRPr lang="zh-CN" altLang="en-US" sz="6600" i="1" dirty="0">
                <a:ln>
                  <a:gradFill>
                    <a:gsLst>
                      <a:gs pos="0">
                        <a:schemeClr val="bg1"/>
                      </a:gs>
                      <a:gs pos="74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104DD073-108E-BBDD-99B7-839BA17BE0C6}"/>
                </a:ext>
              </a:extLst>
            </p:cNvPr>
            <p:cNvGrpSpPr/>
            <p:nvPr/>
          </p:nvGrpSpPr>
          <p:grpSpPr>
            <a:xfrm>
              <a:off x="3770658" y="3019992"/>
              <a:ext cx="4477486" cy="1098762"/>
              <a:chOff x="3713558" y="3569166"/>
              <a:chExt cx="4477486" cy="1098762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971BBF9-9D6E-62A9-54A9-9AE628CB33B9}"/>
                  </a:ext>
                </a:extLst>
              </p:cNvPr>
              <p:cNvSpPr txBox="1"/>
              <p:nvPr/>
            </p:nvSpPr>
            <p:spPr>
              <a:xfrm>
                <a:off x="3713558" y="3569166"/>
                <a:ext cx="1216152" cy="1098762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7140" i="1" dirty="0">
                    <a:solidFill>
                      <a:schemeClr val="bg1"/>
                    </a:solidFill>
                    <a:latin typeface="+mj-ea"/>
                    <a:ea typeface="+mj-ea"/>
                  </a:rPr>
                  <a:t>01</a:t>
                </a:r>
                <a:endParaRPr lang="zh-CN" altLang="en-US" sz="7140" i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AC2C4DD5-B51C-718E-566A-8601A5D69C87}"/>
                  </a:ext>
                </a:extLst>
              </p:cNvPr>
              <p:cNvSpPr txBox="1"/>
              <p:nvPr/>
            </p:nvSpPr>
            <p:spPr>
              <a:xfrm>
                <a:off x="5293447" y="3658450"/>
                <a:ext cx="2897597" cy="568771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spAutoFit/>
              </a:bodyPr>
              <a:lstStyle/>
              <a:p>
                <a:pPr algn="dist"/>
                <a:r>
                  <a:rPr lang="zh-CN" altLang="en-US" sz="3696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工作概况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14233C50-9492-7789-E002-57F5216C62BA}"/>
                  </a:ext>
                </a:extLst>
              </p:cNvPr>
              <p:cNvSpPr txBox="1"/>
              <p:nvPr/>
            </p:nvSpPr>
            <p:spPr>
              <a:xfrm>
                <a:off x="5293447" y="4269651"/>
                <a:ext cx="2897597" cy="258533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spAutoFit/>
              </a:bodyPr>
              <a:lstStyle/>
              <a:p>
                <a:pPr algn="dist"/>
                <a:r>
                  <a:rPr lang="en-US" altLang="zh-CN" sz="168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Work overview</a:t>
                </a:r>
                <a:endParaRPr lang="zh-CN" altLang="en-US" sz="168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863062B-814C-2C8B-5445-B92AFC71B74F}"/>
              </a:ext>
            </a:extLst>
          </p:cNvPr>
          <p:cNvGrpSpPr/>
          <p:nvPr/>
        </p:nvGrpSpPr>
        <p:grpSpPr>
          <a:xfrm>
            <a:off x="3152872" y="2743200"/>
            <a:ext cx="477399" cy="629225"/>
            <a:chOff x="3152872" y="2743200"/>
            <a:chExt cx="477399" cy="629225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3F0E987-03AB-EEE7-692C-DB2C8EC54996}"/>
                </a:ext>
              </a:extLst>
            </p:cNvPr>
            <p:cNvSpPr/>
            <p:nvPr/>
          </p:nvSpPr>
          <p:spPr>
            <a:xfrm>
              <a:off x="3152872" y="2743200"/>
              <a:ext cx="477399" cy="477399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E257AF2-2084-EA5A-FB0A-63FCE17D1C47}"/>
                </a:ext>
              </a:extLst>
            </p:cNvPr>
            <p:cNvSpPr/>
            <p:nvPr/>
          </p:nvSpPr>
          <p:spPr>
            <a:xfrm>
              <a:off x="3152873" y="3175477"/>
              <a:ext cx="196948" cy="196948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BA1A456-FFDA-C14E-B88E-86349D982400}"/>
              </a:ext>
            </a:extLst>
          </p:cNvPr>
          <p:cNvGrpSpPr/>
          <p:nvPr/>
        </p:nvGrpSpPr>
        <p:grpSpPr>
          <a:xfrm>
            <a:off x="8649072" y="3749555"/>
            <a:ext cx="477399" cy="629225"/>
            <a:chOff x="3152872" y="2743200"/>
            <a:chExt cx="477399" cy="629225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62B2F49-391A-2446-6550-1750E454E23B}"/>
                </a:ext>
              </a:extLst>
            </p:cNvPr>
            <p:cNvSpPr/>
            <p:nvPr/>
          </p:nvSpPr>
          <p:spPr>
            <a:xfrm>
              <a:off x="3152872" y="2743200"/>
              <a:ext cx="477399" cy="477399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F4F4E41E-7FA8-A7A8-008D-845B371FA765}"/>
                </a:ext>
              </a:extLst>
            </p:cNvPr>
            <p:cNvSpPr/>
            <p:nvPr/>
          </p:nvSpPr>
          <p:spPr>
            <a:xfrm>
              <a:off x="3152873" y="3175477"/>
              <a:ext cx="196948" cy="196948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0307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1DBF34B-B356-8B72-F213-129329680B00}"/>
              </a:ext>
            </a:extLst>
          </p:cNvPr>
          <p:cNvSpPr txBox="1"/>
          <p:nvPr/>
        </p:nvSpPr>
        <p:spPr>
          <a:xfrm>
            <a:off x="947738" y="433051"/>
            <a:ext cx="218560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工作概况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8AAB691-7B25-D6E5-83E7-739141BC3FAC}"/>
              </a:ext>
            </a:extLst>
          </p:cNvPr>
          <p:cNvCxnSpPr/>
          <p:nvPr/>
        </p:nvCxnSpPr>
        <p:spPr>
          <a:xfrm>
            <a:off x="947738" y="1011936"/>
            <a:ext cx="406317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E7E15FA0-6BE7-7871-58D0-F8EBDC39CCA7}"/>
              </a:ext>
            </a:extLst>
          </p:cNvPr>
          <p:cNvSpPr txBox="1"/>
          <p:nvPr/>
        </p:nvSpPr>
        <p:spPr>
          <a:xfrm>
            <a:off x="972122" y="1079203"/>
            <a:ext cx="158210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Work overview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A701E5D-8249-BDA4-51E9-CCC65EF527E9}"/>
              </a:ext>
            </a:extLst>
          </p:cNvPr>
          <p:cNvGrpSpPr/>
          <p:nvPr/>
        </p:nvGrpSpPr>
        <p:grpSpPr>
          <a:xfrm>
            <a:off x="923351" y="1938759"/>
            <a:ext cx="3068325" cy="3846342"/>
            <a:chOff x="923351" y="1938759"/>
            <a:chExt cx="3068325" cy="3846342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0942970-4CF3-87A9-EF57-C352A0FB9D74}"/>
                </a:ext>
              </a:extLst>
            </p:cNvPr>
            <p:cNvSpPr/>
            <p:nvPr/>
          </p:nvSpPr>
          <p:spPr>
            <a:xfrm>
              <a:off x="972122" y="2590801"/>
              <a:ext cx="3019554" cy="3194300"/>
            </a:xfrm>
            <a:custGeom>
              <a:avLst/>
              <a:gdLst>
                <a:gd name="connsiteX0" fmla="*/ 0 w 3019554"/>
                <a:gd name="connsiteY0" fmla="*/ 0 h 3638551"/>
                <a:gd name="connsiteX1" fmla="*/ 3019554 w 3019554"/>
                <a:gd name="connsiteY1" fmla="*/ 0 h 3638551"/>
                <a:gd name="connsiteX2" fmla="*/ 3019554 w 3019554"/>
                <a:gd name="connsiteY2" fmla="*/ 3638551 h 3638551"/>
                <a:gd name="connsiteX3" fmla="*/ 1049899 w 3019554"/>
                <a:gd name="connsiteY3" fmla="*/ 3638551 h 3638551"/>
                <a:gd name="connsiteX4" fmla="*/ 0 w 3019554"/>
                <a:gd name="connsiteY4" fmla="*/ 2588652 h 3638551"/>
                <a:gd name="connsiteX5" fmla="*/ 0 w 3019554"/>
                <a:gd name="connsiteY5" fmla="*/ 0 h 3638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19554" h="3638551">
                  <a:moveTo>
                    <a:pt x="0" y="0"/>
                  </a:moveTo>
                  <a:lnTo>
                    <a:pt x="3019554" y="0"/>
                  </a:lnTo>
                  <a:lnTo>
                    <a:pt x="3019554" y="3638551"/>
                  </a:lnTo>
                  <a:lnTo>
                    <a:pt x="1049899" y="3638551"/>
                  </a:lnTo>
                  <a:cubicBezTo>
                    <a:pt x="470056" y="3638551"/>
                    <a:pt x="0" y="3168495"/>
                    <a:pt x="0" y="2588652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7B9C1D54-C2F2-11B4-5905-617B47DA6656}"/>
                </a:ext>
              </a:extLst>
            </p:cNvPr>
            <p:cNvCxnSpPr>
              <a:cxnSpLocks/>
            </p:cNvCxnSpPr>
            <p:nvPr/>
          </p:nvCxnSpPr>
          <p:spPr>
            <a:xfrm>
              <a:off x="1279706" y="4003993"/>
              <a:ext cx="271197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03CAA98-06C5-D71D-4250-1FD49A76C5B2}"/>
                </a:ext>
              </a:extLst>
            </p:cNvPr>
            <p:cNvSpPr txBox="1"/>
            <p:nvPr/>
          </p:nvSpPr>
          <p:spPr>
            <a:xfrm>
              <a:off x="947737" y="1938759"/>
              <a:ext cx="2711970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altLang="zh-CN" sz="4800" dirty="0">
                  <a:ln>
                    <a:gradFill>
                      <a:gsLst>
                        <a:gs pos="0">
                          <a:schemeClr val="accent2"/>
                        </a:gs>
                        <a:gs pos="66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ea"/>
                  <a:ea typeface="+mj-ea"/>
                </a:rPr>
                <a:t>ONE</a:t>
              </a:r>
              <a:endParaRPr lang="zh-CN" altLang="en-US" sz="4800" dirty="0">
                <a:ln>
                  <a:gradFill>
                    <a:gsLst>
                      <a:gs pos="0">
                        <a:schemeClr val="accent2"/>
                      </a:gs>
                      <a:gs pos="66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BD224EE-13E7-FF0D-C3F8-3AB667BA2CF3}"/>
                </a:ext>
              </a:extLst>
            </p:cNvPr>
            <p:cNvSpPr txBox="1"/>
            <p:nvPr/>
          </p:nvSpPr>
          <p:spPr>
            <a:xfrm>
              <a:off x="923351" y="1989369"/>
              <a:ext cx="1771081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altLang="zh-CN" sz="8000" dirty="0">
                  <a:ln>
                    <a:gradFill>
                      <a:gsLst>
                        <a:gs pos="0">
                          <a:schemeClr val="accent2"/>
                        </a:gs>
                        <a:gs pos="66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accent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8000" dirty="0">
                <a:ln>
                  <a:gradFill>
                    <a:gsLst>
                      <a:gs pos="0">
                        <a:schemeClr val="accent2"/>
                      </a:gs>
                      <a:gs pos="66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accent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8" name="íSļíḓe">
              <a:extLst>
                <a:ext uri="{FF2B5EF4-FFF2-40B4-BE49-F238E27FC236}">
                  <a16:creationId xmlns:a16="http://schemas.microsoft.com/office/drawing/2014/main" id="{DC74F188-8B0D-E01D-760B-A224F3933A8E}"/>
                </a:ext>
              </a:extLst>
            </p:cNvPr>
            <p:cNvSpPr/>
            <p:nvPr/>
          </p:nvSpPr>
          <p:spPr>
            <a:xfrm>
              <a:off x="1298221" y="4146541"/>
              <a:ext cx="2512006" cy="1168236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在这里输入你的正文阐述与关键词标题相关的具体内容，若字数太多酌情先删减文案，缩小字号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5F8C4CB-594B-D2F9-AFDD-46128D47F85C}"/>
                </a:ext>
              </a:extLst>
            </p:cNvPr>
            <p:cNvSpPr txBox="1"/>
            <p:nvPr/>
          </p:nvSpPr>
          <p:spPr>
            <a:xfrm>
              <a:off x="1279706" y="3407164"/>
              <a:ext cx="2530521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关键词标题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C1E6808-463D-B016-F167-5169F7C822C4}"/>
              </a:ext>
            </a:extLst>
          </p:cNvPr>
          <p:cNvGrpSpPr/>
          <p:nvPr/>
        </p:nvGrpSpPr>
        <p:grpSpPr>
          <a:xfrm>
            <a:off x="4576888" y="1938759"/>
            <a:ext cx="3043942" cy="3846342"/>
            <a:chOff x="4576888" y="1938759"/>
            <a:chExt cx="3043942" cy="3846342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0ACB5BC-AF1C-4FB7-8CF5-F3B0AD116F35}"/>
                </a:ext>
              </a:extLst>
            </p:cNvPr>
            <p:cNvSpPr/>
            <p:nvPr/>
          </p:nvSpPr>
          <p:spPr>
            <a:xfrm>
              <a:off x="4601276" y="2590801"/>
              <a:ext cx="3019554" cy="3194300"/>
            </a:xfrm>
            <a:custGeom>
              <a:avLst/>
              <a:gdLst>
                <a:gd name="connsiteX0" fmla="*/ 0 w 3019554"/>
                <a:gd name="connsiteY0" fmla="*/ 0 h 3638551"/>
                <a:gd name="connsiteX1" fmla="*/ 3019554 w 3019554"/>
                <a:gd name="connsiteY1" fmla="*/ 0 h 3638551"/>
                <a:gd name="connsiteX2" fmla="*/ 3019554 w 3019554"/>
                <a:gd name="connsiteY2" fmla="*/ 3638551 h 3638551"/>
                <a:gd name="connsiteX3" fmla="*/ 0 w 3019554"/>
                <a:gd name="connsiteY3" fmla="*/ 3638551 h 3638551"/>
                <a:gd name="connsiteX4" fmla="*/ 0 w 3019554"/>
                <a:gd name="connsiteY4" fmla="*/ 0 h 3638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9554" h="3638551">
                  <a:moveTo>
                    <a:pt x="0" y="0"/>
                  </a:moveTo>
                  <a:lnTo>
                    <a:pt x="3019554" y="0"/>
                  </a:lnTo>
                  <a:lnTo>
                    <a:pt x="3019554" y="3638551"/>
                  </a:lnTo>
                  <a:lnTo>
                    <a:pt x="0" y="3638551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1B6F13D0-A302-EFA4-188C-295ADCDDF34D}"/>
                </a:ext>
              </a:extLst>
            </p:cNvPr>
            <p:cNvCxnSpPr>
              <a:cxnSpLocks/>
            </p:cNvCxnSpPr>
            <p:nvPr/>
          </p:nvCxnSpPr>
          <p:spPr>
            <a:xfrm>
              <a:off x="4908860" y="4003993"/>
              <a:ext cx="271197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BAAD93C-663D-BC22-FFFD-AAE0738A4D76}"/>
                </a:ext>
              </a:extLst>
            </p:cNvPr>
            <p:cNvSpPr txBox="1"/>
            <p:nvPr/>
          </p:nvSpPr>
          <p:spPr>
            <a:xfrm>
              <a:off x="4589083" y="1938759"/>
              <a:ext cx="2711970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altLang="zh-CN" sz="4800" dirty="0">
                  <a:ln>
                    <a:gradFill>
                      <a:gsLst>
                        <a:gs pos="0">
                          <a:schemeClr val="accent2"/>
                        </a:gs>
                        <a:gs pos="66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ea"/>
                  <a:ea typeface="+mj-ea"/>
                </a:rPr>
                <a:t>TWO</a:t>
              </a:r>
              <a:endParaRPr lang="zh-CN" altLang="en-US" sz="4800" dirty="0">
                <a:ln>
                  <a:gradFill>
                    <a:gsLst>
                      <a:gs pos="0">
                        <a:schemeClr val="accent2"/>
                      </a:gs>
                      <a:gs pos="66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8DCADAD-0B41-A9EC-10B4-8533D11127E7}"/>
                </a:ext>
              </a:extLst>
            </p:cNvPr>
            <p:cNvSpPr txBox="1"/>
            <p:nvPr/>
          </p:nvSpPr>
          <p:spPr>
            <a:xfrm>
              <a:off x="4576888" y="1989369"/>
              <a:ext cx="1771081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altLang="zh-CN" sz="8000" dirty="0">
                  <a:ln>
                    <a:gradFill>
                      <a:gsLst>
                        <a:gs pos="0">
                          <a:schemeClr val="accent2"/>
                        </a:gs>
                        <a:gs pos="66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accent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8000" dirty="0">
                <a:ln>
                  <a:gradFill>
                    <a:gsLst>
                      <a:gs pos="0">
                        <a:schemeClr val="accent2"/>
                      </a:gs>
                      <a:gs pos="66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accent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0" name="íSļíḓe">
              <a:extLst>
                <a:ext uri="{FF2B5EF4-FFF2-40B4-BE49-F238E27FC236}">
                  <a16:creationId xmlns:a16="http://schemas.microsoft.com/office/drawing/2014/main" id="{4C7AFFC7-FB1D-379D-D305-31007A5035EC}"/>
                </a:ext>
              </a:extLst>
            </p:cNvPr>
            <p:cNvSpPr/>
            <p:nvPr/>
          </p:nvSpPr>
          <p:spPr>
            <a:xfrm>
              <a:off x="4927375" y="4146541"/>
              <a:ext cx="2512006" cy="1168236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在这里输入你的正文阐述与关键词标题相关的具体内容，若字数太多酌情先删减文案，缩小字号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BA33271-445E-C106-C075-C58904FC8D6D}"/>
                </a:ext>
              </a:extLst>
            </p:cNvPr>
            <p:cNvSpPr txBox="1"/>
            <p:nvPr/>
          </p:nvSpPr>
          <p:spPr>
            <a:xfrm>
              <a:off x="4908860" y="3407164"/>
              <a:ext cx="2530521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关键词标题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AE2B2D7-5152-7586-F5BC-58D4E12C53E4}"/>
              </a:ext>
            </a:extLst>
          </p:cNvPr>
          <p:cNvGrpSpPr/>
          <p:nvPr/>
        </p:nvGrpSpPr>
        <p:grpSpPr>
          <a:xfrm>
            <a:off x="8206042" y="1938759"/>
            <a:ext cx="3038221" cy="3846342"/>
            <a:chOff x="8206042" y="1938759"/>
            <a:chExt cx="3038221" cy="3846342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4DDBE2C-98B8-477C-99F6-8626A6E86368}"/>
                </a:ext>
              </a:extLst>
            </p:cNvPr>
            <p:cNvSpPr/>
            <p:nvPr/>
          </p:nvSpPr>
          <p:spPr>
            <a:xfrm>
              <a:off x="8230430" y="2590801"/>
              <a:ext cx="3013833" cy="3194300"/>
            </a:xfrm>
            <a:custGeom>
              <a:avLst/>
              <a:gdLst>
                <a:gd name="connsiteX0" fmla="*/ 0 w 3013833"/>
                <a:gd name="connsiteY0" fmla="*/ 0 h 3638551"/>
                <a:gd name="connsiteX1" fmla="*/ 3013833 w 3013833"/>
                <a:gd name="connsiteY1" fmla="*/ 0 h 3638551"/>
                <a:gd name="connsiteX2" fmla="*/ 3013833 w 3013833"/>
                <a:gd name="connsiteY2" fmla="*/ 2588652 h 3638551"/>
                <a:gd name="connsiteX3" fmla="*/ 1963934 w 3013833"/>
                <a:gd name="connsiteY3" fmla="*/ 3638551 h 3638551"/>
                <a:gd name="connsiteX4" fmla="*/ 0 w 3013833"/>
                <a:gd name="connsiteY4" fmla="*/ 3638551 h 3638551"/>
                <a:gd name="connsiteX5" fmla="*/ 0 w 3013833"/>
                <a:gd name="connsiteY5" fmla="*/ 0 h 3638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13833" h="3638551">
                  <a:moveTo>
                    <a:pt x="0" y="0"/>
                  </a:moveTo>
                  <a:lnTo>
                    <a:pt x="3013833" y="0"/>
                  </a:lnTo>
                  <a:lnTo>
                    <a:pt x="3013833" y="2588652"/>
                  </a:lnTo>
                  <a:cubicBezTo>
                    <a:pt x="3013833" y="3168495"/>
                    <a:pt x="2543777" y="3638551"/>
                    <a:pt x="1963934" y="3638551"/>
                  </a:cubicBezTo>
                  <a:lnTo>
                    <a:pt x="0" y="3638551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595F9580-55B6-CF30-B224-B03B66C04625}"/>
                </a:ext>
              </a:extLst>
            </p:cNvPr>
            <p:cNvCxnSpPr>
              <a:cxnSpLocks/>
            </p:cNvCxnSpPr>
            <p:nvPr/>
          </p:nvCxnSpPr>
          <p:spPr>
            <a:xfrm>
              <a:off x="8532293" y="4003993"/>
              <a:ext cx="271197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71FB5E5-F8CC-8E11-D913-700FA981F31E}"/>
                </a:ext>
              </a:extLst>
            </p:cNvPr>
            <p:cNvSpPr txBox="1"/>
            <p:nvPr/>
          </p:nvSpPr>
          <p:spPr>
            <a:xfrm>
              <a:off x="8230428" y="1938759"/>
              <a:ext cx="2989449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altLang="zh-CN" sz="4800" dirty="0">
                  <a:ln>
                    <a:gradFill>
                      <a:gsLst>
                        <a:gs pos="0">
                          <a:schemeClr val="accent2"/>
                        </a:gs>
                        <a:gs pos="66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ea"/>
                  <a:ea typeface="+mj-ea"/>
                </a:rPr>
                <a:t>THREE</a:t>
              </a:r>
              <a:endParaRPr lang="zh-CN" altLang="en-US" sz="4800" dirty="0">
                <a:ln>
                  <a:gradFill>
                    <a:gsLst>
                      <a:gs pos="0">
                        <a:schemeClr val="accent2"/>
                      </a:gs>
                      <a:gs pos="66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F4EA914-F75B-CB59-A834-B4C1ED5BAC55}"/>
                </a:ext>
              </a:extLst>
            </p:cNvPr>
            <p:cNvSpPr txBox="1"/>
            <p:nvPr/>
          </p:nvSpPr>
          <p:spPr>
            <a:xfrm>
              <a:off x="8206042" y="1989369"/>
              <a:ext cx="1771081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altLang="zh-CN" sz="8000" dirty="0">
                  <a:ln>
                    <a:gradFill>
                      <a:gsLst>
                        <a:gs pos="0">
                          <a:schemeClr val="accent2"/>
                        </a:gs>
                        <a:gs pos="66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accent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8000" dirty="0">
                <a:ln>
                  <a:gradFill>
                    <a:gsLst>
                      <a:gs pos="0">
                        <a:schemeClr val="accent2"/>
                      </a:gs>
                      <a:gs pos="66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accent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2" name="íSļíḓe">
              <a:extLst>
                <a:ext uri="{FF2B5EF4-FFF2-40B4-BE49-F238E27FC236}">
                  <a16:creationId xmlns:a16="http://schemas.microsoft.com/office/drawing/2014/main" id="{3B9B7C07-CC78-32E9-ACD0-27FA64428932}"/>
                </a:ext>
              </a:extLst>
            </p:cNvPr>
            <p:cNvSpPr/>
            <p:nvPr/>
          </p:nvSpPr>
          <p:spPr>
            <a:xfrm>
              <a:off x="8532293" y="4146541"/>
              <a:ext cx="2512006" cy="1168236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在这里输入你的正文阐述与关键词标题相关的具体内容，若字数太多酌情先删减文案，缩小字号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09CF62F-A9D5-197F-00D5-34CF7C0A3E25}"/>
                </a:ext>
              </a:extLst>
            </p:cNvPr>
            <p:cNvSpPr txBox="1"/>
            <p:nvPr/>
          </p:nvSpPr>
          <p:spPr>
            <a:xfrm>
              <a:off x="8513778" y="3407164"/>
              <a:ext cx="2530521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关键词标题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7644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矩形: 圆角 98">
            <a:extLst>
              <a:ext uri="{FF2B5EF4-FFF2-40B4-BE49-F238E27FC236}">
                <a16:creationId xmlns:a16="http://schemas.microsoft.com/office/drawing/2014/main" id="{0E02F439-E1F4-919A-6607-193D2839E326}"/>
              </a:ext>
            </a:extLst>
          </p:cNvPr>
          <p:cNvSpPr/>
          <p:nvPr/>
        </p:nvSpPr>
        <p:spPr>
          <a:xfrm>
            <a:off x="1813311" y="4558579"/>
            <a:ext cx="260255" cy="1577038"/>
          </a:xfrm>
          <a:prstGeom prst="roundRect">
            <a:avLst/>
          </a:prstGeom>
          <a:solidFill>
            <a:schemeClr val="accent1"/>
          </a:solidFill>
          <a:ln>
            <a:noFill/>
          </a:ln>
          <a:scene3d>
            <a:camera prst="isometricOffAxis2Top">
              <a:rot lat="18448653" lon="2370238" rev="18834412"/>
            </a:camera>
            <a:lightRig rig="harsh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DBF34B-B356-8B72-F213-129329680B00}"/>
              </a:ext>
            </a:extLst>
          </p:cNvPr>
          <p:cNvSpPr txBox="1"/>
          <p:nvPr/>
        </p:nvSpPr>
        <p:spPr>
          <a:xfrm>
            <a:off x="947738" y="433051"/>
            <a:ext cx="218560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工作概况</a:t>
            </a:r>
          </a:p>
        </p:txBody>
      </p:sp>
      <p:sp>
        <p:nvSpPr>
          <p:cNvPr id="100" name="矩形: 圆角 99">
            <a:extLst>
              <a:ext uri="{FF2B5EF4-FFF2-40B4-BE49-F238E27FC236}">
                <a16:creationId xmlns:a16="http://schemas.microsoft.com/office/drawing/2014/main" id="{995CDC10-E61D-DACB-BD62-78C4FAEC2530}"/>
              </a:ext>
            </a:extLst>
          </p:cNvPr>
          <p:cNvSpPr/>
          <p:nvPr/>
        </p:nvSpPr>
        <p:spPr>
          <a:xfrm>
            <a:off x="2332127" y="4647987"/>
            <a:ext cx="260255" cy="1443903"/>
          </a:xfrm>
          <a:prstGeom prst="roundRect">
            <a:avLst/>
          </a:prstGeom>
          <a:solidFill>
            <a:schemeClr val="accent1"/>
          </a:solidFill>
          <a:ln>
            <a:noFill/>
          </a:ln>
          <a:scene3d>
            <a:camera prst="isometricOffAxis2Top">
              <a:rot lat="18448653" lon="2370238" rev="18834412"/>
            </a:camera>
            <a:lightRig rig="flood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: 圆角 101">
            <a:extLst>
              <a:ext uri="{FF2B5EF4-FFF2-40B4-BE49-F238E27FC236}">
                <a16:creationId xmlns:a16="http://schemas.microsoft.com/office/drawing/2014/main" id="{69DE6CE7-30AF-0DBE-BCAE-434A1B470DFC}"/>
              </a:ext>
            </a:extLst>
          </p:cNvPr>
          <p:cNvSpPr/>
          <p:nvPr/>
        </p:nvSpPr>
        <p:spPr>
          <a:xfrm>
            <a:off x="3269091" y="4997696"/>
            <a:ext cx="260255" cy="935132"/>
          </a:xfrm>
          <a:prstGeom prst="roundRect">
            <a:avLst/>
          </a:prstGeom>
          <a:solidFill>
            <a:schemeClr val="accent1"/>
          </a:solidFill>
          <a:ln>
            <a:noFill/>
          </a:ln>
          <a:scene3d>
            <a:camera prst="isometricOffAxis2Top">
              <a:rot lat="18448650" lon="2370238" rev="19134405"/>
            </a:camera>
            <a:lightRig rig="flood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: 圆角 102">
            <a:extLst>
              <a:ext uri="{FF2B5EF4-FFF2-40B4-BE49-F238E27FC236}">
                <a16:creationId xmlns:a16="http://schemas.microsoft.com/office/drawing/2014/main" id="{F8C7E8E4-1028-22C7-319B-5137B022EAE5}"/>
              </a:ext>
            </a:extLst>
          </p:cNvPr>
          <p:cNvSpPr/>
          <p:nvPr/>
        </p:nvSpPr>
        <p:spPr>
          <a:xfrm>
            <a:off x="3782720" y="5089633"/>
            <a:ext cx="260255" cy="813042"/>
          </a:xfrm>
          <a:prstGeom prst="roundRect">
            <a:avLst/>
          </a:prstGeom>
          <a:solidFill>
            <a:schemeClr val="accent1"/>
          </a:solidFill>
          <a:ln>
            <a:noFill/>
          </a:ln>
          <a:scene3d>
            <a:camera prst="isometricOffAxis2Top">
              <a:rot lat="18448650" lon="2370238" rev="19134405"/>
            </a:camera>
            <a:lightRig rig="flood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: 圆角 103">
            <a:extLst>
              <a:ext uri="{FF2B5EF4-FFF2-40B4-BE49-F238E27FC236}">
                <a16:creationId xmlns:a16="http://schemas.microsoft.com/office/drawing/2014/main" id="{FFE3AB76-38F3-9771-124C-B13AD59CDC6C}"/>
              </a:ext>
            </a:extLst>
          </p:cNvPr>
          <p:cNvSpPr/>
          <p:nvPr/>
        </p:nvSpPr>
        <p:spPr>
          <a:xfrm>
            <a:off x="4288428" y="5141099"/>
            <a:ext cx="260255" cy="744126"/>
          </a:xfrm>
          <a:prstGeom prst="roundRect">
            <a:avLst/>
          </a:prstGeom>
          <a:solidFill>
            <a:schemeClr val="accent1"/>
          </a:solidFill>
          <a:ln>
            <a:noFill/>
          </a:ln>
          <a:scene3d>
            <a:camera prst="isometricOffAxis2Top">
              <a:rot lat="18448650" lon="2370238" rev="19134405"/>
            </a:camera>
            <a:lightRig rig="flood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: 圆角 104">
            <a:extLst>
              <a:ext uri="{FF2B5EF4-FFF2-40B4-BE49-F238E27FC236}">
                <a16:creationId xmlns:a16="http://schemas.microsoft.com/office/drawing/2014/main" id="{14E40C69-F4ED-695A-4D90-C920D869AA4A}"/>
              </a:ext>
            </a:extLst>
          </p:cNvPr>
          <p:cNvSpPr/>
          <p:nvPr/>
        </p:nvSpPr>
        <p:spPr>
          <a:xfrm>
            <a:off x="4807953" y="5184648"/>
            <a:ext cx="260255" cy="685328"/>
          </a:xfrm>
          <a:prstGeom prst="roundRect">
            <a:avLst/>
          </a:prstGeom>
          <a:solidFill>
            <a:schemeClr val="accent1"/>
          </a:solidFill>
          <a:ln>
            <a:noFill/>
          </a:ln>
          <a:scene3d>
            <a:camera prst="isometricOffAxis2Top">
              <a:rot lat="18448650" lon="2370238" rev="19134405"/>
            </a:camera>
            <a:lightRig rig="flood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: 圆角 105">
            <a:extLst>
              <a:ext uri="{FF2B5EF4-FFF2-40B4-BE49-F238E27FC236}">
                <a16:creationId xmlns:a16="http://schemas.microsoft.com/office/drawing/2014/main" id="{31CFBD04-E34E-1C92-C85D-47B5470EEC07}"/>
              </a:ext>
            </a:extLst>
          </p:cNvPr>
          <p:cNvSpPr/>
          <p:nvPr/>
        </p:nvSpPr>
        <p:spPr>
          <a:xfrm>
            <a:off x="5343914" y="5191760"/>
            <a:ext cx="260255" cy="685328"/>
          </a:xfrm>
          <a:prstGeom prst="roundRect">
            <a:avLst/>
          </a:prstGeom>
          <a:solidFill>
            <a:schemeClr val="accent1"/>
          </a:solidFill>
          <a:ln>
            <a:noFill/>
          </a:ln>
          <a:scene3d>
            <a:camera prst="isometricOffAxis2Top">
              <a:rot lat="18448650" lon="2370238" rev="19134405"/>
            </a:camera>
            <a:lightRig rig="flood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: 圆角 106">
            <a:extLst>
              <a:ext uri="{FF2B5EF4-FFF2-40B4-BE49-F238E27FC236}">
                <a16:creationId xmlns:a16="http://schemas.microsoft.com/office/drawing/2014/main" id="{F7775E53-6D28-0560-B476-45C01D8E5CA2}"/>
              </a:ext>
            </a:extLst>
          </p:cNvPr>
          <p:cNvSpPr/>
          <p:nvPr/>
        </p:nvSpPr>
        <p:spPr>
          <a:xfrm>
            <a:off x="5855066" y="5255369"/>
            <a:ext cx="260255" cy="587248"/>
          </a:xfrm>
          <a:prstGeom prst="roundRect">
            <a:avLst/>
          </a:prstGeom>
          <a:solidFill>
            <a:schemeClr val="accent1"/>
          </a:solidFill>
          <a:ln>
            <a:noFill/>
          </a:ln>
          <a:scene3d>
            <a:camera prst="isometricOffAxis2Top">
              <a:rot lat="18448650" lon="2370238" rev="19134405"/>
            </a:camera>
            <a:lightRig rig="flood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: 圆角 110">
            <a:extLst>
              <a:ext uri="{FF2B5EF4-FFF2-40B4-BE49-F238E27FC236}">
                <a16:creationId xmlns:a16="http://schemas.microsoft.com/office/drawing/2014/main" id="{722DC3E2-A148-9F8D-C17C-4B17BF6F6AD5}"/>
              </a:ext>
            </a:extLst>
          </p:cNvPr>
          <p:cNvSpPr/>
          <p:nvPr/>
        </p:nvSpPr>
        <p:spPr>
          <a:xfrm>
            <a:off x="2829267" y="4793626"/>
            <a:ext cx="260255" cy="1254160"/>
          </a:xfrm>
          <a:prstGeom prst="roundRect">
            <a:avLst/>
          </a:prstGeom>
          <a:solidFill>
            <a:schemeClr val="accent1"/>
          </a:solidFill>
          <a:ln>
            <a:noFill/>
          </a:ln>
          <a:scene3d>
            <a:camera prst="isometricOffAxis2Top">
              <a:rot lat="18448653" lon="2370238" rev="18834412"/>
            </a:camera>
            <a:lightRig rig="flood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: 圆角 107">
            <a:extLst>
              <a:ext uri="{FF2B5EF4-FFF2-40B4-BE49-F238E27FC236}">
                <a16:creationId xmlns:a16="http://schemas.microsoft.com/office/drawing/2014/main" id="{98A882E5-20BA-40E8-4E89-6B40DC785D5B}"/>
              </a:ext>
            </a:extLst>
          </p:cNvPr>
          <p:cNvSpPr/>
          <p:nvPr/>
        </p:nvSpPr>
        <p:spPr>
          <a:xfrm>
            <a:off x="6384391" y="5297161"/>
            <a:ext cx="260255" cy="520193"/>
          </a:xfrm>
          <a:prstGeom prst="roundRect">
            <a:avLst/>
          </a:prstGeom>
          <a:solidFill>
            <a:schemeClr val="accent1"/>
          </a:solidFill>
          <a:ln>
            <a:noFill/>
          </a:ln>
          <a:scene3d>
            <a:camera prst="isometricOffAxis2Top">
              <a:rot lat="18448650" lon="2370238" rev="19134405"/>
            </a:camera>
            <a:lightRig rig="flood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: 圆角 108">
            <a:extLst>
              <a:ext uri="{FF2B5EF4-FFF2-40B4-BE49-F238E27FC236}">
                <a16:creationId xmlns:a16="http://schemas.microsoft.com/office/drawing/2014/main" id="{15096F7D-7C00-978C-4D14-F355E177E0E9}"/>
              </a:ext>
            </a:extLst>
          </p:cNvPr>
          <p:cNvSpPr/>
          <p:nvPr/>
        </p:nvSpPr>
        <p:spPr>
          <a:xfrm>
            <a:off x="6864852" y="5410555"/>
            <a:ext cx="260255" cy="391936"/>
          </a:xfrm>
          <a:prstGeom prst="roundRect">
            <a:avLst/>
          </a:prstGeom>
          <a:solidFill>
            <a:schemeClr val="accent1"/>
          </a:solidFill>
          <a:ln>
            <a:noFill/>
          </a:ln>
          <a:scene3d>
            <a:camera prst="isometricOffAxis2Top">
              <a:rot lat="18448650" lon="2370238" rev="19134403"/>
            </a:camera>
            <a:lightRig rig="flood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: 圆角 109">
            <a:extLst>
              <a:ext uri="{FF2B5EF4-FFF2-40B4-BE49-F238E27FC236}">
                <a16:creationId xmlns:a16="http://schemas.microsoft.com/office/drawing/2014/main" id="{E6ECE351-A0D4-21B6-B7C9-AAE2CE2DE7DE}"/>
              </a:ext>
            </a:extLst>
          </p:cNvPr>
          <p:cNvSpPr/>
          <p:nvPr/>
        </p:nvSpPr>
        <p:spPr>
          <a:xfrm>
            <a:off x="7391414" y="5447988"/>
            <a:ext cx="260255" cy="342458"/>
          </a:xfrm>
          <a:prstGeom prst="roundRect">
            <a:avLst/>
          </a:prstGeom>
          <a:solidFill>
            <a:schemeClr val="accent1"/>
          </a:solidFill>
          <a:ln>
            <a:noFill/>
          </a:ln>
          <a:scene3d>
            <a:camera prst="isometricOffAxis2Top">
              <a:rot lat="18448650" lon="2370238" rev="19134405"/>
            </a:camera>
            <a:lightRig rig="flood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8AAB691-7B25-D6E5-83E7-739141BC3FAC}"/>
              </a:ext>
            </a:extLst>
          </p:cNvPr>
          <p:cNvCxnSpPr/>
          <p:nvPr/>
        </p:nvCxnSpPr>
        <p:spPr>
          <a:xfrm>
            <a:off x="947738" y="1011936"/>
            <a:ext cx="406317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E7E15FA0-6BE7-7871-58D0-F8EBDC39CCA7}"/>
              </a:ext>
            </a:extLst>
          </p:cNvPr>
          <p:cNvSpPr txBox="1"/>
          <p:nvPr/>
        </p:nvSpPr>
        <p:spPr>
          <a:xfrm>
            <a:off x="972122" y="1079203"/>
            <a:ext cx="158210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Work overview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73DAE12-C838-3DD3-1EC2-001D757AC618}"/>
              </a:ext>
            </a:extLst>
          </p:cNvPr>
          <p:cNvGrpSpPr/>
          <p:nvPr/>
        </p:nvGrpSpPr>
        <p:grpSpPr>
          <a:xfrm>
            <a:off x="962978" y="2581656"/>
            <a:ext cx="8488870" cy="3553961"/>
            <a:chOff x="947738" y="2292096"/>
            <a:chExt cx="8488870" cy="3553961"/>
          </a:xfrm>
          <a:effectLst>
            <a:outerShdw blurRad="50800" dist="38100" dir="5400000" algn="t" rotWithShape="0">
              <a:prstClr val="black">
                <a:alpha val="52000"/>
              </a:prstClr>
            </a:outerShdw>
          </a:effectLst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809D6822-C2DD-71EA-7989-7996612F2952}"/>
                </a:ext>
              </a:extLst>
            </p:cNvPr>
            <p:cNvSpPr/>
            <p:nvPr/>
          </p:nvSpPr>
          <p:spPr>
            <a:xfrm>
              <a:off x="947738" y="2292096"/>
              <a:ext cx="8488870" cy="3553961"/>
            </a:xfrm>
            <a:prstGeom prst="roundRect">
              <a:avLst>
                <a:gd name="adj" fmla="val 5474"/>
              </a:avLst>
            </a:prstGeom>
            <a:solidFill>
              <a:schemeClr val="accent2">
                <a:alpha val="36000"/>
              </a:schemeClr>
            </a:solidFill>
            <a:ln>
              <a:solidFill>
                <a:schemeClr val="bg1">
                  <a:alpha val="55000"/>
                </a:schemeClr>
              </a:solidFill>
            </a:ln>
            <a:effectLst>
              <a:outerShdw blurRad="1397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F1916656-368D-8E37-A0CD-6FA441636009}"/>
                </a:ext>
              </a:extLst>
            </p:cNvPr>
            <p:cNvSpPr/>
            <p:nvPr/>
          </p:nvSpPr>
          <p:spPr>
            <a:xfrm>
              <a:off x="1484186" y="2956560"/>
              <a:ext cx="278987" cy="2458720"/>
            </a:xfrm>
            <a:prstGeom prst="round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9D9D1CDA-F8AF-D207-CBAA-C8463CDB7EC7}"/>
                </a:ext>
              </a:extLst>
            </p:cNvPr>
            <p:cNvSpPr/>
            <p:nvPr/>
          </p:nvSpPr>
          <p:spPr>
            <a:xfrm>
              <a:off x="2013509" y="2956560"/>
              <a:ext cx="278987" cy="2458720"/>
            </a:xfrm>
            <a:prstGeom prst="round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81FD98F0-9EA8-E1FB-8673-DF1B913FE89F}"/>
                </a:ext>
              </a:extLst>
            </p:cNvPr>
            <p:cNvSpPr/>
            <p:nvPr/>
          </p:nvSpPr>
          <p:spPr>
            <a:xfrm>
              <a:off x="2542832" y="2956560"/>
              <a:ext cx="278987" cy="2458720"/>
            </a:xfrm>
            <a:prstGeom prst="round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0AB15486-D828-2EA1-9309-A925276B431D}"/>
                </a:ext>
              </a:extLst>
            </p:cNvPr>
            <p:cNvSpPr/>
            <p:nvPr/>
          </p:nvSpPr>
          <p:spPr>
            <a:xfrm>
              <a:off x="3072155" y="2956560"/>
              <a:ext cx="278987" cy="2458720"/>
            </a:xfrm>
            <a:prstGeom prst="round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296BD83F-B1AD-928B-E6C7-0FDF1F1A6458}"/>
                </a:ext>
              </a:extLst>
            </p:cNvPr>
            <p:cNvSpPr/>
            <p:nvPr/>
          </p:nvSpPr>
          <p:spPr>
            <a:xfrm>
              <a:off x="3601478" y="2956560"/>
              <a:ext cx="278987" cy="2458720"/>
            </a:xfrm>
            <a:prstGeom prst="round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C55B6DCE-49C0-6936-7AB8-B0F7B1BD5FCB}"/>
                </a:ext>
              </a:extLst>
            </p:cNvPr>
            <p:cNvSpPr/>
            <p:nvPr/>
          </p:nvSpPr>
          <p:spPr>
            <a:xfrm>
              <a:off x="4130801" y="2956560"/>
              <a:ext cx="278987" cy="2458720"/>
            </a:xfrm>
            <a:prstGeom prst="round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A3529992-4E91-D469-BAED-06DB58E6DA43}"/>
                </a:ext>
              </a:extLst>
            </p:cNvPr>
            <p:cNvSpPr/>
            <p:nvPr/>
          </p:nvSpPr>
          <p:spPr>
            <a:xfrm>
              <a:off x="4660124" y="2956560"/>
              <a:ext cx="278987" cy="2458720"/>
            </a:xfrm>
            <a:prstGeom prst="round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9AD8436C-F1BA-579A-6F3B-C6D94AEBA5AA}"/>
                </a:ext>
              </a:extLst>
            </p:cNvPr>
            <p:cNvSpPr/>
            <p:nvPr/>
          </p:nvSpPr>
          <p:spPr>
            <a:xfrm>
              <a:off x="5189447" y="2956560"/>
              <a:ext cx="278987" cy="2458720"/>
            </a:xfrm>
            <a:prstGeom prst="round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BE15EF0A-7B68-462E-F165-713CFF173904}"/>
                </a:ext>
              </a:extLst>
            </p:cNvPr>
            <p:cNvSpPr/>
            <p:nvPr/>
          </p:nvSpPr>
          <p:spPr>
            <a:xfrm>
              <a:off x="5718770" y="2956560"/>
              <a:ext cx="278987" cy="2458720"/>
            </a:xfrm>
            <a:prstGeom prst="round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06C6ABA6-4EE4-F9EA-AC0C-08D0811BFF53}"/>
                </a:ext>
              </a:extLst>
            </p:cNvPr>
            <p:cNvSpPr/>
            <p:nvPr/>
          </p:nvSpPr>
          <p:spPr>
            <a:xfrm>
              <a:off x="6248093" y="2956560"/>
              <a:ext cx="278987" cy="2458720"/>
            </a:xfrm>
            <a:prstGeom prst="round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C0E58A2B-057E-BAD1-959C-5B664EEAD8F2}"/>
                </a:ext>
              </a:extLst>
            </p:cNvPr>
            <p:cNvSpPr/>
            <p:nvPr/>
          </p:nvSpPr>
          <p:spPr>
            <a:xfrm>
              <a:off x="6777416" y="2956560"/>
              <a:ext cx="278987" cy="2458720"/>
            </a:xfrm>
            <a:prstGeom prst="round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27DFE660-B96A-B841-1FC4-34E6EE50E79F}"/>
                </a:ext>
              </a:extLst>
            </p:cNvPr>
            <p:cNvSpPr/>
            <p:nvPr/>
          </p:nvSpPr>
          <p:spPr>
            <a:xfrm>
              <a:off x="7306744" y="2956560"/>
              <a:ext cx="278987" cy="2458720"/>
            </a:xfrm>
            <a:prstGeom prst="round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Rounded Rectangle 8+">
              <a:extLst>
                <a:ext uri="{FF2B5EF4-FFF2-40B4-BE49-F238E27FC236}">
                  <a16:creationId xmlns:a16="http://schemas.microsoft.com/office/drawing/2014/main" id="{FE39A2D1-52DA-905B-8527-88790F06AA64}"/>
                </a:ext>
              </a:extLst>
            </p:cNvPr>
            <p:cNvSpPr/>
            <p:nvPr/>
          </p:nvSpPr>
          <p:spPr>
            <a:xfrm>
              <a:off x="1484187" y="3253740"/>
              <a:ext cx="278982" cy="2161540"/>
            </a:xfrm>
            <a:prstGeom prst="roundRect">
              <a:avLst/>
            </a:prstGeom>
            <a:solidFill>
              <a:schemeClr val="accent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Rounded Rectangle 8+">
              <a:extLst>
                <a:ext uri="{FF2B5EF4-FFF2-40B4-BE49-F238E27FC236}">
                  <a16:creationId xmlns:a16="http://schemas.microsoft.com/office/drawing/2014/main" id="{A5C0E7DE-A11B-8E25-B48E-A11215E9C6DC}"/>
                </a:ext>
              </a:extLst>
            </p:cNvPr>
            <p:cNvSpPr/>
            <p:nvPr/>
          </p:nvSpPr>
          <p:spPr>
            <a:xfrm>
              <a:off x="2013505" y="3429000"/>
              <a:ext cx="278982" cy="1986280"/>
            </a:xfrm>
            <a:prstGeom prst="roundRect">
              <a:avLst/>
            </a:prstGeom>
            <a:solidFill>
              <a:schemeClr val="accent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Rounded Rectangle 8+">
              <a:extLst>
                <a:ext uri="{FF2B5EF4-FFF2-40B4-BE49-F238E27FC236}">
                  <a16:creationId xmlns:a16="http://schemas.microsoft.com/office/drawing/2014/main" id="{9660198A-9B56-2340-0DC7-497DBB5FF73D}"/>
                </a:ext>
              </a:extLst>
            </p:cNvPr>
            <p:cNvSpPr/>
            <p:nvPr/>
          </p:nvSpPr>
          <p:spPr>
            <a:xfrm>
              <a:off x="2542819" y="3589020"/>
              <a:ext cx="278982" cy="1826260"/>
            </a:xfrm>
            <a:prstGeom prst="roundRect">
              <a:avLst/>
            </a:prstGeom>
            <a:solidFill>
              <a:schemeClr val="accent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Rounded Rectangle 8+">
              <a:extLst>
                <a:ext uri="{FF2B5EF4-FFF2-40B4-BE49-F238E27FC236}">
                  <a16:creationId xmlns:a16="http://schemas.microsoft.com/office/drawing/2014/main" id="{5C9F646D-57D3-C574-D8C7-562411881DA7}"/>
                </a:ext>
              </a:extLst>
            </p:cNvPr>
            <p:cNvSpPr/>
            <p:nvPr/>
          </p:nvSpPr>
          <p:spPr>
            <a:xfrm>
              <a:off x="3072157" y="3962400"/>
              <a:ext cx="278982" cy="1452880"/>
            </a:xfrm>
            <a:prstGeom prst="roundRect">
              <a:avLst/>
            </a:prstGeom>
            <a:solidFill>
              <a:schemeClr val="accent1">
                <a:lumMod val="10000"/>
                <a:lumOff val="90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Rounded Rectangle 8+">
              <a:extLst>
                <a:ext uri="{FF2B5EF4-FFF2-40B4-BE49-F238E27FC236}">
                  <a16:creationId xmlns:a16="http://schemas.microsoft.com/office/drawing/2014/main" id="{763A58A6-13E0-CD30-968F-F565F98DA550}"/>
                </a:ext>
              </a:extLst>
            </p:cNvPr>
            <p:cNvSpPr/>
            <p:nvPr/>
          </p:nvSpPr>
          <p:spPr>
            <a:xfrm>
              <a:off x="3601480" y="4046220"/>
              <a:ext cx="278982" cy="1369060"/>
            </a:xfrm>
            <a:prstGeom prst="roundRect">
              <a:avLst/>
            </a:prstGeom>
            <a:solidFill>
              <a:schemeClr val="accent1">
                <a:lumMod val="10000"/>
                <a:lumOff val="90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Rounded Rectangle 8+">
              <a:extLst>
                <a:ext uri="{FF2B5EF4-FFF2-40B4-BE49-F238E27FC236}">
                  <a16:creationId xmlns:a16="http://schemas.microsoft.com/office/drawing/2014/main" id="{13BB568F-F324-C154-6545-7A8FBA22C2D3}"/>
                </a:ext>
              </a:extLst>
            </p:cNvPr>
            <p:cNvSpPr/>
            <p:nvPr/>
          </p:nvSpPr>
          <p:spPr>
            <a:xfrm>
              <a:off x="4130798" y="4152900"/>
              <a:ext cx="278982" cy="1262380"/>
            </a:xfrm>
            <a:prstGeom prst="roundRect">
              <a:avLst/>
            </a:prstGeom>
            <a:solidFill>
              <a:schemeClr val="accent1">
                <a:lumMod val="10000"/>
                <a:lumOff val="90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Rounded Rectangle 8+">
              <a:extLst>
                <a:ext uri="{FF2B5EF4-FFF2-40B4-BE49-F238E27FC236}">
                  <a16:creationId xmlns:a16="http://schemas.microsoft.com/office/drawing/2014/main" id="{19788A43-D06A-8FF0-08D2-3C328ACB90B3}"/>
                </a:ext>
              </a:extLst>
            </p:cNvPr>
            <p:cNvSpPr/>
            <p:nvPr/>
          </p:nvSpPr>
          <p:spPr>
            <a:xfrm>
              <a:off x="4660113" y="4291584"/>
              <a:ext cx="278982" cy="1123696"/>
            </a:xfrm>
            <a:prstGeom prst="roundRect">
              <a:avLst/>
            </a:prstGeom>
            <a:solidFill>
              <a:schemeClr val="accent1">
                <a:lumMod val="10000"/>
                <a:lumOff val="90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Rounded Rectangle 8+">
              <a:extLst>
                <a:ext uri="{FF2B5EF4-FFF2-40B4-BE49-F238E27FC236}">
                  <a16:creationId xmlns:a16="http://schemas.microsoft.com/office/drawing/2014/main" id="{0EDC013D-8B8B-67CA-2AF6-3837EA6CD7E9}"/>
                </a:ext>
              </a:extLst>
            </p:cNvPr>
            <p:cNvSpPr/>
            <p:nvPr/>
          </p:nvSpPr>
          <p:spPr>
            <a:xfrm>
              <a:off x="5189420" y="4389120"/>
              <a:ext cx="278982" cy="1026160"/>
            </a:xfrm>
            <a:prstGeom prst="roundRect">
              <a:avLst/>
            </a:prstGeom>
            <a:solidFill>
              <a:schemeClr val="accent1">
                <a:lumMod val="10000"/>
                <a:lumOff val="90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Rounded Rectangle 8+">
              <a:extLst>
                <a:ext uri="{FF2B5EF4-FFF2-40B4-BE49-F238E27FC236}">
                  <a16:creationId xmlns:a16="http://schemas.microsoft.com/office/drawing/2014/main" id="{0723998C-7E21-6CF3-5420-3113527439C8}"/>
                </a:ext>
              </a:extLst>
            </p:cNvPr>
            <p:cNvSpPr/>
            <p:nvPr/>
          </p:nvSpPr>
          <p:spPr>
            <a:xfrm>
              <a:off x="5718772" y="4511040"/>
              <a:ext cx="278982" cy="904240"/>
            </a:xfrm>
            <a:prstGeom prst="roundRect">
              <a:avLst/>
            </a:prstGeom>
            <a:solidFill>
              <a:schemeClr val="accent1">
                <a:lumMod val="10000"/>
                <a:lumOff val="90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Rounded Rectangle 8+">
              <a:extLst>
                <a:ext uri="{FF2B5EF4-FFF2-40B4-BE49-F238E27FC236}">
                  <a16:creationId xmlns:a16="http://schemas.microsoft.com/office/drawing/2014/main" id="{36AB33CF-5B9B-A783-9CBD-433E742237C8}"/>
                </a:ext>
              </a:extLst>
            </p:cNvPr>
            <p:cNvSpPr/>
            <p:nvPr/>
          </p:nvSpPr>
          <p:spPr>
            <a:xfrm>
              <a:off x="6248095" y="4681728"/>
              <a:ext cx="278982" cy="733552"/>
            </a:xfrm>
            <a:prstGeom prst="roundRect">
              <a:avLst/>
            </a:prstGeom>
            <a:solidFill>
              <a:schemeClr val="accent1">
                <a:lumMod val="10000"/>
                <a:lumOff val="90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Rounded Rectangle 8+">
              <a:extLst>
                <a:ext uri="{FF2B5EF4-FFF2-40B4-BE49-F238E27FC236}">
                  <a16:creationId xmlns:a16="http://schemas.microsoft.com/office/drawing/2014/main" id="{9E0DFED1-6454-132C-0B06-F06EACB9E5C4}"/>
                </a:ext>
              </a:extLst>
            </p:cNvPr>
            <p:cNvSpPr/>
            <p:nvPr/>
          </p:nvSpPr>
          <p:spPr>
            <a:xfrm>
              <a:off x="6777421" y="4828032"/>
              <a:ext cx="278982" cy="587248"/>
            </a:xfrm>
            <a:prstGeom prst="roundRect">
              <a:avLst/>
            </a:prstGeom>
            <a:solidFill>
              <a:schemeClr val="accent1">
                <a:lumMod val="10000"/>
                <a:lumOff val="90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Rounded Rectangle 8+">
              <a:extLst>
                <a:ext uri="{FF2B5EF4-FFF2-40B4-BE49-F238E27FC236}">
                  <a16:creationId xmlns:a16="http://schemas.microsoft.com/office/drawing/2014/main" id="{E05B82D7-9101-F558-4A94-B2C5497CFE23}"/>
                </a:ext>
              </a:extLst>
            </p:cNvPr>
            <p:cNvSpPr/>
            <p:nvPr/>
          </p:nvSpPr>
          <p:spPr>
            <a:xfrm>
              <a:off x="7306739" y="4895088"/>
              <a:ext cx="278982" cy="520192"/>
            </a:xfrm>
            <a:prstGeom prst="roundRect">
              <a:avLst/>
            </a:prstGeom>
            <a:solidFill>
              <a:schemeClr val="accent1">
                <a:lumMod val="10000"/>
                <a:lumOff val="90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2241A5E-5C7D-E1BD-3DDB-2DBDDB117253}"/>
                </a:ext>
              </a:extLst>
            </p:cNvPr>
            <p:cNvSpPr txBox="1"/>
            <p:nvPr/>
          </p:nvSpPr>
          <p:spPr>
            <a:xfrm>
              <a:off x="1328523" y="5527794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Jan</a:t>
              </a:r>
              <a:endParaRPr lang="zh-CN" altLang="en-US" sz="1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F7B648B-5110-6226-9822-69B53C5E0581}"/>
                </a:ext>
              </a:extLst>
            </p:cNvPr>
            <p:cNvSpPr txBox="1"/>
            <p:nvPr/>
          </p:nvSpPr>
          <p:spPr>
            <a:xfrm>
              <a:off x="1857841" y="5527794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Feb</a:t>
              </a:r>
              <a:endParaRPr lang="zh-CN" altLang="en-US" sz="1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03ADD0F-87AC-3D9B-B12B-E69AD07D710D}"/>
                </a:ext>
              </a:extLst>
            </p:cNvPr>
            <p:cNvSpPr txBox="1"/>
            <p:nvPr/>
          </p:nvSpPr>
          <p:spPr>
            <a:xfrm>
              <a:off x="2387155" y="5527794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Mar</a:t>
              </a:r>
              <a:endParaRPr lang="zh-CN" altLang="en-US" sz="1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5A595A3-0923-D743-BDE1-2E6A4535442A}"/>
                </a:ext>
              </a:extLst>
            </p:cNvPr>
            <p:cNvSpPr txBox="1"/>
            <p:nvPr/>
          </p:nvSpPr>
          <p:spPr>
            <a:xfrm>
              <a:off x="2916493" y="5527794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Apr</a:t>
              </a:r>
              <a:endParaRPr lang="zh-CN" altLang="en-US" sz="1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0E7E7AB-16B7-54AB-BF9C-31719EE722BA}"/>
                </a:ext>
              </a:extLst>
            </p:cNvPr>
            <p:cNvSpPr txBox="1"/>
            <p:nvPr/>
          </p:nvSpPr>
          <p:spPr>
            <a:xfrm>
              <a:off x="3445816" y="5527794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May</a:t>
              </a:r>
              <a:endParaRPr lang="zh-CN" altLang="en-US" sz="1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25832E0-ED59-8FB7-7DA1-CBB78CD6EEDD}"/>
                </a:ext>
              </a:extLst>
            </p:cNvPr>
            <p:cNvSpPr txBox="1"/>
            <p:nvPr/>
          </p:nvSpPr>
          <p:spPr>
            <a:xfrm>
              <a:off x="3975134" y="5527794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Jun</a:t>
              </a:r>
              <a:endParaRPr lang="zh-CN" altLang="en-US" sz="1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2BA6656-7DE4-664D-4FD2-4B17BB7873F9}"/>
                </a:ext>
              </a:extLst>
            </p:cNvPr>
            <p:cNvSpPr txBox="1"/>
            <p:nvPr/>
          </p:nvSpPr>
          <p:spPr>
            <a:xfrm>
              <a:off x="4508152" y="5527794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Jul</a:t>
              </a:r>
              <a:endParaRPr lang="zh-CN" altLang="en-US" sz="1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8997362-505D-F7B5-235E-4ACE9E4ED266}"/>
                </a:ext>
              </a:extLst>
            </p:cNvPr>
            <p:cNvSpPr txBox="1"/>
            <p:nvPr/>
          </p:nvSpPr>
          <p:spPr>
            <a:xfrm>
              <a:off x="5033135" y="5527794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Aug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8DB2FE3-78E0-A01C-ACEB-4A845F004655}"/>
                </a:ext>
              </a:extLst>
            </p:cNvPr>
            <p:cNvSpPr txBox="1"/>
            <p:nvPr/>
          </p:nvSpPr>
          <p:spPr>
            <a:xfrm>
              <a:off x="5563108" y="5527794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Sep</a:t>
              </a:r>
              <a:endParaRPr lang="zh-CN" altLang="en-US" sz="1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40E3973-D358-9469-2683-F69C2940B9B4}"/>
                </a:ext>
              </a:extLst>
            </p:cNvPr>
            <p:cNvSpPr txBox="1"/>
            <p:nvPr/>
          </p:nvSpPr>
          <p:spPr>
            <a:xfrm>
              <a:off x="6081629" y="5527794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Oct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98A5370-33AA-E1E4-8203-D654AEA22151}"/>
                </a:ext>
              </a:extLst>
            </p:cNvPr>
            <p:cNvSpPr txBox="1"/>
            <p:nvPr/>
          </p:nvSpPr>
          <p:spPr>
            <a:xfrm>
              <a:off x="6609703" y="5527794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Nov</a:t>
              </a:r>
              <a:endParaRPr lang="zh-CN" altLang="en-US" sz="1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8859CBB-4A90-E42E-B1DA-25C359CCDE97}"/>
                </a:ext>
              </a:extLst>
            </p:cNvPr>
            <p:cNvSpPr txBox="1"/>
            <p:nvPr/>
          </p:nvSpPr>
          <p:spPr>
            <a:xfrm>
              <a:off x="7151075" y="5527794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Dec</a:t>
              </a:r>
              <a:endParaRPr lang="zh-CN" altLang="en-US" sz="1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7AFA3A1-8456-6044-C935-CE9806F5A2FC}"/>
                </a:ext>
              </a:extLst>
            </p:cNvPr>
            <p:cNvSpPr txBox="1"/>
            <p:nvPr/>
          </p:nvSpPr>
          <p:spPr>
            <a:xfrm>
              <a:off x="1328523" y="3064282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8,000</a:t>
              </a:r>
              <a:endParaRPr lang="zh-CN" altLang="en-US" sz="1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9705404-7147-EF2C-A0F9-7E4DA88E85BA}"/>
                </a:ext>
              </a:extLst>
            </p:cNvPr>
            <p:cNvSpPr txBox="1"/>
            <p:nvPr/>
          </p:nvSpPr>
          <p:spPr>
            <a:xfrm>
              <a:off x="1856706" y="3248948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7,600</a:t>
              </a:r>
              <a:endParaRPr lang="zh-CN" altLang="en-US" sz="1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2CFA074-4230-6384-302F-0E83F8D00A2F}"/>
                </a:ext>
              </a:extLst>
            </p:cNvPr>
            <p:cNvSpPr txBox="1"/>
            <p:nvPr/>
          </p:nvSpPr>
          <p:spPr>
            <a:xfrm>
              <a:off x="2387154" y="3407539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6,900</a:t>
              </a:r>
              <a:endParaRPr lang="zh-CN" altLang="en-US" sz="1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0DE7EF6-ACC8-1D79-284A-163F60BEAB42}"/>
                </a:ext>
              </a:extLst>
            </p:cNvPr>
            <p:cNvSpPr txBox="1"/>
            <p:nvPr/>
          </p:nvSpPr>
          <p:spPr>
            <a:xfrm>
              <a:off x="2916493" y="3773686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000">
                  <a:solidFill>
                    <a:schemeClr val="accent1">
                      <a:lumMod val="10000"/>
                      <a:lumOff val="90000"/>
                      <a:alpha val="45000"/>
                    </a:schemeClr>
                  </a:solidFill>
                  <a:latin typeface="+mn-ea"/>
                </a:defRPr>
              </a:lvl1pPr>
            </a:lstStyle>
            <a:p>
              <a:r>
                <a:rPr lang="en-US" altLang="zh-CN" dirty="0">
                  <a:solidFill>
                    <a:schemeClr val="accent1">
                      <a:lumMod val="10000"/>
                      <a:lumOff val="90000"/>
                      <a:alpha val="73000"/>
                    </a:schemeClr>
                  </a:solidFill>
                </a:rPr>
                <a:t>5,800</a:t>
              </a:r>
              <a:endParaRPr lang="zh-CN" altLang="en-US" dirty="0">
                <a:solidFill>
                  <a:schemeClr val="accent1">
                    <a:lumMod val="10000"/>
                    <a:lumOff val="90000"/>
                    <a:alpha val="73000"/>
                  </a:schemeClr>
                </a:solidFill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C42D2BB-20B0-0C5D-A182-06C43DA40227}"/>
                </a:ext>
              </a:extLst>
            </p:cNvPr>
            <p:cNvSpPr txBox="1"/>
            <p:nvPr/>
          </p:nvSpPr>
          <p:spPr>
            <a:xfrm>
              <a:off x="3445816" y="3868936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>
                      <a:lumMod val="10000"/>
                      <a:lumOff val="90000"/>
                      <a:alpha val="73000"/>
                    </a:schemeClr>
                  </a:solidFill>
                  <a:latin typeface="+mn-ea"/>
                </a:rPr>
                <a:t>5,600</a:t>
              </a:r>
              <a:endParaRPr lang="zh-CN" altLang="en-US" sz="1000" dirty="0">
                <a:solidFill>
                  <a:schemeClr val="accent1">
                    <a:lumMod val="10000"/>
                    <a:lumOff val="90000"/>
                    <a:alpha val="73000"/>
                  </a:schemeClr>
                </a:solidFill>
                <a:latin typeface="+mn-ea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316836F-5187-A358-FB49-8325E8D8DD38}"/>
                </a:ext>
              </a:extLst>
            </p:cNvPr>
            <p:cNvSpPr txBox="1"/>
            <p:nvPr/>
          </p:nvSpPr>
          <p:spPr>
            <a:xfrm>
              <a:off x="3975133" y="3988525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>
                      <a:lumMod val="10000"/>
                      <a:lumOff val="90000"/>
                      <a:alpha val="73000"/>
                    </a:schemeClr>
                  </a:solidFill>
                  <a:latin typeface="+mn-ea"/>
                </a:rPr>
                <a:t>5,300</a:t>
              </a:r>
              <a:endParaRPr lang="zh-CN" altLang="en-US" sz="1000" dirty="0">
                <a:solidFill>
                  <a:schemeClr val="accent1">
                    <a:lumMod val="10000"/>
                    <a:lumOff val="90000"/>
                    <a:alpha val="73000"/>
                  </a:schemeClr>
                </a:solidFill>
                <a:latin typeface="+mn-ea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61D8CBB-31D7-D5A9-1CF4-5DFC7C07C3CF}"/>
                </a:ext>
              </a:extLst>
            </p:cNvPr>
            <p:cNvSpPr txBox="1"/>
            <p:nvPr/>
          </p:nvSpPr>
          <p:spPr>
            <a:xfrm>
              <a:off x="4508152" y="4124247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>
                      <a:lumMod val="10000"/>
                      <a:lumOff val="90000"/>
                      <a:alpha val="73000"/>
                    </a:schemeClr>
                  </a:solidFill>
                  <a:latin typeface="+mn-ea"/>
                </a:rPr>
                <a:t>4,800</a:t>
              </a:r>
              <a:endParaRPr lang="zh-CN" altLang="en-US" sz="1000" dirty="0">
                <a:solidFill>
                  <a:schemeClr val="accent1">
                    <a:lumMod val="10000"/>
                    <a:lumOff val="90000"/>
                    <a:alpha val="73000"/>
                  </a:schemeClr>
                </a:solidFill>
                <a:latin typeface="+mn-ea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4D95686-43D5-DCA1-FEB1-77030A0B9042}"/>
                </a:ext>
              </a:extLst>
            </p:cNvPr>
            <p:cNvSpPr txBox="1"/>
            <p:nvPr/>
          </p:nvSpPr>
          <p:spPr>
            <a:xfrm>
              <a:off x="5033520" y="4222918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>
                      <a:lumMod val="10000"/>
                      <a:lumOff val="90000"/>
                      <a:alpha val="73000"/>
                    </a:schemeClr>
                  </a:solidFill>
                  <a:latin typeface="+mn-ea"/>
                </a:rPr>
                <a:t>4,500</a:t>
              </a:r>
              <a:endParaRPr lang="zh-CN" altLang="en-US" sz="1000" dirty="0">
                <a:solidFill>
                  <a:schemeClr val="accent1">
                    <a:lumMod val="10000"/>
                    <a:lumOff val="90000"/>
                    <a:alpha val="73000"/>
                  </a:schemeClr>
                </a:solidFill>
                <a:latin typeface="+mn-ea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E6CA383-7E4A-9ECD-1F97-920FC7F49604}"/>
                </a:ext>
              </a:extLst>
            </p:cNvPr>
            <p:cNvSpPr txBox="1"/>
            <p:nvPr/>
          </p:nvSpPr>
          <p:spPr>
            <a:xfrm>
              <a:off x="5563108" y="4328705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>
                      <a:lumMod val="10000"/>
                      <a:lumOff val="90000"/>
                      <a:alpha val="73000"/>
                    </a:schemeClr>
                  </a:solidFill>
                  <a:latin typeface="+mn-ea"/>
                </a:rPr>
                <a:t>4,200</a:t>
              </a:r>
              <a:endParaRPr lang="zh-CN" altLang="en-US" sz="1000" dirty="0">
                <a:solidFill>
                  <a:schemeClr val="accent1">
                    <a:lumMod val="10000"/>
                    <a:lumOff val="90000"/>
                    <a:alpha val="73000"/>
                  </a:schemeClr>
                </a:solidFill>
                <a:latin typeface="+mn-ea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97154F0-0912-FC3C-D560-1D38D2AE5654}"/>
                </a:ext>
              </a:extLst>
            </p:cNvPr>
            <p:cNvSpPr txBox="1"/>
            <p:nvPr/>
          </p:nvSpPr>
          <p:spPr>
            <a:xfrm>
              <a:off x="6088476" y="4502150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>
                      <a:lumMod val="10000"/>
                      <a:lumOff val="90000"/>
                      <a:alpha val="73000"/>
                    </a:schemeClr>
                  </a:solidFill>
                  <a:latin typeface="+mn-ea"/>
                </a:rPr>
                <a:t>3,600</a:t>
              </a:r>
              <a:endParaRPr lang="zh-CN" altLang="en-US" sz="1000" dirty="0">
                <a:solidFill>
                  <a:schemeClr val="accent1">
                    <a:lumMod val="10000"/>
                    <a:lumOff val="90000"/>
                    <a:alpha val="73000"/>
                  </a:schemeClr>
                </a:solidFill>
                <a:latin typeface="+mn-ea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A93B7AA-C3E9-9AB0-CA82-64187F6BAF12}"/>
                </a:ext>
              </a:extLst>
            </p:cNvPr>
            <p:cNvSpPr txBox="1"/>
            <p:nvPr/>
          </p:nvSpPr>
          <p:spPr>
            <a:xfrm>
              <a:off x="6623534" y="4651484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>
                      <a:lumMod val="10000"/>
                      <a:lumOff val="90000"/>
                      <a:alpha val="73000"/>
                    </a:schemeClr>
                  </a:solidFill>
                  <a:latin typeface="+mn-ea"/>
                </a:rPr>
                <a:t>3,200</a:t>
              </a:r>
              <a:endParaRPr lang="zh-CN" altLang="en-US" sz="1000" dirty="0">
                <a:solidFill>
                  <a:schemeClr val="accent1">
                    <a:lumMod val="10000"/>
                    <a:lumOff val="90000"/>
                    <a:alpha val="73000"/>
                  </a:schemeClr>
                </a:solidFill>
                <a:latin typeface="+mn-ea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9E84F30-C88D-6606-1299-8242A42A5B0F}"/>
                </a:ext>
              </a:extLst>
            </p:cNvPr>
            <p:cNvSpPr txBox="1"/>
            <p:nvPr/>
          </p:nvSpPr>
          <p:spPr>
            <a:xfrm>
              <a:off x="7143432" y="4723129"/>
              <a:ext cx="59030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>
                      <a:lumMod val="10000"/>
                      <a:lumOff val="90000"/>
                      <a:alpha val="73000"/>
                    </a:schemeClr>
                  </a:solidFill>
                  <a:latin typeface="+mn-ea"/>
                </a:rPr>
                <a:t>2,900</a:t>
              </a:r>
              <a:endParaRPr lang="zh-CN" altLang="en-US" sz="1000" dirty="0">
                <a:solidFill>
                  <a:schemeClr val="accent1">
                    <a:lumMod val="10000"/>
                    <a:lumOff val="90000"/>
                    <a:alpha val="73000"/>
                  </a:schemeClr>
                </a:solidFill>
                <a:latin typeface="+mn-ea"/>
              </a:endParaRPr>
            </a:p>
          </p:txBody>
        </p:sp>
      </p:grp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93D90312-2983-19B8-3165-F997EE2DD0C5}"/>
              </a:ext>
            </a:extLst>
          </p:cNvPr>
          <p:cNvSpPr/>
          <p:nvPr/>
        </p:nvSpPr>
        <p:spPr>
          <a:xfrm>
            <a:off x="8088135" y="1719093"/>
            <a:ext cx="2827116" cy="4071353"/>
          </a:xfrm>
          <a:custGeom>
            <a:avLst/>
            <a:gdLst>
              <a:gd name="connsiteX0" fmla="*/ 0 w 2827116"/>
              <a:gd name="connsiteY0" fmla="*/ 154756 h 4071353"/>
              <a:gd name="connsiteX1" fmla="*/ 154756 w 2827116"/>
              <a:gd name="connsiteY1" fmla="*/ 0 h 4071353"/>
              <a:gd name="connsiteX2" fmla="*/ 2672360 w 2827116"/>
              <a:gd name="connsiteY2" fmla="*/ 0 h 4071353"/>
              <a:gd name="connsiteX3" fmla="*/ 2827116 w 2827116"/>
              <a:gd name="connsiteY3" fmla="*/ 154756 h 4071353"/>
              <a:gd name="connsiteX4" fmla="*/ 2827116 w 2827116"/>
              <a:gd name="connsiteY4" fmla="*/ 3916597 h 4071353"/>
              <a:gd name="connsiteX5" fmla="*/ 2672360 w 2827116"/>
              <a:gd name="connsiteY5" fmla="*/ 4071353 h 4071353"/>
              <a:gd name="connsiteX6" fmla="*/ 154756 w 2827116"/>
              <a:gd name="connsiteY6" fmla="*/ 4071353 h 4071353"/>
              <a:gd name="connsiteX7" fmla="*/ 0 w 2827116"/>
              <a:gd name="connsiteY7" fmla="*/ 3916597 h 4071353"/>
              <a:gd name="connsiteX8" fmla="*/ 0 w 2827116"/>
              <a:gd name="connsiteY8" fmla="*/ 154756 h 4071353"/>
              <a:gd name="connsiteX0" fmla="*/ 8122920 w 10950036"/>
              <a:gd name="connsiteY0" fmla="*/ 1584289 h 5500886"/>
              <a:gd name="connsiteX1" fmla="*/ 0 w 10950036"/>
              <a:gd name="connsiteY1" fmla="*/ 0 h 5500886"/>
              <a:gd name="connsiteX2" fmla="*/ 8277676 w 10950036"/>
              <a:gd name="connsiteY2" fmla="*/ 1429533 h 5500886"/>
              <a:gd name="connsiteX3" fmla="*/ 10795280 w 10950036"/>
              <a:gd name="connsiteY3" fmla="*/ 1429533 h 5500886"/>
              <a:gd name="connsiteX4" fmla="*/ 10950036 w 10950036"/>
              <a:gd name="connsiteY4" fmla="*/ 1584289 h 5500886"/>
              <a:gd name="connsiteX5" fmla="*/ 10950036 w 10950036"/>
              <a:gd name="connsiteY5" fmla="*/ 5346130 h 5500886"/>
              <a:gd name="connsiteX6" fmla="*/ 10795280 w 10950036"/>
              <a:gd name="connsiteY6" fmla="*/ 5500886 h 5500886"/>
              <a:gd name="connsiteX7" fmla="*/ 8277676 w 10950036"/>
              <a:gd name="connsiteY7" fmla="*/ 5500886 h 5500886"/>
              <a:gd name="connsiteX8" fmla="*/ 8122920 w 10950036"/>
              <a:gd name="connsiteY8" fmla="*/ 5346130 h 5500886"/>
              <a:gd name="connsiteX9" fmla="*/ 8122920 w 10950036"/>
              <a:gd name="connsiteY9" fmla="*/ 1584289 h 5500886"/>
              <a:gd name="connsiteX0" fmla="*/ 0 w 2827116"/>
              <a:gd name="connsiteY0" fmla="*/ 154756 h 4071353"/>
              <a:gd name="connsiteX1" fmla="*/ 154756 w 2827116"/>
              <a:gd name="connsiteY1" fmla="*/ 0 h 4071353"/>
              <a:gd name="connsiteX2" fmla="*/ 2672360 w 2827116"/>
              <a:gd name="connsiteY2" fmla="*/ 0 h 4071353"/>
              <a:gd name="connsiteX3" fmla="*/ 2827116 w 2827116"/>
              <a:gd name="connsiteY3" fmla="*/ 154756 h 4071353"/>
              <a:gd name="connsiteX4" fmla="*/ 2827116 w 2827116"/>
              <a:gd name="connsiteY4" fmla="*/ 3916597 h 4071353"/>
              <a:gd name="connsiteX5" fmla="*/ 2672360 w 2827116"/>
              <a:gd name="connsiteY5" fmla="*/ 4071353 h 4071353"/>
              <a:gd name="connsiteX6" fmla="*/ 154756 w 2827116"/>
              <a:gd name="connsiteY6" fmla="*/ 4071353 h 4071353"/>
              <a:gd name="connsiteX7" fmla="*/ 0 w 2827116"/>
              <a:gd name="connsiteY7" fmla="*/ 3916597 h 4071353"/>
              <a:gd name="connsiteX8" fmla="*/ 0 w 2827116"/>
              <a:gd name="connsiteY8" fmla="*/ 154756 h 4071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7116" h="4071353">
                <a:moveTo>
                  <a:pt x="0" y="154756"/>
                </a:moveTo>
                <a:cubicBezTo>
                  <a:pt x="0" y="69287"/>
                  <a:pt x="69287" y="0"/>
                  <a:pt x="154756" y="0"/>
                </a:cubicBezTo>
                <a:lnTo>
                  <a:pt x="2672360" y="0"/>
                </a:lnTo>
                <a:cubicBezTo>
                  <a:pt x="2757829" y="0"/>
                  <a:pt x="2827116" y="69287"/>
                  <a:pt x="2827116" y="154756"/>
                </a:cubicBezTo>
                <a:lnTo>
                  <a:pt x="2827116" y="3916597"/>
                </a:lnTo>
                <a:cubicBezTo>
                  <a:pt x="2827116" y="4002066"/>
                  <a:pt x="2757829" y="4071353"/>
                  <a:pt x="2672360" y="4071353"/>
                </a:cubicBezTo>
                <a:lnTo>
                  <a:pt x="154756" y="4071353"/>
                </a:lnTo>
                <a:cubicBezTo>
                  <a:pt x="69287" y="4071353"/>
                  <a:pt x="0" y="4002066"/>
                  <a:pt x="0" y="3916597"/>
                </a:cubicBezTo>
                <a:lnTo>
                  <a:pt x="0" y="154756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397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FE1484E2-5262-1729-7A55-E4569A208197}"/>
              </a:ext>
            </a:extLst>
          </p:cNvPr>
          <p:cNvSpPr txBox="1"/>
          <p:nvPr/>
        </p:nvSpPr>
        <p:spPr>
          <a:xfrm>
            <a:off x="1458695" y="2783087"/>
            <a:ext cx="3064697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1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在这里输入</a:t>
            </a:r>
            <a:r>
              <a:rPr lang="zh-CN" altLang="en-US" sz="1600" kern="10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关键词标题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90F07B34-E556-971A-DE72-51F4D09F5006}"/>
              </a:ext>
            </a:extLst>
          </p:cNvPr>
          <p:cNvSpPr txBox="1"/>
          <p:nvPr/>
        </p:nvSpPr>
        <p:spPr>
          <a:xfrm>
            <a:off x="986668" y="1930870"/>
            <a:ext cx="5555649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在这里输入关键词标题相关的正文内容</a:t>
            </a:r>
            <a:endParaRPr lang="zh-CN" altLang="en-US" sz="2400" kern="100" dirty="0">
              <a:solidFill>
                <a:schemeClr val="bg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558380A6-08EE-120E-659A-EB2A6713DFC8}"/>
              </a:ext>
            </a:extLst>
          </p:cNvPr>
          <p:cNvSpPr txBox="1"/>
          <p:nvPr/>
        </p:nvSpPr>
        <p:spPr>
          <a:xfrm>
            <a:off x="8483456" y="2113374"/>
            <a:ext cx="206154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输入</a:t>
            </a:r>
            <a:r>
              <a:rPr lang="zh-CN" altLang="en-US" kern="100" dirty="0">
                <a:solidFill>
                  <a:schemeClr val="accent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关键词标题</a:t>
            </a: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4C1A542C-6864-DA18-7E66-8604D8B4C326}"/>
              </a:ext>
            </a:extLst>
          </p:cNvPr>
          <p:cNvGrpSpPr/>
          <p:nvPr/>
        </p:nvGrpSpPr>
        <p:grpSpPr>
          <a:xfrm>
            <a:off x="8424459" y="2783087"/>
            <a:ext cx="2301473" cy="482886"/>
            <a:chOff x="7934576" y="2667740"/>
            <a:chExt cx="2301473" cy="482886"/>
          </a:xfrm>
        </p:grpSpPr>
        <p:sp>
          <p:nvSpPr>
            <p:cNvPr id="65" name="平行四边形 61">
              <a:extLst>
                <a:ext uri="{FF2B5EF4-FFF2-40B4-BE49-F238E27FC236}">
                  <a16:creationId xmlns:a16="http://schemas.microsoft.com/office/drawing/2014/main" id="{B72DF87B-19BF-99A8-BB6D-C7F98C9D2B0A}"/>
                </a:ext>
              </a:extLst>
            </p:cNvPr>
            <p:cNvSpPr/>
            <p:nvPr/>
          </p:nvSpPr>
          <p:spPr>
            <a:xfrm>
              <a:off x="7934576" y="2667740"/>
              <a:ext cx="2301473" cy="482886"/>
            </a:xfrm>
            <a:custGeom>
              <a:avLst/>
              <a:gdLst/>
              <a:ahLst/>
              <a:cxnLst/>
              <a:rect l="0" t="0" r="0" b="0"/>
              <a:pathLst>
                <a:path w="2580452" h="482886">
                  <a:moveTo>
                    <a:pt x="5681" y="438154"/>
                  </a:moveTo>
                  <a:lnTo>
                    <a:pt x="108402" y="27269"/>
                  </a:lnTo>
                  <a:cubicBezTo>
                    <a:pt x="112410" y="11235"/>
                    <a:pt x="126800" y="0"/>
                    <a:pt x="143327" y="0"/>
                  </a:cubicBezTo>
                  <a:lnTo>
                    <a:pt x="2539845" y="0"/>
                  </a:lnTo>
                  <a:cubicBezTo>
                    <a:pt x="2563267" y="0"/>
                    <a:pt x="2580451" y="22008"/>
                    <a:pt x="2574770" y="44731"/>
                  </a:cubicBezTo>
                  <a:lnTo>
                    <a:pt x="2472050" y="455616"/>
                  </a:lnTo>
                  <a:cubicBezTo>
                    <a:pt x="2468041" y="471650"/>
                    <a:pt x="2453652" y="482885"/>
                    <a:pt x="2437124" y="482885"/>
                  </a:cubicBezTo>
                  <a:lnTo>
                    <a:pt x="40606" y="482885"/>
                  </a:lnTo>
                  <a:cubicBezTo>
                    <a:pt x="17183" y="482885"/>
                    <a:pt x="0" y="460877"/>
                    <a:pt x="5681" y="4381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4080000" sx="101000" sy="101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108D8043-0759-28AC-B3C5-630F6EC3A57E}"/>
                </a:ext>
              </a:extLst>
            </p:cNvPr>
            <p:cNvSpPr txBox="1"/>
            <p:nvPr/>
          </p:nvSpPr>
          <p:spPr>
            <a:xfrm>
              <a:off x="8294297" y="2801461"/>
              <a:ext cx="158203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accent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输入</a:t>
              </a:r>
              <a:r>
                <a:rPr lang="zh-CN" altLang="en-US" sz="1400" kern="1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关键词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E8E5C8E8-DB46-9AE7-74EE-CA04CE6C9615}"/>
              </a:ext>
            </a:extLst>
          </p:cNvPr>
          <p:cNvGrpSpPr/>
          <p:nvPr/>
        </p:nvGrpSpPr>
        <p:grpSpPr>
          <a:xfrm>
            <a:off x="8927549" y="3474094"/>
            <a:ext cx="2301473" cy="482886"/>
            <a:chOff x="8504695" y="3380135"/>
            <a:chExt cx="2301473" cy="482886"/>
          </a:xfrm>
        </p:grpSpPr>
        <p:sp>
          <p:nvSpPr>
            <p:cNvPr id="69" name="平行四边形 61">
              <a:extLst>
                <a:ext uri="{FF2B5EF4-FFF2-40B4-BE49-F238E27FC236}">
                  <a16:creationId xmlns:a16="http://schemas.microsoft.com/office/drawing/2014/main" id="{01921CCF-1E23-C5BD-6439-8938CDA324D8}"/>
                </a:ext>
              </a:extLst>
            </p:cNvPr>
            <p:cNvSpPr/>
            <p:nvPr/>
          </p:nvSpPr>
          <p:spPr>
            <a:xfrm>
              <a:off x="8504695" y="3380135"/>
              <a:ext cx="2301473" cy="482886"/>
            </a:xfrm>
            <a:custGeom>
              <a:avLst/>
              <a:gdLst/>
              <a:ahLst/>
              <a:cxnLst/>
              <a:rect l="0" t="0" r="0" b="0"/>
              <a:pathLst>
                <a:path w="2580452" h="482886">
                  <a:moveTo>
                    <a:pt x="5681" y="438154"/>
                  </a:moveTo>
                  <a:lnTo>
                    <a:pt x="108402" y="27269"/>
                  </a:lnTo>
                  <a:cubicBezTo>
                    <a:pt x="112410" y="11235"/>
                    <a:pt x="126800" y="0"/>
                    <a:pt x="143327" y="0"/>
                  </a:cubicBezTo>
                  <a:lnTo>
                    <a:pt x="2539845" y="0"/>
                  </a:lnTo>
                  <a:cubicBezTo>
                    <a:pt x="2563267" y="0"/>
                    <a:pt x="2580451" y="22008"/>
                    <a:pt x="2574770" y="44731"/>
                  </a:cubicBezTo>
                  <a:lnTo>
                    <a:pt x="2472050" y="455616"/>
                  </a:lnTo>
                  <a:cubicBezTo>
                    <a:pt x="2468041" y="471650"/>
                    <a:pt x="2453652" y="482885"/>
                    <a:pt x="2437124" y="482885"/>
                  </a:cubicBezTo>
                  <a:lnTo>
                    <a:pt x="40606" y="482885"/>
                  </a:lnTo>
                  <a:cubicBezTo>
                    <a:pt x="17183" y="482885"/>
                    <a:pt x="0" y="460877"/>
                    <a:pt x="5681" y="4381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4080000" sx="101000" sy="101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19449D97-1FAA-A90B-DE8B-7C14D9037756}"/>
                </a:ext>
              </a:extLst>
            </p:cNvPr>
            <p:cNvSpPr txBox="1"/>
            <p:nvPr/>
          </p:nvSpPr>
          <p:spPr>
            <a:xfrm>
              <a:off x="8909895" y="3524446"/>
              <a:ext cx="158203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accent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输入</a:t>
              </a:r>
              <a:r>
                <a:rPr lang="zh-CN" altLang="en-US" sz="1400" kern="1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关键词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DF6E77B5-5DF2-74E9-01B5-8A80C2463782}"/>
              </a:ext>
            </a:extLst>
          </p:cNvPr>
          <p:cNvGrpSpPr/>
          <p:nvPr/>
        </p:nvGrpSpPr>
        <p:grpSpPr>
          <a:xfrm>
            <a:off x="8243530" y="4165101"/>
            <a:ext cx="2301473" cy="482886"/>
            <a:chOff x="9032178" y="4092530"/>
            <a:chExt cx="2301473" cy="482886"/>
          </a:xfrm>
        </p:grpSpPr>
        <p:sp>
          <p:nvSpPr>
            <p:cNvPr id="70" name="平行四边形 61">
              <a:extLst>
                <a:ext uri="{FF2B5EF4-FFF2-40B4-BE49-F238E27FC236}">
                  <a16:creationId xmlns:a16="http://schemas.microsoft.com/office/drawing/2014/main" id="{66992E2D-45A4-7082-066F-061908A886B7}"/>
                </a:ext>
              </a:extLst>
            </p:cNvPr>
            <p:cNvSpPr/>
            <p:nvPr/>
          </p:nvSpPr>
          <p:spPr>
            <a:xfrm>
              <a:off x="9032178" y="4092530"/>
              <a:ext cx="2301473" cy="482886"/>
            </a:xfrm>
            <a:custGeom>
              <a:avLst/>
              <a:gdLst/>
              <a:ahLst/>
              <a:cxnLst/>
              <a:rect l="0" t="0" r="0" b="0"/>
              <a:pathLst>
                <a:path w="2580452" h="482886">
                  <a:moveTo>
                    <a:pt x="5681" y="438154"/>
                  </a:moveTo>
                  <a:lnTo>
                    <a:pt x="108402" y="27269"/>
                  </a:lnTo>
                  <a:cubicBezTo>
                    <a:pt x="112410" y="11235"/>
                    <a:pt x="126800" y="0"/>
                    <a:pt x="143327" y="0"/>
                  </a:cubicBezTo>
                  <a:lnTo>
                    <a:pt x="2539845" y="0"/>
                  </a:lnTo>
                  <a:cubicBezTo>
                    <a:pt x="2563267" y="0"/>
                    <a:pt x="2580451" y="22008"/>
                    <a:pt x="2574770" y="44731"/>
                  </a:cubicBezTo>
                  <a:lnTo>
                    <a:pt x="2472050" y="455616"/>
                  </a:lnTo>
                  <a:cubicBezTo>
                    <a:pt x="2468041" y="471650"/>
                    <a:pt x="2453652" y="482885"/>
                    <a:pt x="2437124" y="482885"/>
                  </a:cubicBezTo>
                  <a:lnTo>
                    <a:pt x="40606" y="482885"/>
                  </a:lnTo>
                  <a:cubicBezTo>
                    <a:pt x="17183" y="482885"/>
                    <a:pt x="0" y="460877"/>
                    <a:pt x="5681" y="4381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4080000" sx="101000" sy="101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4C41DD97-A73C-BEF7-685F-65A456599DBD}"/>
                </a:ext>
              </a:extLst>
            </p:cNvPr>
            <p:cNvSpPr txBox="1"/>
            <p:nvPr/>
          </p:nvSpPr>
          <p:spPr>
            <a:xfrm>
              <a:off x="9391899" y="4226251"/>
              <a:ext cx="158203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输入关键词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8E87D010-44C7-BC87-8827-4C7E5B40D57D}"/>
              </a:ext>
            </a:extLst>
          </p:cNvPr>
          <p:cNvGrpSpPr/>
          <p:nvPr/>
        </p:nvGrpSpPr>
        <p:grpSpPr>
          <a:xfrm>
            <a:off x="8927549" y="4856109"/>
            <a:ext cx="2301473" cy="482886"/>
            <a:chOff x="8286170" y="4804926"/>
            <a:chExt cx="2301473" cy="482886"/>
          </a:xfrm>
        </p:grpSpPr>
        <p:sp>
          <p:nvSpPr>
            <p:cNvPr id="71" name="平行四边形 61">
              <a:extLst>
                <a:ext uri="{FF2B5EF4-FFF2-40B4-BE49-F238E27FC236}">
                  <a16:creationId xmlns:a16="http://schemas.microsoft.com/office/drawing/2014/main" id="{2A5EB6FE-2BF6-D6BD-4E72-AD149526D54F}"/>
                </a:ext>
              </a:extLst>
            </p:cNvPr>
            <p:cNvSpPr/>
            <p:nvPr/>
          </p:nvSpPr>
          <p:spPr>
            <a:xfrm>
              <a:off x="8286170" y="4804926"/>
              <a:ext cx="2301473" cy="482886"/>
            </a:xfrm>
            <a:custGeom>
              <a:avLst/>
              <a:gdLst/>
              <a:ahLst/>
              <a:cxnLst/>
              <a:rect l="0" t="0" r="0" b="0"/>
              <a:pathLst>
                <a:path w="2580452" h="482886">
                  <a:moveTo>
                    <a:pt x="5681" y="438154"/>
                  </a:moveTo>
                  <a:lnTo>
                    <a:pt x="108402" y="27269"/>
                  </a:lnTo>
                  <a:cubicBezTo>
                    <a:pt x="112410" y="11235"/>
                    <a:pt x="126800" y="0"/>
                    <a:pt x="143327" y="0"/>
                  </a:cubicBezTo>
                  <a:lnTo>
                    <a:pt x="2539845" y="0"/>
                  </a:lnTo>
                  <a:cubicBezTo>
                    <a:pt x="2563267" y="0"/>
                    <a:pt x="2580451" y="22008"/>
                    <a:pt x="2574770" y="44731"/>
                  </a:cubicBezTo>
                  <a:lnTo>
                    <a:pt x="2472050" y="455616"/>
                  </a:lnTo>
                  <a:cubicBezTo>
                    <a:pt x="2468041" y="471650"/>
                    <a:pt x="2453652" y="482885"/>
                    <a:pt x="2437124" y="482885"/>
                  </a:cubicBezTo>
                  <a:lnTo>
                    <a:pt x="40606" y="482885"/>
                  </a:lnTo>
                  <a:cubicBezTo>
                    <a:pt x="17183" y="482885"/>
                    <a:pt x="0" y="460877"/>
                    <a:pt x="5681" y="4381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4080000" sx="101000" sy="101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BAF47AF7-9DC9-97CA-8029-BC81F29220FE}"/>
                </a:ext>
              </a:extLst>
            </p:cNvPr>
            <p:cNvSpPr txBox="1"/>
            <p:nvPr/>
          </p:nvSpPr>
          <p:spPr>
            <a:xfrm>
              <a:off x="8757865" y="4938647"/>
              <a:ext cx="158203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输入关键词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DABD8BD8-90A4-93C9-F039-918D841988AD}"/>
              </a:ext>
            </a:extLst>
          </p:cNvPr>
          <p:cNvGrpSpPr/>
          <p:nvPr/>
        </p:nvGrpSpPr>
        <p:grpSpPr>
          <a:xfrm>
            <a:off x="8483456" y="2523781"/>
            <a:ext cx="441469" cy="0"/>
            <a:chOff x="8483456" y="2523781"/>
            <a:chExt cx="441469" cy="0"/>
          </a:xfrm>
        </p:grpSpPr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C7344B13-481F-2CA6-7313-213C0E14D8E1}"/>
                </a:ext>
              </a:extLst>
            </p:cNvPr>
            <p:cNvCxnSpPr>
              <a:cxnSpLocks/>
            </p:cNvCxnSpPr>
            <p:nvPr/>
          </p:nvCxnSpPr>
          <p:spPr>
            <a:xfrm>
              <a:off x="8483456" y="2523781"/>
              <a:ext cx="300724" cy="0"/>
            </a:xfrm>
            <a:prstGeom prst="line">
              <a:avLst/>
            </a:prstGeom>
            <a:ln w="1905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C5661F91-710E-291F-0251-349764BEC340}"/>
                </a:ext>
              </a:extLst>
            </p:cNvPr>
            <p:cNvCxnSpPr>
              <a:cxnSpLocks/>
            </p:cNvCxnSpPr>
            <p:nvPr/>
          </p:nvCxnSpPr>
          <p:spPr>
            <a:xfrm>
              <a:off x="8828485" y="2523781"/>
              <a:ext cx="29765" cy="0"/>
            </a:xfrm>
            <a:prstGeom prst="line">
              <a:avLst/>
            </a:prstGeom>
            <a:ln w="1905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D75A862A-73F4-FE55-B5C0-9FF6FD72E89F}"/>
                </a:ext>
              </a:extLst>
            </p:cNvPr>
            <p:cNvCxnSpPr>
              <a:cxnSpLocks/>
            </p:cNvCxnSpPr>
            <p:nvPr/>
          </p:nvCxnSpPr>
          <p:spPr>
            <a:xfrm>
              <a:off x="8895160" y="2523781"/>
              <a:ext cx="29765" cy="0"/>
            </a:xfrm>
            <a:prstGeom prst="line">
              <a:avLst/>
            </a:prstGeom>
            <a:ln w="1905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3" name="文本框 112">
            <a:extLst>
              <a:ext uri="{FF2B5EF4-FFF2-40B4-BE49-F238E27FC236}">
                <a16:creationId xmlns:a16="http://schemas.microsoft.com/office/drawing/2014/main" id="{86CE3F58-0954-65C0-3C52-87DC7A47ED0C}"/>
              </a:ext>
            </a:extLst>
          </p:cNvPr>
          <p:cNvSpPr txBox="1"/>
          <p:nvPr/>
        </p:nvSpPr>
        <p:spPr>
          <a:xfrm>
            <a:off x="8581128" y="2867085"/>
            <a:ext cx="52447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000" i="1" dirty="0">
                <a:solidFill>
                  <a:schemeClr val="accent1"/>
                </a:solidFill>
                <a:effectLst>
                  <a:outerShdw blurRad="101600" dist="88900" dir="5400000" algn="t" rotWithShape="0">
                    <a:prstClr val="black">
                      <a:alpha val="23000"/>
                    </a:prstClr>
                  </a:outerShdw>
                </a:effectLst>
                <a:latin typeface="+mj-ea"/>
                <a:ea typeface="+mj-ea"/>
              </a:rPr>
              <a:t>01</a:t>
            </a:r>
            <a:endParaRPr lang="zh-CN" altLang="en-US" sz="2000" i="1" dirty="0">
              <a:solidFill>
                <a:schemeClr val="accent1"/>
              </a:solidFill>
              <a:effectLst>
                <a:outerShdw blurRad="101600" dist="88900" dir="5400000" algn="t" rotWithShape="0">
                  <a:prstClr val="black">
                    <a:alpha val="23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BD42540F-0EE9-DA16-A5CF-DBB53DEAADBE}"/>
              </a:ext>
            </a:extLst>
          </p:cNvPr>
          <p:cNvSpPr txBox="1"/>
          <p:nvPr/>
        </p:nvSpPr>
        <p:spPr>
          <a:xfrm>
            <a:off x="9068490" y="3573310"/>
            <a:ext cx="62694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000" i="1" dirty="0">
                <a:solidFill>
                  <a:schemeClr val="accent1"/>
                </a:solidFill>
                <a:effectLst>
                  <a:outerShdw blurRad="101600" dist="88900" dir="5400000" algn="t" rotWithShape="0">
                    <a:prstClr val="black">
                      <a:alpha val="23000"/>
                    </a:prstClr>
                  </a:outerShdw>
                </a:effectLst>
                <a:latin typeface="+mj-ea"/>
                <a:ea typeface="+mj-ea"/>
              </a:rPr>
              <a:t>02</a:t>
            </a:r>
            <a:endParaRPr lang="zh-CN" altLang="en-US" sz="2000" i="1" dirty="0">
              <a:solidFill>
                <a:schemeClr val="accent1"/>
              </a:solidFill>
              <a:effectLst>
                <a:outerShdw blurRad="101600" dist="88900" dir="5400000" algn="t" rotWithShape="0">
                  <a:prstClr val="black">
                    <a:alpha val="23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CC21C80-19BB-80D7-1C25-CF3FBF49757E}"/>
              </a:ext>
            </a:extLst>
          </p:cNvPr>
          <p:cNvSpPr txBox="1"/>
          <p:nvPr/>
        </p:nvSpPr>
        <p:spPr>
          <a:xfrm>
            <a:off x="8391916" y="4253717"/>
            <a:ext cx="62694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000" i="1" dirty="0">
                <a:solidFill>
                  <a:schemeClr val="accent1"/>
                </a:solidFill>
                <a:effectLst>
                  <a:outerShdw blurRad="101600" dist="88900" dir="5400000" algn="t" rotWithShape="0">
                    <a:prstClr val="black">
                      <a:alpha val="23000"/>
                    </a:prstClr>
                  </a:outerShdw>
                </a:effectLst>
                <a:latin typeface="+mj-ea"/>
                <a:ea typeface="+mj-ea"/>
              </a:rPr>
              <a:t>03</a:t>
            </a:r>
            <a:endParaRPr lang="zh-CN" altLang="en-US" sz="2000" i="1" dirty="0">
              <a:solidFill>
                <a:schemeClr val="accent1"/>
              </a:solidFill>
              <a:effectLst>
                <a:outerShdw blurRad="101600" dist="88900" dir="5400000" algn="t" rotWithShape="0">
                  <a:prstClr val="black">
                    <a:alpha val="23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1A8277F8-7291-B3C6-39B9-1D36789F8DE9}"/>
              </a:ext>
            </a:extLst>
          </p:cNvPr>
          <p:cNvSpPr txBox="1"/>
          <p:nvPr/>
        </p:nvSpPr>
        <p:spPr>
          <a:xfrm>
            <a:off x="9162769" y="4936212"/>
            <a:ext cx="62694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000" i="1" dirty="0">
                <a:solidFill>
                  <a:schemeClr val="accent1"/>
                </a:solidFill>
                <a:effectLst>
                  <a:outerShdw blurRad="101600" dist="88900" dir="5400000" algn="t" rotWithShape="0">
                    <a:prstClr val="black">
                      <a:alpha val="23000"/>
                    </a:prstClr>
                  </a:outerShdw>
                </a:effectLst>
                <a:latin typeface="+mj-ea"/>
                <a:ea typeface="+mj-ea"/>
              </a:rPr>
              <a:t>04</a:t>
            </a:r>
            <a:endParaRPr lang="zh-CN" altLang="en-US" sz="2000" i="1" dirty="0">
              <a:solidFill>
                <a:schemeClr val="accent1"/>
              </a:solidFill>
              <a:effectLst>
                <a:outerShdw blurRad="101600" dist="88900" dir="5400000" algn="t" rotWithShape="0">
                  <a:prstClr val="black">
                    <a:alpha val="23000"/>
                  </a:prst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458463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6CD5383-E062-82F9-4AC7-8B44BFC37C7A}"/>
              </a:ext>
            </a:extLst>
          </p:cNvPr>
          <p:cNvSpPr txBox="1"/>
          <p:nvPr/>
        </p:nvSpPr>
        <p:spPr>
          <a:xfrm>
            <a:off x="947738" y="433051"/>
            <a:ext cx="218560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存在问题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CDB99C91-8A7E-B498-277A-C0476E6F429A}"/>
              </a:ext>
            </a:extLst>
          </p:cNvPr>
          <p:cNvCxnSpPr/>
          <p:nvPr/>
        </p:nvCxnSpPr>
        <p:spPr>
          <a:xfrm>
            <a:off x="947738" y="1011936"/>
            <a:ext cx="406317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D5181E9F-3416-B768-E668-1AA6C98281BB}"/>
              </a:ext>
            </a:extLst>
          </p:cNvPr>
          <p:cNvSpPr txBox="1"/>
          <p:nvPr/>
        </p:nvSpPr>
        <p:spPr>
          <a:xfrm>
            <a:off x="972122" y="1079203"/>
            <a:ext cx="158210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Existing problems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961203D-6056-39CA-75A0-F3A3CEE0D877}"/>
              </a:ext>
            </a:extLst>
          </p:cNvPr>
          <p:cNvGrpSpPr/>
          <p:nvPr/>
        </p:nvGrpSpPr>
        <p:grpSpPr>
          <a:xfrm>
            <a:off x="959929" y="1905041"/>
            <a:ext cx="10226423" cy="4028889"/>
            <a:chOff x="959929" y="1905041"/>
            <a:chExt cx="10226423" cy="4028889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47F3F0EB-2299-E5D9-A693-A75E6F6C91A7}"/>
                </a:ext>
              </a:extLst>
            </p:cNvPr>
            <p:cNvGrpSpPr/>
            <p:nvPr/>
          </p:nvGrpSpPr>
          <p:grpSpPr>
            <a:xfrm>
              <a:off x="959929" y="1905041"/>
              <a:ext cx="10226423" cy="4028889"/>
              <a:chOff x="959929" y="1905041"/>
              <a:chExt cx="10226423" cy="4028889"/>
            </a:xfrm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A510737E-C499-E939-024A-7FADEAAF8C53}"/>
                  </a:ext>
                </a:extLst>
              </p:cNvPr>
              <p:cNvSpPr/>
              <p:nvPr/>
            </p:nvSpPr>
            <p:spPr>
              <a:xfrm flipH="1">
                <a:off x="959929" y="1905041"/>
                <a:ext cx="5136070" cy="2033494"/>
              </a:xfrm>
              <a:custGeom>
                <a:avLst/>
                <a:gdLst>
                  <a:gd name="connsiteX0" fmla="*/ 5136070 w 5136070"/>
                  <a:gd name="connsiteY0" fmla="*/ 0 h 2033494"/>
                  <a:gd name="connsiteX1" fmla="*/ 0 w 5136070"/>
                  <a:gd name="connsiteY1" fmla="*/ 0 h 2033494"/>
                  <a:gd name="connsiteX2" fmla="*/ 0 w 5136070"/>
                  <a:gd name="connsiteY2" fmla="*/ 2033494 h 2033494"/>
                  <a:gd name="connsiteX3" fmla="*/ 5136070 w 5136070"/>
                  <a:gd name="connsiteY3" fmla="*/ 2033494 h 2033494"/>
                  <a:gd name="connsiteX4" fmla="*/ 5136070 w 5136070"/>
                  <a:gd name="connsiteY4" fmla="*/ 0 h 203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36070" h="2033494">
                    <a:moveTo>
                      <a:pt x="5136070" y="0"/>
                    </a:moveTo>
                    <a:lnTo>
                      <a:pt x="0" y="0"/>
                    </a:lnTo>
                    <a:lnTo>
                      <a:pt x="0" y="2033494"/>
                    </a:lnTo>
                    <a:lnTo>
                      <a:pt x="5136070" y="2033494"/>
                    </a:lnTo>
                    <a:lnTo>
                      <a:pt x="5136070" y="0"/>
                    </a:lnTo>
                    <a:close/>
                  </a:path>
                </a:pathLst>
              </a:custGeom>
              <a:solidFill>
                <a:schemeClr val="accent2"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4E6BEC6A-A1AF-3665-DCD5-0803F70814CE}"/>
                  </a:ext>
                </a:extLst>
              </p:cNvPr>
              <p:cNvSpPr/>
              <p:nvPr/>
            </p:nvSpPr>
            <p:spPr>
              <a:xfrm flipH="1">
                <a:off x="6096000" y="1912661"/>
                <a:ext cx="5090352" cy="2033494"/>
              </a:xfrm>
              <a:custGeom>
                <a:avLst/>
                <a:gdLst>
                  <a:gd name="connsiteX0" fmla="*/ 5090352 w 5090352"/>
                  <a:gd name="connsiteY0" fmla="*/ 0 h 2033494"/>
                  <a:gd name="connsiteX1" fmla="*/ 464491 w 5090352"/>
                  <a:gd name="connsiteY1" fmla="*/ 0 h 2033494"/>
                  <a:gd name="connsiteX2" fmla="*/ 0 w 5090352"/>
                  <a:gd name="connsiteY2" fmla="*/ 464491 h 2033494"/>
                  <a:gd name="connsiteX3" fmla="*/ 0 w 5090352"/>
                  <a:gd name="connsiteY3" fmla="*/ 2033494 h 2033494"/>
                  <a:gd name="connsiteX4" fmla="*/ 5090352 w 5090352"/>
                  <a:gd name="connsiteY4" fmla="*/ 2033494 h 2033494"/>
                  <a:gd name="connsiteX5" fmla="*/ 5090352 w 5090352"/>
                  <a:gd name="connsiteY5" fmla="*/ 0 h 203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90352" h="2033494">
                    <a:moveTo>
                      <a:pt x="5090352" y="0"/>
                    </a:moveTo>
                    <a:lnTo>
                      <a:pt x="464491" y="0"/>
                    </a:lnTo>
                    <a:cubicBezTo>
                      <a:pt x="207960" y="0"/>
                      <a:pt x="0" y="207960"/>
                      <a:pt x="0" y="464491"/>
                    </a:cubicBezTo>
                    <a:lnTo>
                      <a:pt x="0" y="2033494"/>
                    </a:lnTo>
                    <a:lnTo>
                      <a:pt x="5090352" y="2033494"/>
                    </a:lnTo>
                    <a:lnTo>
                      <a:pt x="5090352" y="0"/>
                    </a:lnTo>
                    <a:close/>
                  </a:path>
                </a:pathLst>
              </a:custGeom>
              <a:solidFill>
                <a:schemeClr val="accent1">
                  <a:lumMod val="10000"/>
                  <a:lumOff val="90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58282573-8E39-53E3-BF6F-33D12BA8C863}"/>
                  </a:ext>
                </a:extLst>
              </p:cNvPr>
              <p:cNvSpPr/>
              <p:nvPr/>
            </p:nvSpPr>
            <p:spPr>
              <a:xfrm flipH="1">
                <a:off x="959929" y="3943033"/>
                <a:ext cx="5136070" cy="1987775"/>
              </a:xfrm>
              <a:custGeom>
                <a:avLst/>
                <a:gdLst>
                  <a:gd name="connsiteX0" fmla="*/ 5136070 w 5136070"/>
                  <a:gd name="connsiteY0" fmla="*/ 0 h 1987775"/>
                  <a:gd name="connsiteX1" fmla="*/ 0 w 5136070"/>
                  <a:gd name="connsiteY1" fmla="*/ 0 h 1987775"/>
                  <a:gd name="connsiteX2" fmla="*/ 0 w 5136070"/>
                  <a:gd name="connsiteY2" fmla="*/ 1987775 h 1987775"/>
                  <a:gd name="connsiteX3" fmla="*/ 4671579 w 5136070"/>
                  <a:gd name="connsiteY3" fmla="*/ 1987775 h 1987775"/>
                  <a:gd name="connsiteX4" fmla="*/ 5136070 w 5136070"/>
                  <a:gd name="connsiteY4" fmla="*/ 1523284 h 1987775"/>
                  <a:gd name="connsiteX5" fmla="*/ 5136070 w 5136070"/>
                  <a:gd name="connsiteY5" fmla="*/ 0 h 1987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36070" h="1987775">
                    <a:moveTo>
                      <a:pt x="5136070" y="0"/>
                    </a:moveTo>
                    <a:lnTo>
                      <a:pt x="0" y="0"/>
                    </a:lnTo>
                    <a:lnTo>
                      <a:pt x="0" y="1987775"/>
                    </a:lnTo>
                    <a:lnTo>
                      <a:pt x="4671579" y="1987775"/>
                    </a:lnTo>
                    <a:cubicBezTo>
                      <a:pt x="4928110" y="1987775"/>
                      <a:pt x="5136070" y="1779815"/>
                      <a:pt x="5136070" y="1523284"/>
                    </a:cubicBezTo>
                    <a:lnTo>
                      <a:pt x="5136070" y="0"/>
                    </a:lnTo>
                    <a:close/>
                  </a:path>
                </a:pathLst>
              </a:custGeom>
              <a:solidFill>
                <a:schemeClr val="accent1">
                  <a:lumMod val="10000"/>
                  <a:lumOff val="90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8B7D59F6-6AB2-9E9A-ADDF-6C1A8DDBF98E}"/>
                  </a:ext>
                </a:extLst>
              </p:cNvPr>
              <p:cNvSpPr/>
              <p:nvPr/>
            </p:nvSpPr>
            <p:spPr>
              <a:xfrm flipH="1">
                <a:off x="6096000" y="3946155"/>
                <a:ext cx="5090352" cy="1987775"/>
              </a:xfrm>
              <a:custGeom>
                <a:avLst/>
                <a:gdLst>
                  <a:gd name="connsiteX0" fmla="*/ 5090352 w 5090352"/>
                  <a:gd name="connsiteY0" fmla="*/ 0 h 1987775"/>
                  <a:gd name="connsiteX1" fmla="*/ 0 w 5090352"/>
                  <a:gd name="connsiteY1" fmla="*/ 0 h 1987775"/>
                  <a:gd name="connsiteX2" fmla="*/ 0 w 5090352"/>
                  <a:gd name="connsiteY2" fmla="*/ 1987775 h 1987775"/>
                  <a:gd name="connsiteX3" fmla="*/ 5090352 w 5090352"/>
                  <a:gd name="connsiteY3" fmla="*/ 1987775 h 1987775"/>
                  <a:gd name="connsiteX4" fmla="*/ 5090352 w 5090352"/>
                  <a:gd name="connsiteY4" fmla="*/ 0 h 1987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90352" h="1987775">
                    <a:moveTo>
                      <a:pt x="5090352" y="0"/>
                    </a:moveTo>
                    <a:lnTo>
                      <a:pt x="0" y="0"/>
                    </a:lnTo>
                    <a:lnTo>
                      <a:pt x="0" y="1987775"/>
                    </a:lnTo>
                    <a:lnTo>
                      <a:pt x="5090352" y="1987775"/>
                    </a:lnTo>
                    <a:lnTo>
                      <a:pt x="5090352" y="0"/>
                    </a:lnTo>
                    <a:close/>
                  </a:path>
                </a:pathLst>
              </a:custGeom>
              <a:solidFill>
                <a:schemeClr val="accent2"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9A342F19-72C8-0A4F-73D1-63AAA6A2E2EE}"/>
                </a:ext>
              </a:extLst>
            </p:cNvPr>
            <p:cNvGrpSpPr/>
            <p:nvPr/>
          </p:nvGrpSpPr>
          <p:grpSpPr>
            <a:xfrm>
              <a:off x="4511040" y="2331679"/>
              <a:ext cx="3169920" cy="3169920"/>
              <a:chOff x="4511040" y="2331679"/>
              <a:chExt cx="3169920" cy="3169920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D0B023EE-D46D-11FE-13F3-E4748AB5ADD6}"/>
                  </a:ext>
                </a:extLst>
              </p:cNvPr>
              <p:cNvGrpSpPr/>
              <p:nvPr/>
            </p:nvGrpSpPr>
            <p:grpSpPr>
              <a:xfrm>
                <a:off x="4511040" y="2331679"/>
                <a:ext cx="3169920" cy="3169920"/>
                <a:chOff x="4511040" y="2331679"/>
                <a:chExt cx="3169920" cy="3169920"/>
              </a:xfrm>
            </p:grpSpPr>
            <p:sp>
              <p:nvSpPr>
                <p:cNvPr id="24" name="圆: 空心 23">
                  <a:extLst>
                    <a:ext uri="{FF2B5EF4-FFF2-40B4-BE49-F238E27FC236}">
                      <a16:creationId xmlns:a16="http://schemas.microsoft.com/office/drawing/2014/main" id="{DE9F534B-6564-33AB-1A62-6E99C0B61E3C}"/>
                    </a:ext>
                  </a:extLst>
                </p:cNvPr>
                <p:cNvSpPr/>
                <p:nvPr/>
              </p:nvSpPr>
              <p:spPr>
                <a:xfrm>
                  <a:off x="4511040" y="2331679"/>
                  <a:ext cx="3169920" cy="3169920"/>
                </a:xfrm>
                <a:prstGeom prst="donut">
                  <a:avLst>
                    <a:gd name="adj" fmla="val 678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Donut 23+">
                  <a:extLst>
                    <a:ext uri="{FF2B5EF4-FFF2-40B4-BE49-F238E27FC236}">
                      <a16:creationId xmlns:a16="http://schemas.microsoft.com/office/drawing/2014/main" id="{80C46CE7-8AF9-B154-D85C-14690386C0C8}"/>
                    </a:ext>
                  </a:extLst>
                </p:cNvPr>
                <p:cNvSpPr/>
                <p:nvPr/>
              </p:nvSpPr>
              <p:spPr>
                <a:xfrm>
                  <a:off x="4610100" y="2430739"/>
                  <a:ext cx="2971800" cy="2971800"/>
                </a:xfrm>
                <a:prstGeom prst="ellipse">
                  <a:avLst/>
                </a:prstGeom>
                <a:solidFill>
                  <a:schemeClr val="bg1">
                    <a:alpha val="38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7F4A9CE8-53ED-00BE-1534-94043FAA582A}"/>
                  </a:ext>
                </a:extLst>
              </p:cNvPr>
              <p:cNvSpPr txBox="1"/>
              <p:nvPr/>
            </p:nvSpPr>
            <p:spPr>
              <a:xfrm>
                <a:off x="5261609" y="2877841"/>
                <a:ext cx="629920" cy="677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accent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S</a:t>
                </a:r>
                <a:endParaRPr lang="zh-CN" altLang="en-US" sz="4400" dirty="0">
                  <a:solidFill>
                    <a:schemeClr val="accent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D86B50C0-1269-726A-BB0E-79E3F9FB8FE5}"/>
                  </a:ext>
                </a:extLst>
              </p:cNvPr>
              <p:cNvSpPr txBox="1"/>
              <p:nvPr/>
            </p:nvSpPr>
            <p:spPr>
              <a:xfrm>
                <a:off x="6271259" y="2877841"/>
                <a:ext cx="629920" cy="677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accent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W</a:t>
                </a:r>
                <a:endParaRPr lang="zh-CN" altLang="en-US" sz="4400" dirty="0">
                  <a:solidFill>
                    <a:schemeClr val="accent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CD01A582-F9F4-CC57-5793-720B162DAB59}"/>
                  </a:ext>
                </a:extLst>
              </p:cNvPr>
              <p:cNvSpPr txBox="1"/>
              <p:nvPr/>
            </p:nvSpPr>
            <p:spPr>
              <a:xfrm>
                <a:off x="5248201" y="4001176"/>
                <a:ext cx="629920" cy="677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accent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</a:t>
                </a:r>
                <a:endParaRPr lang="zh-CN" altLang="en-US" sz="4400" dirty="0">
                  <a:solidFill>
                    <a:schemeClr val="accent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08D07469-8F68-E981-6B6B-065EA75A115C}"/>
                  </a:ext>
                </a:extLst>
              </p:cNvPr>
              <p:cNvSpPr txBox="1"/>
              <p:nvPr/>
            </p:nvSpPr>
            <p:spPr>
              <a:xfrm>
                <a:off x="6271259" y="4001176"/>
                <a:ext cx="629920" cy="677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accent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T</a:t>
                </a:r>
                <a:endParaRPr lang="zh-CN" altLang="en-US" sz="4400" dirty="0">
                  <a:solidFill>
                    <a:schemeClr val="accent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7284FD1C-7702-C3B1-03D1-FAAAC88CB766}"/>
                  </a:ext>
                </a:extLst>
              </p:cNvPr>
              <p:cNvSpPr txBox="1"/>
              <p:nvPr/>
            </p:nvSpPr>
            <p:spPr>
              <a:xfrm>
                <a:off x="5119986" y="3416482"/>
                <a:ext cx="89585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accent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优势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D3C8B6E0-1174-6F1F-EF80-AEB62662E675}"/>
                  </a:ext>
                </a:extLst>
              </p:cNvPr>
              <p:cNvSpPr txBox="1"/>
              <p:nvPr/>
            </p:nvSpPr>
            <p:spPr>
              <a:xfrm>
                <a:off x="6112744" y="3416482"/>
                <a:ext cx="89585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accent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劣势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890379BA-F1FF-99D4-A2BC-DDE08AFEDF3B}"/>
                  </a:ext>
                </a:extLst>
              </p:cNvPr>
              <p:cNvSpPr txBox="1"/>
              <p:nvPr/>
            </p:nvSpPr>
            <p:spPr>
              <a:xfrm>
                <a:off x="6138290" y="4493618"/>
                <a:ext cx="89585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accent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威胁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911AB31C-0F8C-18E5-8A3A-744917B8E3B1}"/>
                  </a:ext>
                </a:extLst>
              </p:cNvPr>
              <p:cNvSpPr txBox="1"/>
              <p:nvPr/>
            </p:nvSpPr>
            <p:spPr>
              <a:xfrm>
                <a:off x="5128640" y="4493618"/>
                <a:ext cx="89585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accent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机会</a:t>
                </a:r>
              </a:p>
            </p:txBody>
          </p:sp>
        </p:grpSp>
        <p:sp>
          <p:nvSpPr>
            <p:cNvPr id="38" name="íSļíḓe">
              <a:extLst>
                <a:ext uri="{FF2B5EF4-FFF2-40B4-BE49-F238E27FC236}">
                  <a16:creationId xmlns:a16="http://schemas.microsoft.com/office/drawing/2014/main" id="{374C70DC-D016-2EC2-5C72-E78C897C8DCE}"/>
                </a:ext>
              </a:extLst>
            </p:cNvPr>
            <p:cNvSpPr/>
            <p:nvPr/>
          </p:nvSpPr>
          <p:spPr>
            <a:xfrm>
              <a:off x="1388649" y="2575026"/>
              <a:ext cx="2512006" cy="1168236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在这里输入你的正文阐述与关键词标题相关的具体内容，若字数太多酌情先删减文案，缩小字号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5AEBDE4-233D-7945-ED29-DDD76ADEC929}"/>
                </a:ext>
              </a:extLst>
            </p:cNvPr>
            <p:cNvSpPr txBox="1"/>
            <p:nvPr/>
          </p:nvSpPr>
          <p:spPr>
            <a:xfrm>
              <a:off x="1392639" y="2331815"/>
              <a:ext cx="2530521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关键词标题</a:t>
              </a:r>
            </a:p>
          </p:txBody>
        </p:sp>
        <p:sp>
          <p:nvSpPr>
            <p:cNvPr id="40" name="íSļíḓe">
              <a:extLst>
                <a:ext uri="{FF2B5EF4-FFF2-40B4-BE49-F238E27FC236}">
                  <a16:creationId xmlns:a16="http://schemas.microsoft.com/office/drawing/2014/main" id="{EF83DD46-42D9-6CD4-3D50-949E02AC70B9}"/>
                </a:ext>
              </a:extLst>
            </p:cNvPr>
            <p:cNvSpPr/>
            <p:nvPr/>
          </p:nvSpPr>
          <p:spPr>
            <a:xfrm>
              <a:off x="1388649" y="4482399"/>
              <a:ext cx="2512006" cy="1168236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在这里输入你的正文阐述与关键词标题相关的具体内容，若字数太多酌情先删减文案，缩小字号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BD65C4C-A977-C447-70C3-739344C55F20}"/>
                </a:ext>
              </a:extLst>
            </p:cNvPr>
            <p:cNvSpPr txBox="1"/>
            <p:nvPr/>
          </p:nvSpPr>
          <p:spPr>
            <a:xfrm>
              <a:off x="1392639" y="4239188"/>
              <a:ext cx="2530521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关键词标题</a:t>
              </a:r>
            </a:p>
          </p:txBody>
        </p:sp>
        <p:sp>
          <p:nvSpPr>
            <p:cNvPr id="42" name="íSļíḓe">
              <a:extLst>
                <a:ext uri="{FF2B5EF4-FFF2-40B4-BE49-F238E27FC236}">
                  <a16:creationId xmlns:a16="http://schemas.microsoft.com/office/drawing/2014/main" id="{0B4F161A-7054-ECA4-D67E-5B5889F46869}"/>
                </a:ext>
              </a:extLst>
            </p:cNvPr>
            <p:cNvSpPr/>
            <p:nvPr/>
          </p:nvSpPr>
          <p:spPr>
            <a:xfrm>
              <a:off x="8264850" y="4482399"/>
              <a:ext cx="2512006" cy="1168236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在这里输入你的正文阐述与关键词标题相关的具体内容，若字数太多酌情先删减文案，缩小字号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4F6698C-0FD2-3D73-AF78-7827F280203B}"/>
                </a:ext>
              </a:extLst>
            </p:cNvPr>
            <p:cNvSpPr txBox="1"/>
            <p:nvPr/>
          </p:nvSpPr>
          <p:spPr>
            <a:xfrm>
              <a:off x="8268840" y="4239188"/>
              <a:ext cx="2530521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关键词标题</a:t>
              </a:r>
            </a:p>
          </p:txBody>
        </p:sp>
        <p:sp>
          <p:nvSpPr>
            <p:cNvPr id="44" name="íSļíḓe">
              <a:extLst>
                <a:ext uri="{FF2B5EF4-FFF2-40B4-BE49-F238E27FC236}">
                  <a16:creationId xmlns:a16="http://schemas.microsoft.com/office/drawing/2014/main" id="{4CC4BC2E-E110-BE79-FB54-4774C76B3E17}"/>
                </a:ext>
              </a:extLst>
            </p:cNvPr>
            <p:cNvSpPr/>
            <p:nvPr/>
          </p:nvSpPr>
          <p:spPr>
            <a:xfrm>
              <a:off x="8264850" y="2574890"/>
              <a:ext cx="2512006" cy="1168236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在这里输入你的正文阐述与关键词标题相关的具体内容，若字数太多酌情先删减文案，缩小字号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4E4362E-58B3-3E61-5494-578B052E1E37}"/>
                </a:ext>
              </a:extLst>
            </p:cNvPr>
            <p:cNvSpPr txBox="1"/>
            <p:nvPr/>
          </p:nvSpPr>
          <p:spPr>
            <a:xfrm>
              <a:off x="8268840" y="2331679"/>
              <a:ext cx="2530521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关键词标题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458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511B3F4A-C744-2438-BFD1-7A06A5A1E39E}"/>
              </a:ext>
            </a:extLst>
          </p:cNvPr>
          <p:cNvGrpSpPr/>
          <p:nvPr/>
        </p:nvGrpSpPr>
        <p:grpSpPr>
          <a:xfrm>
            <a:off x="-30914" y="1664042"/>
            <a:ext cx="12222914" cy="4879936"/>
            <a:chOff x="-30914" y="1664042"/>
            <a:chExt cx="12222914" cy="4879936"/>
          </a:xfrm>
        </p:grpSpPr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B920AFB8-B689-3D4A-DEB6-DD161A4FCA44}"/>
                </a:ext>
              </a:extLst>
            </p:cNvPr>
            <p:cNvGrpSpPr/>
            <p:nvPr/>
          </p:nvGrpSpPr>
          <p:grpSpPr>
            <a:xfrm>
              <a:off x="-30914" y="1664042"/>
              <a:ext cx="6792805" cy="4752633"/>
              <a:chOff x="-30914" y="1664042"/>
              <a:chExt cx="6792805" cy="4752633"/>
            </a:xfrm>
          </p:grpSpPr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2FC42512-5290-51B6-08DD-7392B87B028A}"/>
                  </a:ext>
                </a:extLst>
              </p:cNvPr>
              <p:cNvSpPr/>
              <p:nvPr/>
            </p:nvSpPr>
            <p:spPr>
              <a:xfrm>
                <a:off x="0" y="1791345"/>
                <a:ext cx="6761891" cy="4625330"/>
              </a:xfrm>
              <a:custGeom>
                <a:avLst/>
                <a:gdLst>
                  <a:gd name="connsiteX0" fmla="*/ 0 w 6761891"/>
                  <a:gd name="connsiteY0" fmla="*/ 0 h 4625330"/>
                  <a:gd name="connsiteX1" fmla="*/ 6761891 w 6761891"/>
                  <a:gd name="connsiteY1" fmla="*/ 0 h 4625330"/>
                  <a:gd name="connsiteX2" fmla="*/ 5093952 w 6761891"/>
                  <a:gd name="connsiteY2" fmla="*/ 4625330 h 4625330"/>
                  <a:gd name="connsiteX3" fmla="*/ 0 w 6761891"/>
                  <a:gd name="connsiteY3" fmla="*/ 4625330 h 4625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1891" h="4625330">
                    <a:moveTo>
                      <a:pt x="0" y="0"/>
                    </a:moveTo>
                    <a:lnTo>
                      <a:pt x="6761891" y="0"/>
                    </a:lnTo>
                    <a:lnTo>
                      <a:pt x="5093952" y="4625330"/>
                    </a:lnTo>
                    <a:lnTo>
                      <a:pt x="0" y="4625330"/>
                    </a:lnTo>
                    <a:close/>
                  </a:path>
                </a:pathLst>
              </a:custGeom>
              <a:solidFill>
                <a:schemeClr val="accent1">
                  <a:lumMod val="10000"/>
                  <a:lumOff val="90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B653F80D-DFDB-C9EF-B8EE-7078B2BE3915}"/>
                  </a:ext>
                </a:extLst>
              </p:cNvPr>
              <p:cNvSpPr/>
              <p:nvPr/>
            </p:nvSpPr>
            <p:spPr>
              <a:xfrm>
                <a:off x="0" y="1791345"/>
                <a:ext cx="6649569" cy="4625330"/>
              </a:xfrm>
              <a:custGeom>
                <a:avLst/>
                <a:gdLst>
                  <a:gd name="connsiteX0" fmla="*/ 0 w 6649569"/>
                  <a:gd name="connsiteY0" fmla="*/ 0 h 4625330"/>
                  <a:gd name="connsiteX1" fmla="*/ 6649569 w 6649569"/>
                  <a:gd name="connsiteY1" fmla="*/ 0 h 4625330"/>
                  <a:gd name="connsiteX2" fmla="*/ 4981629 w 6649569"/>
                  <a:gd name="connsiteY2" fmla="*/ 4625330 h 4625330"/>
                  <a:gd name="connsiteX3" fmla="*/ 0 w 6649569"/>
                  <a:gd name="connsiteY3" fmla="*/ 4625330 h 4625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49569" h="4625330">
                    <a:moveTo>
                      <a:pt x="0" y="0"/>
                    </a:moveTo>
                    <a:lnTo>
                      <a:pt x="6649569" y="0"/>
                    </a:lnTo>
                    <a:lnTo>
                      <a:pt x="4981629" y="4625330"/>
                    </a:lnTo>
                    <a:lnTo>
                      <a:pt x="0" y="4625330"/>
                    </a:lnTo>
                    <a:close/>
                  </a:path>
                </a:pathLst>
              </a:custGeom>
              <a:solidFill>
                <a:schemeClr val="accent1">
                  <a:lumMod val="10000"/>
                  <a:lumOff val="90000"/>
                  <a:alpha val="5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平行四边形 11">
                <a:extLst>
                  <a:ext uri="{FF2B5EF4-FFF2-40B4-BE49-F238E27FC236}">
                    <a16:creationId xmlns:a16="http://schemas.microsoft.com/office/drawing/2014/main" id="{D9E524B3-60F7-C7CC-BCBE-137A783357A5}"/>
                  </a:ext>
                </a:extLst>
              </p:cNvPr>
              <p:cNvSpPr/>
              <p:nvPr/>
            </p:nvSpPr>
            <p:spPr>
              <a:xfrm>
                <a:off x="236548" y="1768943"/>
                <a:ext cx="1521795" cy="1866255"/>
              </a:xfrm>
              <a:prstGeom prst="parallelogram">
                <a:avLst>
                  <a:gd name="adj" fmla="val 59257"/>
                </a:avLst>
              </a:prstGeom>
              <a:solidFill>
                <a:schemeClr val="accent1">
                  <a:alpha val="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BC4CAA5B-6916-5181-29A6-4395FD2D8291}"/>
                  </a:ext>
                </a:extLst>
              </p:cNvPr>
              <p:cNvSpPr/>
              <p:nvPr/>
            </p:nvSpPr>
            <p:spPr>
              <a:xfrm>
                <a:off x="-30914" y="3684490"/>
                <a:ext cx="877325" cy="1760929"/>
              </a:xfrm>
              <a:custGeom>
                <a:avLst/>
                <a:gdLst>
                  <a:gd name="connsiteX0" fmla="*/ 0 w 1155899"/>
                  <a:gd name="connsiteY0" fmla="*/ 0 h 1809203"/>
                  <a:gd name="connsiteX1" fmla="*/ 1155899 w 1155899"/>
                  <a:gd name="connsiteY1" fmla="*/ 0 h 1809203"/>
                  <a:gd name="connsiteX2" fmla="*/ 0 w 1155899"/>
                  <a:gd name="connsiteY2" fmla="*/ 1809203 h 1809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5899" h="1809203">
                    <a:moveTo>
                      <a:pt x="0" y="0"/>
                    </a:moveTo>
                    <a:lnTo>
                      <a:pt x="1155899" y="0"/>
                    </a:lnTo>
                    <a:lnTo>
                      <a:pt x="0" y="1809203"/>
                    </a:lnTo>
                    <a:close/>
                  </a:path>
                </a:pathLst>
              </a:custGeom>
              <a:solidFill>
                <a:schemeClr val="accent1">
                  <a:alpha val="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直角三角形 13">
                <a:extLst>
                  <a:ext uri="{FF2B5EF4-FFF2-40B4-BE49-F238E27FC236}">
                    <a16:creationId xmlns:a16="http://schemas.microsoft.com/office/drawing/2014/main" id="{11E36B81-1165-4A17-3B78-D5248B861D6D}"/>
                  </a:ext>
                </a:extLst>
              </p:cNvPr>
              <p:cNvSpPr/>
              <p:nvPr/>
            </p:nvSpPr>
            <p:spPr>
              <a:xfrm flipV="1">
                <a:off x="0" y="1719652"/>
                <a:ext cx="747328" cy="1411418"/>
              </a:xfrm>
              <a:prstGeom prst="rtTriangle">
                <a:avLst/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7BB06449-CF05-3808-8E4B-4BF023BF400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0" y="1664042"/>
                <a:ext cx="954306" cy="1764958"/>
              </a:xfrm>
              <a:prstGeom prst="line">
                <a:avLst/>
              </a:prstGeom>
              <a:ln>
                <a:solidFill>
                  <a:schemeClr val="accent1">
                    <a:alpha val="5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直角三角形 18">
                <a:extLst>
                  <a:ext uri="{FF2B5EF4-FFF2-40B4-BE49-F238E27FC236}">
                    <a16:creationId xmlns:a16="http://schemas.microsoft.com/office/drawing/2014/main" id="{7888D4F0-9438-B780-CAA9-E724EC3C91B7}"/>
                  </a:ext>
                </a:extLst>
              </p:cNvPr>
              <p:cNvSpPr/>
              <p:nvPr/>
            </p:nvSpPr>
            <p:spPr>
              <a:xfrm flipV="1">
                <a:off x="2868" y="1768943"/>
                <a:ext cx="809494" cy="1516851"/>
              </a:xfrm>
              <a:prstGeom prst="rtTriangle">
                <a:avLst/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D6D750D7-DDE3-D810-4BA2-1643EC381E47}"/>
                </a:ext>
              </a:extLst>
            </p:cNvPr>
            <p:cNvGrpSpPr/>
            <p:nvPr/>
          </p:nvGrpSpPr>
          <p:grpSpPr>
            <a:xfrm>
              <a:off x="5061555" y="1825825"/>
              <a:ext cx="7130445" cy="4718153"/>
              <a:chOff x="5061555" y="1825825"/>
              <a:chExt cx="7130445" cy="4718153"/>
            </a:xfrm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410620FD-A934-C2B8-2A3F-B5F3FC954951}"/>
                  </a:ext>
                </a:extLst>
              </p:cNvPr>
              <p:cNvSpPr/>
              <p:nvPr/>
            </p:nvSpPr>
            <p:spPr>
              <a:xfrm>
                <a:off x="5061555" y="1918648"/>
                <a:ext cx="7130445" cy="4625330"/>
              </a:xfrm>
              <a:custGeom>
                <a:avLst/>
                <a:gdLst>
                  <a:gd name="connsiteX0" fmla="*/ 1667941 w 7130445"/>
                  <a:gd name="connsiteY0" fmla="*/ 0 h 4625330"/>
                  <a:gd name="connsiteX1" fmla="*/ 7130445 w 7130445"/>
                  <a:gd name="connsiteY1" fmla="*/ 0 h 4625330"/>
                  <a:gd name="connsiteX2" fmla="*/ 7130445 w 7130445"/>
                  <a:gd name="connsiteY2" fmla="*/ 4625330 h 4625330"/>
                  <a:gd name="connsiteX3" fmla="*/ 0 w 7130445"/>
                  <a:gd name="connsiteY3" fmla="*/ 4625330 h 4625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30445" h="4625330">
                    <a:moveTo>
                      <a:pt x="1667941" y="0"/>
                    </a:moveTo>
                    <a:lnTo>
                      <a:pt x="7130445" y="0"/>
                    </a:lnTo>
                    <a:lnTo>
                      <a:pt x="7130445" y="4625330"/>
                    </a:lnTo>
                    <a:lnTo>
                      <a:pt x="0" y="4625330"/>
                    </a:lnTo>
                    <a:close/>
                  </a:path>
                </a:pathLst>
              </a:custGeom>
              <a:solidFill>
                <a:schemeClr val="accent1">
                  <a:lumMod val="10000"/>
                  <a:lumOff val="90000"/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6" name="平行四边形 95">
                <a:extLst>
                  <a:ext uri="{FF2B5EF4-FFF2-40B4-BE49-F238E27FC236}">
                    <a16:creationId xmlns:a16="http://schemas.microsoft.com/office/drawing/2014/main" id="{8C2AFEE5-B1C7-8083-D714-0B02B55C7CDB}"/>
                  </a:ext>
                </a:extLst>
              </p:cNvPr>
              <p:cNvSpPr/>
              <p:nvPr/>
            </p:nvSpPr>
            <p:spPr>
              <a:xfrm flipH="1" flipV="1">
                <a:off x="6941948" y="1825825"/>
                <a:ext cx="5250052" cy="4718152"/>
              </a:xfrm>
              <a:prstGeom prst="parallelogram">
                <a:avLst>
                  <a:gd name="adj" fmla="val 68412"/>
                </a:avLst>
              </a:prstGeom>
              <a:solidFill>
                <a:schemeClr val="accent1">
                  <a:alpha val="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0" name="组合 99">
                <a:extLst>
                  <a:ext uri="{FF2B5EF4-FFF2-40B4-BE49-F238E27FC236}">
                    <a16:creationId xmlns:a16="http://schemas.microsoft.com/office/drawing/2014/main" id="{6021428D-51C4-4F5E-7B8F-5C58C58D472E}"/>
                  </a:ext>
                </a:extLst>
              </p:cNvPr>
              <p:cNvGrpSpPr/>
              <p:nvPr/>
            </p:nvGrpSpPr>
            <p:grpSpPr>
              <a:xfrm>
                <a:off x="11040834" y="4906322"/>
                <a:ext cx="1151166" cy="1637656"/>
                <a:chOff x="9152716" y="4029999"/>
                <a:chExt cx="1151166" cy="1637656"/>
              </a:xfrm>
            </p:grpSpPr>
            <p:sp>
              <p:nvSpPr>
                <p:cNvPr id="97" name="直角三角形 96">
                  <a:extLst>
                    <a:ext uri="{FF2B5EF4-FFF2-40B4-BE49-F238E27FC236}">
                      <a16:creationId xmlns:a16="http://schemas.microsoft.com/office/drawing/2014/main" id="{53800C9C-E258-7A17-1E8A-5E0113B143B4}"/>
                    </a:ext>
                  </a:extLst>
                </p:cNvPr>
                <p:cNvSpPr/>
                <p:nvPr/>
              </p:nvSpPr>
              <p:spPr>
                <a:xfrm flipH="1">
                  <a:off x="9356144" y="4327929"/>
                  <a:ext cx="947738" cy="1339726"/>
                </a:xfrm>
                <a:prstGeom prst="rtTriangle">
                  <a:avLst/>
                </a:prstGeom>
                <a:solidFill>
                  <a:schemeClr val="accent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98" name="直接连接符 97">
                  <a:extLst>
                    <a:ext uri="{FF2B5EF4-FFF2-40B4-BE49-F238E27FC236}">
                      <a16:creationId xmlns:a16="http://schemas.microsoft.com/office/drawing/2014/main" id="{2D9B9D11-F03E-DB11-4433-3D053617A885}"/>
                    </a:ext>
                  </a:extLst>
                </p:cNvPr>
                <p:cNvCxnSpPr/>
                <p:nvPr/>
              </p:nvCxnSpPr>
              <p:spPr>
                <a:xfrm flipV="1">
                  <a:off x="9152716" y="4029999"/>
                  <a:ext cx="1151166" cy="1637655"/>
                </a:xfrm>
                <a:prstGeom prst="line">
                  <a:avLst/>
                </a:prstGeom>
                <a:ln>
                  <a:solidFill>
                    <a:schemeClr val="accent1">
                      <a:alpha val="5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9" name="直角三角形 98">
                  <a:extLst>
                    <a:ext uri="{FF2B5EF4-FFF2-40B4-BE49-F238E27FC236}">
                      <a16:creationId xmlns:a16="http://schemas.microsoft.com/office/drawing/2014/main" id="{5205EDA1-6821-71DA-1069-50918F483D27}"/>
                    </a:ext>
                  </a:extLst>
                </p:cNvPr>
                <p:cNvSpPr/>
                <p:nvPr/>
              </p:nvSpPr>
              <p:spPr>
                <a:xfrm flipH="1">
                  <a:off x="9243822" y="4173204"/>
                  <a:ext cx="1057192" cy="1494451"/>
                </a:xfrm>
                <a:prstGeom prst="rtTriangle">
                  <a:avLst/>
                </a:prstGeom>
                <a:solidFill>
                  <a:schemeClr val="accent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3EF75EDC-6582-43CD-E34A-BD2EE12E4124}"/>
              </a:ext>
            </a:extLst>
          </p:cNvPr>
          <p:cNvSpPr txBox="1"/>
          <p:nvPr/>
        </p:nvSpPr>
        <p:spPr>
          <a:xfrm>
            <a:off x="947738" y="433051"/>
            <a:ext cx="218560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解决方案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ED18676-89D9-54AC-19C5-D55FC7B99ADF}"/>
              </a:ext>
            </a:extLst>
          </p:cNvPr>
          <p:cNvCxnSpPr/>
          <p:nvPr/>
        </p:nvCxnSpPr>
        <p:spPr>
          <a:xfrm>
            <a:off x="947738" y="1011936"/>
            <a:ext cx="406317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B6C027A0-AAA3-E5E0-E442-CC2521B4FB12}"/>
              </a:ext>
            </a:extLst>
          </p:cNvPr>
          <p:cNvSpPr txBox="1"/>
          <p:nvPr/>
        </p:nvSpPr>
        <p:spPr>
          <a:xfrm>
            <a:off x="972122" y="1079203"/>
            <a:ext cx="158210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400">
                <a:solidFill>
                  <a:schemeClr val="bg1"/>
                </a:solidFill>
                <a:latin typeface="+mn-ea"/>
              </a:rPr>
              <a:t>Total solution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19E0355-806A-C1BA-2690-6AD3720F3C95}"/>
              </a:ext>
            </a:extLst>
          </p:cNvPr>
          <p:cNvSpPr txBox="1"/>
          <p:nvPr/>
        </p:nvSpPr>
        <p:spPr>
          <a:xfrm>
            <a:off x="5381828" y="2896535"/>
            <a:ext cx="1615440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9600" i="1" dirty="0">
                <a:ln w="3175">
                  <a:solidFill>
                    <a:schemeClr val="bg1"/>
                  </a:solidFill>
                </a:ln>
                <a:gradFill>
                  <a:gsLst>
                    <a:gs pos="0">
                      <a:schemeClr val="bg1">
                        <a:alpha val="48000"/>
                      </a:schemeClr>
                    </a:gs>
                    <a:gs pos="99320">
                      <a:schemeClr val="accent1"/>
                    </a:gs>
                    <a:gs pos="54000">
                      <a:schemeClr val="bg1"/>
                    </a:gs>
                  </a:gsLst>
                  <a:lin ang="5400000" scaled="1"/>
                </a:gradFill>
                <a:latin typeface="Baskerville Old Face" panose="02020602080505020303" pitchFamily="18" charset="0"/>
                <a:ea typeface="优设标题黑" panose="00000500000000000000" pitchFamily="2" charset="-122"/>
                <a:cs typeface="Arial" panose="020B0604020202020204" pitchFamily="34" charset="0"/>
              </a:rPr>
              <a:t>V</a:t>
            </a:r>
            <a:endParaRPr lang="zh-CN" altLang="en-US" sz="9600" i="1" dirty="0">
              <a:ln w="3175">
                <a:solidFill>
                  <a:schemeClr val="bg1"/>
                </a:solidFill>
              </a:ln>
              <a:gradFill>
                <a:gsLst>
                  <a:gs pos="0">
                    <a:schemeClr val="bg1">
                      <a:alpha val="48000"/>
                    </a:schemeClr>
                  </a:gs>
                  <a:gs pos="99320">
                    <a:schemeClr val="accent1"/>
                  </a:gs>
                  <a:gs pos="54000">
                    <a:schemeClr val="bg1"/>
                  </a:gs>
                </a:gsLst>
                <a:lin ang="5400000" scaled="1"/>
              </a:gradFill>
              <a:latin typeface="Baskerville Old Face" panose="02020602080505020303" pitchFamily="18" charset="0"/>
              <a:ea typeface="优设标题黑" panose="000005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205EBDE-A78F-B38B-0F22-33AA30D3850C}"/>
              </a:ext>
            </a:extLst>
          </p:cNvPr>
          <p:cNvSpPr txBox="1"/>
          <p:nvPr/>
        </p:nvSpPr>
        <p:spPr>
          <a:xfrm>
            <a:off x="5841849" y="3195113"/>
            <a:ext cx="1615440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9600" i="1" dirty="0">
                <a:ln w="3175">
                  <a:solidFill>
                    <a:schemeClr val="bg1"/>
                  </a:solidFill>
                </a:ln>
                <a:gradFill>
                  <a:gsLst>
                    <a:gs pos="0">
                      <a:schemeClr val="bg1">
                        <a:alpha val="48000"/>
                      </a:schemeClr>
                    </a:gs>
                    <a:gs pos="99320">
                      <a:schemeClr val="accent1"/>
                    </a:gs>
                    <a:gs pos="54000">
                      <a:schemeClr val="bg1"/>
                    </a:gs>
                  </a:gsLst>
                  <a:lin ang="5400000" scaled="1"/>
                </a:gradFill>
                <a:latin typeface="Baskerville Old Face" panose="02020602080505020303" pitchFamily="18" charset="0"/>
                <a:ea typeface="优设标题黑" panose="00000500000000000000" pitchFamily="2" charset="-122"/>
                <a:cs typeface="Arial" panose="020B0604020202020204" pitchFamily="34" charset="0"/>
              </a:rPr>
              <a:t>S</a:t>
            </a:r>
            <a:endParaRPr lang="zh-CN" altLang="en-US" sz="9600" i="1" dirty="0">
              <a:ln w="3175">
                <a:solidFill>
                  <a:schemeClr val="bg1"/>
                </a:solidFill>
              </a:ln>
              <a:gradFill>
                <a:gsLst>
                  <a:gs pos="0">
                    <a:schemeClr val="bg1">
                      <a:alpha val="48000"/>
                    </a:schemeClr>
                  </a:gs>
                  <a:gs pos="99320">
                    <a:schemeClr val="accent1"/>
                  </a:gs>
                  <a:gs pos="54000">
                    <a:schemeClr val="bg1"/>
                  </a:gs>
                </a:gsLst>
                <a:lin ang="5400000" scaled="1"/>
              </a:gradFill>
              <a:latin typeface="Baskerville Old Face" panose="02020602080505020303" pitchFamily="18" charset="0"/>
              <a:ea typeface="优设标题黑" panose="000005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A5EBE719-9DF8-6498-71A2-F06BD9BC746A}"/>
              </a:ext>
            </a:extLst>
          </p:cNvPr>
          <p:cNvGrpSpPr/>
          <p:nvPr/>
        </p:nvGrpSpPr>
        <p:grpSpPr>
          <a:xfrm>
            <a:off x="326844" y="3019561"/>
            <a:ext cx="4558818" cy="3059704"/>
            <a:chOff x="1060060" y="3019561"/>
            <a:chExt cx="3829663" cy="2570323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C999234B-40FF-26FF-E5A7-3A404CB83A2A}"/>
                </a:ext>
              </a:extLst>
            </p:cNvPr>
            <p:cNvGrpSpPr/>
            <p:nvPr/>
          </p:nvGrpSpPr>
          <p:grpSpPr>
            <a:xfrm>
              <a:off x="2041977" y="3019561"/>
              <a:ext cx="2847746" cy="532465"/>
              <a:chOff x="3647314" y="2308860"/>
              <a:chExt cx="2425270" cy="466933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1BDFBB58-1149-71F1-4639-3E4BE216A03C}"/>
                  </a:ext>
                </a:extLst>
              </p:cNvPr>
              <p:cNvSpPr/>
              <p:nvPr/>
            </p:nvSpPr>
            <p:spPr>
              <a:xfrm>
                <a:off x="3647314" y="2597542"/>
                <a:ext cx="2322606" cy="178251"/>
              </a:xfrm>
              <a:custGeom>
                <a:avLst/>
                <a:gdLst>
                  <a:gd name="connsiteX0" fmla="*/ 26212 w 2322606"/>
                  <a:gd name="connsiteY0" fmla="*/ 0 h 178251"/>
                  <a:gd name="connsiteX1" fmla="*/ 2322606 w 2322606"/>
                  <a:gd name="connsiteY1" fmla="*/ 0 h 178251"/>
                  <a:gd name="connsiteX2" fmla="*/ 2279832 w 2322606"/>
                  <a:gd name="connsiteY2" fmla="*/ 118751 h 178251"/>
                  <a:gd name="connsiteX3" fmla="*/ 2195157 w 2322606"/>
                  <a:gd name="connsiteY3" fmla="*/ 178251 h 178251"/>
                  <a:gd name="connsiteX4" fmla="*/ 90084 w 2322606"/>
                  <a:gd name="connsiteY4" fmla="*/ 178251 h 178251"/>
                  <a:gd name="connsiteX5" fmla="*/ 5410 w 2322606"/>
                  <a:gd name="connsiteY5" fmla="*/ 57751 h 178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22606" h="178251">
                    <a:moveTo>
                      <a:pt x="26212" y="0"/>
                    </a:moveTo>
                    <a:lnTo>
                      <a:pt x="2322606" y="0"/>
                    </a:lnTo>
                    <a:lnTo>
                      <a:pt x="2279832" y="118751"/>
                    </a:lnTo>
                    <a:cubicBezTo>
                      <a:pt x="2266973" y="154451"/>
                      <a:pt x="2233103" y="178251"/>
                      <a:pt x="2195157" y="178251"/>
                    </a:cubicBezTo>
                    <a:lnTo>
                      <a:pt x="90084" y="178251"/>
                    </a:lnTo>
                    <a:cubicBezTo>
                      <a:pt x="27710" y="178251"/>
                      <a:pt x="-15728" y="116435"/>
                      <a:pt x="5410" y="57751"/>
                    </a:cubicBezTo>
                    <a:close/>
                  </a:path>
                </a:pathLst>
              </a:custGeom>
              <a:gradFill>
                <a:gsLst>
                  <a:gs pos="8000">
                    <a:schemeClr val="bg1">
                      <a:alpha val="0"/>
                    </a:schemeClr>
                  </a:gs>
                  <a:gs pos="43000">
                    <a:schemeClr val="bg1">
                      <a:alpha val="66000"/>
                    </a:schemeClr>
                  </a:gs>
                </a:gsLst>
                <a:lin ang="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平行四边形 48">
                <a:extLst>
                  <a:ext uri="{FF2B5EF4-FFF2-40B4-BE49-F238E27FC236}">
                    <a16:creationId xmlns:a16="http://schemas.microsoft.com/office/drawing/2014/main" id="{B508F684-6777-CD4C-8247-E2C23C3827A6}"/>
                  </a:ext>
                </a:extLst>
              </p:cNvPr>
              <p:cNvSpPr/>
              <p:nvPr/>
            </p:nvSpPr>
            <p:spPr>
              <a:xfrm>
                <a:off x="3757673" y="2308860"/>
                <a:ext cx="2314911" cy="288682"/>
              </a:xfrm>
              <a:prstGeom prst="parallelogram">
                <a:avLst>
                  <a:gd name="adj" fmla="val 37538"/>
                </a:avLst>
              </a:prstGeom>
              <a:gradFill>
                <a:gsLst>
                  <a:gs pos="8000">
                    <a:srgbClr val="56989A">
                      <a:alpha val="0"/>
                    </a:srgbClr>
                  </a:gs>
                  <a:gs pos="91000">
                    <a:schemeClr val="accent1">
                      <a:alpha val="78000"/>
                    </a:schemeClr>
                  </a:gs>
                </a:gsLst>
                <a:lin ang="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0135238D-DF5B-24AB-C6CA-C64E47D25CE6}"/>
                </a:ext>
              </a:extLst>
            </p:cNvPr>
            <p:cNvGrpSpPr/>
            <p:nvPr/>
          </p:nvGrpSpPr>
          <p:grpSpPr>
            <a:xfrm>
              <a:off x="1736934" y="3698848"/>
              <a:ext cx="2902460" cy="532465"/>
              <a:chOff x="3647314" y="2308860"/>
              <a:chExt cx="2425610" cy="466933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EAF49DAC-6C7E-1461-E2A2-D5C0FF69A799}"/>
                  </a:ext>
                </a:extLst>
              </p:cNvPr>
              <p:cNvSpPr/>
              <p:nvPr/>
            </p:nvSpPr>
            <p:spPr>
              <a:xfrm>
                <a:off x="3647314" y="2597542"/>
                <a:ext cx="2322606" cy="178251"/>
              </a:xfrm>
              <a:custGeom>
                <a:avLst/>
                <a:gdLst>
                  <a:gd name="connsiteX0" fmla="*/ 26212 w 2322606"/>
                  <a:gd name="connsiteY0" fmla="*/ 0 h 178251"/>
                  <a:gd name="connsiteX1" fmla="*/ 2322606 w 2322606"/>
                  <a:gd name="connsiteY1" fmla="*/ 0 h 178251"/>
                  <a:gd name="connsiteX2" fmla="*/ 2279832 w 2322606"/>
                  <a:gd name="connsiteY2" fmla="*/ 118751 h 178251"/>
                  <a:gd name="connsiteX3" fmla="*/ 2195157 w 2322606"/>
                  <a:gd name="connsiteY3" fmla="*/ 178251 h 178251"/>
                  <a:gd name="connsiteX4" fmla="*/ 90084 w 2322606"/>
                  <a:gd name="connsiteY4" fmla="*/ 178251 h 178251"/>
                  <a:gd name="connsiteX5" fmla="*/ 5410 w 2322606"/>
                  <a:gd name="connsiteY5" fmla="*/ 57751 h 178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22606" h="178251">
                    <a:moveTo>
                      <a:pt x="26212" y="0"/>
                    </a:moveTo>
                    <a:lnTo>
                      <a:pt x="2322606" y="0"/>
                    </a:lnTo>
                    <a:lnTo>
                      <a:pt x="2279832" y="118751"/>
                    </a:lnTo>
                    <a:cubicBezTo>
                      <a:pt x="2266973" y="154451"/>
                      <a:pt x="2233103" y="178251"/>
                      <a:pt x="2195157" y="178251"/>
                    </a:cubicBezTo>
                    <a:lnTo>
                      <a:pt x="90084" y="178251"/>
                    </a:lnTo>
                    <a:cubicBezTo>
                      <a:pt x="27710" y="178251"/>
                      <a:pt x="-15728" y="116435"/>
                      <a:pt x="5410" y="57751"/>
                    </a:cubicBezTo>
                    <a:close/>
                  </a:path>
                </a:pathLst>
              </a:custGeom>
              <a:gradFill>
                <a:gsLst>
                  <a:gs pos="8000">
                    <a:schemeClr val="bg1">
                      <a:alpha val="0"/>
                    </a:schemeClr>
                  </a:gs>
                  <a:gs pos="43000">
                    <a:schemeClr val="bg1">
                      <a:alpha val="66000"/>
                    </a:schemeClr>
                  </a:gs>
                </a:gsLst>
                <a:lin ang="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平行四边形 52">
                <a:extLst>
                  <a:ext uri="{FF2B5EF4-FFF2-40B4-BE49-F238E27FC236}">
                    <a16:creationId xmlns:a16="http://schemas.microsoft.com/office/drawing/2014/main" id="{27A436A6-EC10-4CA6-1061-07234A8883C0}"/>
                  </a:ext>
                </a:extLst>
              </p:cNvPr>
              <p:cNvSpPr/>
              <p:nvPr/>
            </p:nvSpPr>
            <p:spPr>
              <a:xfrm>
                <a:off x="3758013" y="2308860"/>
                <a:ext cx="2314911" cy="288682"/>
              </a:xfrm>
              <a:prstGeom prst="parallelogram">
                <a:avLst>
                  <a:gd name="adj" fmla="val 37538"/>
                </a:avLst>
              </a:prstGeom>
              <a:gradFill>
                <a:gsLst>
                  <a:gs pos="8000">
                    <a:srgbClr val="56989A">
                      <a:alpha val="0"/>
                    </a:srgbClr>
                  </a:gs>
                  <a:gs pos="91000">
                    <a:schemeClr val="accent1">
                      <a:alpha val="78000"/>
                    </a:schemeClr>
                  </a:gs>
                </a:gsLst>
                <a:lin ang="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24AEFBD8-0CB3-6F77-3C56-1F9999CB3EAF}"/>
                </a:ext>
              </a:extLst>
            </p:cNvPr>
            <p:cNvGrpSpPr/>
            <p:nvPr/>
          </p:nvGrpSpPr>
          <p:grpSpPr>
            <a:xfrm>
              <a:off x="1319795" y="4378134"/>
              <a:ext cx="3064796" cy="532465"/>
              <a:chOff x="3647314" y="2308860"/>
              <a:chExt cx="2426548" cy="466933"/>
            </a:xfrm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1B01F28A-9D12-ADD2-2F3C-967C13DEB757}"/>
                  </a:ext>
                </a:extLst>
              </p:cNvPr>
              <p:cNvSpPr/>
              <p:nvPr/>
            </p:nvSpPr>
            <p:spPr>
              <a:xfrm>
                <a:off x="3647314" y="2597542"/>
                <a:ext cx="2322606" cy="178251"/>
              </a:xfrm>
              <a:custGeom>
                <a:avLst/>
                <a:gdLst>
                  <a:gd name="connsiteX0" fmla="*/ 26212 w 2322606"/>
                  <a:gd name="connsiteY0" fmla="*/ 0 h 178251"/>
                  <a:gd name="connsiteX1" fmla="*/ 2322606 w 2322606"/>
                  <a:gd name="connsiteY1" fmla="*/ 0 h 178251"/>
                  <a:gd name="connsiteX2" fmla="*/ 2279832 w 2322606"/>
                  <a:gd name="connsiteY2" fmla="*/ 118751 h 178251"/>
                  <a:gd name="connsiteX3" fmla="*/ 2195157 w 2322606"/>
                  <a:gd name="connsiteY3" fmla="*/ 178251 h 178251"/>
                  <a:gd name="connsiteX4" fmla="*/ 90084 w 2322606"/>
                  <a:gd name="connsiteY4" fmla="*/ 178251 h 178251"/>
                  <a:gd name="connsiteX5" fmla="*/ 5410 w 2322606"/>
                  <a:gd name="connsiteY5" fmla="*/ 57751 h 178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22606" h="178251">
                    <a:moveTo>
                      <a:pt x="26212" y="0"/>
                    </a:moveTo>
                    <a:lnTo>
                      <a:pt x="2322606" y="0"/>
                    </a:lnTo>
                    <a:lnTo>
                      <a:pt x="2279832" y="118751"/>
                    </a:lnTo>
                    <a:cubicBezTo>
                      <a:pt x="2266973" y="154451"/>
                      <a:pt x="2233103" y="178251"/>
                      <a:pt x="2195157" y="178251"/>
                    </a:cubicBezTo>
                    <a:lnTo>
                      <a:pt x="90084" y="178251"/>
                    </a:lnTo>
                    <a:cubicBezTo>
                      <a:pt x="27710" y="178251"/>
                      <a:pt x="-15728" y="116435"/>
                      <a:pt x="5410" y="57751"/>
                    </a:cubicBezTo>
                    <a:close/>
                  </a:path>
                </a:pathLst>
              </a:custGeom>
              <a:gradFill>
                <a:gsLst>
                  <a:gs pos="8000">
                    <a:schemeClr val="bg1">
                      <a:alpha val="0"/>
                    </a:schemeClr>
                  </a:gs>
                  <a:gs pos="43000">
                    <a:schemeClr val="bg1">
                      <a:alpha val="66000"/>
                    </a:schemeClr>
                  </a:gs>
                </a:gsLst>
                <a:lin ang="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平行四边形 55">
                <a:extLst>
                  <a:ext uri="{FF2B5EF4-FFF2-40B4-BE49-F238E27FC236}">
                    <a16:creationId xmlns:a16="http://schemas.microsoft.com/office/drawing/2014/main" id="{370599DA-CD7F-A603-DF50-0F5981E32A45}"/>
                  </a:ext>
                </a:extLst>
              </p:cNvPr>
              <p:cNvSpPr/>
              <p:nvPr/>
            </p:nvSpPr>
            <p:spPr>
              <a:xfrm>
                <a:off x="3758951" y="2308860"/>
                <a:ext cx="2314911" cy="288682"/>
              </a:xfrm>
              <a:prstGeom prst="parallelogram">
                <a:avLst>
                  <a:gd name="adj" fmla="val 37538"/>
                </a:avLst>
              </a:prstGeom>
              <a:gradFill>
                <a:gsLst>
                  <a:gs pos="8000">
                    <a:srgbClr val="56989A">
                      <a:alpha val="0"/>
                    </a:srgbClr>
                  </a:gs>
                  <a:gs pos="91000">
                    <a:schemeClr val="accent1">
                      <a:alpha val="78000"/>
                    </a:schemeClr>
                  </a:gs>
                </a:gsLst>
                <a:lin ang="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20C5C35B-C239-F08C-CF2F-10CFB3660B1D}"/>
                </a:ext>
              </a:extLst>
            </p:cNvPr>
            <p:cNvGrpSpPr/>
            <p:nvPr/>
          </p:nvGrpSpPr>
          <p:grpSpPr>
            <a:xfrm>
              <a:off x="1060060" y="5057419"/>
              <a:ext cx="3039663" cy="532465"/>
              <a:chOff x="3647314" y="2308860"/>
              <a:chExt cx="2423031" cy="466933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0E13C5F6-68E5-FA8F-B35A-592E1E4D5D41}"/>
                  </a:ext>
                </a:extLst>
              </p:cNvPr>
              <p:cNvSpPr/>
              <p:nvPr/>
            </p:nvSpPr>
            <p:spPr>
              <a:xfrm>
                <a:off x="3647314" y="2597542"/>
                <a:ext cx="2322606" cy="178251"/>
              </a:xfrm>
              <a:custGeom>
                <a:avLst/>
                <a:gdLst>
                  <a:gd name="connsiteX0" fmla="*/ 26212 w 2322606"/>
                  <a:gd name="connsiteY0" fmla="*/ 0 h 178251"/>
                  <a:gd name="connsiteX1" fmla="*/ 2322606 w 2322606"/>
                  <a:gd name="connsiteY1" fmla="*/ 0 h 178251"/>
                  <a:gd name="connsiteX2" fmla="*/ 2279832 w 2322606"/>
                  <a:gd name="connsiteY2" fmla="*/ 118751 h 178251"/>
                  <a:gd name="connsiteX3" fmla="*/ 2195157 w 2322606"/>
                  <a:gd name="connsiteY3" fmla="*/ 178251 h 178251"/>
                  <a:gd name="connsiteX4" fmla="*/ 90084 w 2322606"/>
                  <a:gd name="connsiteY4" fmla="*/ 178251 h 178251"/>
                  <a:gd name="connsiteX5" fmla="*/ 5410 w 2322606"/>
                  <a:gd name="connsiteY5" fmla="*/ 57751 h 178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22606" h="178251">
                    <a:moveTo>
                      <a:pt x="26212" y="0"/>
                    </a:moveTo>
                    <a:lnTo>
                      <a:pt x="2322606" y="0"/>
                    </a:lnTo>
                    <a:lnTo>
                      <a:pt x="2279832" y="118751"/>
                    </a:lnTo>
                    <a:cubicBezTo>
                      <a:pt x="2266973" y="154451"/>
                      <a:pt x="2233103" y="178251"/>
                      <a:pt x="2195157" y="178251"/>
                    </a:cubicBezTo>
                    <a:lnTo>
                      <a:pt x="90084" y="178251"/>
                    </a:lnTo>
                    <a:cubicBezTo>
                      <a:pt x="27710" y="178251"/>
                      <a:pt x="-15728" y="116435"/>
                      <a:pt x="5410" y="57751"/>
                    </a:cubicBezTo>
                    <a:close/>
                  </a:path>
                </a:pathLst>
              </a:custGeom>
              <a:gradFill>
                <a:gsLst>
                  <a:gs pos="8000">
                    <a:schemeClr val="bg1">
                      <a:alpha val="0"/>
                    </a:schemeClr>
                  </a:gs>
                  <a:gs pos="43000">
                    <a:schemeClr val="bg1">
                      <a:alpha val="66000"/>
                    </a:schemeClr>
                  </a:gs>
                </a:gsLst>
                <a:lin ang="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平行四边形 58">
                <a:extLst>
                  <a:ext uri="{FF2B5EF4-FFF2-40B4-BE49-F238E27FC236}">
                    <a16:creationId xmlns:a16="http://schemas.microsoft.com/office/drawing/2014/main" id="{CB33CE51-20BC-2F4F-B6B6-1D5469F3643D}"/>
                  </a:ext>
                </a:extLst>
              </p:cNvPr>
              <p:cNvSpPr/>
              <p:nvPr/>
            </p:nvSpPr>
            <p:spPr>
              <a:xfrm>
                <a:off x="3755434" y="2308860"/>
                <a:ext cx="2314911" cy="288682"/>
              </a:xfrm>
              <a:prstGeom prst="parallelogram">
                <a:avLst>
                  <a:gd name="adj" fmla="val 37538"/>
                </a:avLst>
              </a:prstGeom>
              <a:gradFill>
                <a:gsLst>
                  <a:gs pos="8000">
                    <a:srgbClr val="56989A">
                      <a:alpha val="0"/>
                    </a:srgbClr>
                  </a:gs>
                  <a:gs pos="91000">
                    <a:schemeClr val="accent1">
                      <a:alpha val="78000"/>
                    </a:schemeClr>
                  </a:gs>
                </a:gsLst>
                <a:lin ang="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D2A42338-612A-6174-A3D6-AB79CB1C13D6}"/>
              </a:ext>
            </a:extLst>
          </p:cNvPr>
          <p:cNvGrpSpPr/>
          <p:nvPr/>
        </p:nvGrpSpPr>
        <p:grpSpPr>
          <a:xfrm>
            <a:off x="6648822" y="3019561"/>
            <a:ext cx="4650167" cy="3059704"/>
            <a:chOff x="6648822" y="3019561"/>
            <a:chExt cx="3906403" cy="2570324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5AD6E062-F140-710A-4314-D665FFC1FB23}"/>
                </a:ext>
              </a:extLst>
            </p:cNvPr>
            <p:cNvGrpSpPr/>
            <p:nvPr/>
          </p:nvGrpSpPr>
          <p:grpSpPr>
            <a:xfrm>
              <a:off x="7356597" y="3019561"/>
              <a:ext cx="3198628" cy="532466"/>
              <a:chOff x="6903775" y="3019561"/>
              <a:chExt cx="2819338" cy="532466"/>
            </a:xfrm>
          </p:grpSpPr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36CDCECE-F0A1-AA70-21D0-65BE194A0119}"/>
                  </a:ext>
                </a:extLst>
              </p:cNvPr>
              <p:cNvSpPr/>
              <p:nvPr/>
            </p:nvSpPr>
            <p:spPr>
              <a:xfrm flipH="1" flipV="1">
                <a:off x="6903775" y="3348760"/>
                <a:ext cx="2819338" cy="203267"/>
              </a:xfrm>
              <a:custGeom>
                <a:avLst/>
                <a:gdLst>
                  <a:gd name="connsiteX0" fmla="*/ 26212 w 2322606"/>
                  <a:gd name="connsiteY0" fmla="*/ 0 h 178251"/>
                  <a:gd name="connsiteX1" fmla="*/ 2322606 w 2322606"/>
                  <a:gd name="connsiteY1" fmla="*/ 0 h 178251"/>
                  <a:gd name="connsiteX2" fmla="*/ 2279832 w 2322606"/>
                  <a:gd name="connsiteY2" fmla="*/ 118751 h 178251"/>
                  <a:gd name="connsiteX3" fmla="*/ 2195157 w 2322606"/>
                  <a:gd name="connsiteY3" fmla="*/ 178251 h 178251"/>
                  <a:gd name="connsiteX4" fmla="*/ 90084 w 2322606"/>
                  <a:gd name="connsiteY4" fmla="*/ 178251 h 178251"/>
                  <a:gd name="connsiteX5" fmla="*/ 5410 w 2322606"/>
                  <a:gd name="connsiteY5" fmla="*/ 57751 h 178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22606" h="178251">
                    <a:moveTo>
                      <a:pt x="26212" y="0"/>
                    </a:moveTo>
                    <a:lnTo>
                      <a:pt x="2322606" y="0"/>
                    </a:lnTo>
                    <a:lnTo>
                      <a:pt x="2279832" y="118751"/>
                    </a:lnTo>
                    <a:cubicBezTo>
                      <a:pt x="2266973" y="154451"/>
                      <a:pt x="2233103" y="178251"/>
                      <a:pt x="2195157" y="178251"/>
                    </a:cubicBezTo>
                    <a:lnTo>
                      <a:pt x="90084" y="178251"/>
                    </a:lnTo>
                    <a:cubicBezTo>
                      <a:pt x="27710" y="178251"/>
                      <a:pt x="-15728" y="116435"/>
                      <a:pt x="5410" y="57751"/>
                    </a:cubicBezTo>
                    <a:close/>
                  </a:path>
                </a:pathLst>
              </a:custGeom>
              <a:gradFill>
                <a:gsLst>
                  <a:gs pos="8000">
                    <a:schemeClr val="bg1">
                      <a:alpha val="0"/>
                    </a:schemeClr>
                  </a:gs>
                  <a:gs pos="38000">
                    <a:schemeClr val="bg1">
                      <a:alpha val="82000"/>
                    </a:schemeClr>
                  </a:gs>
                </a:gsLst>
                <a:lin ang="0" scaled="0"/>
              </a:gradFill>
              <a:ln>
                <a:gradFill flip="none" rotWithShape="1">
                  <a:gsLst>
                    <a:gs pos="51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平行四边形 73">
                <a:extLst>
                  <a:ext uri="{FF2B5EF4-FFF2-40B4-BE49-F238E27FC236}">
                    <a16:creationId xmlns:a16="http://schemas.microsoft.com/office/drawing/2014/main" id="{8647C95B-9957-AD09-4722-1B8D0891D8C8}"/>
                  </a:ext>
                </a:extLst>
              </p:cNvPr>
              <p:cNvSpPr/>
              <p:nvPr/>
            </p:nvSpPr>
            <p:spPr>
              <a:xfrm flipH="1" flipV="1">
                <a:off x="7004951" y="3019561"/>
                <a:ext cx="2718162" cy="329197"/>
              </a:xfrm>
              <a:prstGeom prst="parallelogram">
                <a:avLst>
                  <a:gd name="adj" fmla="val 37538"/>
                </a:avLst>
              </a:prstGeom>
              <a:noFill/>
              <a:ln>
                <a:gradFill flip="none" rotWithShape="1">
                  <a:gsLst>
                    <a:gs pos="47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B6BF7959-1C28-B7EA-6F70-2FD486B9D499}"/>
                </a:ext>
              </a:extLst>
            </p:cNvPr>
            <p:cNvGrpSpPr/>
            <p:nvPr/>
          </p:nvGrpSpPr>
          <p:grpSpPr>
            <a:xfrm>
              <a:off x="7159115" y="3698848"/>
              <a:ext cx="3142152" cy="532466"/>
              <a:chOff x="7159115" y="3760142"/>
              <a:chExt cx="2819338" cy="532466"/>
            </a:xfrm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71C0E5D-1C36-AA7D-0137-DA51182154F0}"/>
                  </a:ext>
                </a:extLst>
              </p:cNvPr>
              <p:cNvSpPr/>
              <p:nvPr/>
            </p:nvSpPr>
            <p:spPr>
              <a:xfrm flipH="1" flipV="1">
                <a:off x="7159115" y="4089341"/>
                <a:ext cx="2819338" cy="203267"/>
              </a:xfrm>
              <a:custGeom>
                <a:avLst/>
                <a:gdLst>
                  <a:gd name="connsiteX0" fmla="*/ 26212 w 2322606"/>
                  <a:gd name="connsiteY0" fmla="*/ 0 h 178251"/>
                  <a:gd name="connsiteX1" fmla="*/ 2322606 w 2322606"/>
                  <a:gd name="connsiteY1" fmla="*/ 0 h 178251"/>
                  <a:gd name="connsiteX2" fmla="*/ 2279832 w 2322606"/>
                  <a:gd name="connsiteY2" fmla="*/ 118751 h 178251"/>
                  <a:gd name="connsiteX3" fmla="*/ 2195157 w 2322606"/>
                  <a:gd name="connsiteY3" fmla="*/ 178251 h 178251"/>
                  <a:gd name="connsiteX4" fmla="*/ 90084 w 2322606"/>
                  <a:gd name="connsiteY4" fmla="*/ 178251 h 178251"/>
                  <a:gd name="connsiteX5" fmla="*/ 5410 w 2322606"/>
                  <a:gd name="connsiteY5" fmla="*/ 57751 h 178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22606" h="178251">
                    <a:moveTo>
                      <a:pt x="26212" y="0"/>
                    </a:moveTo>
                    <a:lnTo>
                      <a:pt x="2322606" y="0"/>
                    </a:lnTo>
                    <a:lnTo>
                      <a:pt x="2279832" y="118751"/>
                    </a:lnTo>
                    <a:cubicBezTo>
                      <a:pt x="2266973" y="154451"/>
                      <a:pt x="2233103" y="178251"/>
                      <a:pt x="2195157" y="178251"/>
                    </a:cubicBezTo>
                    <a:lnTo>
                      <a:pt x="90084" y="178251"/>
                    </a:lnTo>
                    <a:cubicBezTo>
                      <a:pt x="27710" y="178251"/>
                      <a:pt x="-15728" y="116435"/>
                      <a:pt x="5410" y="57751"/>
                    </a:cubicBezTo>
                    <a:close/>
                  </a:path>
                </a:pathLst>
              </a:custGeom>
              <a:gradFill>
                <a:gsLst>
                  <a:gs pos="8000">
                    <a:schemeClr val="bg1">
                      <a:alpha val="0"/>
                    </a:schemeClr>
                  </a:gs>
                  <a:gs pos="38000">
                    <a:schemeClr val="bg1">
                      <a:alpha val="82000"/>
                    </a:schemeClr>
                  </a:gs>
                </a:gsLst>
                <a:lin ang="0" scaled="0"/>
              </a:gradFill>
              <a:ln>
                <a:gradFill flip="none" rotWithShape="1">
                  <a:gsLst>
                    <a:gs pos="51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平行四边形 77">
                <a:extLst>
                  <a:ext uri="{FF2B5EF4-FFF2-40B4-BE49-F238E27FC236}">
                    <a16:creationId xmlns:a16="http://schemas.microsoft.com/office/drawing/2014/main" id="{BBE3EDB9-44AE-AA9A-C60A-D1A98FC49F94}"/>
                  </a:ext>
                </a:extLst>
              </p:cNvPr>
              <p:cNvSpPr/>
              <p:nvPr/>
            </p:nvSpPr>
            <p:spPr>
              <a:xfrm flipH="1" flipV="1">
                <a:off x="7260291" y="3760142"/>
                <a:ext cx="2718162" cy="329197"/>
              </a:xfrm>
              <a:prstGeom prst="parallelogram">
                <a:avLst>
                  <a:gd name="adj" fmla="val 37538"/>
                </a:avLst>
              </a:prstGeom>
              <a:noFill/>
              <a:ln>
                <a:gradFill flip="none" rotWithShape="1">
                  <a:gsLst>
                    <a:gs pos="47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D26F9D90-4490-A2A9-1FF6-BE12BE504AF7}"/>
                </a:ext>
              </a:extLst>
            </p:cNvPr>
            <p:cNvGrpSpPr/>
            <p:nvPr/>
          </p:nvGrpSpPr>
          <p:grpSpPr>
            <a:xfrm>
              <a:off x="6880138" y="4378134"/>
              <a:ext cx="3279040" cy="532466"/>
              <a:chOff x="6903775" y="3019561"/>
              <a:chExt cx="2819338" cy="532466"/>
            </a:xfrm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1FAFE943-3A84-BECE-E77E-33362A630143}"/>
                  </a:ext>
                </a:extLst>
              </p:cNvPr>
              <p:cNvSpPr/>
              <p:nvPr/>
            </p:nvSpPr>
            <p:spPr>
              <a:xfrm flipH="1" flipV="1">
                <a:off x="6903775" y="3348760"/>
                <a:ext cx="2819338" cy="203267"/>
              </a:xfrm>
              <a:custGeom>
                <a:avLst/>
                <a:gdLst>
                  <a:gd name="connsiteX0" fmla="*/ 26212 w 2322606"/>
                  <a:gd name="connsiteY0" fmla="*/ 0 h 178251"/>
                  <a:gd name="connsiteX1" fmla="*/ 2322606 w 2322606"/>
                  <a:gd name="connsiteY1" fmla="*/ 0 h 178251"/>
                  <a:gd name="connsiteX2" fmla="*/ 2279832 w 2322606"/>
                  <a:gd name="connsiteY2" fmla="*/ 118751 h 178251"/>
                  <a:gd name="connsiteX3" fmla="*/ 2195157 w 2322606"/>
                  <a:gd name="connsiteY3" fmla="*/ 178251 h 178251"/>
                  <a:gd name="connsiteX4" fmla="*/ 90084 w 2322606"/>
                  <a:gd name="connsiteY4" fmla="*/ 178251 h 178251"/>
                  <a:gd name="connsiteX5" fmla="*/ 5410 w 2322606"/>
                  <a:gd name="connsiteY5" fmla="*/ 57751 h 178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22606" h="178251">
                    <a:moveTo>
                      <a:pt x="26212" y="0"/>
                    </a:moveTo>
                    <a:lnTo>
                      <a:pt x="2322606" y="0"/>
                    </a:lnTo>
                    <a:lnTo>
                      <a:pt x="2279832" y="118751"/>
                    </a:lnTo>
                    <a:cubicBezTo>
                      <a:pt x="2266973" y="154451"/>
                      <a:pt x="2233103" y="178251"/>
                      <a:pt x="2195157" y="178251"/>
                    </a:cubicBezTo>
                    <a:lnTo>
                      <a:pt x="90084" y="178251"/>
                    </a:lnTo>
                    <a:cubicBezTo>
                      <a:pt x="27710" y="178251"/>
                      <a:pt x="-15728" y="116435"/>
                      <a:pt x="5410" y="57751"/>
                    </a:cubicBezTo>
                    <a:close/>
                  </a:path>
                </a:pathLst>
              </a:custGeom>
              <a:gradFill>
                <a:gsLst>
                  <a:gs pos="8000">
                    <a:schemeClr val="bg1">
                      <a:alpha val="0"/>
                    </a:schemeClr>
                  </a:gs>
                  <a:gs pos="38000">
                    <a:schemeClr val="bg1">
                      <a:alpha val="82000"/>
                    </a:schemeClr>
                  </a:gs>
                </a:gsLst>
                <a:lin ang="0" scaled="0"/>
              </a:gradFill>
              <a:ln>
                <a:gradFill flip="none" rotWithShape="1">
                  <a:gsLst>
                    <a:gs pos="51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平行四边形 80">
                <a:extLst>
                  <a:ext uri="{FF2B5EF4-FFF2-40B4-BE49-F238E27FC236}">
                    <a16:creationId xmlns:a16="http://schemas.microsoft.com/office/drawing/2014/main" id="{F341F438-FC3A-6179-CAAF-34E0A9826C63}"/>
                  </a:ext>
                </a:extLst>
              </p:cNvPr>
              <p:cNvSpPr/>
              <p:nvPr/>
            </p:nvSpPr>
            <p:spPr>
              <a:xfrm flipH="1" flipV="1">
                <a:off x="7004951" y="3019561"/>
                <a:ext cx="2718162" cy="329197"/>
              </a:xfrm>
              <a:prstGeom prst="parallelogram">
                <a:avLst>
                  <a:gd name="adj" fmla="val 37538"/>
                </a:avLst>
              </a:prstGeom>
              <a:noFill/>
              <a:ln>
                <a:gradFill flip="none" rotWithShape="1">
                  <a:gsLst>
                    <a:gs pos="47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8F7EADE9-F751-0576-3E14-2B869E64BE30}"/>
                </a:ext>
              </a:extLst>
            </p:cNvPr>
            <p:cNvGrpSpPr/>
            <p:nvPr/>
          </p:nvGrpSpPr>
          <p:grpSpPr>
            <a:xfrm>
              <a:off x="6648822" y="5057419"/>
              <a:ext cx="3165737" cy="532466"/>
              <a:chOff x="6903775" y="3019561"/>
              <a:chExt cx="2819338" cy="532466"/>
            </a:xfrm>
          </p:grpSpPr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8F2E1EF5-45EA-8CB0-7794-DEE369DC4812}"/>
                  </a:ext>
                </a:extLst>
              </p:cNvPr>
              <p:cNvSpPr/>
              <p:nvPr/>
            </p:nvSpPr>
            <p:spPr>
              <a:xfrm flipH="1" flipV="1">
                <a:off x="6903775" y="3348760"/>
                <a:ext cx="2819338" cy="203267"/>
              </a:xfrm>
              <a:custGeom>
                <a:avLst/>
                <a:gdLst>
                  <a:gd name="connsiteX0" fmla="*/ 26212 w 2322606"/>
                  <a:gd name="connsiteY0" fmla="*/ 0 h 178251"/>
                  <a:gd name="connsiteX1" fmla="*/ 2322606 w 2322606"/>
                  <a:gd name="connsiteY1" fmla="*/ 0 h 178251"/>
                  <a:gd name="connsiteX2" fmla="*/ 2279832 w 2322606"/>
                  <a:gd name="connsiteY2" fmla="*/ 118751 h 178251"/>
                  <a:gd name="connsiteX3" fmla="*/ 2195157 w 2322606"/>
                  <a:gd name="connsiteY3" fmla="*/ 178251 h 178251"/>
                  <a:gd name="connsiteX4" fmla="*/ 90084 w 2322606"/>
                  <a:gd name="connsiteY4" fmla="*/ 178251 h 178251"/>
                  <a:gd name="connsiteX5" fmla="*/ 5410 w 2322606"/>
                  <a:gd name="connsiteY5" fmla="*/ 57751 h 178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22606" h="178251">
                    <a:moveTo>
                      <a:pt x="26212" y="0"/>
                    </a:moveTo>
                    <a:lnTo>
                      <a:pt x="2322606" y="0"/>
                    </a:lnTo>
                    <a:lnTo>
                      <a:pt x="2279832" y="118751"/>
                    </a:lnTo>
                    <a:cubicBezTo>
                      <a:pt x="2266973" y="154451"/>
                      <a:pt x="2233103" y="178251"/>
                      <a:pt x="2195157" y="178251"/>
                    </a:cubicBezTo>
                    <a:lnTo>
                      <a:pt x="90084" y="178251"/>
                    </a:lnTo>
                    <a:cubicBezTo>
                      <a:pt x="27710" y="178251"/>
                      <a:pt x="-15728" y="116435"/>
                      <a:pt x="5410" y="57751"/>
                    </a:cubicBezTo>
                    <a:close/>
                  </a:path>
                </a:pathLst>
              </a:custGeom>
              <a:gradFill>
                <a:gsLst>
                  <a:gs pos="8000">
                    <a:schemeClr val="bg1">
                      <a:alpha val="0"/>
                    </a:schemeClr>
                  </a:gs>
                  <a:gs pos="38000">
                    <a:schemeClr val="bg1">
                      <a:alpha val="82000"/>
                    </a:schemeClr>
                  </a:gs>
                </a:gsLst>
                <a:lin ang="0" scaled="0"/>
              </a:gradFill>
              <a:ln>
                <a:gradFill flip="none" rotWithShape="1">
                  <a:gsLst>
                    <a:gs pos="51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平行四边形 90">
                <a:extLst>
                  <a:ext uri="{FF2B5EF4-FFF2-40B4-BE49-F238E27FC236}">
                    <a16:creationId xmlns:a16="http://schemas.microsoft.com/office/drawing/2014/main" id="{1C7C979F-27F8-DA24-039D-94C62A118F94}"/>
                  </a:ext>
                </a:extLst>
              </p:cNvPr>
              <p:cNvSpPr/>
              <p:nvPr/>
            </p:nvSpPr>
            <p:spPr>
              <a:xfrm flipH="1" flipV="1">
                <a:off x="7004951" y="3019561"/>
                <a:ext cx="2718162" cy="329197"/>
              </a:xfrm>
              <a:prstGeom prst="parallelogram">
                <a:avLst>
                  <a:gd name="adj" fmla="val 37538"/>
                </a:avLst>
              </a:prstGeom>
              <a:noFill/>
              <a:ln>
                <a:gradFill flip="none" rotWithShape="1">
                  <a:gsLst>
                    <a:gs pos="47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839E146F-00BC-A368-D108-EEE5B6309FDE}"/>
              </a:ext>
            </a:extLst>
          </p:cNvPr>
          <p:cNvSpPr txBox="1"/>
          <p:nvPr/>
        </p:nvSpPr>
        <p:spPr>
          <a:xfrm>
            <a:off x="2236989" y="3095939"/>
            <a:ext cx="56157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i="1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i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09142146-E75E-DD42-9057-6BDBC014AD59}"/>
              </a:ext>
            </a:extLst>
          </p:cNvPr>
          <p:cNvSpPr txBox="1"/>
          <p:nvPr/>
        </p:nvSpPr>
        <p:spPr>
          <a:xfrm>
            <a:off x="1812704" y="3913699"/>
            <a:ext cx="56157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i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i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32087DDE-7B58-9BCC-E724-3A902CBF5371}"/>
              </a:ext>
            </a:extLst>
          </p:cNvPr>
          <p:cNvSpPr txBox="1"/>
          <p:nvPr/>
        </p:nvSpPr>
        <p:spPr>
          <a:xfrm>
            <a:off x="1441517" y="4712782"/>
            <a:ext cx="56157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i="1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i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560C879D-E531-DB03-E926-75E5088D0548}"/>
              </a:ext>
            </a:extLst>
          </p:cNvPr>
          <p:cNvSpPr txBox="1"/>
          <p:nvPr/>
        </p:nvSpPr>
        <p:spPr>
          <a:xfrm>
            <a:off x="1109271" y="5512659"/>
            <a:ext cx="56157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i="1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i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5B07730E-51D1-992F-E7C4-DE0BFD612908}"/>
              </a:ext>
            </a:extLst>
          </p:cNvPr>
          <p:cNvSpPr txBox="1"/>
          <p:nvPr/>
        </p:nvSpPr>
        <p:spPr>
          <a:xfrm>
            <a:off x="10570361" y="3095939"/>
            <a:ext cx="56157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i="1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i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A63EDD1-B7F5-A48A-1DCF-5CCEC03CEDA7}"/>
              </a:ext>
            </a:extLst>
          </p:cNvPr>
          <p:cNvSpPr txBox="1"/>
          <p:nvPr/>
        </p:nvSpPr>
        <p:spPr>
          <a:xfrm>
            <a:off x="10303902" y="3921394"/>
            <a:ext cx="56157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i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i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6263B3F-2C5B-C672-CE93-666FA66FC1A6}"/>
              </a:ext>
            </a:extLst>
          </p:cNvPr>
          <p:cNvSpPr txBox="1"/>
          <p:nvPr/>
        </p:nvSpPr>
        <p:spPr>
          <a:xfrm>
            <a:off x="10048551" y="4705378"/>
            <a:ext cx="56157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i="1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i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064357FD-63EF-F12E-F14A-178E4FC79AE5}"/>
              </a:ext>
            </a:extLst>
          </p:cNvPr>
          <p:cNvSpPr txBox="1"/>
          <p:nvPr/>
        </p:nvSpPr>
        <p:spPr>
          <a:xfrm>
            <a:off x="9810036" y="5535595"/>
            <a:ext cx="56157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i="1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i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09E20213-3708-4816-DF81-3A459E7CF3D6}"/>
              </a:ext>
            </a:extLst>
          </p:cNvPr>
          <p:cNvSpPr txBox="1"/>
          <p:nvPr/>
        </p:nvSpPr>
        <p:spPr>
          <a:xfrm>
            <a:off x="2988420" y="3095939"/>
            <a:ext cx="1582031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algn="r"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1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输入</a:t>
            </a:r>
            <a:r>
              <a:rPr lang="zh-CN" altLang="en-US" sz="1600" kern="10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关键词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0DE13910-3713-F042-2BCA-257E90341AE6}"/>
              </a:ext>
            </a:extLst>
          </p:cNvPr>
          <p:cNvSpPr txBox="1"/>
          <p:nvPr/>
        </p:nvSpPr>
        <p:spPr>
          <a:xfrm>
            <a:off x="2652911" y="3913699"/>
            <a:ext cx="1582031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algn="r"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1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输入</a:t>
            </a:r>
            <a:r>
              <a:rPr lang="zh-CN" altLang="en-US" sz="1600" kern="10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关键词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DCB8ECD-6A17-5E21-1D34-DFF986B14C77}"/>
              </a:ext>
            </a:extLst>
          </p:cNvPr>
          <p:cNvSpPr txBox="1"/>
          <p:nvPr/>
        </p:nvSpPr>
        <p:spPr>
          <a:xfrm>
            <a:off x="2339557" y="4712782"/>
            <a:ext cx="1582031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algn="r"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1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输入</a:t>
            </a:r>
            <a:r>
              <a:rPr lang="zh-CN" altLang="en-US" sz="1600" kern="10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关键词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390261C0-0199-A566-A5BB-F2061A7B2BAC}"/>
              </a:ext>
            </a:extLst>
          </p:cNvPr>
          <p:cNvSpPr txBox="1"/>
          <p:nvPr/>
        </p:nvSpPr>
        <p:spPr>
          <a:xfrm>
            <a:off x="1990927" y="5512659"/>
            <a:ext cx="1582031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algn="r"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1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输入</a:t>
            </a:r>
            <a:r>
              <a:rPr lang="zh-CN" altLang="en-US" sz="1600" kern="10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关键词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BF178515-66C4-9B6D-BA59-214ADFF65828}"/>
              </a:ext>
            </a:extLst>
          </p:cNvPr>
          <p:cNvSpPr txBox="1"/>
          <p:nvPr/>
        </p:nvSpPr>
        <p:spPr>
          <a:xfrm>
            <a:off x="7953375" y="3095939"/>
            <a:ext cx="1582031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1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输入</a:t>
            </a:r>
            <a:r>
              <a:rPr lang="zh-CN" altLang="en-US" sz="1600" kern="10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关键词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7FC2E86E-D1F9-E638-1052-FEA93507C6F1}"/>
              </a:ext>
            </a:extLst>
          </p:cNvPr>
          <p:cNvSpPr txBox="1"/>
          <p:nvPr/>
        </p:nvSpPr>
        <p:spPr>
          <a:xfrm>
            <a:off x="7727521" y="3921394"/>
            <a:ext cx="1582031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1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输入</a:t>
            </a:r>
            <a:r>
              <a:rPr lang="zh-CN" altLang="en-US" sz="1600" kern="10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关键词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E9976A32-B38D-5789-5EB4-80291CC44527}"/>
              </a:ext>
            </a:extLst>
          </p:cNvPr>
          <p:cNvSpPr txBox="1"/>
          <p:nvPr/>
        </p:nvSpPr>
        <p:spPr>
          <a:xfrm>
            <a:off x="7432372" y="4705378"/>
            <a:ext cx="1582031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1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输入</a:t>
            </a:r>
            <a:r>
              <a:rPr lang="zh-CN" altLang="en-US" sz="1600" kern="10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关键词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89493A0D-C131-FB4B-FD60-A9F77FCBE98C}"/>
              </a:ext>
            </a:extLst>
          </p:cNvPr>
          <p:cNvSpPr txBox="1"/>
          <p:nvPr/>
        </p:nvSpPr>
        <p:spPr>
          <a:xfrm>
            <a:off x="7161488" y="5535595"/>
            <a:ext cx="1582031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1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输入</a:t>
            </a:r>
            <a:r>
              <a:rPr lang="zh-CN" altLang="en-US" sz="1600" kern="10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关键词</a:t>
            </a: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CEF6E870-F31D-74D6-11E8-55EBF3F96AE2}"/>
              </a:ext>
            </a:extLst>
          </p:cNvPr>
          <p:cNvGrpSpPr/>
          <p:nvPr/>
        </p:nvGrpSpPr>
        <p:grpSpPr>
          <a:xfrm>
            <a:off x="2834066" y="1916954"/>
            <a:ext cx="1726712" cy="1107996"/>
            <a:chOff x="2940453" y="1959276"/>
            <a:chExt cx="1726712" cy="1107996"/>
          </a:xfrm>
        </p:grpSpPr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40C77EAD-08CC-9657-2100-FF0884E3956C}"/>
                </a:ext>
              </a:extLst>
            </p:cNvPr>
            <p:cNvSpPr txBox="1"/>
            <p:nvPr/>
          </p:nvSpPr>
          <p:spPr>
            <a:xfrm>
              <a:off x="3678329" y="1959276"/>
              <a:ext cx="988836" cy="11079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altLang="zh-CN" sz="7200" i="1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A</a:t>
              </a:r>
              <a:endParaRPr lang="zh-CN" altLang="en-US" sz="7200" i="1" dirty="0">
                <a:solidFill>
                  <a:schemeClr val="accent1">
                    <a:lumMod val="90000"/>
                    <a:lumOff val="1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4E5EC882-B30D-82AC-CBE6-C675C0B87E7A}"/>
                </a:ext>
              </a:extLst>
            </p:cNvPr>
            <p:cNvSpPr txBox="1"/>
            <p:nvPr/>
          </p:nvSpPr>
          <p:spPr>
            <a:xfrm>
              <a:off x="2940453" y="2376086"/>
              <a:ext cx="1116306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sz="3200" i="1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方案</a:t>
              </a: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847170D2-9FAF-0DF9-FB8F-7B9DA550E2BF}"/>
              </a:ext>
            </a:extLst>
          </p:cNvPr>
          <p:cNvGrpSpPr/>
          <p:nvPr/>
        </p:nvGrpSpPr>
        <p:grpSpPr>
          <a:xfrm flipH="1">
            <a:off x="8644229" y="1916954"/>
            <a:ext cx="1891478" cy="1107996"/>
            <a:chOff x="2940453" y="1959966"/>
            <a:chExt cx="1891478" cy="1107996"/>
          </a:xfrm>
        </p:grpSpPr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66F63F69-96A4-CEDB-11EA-80A90B0AAE86}"/>
                </a:ext>
              </a:extLst>
            </p:cNvPr>
            <p:cNvSpPr txBox="1"/>
            <p:nvPr/>
          </p:nvSpPr>
          <p:spPr>
            <a:xfrm>
              <a:off x="3843095" y="1959966"/>
              <a:ext cx="988836" cy="11079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altLang="zh-CN" sz="7200" i="1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B</a:t>
              </a:r>
              <a:endParaRPr lang="zh-CN" altLang="en-US" sz="72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F8CC4122-DE8D-FF22-4CA8-781984B53754}"/>
                </a:ext>
              </a:extLst>
            </p:cNvPr>
            <p:cNvSpPr txBox="1"/>
            <p:nvPr/>
          </p:nvSpPr>
          <p:spPr>
            <a:xfrm>
              <a:off x="2940453" y="2376086"/>
              <a:ext cx="1116306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sz="3200" i="1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方案</a:t>
              </a:r>
            </a:p>
          </p:txBody>
        </p:sp>
      </p:grpSp>
      <p:pic>
        <p:nvPicPr>
          <p:cNvPr id="141" name="图片 140">
            <a:extLst>
              <a:ext uri="{FF2B5EF4-FFF2-40B4-BE49-F238E27FC236}">
                <a16:creationId xmlns:a16="http://schemas.microsoft.com/office/drawing/2014/main" id="{59E49329-E8BB-9CBB-0D74-9071F0BF14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1847317" y="2762033"/>
            <a:ext cx="505896" cy="425642"/>
          </a:xfrm>
          <a:prstGeom prst="rect">
            <a:avLst/>
          </a:prstGeom>
        </p:spPr>
      </p:pic>
      <p:pic>
        <p:nvPicPr>
          <p:cNvPr id="142" name="图片 141">
            <a:extLst>
              <a:ext uri="{FF2B5EF4-FFF2-40B4-BE49-F238E27FC236}">
                <a16:creationId xmlns:a16="http://schemas.microsoft.com/office/drawing/2014/main" id="{B2C55AE0-B131-E91D-6A1E-F4B12FD32E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1447434" y="3581822"/>
            <a:ext cx="505896" cy="425642"/>
          </a:xfrm>
          <a:prstGeom prst="rect">
            <a:avLst/>
          </a:prstGeom>
        </p:spPr>
      </p:pic>
      <p:pic>
        <p:nvPicPr>
          <p:cNvPr id="143" name="图片 142">
            <a:extLst>
              <a:ext uri="{FF2B5EF4-FFF2-40B4-BE49-F238E27FC236}">
                <a16:creationId xmlns:a16="http://schemas.microsoft.com/office/drawing/2014/main" id="{0FEAAA9F-4221-F97D-B231-537FC5C50D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1074917" y="4401611"/>
            <a:ext cx="505896" cy="425642"/>
          </a:xfrm>
          <a:prstGeom prst="rect">
            <a:avLst/>
          </a:prstGeom>
        </p:spPr>
      </p:pic>
      <p:pic>
        <p:nvPicPr>
          <p:cNvPr id="144" name="图片 143">
            <a:extLst>
              <a:ext uri="{FF2B5EF4-FFF2-40B4-BE49-F238E27FC236}">
                <a16:creationId xmlns:a16="http://schemas.microsoft.com/office/drawing/2014/main" id="{47E85C81-17E6-9BC7-6AFA-A71666EDD0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740032" y="5221399"/>
            <a:ext cx="505896" cy="425642"/>
          </a:xfrm>
          <a:prstGeom prst="rect">
            <a:avLst/>
          </a:prstGeom>
        </p:spPr>
      </p:pic>
      <p:pic>
        <p:nvPicPr>
          <p:cNvPr id="145" name="图片 144">
            <a:extLst>
              <a:ext uri="{FF2B5EF4-FFF2-40B4-BE49-F238E27FC236}">
                <a16:creationId xmlns:a16="http://schemas.microsoft.com/office/drawing/2014/main" id="{701D1E49-0BB2-834E-D104-57AC9A2B98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9673202" y="2860153"/>
            <a:ext cx="505896" cy="425642"/>
          </a:xfrm>
          <a:prstGeom prst="rect">
            <a:avLst/>
          </a:prstGeom>
        </p:spPr>
      </p:pic>
      <p:pic>
        <p:nvPicPr>
          <p:cNvPr id="146" name="图片 145">
            <a:extLst>
              <a:ext uri="{FF2B5EF4-FFF2-40B4-BE49-F238E27FC236}">
                <a16:creationId xmlns:a16="http://schemas.microsoft.com/office/drawing/2014/main" id="{24F43628-14E8-6578-DA94-949718C53B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9381226" y="3657132"/>
            <a:ext cx="505896" cy="425642"/>
          </a:xfrm>
          <a:prstGeom prst="rect">
            <a:avLst/>
          </a:prstGeom>
        </p:spPr>
      </p:pic>
      <p:pic>
        <p:nvPicPr>
          <p:cNvPr id="147" name="图片 146">
            <a:extLst>
              <a:ext uri="{FF2B5EF4-FFF2-40B4-BE49-F238E27FC236}">
                <a16:creationId xmlns:a16="http://schemas.microsoft.com/office/drawing/2014/main" id="{DF6DA6D7-240E-35A7-1487-2CDFE36E91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9097107" y="4488747"/>
            <a:ext cx="505896" cy="425642"/>
          </a:xfrm>
          <a:prstGeom prst="rect">
            <a:avLst/>
          </a:prstGeom>
        </p:spPr>
      </p:pic>
      <p:pic>
        <p:nvPicPr>
          <p:cNvPr id="148" name="图片 147">
            <a:extLst>
              <a:ext uri="{FF2B5EF4-FFF2-40B4-BE49-F238E27FC236}">
                <a16:creationId xmlns:a16="http://schemas.microsoft.com/office/drawing/2014/main" id="{70823979-0D1E-D5C5-7ADF-40728F1C92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8786310" y="5320362"/>
            <a:ext cx="505896" cy="42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0039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3" name="组合 242">
            <a:extLst>
              <a:ext uri="{FF2B5EF4-FFF2-40B4-BE49-F238E27FC236}">
                <a16:creationId xmlns:a16="http://schemas.microsoft.com/office/drawing/2014/main" id="{74B186DB-8C2C-AD6D-B3D8-AF74172CF70F}"/>
              </a:ext>
            </a:extLst>
          </p:cNvPr>
          <p:cNvGrpSpPr/>
          <p:nvPr/>
        </p:nvGrpSpPr>
        <p:grpSpPr>
          <a:xfrm>
            <a:off x="945173" y="2141630"/>
            <a:ext cx="5487331" cy="1322567"/>
            <a:chOff x="945173" y="1909826"/>
            <a:chExt cx="5487331" cy="1322567"/>
          </a:xfrm>
        </p:grpSpPr>
        <p:pic>
          <p:nvPicPr>
            <p:cNvPr id="5" name="PA_图片 480">
              <a:extLst>
                <a:ext uri="{FF2B5EF4-FFF2-40B4-BE49-F238E27FC236}">
                  <a16:creationId xmlns:a16="http://schemas.microsoft.com/office/drawing/2014/main" id="{4DF2ECF7-3161-70C1-1450-C76716BA5829}"/>
                </a:ext>
              </a:extLst>
            </p:cNvPr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9166" y="2839844"/>
              <a:ext cx="3006005" cy="392549"/>
            </a:xfrm>
            <a:prstGeom prst="rect">
              <a:avLst/>
            </a:prstGeom>
          </p:spPr>
        </p:pic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886E5E8B-8B77-EF76-CBBA-3B6B80FDC7BC}"/>
                </a:ext>
              </a:extLst>
            </p:cNvPr>
            <p:cNvGrpSpPr/>
            <p:nvPr/>
          </p:nvGrpSpPr>
          <p:grpSpPr>
            <a:xfrm>
              <a:off x="945173" y="1909826"/>
              <a:ext cx="5487331" cy="1149008"/>
              <a:chOff x="945173" y="1909826"/>
              <a:chExt cx="5487331" cy="1149008"/>
            </a:xfrm>
          </p:grpSpPr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ACC3F887-0191-75DD-2460-560B14334D2F}"/>
                  </a:ext>
                </a:extLst>
              </p:cNvPr>
              <p:cNvGrpSpPr/>
              <p:nvPr/>
            </p:nvGrpSpPr>
            <p:grpSpPr>
              <a:xfrm>
                <a:off x="945173" y="1909826"/>
                <a:ext cx="5487331" cy="1149008"/>
                <a:chOff x="945173" y="1909826"/>
                <a:chExt cx="5487331" cy="1149008"/>
              </a:xfrm>
            </p:grpSpPr>
            <p:sp>
              <p:nvSpPr>
                <p:cNvPr id="6" name="矩形 5">
                  <a:extLst>
                    <a:ext uri="{FF2B5EF4-FFF2-40B4-BE49-F238E27FC236}">
                      <a16:creationId xmlns:a16="http://schemas.microsoft.com/office/drawing/2014/main" id="{D6EBD827-968A-AE51-B93D-F421269E9341}"/>
                    </a:ext>
                  </a:extLst>
                </p:cNvPr>
                <p:cNvSpPr/>
                <p:nvPr/>
              </p:nvSpPr>
              <p:spPr>
                <a:xfrm>
                  <a:off x="945175" y="1909826"/>
                  <a:ext cx="5487329" cy="1149008"/>
                </a:xfrm>
                <a:prstGeom prst="rect">
                  <a:avLst/>
                </a:prstGeom>
                <a:gradFill>
                  <a:gsLst>
                    <a:gs pos="5000">
                      <a:schemeClr val="accent2">
                        <a:alpha val="2400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46" name="矩形 45">
                  <a:extLst>
                    <a:ext uri="{FF2B5EF4-FFF2-40B4-BE49-F238E27FC236}">
                      <a16:creationId xmlns:a16="http://schemas.microsoft.com/office/drawing/2014/main" id="{C2272173-493B-1CB2-81DB-DF2E2D4C4077}"/>
                    </a:ext>
                  </a:extLst>
                </p:cNvPr>
                <p:cNvSpPr/>
                <p:nvPr/>
              </p:nvSpPr>
              <p:spPr>
                <a:xfrm>
                  <a:off x="945173" y="1909826"/>
                  <a:ext cx="99912" cy="114900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43955935-4D79-6164-4A1A-DE2580006F20}"/>
                  </a:ext>
                </a:extLst>
              </p:cNvPr>
              <p:cNvGrpSpPr/>
              <p:nvPr/>
            </p:nvGrpSpPr>
            <p:grpSpPr>
              <a:xfrm>
                <a:off x="1273072" y="2112038"/>
                <a:ext cx="2530521" cy="797065"/>
                <a:chOff x="995272" y="2122160"/>
                <a:chExt cx="2530521" cy="797065"/>
              </a:xfrm>
            </p:grpSpPr>
            <p:sp>
              <p:nvSpPr>
                <p:cNvPr id="27" name="íSļíḓe">
                  <a:extLst>
                    <a:ext uri="{FF2B5EF4-FFF2-40B4-BE49-F238E27FC236}">
                      <a16:creationId xmlns:a16="http://schemas.microsoft.com/office/drawing/2014/main" id="{2873C84D-0887-AC90-FEA3-FF80D07A3C46}"/>
                    </a:ext>
                  </a:extLst>
                </p:cNvPr>
                <p:cNvSpPr/>
                <p:nvPr/>
              </p:nvSpPr>
              <p:spPr>
                <a:xfrm>
                  <a:off x="995273" y="2415658"/>
                  <a:ext cx="1736345" cy="50356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>
                  <a:no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在这里输入你的正文阐述与关键词标题相关的具体内容</a:t>
                  </a:r>
                </a:p>
              </p:txBody>
            </p:sp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id="{4F1B60C3-EC17-C4F6-1431-EC03BBE2D3E4}"/>
                    </a:ext>
                  </a:extLst>
                </p:cNvPr>
                <p:cNvSpPr txBox="1"/>
                <p:nvPr/>
              </p:nvSpPr>
              <p:spPr>
                <a:xfrm>
                  <a:off x="995272" y="2122160"/>
                  <a:ext cx="2530521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2000" kern="100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Times New Roman" panose="02020603050405020304" pitchFamily="18" charset="0"/>
                    </a:rPr>
                    <a:t>关键词标题</a:t>
                  </a:r>
                </a:p>
              </p:txBody>
            </p:sp>
          </p:grpSp>
        </p:grpSp>
      </p:grpSp>
      <p:grpSp>
        <p:nvGrpSpPr>
          <p:cNvPr id="242" name="组合 241">
            <a:extLst>
              <a:ext uri="{FF2B5EF4-FFF2-40B4-BE49-F238E27FC236}">
                <a16:creationId xmlns:a16="http://schemas.microsoft.com/office/drawing/2014/main" id="{D45885EB-0C2F-4879-B331-2D0351212C62}"/>
              </a:ext>
            </a:extLst>
          </p:cNvPr>
          <p:cNvGrpSpPr/>
          <p:nvPr/>
        </p:nvGrpSpPr>
        <p:grpSpPr>
          <a:xfrm>
            <a:off x="923694" y="3467534"/>
            <a:ext cx="5508810" cy="1320717"/>
            <a:chOff x="923694" y="3483087"/>
            <a:chExt cx="5508810" cy="1320717"/>
          </a:xfrm>
        </p:grpSpPr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5DA92D13-1220-7855-6E0A-AC4DD8337D5A}"/>
                </a:ext>
              </a:extLst>
            </p:cNvPr>
            <p:cNvGrpSpPr/>
            <p:nvPr/>
          </p:nvGrpSpPr>
          <p:grpSpPr>
            <a:xfrm>
              <a:off x="945173" y="3483087"/>
              <a:ext cx="5487331" cy="1149008"/>
              <a:chOff x="945173" y="3483087"/>
              <a:chExt cx="5487331" cy="1149008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B6C2A21B-0958-833C-80D6-3BC18128BCA2}"/>
                  </a:ext>
                </a:extLst>
              </p:cNvPr>
              <p:cNvGrpSpPr/>
              <p:nvPr/>
            </p:nvGrpSpPr>
            <p:grpSpPr>
              <a:xfrm>
                <a:off x="945173" y="3483087"/>
                <a:ext cx="5487331" cy="1149008"/>
                <a:chOff x="945173" y="1909826"/>
                <a:chExt cx="5487331" cy="1149008"/>
              </a:xfrm>
            </p:grpSpPr>
            <p:sp>
              <p:nvSpPr>
                <p:cNvPr id="49" name="矩形 48">
                  <a:extLst>
                    <a:ext uri="{FF2B5EF4-FFF2-40B4-BE49-F238E27FC236}">
                      <a16:creationId xmlns:a16="http://schemas.microsoft.com/office/drawing/2014/main" id="{08B3A4ED-134B-5F75-608A-78C5285D68DF}"/>
                    </a:ext>
                  </a:extLst>
                </p:cNvPr>
                <p:cNvSpPr/>
                <p:nvPr/>
              </p:nvSpPr>
              <p:spPr>
                <a:xfrm>
                  <a:off x="945175" y="1909826"/>
                  <a:ext cx="5487329" cy="1149008"/>
                </a:xfrm>
                <a:prstGeom prst="rect">
                  <a:avLst/>
                </a:prstGeom>
                <a:gradFill>
                  <a:gsLst>
                    <a:gs pos="5000">
                      <a:schemeClr val="accent2">
                        <a:alpha val="2400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0" name="矩形 49">
                  <a:extLst>
                    <a:ext uri="{FF2B5EF4-FFF2-40B4-BE49-F238E27FC236}">
                      <a16:creationId xmlns:a16="http://schemas.microsoft.com/office/drawing/2014/main" id="{B84E7093-E72D-C9C8-5BEC-718D8AE6147B}"/>
                    </a:ext>
                  </a:extLst>
                </p:cNvPr>
                <p:cNvSpPr/>
                <p:nvPr/>
              </p:nvSpPr>
              <p:spPr>
                <a:xfrm>
                  <a:off x="945173" y="1909826"/>
                  <a:ext cx="99912" cy="114900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BF2A0181-E92C-F785-FB27-CB89E3F3DA93}"/>
                  </a:ext>
                </a:extLst>
              </p:cNvPr>
              <p:cNvGrpSpPr/>
              <p:nvPr/>
            </p:nvGrpSpPr>
            <p:grpSpPr>
              <a:xfrm>
                <a:off x="1273072" y="3682806"/>
                <a:ext cx="2530521" cy="797065"/>
                <a:chOff x="995272" y="3674013"/>
                <a:chExt cx="2530521" cy="797065"/>
              </a:xfrm>
            </p:grpSpPr>
            <p:sp>
              <p:nvSpPr>
                <p:cNvPr id="29" name="íSļíḓe">
                  <a:extLst>
                    <a:ext uri="{FF2B5EF4-FFF2-40B4-BE49-F238E27FC236}">
                      <a16:creationId xmlns:a16="http://schemas.microsoft.com/office/drawing/2014/main" id="{19A53BEE-A1FB-5788-D513-6B606FD06D9D}"/>
                    </a:ext>
                  </a:extLst>
                </p:cNvPr>
                <p:cNvSpPr/>
                <p:nvPr/>
              </p:nvSpPr>
              <p:spPr>
                <a:xfrm>
                  <a:off x="995273" y="3967511"/>
                  <a:ext cx="1736345" cy="50356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>
                  <a:no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在这里输入你的正文阐述与关键词标题相关的具体内容</a:t>
                  </a:r>
                </a:p>
              </p:txBody>
            </p: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2FBACB83-BC24-78A7-FFB3-1B6AB5D82919}"/>
                    </a:ext>
                  </a:extLst>
                </p:cNvPr>
                <p:cNvSpPr txBox="1"/>
                <p:nvPr/>
              </p:nvSpPr>
              <p:spPr>
                <a:xfrm>
                  <a:off x="995272" y="3674013"/>
                  <a:ext cx="2530521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2000" kern="100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Times New Roman" panose="02020603050405020304" pitchFamily="18" charset="0"/>
                    </a:rPr>
                    <a:t>关键词标题</a:t>
                  </a:r>
                </a:p>
              </p:txBody>
            </p:sp>
          </p:grpSp>
        </p:grpSp>
        <p:pic>
          <p:nvPicPr>
            <p:cNvPr id="234" name="PA_图片 480">
              <a:extLst>
                <a:ext uri="{FF2B5EF4-FFF2-40B4-BE49-F238E27FC236}">
                  <a16:creationId xmlns:a16="http://schemas.microsoft.com/office/drawing/2014/main" id="{CE2B8ECC-A080-6FBE-4D3A-D75D96570752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3694" y="4453213"/>
              <a:ext cx="2684707" cy="350591"/>
            </a:xfrm>
            <a:prstGeom prst="rect">
              <a:avLst/>
            </a:prstGeom>
          </p:spPr>
        </p:pic>
      </p:grpSp>
      <p:grpSp>
        <p:nvGrpSpPr>
          <p:cNvPr id="245" name="组合 244">
            <a:extLst>
              <a:ext uri="{FF2B5EF4-FFF2-40B4-BE49-F238E27FC236}">
                <a16:creationId xmlns:a16="http://schemas.microsoft.com/office/drawing/2014/main" id="{0AFC7F22-4BB2-64F4-B8D9-D80BED4EC7DC}"/>
              </a:ext>
            </a:extLst>
          </p:cNvPr>
          <p:cNvGrpSpPr/>
          <p:nvPr/>
        </p:nvGrpSpPr>
        <p:grpSpPr>
          <a:xfrm>
            <a:off x="5756932" y="3488181"/>
            <a:ext cx="5784275" cy="1319962"/>
            <a:chOff x="5756932" y="3483087"/>
            <a:chExt cx="5784275" cy="1319962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B67B084A-3554-A4FD-899A-96124DDE42A5}"/>
                </a:ext>
              </a:extLst>
            </p:cNvPr>
            <p:cNvGrpSpPr/>
            <p:nvPr/>
          </p:nvGrpSpPr>
          <p:grpSpPr>
            <a:xfrm flipH="1">
              <a:off x="5756932" y="3483087"/>
              <a:ext cx="5487331" cy="1149008"/>
              <a:chOff x="945173" y="1909826"/>
              <a:chExt cx="5487331" cy="1149008"/>
            </a:xfrm>
          </p:grpSpPr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DE369A64-BEB0-C46E-41D7-A3A2234971E8}"/>
                  </a:ext>
                </a:extLst>
              </p:cNvPr>
              <p:cNvSpPr/>
              <p:nvPr/>
            </p:nvSpPr>
            <p:spPr>
              <a:xfrm>
                <a:off x="945175" y="1909826"/>
                <a:ext cx="5487329" cy="1149008"/>
              </a:xfrm>
              <a:prstGeom prst="rect">
                <a:avLst/>
              </a:prstGeom>
              <a:gradFill>
                <a:gsLst>
                  <a:gs pos="5000">
                    <a:schemeClr val="accent2">
                      <a:alpha val="24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0894EE99-F486-ABB0-55BA-B231BE9568AD}"/>
                  </a:ext>
                </a:extLst>
              </p:cNvPr>
              <p:cNvSpPr/>
              <p:nvPr/>
            </p:nvSpPr>
            <p:spPr>
              <a:xfrm>
                <a:off x="945173" y="1909826"/>
                <a:ext cx="99912" cy="11490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53DC4625-42CA-6AE9-61F9-D3CFC7D88974}"/>
                </a:ext>
              </a:extLst>
            </p:cNvPr>
            <p:cNvGrpSpPr/>
            <p:nvPr/>
          </p:nvGrpSpPr>
          <p:grpSpPr>
            <a:xfrm flipH="1">
              <a:off x="8365065" y="3682806"/>
              <a:ext cx="2530521" cy="797065"/>
              <a:chOff x="995272" y="3674013"/>
              <a:chExt cx="2530521" cy="797065"/>
            </a:xfrm>
          </p:grpSpPr>
          <p:sp>
            <p:nvSpPr>
              <p:cNvPr id="41" name="íSļíḓe">
                <a:extLst>
                  <a:ext uri="{FF2B5EF4-FFF2-40B4-BE49-F238E27FC236}">
                    <a16:creationId xmlns:a16="http://schemas.microsoft.com/office/drawing/2014/main" id="{62AAB73D-8535-40FC-C9AF-4DE55218EFD4}"/>
                  </a:ext>
                </a:extLst>
              </p:cNvPr>
              <p:cNvSpPr/>
              <p:nvPr/>
            </p:nvSpPr>
            <p:spPr>
              <a:xfrm>
                <a:off x="995274" y="3967511"/>
                <a:ext cx="1713004" cy="50356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在这里输入你的正文阐述与关键词标题相关的具体内容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2A1C2EBF-F5CC-FCB4-A90D-ACE3CD29589B}"/>
                  </a:ext>
                </a:extLst>
              </p:cNvPr>
              <p:cNvSpPr txBox="1"/>
              <p:nvPr/>
            </p:nvSpPr>
            <p:spPr>
              <a:xfrm>
                <a:off x="995272" y="3674013"/>
                <a:ext cx="2530521" cy="3077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marL="0" marR="0" algn="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000" kern="100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关键词标题</a:t>
                </a:r>
              </a:p>
            </p:txBody>
          </p:sp>
        </p:grpSp>
        <p:pic>
          <p:nvPicPr>
            <p:cNvPr id="235" name="PA_图片 480">
              <a:extLst>
                <a:ext uri="{FF2B5EF4-FFF2-40B4-BE49-F238E27FC236}">
                  <a16:creationId xmlns:a16="http://schemas.microsoft.com/office/drawing/2014/main" id="{66869F7A-AC74-7113-2ED4-4874842CE0DF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56500" y="4452458"/>
              <a:ext cx="2684707" cy="350591"/>
            </a:xfrm>
            <a:prstGeom prst="rect">
              <a:avLst/>
            </a:prstGeom>
          </p:spPr>
        </p:pic>
      </p:grpSp>
      <p:grpSp>
        <p:nvGrpSpPr>
          <p:cNvPr id="241" name="组合 240">
            <a:extLst>
              <a:ext uri="{FF2B5EF4-FFF2-40B4-BE49-F238E27FC236}">
                <a16:creationId xmlns:a16="http://schemas.microsoft.com/office/drawing/2014/main" id="{E918E717-8299-77EE-AED7-3B07E8A36AA0}"/>
              </a:ext>
            </a:extLst>
          </p:cNvPr>
          <p:cNvGrpSpPr/>
          <p:nvPr/>
        </p:nvGrpSpPr>
        <p:grpSpPr>
          <a:xfrm>
            <a:off x="945173" y="4791589"/>
            <a:ext cx="5487331" cy="1297151"/>
            <a:chOff x="945173" y="5088038"/>
            <a:chExt cx="5487331" cy="1297151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5AB63BC7-38C5-657B-D036-D52C5A535C75}"/>
                </a:ext>
              </a:extLst>
            </p:cNvPr>
            <p:cNvGrpSpPr/>
            <p:nvPr/>
          </p:nvGrpSpPr>
          <p:grpSpPr>
            <a:xfrm>
              <a:off x="945173" y="5088038"/>
              <a:ext cx="5487331" cy="1149008"/>
              <a:chOff x="945173" y="1909826"/>
              <a:chExt cx="5487331" cy="1149008"/>
            </a:xfrm>
          </p:grpSpPr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3D9432D1-467F-5B8A-4C30-AC3D4F2E0C86}"/>
                  </a:ext>
                </a:extLst>
              </p:cNvPr>
              <p:cNvSpPr/>
              <p:nvPr/>
            </p:nvSpPr>
            <p:spPr>
              <a:xfrm>
                <a:off x="945175" y="1909826"/>
                <a:ext cx="5487329" cy="1149008"/>
              </a:xfrm>
              <a:prstGeom prst="rect">
                <a:avLst/>
              </a:prstGeom>
              <a:gradFill>
                <a:gsLst>
                  <a:gs pos="5000">
                    <a:schemeClr val="accent2">
                      <a:alpha val="24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BE2C13DE-B9D0-824A-C9CB-482A3416FA81}"/>
                  </a:ext>
                </a:extLst>
              </p:cNvPr>
              <p:cNvSpPr/>
              <p:nvPr/>
            </p:nvSpPr>
            <p:spPr>
              <a:xfrm>
                <a:off x="945173" y="1909826"/>
                <a:ext cx="99912" cy="11490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D8EC6D32-0569-9386-244F-35F06C547FF3}"/>
                </a:ext>
              </a:extLst>
            </p:cNvPr>
            <p:cNvGrpSpPr/>
            <p:nvPr/>
          </p:nvGrpSpPr>
          <p:grpSpPr>
            <a:xfrm>
              <a:off x="1273072" y="5264009"/>
              <a:ext cx="2530521" cy="797065"/>
              <a:chOff x="995272" y="5238653"/>
              <a:chExt cx="2530521" cy="797065"/>
            </a:xfrm>
          </p:grpSpPr>
          <p:sp>
            <p:nvSpPr>
              <p:cNvPr id="31" name="íSļíḓe">
                <a:extLst>
                  <a:ext uri="{FF2B5EF4-FFF2-40B4-BE49-F238E27FC236}">
                    <a16:creationId xmlns:a16="http://schemas.microsoft.com/office/drawing/2014/main" id="{647E4CFF-9428-1AA9-12EB-6C32CF7C04BE}"/>
                  </a:ext>
                </a:extLst>
              </p:cNvPr>
              <p:cNvSpPr/>
              <p:nvPr/>
            </p:nvSpPr>
            <p:spPr>
              <a:xfrm>
                <a:off x="995272" y="5532151"/>
                <a:ext cx="1736346" cy="50356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在这里输入你的正文阐述与关键词标题相关的具体内容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12EE3F30-1400-889A-9173-4A73BEF0CB28}"/>
                  </a:ext>
                </a:extLst>
              </p:cNvPr>
              <p:cNvSpPr txBox="1"/>
              <p:nvPr/>
            </p:nvSpPr>
            <p:spPr>
              <a:xfrm>
                <a:off x="995272" y="5238653"/>
                <a:ext cx="2530521" cy="3077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000" kern="100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关键词标题</a:t>
                </a:r>
              </a:p>
            </p:txBody>
          </p:sp>
        </p:grpSp>
        <p:pic>
          <p:nvPicPr>
            <p:cNvPr id="236" name="PA_图片 480">
              <a:extLst>
                <a:ext uri="{FF2B5EF4-FFF2-40B4-BE49-F238E27FC236}">
                  <a16:creationId xmlns:a16="http://schemas.microsoft.com/office/drawing/2014/main" id="{6E6AEBDF-F777-E407-5482-50A4742D502D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13596" y="6029716"/>
              <a:ext cx="2722095" cy="355473"/>
            </a:xfrm>
            <a:prstGeom prst="rect">
              <a:avLst/>
            </a:prstGeom>
          </p:spPr>
        </p:pic>
      </p:grpSp>
      <p:grpSp>
        <p:nvGrpSpPr>
          <p:cNvPr id="244" name="组合 243">
            <a:extLst>
              <a:ext uri="{FF2B5EF4-FFF2-40B4-BE49-F238E27FC236}">
                <a16:creationId xmlns:a16="http://schemas.microsoft.com/office/drawing/2014/main" id="{9F58C3F9-BCE5-83C9-F989-3A861E32803C}"/>
              </a:ext>
            </a:extLst>
          </p:cNvPr>
          <p:cNvGrpSpPr/>
          <p:nvPr/>
        </p:nvGrpSpPr>
        <p:grpSpPr>
          <a:xfrm>
            <a:off x="5756932" y="2141630"/>
            <a:ext cx="5487331" cy="1322567"/>
            <a:chOff x="5756932" y="1909826"/>
            <a:chExt cx="5487331" cy="1322567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90412A0A-08C8-D2AE-B323-5407B74A7B7C}"/>
                </a:ext>
              </a:extLst>
            </p:cNvPr>
            <p:cNvGrpSpPr/>
            <p:nvPr/>
          </p:nvGrpSpPr>
          <p:grpSpPr>
            <a:xfrm flipH="1">
              <a:off x="5756932" y="1909826"/>
              <a:ext cx="5487331" cy="1149008"/>
              <a:chOff x="945173" y="1909826"/>
              <a:chExt cx="5487331" cy="1149008"/>
            </a:xfrm>
          </p:grpSpPr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79F7386C-B081-DD0D-724C-C2D0267669D5}"/>
                  </a:ext>
                </a:extLst>
              </p:cNvPr>
              <p:cNvSpPr/>
              <p:nvPr/>
            </p:nvSpPr>
            <p:spPr>
              <a:xfrm>
                <a:off x="945175" y="1909826"/>
                <a:ext cx="5487329" cy="1149008"/>
              </a:xfrm>
              <a:prstGeom prst="rect">
                <a:avLst/>
              </a:prstGeom>
              <a:gradFill>
                <a:gsLst>
                  <a:gs pos="5000">
                    <a:schemeClr val="accent2">
                      <a:alpha val="24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8ECFDA65-022B-CB79-51A3-3ABC288E0D4C}"/>
                  </a:ext>
                </a:extLst>
              </p:cNvPr>
              <p:cNvSpPr/>
              <p:nvPr/>
            </p:nvSpPr>
            <p:spPr>
              <a:xfrm>
                <a:off x="945173" y="1909826"/>
                <a:ext cx="99912" cy="11490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7F13F517-CA42-2BFB-1FD1-C7B5AE02C5CF}"/>
                </a:ext>
              </a:extLst>
            </p:cNvPr>
            <p:cNvGrpSpPr/>
            <p:nvPr/>
          </p:nvGrpSpPr>
          <p:grpSpPr>
            <a:xfrm flipH="1">
              <a:off x="8365065" y="2122160"/>
              <a:ext cx="2530521" cy="797065"/>
              <a:chOff x="995272" y="2122160"/>
              <a:chExt cx="2530521" cy="797065"/>
            </a:xfrm>
          </p:grpSpPr>
          <p:sp>
            <p:nvSpPr>
              <p:cNvPr id="38" name="íSļíḓe">
                <a:extLst>
                  <a:ext uri="{FF2B5EF4-FFF2-40B4-BE49-F238E27FC236}">
                    <a16:creationId xmlns:a16="http://schemas.microsoft.com/office/drawing/2014/main" id="{60D820FC-8CC0-C453-9539-FC77F614DB75}"/>
                  </a:ext>
                </a:extLst>
              </p:cNvPr>
              <p:cNvSpPr/>
              <p:nvPr/>
            </p:nvSpPr>
            <p:spPr>
              <a:xfrm>
                <a:off x="995274" y="2415658"/>
                <a:ext cx="1713003" cy="50356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在这里输入你的正文阐述与关键词标题相关的具体内容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84B0E951-0939-2553-EF69-7A360A416E7C}"/>
                  </a:ext>
                </a:extLst>
              </p:cNvPr>
              <p:cNvSpPr txBox="1"/>
              <p:nvPr/>
            </p:nvSpPr>
            <p:spPr>
              <a:xfrm>
                <a:off x="995272" y="2122160"/>
                <a:ext cx="2530521" cy="3077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marL="0" marR="0" algn="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000" kern="100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关键词标题</a:t>
                </a:r>
              </a:p>
            </p:txBody>
          </p:sp>
        </p:grpSp>
        <p:pic>
          <p:nvPicPr>
            <p:cNvPr id="237" name="PA_图片 480">
              <a:extLst>
                <a:ext uri="{FF2B5EF4-FFF2-40B4-BE49-F238E27FC236}">
                  <a16:creationId xmlns:a16="http://schemas.microsoft.com/office/drawing/2014/main" id="{1D35E078-4B05-BA84-0D95-85B1CA47E496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86492" y="2839844"/>
              <a:ext cx="3006007" cy="392549"/>
            </a:xfrm>
            <a:prstGeom prst="rect">
              <a:avLst/>
            </a:prstGeom>
          </p:spPr>
        </p:pic>
      </p:grpSp>
      <p:grpSp>
        <p:nvGrpSpPr>
          <p:cNvPr id="247" name="组合 246">
            <a:extLst>
              <a:ext uri="{FF2B5EF4-FFF2-40B4-BE49-F238E27FC236}">
                <a16:creationId xmlns:a16="http://schemas.microsoft.com/office/drawing/2014/main" id="{00287AAE-147B-C20B-DD84-B842A8AEE371}"/>
              </a:ext>
            </a:extLst>
          </p:cNvPr>
          <p:cNvGrpSpPr/>
          <p:nvPr/>
        </p:nvGrpSpPr>
        <p:grpSpPr>
          <a:xfrm>
            <a:off x="5756932" y="4791589"/>
            <a:ext cx="5487331" cy="1310079"/>
            <a:chOff x="5756932" y="5088038"/>
            <a:chExt cx="5487331" cy="1310079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D1E0E300-6817-9AA5-FB19-D8C59919C848}"/>
                </a:ext>
              </a:extLst>
            </p:cNvPr>
            <p:cNvGrpSpPr/>
            <p:nvPr/>
          </p:nvGrpSpPr>
          <p:grpSpPr>
            <a:xfrm flipH="1">
              <a:off x="5756932" y="5088038"/>
              <a:ext cx="5487331" cy="1149008"/>
              <a:chOff x="945173" y="1909826"/>
              <a:chExt cx="5487331" cy="1149008"/>
            </a:xfrm>
          </p:grpSpPr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id="{5442FAE7-29BA-2AAD-EC54-9666EB028DA9}"/>
                  </a:ext>
                </a:extLst>
              </p:cNvPr>
              <p:cNvSpPr/>
              <p:nvPr/>
            </p:nvSpPr>
            <p:spPr>
              <a:xfrm>
                <a:off x="945175" y="1909826"/>
                <a:ext cx="5487329" cy="1149008"/>
              </a:xfrm>
              <a:prstGeom prst="rect">
                <a:avLst/>
              </a:prstGeom>
              <a:gradFill>
                <a:gsLst>
                  <a:gs pos="5000">
                    <a:schemeClr val="accent2">
                      <a:alpha val="24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9864FF41-8C87-5D85-47FD-70E44BC9119B}"/>
                  </a:ext>
                </a:extLst>
              </p:cNvPr>
              <p:cNvSpPr/>
              <p:nvPr/>
            </p:nvSpPr>
            <p:spPr>
              <a:xfrm>
                <a:off x="945173" y="1909826"/>
                <a:ext cx="99912" cy="11490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6" name="组合 245">
              <a:extLst>
                <a:ext uri="{FF2B5EF4-FFF2-40B4-BE49-F238E27FC236}">
                  <a16:creationId xmlns:a16="http://schemas.microsoft.com/office/drawing/2014/main" id="{56285B9E-C38C-4C2C-CA92-ABE950BBC354}"/>
                </a:ext>
              </a:extLst>
            </p:cNvPr>
            <p:cNvGrpSpPr/>
            <p:nvPr/>
          </p:nvGrpSpPr>
          <p:grpSpPr>
            <a:xfrm>
              <a:off x="8040923" y="5264009"/>
              <a:ext cx="2854663" cy="1134108"/>
              <a:chOff x="8040923" y="5264009"/>
              <a:chExt cx="2854663" cy="1134108"/>
            </a:xfrm>
          </p:grpSpPr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0BD0A5D5-B02C-26BA-1813-5C51A62B25C5}"/>
                  </a:ext>
                </a:extLst>
              </p:cNvPr>
              <p:cNvGrpSpPr/>
              <p:nvPr/>
            </p:nvGrpSpPr>
            <p:grpSpPr>
              <a:xfrm flipH="1">
                <a:off x="8365065" y="5264009"/>
                <a:ext cx="2530521" cy="797065"/>
                <a:chOff x="995272" y="5238653"/>
                <a:chExt cx="2530521" cy="797065"/>
              </a:xfrm>
            </p:grpSpPr>
            <p:sp>
              <p:nvSpPr>
                <p:cNvPr id="44" name="íSļíḓe">
                  <a:extLst>
                    <a:ext uri="{FF2B5EF4-FFF2-40B4-BE49-F238E27FC236}">
                      <a16:creationId xmlns:a16="http://schemas.microsoft.com/office/drawing/2014/main" id="{B5BC05C8-2620-9D46-E113-FF81B28498E8}"/>
                    </a:ext>
                  </a:extLst>
                </p:cNvPr>
                <p:cNvSpPr/>
                <p:nvPr/>
              </p:nvSpPr>
              <p:spPr>
                <a:xfrm>
                  <a:off x="995272" y="5532151"/>
                  <a:ext cx="1713006" cy="50356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>
                  <a:noAutofit/>
                </a:bodyPr>
                <a:lstStyle/>
                <a:p>
                  <a:pPr algn="r"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在这里输入你的正文阐述与关键词标题相关的具体内容</a:t>
                  </a:r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id="{01E24780-06DF-2056-8C13-4D8B83E43B0A}"/>
                    </a:ext>
                  </a:extLst>
                </p:cNvPr>
                <p:cNvSpPr txBox="1"/>
                <p:nvPr/>
              </p:nvSpPr>
              <p:spPr>
                <a:xfrm>
                  <a:off x="995272" y="5238653"/>
                  <a:ext cx="2530521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 marL="0" marR="0" algn="r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2000" kern="100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Times New Roman" panose="02020603050405020304" pitchFamily="18" charset="0"/>
                    </a:rPr>
                    <a:t>关键词标题</a:t>
                  </a:r>
                </a:p>
              </p:txBody>
            </p:sp>
          </p:grpSp>
          <p:pic>
            <p:nvPicPr>
              <p:cNvPr id="238" name="PA_图片 480">
                <a:extLst>
                  <a:ext uri="{FF2B5EF4-FFF2-40B4-BE49-F238E27FC236}">
                    <a16:creationId xmlns:a16="http://schemas.microsoft.com/office/drawing/2014/main" id="{6C6CE413-A979-9F11-BE2B-28239B3EC4D7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040923" y="6033413"/>
                <a:ext cx="2792780" cy="364704"/>
              </a:xfrm>
              <a:prstGeom prst="rect">
                <a:avLst/>
              </a:prstGeom>
            </p:spPr>
          </p:pic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3EF75EDC-6582-43CD-E34A-BD2EE12E4124}"/>
              </a:ext>
            </a:extLst>
          </p:cNvPr>
          <p:cNvSpPr txBox="1"/>
          <p:nvPr/>
        </p:nvSpPr>
        <p:spPr>
          <a:xfrm>
            <a:off x="947738" y="433051"/>
            <a:ext cx="218560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解决方案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ED18676-89D9-54AC-19C5-D55FC7B99ADF}"/>
              </a:ext>
            </a:extLst>
          </p:cNvPr>
          <p:cNvCxnSpPr/>
          <p:nvPr/>
        </p:nvCxnSpPr>
        <p:spPr>
          <a:xfrm>
            <a:off x="947738" y="1011936"/>
            <a:ext cx="406317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B6C027A0-AAA3-E5E0-E442-CC2521B4FB12}"/>
              </a:ext>
            </a:extLst>
          </p:cNvPr>
          <p:cNvSpPr txBox="1"/>
          <p:nvPr/>
        </p:nvSpPr>
        <p:spPr>
          <a:xfrm>
            <a:off x="972122" y="1079203"/>
            <a:ext cx="158210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400">
                <a:solidFill>
                  <a:schemeClr val="bg1"/>
                </a:solidFill>
                <a:latin typeface="+mn-ea"/>
              </a:rPr>
              <a:t>Total solution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6654DFE-5AB5-1582-1570-24BFCA6A8878}"/>
              </a:ext>
            </a:extLst>
          </p:cNvPr>
          <p:cNvGrpSpPr/>
          <p:nvPr/>
        </p:nvGrpSpPr>
        <p:grpSpPr>
          <a:xfrm>
            <a:off x="3736671" y="1711359"/>
            <a:ext cx="4718658" cy="4718658"/>
            <a:chOff x="7549914" y="6610824"/>
            <a:chExt cx="4718658" cy="4718658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1B00576B-939E-1908-2F4F-31018BCF6284}"/>
                </a:ext>
              </a:extLst>
            </p:cNvPr>
            <p:cNvGrpSpPr/>
            <p:nvPr/>
          </p:nvGrpSpPr>
          <p:grpSpPr>
            <a:xfrm>
              <a:off x="7549914" y="6610824"/>
              <a:ext cx="4718658" cy="4718658"/>
              <a:chOff x="3736671" y="1706769"/>
              <a:chExt cx="4718658" cy="4718658"/>
            </a:xfrm>
          </p:grpSpPr>
          <p:grpSp>
            <p:nvGrpSpPr>
              <p:cNvPr id="446" name="组合 445">
                <a:extLst>
                  <a:ext uri="{FF2B5EF4-FFF2-40B4-BE49-F238E27FC236}">
                    <a16:creationId xmlns:a16="http://schemas.microsoft.com/office/drawing/2014/main" id="{13C507CA-0CC5-2178-214F-E90F4EEB6F9A}"/>
                  </a:ext>
                </a:extLst>
              </p:cNvPr>
              <p:cNvGrpSpPr/>
              <p:nvPr/>
            </p:nvGrpSpPr>
            <p:grpSpPr>
              <a:xfrm>
                <a:off x="3736671" y="1706769"/>
                <a:ext cx="4718658" cy="4718658"/>
                <a:chOff x="3736671" y="1706769"/>
                <a:chExt cx="4718658" cy="4718658"/>
              </a:xfrm>
            </p:grpSpPr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id="{C568DB22-1E8E-638D-EB99-61AA1550ED7C}"/>
                    </a:ext>
                  </a:extLst>
                </p:cNvPr>
                <p:cNvSpPr/>
                <p:nvPr/>
              </p:nvSpPr>
              <p:spPr>
                <a:xfrm>
                  <a:off x="3736671" y="1706769"/>
                  <a:ext cx="4718658" cy="4718658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  <a:alpha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Oval 23+">
                  <a:extLst>
                    <a:ext uri="{FF2B5EF4-FFF2-40B4-BE49-F238E27FC236}">
                      <a16:creationId xmlns:a16="http://schemas.microsoft.com/office/drawing/2014/main" id="{CA0EA05F-A400-99C9-96B7-FA9E4C5A7F4F}"/>
                    </a:ext>
                  </a:extLst>
                </p:cNvPr>
                <p:cNvSpPr/>
                <p:nvPr/>
              </p:nvSpPr>
              <p:spPr>
                <a:xfrm>
                  <a:off x="4112869" y="2082967"/>
                  <a:ext cx="3966260" cy="3966260"/>
                </a:xfrm>
                <a:prstGeom prst="ellipse">
                  <a:avLst/>
                </a:prstGeom>
                <a:gradFill flip="none" rotWithShape="1">
                  <a:gsLst>
                    <a:gs pos="5000">
                      <a:schemeClr val="accent1"/>
                    </a:gs>
                    <a:gs pos="55000">
                      <a:schemeClr val="accent1">
                        <a:lumMod val="90000"/>
                        <a:lumOff val="10000"/>
                      </a:schemeClr>
                    </a:gs>
                    <a:gs pos="100000">
                      <a:schemeClr val="accent1">
                        <a:lumMod val="90000"/>
                        <a:lumOff val="10000"/>
                        <a:alpha val="49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06" name="组合 405">
                  <a:extLst>
                    <a:ext uri="{FF2B5EF4-FFF2-40B4-BE49-F238E27FC236}">
                      <a16:creationId xmlns:a16="http://schemas.microsoft.com/office/drawing/2014/main" id="{9A517FEE-AAB1-734D-A33E-8A4448CF3F3C}"/>
                    </a:ext>
                  </a:extLst>
                </p:cNvPr>
                <p:cNvGrpSpPr/>
                <p:nvPr/>
              </p:nvGrpSpPr>
              <p:grpSpPr>
                <a:xfrm>
                  <a:off x="4217583" y="2187682"/>
                  <a:ext cx="3756835" cy="3756833"/>
                  <a:chOff x="6969358" y="-1387481"/>
                  <a:chExt cx="4122563" cy="4122561"/>
                </a:xfrm>
              </p:grpSpPr>
              <p:cxnSp>
                <p:nvCxnSpPr>
                  <p:cNvPr id="358" name="直接连接符 357">
                    <a:extLst>
                      <a:ext uri="{FF2B5EF4-FFF2-40B4-BE49-F238E27FC236}">
                        <a16:creationId xmlns:a16="http://schemas.microsoft.com/office/drawing/2014/main" id="{A526B63D-F902-A8F4-671D-F89A1FBE639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969358" y="673800"/>
                    <a:ext cx="307096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9" name="直接连接符 358">
                    <a:extLst>
                      <a:ext uri="{FF2B5EF4-FFF2-40B4-BE49-F238E27FC236}">
                        <a16:creationId xmlns:a16="http://schemas.microsoft.com/office/drawing/2014/main" id="{72D357F0-C928-DD6D-2722-5FE83326E07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986993" y="404748"/>
                    <a:ext cx="157022" cy="20672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0" name="直接连接符 359">
                    <a:extLst>
                      <a:ext uri="{FF2B5EF4-FFF2-40B4-BE49-F238E27FC236}">
                        <a16:creationId xmlns:a16="http://schemas.microsoft.com/office/drawing/2014/main" id="{BBED75ED-C12D-2C60-FBFC-EFE0949EA2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-4500000">
                    <a:off x="7118106" y="80057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1" name="直接连接符 360">
                    <a:extLst>
                      <a:ext uri="{FF2B5EF4-FFF2-40B4-BE49-F238E27FC236}">
                        <a16:creationId xmlns:a16="http://schemas.microsoft.com/office/drawing/2014/main" id="{8BD07BD6-E9B9-5AE9-F5DA-CC6ECF4AA86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-4050000">
                    <a:off x="7201357" y="-165194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2" name="直接连接符 361">
                    <a:extLst>
                      <a:ext uri="{FF2B5EF4-FFF2-40B4-BE49-F238E27FC236}">
                        <a16:creationId xmlns:a16="http://schemas.microsoft.com/office/drawing/2014/main" id="{B777E3E5-DC25-911D-719C-4CE2307A0D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-3600000">
                    <a:off x="7315908" y="-397481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3" name="直接连接符 362">
                    <a:extLst>
                      <a:ext uri="{FF2B5EF4-FFF2-40B4-BE49-F238E27FC236}">
                        <a16:creationId xmlns:a16="http://schemas.microsoft.com/office/drawing/2014/main" id="{C1DA40D4-9B7A-D4FE-A960-7C19FD48E3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-3150000">
                    <a:off x="7459799" y="-612829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4" name="直接连接符 363">
                    <a:extLst>
                      <a:ext uri="{FF2B5EF4-FFF2-40B4-BE49-F238E27FC236}">
                        <a16:creationId xmlns:a16="http://schemas.microsoft.com/office/drawing/2014/main" id="{9CA6972C-0BD4-2A8E-17A9-50A6C7A44A2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573095" y="-783745"/>
                    <a:ext cx="224171" cy="22417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5" name="直接连接符 364">
                    <a:extLst>
                      <a:ext uri="{FF2B5EF4-FFF2-40B4-BE49-F238E27FC236}">
                        <a16:creationId xmlns:a16="http://schemas.microsoft.com/office/drawing/2014/main" id="{063892F4-5747-74C9-A197-EB2A1B552F5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-2250000">
                    <a:off x="7825291" y="-978321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6" name="直接连接符 365">
                    <a:extLst>
                      <a:ext uri="{FF2B5EF4-FFF2-40B4-BE49-F238E27FC236}">
                        <a16:creationId xmlns:a16="http://schemas.microsoft.com/office/drawing/2014/main" id="{658A4A96-FA30-168E-B8E4-C4CF05E827C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-1800000">
                    <a:off x="8040639" y="-1122211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7" name="直接连接符 366">
                    <a:extLst>
                      <a:ext uri="{FF2B5EF4-FFF2-40B4-BE49-F238E27FC236}">
                        <a16:creationId xmlns:a16="http://schemas.microsoft.com/office/drawing/2014/main" id="{1CD2AE6D-9525-086E-09B0-5A418F598B1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-1350000">
                    <a:off x="8272925" y="-1236762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8" name="直接连接符 367">
                    <a:extLst>
                      <a:ext uri="{FF2B5EF4-FFF2-40B4-BE49-F238E27FC236}">
                        <a16:creationId xmlns:a16="http://schemas.microsoft.com/office/drawing/2014/main" id="{B6C905E7-0389-4156-3A1F-8085103B040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-900000">
                    <a:off x="8518177" y="-1320014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9" name="直接连接符 368">
                    <a:extLst>
                      <a:ext uri="{FF2B5EF4-FFF2-40B4-BE49-F238E27FC236}">
                        <a16:creationId xmlns:a16="http://schemas.microsoft.com/office/drawing/2014/main" id="{A407E0D3-07B9-7EB7-7D52-50A6B48BA0B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-450000">
                    <a:off x="8772197" y="-1370542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0" name="直接连接符 369">
                    <a:extLst>
                      <a:ext uri="{FF2B5EF4-FFF2-40B4-BE49-F238E27FC236}">
                        <a16:creationId xmlns:a16="http://schemas.microsoft.com/office/drawing/2014/main" id="{BF0A9E90-831C-3177-9CA2-78A57BE44C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030639" y="-1387481"/>
                    <a:ext cx="0" cy="307092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1" name="直接连接符 370">
                    <a:extLst>
                      <a:ext uri="{FF2B5EF4-FFF2-40B4-BE49-F238E27FC236}">
                        <a16:creationId xmlns:a16="http://schemas.microsoft.com/office/drawing/2014/main" id="{3372D99D-307A-12CE-83CB-108E71A6858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450000">
                    <a:off x="9289080" y="-1370542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2" name="直接连接符 371">
                    <a:extLst>
                      <a:ext uri="{FF2B5EF4-FFF2-40B4-BE49-F238E27FC236}">
                        <a16:creationId xmlns:a16="http://schemas.microsoft.com/office/drawing/2014/main" id="{D1564CEC-46E2-FC01-BB7C-D6FEF2D26C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900000">
                    <a:off x="9543100" y="-1320014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3" name="直接连接符 372">
                    <a:extLst>
                      <a:ext uri="{FF2B5EF4-FFF2-40B4-BE49-F238E27FC236}">
                        <a16:creationId xmlns:a16="http://schemas.microsoft.com/office/drawing/2014/main" id="{1E9C6FC5-F3B4-816B-2594-2C85C971DE5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350000">
                    <a:off x="9788352" y="-1236762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4" name="直接连接符 373">
                    <a:extLst>
                      <a:ext uri="{FF2B5EF4-FFF2-40B4-BE49-F238E27FC236}">
                        <a16:creationId xmlns:a16="http://schemas.microsoft.com/office/drawing/2014/main" id="{E5EA4957-8FD1-2066-9FDD-E069E26D679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800000">
                    <a:off x="10020639" y="-1122211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5" name="直接连接符 374">
                    <a:extLst>
                      <a:ext uri="{FF2B5EF4-FFF2-40B4-BE49-F238E27FC236}">
                        <a16:creationId xmlns:a16="http://schemas.microsoft.com/office/drawing/2014/main" id="{89365529-73E7-A687-F296-73674554EA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0197952" y="-961525"/>
                    <a:ext cx="87515" cy="114052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6" name="直接连接符 375">
                    <a:extLst>
                      <a:ext uri="{FF2B5EF4-FFF2-40B4-BE49-F238E27FC236}">
                        <a16:creationId xmlns:a16="http://schemas.microsoft.com/office/drawing/2014/main" id="{FD7D60BC-0368-A1D2-3AD1-D5EC6799F3C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0285467" y="-783745"/>
                    <a:ext cx="202717" cy="202717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7" name="直接连接符 376">
                    <a:extLst>
                      <a:ext uri="{FF2B5EF4-FFF2-40B4-BE49-F238E27FC236}">
                        <a16:creationId xmlns:a16="http://schemas.microsoft.com/office/drawing/2014/main" id="{58CAAEF9-FFC5-C240-1E41-3EEFC92FD41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3150000">
                    <a:off x="10601478" y="-612829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8" name="直接连接符 377">
                    <a:extLst>
                      <a:ext uri="{FF2B5EF4-FFF2-40B4-BE49-F238E27FC236}">
                        <a16:creationId xmlns:a16="http://schemas.microsoft.com/office/drawing/2014/main" id="{BD5D3B88-8D63-9AD8-ECEB-7B64E3A0E00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3600000">
                    <a:off x="10745369" y="-397481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9" name="直接连接符 378">
                    <a:extLst>
                      <a:ext uri="{FF2B5EF4-FFF2-40B4-BE49-F238E27FC236}">
                        <a16:creationId xmlns:a16="http://schemas.microsoft.com/office/drawing/2014/main" id="{2EB2A84A-0C1E-0E34-49AA-887E2BB115F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4050000">
                    <a:off x="10859920" y="-165194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0" name="直接连接符 379">
                    <a:extLst>
                      <a:ext uri="{FF2B5EF4-FFF2-40B4-BE49-F238E27FC236}">
                        <a16:creationId xmlns:a16="http://schemas.microsoft.com/office/drawing/2014/main" id="{C7897DD8-6387-D0FA-3DCD-AD27E268CE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4500000">
                    <a:off x="10943172" y="80057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1" name="直接连接符 380">
                    <a:extLst>
                      <a:ext uri="{FF2B5EF4-FFF2-40B4-BE49-F238E27FC236}">
                        <a16:creationId xmlns:a16="http://schemas.microsoft.com/office/drawing/2014/main" id="{10269B51-83AD-3E4E-EA56-8BA8A5950B3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0929359" y="404748"/>
                    <a:ext cx="144925" cy="1908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2" name="直接连接符 381">
                    <a:extLst>
                      <a:ext uri="{FF2B5EF4-FFF2-40B4-BE49-F238E27FC236}">
                        <a16:creationId xmlns:a16="http://schemas.microsoft.com/office/drawing/2014/main" id="{2AAF9BF2-C9F3-4D6D-F614-78760F08DD2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0784826" y="673800"/>
                    <a:ext cx="307095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3" name="直接连接符 382">
                    <a:extLst>
                      <a:ext uri="{FF2B5EF4-FFF2-40B4-BE49-F238E27FC236}">
                        <a16:creationId xmlns:a16="http://schemas.microsoft.com/office/drawing/2014/main" id="{77F3347E-363D-A8B8-98A8-1A2968D1C4B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850000">
                    <a:off x="10993699" y="850961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4" name="直接连接符 383">
                    <a:extLst>
                      <a:ext uri="{FF2B5EF4-FFF2-40B4-BE49-F238E27FC236}">
                        <a16:creationId xmlns:a16="http://schemas.microsoft.com/office/drawing/2014/main" id="{230599C9-01DB-8D7E-D4BB-E7B575AE13A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6300000">
                    <a:off x="10943172" y="1104981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5" name="直接连接符 384">
                    <a:extLst>
                      <a:ext uri="{FF2B5EF4-FFF2-40B4-BE49-F238E27FC236}">
                        <a16:creationId xmlns:a16="http://schemas.microsoft.com/office/drawing/2014/main" id="{1E34A30E-5B2B-7D2F-8F46-7AF80E8E684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6750000">
                    <a:off x="10859920" y="1350232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6" name="直接连接符 385">
                    <a:extLst>
                      <a:ext uri="{FF2B5EF4-FFF2-40B4-BE49-F238E27FC236}">
                        <a16:creationId xmlns:a16="http://schemas.microsoft.com/office/drawing/2014/main" id="{2D0ADA85-82D1-0769-3641-7A8A9F35620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7200000">
                    <a:off x="10745369" y="1582519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7" name="直接连接符 386">
                    <a:extLst>
                      <a:ext uri="{FF2B5EF4-FFF2-40B4-BE49-F238E27FC236}">
                        <a16:creationId xmlns:a16="http://schemas.microsoft.com/office/drawing/2014/main" id="{C8D3BDCB-0E2E-8883-D8FE-7B9B36C8DBD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7650000">
                    <a:off x="10601478" y="1797867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8" name="直接连接符 387">
                    <a:extLst>
                      <a:ext uri="{FF2B5EF4-FFF2-40B4-BE49-F238E27FC236}">
                        <a16:creationId xmlns:a16="http://schemas.microsoft.com/office/drawing/2014/main" id="{988B8456-5132-16BD-F0E4-F5C026237F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0285468" y="1928628"/>
                    <a:ext cx="202716" cy="202717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9" name="直接连接符 388">
                    <a:extLst>
                      <a:ext uri="{FF2B5EF4-FFF2-40B4-BE49-F238E27FC236}">
                        <a16:creationId xmlns:a16="http://schemas.microsoft.com/office/drawing/2014/main" id="{5E40545D-4B15-3FC6-6F93-086F9423B5D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8550000">
                    <a:off x="10235986" y="2163359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0" name="直接连接符 389">
                    <a:extLst>
                      <a:ext uri="{FF2B5EF4-FFF2-40B4-BE49-F238E27FC236}">
                        <a16:creationId xmlns:a16="http://schemas.microsoft.com/office/drawing/2014/main" id="{6AE276D0-5DFB-6396-3BA4-3D0D9CC6C38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9000000">
                    <a:off x="10020639" y="2307249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1" name="直接连接符 390">
                    <a:extLst>
                      <a:ext uri="{FF2B5EF4-FFF2-40B4-BE49-F238E27FC236}">
                        <a16:creationId xmlns:a16="http://schemas.microsoft.com/office/drawing/2014/main" id="{B527B0A4-5650-F4B4-7626-6D15F41D05F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9450000">
                    <a:off x="9788352" y="2421800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2" name="直接连接符 391">
                    <a:extLst>
                      <a:ext uri="{FF2B5EF4-FFF2-40B4-BE49-F238E27FC236}">
                        <a16:creationId xmlns:a16="http://schemas.microsoft.com/office/drawing/2014/main" id="{00BC4E89-784B-0DA3-DD25-ADB255D7F89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9900000">
                    <a:off x="9543100" y="2505052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3" name="直接连接符 392">
                    <a:extLst>
                      <a:ext uri="{FF2B5EF4-FFF2-40B4-BE49-F238E27FC236}">
                        <a16:creationId xmlns:a16="http://schemas.microsoft.com/office/drawing/2014/main" id="{46D20A0C-75DF-30E4-DE8D-F924A3A0628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0350000">
                    <a:off x="9289080" y="2555580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4" name="直接连接符 393">
                    <a:extLst>
                      <a:ext uri="{FF2B5EF4-FFF2-40B4-BE49-F238E27FC236}">
                        <a16:creationId xmlns:a16="http://schemas.microsoft.com/office/drawing/2014/main" id="{83F3AAD8-80FF-0956-5A1F-DFF634C0DF7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030639" y="2458921"/>
                    <a:ext cx="0" cy="276159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5" name="直接连接符 394">
                    <a:extLst>
                      <a:ext uri="{FF2B5EF4-FFF2-40B4-BE49-F238E27FC236}">
                        <a16:creationId xmlns:a16="http://schemas.microsoft.com/office/drawing/2014/main" id="{8362EFC5-8B78-A30A-EB7E-BEC1FD4AC48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1250000">
                    <a:off x="8772197" y="2555580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6" name="直接连接符 395">
                    <a:extLst>
                      <a:ext uri="{FF2B5EF4-FFF2-40B4-BE49-F238E27FC236}">
                        <a16:creationId xmlns:a16="http://schemas.microsoft.com/office/drawing/2014/main" id="{1BD40EEC-AEB9-9DB6-3E8F-9E3B050EAD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1700000">
                    <a:off x="8518177" y="2505052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7" name="直接连接符 396">
                    <a:extLst>
                      <a:ext uri="{FF2B5EF4-FFF2-40B4-BE49-F238E27FC236}">
                        <a16:creationId xmlns:a16="http://schemas.microsoft.com/office/drawing/2014/main" id="{B4B3D6D3-7B3A-536E-2B08-7051AB16B47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2150000">
                    <a:off x="8272925" y="2421800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8" name="直接连接符 397">
                    <a:extLst>
                      <a:ext uri="{FF2B5EF4-FFF2-40B4-BE49-F238E27FC236}">
                        <a16:creationId xmlns:a16="http://schemas.microsoft.com/office/drawing/2014/main" id="{C1965B8E-5158-A0CD-52BE-7CD38FB247E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2600000">
                    <a:off x="8040639" y="2307249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9" name="直接连接符 398">
                    <a:extLst>
                      <a:ext uri="{FF2B5EF4-FFF2-40B4-BE49-F238E27FC236}">
                        <a16:creationId xmlns:a16="http://schemas.microsoft.com/office/drawing/2014/main" id="{C730A0FC-DB8E-6CC3-D407-3892E62560B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3050000">
                    <a:off x="7825291" y="2163359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0" name="直接连接符 399">
                    <a:extLst>
                      <a:ext uri="{FF2B5EF4-FFF2-40B4-BE49-F238E27FC236}">
                        <a16:creationId xmlns:a16="http://schemas.microsoft.com/office/drawing/2014/main" id="{8C270BEE-4A18-DB2F-A9CA-270AAAC223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7573095" y="1928628"/>
                    <a:ext cx="202716" cy="202717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1" name="直接连接符 400">
                    <a:extLst>
                      <a:ext uri="{FF2B5EF4-FFF2-40B4-BE49-F238E27FC236}">
                        <a16:creationId xmlns:a16="http://schemas.microsoft.com/office/drawing/2014/main" id="{097D0574-00D7-D646-D82C-F45EF9BC8F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3950000">
                    <a:off x="7459799" y="1797867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2" name="直接连接符 401">
                    <a:extLst>
                      <a:ext uri="{FF2B5EF4-FFF2-40B4-BE49-F238E27FC236}">
                        <a16:creationId xmlns:a16="http://schemas.microsoft.com/office/drawing/2014/main" id="{E076EA99-3C22-B2E0-ACB3-A92DF75281F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4400000">
                    <a:off x="7315908" y="1582519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3" name="直接连接符 402">
                    <a:extLst>
                      <a:ext uri="{FF2B5EF4-FFF2-40B4-BE49-F238E27FC236}">
                        <a16:creationId xmlns:a16="http://schemas.microsoft.com/office/drawing/2014/main" id="{9156CBD4-06C6-0EBC-5962-4A3858F997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4850000">
                    <a:off x="7201357" y="1350232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4" name="直接连接符 403">
                    <a:extLst>
                      <a:ext uri="{FF2B5EF4-FFF2-40B4-BE49-F238E27FC236}">
                        <a16:creationId xmlns:a16="http://schemas.microsoft.com/office/drawing/2014/main" id="{0CFFC2F2-B533-374D-725E-589A4733F35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5300000">
                    <a:off x="7118106" y="1104981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5" name="直接连接符 404">
                    <a:extLst>
                      <a:ext uri="{FF2B5EF4-FFF2-40B4-BE49-F238E27FC236}">
                        <a16:creationId xmlns:a16="http://schemas.microsoft.com/office/drawing/2014/main" id="{CE4E1916-89F1-31D6-D931-447AB18DA7F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5750000">
                    <a:off x="7067578" y="850961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1F922016-B2C6-936B-4274-956FFF3FABF2}"/>
                  </a:ext>
                </a:extLst>
              </p:cNvPr>
              <p:cNvGrpSpPr/>
              <p:nvPr/>
            </p:nvGrpSpPr>
            <p:grpSpPr>
              <a:xfrm>
                <a:off x="4967722" y="2319743"/>
                <a:ext cx="2256557" cy="2586650"/>
                <a:chOff x="7968981" y="-329354"/>
                <a:chExt cx="2256557" cy="2586650"/>
              </a:xfrm>
            </p:grpSpPr>
            <p:sp>
              <p:nvSpPr>
                <p:cNvPr id="110" name="椭圆 109">
                  <a:extLst>
                    <a:ext uri="{FF2B5EF4-FFF2-40B4-BE49-F238E27FC236}">
                      <a16:creationId xmlns:a16="http://schemas.microsoft.com/office/drawing/2014/main" id="{1DC52464-71CE-6981-E1AA-1D2643B634AF}"/>
                    </a:ext>
                  </a:extLst>
                </p:cNvPr>
                <p:cNvSpPr/>
                <p:nvPr/>
              </p:nvSpPr>
              <p:spPr>
                <a:xfrm>
                  <a:off x="8303080" y="648792"/>
                  <a:ext cx="1608504" cy="1608504"/>
                </a:xfrm>
                <a:prstGeom prst="ellipse">
                  <a:avLst/>
                </a:prstGeom>
                <a:gradFill flip="none" rotWithShape="1">
                  <a:gsLst>
                    <a:gs pos="22000">
                      <a:schemeClr val="accent2">
                        <a:alpha val="10000"/>
                      </a:schemeClr>
                    </a:gs>
                    <a:gs pos="100000">
                      <a:srgbClr val="2BA391">
                        <a:alpha val="48000"/>
                      </a:srgbClr>
                    </a:gs>
                    <a:gs pos="99000">
                      <a:schemeClr val="accent2">
                        <a:alpha val="7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pic>
              <p:nvPicPr>
                <p:cNvPr id="111" name="图片 110" descr="图片包含 监控, 室内, 黑暗, 灯光&#10;&#10;描述已自动生成">
                  <a:extLst>
                    <a:ext uri="{FF2B5EF4-FFF2-40B4-BE49-F238E27FC236}">
                      <a16:creationId xmlns:a16="http://schemas.microsoft.com/office/drawing/2014/main" id="{C16DECD7-13BE-A56B-743A-2385C4F8AEA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print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968981" y="-329354"/>
                  <a:ext cx="2256557" cy="2498291"/>
                </a:xfrm>
                <a:prstGeom prst="rect">
                  <a:avLst/>
                </a:prstGeom>
              </p:spPr>
            </p:pic>
          </p:grpSp>
        </p:grpSp>
        <p:sp>
          <p:nvSpPr>
            <p:cNvPr id="445" name="文本框 444">
              <a:extLst>
                <a:ext uri="{FF2B5EF4-FFF2-40B4-BE49-F238E27FC236}">
                  <a16:creationId xmlns:a16="http://schemas.microsoft.com/office/drawing/2014/main" id="{FDA89D37-6976-E8FE-3A4F-E248A6428CD3}"/>
                </a:ext>
              </a:extLst>
            </p:cNvPr>
            <p:cNvSpPr txBox="1"/>
            <p:nvPr/>
          </p:nvSpPr>
          <p:spPr>
            <a:xfrm>
              <a:off x="8761857" y="8819564"/>
              <a:ext cx="2324591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核心词</a:t>
              </a:r>
            </a:p>
          </p:txBody>
        </p:sp>
      </p:grpSp>
      <p:grpSp>
        <p:nvGrpSpPr>
          <p:cNvPr id="134" name="Group 8+">
            <a:extLst>
              <a:ext uri="{FF2B5EF4-FFF2-40B4-BE49-F238E27FC236}">
                <a16:creationId xmlns:a16="http://schemas.microsoft.com/office/drawing/2014/main" id="{BF8DD33A-1C02-2C2A-A736-34BEBE61504D}"/>
              </a:ext>
            </a:extLst>
          </p:cNvPr>
          <p:cNvGrpSpPr/>
          <p:nvPr/>
        </p:nvGrpSpPr>
        <p:grpSpPr>
          <a:xfrm>
            <a:off x="3736671" y="1711359"/>
            <a:ext cx="4718658" cy="4718658"/>
            <a:chOff x="7549914" y="6610824"/>
            <a:chExt cx="4718658" cy="4718658"/>
          </a:xfrm>
        </p:grpSpPr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AD52D520-826E-5A1C-D0E3-F676C4BA248E}"/>
                </a:ext>
              </a:extLst>
            </p:cNvPr>
            <p:cNvGrpSpPr/>
            <p:nvPr/>
          </p:nvGrpSpPr>
          <p:grpSpPr>
            <a:xfrm>
              <a:off x="7549914" y="6610824"/>
              <a:ext cx="4718658" cy="4718658"/>
              <a:chOff x="3736671" y="1706769"/>
              <a:chExt cx="4718658" cy="4718658"/>
            </a:xfrm>
          </p:grpSpPr>
          <p:grpSp>
            <p:nvGrpSpPr>
              <p:cNvPr id="137" name="组合 136">
                <a:extLst>
                  <a:ext uri="{FF2B5EF4-FFF2-40B4-BE49-F238E27FC236}">
                    <a16:creationId xmlns:a16="http://schemas.microsoft.com/office/drawing/2014/main" id="{E25C361B-71DC-7874-4E7F-EF07B6ABB2CA}"/>
                  </a:ext>
                </a:extLst>
              </p:cNvPr>
              <p:cNvGrpSpPr/>
              <p:nvPr/>
            </p:nvGrpSpPr>
            <p:grpSpPr>
              <a:xfrm>
                <a:off x="3736671" y="1706769"/>
                <a:ext cx="4718658" cy="4718658"/>
                <a:chOff x="3736671" y="1706769"/>
                <a:chExt cx="4718658" cy="4718658"/>
              </a:xfrm>
            </p:grpSpPr>
            <p:sp>
              <p:nvSpPr>
                <p:cNvPr id="141" name="椭圆 140">
                  <a:extLst>
                    <a:ext uri="{FF2B5EF4-FFF2-40B4-BE49-F238E27FC236}">
                      <a16:creationId xmlns:a16="http://schemas.microsoft.com/office/drawing/2014/main" id="{DA75EA9A-0668-ED3B-4EBA-4E2EA32DD020}"/>
                    </a:ext>
                  </a:extLst>
                </p:cNvPr>
                <p:cNvSpPr/>
                <p:nvPr/>
              </p:nvSpPr>
              <p:spPr>
                <a:xfrm>
                  <a:off x="3736671" y="1706769"/>
                  <a:ext cx="4718658" cy="4718658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  <a:alpha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Oval 23+">
                  <a:extLst>
                    <a:ext uri="{FF2B5EF4-FFF2-40B4-BE49-F238E27FC236}">
                      <a16:creationId xmlns:a16="http://schemas.microsoft.com/office/drawing/2014/main" id="{85DEC79E-807D-127B-5A30-D9BCBAFF2103}"/>
                    </a:ext>
                  </a:extLst>
                </p:cNvPr>
                <p:cNvSpPr/>
                <p:nvPr/>
              </p:nvSpPr>
              <p:spPr>
                <a:xfrm>
                  <a:off x="4112869" y="2082967"/>
                  <a:ext cx="3966260" cy="3966260"/>
                </a:xfrm>
                <a:prstGeom prst="ellipse">
                  <a:avLst/>
                </a:prstGeom>
                <a:gradFill flip="none" rotWithShape="1">
                  <a:gsLst>
                    <a:gs pos="5000">
                      <a:schemeClr val="accent1"/>
                    </a:gs>
                    <a:gs pos="55000">
                      <a:schemeClr val="accent1">
                        <a:lumMod val="90000"/>
                        <a:lumOff val="10000"/>
                      </a:schemeClr>
                    </a:gs>
                    <a:gs pos="100000">
                      <a:schemeClr val="accent1">
                        <a:lumMod val="90000"/>
                        <a:lumOff val="10000"/>
                        <a:alpha val="49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43" name="组合 142">
                  <a:extLst>
                    <a:ext uri="{FF2B5EF4-FFF2-40B4-BE49-F238E27FC236}">
                      <a16:creationId xmlns:a16="http://schemas.microsoft.com/office/drawing/2014/main" id="{D19453E8-60FF-D14A-C453-018912B376BC}"/>
                    </a:ext>
                  </a:extLst>
                </p:cNvPr>
                <p:cNvGrpSpPr/>
                <p:nvPr/>
              </p:nvGrpSpPr>
              <p:grpSpPr>
                <a:xfrm>
                  <a:off x="4217583" y="2187682"/>
                  <a:ext cx="3756835" cy="3756833"/>
                  <a:chOff x="6969358" y="-1387481"/>
                  <a:chExt cx="4122563" cy="4122561"/>
                </a:xfrm>
              </p:grpSpPr>
              <p:cxnSp>
                <p:nvCxnSpPr>
                  <p:cNvPr id="144" name="直接连接符 143">
                    <a:extLst>
                      <a:ext uri="{FF2B5EF4-FFF2-40B4-BE49-F238E27FC236}">
                        <a16:creationId xmlns:a16="http://schemas.microsoft.com/office/drawing/2014/main" id="{34086EF5-8369-C76D-284F-1B4BF9DC53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969358" y="673800"/>
                    <a:ext cx="307096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>
                    <a:extLst>
                      <a:ext uri="{FF2B5EF4-FFF2-40B4-BE49-F238E27FC236}">
                        <a16:creationId xmlns:a16="http://schemas.microsoft.com/office/drawing/2014/main" id="{24888FC1-A252-01CF-D2C4-AF52E003C50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986993" y="404748"/>
                    <a:ext cx="157022" cy="20672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6" name="直接连接符 145">
                    <a:extLst>
                      <a:ext uri="{FF2B5EF4-FFF2-40B4-BE49-F238E27FC236}">
                        <a16:creationId xmlns:a16="http://schemas.microsoft.com/office/drawing/2014/main" id="{B863A3B4-C58B-D99A-B8F8-133B2DFA074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-4500000">
                    <a:off x="7118106" y="80057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7" name="直接连接符 146">
                    <a:extLst>
                      <a:ext uri="{FF2B5EF4-FFF2-40B4-BE49-F238E27FC236}">
                        <a16:creationId xmlns:a16="http://schemas.microsoft.com/office/drawing/2014/main" id="{F9874139-65C0-C4E2-FD9C-7BCA1C4D4E7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-4050000">
                    <a:off x="7201357" y="-165194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8" name="直接连接符 147">
                    <a:extLst>
                      <a:ext uri="{FF2B5EF4-FFF2-40B4-BE49-F238E27FC236}">
                        <a16:creationId xmlns:a16="http://schemas.microsoft.com/office/drawing/2014/main" id="{137A5D75-F862-F2D0-D6A0-04FE2AC9992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-3600000">
                    <a:off x="7315908" y="-397481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直接连接符 148">
                    <a:extLst>
                      <a:ext uri="{FF2B5EF4-FFF2-40B4-BE49-F238E27FC236}">
                        <a16:creationId xmlns:a16="http://schemas.microsoft.com/office/drawing/2014/main" id="{A00051E0-DECB-5E39-0FA7-2795F60CA07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-3150000">
                    <a:off x="7459799" y="-612829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0" name="直接连接符 149">
                    <a:extLst>
                      <a:ext uri="{FF2B5EF4-FFF2-40B4-BE49-F238E27FC236}">
                        <a16:creationId xmlns:a16="http://schemas.microsoft.com/office/drawing/2014/main" id="{17B48EF9-B59A-4C16-E0B7-B84D026DDC1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573095" y="-783745"/>
                    <a:ext cx="224171" cy="22417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1" name="直接连接符 150">
                    <a:extLst>
                      <a:ext uri="{FF2B5EF4-FFF2-40B4-BE49-F238E27FC236}">
                        <a16:creationId xmlns:a16="http://schemas.microsoft.com/office/drawing/2014/main" id="{D07E0DF4-80D9-0512-EB60-C8ED61EAFA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-2250000">
                    <a:off x="7825291" y="-978321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2" name="直接连接符 151">
                    <a:extLst>
                      <a:ext uri="{FF2B5EF4-FFF2-40B4-BE49-F238E27FC236}">
                        <a16:creationId xmlns:a16="http://schemas.microsoft.com/office/drawing/2014/main" id="{8B09D1A4-2F97-8041-DD1C-C8BF90A719D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-1800000">
                    <a:off x="8040639" y="-1122211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直接连接符 152">
                    <a:extLst>
                      <a:ext uri="{FF2B5EF4-FFF2-40B4-BE49-F238E27FC236}">
                        <a16:creationId xmlns:a16="http://schemas.microsoft.com/office/drawing/2014/main" id="{9BD7B18B-B2F1-329F-B2E3-20FC7C5A3AD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-1350000">
                    <a:off x="8272925" y="-1236762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直接连接符 153">
                    <a:extLst>
                      <a:ext uri="{FF2B5EF4-FFF2-40B4-BE49-F238E27FC236}">
                        <a16:creationId xmlns:a16="http://schemas.microsoft.com/office/drawing/2014/main" id="{4F3AEDF2-9350-6042-C838-C4CFFC3EAA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-900000">
                    <a:off x="8518177" y="-1320014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直接连接符 154">
                    <a:extLst>
                      <a:ext uri="{FF2B5EF4-FFF2-40B4-BE49-F238E27FC236}">
                        <a16:creationId xmlns:a16="http://schemas.microsoft.com/office/drawing/2014/main" id="{7A68B861-A6B6-D34C-5700-A239FEBE736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-450000">
                    <a:off x="8772197" y="-1370542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直接连接符 155">
                    <a:extLst>
                      <a:ext uri="{FF2B5EF4-FFF2-40B4-BE49-F238E27FC236}">
                        <a16:creationId xmlns:a16="http://schemas.microsoft.com/office/drawing/2014/main" id="{7FEF759A-7714-9544-4E38-893EE5058C9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030639" y="-1387481"/>
                    <a:ext cx="0" cy="307092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7" name="直接连接符 156">
                    <a:extLst>
                      <a:ext uri="{FF2B5EF4-FFF2-40B4-BE49-F238E27FC236}">
                        <a16:creationId xmlns:a16="http://schemas.microsoft.com/office/drawing/2014/main" id="{474B934B-4BC4-32F1-1DF8-B1392A1E79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450000">
                    <a:off x="9289080" y="-1370542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8" name="直接连接符 157">
                    <a:extLst>
                      <a:ext uri="{FF2B5EF4-FFF2-40B4-BE49-F238E27FC236}">
                        <a16:creationId xmlns:a16="http://schemas.microsoft.com/office/drawing/2014/main" id="{74DBEC3B-8655-E9D1-515C-F3718AE62FF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900000">
                    <a:off x="9543100" y="-1320014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9" name="直接连接符 158">
                    <a:extLst>
                      <a:ext uri="{FF2B5EF4-FFF2-40B4-BE49-F238E27FC236}">
                        <a16:creationId xmlns:a16="http://schemas.microsoft.com/office/drawing/2014/main" id="{CFE374AD-D713-86B0-E04E-C4A74D7FE9B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350000">
                    <a:off x="9788352" y="-1236762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0" name="直接连接符 159">
                    <a:extLst>
                      <a:ext uri="{FF2B5EF4-FFF2-40B4-BE49-F238E27FC236}">
                        <a16:creationId xmlns:a16="http://schemas.microsoft.com/office/drawing/2014/main" id="{FE3E4689-3F74-1EEB-BF01-44DBA580C9C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800000">
                    <a:off x="10020639" y="-1122211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直接连接符 160">
                    <a:extLst>
                      <a:ext uri="{FF2B5EF4-FFF2-40B4-BE49-F238E27FC236}">
                        <a16:creationId xmlns:a16="http://schemas.microsoft.com/office/drawing/2014/main" id="{C5965C2A-BCA2-8149-AA6F-A70A790FDF3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0197952" y="-961525"/>
                    <a:ext cx="87515" cy="114052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>
                    <a:extLst>
                      <a:ext uri="{FF2B5EF4-FFF2-40B4-BE49-F238E27FC236}">
                        <a16:creationId xmlns:a16="http://schemas.microsoft.com/office/drawing/2014/main" id="{37D5895F-FBC3-B28F-330F-2BD7ADAF483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0285467" y="-783745"/>
                    <a:ext cx="202717" cy="202717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直接连接符 162">
                    <a:extLst>
                      <a:ext uri="{FF2B5EF4-FFF2-40B4-BE49-F238E27FC236}">
                        <a16:creationId xmlns:a16="http://schemas.microsoft.com/office/drawing/2014/main" id="{381B00A0-4AFB-20AA-C94C-5B34CF2A98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3150000">
                    <a:off x="10601478" y="-612829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直接连接符 163">
                    <a:extLst>
                      <a:ext uri="{FF2B5EF4-FFF2-40B4-BE49-F238E27FC236}">
                        <a16:creationId xmlns:a16="http://schemas.microsoft.com/office/drawing/2014/main" id="{E8AD17D4-9C05-96D0-FAD4-9DD1F4D1737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3600000">
                    <a:off x="10745369" y="-397481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直接连接符 164">
                    <a:extLst>
                      <a:ext uri="{FF2B5EF4-FFF2-40B4-BE49-F238E27FC236}">
                        <a16:creationId xmlns:a16="http://schemas.microsoft.com/office/drawing/2014/main" id="{A25877DD-60B0-2189-F198-8B2D5295559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4050000">
                    <a:off x="10859920" y="-165194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>
                    <a:extLst>
                      <a:ext uri="{FF2B5EF4-FFF2-40B4-BE49-F238E27FC236}">
                        <a16:creationId xmlns:a16="http://schemas.microsoft.com/office/drawing/2014/main" id="{4D8B5981-0F45-2AE3-C2CE-C996AC38295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4500000">
                    <a:off x="10943172" y="80057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直接连接符 166">
                    <a:extLst>
                      <a:ext uri="{FF2B5EF4-FFF2-40B4-BE49-F238E27FC236}">
                        <a16:creationId xmlns:a16="http://schemas.microsoft.com/office/drawing/2014/main" id="{09B2CB80-5C51-53C1-5BA6-4A58EC2E0F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0929359" y="404748"/>
                    <a:ext cx="144925" cy="1908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8" name="直接连接符 167">
                    <a:extLst>
                      <a:ext uri="{FF2B5EF4-FFF2-40B4-BE49-F238E27FC236}">
                        <a16:creationId xmlns:a16="http://schemas.microsoft.com/office/drawing/2014/main" id="{9FF5120D-C5A2-67D9-7589-AD2C01C733A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0784826" y="673800"/>
                    <a:ext cx="307095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9" name="直接连接符 168">
                    <a:extLst>
                      <a:ext uri="{FF2B5EF4-FFF2-40B4-BE49-F238E27FC236}">
                        <a16:creationId xmlns:a16="http://schemas.microsoft.com/office/drawing/2014/main" id="{2D88A42E-65D2-1C80-069C-B3C714845F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850000">
                    <a:off x="10993699" y="850961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0" name="直接连接符 169">
                    <a:extLst>
                      <a:ext uri="{FF2B5EF4-FFF2-40B4-BE49-F238E27FC236}">
                        <a16:creationId xmlns:a16="http://schemas.microsoft.com/office/drawing/2014/main" id="{1B35661E-CF35-4631-2032-5B69C3AB606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6300000">
                    <a:off x="10943172" y="1104981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1" name="直接连接符 170">
                    <a:extLst>
                      <a:ext uri="{FF2B5EF4-FFF2-40B4-BE49-F238E27FC236}">
                        <a16:creationId xmlns:a16="http://schemas.microsoft.com/office/drawing/2014/main" id="{6782B7EB-17AE-AFA1-D781-58834AFC352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6750000">
                    <a:off x="10859920" y="1350232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直接连接符 171">
                    <a:extLst>
                      <a:ext uri="{FF2B5EF4-FFF2-40B4-BE49-F238E27FC236}">
                        <a16:creationId xmlns:a16="http://schemas.microsoft.com/office/drawing/2014/main" id="{5D33407D-55D2-D8F3-A46A-F76DC248C60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7200000">
                    <a:off x="10745369" y="1582519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3" name="直接连接符 172">
                    <a:extLst>
                      <a:ext uri="{FF2B5EF4-FFF2-40B4-BE49-F238E27FC236}">
                        <a16:creationId xmlns:a16="http://schemas.microsoft.com/office/drawing/2014/main" id="{A92A8F44-E671-F99D-5D01-0420BE6D197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7650000">
                    <a:off x="10601478" y="1797867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直接连接符 173">
                    <a:extLst>
                      <a:ext uri="{FF2B5EF4-FFF2-40B4-BE49-F238E27FC236}">
                        <a16:creationId xmlns:a16="http://schemas.microsoft.com/office/drawing/2014/main" id="{EB320E2D-6AE2-F70D-2E28-8DF955398C7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0285468" y="1928628"/>
                    <a:ext cx="202716" cy="202717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5" name="直接连接符 174">
                    <a:extLst>
                      <a:ext uri="{FF2B5EF4-FFF2-40B4-BE49-F238E27FC236}">
                        <a16:creationId xmlns:a16="http://schemas.microsoft.com/office/drawing/2014/main" id="{883E4DD9-2C05-7407-253A-5691115CC7D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8550000">
                    <a:off x="10235986" y="2163359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6" name="直接连接符 175">
                    <a:extLst>
                      <a:ext uri="{FF2B5EF4-FFF2-40B4-BE49-F238E27FC236}">
                        <a16:creationId xmlns:a16="http://schemas.microsoft.com/office/drawing/2014/main" id="{CA811721-872E-2966-E6E8-5D38BE68B8C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9000000">
                    <a:off x="10020639" y="2307249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7" name="直接连接符 176">
                    <a:extLst>
                      <a:ext uri="{FF2B5EF4-FFF2-40B4-BE49-F238E27FC236}">
                        <a16:creationId xmlns:a16="http://schemas.microsoft.com/office/drawing/2014/main" id="{D645F83E-A7B2-E750-BCE6-C688D45E63F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9450000">
                    <a:off x="9788352" y="2421800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直接连接符 177">
                    <a:extLst>
                      <a:ext uri="{FF2B5EF4-FFF2-40B4-BE49-F238E27FC236}">
                        <a16:creationId xmlns:a16="http://schemas.microsoft.com/office/drawing/2014/main" id="{1D1C3531-8131-1365-CE8E-A242600F6FD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9900000">
                    <a:off x="9543100" y="2505052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9" name="直接连接符 178">
                    <a:extLst>
                      <a:ext uri="{FF2B5EF4-FFF2-40B4-BE49-F238E27FC236}">
                        <a16:creationId xmlns:a16="http://schemas.microsoft.com/office/drawing/2014/main" id="{68AA0D37-E68A-2D70-8A87-80E8E342B66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0350000">
                    <a:off x="9289080" y="2555580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0" name="直接连接符 179">
                    <a:extLst>
                      <a:ext uri="{FF2B5EF4-FFF2-40B4-BE49-F238E27FC236}">
                        <a16:creationId xmlns:a16="http://schemas.microsoft.com/office/drawing/2014/main" id="{21413413-BEF1-E0E3-2D68-97059006AD6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030639" y="2458921"/>
                    <a:ext cx="0" cy="276159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1" name="直接连接符 180">
                    <a:extLst>
                      <a:ext uri="{FF2B5EF4-FFF2-40B4-BE49-F238E27FC236}">
                        <a16:creationId xmlns:a16="http://schemas.microsoft.com/office/drawing/2014/main" id="{1B92E4FD-7007-05B2-3037-116AC946E1F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1250000">
                    <a:off x="8772197" y="2555580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2" name="直接连接符 181">
                    <a:extLst>
                      <a:ext uri="{FF2B5EF4-FFF2-40B4-BE49-F238E27FC236}">
                        <a16:creationId xmlns:a16="http://schemas.microsoft.com/office/drawing/2014/main" id="{C33D2A83-A0C8-06BB-8654-F14DB38966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1700000">
                    <a:off x="8518177" y="2505052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3" name="直接连接符 182">
                    <a:extLst>
                      <a:ext uri="{FF2B5EF4-FFF2-40B4-BE49-F238E27FC236}">
                        <a16:creationId xmlns:a16="http://schemas.microsoft.com/office/drawing/2014/main" id="{60DCDF3F-1A4F-DEF7-5F2E-3926005FC8C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2150000">
                    <a:off x="8272925" y="2421800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4" name="直接连接符 183">
                    <a:extLst>
                      <a:ext uri="{FF2B5EF4-FFF2-40B4-BE49-F238E27FC236}">
                        <a16:creationId xmlns:a16="http://schemas.microsoft.com/office/drawing/2014/main" id="{9CAA8BFA-21B3-2F62-1D76-C82E6C580F3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2600000">
                    <a:off x="8040639" y="2307249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5" name="直接连接符 184">
                    <a:extLst>
                      <a:ext uri="{FF2B5EF4-FFF2-40B4-BE49-F238E27FC236}">
                        <a16:creationId xmlns:a16="http://schemas.microsoft.com/office/drawing/2014/main" id="{0757BB7F-BE84-69C9-4B6A-DE2DCCBFCCF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3050000">
                    <a:off x="7825291" y="2163359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6" name="直接连接符 185">
                    <a:extLst>
                      <a:ext uri="{FF2B5EF4-FFF2-40B4-BE49-F238E27FC236}">
                        <a16:creationId xmlns:a16="http://schemas.microsoft.com/office/drawing/2014/main" id="{ABEE9772-B274-F059-EABA-20BAE2BA99A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7573095" y="1928628"/>
                    <a:ext cx="202716" cy="202717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7" name="直接连接符 186">
                    <a:extLst>
                      <a:ext uri="{FF2B5EF4-FFF2-40B4-BE49-F238E27FC236}">
                        <a16:creationId xmlns:a16="http://schemas.microsoft.com/office/drawing/2014/main" id="{2FD4DC11-0FB1-8EBA-8F43-D891FC34862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3950000">
                    <a:off x="7459799" y="1797867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" name="直接连接符 187">
                    <a:extLst>
                      <a:ext uri="{FF2B5EF4-FFF2-40B4-BE49-F238E27FC236}">
                        <a16:creationId xmlns:a16="http://schemas.microsoft.com/office/drawing/2014/main" id="{8B2E750F-A6FF-794A-D0C7-5AF3EAC3B9D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4400000">
                    <a:off x="7315908" y="1582519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直接连接符 188">
                    <a:extLst>
                      <a:ext uri="{FF2B5EF4-FFF2-40B4-BE49-F238E27FC236}">
                        <a16:creationId xmlns:a16="http://schemas.microsoft.com/office/drawing/2014/main" id="{3E713DD5-D3F7-0F3F-B7B5-7A5199C4B53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4850000">
                    <a:off x="7201357" y="1350232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" name="直接连接符 189">
                    <a:extLst>
                      <a:ext uri="{FF2B5EF4-FFF2-40B4-BE49-F238E27FC236}">
                        <a16:creationId xmlns:a16="http://schemas.microsoft.com/office/drawing/2014/main" id="{9E1CDD14-1E8A-C8AB-290D-86B2451468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5300000">
                    <a:off x="7118106" y="1104981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1" name="直接连接符 190">
                    <a:extLst>
                      <a:ext uri="{FF2B5EF4-FFF2-40B4-BE49-F238E27FC236}">
                        <a16:creationId xmlns:a16="http://schemas.microsoft.com/office/drawing/2014/main" id="{E7DE4BA9-8A70-4D10-8A4E-76CBFCA1599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5750000">
                    <a:off x="7067578" y="850961"/>
                    <a:ext cx="0" cy="16256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38" name="组合 137">
                <a:extLst>
                  <a:ext uri="{FF2B5EF4-FFF2-40B4-BE49-F238E27FC236}">
                    <a16:creationId xmlns:a16="http://schemas.microsoft.com/office/drawing/2014/main" id="{EE47CACC-4AD8-D8A6-1EBD-EACFDBEAD80B}"/>
                  </a:ext>
                </a:extLst>
              </p:cNvPr>
              <p:cNvGrpSpPr/>
              <p:nvPr/>
            </p:nvGrpSpPr>
            <p:grpSpPr>
              <a:xfrm>
                <a:off x="4967722" y="2319743"/>
                <a:ext cx="2256557" cy="2586650"/>
                <a:chOff x="7968981" y="-329354"/>
                <a:chExt cx="2256557" cy="2586650"/>
              </a:xfrm>
            </p:grpSpPr>
            <p:sp>
              <p:nvSpPr>
                <p:cNvPr id="139" name="椭圆 138">
                  <a:extLst>
                    <a:ext uri="{FF2B5EF4-FFF2-40B4-BE49-F238E27FC236}">
                      <a16:creationId xmlns:a16="http://schemas.microsoft.com/office/drawing/2014/main" id="{79B4FC0C-CA70-5516-3814-BF7D13D6E601}"/>
                    </a:ext>
                  </a:extLst>
                </p:cNvPr>
                <p:cNvSpPr/>
                <p:nvPr/>
              </p:nvSpPr>
              <p:spPr>
                <a:xfrm>
                  <a:off x="8303080" y="648792"/>
                  <a:ext cx="1608504" cy="1608504"/>
                </a:xfrm>
                <a:prstGeom prst="ellipse">
                  <a:avLst/>
                </a:prstGeom>
                <a:gradFill flip="none" rotWithShape="1">
                  <a:gsLst>
                    <a:gs pos="22000">
                      <a:schemeClr val="accent2">
                        <a:alpha val="10000"/>
                      </a:schemeClr>
                    </a:gs>
                    <a:gs pos="100000">
                      <a:srgbClr val="2BA391">
                        <a:alpha val="48000"/>
                      </a:srgbClr>
                    </a:gs>
                    <a:gs pos="99000">
                      <a:schemeClr val="accent2">
                        <a:alpha val="7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pic>
              <p:nvPicPr>
                <p:cNvPr id="140" name="图片 139" descr="图片包含 监控, 室内, 黑暗, 灯光&#10;&#10;描述已自动生成">
                  <a:extLst>
                    <a:ext uri="{FF2B5EF4-FFF2-40B4-BE49-F238E27FC236}">
                      <a16:creationId xmlns:a16="http://schemas.microsoft.com/office/drawing/2014/main" id="{73B6BF1C-58EF-BB99-C150-CCB336FE7E9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print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968981" y="-329354"/>
                  <a:ext cx="2256557" cy="2498291"/>
                </a:xfrm>
                <a:prstGeom prst="rect">
                  <a:avLst/>
                </a:prstGeom>
              </p:spPr>
            </p:pic>
          </p:grpSp>
        </p:grp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6D861088-DB10-E209-9C2D-F3132D14F080}"/>
                </a:ext>
              </a:extLst>
            </p:cNvPr>
            <p:cNvSpPr txBox="1"/>
            <p:nvPr/>
          </p:nvSpPr>
          <p:spPr>
            <a:xfrm>
              <a:off x="8761857" y="8819564"/>
              <a:ext cx="2324591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核心词</a:t>
              </a:r>
            </a:p>
          </p:txBody>
        </p:sp>
      </p:grpSp>
      <p:sp>
        <p:nvSpPr>
          <p:cNvPr id="200" name="任意多边形: 形状 199">
            <a:extLst>
              <a:ext uri="{FF2B5EF4-FFF2-40B4-BE49-F238E27FC236}">
                <a16:creationId xmlns:a16="http://schemas.microsoft.com/office/drawing/2014/main" id="{B5CE7CF1-F988-EB76-9A0E-23F4432E7A4F}"/>
              </a:ext>
            </a:extLst>
          </p:cNvPr>
          <p:cNvSpPr/>
          <p:nvPr/>
        </p:nvSpPr>
        <p:spPr>
          <a:xfrm>
            <a:off x="4710793" y="2699288"/>
            <a:ext cx="2793564" cy="2792424"/>
          </a:xfrm>
          <a:custGeom>
            <a:avLst/>
            <a:gdLst>
              <a:gd name="connsiteX0" fmla="*/ 2174629 w 2793564"/>
              <a:gd name="connsiteY0" fmla="*/ 2193149 h 2792424"/>
              <a:gd name="connsiteX1" fmla="*/ 2374455 w 2793564"/>
              <a:gd name="connsiteY1" fmla="*/ 2392976 h 2792424"/>
              <a:gd name="connsiteX2" fmla="*/ 2285265 w 2793564"/>
              <a:gd name="connsiteY2" fmla="*/ 2474037 h 2792424"/>
              <a:gd name="connsiteX3" fmla="*/ 1539595 w 2793564"/>
              <a:gd name="connsiteY3" fmla="*/ 2785783 h 2792424"/>
              <a:gd name="connsiteX4" fmla="*/ 1408066 w 2793564"/>
              <a:gd name="connsiteY4" fmla="*/ 2792424 h 2792424"/>
              <a:gd name="connsiteX5" fmla="*/ 1408066 w 2793564"/>
              <a:gd name="connsiteY5" fmla="*/ 2509827 h 2792424"/>
              <a:gd name="connsiteX6" fmla="*/ 1510701 w 2793564"/>
              <a:gd name="connsiteY6" fmla="*/ 2504645 h 2792424"/>
              <a:gd name="connsiteX7" fmla="*/ 2105507 w 2793564"/>
              <a:gd name="connsiteY7" fmla="*/ 2255971 h 2792424"/>
              <a:gd name="connsiteX8" fmla="*/ 607001 w 2793564"/>
              <a:gd name="connsiteY8" fmla="*/ 2181933 h 2792424"/>
              <a:gd name="connsiteX9" fmla="*/ 608935 w 2793564"/>
              <a:gd name="connsiteY9" fmla="*/ 2184060 h 2792424"/>
              <a:gd name="connsiteX10" fmla="*/ 1282863 w 2793564"/>
              <a:gd name="connsiteY10" fmla="*/ 2504645 h 2792424"/>
              <a:gd name="connsiteX11" fmla="*/ 1362347 w 2793564"/>
              <a:gd name="connsiteY11" fmla="*/ 2508658 h 2792424"/>
              <a:gd name="connsiteX12" fmla="*/ 1362347 w 2793564"/>
              <a:gd name="connsiteY12" fmla="*/ 2791255 h 2792424"/>
              <a:gd name="connsiteX13" fmla="*/ 1253970 w 2793564"/>
              <a:gd name="connsiteY13" fmla="*/ 2785783 h 2792424"/>
              <a:gd name="connsiteX14" fmla="*/ 409108 w 2793564"/>
              <a:gd name="connsiteY14" fmla="*/ 2383886 h 2792424"/>
              <a:gd name="connsiteX15" fmla="*/ 407175 w 2793564"/>
              <a:gd name="connsiteY15" fmla="*/ 2381759 h 2792424"/>
              <a:gd name="connsiteX16" fmla="*/ 2510869 w 2793564"/>
              <a:gd name="connsiteY16" fmla="*/ 1394259 h 2792424"/>
              <a:gd name="connsiteX17" fmla="*/ 2793466 w 2793564"/>
              <a:gd name="connsiteY17" fmla="*/ 1394259 h 2792424"/>
              <a:gd name="connsiteX18" fmla="*/ 2793564 w 2793564"/>
              <a:gd name="connsiteY18" fmla="*/ 1396212 h 2792424"/>
              <a:gd name="connsiteX19" fmla="*/ 2474607 w 2793564"/>
              <a:gd name="connsiteY19" fmla="*/ 2284695 h 2792424"/>
              <a:gd name="connsiteX20" fmla="*/ 2406151 w 2793564"/>
              <a:gd name="connsiteY20" fmla="*/ 2360016 h 2792424"/>
              <a:gd name="connsiteX21" fmla="*/ 2206325 w 2793564"/>
              <a:gd name="connsiteY21" fmla="*/ 2160189 h 2792424"/>
              <a:gd name="connsiteX22" fmla="*/ 2256541 w 2793564"/>
              <a:gd name="connsiteY22" fmla="*/ 2104937 h 2792424"/>
              <a:gd name="connsiteX23" fmla="*/ 2510967 w 2793564"/>
              <a:gd name="connsiteY23" fmla="*/ 1396212 h 2792424"/>
              <a:gd name="connsiteX24" fmla="*/ 99 w 2793564"/>
              <a:gd name="connsiteY24" fmla="*/ 1394259 h 2792424"/>
              <a:gd name="connsiteX25" fmla="*/ 282696 w 2793564"/>
              <a:gd name="connsiteY25" fmla="*/ 1394259 h 2792424"/>
              <a:gd name="connsiteX26" fmla="*/ 282597 w 2793564"/>
              <a:gd name="connsiteY26" fmla="*/ 1396212 h 2792424"/>
              <a:gd name="connsiteX27" fmla="*/ 537023 w 2793564"/>
              <a:gd name="connsiteY27" fmla="*/ 2104937 h 2792424"/>
              <a:gd name="connsiteX28" fmla="*/ 576217 w 2793564"/>
              <a:gd name="connsiteY28" fmla="*/ 2148061 h 2792424"/>
              <a:gd name="connsiteX29" fmla="*/ 376391 w 2793564"/>
              <a:gd name="connsiteY29" fmla="*/ 2347887 h 2792424"/>
              <a:gd name="connsiteX30" fmla="*/ 318958 w 2793564"/>
              <a:gd name="connsiteY30" fmla="*/ 2284695 h 2792424"/>
              <a:gd name="connsiteX31" fmla="*/ 0 w 2793564"/>
              <a:gd name="connsiteY31" fmla="*/ 1396212 h 2792424"/>
              <a:gd name="connsiteX32" fmla="*/ 400019 w 2793564"/>
              <a:gd name="connsiteY32" fmla="*/ 418540 h 2792424"/>
              <a:gd name="connsiteX33" fmla="*/ 599845 w 2793564"/>
              <a:gd name="connsiteY33" fmla="*/ 618366 h 2792424"/>
              <a:gd name="connsiteX34" fmla="*/ 537023 w 2793564"/>
              <a:gd name="connsiteY34" fmla="*/ 687487 h 2792424"/>
              <a:gd name="connsiteX35" fmla="*/ 288350 w 2793564"/>
              <a:gd name="connsiteY35" fmla="*/ 1282293 h 2792424"/>
              <a:gd name="connsiteX36" fmla="*/ 285005 w 2793564"/>
              <a:gd name="connsiteY36" fmla="*/ 1348540 h 2792424"/>
              <a:gd name="connsiteX37" fmla="*/ 2408 w 2793564"/>
              <a:gd name="connsiteY37" fmla="*/ 1348540 h 2792424"/>
              <a:gd name="connsiteX38" fmla="*/ 7212 w 2793564"/>
              <a:gd name="connsiteY38" fmla="*/ 1253399 h 2792424"/>
              <a:gd name="connsiteX39" fmla="*/ 318958 w 2793564"/>
              <a:gd name="connsiteY39" fmla="*/ 507729 h 2792424"/>
              <a:gd name="connsiteX40" fmla="*/ 2382329 w 2793564"/>
              <a:gd name="connsiteY40" fmla="*/ 406605 h 2792424"/>
              <a:gd name="connsiteX41" fmla="*/ 2384456 w 2793564"/>
              <a:gd name="connsiteY41" fmla="*/ 408538 h 2792424"/>
              <a:gd name="connsiteX42" fmla="*/ 2786353 w 2793564"/>
              <a:gd name="connsiteY42" fmla="*/ 1253399 h 2792424"/>
              <a:gd name="connsiteX43" fmla="*/ 2791157 w 2793564"/>
              <a:gd name="connsiteY43" fmla="*/ 1348540 h 2792424"/>
              <a:gd name="connsiteX44" fmla="*/ 2508560 w 2793564"/>
              <a:gd name="connsiteY44" fmla="*/ 1348540 h 2792424"/>
              <a:gd name="connsiteX45" fmla="*/ 2505215 w 2793564"/>
              <a:gd name="connsiteY45" fmla="*/ 1282293 h 2792424"/>
              <a:gd name="connsiteX46" fmla="*/ 2184630 w 2793564"/>
              <a:gd name="connsiteY46" fmla="*/ 608365 h 2792424"/>
              <a:gd name="connsiteX47" fmla="*/ 2182503 w 2793564"/>
              <a:gd name="connsiteY47" fmla="*/ 606431 h 2792424"/>
              <a:gd name="connsiteX48" fmla="*/ 1362347 w 2793564"/>
              <a:gd name="connsiteY48" fmla="*/ 1169 h 2792424"/>
              <a:gd name="connsiteX49" fmla="*/ 1362347 w 2793564"/>
              <a:gd name="connsiteY49" fmla="*/ 283766 h 2792424"/>
              <a:gd name="connsiteX50" fmla="*/ 1282863 w 2793564"/>
              <a:gd name="connsiteY50" fmla="*/ 287780 h 2792424"/>
              <a:gd name="connsiteX51" fmla="*/ 688057 w 2793564"/>
              <a:gd name="connsiteY51" fmla="*/ 536453 h 2792424"/>
              <a:gd name="connsiteX52" fmla="*/ 632805 w 2793564"/>
              <a:gd name="connsiteY52" fmla="*/ 586670 h 2792424"/>
              <a:gd name="connsiteX53" fmla="*/ 432979 w 2793564"/>
              <a:gd name="connsiteY53" fmla="*/ 386844 h 2792424"/>
              <a:gd name="connsiteX54" fmla="*/ 508299 w 2793564"/>
              <a:gd name="connsiteY54" fmla="*/ 318387 h 2792424"/>
              <a:gd name="connsiteX55" fmla="*/ 1253970 w 2793564"/>
              <a:gd name="connsiteY55" fmla="*/ 6642 h 2792424"/>
              <a:gd name="connsiteX56" fmla="*/ 1408066 w 2793564"/>
              <a:gd name="connsiteY56" fmla="*/ 0 h 2792424"/>
              <a:gd name="connsiteX57" fmla="*/ 1539595 w 2793564"/>
              <a:gd name="connsiteY57" fmla="*/ 6642 h 2792424"/>
              <a:gd name="connsiteX58" fmla="*/ 2285265 w 2793564"/>
              <a:gd name="connsiteY58" fmla="*/ 318387 h 2792424"/>
              <a:gd name="connsiteX59" fmla="*/ 2348458 w 2793564"/>
              <a:gd name="connsiteY59" fmla="*/ 375821 h 2792424"/>
              <a:gd name="connsiteX60" fmla="*/ 2148631 w 2793564"/>
              <a:gd name="connsiteY60" fmla="*/ 575647 h 2792424"/>
              <a:gd name="connsiteX61" fmla="*/ 2105507 w 2793564"/>
              <a:gd name="connsiteY61" fmla="*/ 536453 h 2792424"/>
              <a:gd name="connsiteX62" fmla="*/ 1510701 w 2793564"/>
              <a:gd name="connsiteY62" fmla="*/ 287780 h 2792424"/>
              <a:gd name="connsiteX63" fmla="*/ 1408066 w 2793564"/>
              <a:gd name="connsiteY63" fmla="*/ 282597 h 279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2793564" h="2792424">
                <a:moveTo>
                  <a:pt x="2174629" y="2193149"/>
                </a:moveTo>
                <a:lnTo>
                  <a:pt x="2374455" y="2392976"/>
                </a:lnTo>
                <a:lnTo>
                  <a:pt x="2285265" y="2474037"/>
                </a:lnTo>
                <a:cubicBezTo>
                  <a:pt x="2078311" y="2644831"/>
                  <a:pt x="1821329" y="2757171"/>
                  <a:pt x="1539595" y="2785783"/>
                </a:cubicBezTo>
                <a:lnTo>
                  <a:pt x="1408066" y="2792424"/>
                </a:lnTo>
                <a:lnTo>
                  <a:pt x="1408066" y="2509827"/>
                </a:lnTo>
                <a:lnTo>
                  <a:pt x="1510701" y="2504645"/>
                </a:lnTo>
                <a:cubicBezTo>
                  <a:pt x="1735435" y="2481822"/>
                  <a:pt x="1940424" y="2392210"/>
                  <a:pt x="2105507" y="2255971"/>
                </a:cubicBezTo>
                <a:close/>
                <a:moveTo>
                  <a:pt x="607001" y="2181933"/>
                </a:moveTo>
                <a:lnTo>
                  <a:pt x="608935" y="2184060"/>
                </a:lnTo>
                <a:cubicBezTo>
                  <a:pt x="785359" y="2360484"/>
                  <a:pt x="1020674" y="2478018"/>
                  <a:pt x="1282863" y="2504645"/>
                </a:cubicBezTo>
                <a:lnTo>
                  <a:pt x="1362347" y="2508658"/>
                </a:lnTo>
                <a:lnTo>
                  <a:pt x="1362347" y="2791255"/>
                </a:lnTo>
                <a:lnTo>
                  <a:pt x="1253970" y="2785783"/>
                </a:lnTo>
                <a:cubicBezTo>
                  <a:pt x="925280" y="2752402"/>
                  <a:pt x="630280" y="2605058"/>
                  <a:pt x="409108" y="2383886"/>
                </a:cubicBezTo>
                <a:lnTo>
                  <a:pt x="407175" y="2381759"/>
                </a:lnTo>
                <a:close/>
                <a:moveTo>
                  <a:pt x="2510869" y="1394259"/>
                </a:moveTo>
                <a:lnTo>
                  <a:pt x="2793466" y="1394259"/>
                </a:lnTo>
                <a:lnTo>
                  <a:pt x="2793564" y="1396212"/>
                </a:lnTo>
                <a:cubicBezTo>
                  <a:pt x="2793564" y="1733709"/>
                  <a:pt x="2673866" y="2043249"/>
                  <a:pt x="2474607" y="2284695"/>
                </a:cubicBezTo>
                <a:lnTo>
                  <a:pt x="2406151" y="2360016"/>
                </a:lnTo>
                <a:lnTo>
                  <a:pt x="2206325" y="2160189"/>
                </a:lnTo>
                <a:lnTo>
                  <a:pt x="2256541" y="2104937"/>
                </a:lnTo>
                <a:cubicBezTo>
                  <a:pt x="2415487" y="1912340"/>
                  <a:pt x="2510967" y="1665427"/>
                  <a:pt x="2510967" y="1396212"/>
                </a:cubicBezTo>
                <a:close/>
                <a:moveTo>
                  <a:pt x="99" y="1394259"/>
                </a:moveTo>
                <a:lnTo>
                  <a:pt x="282696" y="1394259"/>
                </a:lnTo>
                <a:lnTo>
                  <a:pt x="282597" y="1396212"/>
                </a:lnTo>
                <a:cubicBezTo>
                  <a:pt x="282597" y="1665427"/>
                  <a:pt x="378078" y="1912340"/>
                  <a:pt x="537023" y="2104937"/>
                </a:cubicBezTo>
                <a:lnTo>
                  <a:pt x="576217" y="2148061"/>
                </a:lnTo>
                <a:lnTo>
                  <a:pt x="376391" y="2347887"/>
                </a:lnTo>
                <a:lnTo>
                  <a:pt x="318958" y="2284695"/>
                </a:lnTo>
                <a:cubicBezTo>
                  <a:pt x="119698" y="2043249"/>
                  <a:pt x="0" y="1733709"/>
                  <a:pt x="0" y="1396212"/>
                </a:cubicBezTo>
                <a:close/>
                <a:moveTo>
                  <a:pt x="400019" y="418540"/>
                </a:moveTo>
                <a:lnTo>
                  <a:pt x="599845" y="618366"/>
                </a:lnTo>
                <a:lnTo>
                  <a:pt x="537023" y="687487"/>
                </a:lnTo>
                <a:cubicBezTo>
                  <a:pt x="400784" y="852570"/>
                  <a:pt x="311173" y="1057560"/>
                  <a:pt x="288350" y="1282293"/>
                </a:cubicBezTo>
                <a:lnTo>
                  <a:pt x="285005" y="1348540"/>
                </a:lnTo>
                <a:lnTo>
                  <a:pt x="2408" y="1348540"/>
                </a:lnTo>
                <a:lnTo>
                  <a:pt x="7212" y="1253399"/>
                </a:lnTo>
                <a:cubicBezTo>
                  <a:pt x="35823" y="971665"/>
                  <a:pt x="148164" y="714683"/>
                  <a:pt x="318958" y="507729"/>
                </a:cubicBezTo>
                <a:close/>
                <a:moveTo>
                  <a:pt x="2382329" y="406605"/>
                </a:moveTo>
                <a:lnTo>
                  <a:pt x="2384456" y="408538"/>
                </a:lnTo>
                <a:cubicBezTo>
                  <a:pt x="2605628" y="629710"/>
                  <a:pt x="2752973" y="924709"/>
                  <a:pt x="2786353" y="1253399"/>
                </a:cubicBezTo>
                <a:lnTo>
                  <a:pt x="2791157" y="1348540"/>
                </a:lnTo>
                <a:lnTo>
                  <a:pt x="2508560" y="1348540"/>
                </a:lnTo>
                <a:lnTo>
                  <a:pt x="2505215" y="1282293"/>
                </a:lnTo>
                <a:cubicBezTo>
                  <a:pt x="2478588" y="1020104"/>
                  <a:pt x="2361054" y="784789"/>
                  <a:pt x="2184630" y="608365"/>
                </a:cubicBezTo>
                <a:lnTo>
                  <a:pt x="2182503" y="606431"/>
                </a:lnTo>
                <a:close/>
                <a:moveTo>
                  <a:pt x="1362347" y="1169"/>
                </a:moveTo>
                <a:lnTo>
                  <a:pt x="1362347" y="283766"/>
                </a:lnTo>
                <a:lnTo>
                  <a:pt x="1282863" y="287780"/>
                </a:lnTo>
                <a:cubicBezTo>
                  <a:pt x="1058130" y="310603"/>
                  <a:pt x="853140" y="400214"/>
                  <a:pt x="688057" y="536453"/>
                </a:cubicBezTo>
                <a:lnTo>
                  <a:pt x="632805" y="586670"/>
                </a:lnTo>
                <a:lnTo>
                  <a:pt x="432979" y="386844"/>
                </a:lnTo>
                <a:lnTo>
                  <a:pt x="508299" y="318387"/>
                </a:lnTo>
                <a:cubicBezTo>
                  <a:pt x="715253" y="147594"/>
                  <a:pt x="972235" y="35253"/>
                  <a:pt x="1253970" y="6642"/>
                </a:cubicBezTo>
                <a:close/>
                <a:moveTo>
                  <a:pt x="1408066" y="0"/>
                </a:moveTo>
                <a:lnTo>
                  <a:pt x="1539595" y="6642"/>
                </a:lnTo>
                <a:cubicBezTo>
                  <a:pt x="1821329" y="35253"/>
                  <a:pt x="2078311" y="147594"/>
                  <a:pt x="2285265" y="318387"/>
                </a:cubicBezTo>
                <a:lnTo>
                  <a:pt x="2348458" y="375821"/>
                </a:lnTo>
                <a:lnTo>
                  <a:pt x="2148631" y="575647"/>
                </a:lnTo>
                <a:lnTo>
                  <a:pt x="2105507" y="536453"/>
                </a:lnTo>
                <a:cubicBezTo>
                  <a:pt x="1940424" y="400214"/>
                  <a:pt x="1735435" y="310603"/>
                  <a:pt x="1510701" y="287780"/>
                </a:cubicBezTo>
                <a:lnTo>
                  <a:pt x="1408066" y="282597"/>
                </a:lnTo>
                <a:close/>
              </a:path>
            </a:pathLst>
          </a:custGeom>
          <a:solidFill>
            <a:schemeClr val="accent1">
              <a:lumMod val="25000"/>
              <a:lumOff val="7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1" name="Freeform 199+">
            <a:extLst>
              <a:ext uri="{FF2B5EF4-FFF2-40B4-BE49-F238E27FC236}">
                <a16:creationId xmlns:a16="http://schemas.microsoft.com/office/drawing/2014/main" id="{9225B90D-3AB3-F169-EB37-27FCFFE07CD2}"/>
              </a:ext>
            </a:extLst>
          </p:cNvPr>
          <p:cNvSpPr/>
          <p:nvPr/>
        </p:nvSpPr>
        <p:spPr>
          <a:xfrm>
            <a:off x="4710793" y="2699288"/>
            <a:ext cx="2793564" cy="2792424"/>
          </a:xfrm>
          <a:prstGeom prst="arc">
            <a:avLst>
              <a:gd name="adj1" fmla="val 16237728"/>
              <a:gd name="adj2" fmla="val 18777843"/>
            </a:avLst>
          </a:prstGeom>
          <a:noFill/>
          <a:ln w="19050" cap="rnd">
            <a:gradFill>
              <a:gsLst>
                <a:gs pos="4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2" name="Freeform 199++">
            <a:extLst>
              <a:ext uri="{FF2B5EF4-FFF2-40B4-BE49-F238E27FC236}">
                <a16:creationId xmlns:a16="http://schemas.microsoft.com/office/drawing/2014/main" id="{40622773-776B-0CAC-126A-38626E38312F}"/>
              </a:ext>
            </a:extLst>
          </p:cNvPr>
          <p:cNvSpPr/>
          <p:nvPr/>
        </p:nvSpPr>
        <p:spPr>
          <a:xfrm>
            <a:off x="4710793" y="2699288"/>
            <a:ext cx="2793564" cy="2792424"/>
          </a:xfrm>
          <a:prstGeom prst="arc">
            <a:avLst>
              <a:gd name="adj1" fmla="val 18884224"/>
              <a:gd name="adj2" fmla="val 21482643"/>
            </a:avLst>
          </a:prstGeom>
          <a:noFill/>
          <a:ln w="19050" cap="rnd">
            <a:gradFill>
              <a:gsLst>
                <a:gs pos="4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3" name="Freeform 199+++">
            <a:extLst>
              <a:ext uri="{FF2B5EF4-FFF2-40B4-BE49-F238E27FC236}">
                <a16:creationId xmlns:a16="http://schemas.microsoft.com/office/drawing/2014/main" id="{B66AEDA5-A3EC-DC42-8AF8-430B9C8B6372}"/>
              </a:ext>
            </a:extLst>
          </p:cNvPr>
          <p:cNvSpPr/>
          <p:nvPr/>
        </p:nvSpPr>
        <p:spPr>
          <a:xfrm>
            <a:off x="4710793" y="2699288"/>
            <a:ext cx="2793564" cy="2792424"/>
          </a:xfrm>
          <a:prstGeom prst="arc">
            <a:avLst>
              <a:gd name="adj1" fmla="val 21596624"/>
              <a:gd name="adj2" fmla="val 2587364"/>
            </a:avLst>
          </a:prstGeom>
          <a:noFill/>
          <a:ln w="19050" cap="rnd">
            <a:gradFill>
              <a:gsLst>
                <a:gs pos="4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4" name="Freeform 199++++">
            <a:extLst>
              <a:ext uri="{FF2B5EF4-FFF2-40B4-BE49-F238E27FC236}">
                <a16:creationId xmlns:a16="http://schemas.microsoft.com/office/drawing/2014/main" id="{0B6C4034-8022-9D3E-A56A-D3DBEDBE8B38}"/>
              </a:ext>
            </a:extLst>
          </p:cNvPr>
          <p:cNvSpPr/>
          <p:nvPr/>
        </p:nvSpPr>
        <p:spPr>
          <a:xfrm>
            <a:off x="4710793" y="2699288"/>
            <a:ext cx="2793564" cy="2792424"/>
          </a:xfrm>
          <a:prstGeom prst="arc">
            <a:avLst>
              <a:gd name="adj1" fmla="val 2747552"/>
              <a:gd name="adj2" fmla="val 5422756"/>
            </a:avLst>
          </a:prstGeom>
          <a:noFill/>
          <a:ln w="19050" cap="rnd">
            <a:gradFill>
              <a:gsLst>
                <a:gs pos="4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5" name="Freeform 199+++++">
            <a:extLst>
              <a:ext uri="{FF2B5EF4-FFF2-40B4-BE49-F238E27FC236}">
                <a16:creationId xmlns:a16="http://schemas.microsoft.com/office/drawing/2014/main" id="{721EF287-37B9-2903-E2C3-620F0514DC73}"/>
              </a:ext>
            </a:extLst>
          </p:cNvPr>
          <p:cNvSpPr/>
          <p:nvPr/>
        </p:nvSpPr>
        <p:spPr>
          <a:xfrm>
            <a:off x="4710793" y="2699288"/>
            <a:ext cx="2793564" cy="2792424"/>
          </a:xfrm>
          <a:prstGeom prst="arc">
            <a:avLst>
              <a:gd name="adj1" fmla="val 5533757"/>
              <a:gd name="adj2" fmla="val 8060078"/>
            </a:avLst>
          </a:prstGeom>
          <a:noFill/>
          <a:ln w="19050" cap="rnd">
            <a:gradFill>
              <a:gsLst>
                <a:gs pos="4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6" name="Freeform 199++++++">
            <a:extLst>
              <a:ext uri="{FF2B5EF4-FFF2-40B4-BE49-F238E27FC236}">
                <a16:creationId xmlns:a16="http://schemas.microsoft.com/office/drawing/2014/main" id="{1ED7C1DA-FC3A-D1ED-68F2-995AE34CE58B}"/>
              </a:ext>
            </a:extLst>
          </p:cNvPr>
          <p:cNvSpPr/>
          <p:nvPr/>
        </p:nvSpPr>
        <p:spPr>
          <a:xfrm>
            <a:off x="4710793" y="2699288"/>
            <a:ext cx="2793564" cy="2792424"/>
          </a:xfrm>
          <a:prstGeom prst="arc">
            <a:avLst>
              <a:gd name="adj1" fmla="val 8272738"/>
              <a:gd name="adj2" fmla="val 10891769"/>
            </a:avLst>
          </a:prstGeom>
          <a:noFill/>
          <a:ln w="19050" cap="rnd">
            <a:gradFill>
              <a:gsLst>
                <a:gs pos="4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35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7" name="Freeform 199+++++++">
            <a:extLst>
              <a:ext uri="{FF2B5EF4-FFF2-40B4-BE49-F238E27FC236}">
                <a16:creationId xmlns:a16="http://schemas.microsoft.com/office/drawing/2014/main" id="{91CE38E1-57D6-641A-5736-B24B972E6614}"/>
              </a:ext>
            </a:extLst>
          </p:cNvPr>
          <p:cNvSpPr/>
          <p:nvPr/>
        </p:nvSpPr>
        <p:spPr>
          <a:xfrm>
            <a:off x="4710793" y="2699288"/>
            <a:ext cx="2793564" cy="2792424"/>
          </a:xfrm>
          <a:prstGeom prst="arc">
            <a:avLst>
              <a:gd name="adj1" fmla="val 10973682"/>
              <a:gd name="adj2" fmla="val 13455604"/>
            </a:avLst>
          </a:prstGeom>
          <a:noFill/>
          <a:ln w="19050" cap="rnd">
            <a:gradFill>
              <a:gsLst>
                <a:gs pos="4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8" name="Freeform 199++++++++">
            <a:extLst>
              <a:ext uri="{FF2B5EF4-FFF2-40B4-BE49-F238E27FC236}">
                <a16:creationId xmlns:a16="http://schemas.microsoft.com/office/drawing/2014/main" id="{6393498F-A06D-652C-3568-39265B9239B2}"/>
              </a:ext>
            </a:extLst>
          </p:cNvPr>
          <p:cNvSpPr/>
          <p:nvPr/>
        </p:nvSpPr>
        <p:spPr>
          <a:xfrm>
            <a:off x="4710793" y="2699288"/>
            <a:ext cx="2793564" cy="2792424"/>
          </a:xfrm>
          <a:prstGeom prst="arc">
            <a:avLst>
              <a:gd name="adj1" fmla="val 13608313"/>
              <a:gd name="adj2" fmla="val 16063004"/>
            </a:avLst>
          </a:prstGeom>
          <a:noFill/>
          <a:ln w="19050" cap="rnd">
            <a:gradFill>
              <a:gsLst>
                <a:gs pos="4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89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236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EF75EDC-6582-43CD-E34A-BD2EE12E4124}"/>
              </a:ext>
            </a:extLst>
          </p:cNvPr>
          <p:cNvSpPr txBox="1"/>
          <p:nvPr/>
        </p:nvSpPr>
        <p:spPr>
          <a:xfrm>
            <a:off x="947738" y="433051"/>
            <a:ext cx="218560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未来计划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ED18676-89D9-54AC-19C5-D55FC7B99ADF}"/>
              </a:ext>
            </a:extLst>
          </p:cNvPr>
          <p:cNvCxnSpPr/>
          <p:nvPr/>
        </p:nvCxnSpPr>
        <p:spPr>
          <a:xfrm>
            <a:off x="947738" y="1011936"/>
            <a:ext cx="406317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B6C027A0-AAA3-E5E0-E442-CC2521B4FB12}"/>
              </a:ext>
            </a:extLst>
          </p:cNvPr>
          <p:cNvSpPr txBox="1"/>
          <p:nvPr/>
        </p:nvSpPr>
        <p:spPr>
          <a:xfrm>
            <a:off x="972122" y="1079203"/>
            <a:ext cx="158210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400">
                <a:solidFill>
                  <a:schemeClr val="bg1"/>
                </a:solidFill>
                <a:latin typeface="+mn-ea"/>
              </a:rPr>
              <a:t>Future plan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7BC363D-9066-555F-FD14-06AEC3116414}"/>
              </a:ext>
            </a:extLst>
          </p:cNvPr>
          <p:cNvGrpSpPr/>
          <p:nvPr/>
        </p:nvGrpSpPr>
        <p:grpSpPr>
          <a:xfrm>
            <a:off x="731519" y="1981199"/>
            <a:ext cx="2814321" cy="4765039"/>
            <a:chOff x="731519" y="1981199"/>
            <a:chExt cx="2814321" cy="4765039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63F01EED-A17F-6C20-B329-4DE08D4C0C4A}"/>
                </a:ext>
              </a:extLst>
            </p:cNvPr>
            <p:cNvGrpSpPr/>
            <p:nvPr/>
          </p:nvGrpSpPr>
          <p:grpSpPr>
            <a:xfrm>
              <a:off x="731519" y="1981199"/>
              <a:ext cx="2814321" cy="4765039"/>
              <a:chOff x="731519" y="1981199"/>
              <a:chExt cx="2814321" cy="4765039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4011F57D-FC98-29FF-1D98-F3BB95E8E529}"/>
                  </a:ext>
                </a:extLst>
              </p:cNvPr>
              <p:cNvSpPr/>
              <p:nvPr/>
            </p:nvSpPr>
            <p:spPr>
              <a:xfrm>
                <a:off x="947738" y="1981199"/>
                <a:ext cx="2476182" cy="4165600"/>
              </a:xfrm>
              <a:prstGeom prst="rect">
                <a:avLst/>
              </a:prstGeom>
              <a:gradFill>
                <a:gsLst>
                  <a:gs pos="3400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0"/>
              </a:gradFill>
              <a:ln>
                <a:gradFill>
                  <a:gsLst>
                    <a:gs pos="82000">
                      <a:schemeClr val="bg1">
                        <a:alpha val="74000"/>
                      </a:schemeClr>
                    </a:gs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5" name="图片 14" descr="图片包含 室内, 餐桌, 就坐&#10;&#10;描述已自动生成">
                <a:extLst>
                  <a:ext uri="{FF2B5EF4-FFF2-40B4-BE49-F238E27FC236}">
                    <a16:creationId xmlns:a16="http://schemas.microsoft.com/office/drawing/2014/main" id="{87DE361F-1FFB-20EB-EC9D-03165A0C4F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31519" y="5405120"/>
                <a:ext cx="2814321" cy="1341118"/>
              </a:xfrm>
              <a:prstGeom prst="rect">
                <a:avLst/>
              </a:prstGeom>
            </p:spPr>
          </p:pic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167E4AD1-304C-C072-A9F6-06E979C9BF1B}"/>
                </a:ext>
              </a:extLst>
            </p:cNvPr>
            <p:cNvGrpSpPr/>
            <p:nvPr/>
          </p:nvGrpSpPr>
          <p:grpSpPr>
            <a:xfrm>
              <a:off x="1997869" y="5948679"/>
              <a:ext cx="375920" cy="375920"/>
              <a:chOff x="5120640" y="4815840"/>
              <a:chExt cx="640080" cy="640080"/>
            </a:xfrm>
          </p:grpSpPr>
          <p:sp>
            <p:nvSpPr>
              <p:cNvPr id="18" name="Oval 16+">
                <a:extLst>
                  <a:ext uri="{FF2B5EF4-FFF2-40B4-BE49-F238E27FC236}">
                    <a16:creationId xmlns:a16="http://schemas.microsoft.com/office/drawing/2014/main" id="{49F59DC0-890D-266F-F628-BB2120A57978}"/>
                  </a:ext>
                </a:extLst>
              </p:cNvPr>
              <p:cNvSpPr/>
              <p:nvPr/>
            </p:nvSpPr>
            <p:spPr>
              <a:xfrm>
                <a:off x="5283200" y="4978400"/>
                <a:ext cx="314960" cy="314960"/>
              </a:xfrm>
              <a:prstGeom prst="ellipse">
                <a:avLst/>
              </a:prstGeom>
              <a:solidFill>
                <a:schemeClr val="accent1">
                  <a:lumMod val="10000"/>
                  <a:lumOff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EE3E27A6-CA6B-1146-0548-D8A05F2469EE}"/>
                  </a:ext>
                </a:extLst>
              </p:cNvPr>
              <p:cNvSpPr/>
              <p:nvPr/>
            </p:nvSpPr>
            <p:spPr>
              <a:xfrm>
                <a:off x="5354320" y="5049520"/>
                <a:ext cx="172720" cy="172720"/>
              </a:xfrm>
              <a:prstGeom prst="ellipse">
                <a:avLst/>
              </a:prstGeom>
              <a:solidFill>
                <a:schemeClr val="accent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Oval 16++">
                <a:extLst>
                  <a:ext uri="{FF2B5EF4-FFF2-40B4-BE49-F238E27FC236}">
                    <a16:creationId xmlns:a16="http://schemas.microsoft.com/office/drawing/2014/main" id="{13D1D139-027D-D809-B471-29BFA034C89D}"/>
                  </a:ext>
                </a:extLst>
              </p:cNvPr>
              <p:cNvSpPr/>
              <p:nvPr/>
            </p:nvSpPr>
            <p:spPr>
              <a:xfrm>
                <a:off x="5120640" y="4815840"/>
                <a:ext cx="640080" cy="640080"/>
              </a:xfrm>
              <a:prstGeom prst="ellipse">
                <a:avLst/>
              </a:prstGeom>
              <a:solidFill>
                <a:schemeClr val="accent1">
                  <a:lumMod val="10000"/>
                  <a:lumOff val="90000"/>
                  <a:alpha val="54000"/>
                </a:schemeClr>
              </a:soli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A7C6151-B7E5-BFA3-DB3C-611A39474ECA}"/>
              </a:ext>
            </a:extLst>
          </p:cNvPr>
          <p:cNvGrpSpPr/>
          <p:nvPr/>
        </p:nvGrpSpPr>
        <p:grpSpPr>
          <a:xfrm>
            <a:off x="3341623" y="1981199"/>
            <a:ext cx="2814321" cy="4765039"/>
            <a:chOff x="731519" y="1981199"/>
            <a:chExt cx="2814321" cy="4765039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9BCE52A1-0CED-A8E8-C2C4-5850A6A1A488}"/>
                </a:ext>
              </a:extLst>
            </p:cNvPr>
            <p:cNvGrpSpPr/>
            <p:nvPr/>
          </p:nvGrpSpPr>
          <p:grpSpPr>
            <a:xfrm>
              <a:off x="731519" y="1981199"/>
              <a:ext cx="2814321" cy="4765039"/>
              <a:chOff x="731519" y="1981199"/>
              <a:chExt cx="2814321" cy="4765039"/>
            </a:xfrm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CEBB450D-8DF1-F94D-91BD-FBF85949E43C}"/>
                  </a:ext>
                </a:extLst>
              </p:cNvPr>
              <p:cNvSpPr/>
              <p:nvPr/>
            </p:nvSpPr>
            <p:spPr>
              <a:xfrm>
                <a:off x="947738" y="1981199"/>
                <a:ext cx="2476182" cy="4165600"/>
              </a:xfrm>
              <a:prstGeom prst="rect">
                <a:avLst/>
              </a:prstGeom>
              <a:gradFill>
                <a:gsLst>
                  <a:gs pos="3400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0"/>
              </a:gradFill>
              <a:ln>
                <a:gradFill>
                  <a:gsLst>
                    <a:gs pos="82000">
                      <a:schemeClr val="bg1">
                        <a:alpha val="74000"/>
                      </a:schemeClr>
                    </a:gs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9" name="图片 28" descr="图片包含 室内, 餐桌, 就坐&#10;&#10;描述已自动生成">
                <a:extLst>
                  <a:ext uri="{FF2B5EF4-FFF2-40B4-BE49-F238E27FC236}">
                    <a16:creationId xmlns:a16="http://schemas.microsoft.com/office/drawing/2014/main" id="{6D66909D-11A3-3B81-DB45-9862C82EF0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31519" y="5405120"/>
                <a:ext cx="2814321" cy="1341118"/>
              </a:xfrm>
              <a:prstGeom prst="rect">
                <a:avLst/>
              </a:prstGeom>
            </p:spPr>
          </p:pic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C703CC15-CDD8-719F-1009-9C52466CA6E3}"/>
                </a:ext>
              </a:extLst>
            </p:cNvPr>
            <p:cNvGrpSpPr/>
            <p:nvPr/>
          </p:nvGrpSpPr>
          <p:grpSpPr>
            <a:xfrm>
              <a:off x="1997869" y="5948679"/>
              <a:ext cx="375920" cy="375920"/>
              <a:chOff x="5120640" y="4815840"/>
              <a:chExt cx="640080" cy="640080"/>
            </a:xfrm>
          </p:grpSpPr>
          <p:sp>
            <p:nvSpPr>
              <p:cNvPr id="25" name="Oval 16+">
                <a:extLst>
                  <a:ext uri="{FF2B5EF4-FFF2-40B4-BE49-F238E27FC236}">
                    <a16:creationId xmlns:a16="http://schemas.microsoft.com/office/drawing/2014/main" id="{957573C4-FC6B-E426-9300-E6B73B8092B0}"/>
                  </a:ext>
                </a:extLst>
              </p:cNvPr>
              <p:cNvSpPr/>
              <p:nvPr/>
            </p:nvSpPr>
            <p:spPr>
              <a:xfrm>
                <a:off x="5283200" y="4978400"/>
                <a:ext cx="314960" cy="314960"/>
              </a:xfrm>
              <a:prstGeom prst="ellipse">
                <a:avLst/>
              </a:prstGeom>
              <a:solidFill>
                <a:schemeClr val="accent1">
                  <a:lumMod val="10000"/>
                  <a:lumOff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D82DDCA7-1958-5ABA-94BE-A82B77CB0341}"/>
                  </a:ext>
                </a:extLst>
              </p:cNvPr>
              <p:cNvSpPr/>
              <p:nvPr/>
            </p:nvSpPr>
            <p:spPr>
              <a:xfrm>
                <a:off x="5354320" y="5049520"/>
                <a:ext cx="172720" cy="172720"/>
              </a:xfrm>
              <a:prstGeom prst="ellipse">
                <a:avLst/>
              </a:prstGeom>
              <a:solidFill>
                <a:schemeClr val="accent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Oval 16++">
                <a:extLst>
                  <a:ext uri="{FF2B5EF4-FFF2-40B4-BE49-F238E27FC236}">
                    <a16:creationId xmlns:a16="http://schemas.microsoft.com/office/drawing/2014/main" id="{535B4E0A-210F-9A6C-9E0A-44652EF0CB54}"/>
                  </a:ext>
                </a:extLst>
              </p:cNvPr>
              <p:cNvSpPr/>
              <p:nvPr/>
            </p:nvSpPr>
            <p:spPr>
              <a:xfrm>
                <a:off x="5120640" y="4815840"/>
                <a:ext cx="640080" cy="640080"/>
              </a:xfrm>
              <a:prstGeom prst="ellipse">
                <a:avLst/>
              </a:prstGeom>
              <a:solidFill>
                <a:schemeClr val="accent1">
                  <a:lumMod val="10000"/>
                  <a:lumOff val="90000"/>
                  <a:alpha val="54000"/>
                </a:schemeClr>
              </a:soli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DDB4F4C-072D-252B-9E3A-3018B49E5F05}"/>
              </a:ext>
            </a:extLst>
          </p:cNvPr>
          <p:cNvGrpSpPr/>
          <p:nvPr/>
        </p:nvGrpSpPr>
        <p:grpSpPr>
          <a:xfrm>
            <a:off x="5951727" y="1981199"/>
            <a:ext cx="2814321" cy="4765039"/>
            <a:chOff x="731519" y="1981199"/>
            <a:chExt cx="2814321" cy="4765039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F2DD0FE8-FC40-5504-228F-2022B773D361}"/>
                </a:ext>
              </a:extLst>
            </p:cNvPr>
            <p:cNvGrpSpPr/>
            <p:nvPr/>
          </p:nvGrpSpPr>
          <p:grpSpPr>
            <a:xfrm>
              <a:off x="731519" y="1981199"/>
              <a:ext cx="2814321" cy="4765039"/>
              <a:chOff x="731519" y="1981199"/>
              <a:chExt cx="2814321" cy="4765039"/>
            </a:xfrm>
          </p:grpSpPr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1DF62536-0769-9538-FA68-5D12A628E4B6}"/>
                  </a:ext>
                </a:extLst>
              </p:cNvPr>
              <p:cNvSpPr/>
              <p:nvPr/>
            </p:nvSpPr>
            <p:spPr>
              <a:xfrm>
                <a:off x="947738" y="1981199"/>
                <a:ext cx="2476182" cy="4165600"/>
              </a:xfrm>
              <a:prstGeom prst="rect">
                <a:avLst/>
              </a:prstGeom>
              <a:gradFill>
                <a:gsLst>
                  <a:gs pos="3400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0"/>
              </a:gradFill>
              <a:ln>
                <a:gradFill>
                  <a:gsLst>
                    <a:gs pos="82000">
                      <a:schemeClr val="bg1">
                        <a:alpha val="74000"/>
                      </a:schemeClr>
                    </a:gs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7" name="图片 36" descr="图片包含 室内, 餐桌, 就坐&#10;&#10;描述已自动生成">
                <a:extLst>
                  <a:ext uri="{FF2B5EF4-FFF2-40B4-BE49-F238E27FC236}">
                    <a16:creationId xmlns:a16="http://schemas.microsoft.com/office/drawing/2014/main" id="{6CFC9F7A-DC1C-2784-57FB-3B34F2A979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31519" y="5405120"/>
                <a:ext cx="2814321" cy="1341118"/>
              </a:xfrm>
              <a:prstGeom prst="rect">
                <a:avLst/>
              </a:prstGeom>
            </p:spPr>
          </p:pic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864B4094-2532-833F-F0DC-002EBCD3C1C6}"/>
                </a:ext>
              </a:extLst>
            </p:cNvPr>
            <p:cNvGrpSpPr/>
            <p:nvPr/>
          </p:nvGrpSpPr>
          <p:grpSpPr>
            <a:xfrm>
              <a:off x="1997869" y="5948679"/>
              <a:ext cx="375920" cy="375920"/>
              <a:chOff x="5120640" y="4815840"/>
              <a:chExt cx="640080" cy="640080"/>
            </a:xfrm>
          </p:grpSpPr>
          <p:sp>
            <p:nvSpPr>
              <p:cNvPr id="33" name="Oval 16+">
                <a:extLst>
                  <a:ext uri="{FF2B5EF4-FFF2-40B4-BE49-F238E27FC236}">
                    <a16:creationId xmlns:a16="http://schemas.microsoft.com/office/drawing/2014/main" id="{24F2ED10-F0D8-CFB1-053B-E2264516225D}"/>
                  </a:ext>
                </a:extLst>
              </p:cNvPr>
              <p:cNvSpPr/>
              <p:nvPr/>
            </p:nvSpPr>
            <p:spPr>
              <a:xfrm>
                <a:off x="5283200" y="4978400"/>
                <a:ext cx="314960" cy="314960"/>
              </a:xfrm>
              <a:prstGeom prst="ellipse">
                <a:avLst/>
              </a:prstGeom>
              <a:solidFill>
                <a:schemeClr val="accent1">
                  <a:lumMod val="10000"/>
                  <a:lumOff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DF562512-A9B8-D319-0521-4A3B19B72BE5}"/>
                  </a:ext>
                </a:extLst>
              </p:cNvPr>
              <p:cNvSpPr/>
              <p:nvPr/>
            </p:nvSpPr>
            <p:spPr>
              <a:xfrm>
                <a:off x="5354320" y="5049520"/>
                <a:ext cx="172720" cy="172720"/>
              </a:xfrm>
              <a:prstGeom prst="ellipse">
                <a:avLst/>
              </a:prstGeom>
              <a:solidFill>
                <a:schemeClr val="accent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Oval 16++">
                <a:extLst>
                  <a:ext uri="{FF2B5EF4-FFF2-40B4-BE49-F238E27FC236}">
                    <a16:creationId xmlns:a16="http://schemas.microsoft.com/office/drawing/2014/main" id="{E6A2342B-863C-9A5B-AEE9-47C7FC76B902}"/>
                  </a:ext>
                </a:extLst>
              </p:cNvPr>
              <p:cNvSpPr/>
              <p:nvPr/>
            </p:nvSpPr>
            <p:spPr>
              <a:xfrm>
                <a:off x="5120640" y="4815840"/>
                <a:ext cx="640080" cy="640080"/>
              </a:xfrm>
              <a:prstGeom prst="ellipse">
                <a:avLst/>
              </a:prstGeom>
              <a:solidFill>
                <a:schemeClr val="accent1">
                  <a:lumMod val="10000"/>
                  <a:lumOff val="90000"/>
                  <a:alpha val="54000"/>
                </a:schemeClr>
              </a:soli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3CBF330-6CED-8289-568C-563C38864BDC}"/>
              </a:ext>
            </a:extLst>
          </p:cNvPr>
          <p:cNvGrpSpPr/>
          <p:nvPr/>
        </p:nvGrpSpPr>
        <p:grpSpPr>
          <a:xfrm>
            <a:off x="8561831" y="1981199"/>
            <a:ext cx="2814321" cy="4765039"/>
            <a:chOff x="731519" y="1981199"/>
            <a:chExt cx="2814321" cy="4765039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D8149912-8CB3-5051-5379-1A153A7097E6}"/>
                </a:ext>
              </a:extLst>
            </p:cNvPr>
            <p:cNvGrpSpPr/>
            <p:nvPr/>
          </p:nvGrpSpPr>
          <p:grpSpPr>
            <a:xfrm>
              <a:off x="731519" y="1981199"/>
              <a:ext cx="2814321" cy="4765039"/>
              <a:chOff x="731519" y="1981199"/>
              <a:chExt cx="2814321" cy="4765039"/>
            </a:xfrm>
          </p:grpSpPr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70CF097A-A467-0976-5E92-FB04F308819E}"/>
                  </a:ext>
                </a:extLst>
              </p:cNvPr>
              <p:cNvSpPr/>
              <p:nvPr/>
            </p:nvSpPr>
            <p:spPr>
              <a:xfrm>
                <a:off x="947738" y="1981199"/>
                <a:ext cx="2476182" cy="4165600"/>
              </a:xfrm>
              <a:prstGeom prst="rect">
                <a:avLst/>
              </a:prstGeom>
              <a:gradFill>
                <a:gsLst>
                  <a:gs pos="3400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0"/>
              </a:gradFill>
              <a:ln>
                <a:gradFill>
                  <a:gsLst>
                    <a:gs pos="82000">
                      <a:schemeClr val="bg1">
                        <a:alpha val="74000"/>
                      </a:schemeClr>
                    </a:gs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5" name="图片 44" descr="图片包含 室内, 餐桌, 就坐&#10;&#10;描述已自动生成">
                <a:extLst>
                  <a:ext uri="{FF2B5EF4-FFF2-40B4-BE49-F238E27FC236}">
                    <a16:creationId xmlns:a16="http://schemas.microsoft.com/office/drawing/2014/main" id="{D1BD09DF-D913-794E-C043-78EEE102A0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31519" y="5405120"/>
                <a:ext cx="2814321" cy="1341118"/>
              </a:xfrm>
              <a:prstGeom prst="rect">
                <a:avLst/>
              </a:prstGeom>
            </p:spPr>
          </p:pic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E7279F0C-7210-312D-84B4-0E6C2E1EE84A}"/>
                </a:ext>
              </a:extLst>
            </p:cNvPr>
            <p:cNvGrpSpPr/>
            <p:nvPr/>
          </p:nvGrpSpPr>
          <p:grpSpPr>
            <a:xfrm>
              <a:off x="1997869" y="5948679"/>
              <a:ext cx="375920" cy="375920"/>
              <a:chOff x="5120640" y="4815840"/>
              <a:chExt cx="640080" cy="640080"/>
            </a:xfrm>
          </p:grpSpPr>
          <p:sp>
            <p:nvSpPr>
              <p:cNvPr id="41" name="Oval 16+">
                <a:extLst>
                  <a:ext uri="{FF2B5EF4-FFF2-40B4-BE49-F238E27FC236}">
                    <a16:creationId xmlns:a16="http://schemas.microsoft.com/office/drawing/2014/main" id="{BFFE5242-3276-AE58-728C-F133E5F704C1}"/>
                  </a:ext>
                </a:extLst>
              </p:cNvPr>
              <p:cNvSpPr/>
              <p:nvPr/>
            </p:nvSpPr>
            <p:spPr>
              <a:xfrm>
                <a:off x="5283200" y="4978400"/>
                <a:ext cx="314960" cy="314960"/>
              </a:xfrm>
              <a:prstGeom prst="ellipse">
                <a:avLst/>
              </a:prstGeom>
              <a:solidFill>
                <a:schemeClr val="accent1">
                  <a:lumMod val="10000"/>
                  <a:lumOff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5F9D22D0-E701-DECC-6AF2-C43478C576D1}"/>
                  </a:ext>
                </a:extLst>
              </p:cNvPr>
              <p:cNvSpPr/>
              <p:nvPr/>
            </p:nvSpPr>
            <p:spPr>
              <a:xfrm>
                <a:off x="5354320" y="5049520"/>
                <a:ext cx="172720" cy="172720"/>
              </a:xfrm>
              <a:prstGeom prst="ellipse">
                <a:avLst/>
              </a:prstGeom>
              <a:solidFill>
                <a:schemeClr val="accent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Oval 16++">
                <a:extLst>
                  <a:ext uri="{FF2B5EF4-FFF2-40B4-BE49-F238E27FC236}">
                    <a16:creationId xmlns:a16="http://schemas.microsoft.com/office/drawing/2014/main" id="{E91952F9-BF20-6649-C9E2-9176F9643AAD}"/>
                  </a:ext>
                </a:extLst>
              </p:cNvPr>
              <p:cNvSpPr/>
              <p:nvPr/>
            </p:nvSpPr>
            <p:spPr>
              <a:xfrm>
                <a:off x="5120640" y="4815840"/>
                <a:ext cx="640080" cy="640080"/>
              </a:xfrm>
              <a:prstGeom prst="ellipse">
                <a:avLst/>
              </a:prstGeom>
              <a:solidFill>
                <a:schemeClr val="accent1">
                  <a:lumMod val="10000"/>
                  <a:lumOff val="90000"/>
                  <a:alpha val="54000"/>
                </a:schemeClr>
              </a:soli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70169EA5-D641-DEFD-1C4D-7C6AF43DD859}"/>
              </a:ext>
            </a:extLst>
          </p:cNvPr>
          <p:cNvGrpSpPr/>
          <p:nvPr/>
        </p:nvGrpSpPr>
        <p:grpSpPr>
          <a:xfrm>
            <a:off x="898484" y="1924801"/>
            <a:ext cx="1130240" cy="648779"/>
            <a:chOff x="1576656" y="1984402"/>
            <a:chExt cx="1130240" cy="648779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E9F4F6A-973C-2B8E-ED29-FD91F061D4C8}"/>
                </a:ext>
              </a:extLst>
            </p:cNvPr>
            <p:cNvSpPr txBox="1"/>
            <p:nvPr/>
          </p:nvSpPr>
          <p:spPr>
            <a:xfrm>
              <a:off x="1621243" y="2013627"/>
              <a:ext cx="1085653" cy="61955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4026" i="1" dirty="0">
                  <a:ln w="5810">
                    <a:solidFill>
                      <a:schemeClr val="bg1"/>
                    </a:solidFill>
                  </a:ln>
                  <a:noFill/>
                  <a:latin typeface="+mj-ea"/>
                  <a:ea typeface="+mj-ea"/>
                </a:rPr>
                <a:t>01</a:t>
              </a:r>
              <a:endParaRPr lang="zh-CN" altLang="en-US" sz="4026" i="1" dirty="0">
                <a:ln w="5810">
                  <a:solidFill>
                    <a:schemeClr val="bg1"/>
                  </a:soli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47" name="TextBox 45+">
              <a:extLst>
                <a:ext uri="{FF2B5EF4-FFF2-40B4-BE49-F238E27FC236}">
                  <a16:creationId xmlns:a16="http://schemas.microsoft.com/office/drawing/2014/main" id="{08B35E9D-AC3C-5FA0-2F17-B73CA85A5933}"/>
                </a:ext>
              </a:extLst>
            </p:cNvPr>
            <p:cNvSpPr txBox="1"/>
            <p:nvPr/>
          </p:nvSpPr>
          <p:spPr>
            <a:xfrm>
              <a:off x="1576656" y="1984402"/>
              <a:ext cx="1085653" cy="61955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4026" i="1" dirty="0">
                  <a:ln w="581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4026" i="1" dirty="0">
                <a:ln w="5810">
                  <a:solidFill>
                    <a:schemeClr val="bg1"/>
                  </a:solidFill>
                </a:ln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A18CEE9-466D-9870-DFFF-339C81BA0B30}"/>
              </a:ext>
            </a:extLst>
          </p:cNvPr>
          <p:cNvGrpSpPr/>
          <p:nvPr/>
        </p:nvGrpSpPr>
        <p:grpSpPr>
          <a:xfrm>
            <a:off x="3479508" y="1999676"/>
            <a:ext cx="1130240" cy="633505"/>
            <a:chOff x="4160618" y="1999676"/>
            <a:chExt cx="1130240" cy="63350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E0E96C9-D74A-18B6-2729-6A1581AD0AAA}"/>
                </a:ext>
              </a:extLst>
            </p:cNvPr>
            <p:cNvSpPr txBox="1"/>
            <p:nvPr/>
          </p:nvSpPr>
          <p:spPr>
            <a:xfrm>
              <a:off x="4205205" y="2013627"/>
              <a:ext cx="1085653" cy="61955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4026" i="1" dirty="0">
                  <a:ln w="5810">
                    <a:solidFill>
                      <a:schemeClr val="bg1"/>
                    </a:solidFill>
                  </a:ln>
                  <a:noFill/>
                  <a:latin typeface="+mj-ea"/>
                  <a:ea typeface="+mj-ea"/>
                </a:rPr>
                <a:t>02</a:t>
              </a:r>
              <a:endParaRPr lang="zh-CN" altLang="en-US" sz="4026" i="1" dirty="0">
                <a:ln w="5810">
                  <a:solidFill>
                    <a:schemeClr val="bg1"/>
                  </a:soli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51" name="TextBox 45+">
              <a:extLst>
                <a:ext uri="{FF2B5EF4-FFF2-40B4-BE49-F238E27FC236}">
                  <a16:creationId xmlns:a16="http://schemas.microsoft.com/office/drawing/2014/main" id="{E950CD7B-7790-70A6-C64E-04F40C6A5BE5}"/>
                </a:ext>
              </a:extLst>
            </p:cNvPr>
            <p:cNvSpPr txBox="1"/>
            <p:nvPr/>
          </p:nvSpPr>
          <p:spPr>
            <a:xfrm>
              <a:off x="4160618" y="1999676"/>
              <a:ext cx="1085653" cy="61955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4026" i="1" dirty="0">
                  <a:ln w="581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4026" i="1" dirty="0">
                <a:ln w="5810">
                  <a:solidFill>
                    <a:schemeClr val="bg1"/>
                  </a:solidFill>
                </a:ln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015CB123-FA46-5A7C-577F-B26867006751}"/>
              </a:ext>
            </a:extLst>
          </p:cNvPr>
          <p:cNvGrpSpPr/>
          <p:nvPr/>
        </p:nvGrpSpPr>
        <p:grpSpPr>
          <a:xfrm>
            <a:off x="6089612" y="1999676"/>
            <a:ext cx="1130240" cy="633505"/>
            <a:chOff x="6770722" y="1999676"/>
            <a:chExt cx="1130240" cy="63350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2B2AA72-0513-870B-CB66-0F9F5FDA4EFF}"/>
                </a:ext>
              </a:extLst>
            </p:cNvPr>
            <p:cNvSpPr txBox="1"/>
            <p:nvPr/>
          </p:nvSpPr>
          <p:spPr>
            <a:xfrm>
              <a:off x="6815309" y="2013627"/>
              <a:ext cx="1085653" cy="61955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4026" i="1" dirty="0">
                  <a:ln w="5810">
                    <a:solidFill>
                      <a:schemeClr val="bg1"/>
                    </a:solidFill>
                  </a:ln>
                  <a:noFill/>
                  <a:latin typeface="+mj-ea"/>
                  <a:ea typeface="+mj-ea"/>
                </a:rPr>
                <a:t>03</a:t>
              </a:r>
              <a:endParaRPr lang="zh-CN" altLang="en-US" sz="4026" i="1" dirty="0">
                <a:ln w="5810">
                  <a:solidFill>
                    <a:schemeClr val="bg1"/>
                  </a:soli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53" name="TextBox 45+">
              <a:extLst>
                <a:ext uri="{FF2B5EF4-FFF2-40B4-BE49-F238E27FC236}">
                  <a16:creationId xmlns:a16="http://schemas.microsoft.com/office/drawing/2014/main" id="{C91D2C05-7291-9A62-CF9D-465AE6FF8706}"/>
                </a:ext>
              </a:extLst>
            </p:cNvPr>
            <p:cNvSpPr txBox="1"/>
            <p:nvPr/>
          </p:nvSpPr>
          <p:spPr>
            <a:xfrm>
              <a:off x="6770722" y="1999676"/>
              <a:ext cx="1085653" cy="61955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4026" i="1" dirty="0">
                  <a:ln w="581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4026" i="1" dirty="0">
                <a:ln w="5810">
                  <a:solidFill>
                    <a:schemeClr val="bg1"/>
                  </a:solidFill>
                </a:ln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82751CDD-9776-579A-5999-B4BFA5233886}"/>
              </a:ext>
            </a:extLst>
          </p:cNvPr>
          <p:cNvGrpSpPr/>
          <p:nvPr/>
        </p:nvGrpSpPr>
        <p:grpSpPr>
          <a:xfrm>
            <a:off x="8697941" y="1984402"/>
            <a:ext cx="1130240" cy="648779"/>
            <a:chOff x="9422595" y="1984402"/>
            <a:chExt cx="1130240" cy="648779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8A44A9A-6760-03F1-EA7C-0803BFF1B78F}"/>
                </a:ext>
              </a:extLst>
            </p:cNvPr>
            <p:cNvSpPr txBox="1"/>
            <p:nvPr/>
          </p:nvSpPr>
          <p:spPr>
            <a:xfrm>
              <a:off x="9467182" y="2013627"/>
              <a:ext cx="1085653" cy="61955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4026" i="1" dirty="0">
                  <a:ln w="5810">
                    <a:solidFill>
                      <a:schemeClr val="bg1"/>
                    </a:solidFill>
                  </a:ln>
                  <a:noFill/>
                  <a:latin typeface="+mj-ea"/>
                  <a:ea typeface="+mj-ea"/>
                </a:rPr>
                <a:t>04</a:t>
              </a:r>
              <a:endParaRPr lang="zh-CN" altLang="en-US" sz="4026" i="1" dirty="0">
                <a:ln w="5810">
                  <a:solidFill>
                    <a:schemeClr val="bg1"/>
                  </a:soli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55" name="TextBox 45+">
              <a:extLst>
                <a:ext uri="{FF2B5EF4-FFF2-40B4-BE49-F238E27FC236}">
                  <a16:creationId xmlns:a16="http://schemas.microsoft.com/office/drawing/2014/main" id="{6BA1BBC6-F176-9852-A6F7-B21E602F60E3}"/>
                </a:ext>
              </a:extLst>
            </p:cNvPr>
            <p:cNvSpPr txBox="1"/>
            <p:nvPr/>
          </p:nvSpPr>
          <p:spPr>
            <a:xfrm>
              <a:off x="9422595" y="1984402"/>
              <a:ext cx="1085653" cy="61955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4026" i="1" dirty="0">
                  <a:ln w="581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4026" i="1" dirty="0">
                <a:ln w="5810">
                  <a:solidFill>
                    <a:schemeClr val="bg1"/>
                  </a:solidFill>
                </a:ln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6" name="íSļíḓe">
            <a:extLst>
              <a:ext uri="{FF2B5EF4-FFF2-40B4-BE49-F238E27FC236}">
                <a16:creationId xmlns:a16="http://schemas.microsoft.com/office/drawing/2014/main" id="{17DAA060-29F6-B332-DB70-8BCFD78DD9A5}"/>
              </a:ext>
            </a:extLst>
          </p:cNvPr>
          <p:cNvSpPr/>
          <p:nvPr/>
        </p:nvSpPr>
        <p:spPr>
          <a:xfrm>
            <a:off x="1152238" y="3494735"/>
            <a:ext cx="2122424" cy="1168236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174625" indent="-17462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在这里输入你的正文阐述与关键词标题相关的内容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3B05CF64-FC90-9C82-E922-2CBDE84AC2EB}"/>
              </a:ext>
            </a:extLst>
          </p:cNvPr>
          <p:cNvSpPr txBox="1"/>
          <p:nvPr/>
        </p:nvSpPr>
        <p:spPr>
          <a:xfrm>
            <a:off x="1152239" y="2932319"/>
            <a:ext cx="1981106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关键词标题</a:t>
            </a:r>
          </a:p>
        </p:txBody>
      </p:sp>
      <p:sp>
        <p:nvSpPr>
          <p:cNvPr id="62" name="íSļíḓe">
            <a:extLst>
              <a:ext uri="{FF2B5EF4-FFF2-40B4-BE49-F238E27FC236}">
                <a16:creationId xmlns:a16="http://schemas.microsoft.com/office/drawing/2014/main" id="{B79F2BB6-A77C-93E4-53F9-4CB2DA3D71F0}"/>
              </a:ext>
            </a:extLst>
          </p:cNvPr>
          <p:cNvSpPr/>
          <p:nvPr/>
        </p:nvSpPr>
        <p:spPr>
          <a:xfrm>
            <a:off x="1152238" y="4414725"/>
            <a:ext cx="2122424" cy="1168236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174625" indent="-17462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在这里输入你的正文阐述与关键词标题相关的内容</a:t>
            </a:r>
          </a:p>
        </p:txBody>
      </p:sp>
      <p:sp>
        <p:nvSpPr>
          <p:cNvPr id="63" name="íSļíḓe">
            <a:extLst>
              <a:ext uri="{FF2B5EF4-FFF2-40B4-BE49-F238E27FC236}">
                <a16:creationId xmlns:a16="http://schemas.microsoft.com/office/drawing/2014/main" id="{DAAF0858-2B3D-C2F1-3346-BCC137D4B286}"/>
              </a:ext>
            </a:extLst>
          </p:cNvPr>
          <p:cNvSpPr/>
          <p:nvPr/>
        </p:nvSpPr>
        <p:spPr>
          <a:xfrm>
            <a:off x="3719790" y="3494735"/>
            <a:ext cx="2122424" cy="1168236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174625" indent="-17462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在这里输入你的正文阐述与关键词标题相关的内容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6345C1DE-AB4B-A589-9025-3824DC2D6BE6}"/>
              </a:ext>
            </a:extLst>
          </p:cNvPr>
          <p:cNvSpPr txBox="1"/>
          <p:nvPr/>
        </p:nvSpPr>
        <p:spPr>
          <a:xfrm>
            <a:off x="3719791" y="2932319"/>
            <a:ext cx="2122424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关键词标题</a:t>
            </a:r>
          </a:p>
        </p:txBody>
      </p:sp>
      <p:sp>
        <p:nvSpPr>
          <p:cNvPr id="65" name="íSļíḓe">
            <a:extLst>
              <a:ext uri="{FF2B5EF4-FFF2-40B4-BE49-F238E27FC236}">
                <a16:creationId xmlns:a16="http://schemas.microsoft.com/office/drawing/2014/main" id="{A2D3E56F-EE65-46F5-571A-3DD0351A0854}"/>
              </a:ext>
            </a:extLst>
          </p:cNvPr>
          <p:cNvSpPr/>
          <p:nvPr/>
        </p:nvSpPr>
        <p:spPr>
          <a:xfrm>
            <a:off x="3719790" y="4414725"/>
            <a:ext cx="2122424" cy="1168236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174625" indent="-17462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在这里输入你的正文阐述与关键词标题相关的内容</a:t>
            </a:r>
          </a:p>
        </p:txBody>
      </p:sp>
      <p:sp>
        <p:nvSpPr>
          <p:cNvPr id="74" name="íSļíḓe">
            <a:extLst>
              <a:ext uri="{FF2B5EF4-FFF2-40B4-BE49-F238E27FC236}">
                <a16:creationId xmlns:a16="http://schemas.microsoft.com/office/drawing/2014/main" id="{7C39E22A-0FD8-5584-DA88-9AEA2EF09395}"/>
              </a:ext>
            </a:extLst>
          </p:cNvPr>
          <p:cNvSpPr/>
          <p:nvPr/>
        </p:nvSpPr>
        <p:spPr>
          <a:xfrm>
            <a:off x="6294106" y="3494735"/>
            <a:ext cx="2122424" cy="1168236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174625" indent="-17462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在这里输入你的正文阐述与关键词标题相关的内容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FD0BE40E-25A0-5900-81B7-E13A611322DD}"/>
              </a:ext>
            </a:extLst>
          </p:cNvPr>
          <p:cNvSpPr txBox="1"/>
          <p:nvPr/>
        </p:nvSpPr>
        <p:spPr>
          <a:xfrm>
            <a:off x="6294106" y="2932319"/>
            <a:ext cx="2267725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关键词标题</a:t>
            </a:r>
          </a:p>
        </p:txBody>
      </p:sp>
      <p:sp>
        <p:nvSpPr>
          <p:cNvPr id="76" name="íSļíḓe">
            <a:extLst>
              <a:ext uri="{FF2B5EF4-FFF2-40B4-BE49-F238E27FC236}">
                <a16:creationId xmlns:a16="http://schemas.microsoft.com/office/drawing/2014/main" id="{9B10D535-1A03-D51A-4EBE-DDC117A5A5F3}"/>
              </a:ext>
            </a:extLst>
          </p:cNvPr>
          <p:cNvSpPr/>
          <p:nvPr/>
        </p:nvSpPr>
        <p:spPr>
          <a:xfrm>
            <a:off x="6294106" y="4414725"/>
            <a:ext cx="2122424" cy="1168236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174625" indent="-17462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在这里输入你的正文阐述与关键词标题相关的内容</a:t>
            </a:r>
          </a:p>
        </p:txBody>
      </p:sp>
      <p:sp>
        <p:nvSpPr>
          <p:cNvPr id="77" name="íSļíḓe">
            <a:extLst>
              <a:ext uri="{FF2B5EF4-FFF2-40B4-BE49-F238E27FC236}">
                <a16:creationId xmlns:a16="http://schemas.microsoft.com/office/drawing/2014/main" id="{58955E56-1F11-DD44-456D-CF279AEFDACE}"/>
              </a:ext>
            </a:extLst>
          </p:cNvPr>
          <p:cNvSpPr/>
          <p:nvPr/>
        </p:nvSpPr>
        <p:spPr>
          <a:xfrm>
            <a:off x="8939072" y="3494735"/>
            <a:ext cx="2122424" cy="1168236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174625" indent="-17462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在这里输入你的正文阐述与关键词标题相关的内容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2E6D8D17-29DD-9728-3D18-767291EFB755}"/>
              </a:ext>
            </a:extLst>
          </p:cNvPr>
          <p:cNvSpPr txBox="1"/>
          <p:nvPr/>
        </p:nvSpPr>
        <p:spPr>
          <a:xfrm>
            <a:off x="8939073" y="2932319"/>
            <a:ext cx="2122424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关键词标题</a:t>
            </a:r>
          </a:p>
        </p:txBody>
      </p:sp>
      <p:sp>
        <p:nvSpPr>
          <p:cNvPr id="79" name="íSļíḓe">
            <a:extLst>
              <a:ext uri="{FF2B5EF4-FFF2-40B4-BE49-F238E27FC236}">
                <a16:creationId xmlns:a16="http://schemas.microsoft.com/office/drawing/2014/main" id="{1F645C05-EC1D-C8E8-A6B8-D34F9C70B741}"/>
              </a:ext>
            </a:extLst>
          </p:cNvPr>
          <p:cNvSpPr/>
          <p:nvPr/>
        </p:nvSpPr>
        <p:spPr>
          <a:xfrm>
            <a:off x="8939072" y="4414725"/>
            <a:ext cx="2122424" cy="1168236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174625" indent="-17462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在这里输入你的正文阐述与关键词标题相关的内容</a:t>
            </a: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57B941D7-257B-1E87-0DED-DA7054591603}"/>
              </a:ext>
            </a:extLst>
          </p:cNvPr>
          <p:cNvGrpSpPr/>
          <p:nvPr/>
        </p:nvGrpSpPr>
        <p:grpSpPr>
          <a:xfrm>
            <a:off x="2713322" y="1949190"/>
            <a:ext cx="477399" cy="629225"/>
            <a:chOff x="3152872" y="2743200"/>
            <a:chExt cx="477399" cy="629225"/>
          </a:xfrm>
        </p:grpSpPr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D55E7FA8-F665-9AE7-69B4-993BA9875B59}"/>
                </a:ext>
              </a:extLst>
            </p:cNvPr>
            <p:cNvSpPr/>
            <p:nvPr/>
          </p:nvSpPr>
          <p:spPr>
            <a:xfrm>
              <a:off x="3152872" y="2743200"/>
              <a:ext cx="477399" cy="477399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ED1809C6-0D71-191E-753B-7A2A758CE6BF}"/>
                </a:ext>
              </a:extLst>
            </p:cNvPr>
            <p:cNvSpPr/>
            <p:nvPr/>
          </p:nvSpPr>
          <p:spPr>
            <a:xfrm>
              <a:off x="3152873" y="3175477"/>
              <a:ext cx="196948" cy="196948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FBF3FC5A-1EBE-FAAB-5DD6-3313427A0015}"/>
              </a:ext>
            </a:extLst>
          </p:cNvPr>
          <p:cNvGrpSpPr/>
          <p:nvPr/>
        </p:nvGrpSpPr>
        <p:grpSpPr>
          <a:xfrm>
            <a:off x="5349363" y="1949190"/>
            <a:ext cx="477399" cy="629225"/>
            <a:chOff x="3152872" y="2743200"/>
            <a:chExt cx="477399" cy="629225"/>
          </a:xfrm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1D41CF96-5C0D-69F3-35C4-C716686E9B1F}"/>
                </a:ext>
              </a:extLst>
            </p:cNvPr>
            <p:cNvSpPr/>
            <p:nvPr/>
          </p:nvSpPr>
          <p:spPr>
            <a:xfrm>
              <a:off x="3152872" y="2743200"/>
              <a:ext cx="477399" cy="477399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FA2BF46-0AD2-2CEE-17C3-EC9EBF736358}"/>
                </a:ext>
              </a:extLst>
            </p:cNvPr>
            <p:cNvSpPr/>
            <p:nvPr/>
          </p:nvSpPr>
          <p:spPr>
            <a:xfrm>
              <a:off x="3152873" y="3175477"/>
              <a:ext cx="196948" cy="196948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30A0FFCC-31FB-7EBE-DB33-A54B4A498795}"/>
              </a:ext>
            </a:extLst>
          </p:cNvPr>
          <p:cNvGrpSpPr/>
          <p:nvPr/>
        </p:nvGrpSpPr>
        <p:grpSpPr>
          <a:xfrm>
            <a:off x="7986375" y="1949190"/>
            <a:ext cx="477399" cy="629225"/>
            <a:chOff x="3152872" y="2743200"/>
            <a:chExt cx="477399" cy="629225"/>
          </a:xfrm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AF86F17C-18A8-4036-F176-61B0BB1B439C}"/>
                </a:ext>
              </a:extLst>
            </p:cNvPr>
            <p:cNvSpPr/>
            <p:nvPr/>
          </p:nvSpPr>
          <p:spPr>
            <a:xfrm>
              <a:off x="3152872" y="2743200"/>
              <a:ext cx="477399" cy="477399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2B9000F-A1ED-327C-C2EB-003EAC1ECCFD}"/>
                </a:ext>
              </a:extLst>
            </p:cNvPr>
            <p:cNvSpPr/>
            <p:nvPr/>
          </p:nvSpPr>
          <p:spPr>
            <a:xfrm>
              <a:off x="3152873" y="3175477"/>
              <a:ext cx="196948" cy="196948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5663704C-0E8B-91F5-BDAE-626D4110FC85}"/>
              </a:ext>
            </a:extLst>
          </p:cNvPr>
          <p:cNvGrpSpPr/>
          <p:nvPr/>
        </p:nvGrpSpPr>
        <p:grpSpPr>
          <a:xfrm>
            <a:off x="10568857" y="1949190"/>
            <a:ext cx="477399" cy="629225"/>
            <a:chOff x="3152872" y="2743200"/>
            <a:chExt cx="477399" cy="629225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72A33BFE-05D8-5BD1-F330-1826AFFE48B0}"/>
                </a:ext>
              </a:extLst>
            </p:cNvPr>
            <p:cNvSpPr/>
            <p:nvPr/>
          </p:nvSpPr>
          <p:spPr>
            <a:xfrm>
              <a:off x="3152872" y="2743200"/>
              <a:ext cx="477399" cy="477399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30A8DC2A-7F86-0153-1879-B019E576ABED}"/>
                </a:ext>
              </a:extLst>
            </p:cNvPr>
            <p:cNvSpPr/>
            <p:nvPr/>
          </p:nvSpPr>
          <p:spPr>
            <a:xfrm>
              <a:off x="3152873" y="3175477"/>
              <a:ext cx="196948" cy="196948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49787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Seastar（P界达人）">
  <a:themeElements>
    <a:clrScheme name="大气风">
      <a:dk1>
        <a:srgbClr val="3F3F3F"/>
      </a:dk1>
      <a:lt1>
        <a:sysClr val="window" lastClr="FFFFFF"/>
      </a:lt1>
      <a:dk2>
        <a:srgbClr val="44546A"/>
      </a:dk2>
      <a:lt2>
        <a:srgbClr val="E7E6E6"/>
      </a:lt2>
      <a:accent1>
        <a:srgbClr val="002B31"/>
      </a:accent1>
      <a:accent2>
        <a:srgbClr val="79E1E1"/>
      </a:accent2>
      <a:accent3>
        <a:srgbClr val="F56D30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3200" dirty="0" smtClean="0">
            <a:solidFill>
              <a:schemeClr val="bg1"/>
            </a:solidFill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自建空白模板" id="{CBA1C362-2F12-4049-A21A-64C3CE8BAEFB}" vid="{B6B8E8BF-5A25-4EC9-A0CA-06C36222C1F7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自建空白模板</Template>
  <TotalTime>875</TotalTime>
  <Words>642</Words>
  <Application>Microsoft Office PowerPoint</Application>
  <PresentationFormat>宽屏</PresentationFormat>
  <Paragraphs>178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OPPOSans R</vt:lpstr>
      <vt:lpstr>Arial</vt:lpstr>
      <vt:lpstr>微软雅黑</vt:lpstr>
      <vt:lpstr>OPPOSans H</vt:lpstr>
      <vt:lpstr>Baskerville Old Face</vt:lpstr>
      <vt:lpstr>思源黑体 CN Bold</vt:lpstr>
      <vt:lpstr>汉仪雅酷黑 45W</vt:lpstr>
      <vt:lpstr>Segoe UI Light</vt:lpstr>
      <vt:lpstr>思源黑体 CN Light</vt:lpstr>
      <vt:lpstr>阿里巴巴普惠体 2.0 55 Regular</vt:lpstr>
      <vt:lpstr>阿里巴巴普惠体 B</vt:lpstr>
      <vt:lpstr>优设标题黑</vt:lpstr>
      <vt:lpstr>Seastar（P界达人）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绿色简约商务风年终总结ppt模板</dc:title>
  <dc:creator>Seastar</dc:creator>
  <cp:keywords>P界达人</cp:keywords>
  <dc:description>www.51pptmoban.com</dc:description>
  <cp:lastModifiedBy>Win user</cp:lastModifiedBy>
  <cp:revision>39</cp:revision>
  <dcterms:created xsi:type="dcterms:W3CDTF">2022-06-26T13:44:04Z</dcterms:created>
  <dcterms:modified xsi:type="dcterms:W3CDTF">2022-10-31T14:15:45Z</dcterms:modified>
</cp:coreProperties>
</file>