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2" r:id="rId3"/>
    <p:sldId id="264" r:id="rId4"/>
    <p:sldId id="263" r:id="rId5"/>
    <p:sldId id="271" r:id="rId6"/>
    <p:sldId id="272" r:id="rId7"/>
    <p:sldId id="266" r:id="rId8"/>
    <p:sldId id="267" r:id="rId9"/>
    <p:sldId id="268" r:id="rId10"/>
    <p:sldId id="270" r:id="rId11"/>
    <p:sldId id="273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8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413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600"/>
    <a:srgbClr val="FF601F"/>
    <a:srgbClr val="000D53"/>
    <a:srgbClr val="00012D"/>
    <a:srgbClr val="01FFCA"/>
    <a:srgbClr val="0077E1"/>
    <a:srgbClr val="010010"/>
    <a:srgbClr val="040849"/>
    <a:srgbClr val="00FFC8"/>
    <a:srgbClr val="009F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72" autoAdjust="0"/>
    <p:restoredTop sz="95777" autoAdjust="0"/>
  </p:normalViewPr>
  <p:slideViewPr>
    <p:cSldViewPr snapToGrid="0" showGuides="1">
      <p:cViewPr>
        <p:scale>
          <a:sx n="50" d="100"/>
          <a:sy n="50" d="100"/>
        </p:scale>
        <p:origin x="1536" y="1122"/>
      </p:cViewPr>
      <p:guideLst>
        <p:guide pos="438"/>
        <p:guide pos="7287"/>
        <p:guide orient="horz" pos="346"/>
        <p:guide orient="horz" pos="413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-2028"/>
    </p:cViewPr>
  </p:sorterViewPr>
  <p:notesViewPr>
    <p:cSldViewPr snapToGrid="0" showGuides="1">
      <p:cViewPr varScale="1">
        <p:scale>
          <a:sx n="57" d="100"/>
          <a:sy n="57" d="100"/>
        </p:scale>
        <p:origin x="1709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296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039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910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299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51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4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25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919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17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972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60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8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E9B4EB-438A-48DF-9DA6-B68E18D9E8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92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  <p15:guide id="7" pos="438" userDrawn="1">
          <p15:clr>
            <a:srgbClr val="F26B43"/>
          </p15:clr>
        </p15:guide>
        <p15:guide id="8" pos="7242" userDrawn="1">
          <p15:clr>
            <a:srgbClr val="F26B43"/>
          </p15:clr>
        </p15:guide>
        <p15:guide id="9" orient="horz" pos="346" userDrawn="1">
          <p15:clr>
            <a:srgbClr val="F26B43"/>
          </p15:clr>
        </p15:guide>
        <p15:guide id="10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灯光, 监控, 汽车, 屏幕&#10;&#10;描述已自动生成">
            <a:extLst>
              <a:ext uri="{FF2B5EF4-FFF2-40B4-BE49-F238E27FC236}">
                <a16:creationId xmlns:a16="http://schemas.microsoft.com/office/drawing/2014/main" id="{DDA4B732-252E-559C-1965-61ABBAD55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4EF70F52-A1AA-35C0-3A86-DEF03E452796}"/>
              </a:ext>
            </a:extLst>
          </p:cNvPr>
          <p:cNvSpPr txBox="1">
            <a:spLocks/>
          </p:cNvSpPr>
          <p:nvPr/>
        </p:nvSpPr>
        <p:spPr>
          <a:xfrm>
            <a:off x="2955718" y="923394"/>
            <a:ext cx="6280565" cy="1477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960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342900" algn="ctr" rotWithShape="0">
                    <a:srgbClr val="00FFC8">
                      <a:alpha val="4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游戏科技模板</a:t>
            </a:r>
            <a:endParaRPr kumimoji="1" lang="zh-CN" altLang="en-US" sz="9600" dirty="0">
              <a:gradFill>
                <a:gsLst>
                  <a:gs pos="0">
                    <a:srgbClr val="0077E1"/>
                  </a:gs>
                  <a:gs pos="100000">
                    <a:srgbClr val="01FFCA"/>
                  </a:gs>
                </a:gsLst>
                <a:lin ang="5400000" scaled="1"/>
              </a:gradFill>
              <a:effectLst>
                <a:outerShdw blurRad="342900" algn="ctr" rotWithShape="0">
                  <a:srgbClr val="00FFC8">
                    <a:alpha val="40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A809421D-B2A4-2B41-91C0-7E0495D35DF8}"/>
              </a:ext>
            </a:extLst>
          </p:cNvPr>
          <p:cNvSpPr txBox="1">
            <a:spLocks/>
          </p:cNvSpPr>
          <p:nvPr/>
        </p:nvSpPr>
        <p:spPr>
          <a:xfrm>
            <a:off x="2955718" y="882298"/>
            <a:ext cx="6280565" cy="13295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1500">
                <a:ln>
                  <a:gradFill>
                    <a:gsLst>
                      <a:gs pos="0">
                        <a:srgbClr val="0077E1">
                          <a:alpha val="50000"/>
                        </a:srgbClr>
                      </a:gs>
                      <a:gs pos="50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zh-CN" altLang="en-US" sz="9600" dirty="0"/>
              <a:t>游戏科技模板</a:t>
            </a:r>
          </a:p>
        </p:txBody>
      </p:sp>
      <p:sp>
        <p:nvSpPr>
          <p:cNvPr id="13" name="副标题 2">
            <a:extLst>
              <a:ext uri="{FF2B5EF4-FFF2-40B4-BE49-F238E27FC236}">
                <a16:creationId xmlns:a16="http://schemas.microsoft.com/office/drawing/2014/main" id="{7646A1D7-8922-BA06-5374-455DECA1FC2A}"/>
              </a:ext>
            </a:extLst>
          </p:cNvPr>
          <p:cNvSpPr txBox="1">
            <a:spLocks/>
          </p:cNvSpPr>
          <p:nvPr/>
        </p:nvSpPr>
        <p:spPr>
          <a:xfrm>
            <a:off x="3599322" y="2618525"/>
            <a:ext cx="499335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2000" spc="3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GAME TECHNOLOGY TEMPLATE</a:t>
            </a:r>
            <a:endParaRPr kumimoji="1" lang="zh-CN" altLang="en-US" sz="2000" spc="3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2156654B-E345-8C58-A26E-6DB395044899}"/>
              </a:ext>
            </a:extLst>
          </p:cNvPr>
          <p:cNvSpPr/>
          <p:nvPr/>
        </p:nvSpPr>
        <p:spPr>
          <a:xfrm rot="5400000">
            <a:off x="3316104" y="2714166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DB71CEF-698A-0E01-3681-95D25D83E6F4}"/>
              </a:ext>
            </a:extLst>
          </p:cNvPr>
          <p:cNvSpPr/>
          <p:nvPr/>
        </p:nvSpPr>
        <p:spPr>
          <a:xfrm rot="16200000" flipH="1">
            <a:off x="8724865" y="2714168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图形 3">
            <a:extLst>
              <a:ext uri="{FF2B5EF4-FFF2-40B4-BE49-F238E27FC236}">
                <a16:creationId xmlns:a16="http://schemas.microsoft.com/office/drawing/2014/main" id="{8381B82F-3EBA-EC96-6D07-B0E30B93C580}"/>
              </a:ext>
            </a:extLst>
          </p:cNvPr>
          <p:cNvSpPr/>
          <p:nvPr/>
        </p:nvSpPr>
        <p:spPr>
          <a:xfrm rot="16880772">
            <a:off x="8808064" y="1415178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3">
            <a:extLst>
              <a:ext uri="{FF2B5EF4-FFF2-40B4-BE49-F238E27FC236}">
                <a16:creationId xmlns:a16="http://schemas.microsoft.com/office/drawing/2014/main" id="{6F03BF8B-9B59-2FE3-A5B7-24D6571EC723}"/>
              </a:ext>
            </a:extLst>
          </p:cNvPr>
          <p:cNvSpPr/>
          <p:nvPr/>
        </p:nvSpPr>
        <p:spPr>
          <a:xfrm rot="1324190">
            <a:off x="3252098" y="1084764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44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灯光, 监控, 汽车, 屏幕&#10;&#10;描述已自动生成">
            <a:extLst>
              <a:ext uri="{FF2B5EF4-FFF2-40B4-BE49-F238E27FC236}">
                <a16:creationId xmlns:a16="http://schemas.microsoft.com/office/drawing/2014/main" id="{DDA4B732-252E-559C-1965-61ABBAD55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4EF70F52-A1AA-35C0-3A86-DEF03E452796}"/>
              </a:ext>
            </a:extLst>
          </p:cNvPr>
          <p:cNvSpPr txBox="1">
            <a:spLocks/>
          </p:cNvSpPr>
          <p:nvPr/>
        </p:nvSpPr>
        <p:spPr>
          <a:xfrm>
            <a:off x="2955718" y="923394"/>
            <a:ext cx="6280565" cy="147732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960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342900" algn="ctr" rotWithShape="0">
                    <a:srgbClr val="00FFC8">
                      <a:alpha val="4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期待您的加入</a:t>
            </a:r>
            <a:endParaRPr kumimoji="1" lang="zh-CN" altLang="en-US" sz="9600" dirty="0">
              <a:gradFill>
                <a:gsLst>
                  <a:gs pos="0">
                    <a:srgbClr val="0077E1"/>
                  </a:gs>
                  <a:gs pos="100000">
                    <a:srgbClr val="01FFCA"/>
                  </a:gs>
                </a:gsLst>
                <a:lin ang="5400000" scaled="1"/>
              </a:gradFill>
              <a:effectLst>
                <a:outerShdw blurRad="342900" algn="ctr" rotWithShape="0">
                  <a:srgbClr val="00FFC8">
                    <a:alpha val="40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A809421D-B2A4-2B41-91C0-7E0495D35DF8}"/>
              </a:ext>
            </a:extLst>
          </p:cNvPr>
          <p:cNvSpPr txBox="1">
            <a:spLocks/>
          </p:cNvSpPr>
          <p:nvPr/>
        </p:nvSpPr>
        <p:spPr>
          <a:xfrm>
            <a:off x="2955718" y="882298"/>
            <a:ext cx="6280565" cy="13295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1500">
                <a:ln>
                  <a:gradFill>
                    <a:gsLst>
                      <a:gs pos="0">
                        <a:srgbClr val="0077E1">
                          <a:alpha val="50000"/>
                        </a:srgbClr>
                      </a:gs>
                      <a:gs pos="50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zh-CN" altLang="en-US" sz="9600" dirty="0"/>
              <a:t>期待您的加入</a:t>
            </a:r>
          </a:p>
        </p:txBody>
      </p:sp>
      <p:sp>
        <p:nvSpPr>
          <p:cNvPr id="13" name="副标题 2">
            <a:extLst>
              <a:ext uri="{FF2B5EF4-FFF2-40B4-BE49-F238E27FC236}">
                <a16:creationId xmlns:a16="http://schemas.microsoft.com/office/drawing/2014/main" id="{7646A1D7-8922-BA06-5374-455DECA1FC2A}"/>
              </a:ext>
            </a:extLst>
          </p:cNvPr>
          <p:cNvSpPr txBox="1">
            <a:spLocks/>
          </p:cNvSpPr>
          <p:nvPr/>
        </p:nvSpPr>
        <p:spPr>
          <a:xfrm>
            <a:off x="3085560" y="2618525"/>
            <a:ext cx="6020879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2000" spc="3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LOOKING FORWARD TO YOUR JOINING</a:t>
            </a:r>
            <a:endParaRPr kumimoji="1" lang="zh-CN" altLang="en-US" sz="2000" spc="3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2156654B-E345-8C58-A26E-6DB395044899}"/>
              </a:ext>
            </a:extLst>
          </p:cNvPr>
          <p:cNvSpPr/>
          <p:nvPr/>
        </p:nvSpPr>
        <p:spPr>
          <a:xfrm rot="5400000">
            <a:off x="2815022" y="2714168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DB71CEF-698A-0E01-3681-95D25D83E6F4}"/>
              </a:ext>
            </a:extLst>
          </p:cNvPr>
          <p:cNvSpPr/>
          <p:nvPr/>
        </p:nvSpPr>
        <p:spPr>
          <a:xfrm rot="16200000" flipH="1">
            <a:off x="9225947" y="2714170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图形 3">
            <a:extLst>
              <a:ext uri="{FF2B5EF4-FFF2-40B4-BE49-F238E27FC236}">
                <a16:creationId xmlns:a16="http://schemas.microsoft.com/office/drawing/2014/main" id="{8381B82F-3EBA-EC96-6D07-B0E30B93C580}"/>
              </a:ext>
            </a:extLst>
          </p:cNvPr>
          <p:cNvSpPr/>
          <p:nvPr/>
        </p:nvSpPr>
        <p:spPr>
          <a:xfrm rot="16880772">
            <a:off x="8545419" y="1139578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3">
            <a:extLst>
              <a:ext uri="{FF2B5EF4-FFF2-40B4-BE49-F238E27FC236}">
                <a16:creationId xmlns:a16="http://schemas.microsoft.com/office/drawing/2014/main" id="{6F03BF8B-9B59-2FE3-A5B7-24D6571EC723}"/>
              </a:ext>
            </a:extLst>
          </p:cNvPr>
          <p:cNvSpPr/>
          <p:nvPr/>
        </p:nvSpPr>
        <p:spPr>
          <a:xfrm rot="1324190">
            <a:off x="3262372" y="1084764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51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D1AE252-57AC-0F17-93F8-C3D6E603F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56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3D4B66B-77F3-50E5-B40A-B1825E10283D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简单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EE906A3-5E7A-971F-2676-BD58CC6316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46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B76797-BBDA-4E7C-F36D-74CE66027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C6EE9B28-4B69-2D39-2346-09DC7D01F512}"/>
              </a:ext>
            </a:extLst>
          </p:cNvPr>
          <p:cNvSpPr/>
          <p:nvPr/>
        </p:nvSpPr>
        <p:spPr>
          <a:xfrm>
            <a:off x="2235200" y="-431800"/>
            <a:ext cx="7721600" cy="7721600"/>
          </a:xfrm>
          <a:prstGeom prst="ellipse">
            <a:avLst/>
          </a:prstGeom>
          <a:gradFill flip="none" rotWithShape="1">
            <a:gsLst>
              <a:gs pos="0">
                <a:srgbClr val="00012D"/>
              </a:gs>
              <a:gs pos="100000">
                <a:srgbClr val="00012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D2E598-19D0-B497-9795-994E85A22F2C}"/>
              </a:ext>
            </a:extLst>
          </p:cNvPr>
          <p:cNvSpPr txBox="1"/>
          <p:nvPr/>
        </p:nvSpPr>
        <p:spPr>
          <a:xfrm>
            <a:off x="4052839" y="438644"/>
            <a:ext cx="3672479" cy="39749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1500">
                <a:ln>
                  <a:gradFill>
                    <a:gsLst>
                      <a:gs pos="0">
                        <a:srgbClr val="0077E1">
                          <a:alpha val="50000"/>
                        </a:srgbClr>
                      </a:gs>
                      <a:gs pos="50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en-US" altLang="zh-CN" sz="28700" dirty="0">
                <a:ln w="15875">
                  <a:gradFill>
                    <a:gsLst>
                      <a:gs pos="0">
                        <a:srgbClr val="01FFCA">
                          <a:alpha val="65000"/>
                        </a:srgbClr>
                      </a:gs>
                      <a:gs pos="78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28700" dirty="0">
              <a:ln w="15875">
                <a:gradFill>
                  <a:gsLst>
                    <a:gs pos="0">
                      <a:srgbClr val="01FFCA">
                        <a:alpha val="65000"/>
                      </a:srgbClr>
                    </a:gs>
                    <a:gs pos="78000">
                      <a:srgbClr val="01FFCA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C79A936C-D962-4414-9FCC-1A789BBCF46F}"/>
              </a:ext>
            </a:extLst>
          </p:cNvPr>
          <p:cNvSpPr/>
          <p:nvPr/>
        </p:nvSpPr>
        <p:spPr>
          <a:xfrm>
            <a:off x="2443655" y="3778732"/>
            <a:ext cx="7304690" cy="504497"/>
          </a:xfrm>
          <a:prstGeom prst="diamond">
            <a:avLst/>
          </a:prstGeom>
          <a:gradFill>
            <a:gsLst>
              <a:gs pos="31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id="{2356935D-FFDF-394B-D7B6-FD77727CC12D}"/>
              </a:ext>
            </a:extLst>
          </p:cNvPr>
          <p:cNvSpPr/>
          <p:nvPr/>
        </p:nvSpPr>
        <p:spPr>
          <a:xfrm>
            <a:off x="3925614" y="4703127"/>
            <a:ext cx="4340772" cy="504497"/>
          </a:xfrm>
          <a:prstGeom prst="diamond">
            <a:avLst/>
          </a:prstGeom>
          <a:gradFill>
            <a:gsLst>
              <a:gs pos="44000">
                <a:schemeClr val="accent2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7" name="任意多边形 15">
            <a:extLst>
              <a:ext uri="{FF2B5EF4-FFF2-40B4-BE49-F238E27FC236}">
                <a16:creationId xmlns:a16="http://schemas.microsoft.com/office/drawing/2014/main" id="{3DF7A738-2CC4-1BA0-A5AC-540BE07F1A88}"/>
              </a:ext>
            </a:extLst>
          </p:cNvPr>
          <p:cNvSpPr/>
          <p:nvPr/>
        </p:nvSpPr>
        <p:spPr>
          <a:xfrm>
            <a:off x="3002427" y="3476297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8" name="任意多边形 16">
            <a:extLst>
              <a:ext uri="{FF2B5EF4-FFF2-40B4-BE49-F238E27FC236}">
                <a16:creationId xmlns:a16="http://schemas.microsoft.com/office/drawing/2014/main" id="{99B775E4-B708-4B99-5EE1-528FD3A29951}"/>
              </a:ext>
            </a:extLst>
          </p:cNvPr>
          <p:cNvSpPr/>
          <p:nvPr/>
        </p:nvSpPr>
        <p:spPr>
          <a:xfrm flipV="1">
            <a:off x="2755514" y="4217995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9" name="任意多边形 20">
            <a:extLst>
              <a:ext uri="{FF2B5EF4-FFF2-40B4-BE49-F238E27FC236}">
                <a16:creationId xmlns:a16="http://schemas.microsoft.com/office/drawing/2014/main" id="{1D83985C-AE66-2C6B-E3B5-6ED7432F78E0}"/>
              </a:ext>
            </a:extLst>
          </p:cNvPr>
          <p:cNvSpPr/>
          <p:nvPr/>
        </p:nvSpPr>
        <p:spPr>
          <a:xfrm flipH="1">
            <a:off x="8276668" y="3476297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20" name="任意多边形 21">
            <a:extLst>
              <a:ext uri="{FF2B5EF4-FFF2-40B4-BE49-F238E27FC236}">
                <a16:creationId xmlns:a16="http://schemas.microsoft.com/office/drawing/2014/main" id="{9B564FAA-1421-1058-EFF9-C2A39D252FA8}"/>
              </a:ext>
            </a:extLst>
          </p:cNvPr>
          <p:cNvSpPr/>
          <p:nvPr/>
        </p:nvSpPr>
        <p:spPr>
          <a:xfrm flipH="1" flipV="1">
            <a:off x="8760144" y="4217995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9971B0C7-2133-7954-01BE-2FE2BD296C4D}"/>
              </a:ext>
            </a:extLst>
          </p:cNvPr>
          <p:cNvSpPr/>
          <p:nvPr/>
        </p:nvSpPr>
        <p:spPr>
          <a:xfrm>
            <a:off x="3401411" y="4016449"/>
            <a:ext cx="5389178" cy="462008"/>
          </a:xfrm>
          <a:prstGeom prst="diamond">
            <a:avLst/>
          </a:prstGeom>
          <a:gradFill>
            <a:gsLst>
              <a:gs pos="31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D67C212D-4258-324D-E441-E3FEB3422AF8}"/>
              </a:ext>
            </a:extLst>
          </p:cNvPr>
          <p:cNvSpPr txBox="1">
            <a:spLocks/>
          </p:cNvSpPr>
          <p:nvPr/>
        </p:nvSpPr>
        <p:spPr>
          <a:xfrm>
            <a:off x="3588906" y="2451027"/>
            <a:ext cx="5014193" cy="1592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15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4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输入主题</a:t>
            </a:r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id="{18F6092A-3955-75F7-AAEA-A2DC415A3C66}"/>
              </a:ext>
            </a:extLst>
          </p:cNvPr>
          <p:cNvSpPr txBox="1">
            <a:spLocks/>
          </p:cNvSpPr>
          <p:nvPr/>
        </p:nvSpPr>
        <p:spPr>
          <a:xfrm>
            <a:off x="4932221" y="4631979"/>
            <a:ext cx="2327561" cy="249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1800" spc="3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Nereus Bold" pitchFamily="2" charset="0"/>
              </a:rPr>
              <a:t>ENTER A TOPIC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1B20447A-0B4A-1768-1B20-831158B462B2}"/>
              </a:ext>
            </a:extLst>
          </p:cNvPr>
          <p:cNvSpPr/>
          <p:nvPr/>
        </p:nvSpPr>
        <p:spPr>
          <a:xfrm rot="5400000">
            <a:off x="4609764" y="4691450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C9A4DE88-F07D-6A07-6480-82CE09404058}"/>
              </a:ext>
            </a:extLst>
          </p:cNvPr>
          <p:cNvSpPr/>
          <p:nvPr/>
        </p:nvSpPr>
        <p:spPr>
          <a:xfrm rot="16200000" flipH="1">
            <a:off x="7431146" y="4691448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图形 3">
            <a:extLst>
              <a:ext uri="{FF2B5EF4-FFF2-40B4-BE49-F238E27FC236}">
                <a16:creationId xmlns:a16="http://schemas.microsoft.com/office/drawing/2014/main" id="{BF9BD0DC-D8DC-B2FB-7F50-6E83565DB437}"/>
              </a:ext>
            </a:extLst>
          </p:cNvPr>
          <p:cNvSpPr/>
          <p:nvPr/>
        </p:nvSpPr>
        <p:spPr>
          <a:xfrm rot="16880772">
            <a:off x="5307948" y="2485252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3">
            <a:extLst>
              <a:ext uri="{FF2B5EF4-FFF2-40B4-BE49-F238E27FC236}">
                <a16:creationId xmlns:a16="http://schemas.microsoft.com/office/drawing/2014/main" id="{CE25FD7F-FD8D-6624-8226-858E29D972D6}"/>
              </a:ext>
            </a:extLst>
          </p:cNvPr>
          <p:cNvSpPr/>
          <p:nvPr/>
        </p:nvSpPr>
        <p:spPr>
          <a:xfrm rot="15071558">
            <a:off x="7999918" y="3300988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25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>
            <a:extLst>
              <a:ext uri="{FF2B5EF4-FFF2-40B4-BE49-F238E27FC236}">
                <a16:creationId xmlns:a16="http://schemas.microsoft.com/office/drawing/2014/main" id="{11BF17EB-5031-79E0-2055-A483E50B7DC0}"/>
              </a:ext>
            </a:extLst>
          </p:cNvPr>
          <p:cNvSpPr txBox="1">
            <a:spLocks/>
          </p:cNvSpPr>
          <p:nvPr/>
        </p:nvSpPr>
        <p:spPr>
          <a:xfrm>
            <a:off x="5050847" y="498731"/>
            <a:ext cx="2090316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A0438C8-9FDB-0B38-38BB-735A17511A7A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6B17A6F9-7AF3-8EC5-DEA7-6A84E48E9D22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EC73899D-DEF5-DB58-9302-81026A4EDE9E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7145021-673F-520F-1C4F-93911E3A7784}"/>
              </a:ext>
            </a:extLst>
          </p:cNvPr>
          <p:cNvGrpSpPr/>
          <p:nvPr/>
        </p:nvGrpSpPr>
        <p:grpSpPr>
          <a:xfrm>
            <a:off x="695324" y="2497489"/>
            <a:ext cx="3073111" cy="4027136"/>
            <a:chOff x="695325" y="2644452"/>
            <a:chExt cx="2612954" cy="3424127"/>
          </a:xfrm>
        </p:grpSpPr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8AD3B458-CB72-877E-ABAA-E480D9986EE8}"/>
                </a:ext>
              </a:extLst>
            </p:cNvPr>
            <p:cNvSpPr/>
            <p:nvPr/>
          </p:nvSpPr>
          <p:spPr>
            <a:xfrm>
              <a:off x="697052" y="2688683"/>
              <a:ext cx="2611227" cy="87433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8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0C58681A-7135-2BA9-D234-19356719BA35}"/>
                </a:ext>
              </a:extLst>
            </p:cNvPr>
            <p:cNvSpPr/>
            <p:nvPr/>
          </p:nvSpPr>
          <p:spPr>
            <a:xfrm>
              <a:off x="839404" y="2758137"/>
              <a:ext cx="2326523" cy="68186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六边形 36">
              <a:extLst>
                <a:ext uri="{FF2B5EF4-FFF2-40B4-BE49-F238E27FC236}">
                  <a16:creationId xmlns:a16="http://schemas.microsoft.com/office/drawing/2014/main" id="{6C9FBE0B-5A4E-C49A-8907-8C8A6A8D7F15}"/>
                </a:ext>
              </a:extLst>
            </p:cNvPr>
            <p:cNvSpPr/>
            <p:nvPr/>
          </p:nvSpPr>
          <p:spPr>
            <a:xfrm>
              <a:off x="1042802" y="2710958"/>
              <a:ext cx="1919729" cy="565243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>
                    <a:alpha val="41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6C45451E-3672-2268-5A06-6A3C10AC5279}"/>
                </a:ext>
              </a:extLst>
            </p:cNvPr>
            <p:cNvSpPr/>
            <p:nvPr/>
          </p:nvSpPr>
          <p:spPr>
            <a:xfrm>
              <a:off x="1208813" y="2644452"/>
              <a:ext cx="1587706" cy="46748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17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965FB03-5328-6E21-2328-60780CB1C95D}"/>
                </a:ext>
              </a:extLst>
            </p:cNvPr>
            <p:cNvGrpSpPr/>
            <p:nvPr/>
          </p:nvGrpSpPr>
          <p:grpSpPr>
            <a:xfrm>
              <a:off x="695325" y="3125847"/>
              <a:ext cx="2611506" cy="2942732"/>
              <a:chOff x="695325" y="3365993"/>
              <a:chExt cx="2611506" cy="1570671"/>
            </a:xfrm>
          </p:grpSpPr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028646DC-6A11-FEA3-6266-66105EDE177A}"/>
                  </a:ext>
                </a:extLst>
              </p:cNvPr>
              <p:cNvSpPr/>
              <p:nvPr/>
            </p:nvSpPr>
            <p:spPr>
              <a:xfrm rot="16200000" flipH="1" flipV="1">
                <a:off x="83876" y="3977445"/>
                <a:ext cx="1570665" cy="347767"/>
              </a:xfrm>
              <a:prstGeom prst="parallelogram">
                <a:avLst>
                  <a:gd name="adj" fmla="val 127748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47A181BB-D92C-FF15-90DC-5566A525D324}"/>
                  </a:ext>
                </a:extLst>
              </p:cNvPr>
              <p:cNvSpPr/>
              <p:nvPr/>
            </p:nvSpPr>
            <p:spPr>
              <a:xfrm rot="5400000" flipV="1">
                <a:off x="2351218" y="3981052"/>
                <a:ext cx="1570671" cy="340554"/>
              </a:xfrm>
              <a:prstGeom prst="parallelogram">
                <a:avLst>
                  <a:gd name="adj" fmla="val 127750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2576933-D74D-6692-D6CA-DC388F616E65}"/>
                </a:ext>
              </a:extLst>
            </p:cNvPr>
            <p:cNvSpPr/>
            <p:nvPr/>
          </p:nvSpPr>
          <p:spPr>
            <a:xfrm>
              <a:off x="1039505" y="3563014"/>
              <a:ext cx="1930363" cy="2505565"/>
            </a:xfrm>
            <a:prstGeom prst="rect">
              <a:avLst/>
            </a:prstGeom>
            <a:gradFill>
              <a:gsLst>
                <a:gs pos="0">
                  <a:schemeClr val="accent1">
                    <a:alpha val="42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98E8B7E-8DE5-1BF2-856A-3958DDE2DCC3}"/>
              </a:ext>
            </a:extLst>
          </p:cNvPr>
          <p:cNvSpPr txBox="1"/>
          <p:nvPr/>
        </p:nvSpPr>
        <p:spPr>
          <a:xfrm>
            <a:off x="1577857" y="2205097"/>
            <a:ext cx="1308050" cy="584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5000"/>
              </a:lnSpc>
              <a:spcBef>
                <a:spcPct val="0"/>
              </a:spcBef>
              <a:buNone/>
              <a:defRPr sz="320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zh-CN" altLang="en-US" sz="4000" dirty="0"/>
              <a:t>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A43D5D-1073-30E5-2C14-6295A51A1928}"/>
              </a:ext>
            </a:extLst>
          </p:cNvPr>
          <p:cNvSpPr txBox="1"/>
          <p:nvPr/>
        </p:nvSpPr>
        <p:spPr>
          <a:xfrm>
            <a:off x="1297207" y="3818422"/>
            <a:ext cx="1869344" cy="15748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3998E91-1D0F-013E-2A7F-5BD1D6C1F346}"/>
              </a:ext>
            </a:extLst>
          </p:cNvPr>
          <p:cNvGrpSpPr/>
          <p:nvPr/>
        </p:nvGrpSpPr>
        <p:grpSpPr>
          <a:xfrm>
            <a:off x="4559444" y="2497489"/>
            <a:ext cx="3073111" cy="4027136"/>
            <a:chOff x="695325" y="2644452"/>
            <a:chExt cx="2612954" cy="3424127"/>
          </a:xfrm>
        </p:grpSpPr>
        <p:sp>
          <p:nvSpPr>
            <p:cNvPr id="61" name="六边形 60">
              <a:extLst>
                <a:ext uri="{FF2B5EF4-FFF2-40B4-BE49-F238E27FC236}">
                  <a16:creationId xmlns:a16="http://schemas.microsoft.com/office/drawing/2014/main" id="{E6A7437E-6AC0-FB7B-6B0D-64466574683C}"/>
                </a:ext>
              </a:extLst>
            </p:cNvPr>
            <p:cNvSpPr/>
            <p:nvPr/>
          </p:nvSpPr>
          <p:spPr>
            <a:xfrm>
              <a:off x="697052" y="2688683"/>
              <a:ext cx="2611227" cy="87433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8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六边形 61">
              <a:extLst>
                <a:ext uri="{FF2B5EF4-FFF2-40B4-BE49-F238E27FC236}">
                  <a16:creationId xmlns:a16="http://schemas.microsoft.com/office/drawing/2014/main" id="{C66F5D5D-0A1E-94A6-2349-972D32580EB5}"/>
                </a:ext>
              </a:extLst>
            </p:cNvPr>
            <p:cNvSpPr/>
            <p:nvPr/>
          </p:nvSpPr>
          <p:spPr>
            <a:xfrm>
              <a:off x="839404" y="2758137"/>
              <a:ext cx="2326523" cy="68186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六边形 62">
              <a:extLst>
                <a:ext uri="{FF2B5EF4-FFF2-40B4-BE49-F238E27FC236}">
                  <a16:creationId xmlns:a16="http://schemas.microsoft.com/office/drawing/2014/main" id="{74A8E891-85DD-2D8E-A966-35614A70228B}"/>
                </a:ext>
              </a:extLst>
            </p:cNvPr>
            <p:cNvSpPr/>
            <p:nvPr/>
          </p:nvSpPr>
          <p:spPr>
            <a:xfrm>
              <a:off x="1042802" y="2710958"/>
              <a:ext cx="1919729" cy="565243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>
                    <a:alpha val="41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六边形 63">
              <a:extLst>
                <a:ext uri="{FF2B5EF4-FFF2-40B4-BE49-F238E27FC236}">
                  <a16:creationId xmlns:a16="http://schemas.microsoft.com/office/drawing/2014/main" id="{E6FCADA0-279C-6C52-CEED-E46C61EE6ACF}"/>
                </a:ext>
              </a:extLst>
            </p:cNvPr>
            <p:cNvSpPr/>
            <p:nvPr/>
          </p:nvSpPr>
          <p:spPr>
            <a:xfrm>
              <a:off x="1208813" y="2644452"/>
              <a:ext cx="1587706" cy="46748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17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A2165736-5AB9-03D5-CAD7-8CF73A8FC124}"/>
                </a:ext>
              </a:extLst>
            </p:cNvPr>
            <p:cNvGrpSpPr/>
            <p:nvPr/>
          </p:nvGrpSpPr>
          <p:grpSpPr>
            <a:xfrm>
              <a:off x="695325" y="3125847"/>
              <a:ext cx="2611506" cy="2942732"/>
              <a:chOff x="695325" y="3365993"/>
              <a:chExt cx="2611506" cy="1570671"/>
            </a:xfrm>
          </p:grpSpPr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id="{7AB8D87F-CFE1-1FE6-EA91-75DEE5BF758F}"/>
                  </a:ext>
                </a:extLst>
              </p:cNvPr>
              <p:cNvSpPr/>
              <p:nvPr/>
            </p:nvSpPr>
            <p:spPr>
              <a:xfrm rot="16200000" flipH="1" flipV="1">
                <a:off x="83876" y="3977445"/>
                <a:ext cx="1570665" cy="347767"/>
              </a:xfrm>
              <a:prstGeom prst="parallelogram">
                <a:avLst>
                  <a:gd name="adj" fmla="val 127748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id="{5F5FC6F6-3B33-B69E-3AAD-64D0A8F72B3F}"/>
                  </a:ext>
                </a:extLst>
              </p:cNvPr>
              <p:cNvSpPr/>
              <p:nvPr/>
            </p:nvSpPr>
            <p:spPr>
              <a:xfrm rot="5400000" flipV="1">
                <a:off x="2351218" y="3981052"/>
                <a:ext cx="1570671" cy="340554"/>
              </a:xfrm>
              <a:prstGeom prst="parallelogram">
                <a:avLst>
                  <a:gd name="adj" fmla="val 127750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997AAFE-952C-1A07-F995-AE081EFEFE70}"/>
                </a:ext>
              </a:extLst>
            </p:cNvPr>
            <p:cNvSpPr/>
            <p:nvPr/>
          </p:nvSpPr>
          <p:spPr>
            <a:xfrm>
              <a:off x="1039505" y="3563014"/>
              <a:ext cx="1930363" cy="2505565"/>
            </a:xfrm>
            <a:prstGeom prst="rect">
              <a:avLst/>
            </a:prstGeom>
            <a:gradFill>
              <a:gsLst>
                <a:gs pos="0">
                  <a:schemeClr val="accent1">
                    <a:alpha val="42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00517CB-D46A-3A85-5F2D-8655C5B7C151}"/>
              </a:ext>
            </a:extLst>
          </p:cNvPr>
          <p:cNvSpPr txBox="1"/>
          <p:nvPr/>
        </p:nvSpPr>
        <p:spPr>
          <a:xfrm>
            <a:off x="5441975" y="2205097"/>
            <a:ext cx="1308051" cy="584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5000"/>
              </a:lnSpc>
              <a:spcBef>
                <a:spcPct val="0"/>
              </a:spcBef>
              <a:buNone/>
              <a:defRPr sz="320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zh-CN" altLang="en-US" sz="4000" dirty="0"/>
              <a:t>小标题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9E11EED-FB79-1F46-6551-4A6ABC7BB389}"/>
              </a:ext>
            </a:extLst>
          </p:cNvPr>
          <p:cNvGrpSpPr/>
          <p:nvPr/>
        </p:nvGrpSpPr>
        <p:grpSpPr>
          <a:xfrm>
            <a:off x="8423564" y="2497489"/>
            <a:ext cx="3073111" cy="4027136"/>
            <a:chOff x="695325" y="2644452"/>
            <a:chExt cx="2612954" cy="3424127"/>
          </a:xfrm>
        </p:grpSpPr>
        <p:sp>
          <p:nvSpPr>
            <p:cNvPr id="73" name="六边形 72">
              <a:extLst>
                <a:ext uri="{FF2B5EF4-FFF2-40B4-BE49-F238E27FC236}">
                  <a16:creationId xmlns:a16="http://schemas.microsoft.com/office/drawing/2014/main" id="{F63A6F00-AF8A-9F02-8D87-046A0CC34D41}"/>
                </a:ext>
              </a:extLst>
            </p:cNvPr>
            <p:cNvSpPr/>
            <p:nvPr/>
          </p:nvSpPr>
          <p:spPr>
            <a:xfrm>
              <a:off x="697052" y="2688683"/>
              <a:ext cx="2611227" cy="87433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54000">
                    <a:schemeClr val="accent1">
                      <a:alpha val="8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六边形 73">
              <a:extLst>
                <a:ext uri="{FF2B5EF4-FFF2-40B4-BE49-F238E27FC236}">
                  <a16:creationId xmlns:a16="http://schemas.microsoft.com/office/drawing/2014/main" id="{406FFCDE-7CC6-DA73-72BC-253FBCD05D36}"/>
                </a:ext>
              </a:extLst>
            </p:cNvPr>
            <p:cNvSpPr/>
            <p:nvPr/>
          </p:nvSpPr>
          <p:spPr>
            <a:xfrm>
              <a:off x="839404" y="2758137"/>
              <a:ext cx="2326523" cy="681860"/>
            </a:xfrm>
            <a:prstGeom prst="hexagon">
              <a:avLst>
                <a:gd name="adj" fmla="val 40022"/>
                <a:gd name="vf" fmla="val 115470"/>
              </a:avLst>
            </a:prstGeom>
            <a:noFill/>
            <a:ln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六边形 74">
              <a:extLst>
                <a:ext uri="{FF2B5EF4-FFF2-40B4-BE49-F238E27FC236}">
                  <a16:creationId xmlns:a16="http://schemas.microsoft.com/office/drawing/2014/main" id="{E95E0EDF-3720-0767-2F34-A122AD3C30F2}"/>
                </a:ext>
              </a:extLst>
            </p:cNvPr>
            <p:cNvSpPr/>
            <p:nvPr/>
          </p:nvSpPr>
          <p:spPr>
            <a:xfrm>
              <a:off x="1042802" y="2710958"/>
              <a:ext cx="1919729" cy="565243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>
                    <a:alpha val="41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六边形 75">
              <a:extLst>
                <a:ext uri="{FF2B5EF4-FFF2-40B4-BE49-F238E27FC236}">
                  <a16:creationId xmlns:a16="http://schemas.microsoft.com/office/drawing/2014/main" id="{BEEB72E6-842F-F407-8ACB-BC415B29F448}"/>
                </a:ext>
              </a:extLst>
            </p:cNvPr>
            <p:cNvSpPr/>
            <p:nvPr/>
          </p:nvSpPr>
          <p:spPr>
            <a:xfrm>
              <a:off x="1208813" y="2644452"/>
              <a:ext cx="1587706" cy="467482"/>
            </a:xfrm>
            <a:prstGeom prst="hexagon">
              <a:avLst>
                <a:gd name="adj" fmla="val 40022"/>
                <a:gd name="vf" fmla="val 115470"/>
              </a:avLst>
            </a:prstGeom>
            <a:gradFill>
              <a:gsLst>
                <a:gs pos="1000">
                  <a:schemeClr val="accent1">
                    <a:alpha val="17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ln>
              <a:gradFill>
                <a:gsLst>
                  <a:gs pos="36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680391A-50EA-EE43-5DD1-018E35D870BD}"/>
                </a:ext>
              </a:extLst>
            </p:cNvPr>
            <p:cNvGrpSpPr/>
            <p:nvPr/>
          </p:nvGrpSpPr>
          <p:grpSpPr>
            <a:xfrm>
              <a:off x="695325" y="3125847"/>
              <a:ext cx="2611506" cy="2942732"/>
              <a:chOff x="695325" y="3365993"/>
              <a:chExt cx="2611506" cy="1570671"/>
            </a:xfrm>
          </p:grpSpPr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24302CD8-FD1B-4008-6D09-594B89B0EE76}"/>
                  </a:ext>
                </a:extLst>
              </p:cNvPr>
              <p:cNvSpPr/>
              <p:nvPr/>
            </p:nvSpPr>
            <p:spPr>
              <a:xfrm rot="16200000" flipH="1" flipV="1">
                <a:off x="83876" y="3977445"/>
                <a:ext cx="1570665" cy="347767"/>
              </a:xfrm>
              <a:prstGeom prst="parallelogram">
                <a:avLst>
                  <a:gd name="adj" fmla="val 127748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0BFD7733-D2C0-DAA6-E8F1-E301650452AA}"/>
                  </a:ext>
                </a:extLst>
              </p:cNvPr>
              <p:cNvSpPr/>
              <p:nvPr/>
            </p:nvSpPr>
            <p:spPr>
              <a:xfrm rot="5400000" flipV="1">
                <a:off x="2351218" y="3981052"/>
                <a:ext cx="1570671" cy="340554"/>
              </a:xfrm>
              <a:prstGeom prst="parallelogram">
                <a:avLst>
                  <a:gd name="adj" fmla="val 127750"/>
                </a:avLst>
              </a:prstGeom>
              <a:gradFill>
                <a:gsLst>
                  <a:gs pos="0">
                    <a:schemeClr val="accent1">
                      <a:alpha val="42000"/>
                    </a:schemeClr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E8DD9227-99E0-909A-9FB4-54D8342D3DD3}"/>
                </a:ext>
              </a:extLst>
            </p:cNvPr>
            <p:cNvSpPr/>
            <p:nvPr/>
          </p:nvSpPr>
          <p:spPr>
            <a:xfrm>
              <a:off x="1039505" y="3563014"/>
              <a:ext cx="1930363" cy="2505565"/>
            </a:xfrm>
            <a:prstGeom prst="rect">
              <a:avLst/>
            </a:prstGeom>
            <a:gradFill>
              <a:gsLst>
                <a:gs pos="0">
                  <a:schemeClr val="accent1">
                    <a:alpha val="42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5FA7860C-9F53-D438-6E5C-74BE0EF1965C}"/>
              </a:ext>
            </a:extLst>
          </p:cNvPr>
          <p:cNvSpPr txBox="1"/>
          <p:nvPr/>
        </p:nvSpPr>
        <p:spPr>
          <a:xfrm>
            <a:off x="9306094" y="2205097"/>
            <a:ext cx="1308051" cy="584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5000"/>
              </a:lnSpc>
              <a:spcBef>
                <a:spcPct val="0"/>
              </a:spcBef>
              <a:buNone/>
              <a:defRPr sz="320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zh-CN" altLang="en-US" sz="4000" dirty="0"/>
              <a:t>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95B1342-E954-3BB5-9FD3-810B2746FC26}"/>
              </a:ext>
            </a:extLst>
          </p:cNvPr>
          <p:cNvSpPr txBox="1"/>
          <p:nvPr/>
        </p:nvSpPr>
        <p:spPr>
          <a:xfrm>
            <a:off x="5158584" y="3818422"/>
            <a:ext cx="1869344" cy="15748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15B3E58-3121-8D1F-2A70-201C73F735F3}"/>
              </a:ext>
            </a:extLst>
          </p:cNvPr>
          <p:cNvSpPr txBox="1"/>
          <p:nvPr/>
        </p:nvSpPr>
        <p:spPr>
          <a:xfrm>
            <a:off x="9025447" y="3818422"/>
            <a:ext cx="1869344" cy="15748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在这里输入文字，</a:t>
            </a:r>
          </a:p>
        </p:txBody>
      </p:sp>
    </p:spTree>
    <p:extLst>
      <p:ext uri="{BB962C8B-B14F-4D97-AF65-F5344CB8AC3E}">
        <p14:creationId xmlns:p14="http://schemas.microsoft.com/office/powerpoint/2010/main" val="891111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室内, 灯光, 桌子, 游戏机&#10;&#10;描述已自动生成">
            <a:extLst>
              <a:ext uri="{FF2B5EF4-FFF2-40B4-BE49-F238E27FC236}">
                <a16:creationId xmlns:a16="http://schemas.microsoft.com/office/drawing/2014/main" id="{B8939D05-DF65-7F9C-F074-9FF371AAC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Picture 8-mask">
            <a:extLst>
              <a:ext uri="{FF2B5EF4-FFF2-40B4-BE49-F238E27FC236}">
                <a16:creationId xmlns:a16="http://schemas.microsoft.com/office/drawing/2014/main" id="{4E69431B-4218-0D73-A45F-A5C53F1765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rgbClr val="00012D">
                  <a:alpha val="80000"/>
                </a:srgbClr>
              </a:gs>
              <a:gs pos="0">
                <a:srgbClr val="00012D"/>
              </a:gs>
              <a:gs pos="100000">
                <a:srgbClr val="00012D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标题 3">
            <a:extLst>
              <a:ext uri="{FF2B5EF4-FFF2-40B4-BE49-F238E27FC236}">
                <a16:creationId xmlns:a16="http://schemas.microsoft.com/office/drawing/2014/main" id="{AB4E4996-EFFC-36EC-FC60-F059AAFC872C}"/>
              </a:ext>
            </a:extLst>
          </p:cNvPr>
          <p:cNvSpPr txBox="1">
            <a:spLocks/>
          </p:cNvSpPr>
          <p:nvPr/>
        </p:nvSpPr>
        <p:spPr>
          <a:xfrm>
            <a:off x="5050842" y="498731"/>
            <a:ext cx="2090316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输入标题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F0B4B3C4-EBFC-149F-C39D-E9B5974CC2EB}"/>
              </a:ext>
            </a:extLst>
          </p:cNvPr>
          <p:cNvGrpSpPr/>
          <p:nvPr/>
        </p:nvGrpSpPr>
        <p:grpSpPr>
          <a:xfrm>
            <a:off x="515484" y="1335314"/>
            <a:ext cx="11197546" cy="4253512"/>
            <a:chOff x="515484" y="1494971"/>
            <a:chExt cx="11197546" cy="3934198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8A89D91-A46B-F9A8-D2A6-BC3E99D5F1CC}"/>
                </a:ext>
              </a:extLst>
            </p:cNvPr>
            <p:cNvSpPr/>
            <p:nvPr/>
          </p:nvSpPr>
          <p:spPr>
            <a:xfrm>
              <a:off x="515484" y="1611086"/>
              <a:ext cx="11197546" cy="3701968"/>
            </a:xfrm>
            <a:custGeom>
              <a:avLst/>
              <a:gdLst>
                <a:gd name="connsiteX0" fmla="*/ 0 w 10837863"/>
                <a:gd name="connsiteY0" fmla="*/ 0 h 3761712"/>
                <a:gd name="connsiteX1" fmla="*/ 27367 w 10837863"/>
                <a:gd name="connsiteY1" fmla="*/ 0 h 3761712"/>
                <a:gd name="connsiteX2" fmla="*/ 181509 w 10837863"/>
                <a:gd name="connsiteY2" fmla="*/ 61443 h 3761712"/>
                <a:gd name="connsiteX3" fmla="*/ 5400675 w 10837863"/>
                <a:gd name="connsiteY3" fmla="*/ 795114 h 3761712"/>
                <a:gd name="connsiteX4" fmla="*/ 10619842 w 10837863"/>
                <a:gd name="connsiteY4" fmla="*/ 61443 h 3761712"/>
                <a:gd name="connsiteX5" fmla="*/ 10773984 w 10837863"/>
                <a:gd name="connsiteY5" fmla="*/ 0 h 3761712"/>
                <a:gd name="connsiteX6" fmla="*/ 10837863 w 10837863"/>
                <a:gd name="connsiteY6" fmla="*/ 0 h 3761712"/>
                <a:gd name="connsiteX7" fmla="*/ 10837863 w 10837863"/>
                <a:gd name="connsiteY7" fmla="*/ 3761712 h 3761712"/>
                <a:gd name="connsiteX8" fmla="*/ 10619842 w 10837863"/>
                <a:gd name="connsiteY8" fmla="*/ 3688084 h 3761712"/>
                <a:gd name="connsiteX9" fmla="*/ 5400675 w 10837863"/>
                <a:gd name="connsiteY9" fmla="*/ 3066509 h 3761712"/>
                <a:gd name="connsiteX10" fmla="*/ 181509 w 10837863"/>
                <a:gd name="connsiteY10" fmla="*/ 3688084 h 3761712"/>
                <a:gd name="connsiteX11" fmla="*/ 0 w 10837863"/>
                <a:gd name="connsiteY11" fmla="*/ 3749381 h 376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37863" h="3761712">
                  <a:moveTo>
                    <a:pt x="0" y="0"/>
                  </a:moveTo>
                  <a:lnTo>
                    <a:pt x="27367" y="0"/>
                  </a:lnTo>
                  <a:lnTo>
                    <a:pt x="181509" y="61443"/>
                  </a:lnTo>
                  <a:cubicBezTo>
                    <a:pt x="1422063" y="509514"/>
                    <a:pt x="3299476" y="795114"/>
                    <a:pt x="5400675" y="795114"/>
                  </a:cubicBezTo>
                  <a:cubicBezTo>
                    <a:pt x="7501874" y="795114"/>
                    <a:pt x="9379288" y="509514"/>
                    <a:pt x="10619842" y="61443"/>
                  </a:cubicBezTo>
                  <a:lnTo>
                    <a:pt x="10773984" y="0"/>
                  </a:lnTo>
                  <a:lnTo>
                    <a:pt x="10837863" y="0"/>
                  </a:lnTo>
                  <a:lnTo>
                    <a:pt x="10837863" y="3761712"/>
                  </a:lnTo>
                  <a:lnTo>
                    <a:pt x="10619842" y="3688084"/>
                  </a:lnTo>
                  <a:cubicBezTo>
                    <a:pt x="9379288" y="3308473"/>
                    <a:pt x="7501874" y="3066509"/>
                    <a:pt x="5400675" y="3066509"/>
                  </a:cubicBezTo>
                  <a:cubicBezTo>
                    <a:pt x="3299476" y="3066509"/>
                    <a:pt x="1422063" y="3308473"/>
                    <a:pt x="181509" y="3688084"/>
                  </a:cubicBezTo>
                  <a:lnTo>
                    <a:pt x="0" y="3749381"/>
                  </a:lnTo>
                  <a:close/>
                </a:path>
              </a:pathLst>
            </a:custGeom>
            <a:noFill/>
            <a:ln w="1587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5206">
                    <a:srgbClr val="A7FFEC">
                      <a:alpha val="0"/>
                    </a:srgbClr>
                  </a:gs>
                  <a:gs pos="49573">
                    <a:srgbClr val="9AFFEA"/>
                  </a:gs>
                  <a:gs pos="2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09ADB36-DD77-8451-A149-BF6302D16FFA}"/>
                </a:ext>
              </a:extLst>
            </p:cNvPr>
            <p:cNvSpPr/>
            <p:nvPr/>
          </p:nvSpPr>
          <p:spPr>
            <a:xfrm>
              <a:off x="695325" y="1494971"/>
              <a:ext cx="10837863" cy="3934198"/>
            </a:xfrm>
            <a:custGeom>
              <a:avLst/>
              <a:gdLst>
                <a:gd name="connsiteX0" fmla="*/ 0 w 10837863"/>
                <a:gd name="connsiteY0" fmla="*/ 0 h 3761712"/>
                <a:gd name="connsiteX1" fmla="*/ 27367 w 10837863"/>
                <a:gd name="connsiteY1" fmla="*/ 0 h 3761712"/>
                <a:gd name="connsiteX2" fmla="*/ 181509 w 10837863"/>
                <a:gd name="connsiteY2" fmla="*/ 61443 h 3761712"/>
                <a:gd name="connsiteX3" fmla="*/ 5400675 w 10837863"/>
                <a:gd name="connsiteY3" fmla="*/ 795114 h 3761712"/>
                <a:gd name="connsiteX4" fmla="*/ 10619842 w 10837863"/>
                <a:gd name="connsiteY4" fmla="*/ 61443 h 3761712"/>
                <a:gd name="connsiteX5" fmla="*/ 10773984 w 10837863"/>
                <a:gd name="connsiteY5" fmla="*/ 0 h 3761712"/>
                <a:gd name="connsiteX6" fmla="*/ 10837863 w 10837863"/>
                <a:gd name="connsiteY6" fmla="*/ 0 h 3761712"/>
                <a:gd name="connsiteX7" fmla="*/ 10837863 w 10837863"/>
                <a:gd name="connsiteY7" fmla="*/ 3761712 h 3761712"/>
                <a:gd name="connsiteX8" fmla="*/ 10619842 w 10837863"/>
                <a:gd name="connsiteY8" fmla="*/ 3688084 h 3761712"/>
                <a:gd name="connsiteX9" fmla="*/ 5400675 w 10837863"/>
                <a:gd name="connsiteY9" fmla="*/ 3066509 h 3761712"/>
                <a:gd name="connsiteX10" fmla="*/ 181509 w 10837863"/>
                <a:gd name="connsiteY10" fmla="*/ 3688084 h 3761712"/>
                <a:gd name="connsiteX11" fmla="*/ 0 w 10837863"/>
                <a:gd name="connsiteY11" fmla="*/ 3749381 h 376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37863" h="3761712">
                  <a:moveTo>
                    <a:pt x="0" y="0"/>
                  </a:moveTo>
                  <a:lnTo>
                    <a:pt x="27367" y="0"/>
                  </a:lnTo>
                  <a:lnTo>
                    <a:pt x="181509" y="61443"/>
                  </a:lnTo>
                  <a:cubicBezTo>
                    <a:pt x="1422063" y="509514"/>
                    <a:pt x="3299476" y="795114"/>
                    <a:pt x="5400675" y="795114"/>
                  </a:cubicBezTo>
                  <a:cubicBezTo>
                    <a:pt x="7501874" y="795114"/>
                    <a:pt x="9379288" y="509514"/>
                    <a:pt x="10619842" y="61443"/>
                  </a:cubicBezTo>
                  <a:lnTo>
                    <a:pt x="10773984" y="0"/>
                  </a:lnTo>
                  <a:lnTo>
                    <a:pt x="10837863" y="0"/>
                  </a:lnTo>
                  <a:lnTo>
                    <a:pt x="10837863" y="3761712"/>
                  </a:lnTo>
                  <a:lnTo>
                    <a:pt x="10619842" y="3688084"/>
                  </a:lnTo>
                  <a:cubicBezTo>
                    <a:pt x="9379288" y="3308473"/>
                    <a:pt x="7501874" y="3066509"/>
                    <a:pt x="5400675" y="3066509"/>
                  </a:cubicBezTo>
                  <a:cubicBezTo>
                    <a:pt x="3299476" y="3066509"/>
                    <a:pt x="1422063" y="3308473"/>
                    <a:pt x="181509" y="3688084"/>
                  </a:cubicBezTo>
                  <a:lnTo>
                    <a:pt x="0" y="3749381"/>
                  </a:lnTo>
                  <a:close/>
                </a:path>
              </a:pathLst>
            </a:custGeom>
            <a:solidFill>
              <a:srgbClr val="00012D">
                <a:alpha val="80000"/>
              </a:srgbClr>
            </a:solidFill>
            <a:ln w="25400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5206">
                    <a:srgbClr val="A7FFEC">
                      <a:alpha val="0"/>
                    </a:srgbClr>
                  </a:gs>
                  <a:gs pos="49573">
                    <a:srgbClr val="9AFFEA"/>
                  </a:gs>
                  <a:gs pos="23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4699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1" name="空心弧 20">
            <a:extLst>
              <a:ext uri="{FF2B5EF4-FFF2-40B4-BE49-F238E27FC236}">
                <a16:creationId xmlns:a16="http://schemas.microsoft.com/office/drawing/2014/main" id="{EED9F3A2-0E0F-635E-EC01-D337CD846856}"/>
              </a:ext>
            </a:extLst>
          </p:cNvPr>
          <p:cNvSpPr/>
          <p:nvPr/>
        </p:nvSpPr>
        <p:spPr>
          <a:xfrm>
            <a:off x="213253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D09CC9B-1B2E-57D2-EABB-5767CFDF4C5F}"/>
              </a:ext>
            </a:extLst>
          </p:cNvPr>
          <p:cNvSpPr/>
          <p:nvPr/>
        </p:nvSpPr>
        <p:spPr>
          <a:xfrm>
            <a:off x="2359594" y="2769496"/>
            <a:ext cx="1530292" cy="1530292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B7DC2B-B2A4-C449-E0C6-85959E314ACE}"/>
              </a:ext>
            </a:extLst>
          </p:cNvPr>
          <p:cNvGrpSpPr/>
          <p:nvPr/>
        </p:nvGrpSpPr>
        <p:grpSpPr>
          <a:xfrm>
            <a:off x="2366941" y="2776843"/>
            <a:ext cx="1515599" cy="1515599"/>
            <a:chOff x="7751108" y="1469244"/>
            <a:chExt cx="1027132" cy="102713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15DC2D7-FFD1-9A5F-F02E-E23655AB6E04}"/>
                </a:ext>
              </a:extLst>
            </p:cNvPr>
            <p:cNvGrpSpPr/>
            <p:nvPr/>
          </p:nvGrpSpPr>
          <p:grpSpPr>
            <a:xfrm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36" name="等腰三角形 35">
                <a:extLst>
                  <a:ext uri="{FF2B5EF4-FFF2-40B4-BE49-F238E27FC236}">
                    <a16:creationId xmlns:a16="http://schemas.microsoft.com/office/drawing/2014/main" id="{BA449B44-A936-28BF-4938-339AB4DCEC51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id="{75BC38AE-8306-0086-B350-AA544FFF1A5B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419DBC3-87E9-DFF2-72E7-A9D05E2B39ED}"/>
                </a:ext>
              </a:extLst>
            </p:cNvPr>
            <p:cNvGrpSpPr/>
            <p:nvPr/>
          </p:nvGrpSpPr>
          <p:grpSpPr>
            <a:xfrm rot="5400000"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34" name="等腰三角形 33">
                <a:extLst>
                  <a:ext uri="{FF2B5EF4-FFF2-40B4-BE49-F238E27FC236}">
                    <a16:creationId xmlns:a16="http://schemas.microsoft.com/office/drawing/2014/main" id="{E8ABCAB3-976C-E174-AC6A-BC389AB40AD9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>
                <a:extLst>
                  <a:ext uri="{FF2B5EF4-FFF2-40B4-BE49-F238E27FC236}">
                    <a16:creationId xmlns:a16="http://schemas.microsoft.com/office/drawing/2014/main" id="{3575E1CF-06BD-913A-D8CC-B85CBB70C6DD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空心弧 23">
            <a:extLst>
              <a:ext uri="{FF2B5EF4-FFF2-40B4-BE49-F238E27FC236}">
                <a16:creationId xmlns:a16="http://schemas.microsoft.com/office/drawing/2014/main" id="{6773657C-ADFA-FF4C-CA43-0F2C5BD78C44}"/>
              </a:ext>
            </a:extLst>
          </p:cNvPr>
          <p:cNvSpPr/>
          <p:nvPr/>
        </p:nvSpPr>
        <p:spPr>
          <a:xfrm flipH="1">
            <a:off x="213253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5B0DB10D-3208-D8B4-8E32-E6EBE4D3E50D}"/>
              </a:ext>
            </a:extLst>
          </p:cNvPr>
          <p:cNvSpPr/>
          <p:nvPr/>
        </p:nvSpPr>
        <p:spPr>
          <a:xfrm>
            <a:off x="218813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6F5F15DA-B482-1AD0-0664-0378CF08C471}"/>
              </a:ext>
            </a:extLst>
          </p:cNvPr>
          <p:cNvSpPr/>
          <p:nvPr/>
        </p:nvSpPr>
        <p:spPr>
          <a:xfrm flipV="1">
            <a:off x="218813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>
            <a:extLst>
              <a:ext uri="{FF2B5EF4-FFF2-40B4-BE49-F238E27FC236}">
                <a16:creationId xmlns:a16="http://schemas.microsoft.com/office/drawing/2014/main" id="{D545AACD-883B-3C39-D26A-FEF75B4774DB}"/>
              </a:ext>
            </a:extLst>
          </p:cNvPr>
          <p:cNvSpPr/>
          <p:nvPr/>
        </p:nvSpPr>
        <p:spPr>
          <a:xfrm>
            <a:off x="3899767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>
            <a:extLst>
              <a:ext uri="{FF2B5EF4-FFF2-40B4-BE49-F238E27FC236}">
                <a16:creationId xmlns:a16="http://schemas.microsoft.com/office/drawing/2014/main" id="{8C61A637-3F7C-90C8-DD21-0FEEAE146B3A}"/>
              </a:ext>
            </a:extLst>
          </p:cNvPr>
          <p:cNvSpPr/>
          <p:nvPr/>
        </p:nvSpPr>
        <p:spPr>
          <a:xfrm>
            <a:off x="2258220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>
            <a:extLst>
              <a:ext uri="{FF2B5EF4-FFF2-40B4-BE49-F238E27FC236}">
                <a16:creationId xmlns:a16="http://schemas.microsoft.com/office/drawing/2014/main" id="{E5148BE5-0C3C-282C-34D4-57F021412C62}"/>
              </a:ext>
            </a:extLst>
          </p:cNvPr>
          <p:cNvSpPr/>
          <p:nvPr/>
        </p:nvSpPr>
        <p:spPr>
          <a:xfrm>
            <a:off x="3899767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FD37AE67-9469-484B-8865-B9EC2FCC3CFA}"/>
              </a:ext>
            </a:extLst>
          </p:cNvPr>
          <p:cNvSpPr/>
          <p:nvPr/>
        </p:nvSpPr>
        <p:spPr>
          <a:xfrm>
            <a:off x="2258220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空心弧 38">
            <a:extLst>
              <a:ext uri="{FF2B5EF4-FFF2-40B4-BE49-F238E27FC236}">
                <a16:creationId xmlns:a16="http://schemas.microsoft.com/office/drawing/2014/main" id="{05085EF1-38F6-108A-2CCA-C86E7DFB7709}"/>
              </a:ext>
            </a:extLst>
          </p:cNvPr>
          <p:cNvSpPr/>
          <p:nvPr/>
        </p:nvSpPr>
        <p:spPr>
          <a:xfrm>
            <a:off x="510379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A6321EFB-80F5-8ED0-372F-408AD3EE8C12}"/>
              </a:ext>
            </a:extLst>
          </p:cNvPr>
          <p:cNvSpPr/>
          <p:nvPr/>
        </p:nvSpPr>
        <p:spPr>
          <a:xfrm>
            <a:off x="5330854" y="2769496"/>
            <a:ext cx="1530292" cy="1530292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A9FD525-D1D8-0177-C5A3-B6F0D09325D8}"/>
              </a:ext>
            </a:extLst>
          </p:cNvPr>
          <p:cNvGrpSpPr/>
          <p:nvPr/>
        </p:nvGrpSpPr>
        <p:grpSpPr>
          <a:xfrm>
            <a:off x="5338201" y="2776843"/>
            <a:ext cx="1515599" cy="1515599"/>
            <a:chOff x="7751108" y="1469244"/>
            <a:chExt cx="1027132" cy="102713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5420CAB-18A6-B739-D5B3-E210E0DABBBB}"/>
                </a:ext>
              </a:extLst>
            </p:cNvPr>
            <p:cNvGrpSpPr/>
            <p:nvPr/>
          </p:nvGrpSpPr>
          <p:grpSpPr>
            <a:xfrm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54" name="等腰三角形 53">
                <a:extLst>
                  <a:ext uri="{FF2B5EF4-FFF2-40B4-BE49-F238E27FC236}">
                    <a16:creationId xmlns:a16="http://schemas.microsoft.com/office/drawing/2014/main" id="{890EA2C5-E6D5-2785-AF65-30D45DBA5B77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>
                <a:extLst>
                  <a:ext uri="{FF2B5EF4-FFF2-40B4-BE49-F238E27FC236}">
                    <a16:creationId xmlns:a16="http://schemas.microsoft.com/office/drawing/2014/main" id="{FF460D65-856A-2614-8ADD-1180A718F5AD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F0761FF-7DA2-A78D-EF77-9C591AE04F7E}"/>
                </a:ext>
              </a:extLst>
            </p:cNvPr>
            <p:cNvGrpSpPr/>
            <p:nvPr/>
          </p:nvGrpSpPr>
          <p:grpSpPr>
            <a:xfrm rot="5400000"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AD913E10-846E-C1E3-ADDF-4DB5E4D7BC83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>
                <a:extLst>
                  <a:ext uri="{FF2B5EF4-FFF2-40B4-BE49-F238E27FC236}">
                    <a16:creationId xmlns:a16="http://schemas.microsoft.com/office/drawing/2014/main" id="{E29F95E4-BD60-F490-22A0-EDFACE91499D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空心弧 41">
            <a:extLst>
              <a:ext uri="{FF2B5EF4-FFF2-40B4-BE49-F238E27FC236}">
                <a16:creationId xmlns:a16="http://schemas.microsoft.com/office/drawing/2014/main" id="{49C9A75F-62B5-8A08-A1F6-D40D34FDA21C}"/>
              </a:ext>
            </a:extLst>
          </p:cNvPr>
          <p:cNvSpPr/>
          <p:nvPr/>
        </p:nvSpPr>
        <p:spPr>
          <a:xfrm flipH="1">
            <a:off x="510379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8B103DE6-820D-D6A0-C71B-EA72B5E27AF0}"/>
              </a:ext>
            </a:extLst>
          </p:cNvPr>
          <p:cNvSpPr/>
          <p:nvPr/>
        </p:nvSpPr>
        <p:spPr>
          <a:xfrm>
            <a:off x="515939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659FE3EC-CE75-5FAB-6630-839631C5B8AA}"/>
              </a:ext>
            </a:extLst>
          </p:cNvPr>
          <p:cNvSpPr/>
          <p:nvPr/>
        </p:nvSpPr>
        <p:spPr>
          <a:xfrm flipV="1">
            <a:off x="515939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FF56CE30-F10D-7693-E2CA-1A94615D5668}"/>
              </a:ext>
            </a:extLst>
          </p:cNvPr>
          <p:cNvSpPr/>
          <p:nvPr/>
        </p:nvSpPr>
        <p:spPr>
          <a:xfrm>
            <a:off x="6871027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45137976-B7A3-B2EF-5A4C-8A0C92FA21FB}"/>
              </a:ext>
            </a:extLst>
          </p:cNvPr>
          <p:cNvSpPr/>
          <p:nvPr/>
        </p:nvSpPr>
        <p:spPr>
          <a:xfrm>
            <a:off x="5229480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AA61F5D0-ED5E-8A0D-4B96-8CFA887FE980}"/>
              </a:ext>
            </a:extLst>
          </p:cNvPr>
          <p:cNvSpPr/>
          <p:nvPr/>
        </p:nvSpPr>
        <p:spPr>
          <a:xfrm>
            <a:off x="6871027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9DD84603-020B-FA82-694E-E70302D74683}"/>
              </a:ext>
            </a:extLst>
          </p:cNvPr>
          <p:cNvSpPr/>
          <p:nvPr/>
        </p:nvSpPr>
        <p:spPr>
          <a:xfrm>
            <a:off x="5229480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空心弧 56">
            <a:extLst>
              <a:ext uri="{FF2B5EF4-FFF2-40B4-BE49-F238E27FC236}">
                <a16:creationId xmlns:a16="http://schemas.microsoft.com/office/drawing/2014/main" id="{767EE9C8-4D6F-586A-FA8F-0D5AD2A0B412}"/>
              </a:ext>
            </a:extLst>
          </p:cNvPr>
          <p:cNvSpPr/>
          <p:nvPr/>
        </p:nvSpPr>
        <p:spPr>
          <a:xfrm>
            <a:off x="807505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4CB6CCE-1F06-28DA-D4C6-A0944D986986}"/>
              </a:ext>
            </a:extLst>
          </p:cNvPr>
          <p:cNvSpPr/>
          <p:nvPr/>
        </p:nvSpPr>
        <p:spPr>
          <a:xfrm>
            <a:off x="8302114" y="2769496"/>
            <a:ext cx="1530292" cy="1530292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41756F2-98EB-14DB-89F2-592167105632}"/>
              </a:ext>
            </a:extLst>
          </p:cNvPr>
          <p:cNvGrpSpPr/>
          <p:nvPr/>
        </p:nvGrpSpPr>
        <p:grpSpPr>
          <a:xfrm>
            <a:off x="8309461" y="2776843"/>
            <a:ext cx="1515599" cy="1515599"/>
            <a:chOff x="7751108" y="1469244"/>
            <a:chExt cx="1027132" cy="1027132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5550FE6-F86B-EFF7-B599-549743E56AF9}"/>
                </a:ext>
              </a:extLst>
            </p:cNvPr>
            <p:cNvGrpSpPr/>
            <p:nvPr/>
          </p:nvGrpSpPr>
          <p:grpSpPr>
            <a:xfrm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72" name="等腰三角形 71">
                <a:extLst>
                  <a:ext uri="{FF2B5EF4-FFF2-40B4-BE49-F238E27FC236}">
                    <a16:creationId xmlns:a16="http://schemas.microsoft.com/office/drawing/2014/main" id="{17E6F43F-321A-BD08-0468-CE63B0B67CDA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>
                <a:extLst>
                  <a:ext uri="{FF2B5EF4-FFF2-40B4-BE49-F238E27FC236}">
                    <a16:creationId xmlns:a16="http://schemas.microsoft.com/office/drawing/2014/main" id="{346842B0-2E59-0581-8F75-3251AD10A976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A66A29A4-4761-D723-5525-3805B5ECBE09}"/>
                </a:ext>
              </a:extLst>
            </p:cNvPr>
            <p:cNvGrpSpPr/>
            <p:nvPr/>
          </p:nvGrpSpPr>
          <p:grpSpPr>
            <a:xfrm rot="5400000">
              <a:off x="8226150" y="1469244"/>
              <a:ext cx="77048" cy="1027132"/>
              <a:chOff x="8226150" y="1469244"/>
              <a:chExt cx="77048" cy="1027132"/>
            </a:xfrm>
          </p:grpSpPr>
          <p:sp>
            <p:nvSpPr>
              <p:cNvPr id="70" name="等腰三角形 69">
                <a:extLst>
                  <a:ext uri="{FF2B5EF4-FFF2-40B4-BE49-F238E27FC236}">
                    <a16:creationId xmlns:a16="http://schemas.microsoft.com/office/drawing/2014/main" id="{F020D923-216B-43EE-20F6-C87B8F6365C3}"/>
                  </a:ext>
                </a:extLst>
              </p:cNvPr>
              <p:cNvSpPr/>
              <p:nvPr/>
            </p:nvSpPr>
            <p:spPr>
              <a:xfrm rot="10800000">
                <a:off x="8226150" y="1469244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0">
                <a:extLst>
                  <a:ext uri="{FF2B5EF4-FFF2-40B4-BE49-F238E27FC236}">
                    <a16:creationId xmlns:a16="http://schemas.microsoft.com/office/drawing/2014/main" id="{29AA6ACF-0413-1898-FCA5-E0DB3E250EA5}"/>
                  </a:ext>
                </a:extLst>
              </p:cNvPr>
              <p:cNvSpPr/>
              <p:nvPr/>
            </p:nvSpPr>
            <p:spPr>
              <a:xfrm rot="10800000" flipV="1">
                <a:off x="8226150" y="2429955"/>
                <a:ext cx="77048" cy="6642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0" name="空心弧 59">
            <a:extLst>
              <a:ext uri="{FF2B5EF4-FFF2-40B4-BE49-F238E27FC236}">
                <a16:creationId xmlns:a16="http://schemas.microsoft.com/office/drawing/2014/main" id="{83A81AEB-9067-4F43-D11D-A6036F9099EB}"/>
              </a:ext>
            </a:extLst>
          </p:cNvPr>
          <p:cNvSpPr/>
          <p:nvPr/>
        </p:nvSpPr>
        <p:spPr>
          <a:xfrm flipH="1">
            <a:off x="8075058" y="2542440"/>
            <a:ext cx="1984404" cy="1984404"/>
          </a:xfrm>
          <a:prstGeom prst="blockArc">
            <a:avLst>
              <a:gd name="adj1" fmla="val 18257164"/>
              <a:gd name="adj2" fmla="val 3319074"/>
              <a:gd name="adj3" fmla="val 5612"/>
            </a:avLst>
          </a:prstGeom>
          <a:solidFill>
            <a:schemeClr val="accent1"/>
          </a:solidFill>
          <a:ln>
            <a:noFill/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弧形 60">
            <a:extLst>
              <a:ext uri="{FF2B5EF4-FFF2-40B4-BE49-F238E27FC236}">
                <a16:creationId xmlns:a16="http://schemas.microsoft.com/office/drawing/2014/main" id="{FD0E3DD8-3FC3-A0DE-EF9A-35265D12A9B7}"/>
              </a:ext>
            </a:extLst>
          </p:cNvPr>
          <p:cNvSpPr/>
          <p:nvPr/>
        </p:nvSpPr>
        <p:spPr>
          <a:xfrm>
            <a:off x="813065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>
            <a:extLst>
              <a:ext uri="{FF2B5EF4-FFF2-40B4-BE49-F238E27FC236}">
                <a16:creationId xmlns:a16="http://schemas.microsoft.com/office/drawing/2014/main" id="{BBC30836-646D-A514-0881-875ACAF92224}"/>
              </a:ext>
            </a:extLst>
          </p:cNvPr>
          <p:cNvSpPr/>
          <p:nvPr/>
        </p:nvSpPr>
        <p:spPr>
          <a:xfrm flipV="1">
            <a:off x="8130654" y="2598036"/>
            <a:ext cx="1873212" cy="1873212"/>
          </a:xfrm>
          <a:prstGeom prst="arc">
            <a:avLst>
              <a:gd name="adj1" fmla="val 14255596"/>
              <a:gd name="adj2" fmla="val 18088074"/>
            </a:avLst>
          </a:prstGeom>
          <a:noFill/>
          <a:ln>
            <a:solidFill>
              <a:schemeClr val="accent1"/>
            </a:solidFill>
          </a:ln>
          <a:effectLst>
            <a:outerShdw blurRad="254000" algn="ctr" rotWithShape="0">
              <a:schemeClr val="accent1"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>
            <a:extLst>
              <a:ext uri="{FF2B5EF4-FFF2-40B4-BE49-F238E27FC236}">
                <a16:creationId xmlns:a16="http://schemas.microsoft.com/office/drawing/2014/main" id="{39223507-393E-2FC5-D9B9-CDDDE324755C}"/>
              </a:ext>
            </a:extLst>
          </p:cNvPr>
          <p:cNvSpPr/>
          <p:nvPr/>
        </p:nvSpPr>
        <p:spPr>
          <a:xfrm>
            <a:off x="9842287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菱形 64">
            <a:extLst>
              <a:ext uri="{FF2B5EF4-FFF2-40B4-BE49-F238E27FC236}">
                <a16:creationId xmlns:a16="http://schemas.microsoft.com/office/drawing/2014/main" id="{AE328C2B-0A88-4CE2-025B-DC2B3F7EBF74}"/>
              </a:ext>
            </a:extLst>
          </p:cNvPr>
          <p:cNvSpPr/>
          <p:nvPr/>
        </p:nvSpPr>
        <p:spPr>
          <a:xfrm>
            <a:off x="8200740" y="2668122"/>
            <a:ext cx="91492" cy="91492"/>
          </a:xfrm>
          <a:prstGeom prst="diamond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菱形 65">
            <a:extLst>
              <a:ext uri="{FF2B5EF4-FFF2-40B4-BE49-F238E27FC236}">
                <a16:creationId xmlns:a16="http://schemas.microsoft.com/office/drawing/2014/main" id="{45B0B276-1368-1B05-1B2D-2AACBF782783}"/>
              </a:ext>
            </a:extLst>
          </p:cNvPr>
          <p:cNvSpPr/>
          <p:nvPr/>
        </p:nvSpPr>
        <p:spPr>
          <a:xfrm>
            <a:off x="9842287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菱形 66">
            <a:extLst>
              <a:ext uri="{FF2B5EF4-FFF2-40B4-BE49-F238E27FC236}">
                <a16:creationId xmlns:a16="http://schemas.microsoft.com/office/drawing/2014/main" id="{6768D2CB-0CDD-7D13-0DD0-D88F2C1F0F38}"/>
              </a:ext>
            </a:extLst>
          </p:cNvPr>
          <p:cNvSpPr/>
          <p:nvPr/>
        </p:nvSpPr>
        <p:spPr>
          <a:xfrm>
            <a:off x="8200740" y="4309669"/>
            <a:ext cx="91492" cy="91492"/>
          </a:xfrm>
          <a:prstGeom prst="diamond">
            <a:avLst/>
          </a:prstGeom>
          <a:solidFill>
            <a:srgbClr val="FF6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标题 3">
            <a:extLst>
              <a:ext uri="{FF2B5EF4-FFF2-40B4-BE49-F238E27FC236}">
                <a16:creationId xmlns:a16="http://schemas.microsoft.com/office/drawing/2014/main" id="{C5B2A2A6-CE8E-CC9A-0242-0BAD2019B443}"/>
              </a:ext>
            </a:extLst>
          </p:cNvPr>
          <p:cNvSpPr txBox="1">
            <a:spLocks/>
          </p:cNvSpPr>
          <p:nvPr/>
        </p:nvSpPr>
        <p:spPr>
          <a:xfrm>
            <a:off x="2775291" y="3066822"/>
            <a:ext cx="698909" cy="9356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主要</a:t>
            </a:r>
            <a:endParaRPr lang="en-US" altLang="zh-CN" sz="32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effectLst>
                <a:outerShdw blurRad="723900" sx="140000" sy="140000" algn="ctr" rotWithShape="0">
                  <a:srgbClr val="FFC600">
                    <a:alpha val="28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观点</a:t>
            </a:r>
          </a:p>
        </p:txBody>
      </p:sp>
      <p:sp>
        <p:nvSpPr>
          <p:cNvPr id="91" name="标题 3">
            <a:extLst>
              <a:ext uri="{FF2B5EF4-FFF2-40B4-BE49-F238E27FC236}">
                <a16:creationId xmlns:a16="http://schemas.microsoft.com/office/drawing/2014/main" id="{B01A47F4-A6BC-5FCD-9A88-DC51902B6679}"/>
              </a:ext>
            </a:extLst>
          </p:cNvPr>
          <p:cNvSpPr txBox="1">
            <a:spLocks/>
          </p:cNvSpPr>
          <p:nvPr/>
        </p:nvSpPr>
        <p:spPr>
          <a:xfrm>
            <a:off x="5746547" y="3066822"/>
            <a:ext cx="698909" cy="9356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主要</a:t>
            </a:r>
            <a:endParaRPr lang="en-US" altLang="zh-CN" sz="32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effectLst>
                <a:outerShdw blurRad="723900" sx="140000" sy="140000" algn="ctr" rotWithShape="0">
                  <a:srgbClr val="FFC600">
                    <a:alpha val="28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观点</a:t>
            </a:r>
          </a:p>
        </p:txBody>
      </p:sp>
      <p:sp>
        <p:nvSpPr>
          <p:cNvPr id="92" name="标题 3">
            <a:extLst>
              <a:ext uri="{FF2B5EF4-FFF2-40B4-BE49-F238E27FC236}">
                <a16:creationId xmlns:a16="http://schemas.microsoft.com/office/drawing/2014/main" id="{ABEDEBE6-F764-CC7C-2F69-FFFE4F575D0F}"/>
              </a:ext>
            </a:extLst>
          </p:cNvPr>
          <p:cNvSpPr txBox="1">
            <a:spLocks/>
          </p:cNvSpPr>
          <p:nvPr/>
        </p:nvSpPr>
        <p:spPr>
          <a:xfrm>
            <a:off x="8717807" y="3066822"/>
            <a:ext cx="698909" cy="9356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主要</a:t>
            </a:r>
            <a:endParaRPr lang="en-US" altLang="zh-CN" sz="32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effectLst>
                <a:outerShdw blurRad="723900" sx="140000" sy="140000" algn="ctr" rotWithShape="0">
                  <a:srgbClr val="FFC600">
                    <a:alpha val="28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 algn="ctr">
              <a:lnSpc>
                <a:spcPct val="95000"/>
              </a:lnSpc>
            </a:pPr>
            <a:r>
              <a:rPr lang="zh-CN" altLang="en-US" sz="32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effectLst>
                  <a:outerShdw blurRad="723900" sx="140000" sy="140000" algn="ctr" rotWithShape="0">
                    <a:srgbClr val="FFC600">
                      <a:alpha val="28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观点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F0601F-EFCE-7FFF-489C-3C9366F8CC49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63" name="菱形 62">
              <a:extLst>
                <a:ext uri="{FF2B5EF4-FFF2-40B4-BE49-F238E27FC236}">
                  <a16:creationId xmlns:a16="http://schemas.microsoft.com/office/drawing/2014/main" id="{9F3D9526-2F77-98C6-303C-CDC536657EEC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74" name="菱形 73">
              <a:extLst>
                <a:ext uri="{FF2B5EF4-FFF2-40B4-BE49-F238E27FC236}">
                  <a16:creationId xmlns:a16="http://schemas.microsoft.com/office/drawing/2014/main" id="{1BA2D45D-228F-624C-D60F-9B8BD1526D6A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5945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>
            <a:extLst>
              <a:ext uri="{FF2B5EF4-FFF2-40B4-BE49-F238E27FC236}">
                <a16:creationId xmlns:a16="http://schemas.microsoft.com/office/drawing/2014/main" id="{5715BC55-4214-6579-371D-1D5BA0EAE8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52708BE7-0C7D-DA09-C14A-7DDD70C164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993" y="1911016"/>
            <a:ext cx="12192000" cy="4084674"/>
          </a:xfrm>
          <a:custGeom>
            <a:avLst/>
            <a:gdLst>
              <a:gd name="connsiteX0" fmla="*/ 0 w 12192000"/>
              <a:gd name="connsiteY0" fmla="*/ 0 h 4084674"/>
              <a:gd name="connsiteX1" fmla="*/ 12192000 w 12192000"/>
              <a:gd name="connsiteY1" fmla="*/ 0 h 4084674"/>
              <a:gd name="connsiteX2" fmla="*/ 12192000 w 12192000"/>
              <a:gd name="connsiteY2" fmla="*/ 4084674 h 4084674"/>
              <a:gd name="connsiteX3" fmla="*/ 0 w 12192000"/>
              <a:gd name="connsiteY3" fmla="*/ 4084674 h 408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084674">
                <a:moveTo>
                  <a:pt x="0" y="0"/>
                </a:moveTo>
                <a:lnTo>
                  <a:pt x="12192000" y="0"/>
                </a:lnTo>
                <a:lnTo>
                  <a:pt x="12192000" y="4084674"/>
                </a:lnTo>
                <a:lnTo>
                  <a:pt x="0" y="4084674"/>
                </a:lnTo>
                <a:close/>
              </a:path>
            </a:pathLst>
          </a:custGeom>
        </p:spPr>
      </p:pic>
      <p:sp>
        <p:nvSpPr>
          <p:cNvPr id="2" name="标题 3">
            <a:extLst>
              <a:ext uri="{FF2B5EF4-FFF2-40B4-BE49-F238E27FC236}">
                <a16:creationId xmlns:a16="http://schemas.microsoft.com/office/drawing/2014/main" id="{7044A584-1372-23F6-00F6-8412C2FE5999}"/>
              </a:ext>
            </a:extLst>
          </p:cNvPr>
          <p:cNvSpPr txBox="1">
            <a:spLocks/>
          </p:cNvSpPr>
          <p:nvPr/>
        </p:nvSpPr>
        <p:spPr>
          <a:xfrm>
            <a:off x="5050851" y="498731"/>
            <a:ext cx="2090316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90715C7-7051-E1AB-6757-438AE02A5B1B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4" name="菱形 3">
              <a:extLst>
                <a:ext uri="{FF2B5EF4-FFF2-40B4-BE49-F238E27FC236}">
                  <a16:creationId xmlns:a16="http://schemas.microsoft.com/office/drawing/2014/main" id="{EC479CFB-E817-CD0D-4CB9-43A57E8E48D0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C67059F7-3669-7D98-945B-3A89ACB50B33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2E602B4-BC2C-429A-D4A6-503B5A2EFDCF}"/>
              </a:ext>
            </a:extLst>
          </p:cNvPr>
          <p:cNvSpPr/>
          <p:nvPr/>
        </p:nvSpPr>
        <p:spPr>
          <a:xfrm>
            <a:off x="-945397" y="2338032"/>
            <a:ext cx="15048854" cy="2529632"/>
          </a:xfrm>
          <a:custGeom>
            <a:avLst/>
            <a:gdLst>
              <a:gd name="connsiteX0" fmla="*/ 0 w 14847376"/>
              <a:gd name="connsiteY0" fmla="*/ 1859796 h 2465688"/>
              <a:gd name="connsiteX1" fmla="*/ 6772759 w 14847376"/>
              <a:gd name="connsiteY1" fmla="*/ 2355742 h 2465688"/>
              <a:gd name="connsiteX2" fmla="*/ 14847376 w 14847376"/>
              <a:gd name="connsiteY2" fmla="*/ 0 h 2465688"/>
              <a:gd name="connsiteX0" fmla="*/ 0 w 15048854"/>
              <a:gd name="connsiteY0" fmla="*/ 2138766 h 2529632"/>
              <a:gd name="connsiteX1" fmla="*/ 6974237 w 15048854"/>
              <a:gd name="connsiteY1" fmla="*/ 2355742 h 2529632"/>
              <a:gd name="connsiteX2" fmla="*/ 15048854 w 15048854"/>
              <a:gd name="connsiteY2" fmla="*/ 0 h 252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48854" h="2529632">
                <a:moveTo>
                  <a:pt x="0" y="2138766"/>
                </a:moveTo>
                <a:cubicBezTo>
                  <a:pt x="2149098" y="2541722"/>
                  <a:pt x="4499674" y="2665708"/>
                  <a:pt x="6974237" y="2355742"/>
                </a:cubicBezTo>
                <a:cubicBezTo>
                  <a:pt x="9448800" y="2045776"/>
                  <a:pt x="13754746" y="111071"/>
                  <a:pt x="15048854" y="0"/>
                </a:cubicBezTo>
              </a:path>
            </a:pathLst>
          </a:custGeom>
          <a:noFill/>
          <a:ln w="127000" cap="flat" cmpd="sng" algn="ctr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4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98D70DC-2355-2C41-D293-AECBAA56F80E}"/>
              </a:ext>
            </a:extLst>
          </p:cNvPr>
          <p:cNvGrpSpPr/>
          <p:nvPr/>
        </p:nvGrpSpPr>
        <p:grpSpPr>
          <a:xfrm>
            <a:off x="996997" y="3005547"/>
            <a:ext cx="1943853" cy="2038742"/>
            <a:chOff x="996997" y="2863671"/>
            <a:chExt cx="1943853" cy="203874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9821AAD-D9E9-BAAD-2896-3755F860F1F6}"/>
                </a:ext>
              </a:extLst>
            </p:cNvPr>
            <p:cNvSpPr/>
            <p:nvPr/>
          </p:nvSpPr>
          <p:spPr>
            <a:xfrm>
              <a:off x="996997" y="4374012"/>
              <a:ext cx="528401" cy="528401"/>
            </a:xfrm>
            <a:prstGeom prst="ellipse">
              <a:avLst/>
            </a:prstGeom>
            <a:gradFill>
              <a:gsLst>
                <a:gs pos="0">
                  <a:srgbClr val="FFC600"/>
                </a:gs>
                <a:gs pos="100000">
                  <a:srgbClr val="FF601F"/>
                </a:gs>
              </a:gsLst>
              <a:lin ang="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algn="ctr" rotWithShape="0">
                <a:schemeClr val="accent1"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5915321-E6A4-1400-8711-900F5CBA32A0}"/>
                </a:ext>
              </a:extLst>
            </p:cNvPr>
            <p:cNvSpPr/>
            <p:nvPr/>
          </p:nvSpPr>
          <p:spPr>
            <a:xfrm>
              <a:off x="1254369" y="3111443"/>
              <a:ext cx="128954" cy="1195754"/>
            </a:xfrm>
            <a:custGeom>
              <a:avLst/>
              <a:gdLst>
                <a:gd name="connsiteX0" fmla="*/ 0 w 128954"/>
                <a:gd name="connsiteY0" fmla="*/ 1195754 h 1195754"/>
                <a:gd name="connsiteX1" fmla="*/ 0 w 128954"/>
                <a:gd name="connsiteY1" fmla="*/ 117231 h 1195754"/>
                <a:gd name="connsiteX2" fmla="*/ 128954 w 128954"/>
                <a:gd name="connsiteY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54" h="1195754">
                  <a:moveTo>
                    <a:pt x="0" y="1195754"/>
                  </a:moveTo>
                  <a:lnTo>
                    <a:pt x="0" y="117231"/>
                  </a:lnTo>
                  <a:lnTo>
                    <a:pt x="128954" y="0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标题 3">
              <a:extLst>
                <a:ext uri="{FF2B5EF4-FFF2-40B4-BE49-F238E27FC236}">
                  <a16:creationId xmlns:a16="http://schemas.microsoft.com/office/drawing/2014/main" id="{D02EF8B7-F15D-20CC-20FB-9A2666044F85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2863671"/>
              <a:ext cx="1056379" cy="4678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zh-CN" altLang="en-US" sz="3200" dirty="0">
                  <a:gradFill>
                    <a:gsLst>
                      <a:gs pos="0">
                        <a:srgbClr val="FFC600"/>
                      </a:gs>
                      <a:gs pos="100000">
                        <a:srgbClr val="FF601F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活动一</a:t>
              </a:r>
            </a:p>
          </p:txBody>
        </p:sp>
        <p:sp>
          <p:nvSpPr>
            <p:cNvPr id="37" name="标题 3">
              <a:extLst>
                <a:ext uri="{FF2B5EF4-FFF2-40B4-BE49-F238E27FC236}">
                  <a16:creationId xmlns:a16="http://schemas.microsoft.com/office/drawing/2014/main" id="{68A64BB9-7460-A001-027D-1580F34545AE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3437306"/>
              <a:ext cx="1415452" cy="2937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1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-4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0290E5C-C66B-51E1-AD80-AD55599C3996}"/>
              </a:ext>
            </a:extLst>
          </p:cNvPr>
          <p:cNvGrpSpPr/>
          <p:nvPr/>
        </p:nvGrpSpPr>
        <p:grpSpPr>
          <a:xfrm>
            <a:off x="3645003" y="3073528"/>
            <a:ext cx="1959883" cy="2038742"/>
            <a:chOff x="996997" y="2863671"/>
            <a:chExt cx="1959883" cy="203874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85ACEBF-BE10-14A7-F11E-DAAA47B8F705}"/>
                </a:ext>
              </a:extLst>
            </p:cNvPr>
            <p:cNvSpPr/>
            <p:nvPr/>
          </p:nvSpPr>
          <p:spPr>
            <a:xfrm>
              <a:off x="996997" y="4374012"/>
              <a:ext cx="528401" cy="528401"/>
            </a:xfrm>
            <a:prstGeom prst="ellipse">
              <a:avLst/>
            </a:prstGeom>
            <a:gradFill>
              <a:gsLst>
                <a:gs pos="0">
                  <a:srgbClr val="FFC600"/>
                </a:gs>
                <a:gs pos="100000">
                  <a:srgbClr val="FF601F"/>
                </a:gs>
              </a:gsLst>
              <a:lin ang="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algn="ctr" rotWithShape="0">
                <a:schemeClr val="accent1"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EF3D769-A4AC-4D0A-CE4C-61F46D24C0F6}"/>
                </a:ext>
              </a:extLst>
            </p:cNvPr>
            <p:cNvSpPr/>
            <p:nvPr/>
          </p:nvSpPr>
          <p:spPr>
            <a:xfrm>
              <a:off x="1254369" y="3111443"/>
              <a:ext cx="128954" cy="1195754"/>
            </a:xfrm>
            <a:custGeom>
              <a:avLst/>
              <a:gdLst>
                <a:gd name="connsiteX0" fmla="*/ 0 w 128954"/>
                <a:gd name="connsiteY0" fmla="*/ 1195754 h 1195754"/>
                <a:gd name="connsiteX1" fmla="*/ 0 w 128954"/>
                <a:gd name="connsiteY1" fmla="*/ 117231 h 1195754"/>
                <a:gd name="connsiteX2" fmla="*/ 128954 w 128954"/>
                <a:gd name="connsiteY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54" h="1195754">
                  <a:moveTo>
                    <a:pt x="0" y="1195754"/>
                  </a:moveTo>
                  <a:lnTo>
                    <a:pt x="0" y="117231"/>
                  </a:lnTo>
                  <a:lnTo>
                    <a:pt x="128954" y="0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标题 3">
              <a:extLst>
                <a:ext uri="{FF2B5EF4-FFF2-40B4-BE49-F238E27FC236}">
                  <a16:creationId xmlns:a16="http://schemas.microsoft.com/office/drawing/2014/main" id="{41BB18CE-0045-5046-C922-A5615AC00E7D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2863671"/>
              <a:ext cx="1048364" cy="4678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zh-CN" altLang="en-US" sz="3200" dirty="0">
                  <a:gradFill>
                    <a:gsLst>
                      <a:gs pos="0">
                        <a:srgbClr val="FFC600"/>
                      </a:gs>
                      <a:gs pos="100000">
                        <a:srgbClr val="FF601F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活动二</a:t>
              </a:r>
            </a:p>
          </p:txBody>
        </p:sp>
        <p:sp>
          <p:nvSpPr>
            <p:cNvPr id="48" name="标题 3">
              <a:extLst>
                <a:ext uri="{FF2B5EF4-FFF2-40B4-BE49-F238E27FC236}">
                  <a16:creationId xmlns:a16="http://schemas.microsoft.com/office/drawing/2014/main" id="{ADA4E818-1188-C793-267C-A948950D88A1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3437306"/>
              <a:ext cx="1431482" cy="2937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5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-6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9E79009-09E9-3FE4-34CE-A279C0945521}"/>
              </a:ext>
            </a:extLst>
          </p:cNvPr>
          <p:cNvGrpSpPr/>
          <p:nvPr/>
        </p:nvGrpSpPr>
        <p:grpSpPr>
          <a:xfrm>
            <a:off x="6293009" y="2778621"/>
            <a:ext cx="1959883" cy="2038742"/>
            <a:chOff x="996997" y="2863671"/>
            <a:chExt cx="1959883" cy="2038742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051281E-29A0-5F5E-655E-F05A8D2A64A6}"/>
                </a:ext>
              </a:extLst>
            </p:cNvPr>
            <p:cNvSpPr/>
            <p:nvPr/>
          </p:nvSpPr>
          <p:spPr>
            <a:xfrm>
              <a:off x="996997" y="4374012"/>
              <a:ext cx="528401" cy="528401"/>
            </a:xfrm>
            <a:prstGeom prst="ellipse">
              <a:avLst/>
            </a:prstGeom>
            <a:gradFill>
              <a:gsLst>
                <a:gs pos="0">
                  <a:srgbClr val="FFC600"/>
                </a:gs>
                <a:gs pos="100000">
                  <a:srgbClr val="FF601F"/>
                </a:gs>
              </a:gsLst>
              <a:lin ang="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algn="ctr" rotWithShape="0">
                <a:schemeClr val="accent1"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5FAFE22-9921-E5DE-408A-CA6F119A0FAC}"/>
                </a:ext>
              </a:extLst>
            </p:cNvPr>
            <p:cNvSpPr/>
            <p:nvPr/>
          </p:nvSpPr>
          <p:spPr>
            <a:xfrm>
              <a:off x="1254369" y="3111443"/>
              <a:ext cx="128954" cy="1195754"/>
            </a:xfrm>
            <a:custGeom>
              <a:avLst/>
              <a:gdLst>
                <a:gd name="connsiteX0" fmla="*/ 0 w 128954"/>
                <a:gd name="connsiteY0" fmla="*/ 1195754 h 1195754"/>
                <a:gd name="connsiteX1" fmla="*/ 0 w 128954"/>
                <a:gd name="connsiteY1" fmla="*/ 117231 h 1195754"/>
                <a:gd name="connsiteX2" fmla="*/ 128954 w 128954"/>
                <a:gd name="connsiteY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54" h="1195754">
                  <a:moveTo>
                    <a:pt x="0" y="1195754"/>
                  </a:moveTo>
                  <a:lnTo>
                    <a:pt x="0" y="117231"/>
                  </a:lnTo>
                  <a:lnTo>
                    <a:pt x="128954" y="0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标题 3">
              <a:extLst>
                <a:ext uri="{FF2B5EF4-FFF2-40B4-BE49-F238E27FC236}">
                  <a16:creationId xmlns:a16="http://schemas.microsoft.com/office/drawing/2014/main" id="{FF8ED27F-AC8C-351C-D2A9-4C6195EE212E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2863671"/>
              <a:ext cx="1048364" cy="4678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zh-CN" altLang="en-US" sz="3200" dirty="0">
                  <a:gradFill>
                    <a:gsLst>
                      <a:gs pos="0">
                        <a:srgbClr val="FFC600"/>
                      </a:gs>
                      <a:gs pos="100000">
                        <a:srgbClr val="FF601F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活动三</a:t>
              </a:r>
            </a:p>
          </p:txBody>
        </p:sp>
        <p:sp>
          <p:nvSpPr>
            <p:cNvPr id="53" name="标题 3">
              <a:extLst>
                <a:ext uri="{FF2B5EF4-FFF2-40B4-BE49-F238E27FC236}">
                  <a16:creationId xmlns:a16="http://schemas.microsoft.com/office/drawing/2014/main" id="{1009089D-ABF5-6B53-ACF0-7EA587FE085D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3437306"/>
              <a:ext cx="1431482" cy="2937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6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-8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5804782-393F-1A83-024A-DB237DA0F487}"/>
              </a:ext>
            </a:extLst>
          </p:cNvPr>
          <p:cNvGrpSpPr/>
          <p:nvPr/>
        </p:nvGrpSpPr>
        <p:grpSpPr>
          <a:xfrm>
            <a:off x="8941015" y="2104845"/>
            <a:ext cx="2115374" cy="2038742"/>
            <a:chOff x="996997" y="2863671"/>
            <a:chExt cx="2115374" cy="203874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9973F70-415C-D43E-D88E-E42997E5F912}"/>
                </a:ext>
              </a:extLst>
            </p:cNvPr>
            <p:cNvSpPr/>
            <p:nvPr/>
          </p:nvSpPr>
          <p:spPr>
            <a:xfrm>
              <a:off x="996997" y="4374012"/>
              <a:ext cx="528401" cy="528401"/>
            </a:xfrm>
            <a:prstGeom prst="ellipse">
              <a:avLst/>
            </a:prstGeom>
            <a:gradFill>
              <a:gsLst>
                <a:gs pos="0">
                  <a:srgbClr val="FFC600"/>
                </a:gs>
                <a:gs pos="100000">
                  <a:srgbClr val="FF601F"/>
                </a:gs>
              </a:gsLst>
              <a:lin ang="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381000" algn="ctr" rotWithShape="0">
                <a:schemeClr val="accent1"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A48E0E6-C29E-0141-92EE-E22F10ADA088}"/>
                </a:ext>
              </a:extLst>
            </p:cNvPr>
            <p:cNvSpPr/>
            <p:nvPr/>
          </p:nvSpPr>
          <p:spPr>
            <a:xfrm>
              <a:off x="1254369" y="3111443"/>
              <a:ext cx="128954" cy="1195754"/>
            </a:xfrm>
            <a:custGeom>
              <a:avLst/>
              <a:gdLst>
                <a:gd name="connsiteX0" fmla="*/ 0 w 128954"/>
                <a:gd name="connsiteY0" fmla="*/ 1195754 h 1195754"/>
                <a:gd name="connsiteX1" fmla="*/ 0 w 128954"/>
                <a:gd name="connsiteY1" fmla="*/ 117231 h 1195754"/>
                <a:gd name="connsiteX2" fmla="*/ 128954 w 128954"/>
                <a:gd name="connsiteY2" fmla="*/ 0 h 119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54" h="1195754">
                  <a:moveTo>
                    <a:pt x="0" y="1195754"/>
                  </a:moveTo>
                  <a:lnTo>
                    <a:pt x="0" y="117231"/>
                  </a:lnTo>
                  <a:lnTo>
                    <a:pt x="128954" y="0"/>
                  </a:lnTo>
                </a:path>
              </a:pathLst>
            </a:cu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标题 3">
              <a:extLst>
                <a:ext uri="{FF2B5EF4-FFF2-40B4-BE49-F238E27FC236}">
                  <a16:creationId xmlns:a16="http://schemas.microsoft.com/office/drawing/2014/main" id="{A0EE3F6C-8A8C-2879-9558-9DFBFFC3D2C0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2863671"/>
              <a:ext cx="1048364" cy="4678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zh-CN" altLang="en-US" sz="3200" dirty="0">
                  <a:gradFill>
                    <a:gsLst>
                      <a:gs pos="0">
                        <a:srgbClr val="FFC600"/>
                      </a:gs>
                      <a:gs pos="100000">
                        <a:srgbClr val="FF601F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活动四</a:t>
              </a:r>
            </a:p>
          </p:txBody>
        </p:sp>
        <p:sp>
          <p:nvSpPr>
            <p:cNvPr id="58" name="标题 3">
              <a:extLst>
                <a:ext uri="{FF2B5EF4-FFF2-40B4-BE49-F238E27FC236}">
                  <a16:creationId xmlns:a16="http://schemas.microsoft.com/office/drawing/2014/main" id="{34D6A3D3-35C0-AEC6-60DD-95858C36C7A9}"/>
                </a:ext>
              </a:extLst>
            </p:cNvPr>
            <p:cNvSpPr txBox="1">
              <a:spLocks/>
            </p:cNvSpPr>
            <p:nvPr/>
          </p:nvSpPr>
          <p:spPr>
            <a:xfrm>
              <a:off x="1525398" y="3437306"/>
              <a:ext cx="1586973" cy="29373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5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10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-11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sym typeface="字体圈欣意冠黑体" panose="00000500000000000000" pitchFamily="2" charset="-122"/>
                </a:rPr>
                <a:t>月份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17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B76797-BBDA-4E7C-F36D-74CE66027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C6EE9B28-4B69-2D39-2346-09DC7D01F512}"/>
              </a:ext>
            </a:extLst>
          </p:cNvPr>
          <p:cNvSpPr/>
          <p:nvPr/>
        </p:nvSpPr>
        <p:spPr>
          <a:xfrm>
            <a:off x="2235200" y="-431800"/>
            <a:ext cx="7721600" cy="7721600"/>
          </a:xfrm>
          <a:prstGeom prst="ellipse">
            <a:avLst/>
          </a:prstGeom>
          <a:gradFill flip="none" rotWithShape="1">
            <a:gsLst>
              <a:gs pos="0">
                <a:srgbClr val="00012D"/>
              </a:gs>
              <a:gs pos="100000">
                <a:srgbClr val="00012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D2E598-19D0-B497-9795-994E85A22F2C}"/>
              </a:ext>
            </a:extLst>
          </p:cNvPr>
          <p:cNvSpPr txBox="1"/>
          <p:nvPr/>
        </p:nvSpPr>
        <p:spPr>
          <a:xfrm>
            <a:off x="3276183" y="438644"/>
            <a:ext cx="5225791" cy="39749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11500">
                <a:ln>
                  <a:gradFill>
                    <a:gsLst>
                      <a:gs pos="0">
                        <a:srgbClr val="0077E1">
                          <a:alpha val="50000"/>
                        </a:srgbClr>
                      </a:gs>
                      <a:gs pos="50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en-US" altLang="zh-CN" sz="28700" dirty="0">
                <a:ln w="15875">
                  <a:gradFill>
                    <a:gsLst>
                      <a:gs pos="0">
                        <a:srgbClr val="01FFCA">
                          <a:alpha val="65000"/>
                        </a:srgbClr>
                      </a:gs>
                      <a:gs pos="78000">
                        <a:srgbClr val="01FFCA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28700" dirty="0">
              <a:ln w="15875">
                <a:gradFill>
                  <a:gsLst>
                    <a:gs pos="0">
                      <a:srgbClr val="01FFCA">
                        <a:alpha val="65000"/>
                      </a:srgbClr>
                    </a:gs>
                    <a:gs pos="78000">
                      <a:srgbClr val="01FFCA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C79A936C-D962-4414-9FCC-1A789BBCF46F}"/>
              </a:ext>
            </a:extLst>
          </p:cNvPr>
          <p:cNvSpPr/>
          <p:nvPr/>
        </p:nvSpPr>
        <p:spPr>
          <a:xfrm>
            <a:off x="2443655" y="3778732"/>
            <a:ext cx="7304690" cy="504497"/>
          </a:xfrm>
          <a:prstGeom prst="diamond">
            <a:avLst/>
          </a:prstGeom>
          <a:gradFill>
            <a:gsLst>
              <a:gs pos="31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id="{2356935D-FFDF-394B-D7B6-FD77727CC12D}"/>
              </a:ext>
            </a:extLst>
          </p:cNvPr>
          <p:cNvSpPr/>
          <p:nvPr/>
        </p:nvSpPr>
        <p:spPr>
          <a:xfrm>
            <a:off x="3925614" y="4703127"/>
            <a:ext cx="4340772" cy="504497"/>
          </a:xfrm>
          <a:prstGeom prst="diamond">
            <a:avLst/>
          </a:prstGeom>
          <a:gradFill>
            <a:gsLst>
              <a:gs pos="44000">
                <a:schemeClr val="accent2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7" name="任意多边形 15">
            <a:extLst>
              <a:ext uri="{FF2B5EF4-FFF2-40B4-BE49-F238E27FC236}">
                <a16:creationId xmlns:a16="http://schemas.microsoft.com/office/drawing/2014/main" id="{3DF7A738-2CC4-1BA0-A5AC-540BE07F1A88}"/>
              </a:ext>
            </a:extLst>
          </p:cNvPr>
          <p:cNvSpPr/>
          <p:nvPr/>
        </p:nvSpPr>
        <p:spPr>
          <a:xfrm>
            <a:off x="3002427" y="3476297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8" name="任意多边形 16">
            <a:extLst>
              <a:ext uri="{FF2B5EF4-FFF2-40B4-BE49-F238E27FC236}">
                <a16:creationId xmlns:a16="http://schemas.microsoft.com/office/drawing/2014/main" id="{99B775E4-B708-4B99-5EE1-528FD3A29951}"/>
              </a:ext>
            </a:extLst>
          </p:cNvPr>
          <p:cNvSpPr/>
          <p:nvPr/>
        </p:nvSpPr>
        <p:spPr>
          <a:xfrm flipV="1">
            <a:off x="2755514" y="4217995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19" name="任意多边形 20">
            <a:extLst>
              <a:ext uri="{FF2B5EF4-FFF2-40B4-BE49-F238E27FC236}">
                <a16:creationId xmlns:a16="http://schemas.microsoft.com/office/drawing/2014/main" id="{1D83985C-AE66-2C6B-E3B5-6ED7432F78E0}"/>
              </a:ext>
            </a:extLst>
          </p:cNvPr>
          <p:cNvSpPr/>
          <p:nvPr/>
        </p:nvSpPr>
        <p:spPr>
          <a:xfrm flipH="1">
            <a:off x="8276668" y="3476297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20" name="任意多边形 21">
            <a:extLst>
              <a:ext uri="{FF2B5EF4-FFF2-40B4-BE49-F238E27FC236}">
                <a16:creationId xmlns:a16="http://schemas.microsoft.com/office/drawing/2014/main" id="{9B564FAA-1421-1058-EFF9-C2A39D252FA8}"/>
              </a:ext>
            </a:extLst>
          </p:cNvPr>
          <p:cNvSpPr/>
          <p:nvPr/>
        </p:nvSpPr>
        <p:spPr>
          <a:xfrm flipH="1" flipV="1">
            <a:off x="8760144" y="4217995"/>
            <a:ext cx="960120" cy="480060"/>
          </a:xfrm>
          <a:custGeom>
            <a:avLst/>
            <a:gdLst>
              <a:gd name="connsiteX0" fmla="*/ 0 w 960120"/>
              <a:gd name="connsiteY0" fmla="*/ 0 h 480060"/>
              <a:gd name="connsiteX1" fmla="*/ 480060 w 960120"/>
              <a:gd name="connsiteY1" fmla="*/ 0 h 480060"/>
              <a:gd name="connsiteX2" fmla="*/ 960120 w 9601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0120" h="480060">
                <a:moveTo>
                  <a:pt x="0" y="0"/>
                </a:moveTo>
                <a:lnTo>
                  <a:pt x="480060" y="0"/>
                </a:lnTo>
                <a:lnTo>
                  <a:pt x="960120" y="480060"/>
                </a:lnTo>
              </a:path>
            </a:pathLst>
          </a:cu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9971B0C7-2133-7954-01BE-2FE2BD296C4D}"/>
              </a:ext>
            </a:extLst>
          </p:cNvPr>
          <p:cNvSpPr/>
          <p:nvPr/>
        </p:nvSpPr>
        <p:spPr>
          <a:xfrm>
            <a:off x="3401411" y="4016449"/>
            <a:ext cx="5389178" cy="462008"/>
          </a:xfrm>
          <a:prstGeom prst="diamond">
            <a:avLst/>
          </a:prstGeom>
          <a:gradFill>
            <a:gsLst>
              <a:gs pos="31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腾讯体 W3"/>
              <a:ea typeface="腾讯体 W3"/>
              <a:cs typeface="+mn-cs"/>
            </a:endParaRPr>
          </a:p>
        </p:txBody>
      </p:sp>
      <p:sp>
        <p:nvSpPr>
          <p:cNvPr id="5" name="标题 3">
            <a:extLst>
              <a:ext uri="{FF2B5EF4-FFF2-40B4-BE49-F238E27FC236}">
                <a16:creationId xmlns:a16="http://schemas.microsoft.com/office/drawing/2014/main" id="{D67C212D-4258-324D-E441-E3FEB3422AF8}"/>
              </a:ext>
            </a:extLst>
          </p:cNvPr>
          <p:cNvSpPr txBox="1">
            <a:spLocks/>
          </p:cNvSpPr>
          <p:nvPr/>
        </p:nvSpPr>
        <p:spPr>
          <a:xfrm>
            <a:off x="3588906" y="2451027"/>
            <a:ext cx="5014193" cy="1592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15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4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输入主题</a:t>
            </a:r>
          </a:p>
        </p:txBody>
      </p:sp>
      <p:sp>
        <p:nvSpPr>
          <p:cNvPr id="7" name="副标题 2">
            <a:extLst>
              <a:ext uri="{FF2B5EF4-FFF2-40B4-BE49-F238E27FC236}">
                <a16:creationId xmlns:a16="http://schemas.microsoft.com/office/drawing/2014/main" id="{18F6092A-3955-75F7-AAEA-A2DC415A3C66}"/>
              </a:ext>
            </a:extLst>
          </p:cNvPr>
          <p:cNvSpPr txBox="1">
            <a:spLocks/>
          </p:cNvSpPr>
          <p:nvPr/>
        </p:nvSpPr>
        <p:spPr>
          <a:xfrm>
            <a:off x="4932221" y="4631979"/>
            <a:ext cx="2327561" cy="249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1800" spc="3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Nereus Bold" pitchFamily="2" charset="0"/>
              </a:rPr>
              <a:t>ENTER A TOPIC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1B20447A-0B4A-1768-1B20-831158B462B2}"/>
              </a:ext>
            </a:extLst>
          </p:cNvPr>
          <p:cNvSpPr/>
          <p:nvPr/>
        </p:nvSpPr>
        <p:spPr>
          <a:xfrm rot="5400000">
            <a:off x="4609764" y="4691450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C9A4DE88-F07D-6A07-6480-82CE09404058}"/>
              </a:ext>
            </a:extLst>
          </p:cNvPr>
          <p:cNvSpPr/>
          <p:nvPr/>
        </p:nvSpPr>
        <p:spPr>
          <a:xfrm rot="16200000" flipH="1">
            <a:off x="7431146" y="4691448"/>
            <a:ext cx="151030" cy="130361"/>
          </a:xfrm>
          <a:prstGeom prst="triangle">
            <a:avLst/>
          </a:prstGeom>
          <a:gradFill flip="none" rotWithShape="1">
            <a:gsLst>
              <a:gs pos="0">
                <a:srgbClr val="FFC600"/>
              </a:gs>
              <a:gs pos="100000">
                <a:srgbClr val="FF601F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图形 3">
            <a:extLst>
              <a:ext uri="{FF2B5EF4-FFF2-40B4-BE49-F238E27FC236}">
                <a16:creationId xmlns:a16="http://schemas.microsoft.com/office/drawing/2014/main" id="{BF9BD0DC-D8DC-B2FB-7F50-6E83565DB437}"/>
              </a:ext>
            </a:extLst>
          </p:cNvPr>
          <p:cNvSpPr/>
          <p:nvPr/>
        </p:nvSpPr>
        <p:spPr>
          <a:xfrm rot="16880772">
            <a:off x="5307948" y="2485252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3">
            <a:extLst>
              <a:ext uri="{FF2B5EF4-FFF2-40B4-BE49-F238E27FC236}">
                <a16:creationId xmlns:a16="http://schemas.microsoft.com/office/drawing/2014/main" id="{CE25FD7F-FD8D-6624-8226-858E29D972D6}"/>
              </a:ext>
            </a:extLst>
          </p:cNvPr>
          <p:cNvSpPr/>
          <p:nvPr/>
        </p:nvSpPr>
        <p:spPr>
          <a:xfrm rot="15071558">
            <a:off x="8004155" y="3289447"/>
            <a:ext cx="378667" cy="370816"/>
          </a:xfrm>
          <a:custGeom>
            <a:avLst/>
            <a:gdLst>
              <a:gd name="connsiteX0" fmla="*/ 311116 w 489893"/>
              <a:gd name="connsiteY0" fmla="*/ 278244 h 479736"/>
              <a:gd name="connsiteX1" fmla="*/ 489893 w 489893"/>
              <a:gd name="connsiteY1" fmla="*/ 236225 h 479736"/>
              <a:gd name="connsiteX2" fmla="*/ 309953 w 489893"/>
              <a:gd name="connsiteY2" fmla="*/ 198857 h 479736"/>
              <a:gd name="connsiteX3" fmla="*/ 351817 w 489893"/>
              <a:gd name="connsiteY3" fmla="*/ 131951 h 479736"/>
              <a:gd name="connsiteX4" fmla="*/ 284136 w 489893"/>
              <a:gd name="connsiteY4" fmla="*/ 175056 h 479736"/>
              <a:gd name="connsiteX5" fmla="*/ 241264 w 489893"/>
              <a:gd name="connsiteY5" fmla="*/ 0 h 479736"/>
              <a:gd name="connsiteX6" fmla="*/ 203043 w 489893"/>
              <a:gd name="connsiteY6" fmla="*/ 176219 h 479736"/>
              <a:gd name="connsiteX7" fmla="*/ 134819 w 489893"/>
              <a:gd name="connsiteY7" fmla="*/ 135207 h 479736"/>
              <a:gd name="connsiteX8" fmla="*/ 178777 w 489893"/>
              <a:gd name="connsiteY8" fmla="*/ 201493 h 479736"/>
              <a:gd name="connsiteX9" fmla="*/ 0 w 489893"/>
              <a:gd name="connsiteY9" fmla="*/ 243512 h 479736"/>
              <a:gd name="connsiteX10" fmla="*/ 179863 w 489893"/>
              <a:gd name="connsiteY10" fmla="*/ 280880 h 479736"/>
              <a:gd name="connsiteX11" fmla="*/ 138076 w 489893"/>
              <a:gd name="connsiteY11" fmla="*/ 347786 h 479736"/>
              <a:gd name="connsiteX12" fmla="*/ 205757 w 489893"/>
              <a:gd name="connsiteY12" fmla="*/ 304681 h 479736"/>
              <a:gd name="connsiteX13" fmla="*/ 248629 w 489893"/>
              <a:gd name="connsiteY13" fmla="*/ 479737 h 479736"/>
              <a:gd name="connsiteX14" fmla="*/ 286850 w 489893"/>
              <a:gd name="connsiteY14" fmla="*/ 303595 h 479736"/>
              <a:gd name="connsiteX15" fmla="*/ 355074 w 489893"/>
              <a:gd name="connsiteY15" fmla="*/ 344530 h 479736"/>
              <a:gd name="connsiteX16" fmla="*/ 311116 w 489893"/>
              <a:gd name="connsiteY16" fmla="*/ 278244 h 47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9893" h="479736">
                <a:moveTo>
                  <a:pt x="311116" y="278244"/>
                </a:moveTo>
                <a:lnTo>
                  <a:pt x="489893" y="236225"/>
                </a:lnTo>
                <a:lnTo>
                  <a:pt x="309953" y="198857"/>
                </a:lnTo>
                <a:lnTo>
                  <a:pt x="351817" y="131951"/>
                </a:lnTo>
                <a:lnTo>
                  <a:pt x="284136" y="175056"/>
                </a:lnTo>
                <a:lnTo>
                  <a:pt x="241264" y="0"/>
                </a:lnTo>
                <a:lnTo>
                  <a:pt x="203043" y="176219"/>
                </a:lnTo>
                <a:lnTo>
                  <a:pt x="134819" y="135207"/>
                </a:lnTo>
                <a:lnTo>
                  <a:pt x="178777" y="201493"/>
                </a:lnTo>
                <a:lnTo>
                  <a:pt x="0" y="243512"/>
                </a:lnTo>
                <a:lnTo>
                  <a:pt x="179863" y="280880"/>
                </a:lnTo>
                <a:lnTo>
                  <a:pt x="138076" y="347786"/>
                </a:lnTo>
                <a:lnTo>
                  <a:pt x="205757" y="304681"/>
                </a:lnTo>
                <a:lnTo>
                  <a:pt x="248629" y="479737"/>
                </a:lnTo>
                <a:lnTo>
                  <a:pt x="286850" y="303595"/>
                </a:lnTo>
                <a:lnTo>
                  <a:pt x="355074" y="344530"/>
                </a:lnTo>
                <a:lnTo>
                  <a:pt x="311116" y="278244"/>
                </a:lnTo>
                <a:close/>
              </a:path>
            </a:pathLst>
          </a:custGeom>
          <a:solidFill>
            <a:srgbClr val="FFFFFF"/>
          </a:solidFill>
          <a:ln w="77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5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:a16="http://schemas.microsoft.com/office/drawing/2014/main" id="{8A3B0B4B-290A-F3D5-F5FC-8265F65761FE}"/>
              </a:ext>
            </a:extLst>
          </p:cNvPr>
          <p:cNvSpPr txBox="1">
            <a:spLocks/>
          </p:cNvSpPr>
          <p:nvPr/>
        </p:nvSpPr>
        <p:spPr>
          <a:xfrm>
            <a:off x="5047409" y="498731"/>
            <a:ext cx="2090317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F8970F-47DA-564C-0AB7-E293E164728B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4" name="菱形 3">
              <a:extLst>
                <a:ext uri="{FF2B5EF4-FFF2-40B4-BE49-F238E27FC236}">
                  <a16:creationId xmlns:a16="http://schemas.microsoft.com/office/drawing/2014/main" id="{3281D3BD-37D2-EB1A-C1CC-8230AC180418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A0F5E5FC-EFE7-3E12-6909-1D87CBD7EE0E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E4DCBFD-876C-C032-568D-132979FE8FE1}"/>
              </a:ext>
            </a:extLst>
          </p:cNvPr>
          <p:cNvGrpSpPr/>
          <p:nvPr/>
        </p:nvGrpSpPr>
        <p:grpSpPr>
          <a:xfrm flipH="1">
            <a:off x="702830" y="1827204"/>
            <a:ext cx="5647026" cy="4250412"/>
            <a:chOff x="838520" y="2325345"/>
            <a:chExt cx="4831396" cy="363650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38B29A5-2C06-FDB8-04AC-6E4009E0F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2904" y="2504099"/>
              <a:ext cx="3819484" cy="2539466"/>
            </a:xfrm>
            <a:prstGeom prst="rect">
              <a:avLst/>
            </a:prstGeom>
          </p:spPr>
        </p:pic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78F44E1-8451-B417-6C0B-D799FF287262}"/>
                </a:ext>
              </a:extLst>
            </p:cNvPr>
            <p:cNvSpPr/>
            <p:nvPr/>
          </p:nvSpPr>
          <p:spPr>
            <a:xfrm>
              <a:off x="3024909" y="2325345"/>
              <a:ext cx="2317479" cy="1650562"/>
            </a:xfrm>
            <a:custGeom>
              <a:avLst/>
              <a:gdLst>
                <a:gd name="connsiteX0" fmla="*/ 4820633 w 4923251"/>
                <a:gd name="connsiteY0" fmla="*/ 548955 h 3506451"/>
                <a:gd name="connsiteX1" fmla="*/ 4822156 w 4923251"/>
                <a:gd name="connsiteY1" fmla="*/ 515947 h 3506451"/>
                <a:gd name="connsiteX2" fmla="*/ 4821648 w 4923251"/>
                <a:gd name="connsiteY2" fmla="*/ 163016 h 3506451"/>
                <a:gd name="connsiteX3" fmla="*/ 4780515 w 4923251"/>
                <a:gd name="connsiteY3" fmla="*/ 122391 h 3506451"/>
                <a:gd name="connsiteX4" fmla="*/ 1198653 w 4923251"/>
                <a:gd name="connsiteY4" fmla="*/ 122645 h 3506451"/>
                <a:gd name="connsiteX5" fmla="*/ 41092 w 4923251"/>
                <a:gd name="connsiteY5" fmla="*/ 122391 h 3506451"/>
                <a:gd name="connsiteX6" fmla="*/ 10623 w 4923251"/>
                <a:gd name="connsiteY6" fmla="*/ 121376 h 3506451"/>
                <a:gd name="connsiteX7" fmla="*/ 3768 w 4923251"/>
                <a:gd name="connsiteY7" fmla="*/ 105380 h 3506451"/>
                <a:gd name="connsiteX8" fmla="*/ 38553 w 4923251"/>
                <a:gd name="connsiteY8" fmla="*/ 82782 h 3506451"/>
                <a:gd name="connsiteX9" fmla="*/ 71561 w 4923251"/>
                <a:gd name="connsiteY9" fmla="*/ 82274 h 3506451"/>
                <a:gd name="connsiteX10" fmla="*/ 2429847 w 4923251"/>
                <a:gd name="connsiteY10" fmla="*/ 82528 h 3506451"/>
                <a:gd name="connsiteX11" fmla="*/ 2496624 w 4923251"/>
                <a:gd name="connsiteY11" fmla="*/ 54598 h 3506451"/>
                <a:gd name="connsiteX12" fmla="*/ 2530140 w 4923251"/>
                <a:gd name="connsiteY12" fmla="*/ 20067 h 3506451"/>
                <a:gd name="connsiteX13" fmla="*/ 2577367 w 4923251"/>
                <a:gd name="connsiteY13" fmla="*/ 516 h 3506451"/>
                <a:gd name="connsiteX14" fmla="*/ 2831273 w 4923251"/>
                <a:gd name="connsiteY14" fmla="*/ 770 h 3506451"/>
                <a:gd name="connsiteX15" fmla="*/ 4136100 w 4923251"/>
                <a:gd name="connsiteY15" fmla="*/ 1024 h 3506451"/>
                <a:gd name="connsiteX16" fmla="*/ 4864559 w 4923251"/>
                <a:gd name="connsiteY16" fmla="*/ 1278 h 3506451"/>
                <a:gd name="connsiteX17" fmla="*/ 4897567 w 4923251"/>
                <a:gd name="connsiteY17" fmla="*/ 1532 h 3506451"/>
                <a:gd name="connsiteX18" fmla="*/ 4922449 w 4923251"/>
                <a:gd name="connsiteY18" fmla="*/ 25907 h 3506451"/>
                <a:gd name="connsiteX19" fmla="*/ 4922703 w 4923251"/>
                <a:gd name="connsiteY19" fmla="*/ 56376 h 3506451"/>
                <a:gd name="connsiteX20" fmla="*/ 4922449 w 4923251"/>
                <a:gd name="connsiteY20" fmla="*/ 508330 h 3506451"/>
                <a:gd name="connsiteX21" fmla="*/ 4923973 w 4923251"/>
                <a:gd name="connsiteY21" fmla="*/ 548955 h 3506451"/>
                <a:gd name="connsiteX22" fmla="*/ 4923718 w 4923251"/>
                <a:gd name="connsiteY22" fmla="*/ 848565 h 3506451"/>
                <a:gd name="connsiteX23" fmla="*/ 4900359 w 4923251"/>
                <a:gd name="connsiteY23" fmla="*/ 904170 h 3506451"/>
                <a:gd name="connsiteX24" fmla="*/ 4878524 w 4923251"/>
                <a:gd name="connsiteY24" fmla="*/ 925244 h 3506451"/>
                <a:gd name="connsiteX25" fmla="*/ 4854402 w 4923251"/>
                <a:gd name="connsiteY25" fmla="*/ 982881 h 3506451"/>
                <a:gd name="connsiteX26" fmla="*/ 4853386 w 4923251"/>
                <a:gd name="connsiteY26" fmla="*/ 1868762 h 3506451"/>
                <a:gd name="connsiteX27" fmla="*/ 4851863 w 4923251"/>
                <a:gd name="connsiteY27" fmla="*/ 3452886 h 3506451"/>
                <a:gd name="connsiteX28" fmla="*/ 4830027 w 4923251"/>
                <a:gd name="connsiteY28" fmla="*/ 3506460 h 3506451"/>
                <a:gd name="connsiteX29" fmla="*/ 4824949 w 4923251"/>
                <a:gd name="connsiteY29" fmla="*/ 3478276 h 3506451"/>
                <a:gd name="connsiteX30" fmla="*/ 4822156 w 4923251"/>
                <a:gd name="connsiteY30" fmla="*/ 1698644 h 3506451"/>
                <a:gd name="connsiteX31" fmla="*/ 4820886 w 4923251"/>
                <a:gd name="connsiteY31" fmla="*/ 579170 h 3506451"/>
                <a:gd name="connsiteX32" fmla="*/ 4820633 w 4923251"/>
                <a:gd name="connsiteY32" fmla="*/ 548955 h 3506451"/>
                <a:gd name="connsiteX33" fmla="*/ 4699011 w 4923251"/>
                <a:gd name="connsiteY33" fmla="*/ 19051 h 3506451"/>
                <a:gd name="connsiteX34" fmla="*/ 4631218 w 4923251"/>
                <a:gd name="connsiteY34" fmla="*/ 104110 h 3506451"/>
                <a:gd name="connsiteX35" fmla="*/ 4699011 w 4923251"/>
                <a:gd name="connsiteY35" fmla="*/ 19051 h 3506451"/>
                <a:gd name="connsiteX36" fmla="*/ 4224460 w 4923251"/>
                <a:gd name="connsiteY36" fmla="*/ 103602 h 3506451"/>
                <a:gd name="connsiteX37" fmla="*/ 4233346 w 4923251"/>
                <a:gd name="connsiteY37" fmla="*/ 104618 h 3506451"/>
                <a:gd name="connsiteX38" fmla="*/ 4296569 w 4923251"/>
                <a:gd name="connsiteY38" fmla="*/ 27430 h 3506451"/>
                <a:gd name="connsiteX39" fmla="*/ 4294792 w 4923251"/>
                <a:gd name="connsiteY39" fmla="*/ 21336 h 3506451"/>
                <a:gd name="connsiteX40" fmla="*/ 4287936 w 4923251"/>
                <a:gd name="connsiteY40" fmla="*/ 22606 h 3506451"/>
                <a:gd name="connsiteX41" fmla="*/ 4264069 w 4923251"/>
                <a:gd name="connsiteY41" fmla="*/ 51805 h 3506451"/>
                <a:gd name="connsiteX42" fmla="*/ 4224460 w 4923251"/>
                <a:gd name="connsiteY42" fmla="*/ 103602 h 3506451"/>
                <a:gd name="connsiteX43" fmla="*/ 4751316 w 4923251"/>
                <a:gd name="connsiteY43" fmla="*/ 20321 h 3506451"/>
                <a:gd name="connsiteX44" fmla="*/ 4682507 w 4923251"/>
                <a:gd name="connsiteY44" fmla="*/ 104110 h 3506451"/>
                <a:gd name="connsiteX45" fmla="*/ 4751316 w 4923251"/>
                <a:gd name="connsiteY45" fmla="*/ 20321 h 3506451"/>
                <a:gd name="connsiteX46" fmla="*/ 4181803 w 4923251"/>
                <a:gd name="connsiteY46" fmla="*/ 104110 h 3506451"/>
                <a:gd name="connsiteX47" fmla="*/ 4188658 w 4923251"/>
                <a:gd name="connsiteY47" fmla="*/ 103602 h 3506451"/>
                <a:gd name="connsiteX48" fmla="*/ 4248835 w 4923251"/>
                <a:gd name="connsiteY48" fmla="*/ 29461 h 3506451"/>
                <a:gd name="connsiteX49" fmla="*/ 4248073 w 4923251"/>
                <a:gd name="connsiteY49" fmla="*/ 21083 h 3506451"/>
                <a:gd name="connsiteX50" fmla="*/ 4239186 w 4923251"/>
                <a:gd name="connsiteY50" fmla="*/ 23876 h 3506451"/>
                <a:gd name="connsiteX51" fmla="*/ 4193737 w 4923251"/>
                <a:gd name="connsiteY51" fmla="*/ 81005 h 3506451"/>
                <a:gd name="connsiteX52" fmla="*/ 4181803 w 4923251"/>
                <a:gd name="connsiteY52" fmla="*/ 104110 h 3506451"/>
                <a:gd name="connsiteX53" fmla="*/ 4598718 w 4923251"/>
                <a:gd name="connsiteY53" fmla="*/ 19813 h 3506451"/>
                <a:gd name="connsiteX54" fmla="*/ 4529910 w 4923251"/>
                <a:gd name="connsiteY54" fmla="*/ 104872 h 3506451"/>
                <a:gd name="connsiteX55" fmla="*/ 4598718 w 4923251"/>
                <a:gd name="connsiteY55" fmla="*/ 19813 h 3506451"/>
                <a:gd name="connsiteX56" fmla="*/ 4801336 w 4923251"/>
                <a:gd name="connsiteY56" fmla="*/ 21336 h 3506451"/>
                <a:gd name="connsiteX57" fmla="*/ 4792449 w 4923251"/>
                <a:gd name="connsiteY57" fmla="*/ 20321 h 3506451"/>
                <a:gd name="connsiteX58" fmla="*/ 4730496 w 4923251"/>
                <a:gd name="connsiteY58" fmla="*/ 96747 h 3506451"/>
                <a:gd name="connsiteX59" fmla="*/ 4731511 w 4923251"/>
                <a:gd name="connsiteY59" fmla="*/ 103602 h 3506451"/>
                <a:gd name="connsiteX60" fmla="*/ 4740398 w 4923251"/>
                <a:gd name="connsiteY60" fmla="*/ 101825 h 3506451"/>
                <a:gd name="connsiteX61" fmla="*/ 4801336 w 4923251"/>
                <a:gd name="connsiteY61" fmla="*/ 21336 h 3506451"/>
                <a:gd name="connsiteX62" fmla="*/ 4030729 w 4923251"/>
                <a:gd name="connsiteY62" fmla="*/ 103094 h 3506451"/>
                <a:gd name="connsiteX63" fmla="*/ 4095221 w 4923251"/>
                <a:gd name="connsiteY63" fmla="*/ 20829 h 3506451"/>
                <a:gd name="connsiteX64" fmla="*/ 4030729 w 4923251"/>
                <a:gd name="connsiteY64" fmla="*/ 103094 h 3506451"/>
                <a:gd name="connsiteX65" fmla="*/ 4382389 w 4923251"/>
                <a:gd name="connsiteY65" fmla="*/ 103348 h 3506451"/>
                <a:gd name="connsiteX66" fmla="*/ 4449167 w 4923251"/>
                <a:gd name="connsiteY66" fmla="*/ 20067 h 3506451"/>
                <a:gd name="connsiteX67" fmla="*/ 4382389 w 4923251"/>
                <a:gd name="connsiteY67" fmla="*/ 103348 h 3506451"/>
                <a:gd name="connsiteX68" fmla="*/ 4150827 w 4923251"/>
                <a:gd name="connsiteY68" fmla="*/ 19305 h 3506451"/>
                <a:gd name="connsiteX69" fmla="*/ 4083034 w 4923251"/>
                <a:gd name="connsiteY69" fmla="*/ 104110 h 3506451"/>
                <a:gd name="connsiteX70" fmla="*/ 4150827 w 4923251"/>
                <a:gd name="connsiteY70" fmla="*/ 19305 h 3506451"/>
                <a:gd name="connsiteX71" fmla="*/ 4851355 w 4923251"/>
                <a:gd name="connsiteY71" fmla="*/ 19051 h 3506451"/>
                <a:gd name="connsiteX72" fmla="*/ 4783562 w 4923251"/>
                <a:gd name="connsiteY72" fmla="*/ 104364 h 3506451"/>
                <a:gd name="connsiteX73" fmla="*/ 4851355 w 4923251"/>
                <a:gd name="connsiteY73" fmla="*/ 19051 h 3506451"/>
                <a:gd name="connsiteX74" fmla="*/ 4199577 w 4923251"/>
                <a:gd name="connsiteY74" fmla="*/ 18290 h 3506451"/>
                <a:gd name="connsiteX75" fmla="*/ 4132291 w 4923251"/>
                <a:gd name="connsiteY75" fmla="*/ 103348 h 3506451"/>
                <a:gd name="connsiteX76" fmla="*/ 4199577 w 4923251"/>
                <a:gd name="connsiteY76" fmla="*/ 18290 h 3506451"/>
                <a:gd name="connsiteX77" fmla="*/ 4283112 w 4923251"/>
                <a:gd name="connsiteY77" fmla="*/ 102841 h 3506451"/>
                <a:gd name="connsiteX78" fmla="*/ 4349636 w 4923251"/>
                <a:gd name="connsiteY78" fmla="*/ 21083 h 3506451"/>
                <a:gd name="connsiteX79" fmla="*/ 4283112 w 4923251"/>
                <a:gd name="connsiteY79" fmla="*/ 102841 h 3506451"/>
                <a:gd name="connsiteX80" fmla="*/ 4551492 w 4923251"/>
                <a:gd name="connsiteY80" fmla="*/ 19305 h 3506451"/>
                <a:gd name="connsiteX81" fmla="*/ 4482937 w 4923251"/>
                <a:gd name="connsiteY81" fmla="*/ 103856 h 3506451"/>
                <a:gd name="connsiteX82" fmla="*/ 4551492 w 4923251"/>
                <a:gd name="connsiteY82" fmla="*/ 19305 h 3506451"/>
                <a:gd name="connsiteX83" fmla="*/ 4580691 w 4923251"/>
                <a:gd name="connsiteY83" fmla="*/ 105126 h 3506451"/>
                <a:gd name="connsiteX84" fmla="*/ 4648484 w 4923251"/>
                <a:gd name="connsiteY84" fmla="*/ 20321 h 3506451"/>
                <a:gd name="connsiteX85" fmla="*/ 4580691 w 4923251"/>
                <a:gd name="connsiteY85" fmla="*/ 105126 h 3506451"/>
                <a:gd name="connsiteX86" fmla="*/ 4499441 w 4923251"/>
                <a:gd name="connsiteY86" fmla="*/ 18797 h 3506451"/>
                <a:gd name="connsiteX87" fmla="*/ 4431648 w 4923251"/>
                <a:gd name="connsiteY87" fmla="*/ 103856 h 3506451"/>
                <a:gd name="connsiteX88" fmla="*/ 4499441 w 4923251"/>
                <a:gd name="connsiteY88" fmla="*/ 18797 h 3506451"/>
                <a:gd name="connsiteX89" fmla="*/ 4397116 w 4923251"/>
                <a:gd name="connsiteY89" fmla="*/ 21844 h 3506451"/>
                <a:gd name="connsiteX90" fmla="*/ 4390261 w 4923251"/>
                <a:gd name="connsiteY90" fmla="*/ 21336 h 3506451"/>
                <a:gd name="connsiteX91" fmla="*/ 4333385 w 4923251"/>
                <a:gd name="connsiteY91" fmla="*/ 91415 h 3506451"/>
                <a:gd name="connsiteX92" fmla="*/ 4331862 w 4923251"/>
                <a:gd name="connsiteY92" fmla="*/ 102841 h 3506451"/>
                <a:gd name="connsiteX93" fmla="*/ 4397116 w 4923251"/>
                <a:gd name="connsiteY93" fmla="*/ 21844 h 350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4923251" h="3506451">
                  <a:moveTo>
                    <a:pt x="4820633" y="548955"/>
                  </a:moveTo>
                  <a:cubicBezTo>
                    <a:pt x="4821140" y="538037"/>
                    <a:pt x="4822156" y="527119"/>
                    <a:pt x="4822156" y="515947"/>
                  </a:cubicBezTo>
                  <a:cubicBezTo>
                    <a:pt x="4822156" y="398388"/>
                    <a:pt x="4821902" y="280575"/>
                    <a:pt x="4821648" y="163016"/>
                  </a:cubicBezTo>
                  <a:cubicBezTo>
                    <a:pt x="4821648" y="122645"/>
                    <a:pt x="4821395" y="122391"/>
                    <a:pt x="4780515" y="122391"/>
                  </a:cubicBezTo>
                  <a:cubicBezTo>
                    <a:pt x="3586646" y="122391"/>
                    <a:pt x="2392522" y="122645"/>
                    <a:pt x="1198653" y="122645"/>
                  </a:cubicBezTo>
                  <a:cubicBezTo>
                    <a:pt x="812715" y="122645"/>
                    <a:pt x="427031" y="122645"/>
                    <a:pt x="41092" y="122391"/>
                  </a:cubicBezTo>
                  <a:cubicBezTo>
                    <a:pt x="30936" y="122391"/>
                    <a:pt x="20780" y="122645"/>
                    <a:pt x="10623" y="121376"/>
                  </a:cubicBezTo>
                  <a:cubicBezTo>
                    <a:pt x="213" y="120106"/>
                    <a:pt x="-2326" y="113759"/>
                    <a:pt x="3768" y="105380"/>
                  </a:cubicBezTo>
                  <a:cubicBezTo>
                    <a:pt x="12401" y="93446"/>
                    <a:pt x="22303" y="83290"/>
                    <a:pt x="38553" y="82782"/>
                  </a:cubicBezTo>
                  <a:cubicBezTo>
                    <a:pt x="49471" y="82528"/>
                    <a:pt x="60643" y="82274"/>
                    <a:pt x="71561" y="82274"/>
                  </a:cubicBezTo>
                  <a:cubicBezTo>
                    <a:pt x="857656" y="82274"/>
                    <a:pt x="1643751" y="82020"/>
                    <a:pt x="2429847" y="82528"/>
                  </a:cubicBezTo>
                  <a:cubicBezTo>
                    <a:pt x="2457269" y="82528"/>
                    <a:pt x="2479105" y="76434"/>
                    <a:pt x="2496624" y="54598"/>
                  </a:cubicBezTo>
                  <a:cubicBezTo>
                    <a:pt x="2506781" y="42157"/>
                    <a:pt x="2519476" y="32001"/>
                    <a:pt x="2530140" y="20067"/>
                  </a:cubicBezTo>
                  <a:cubicBezTo>
                    <a:pt x="2542835" y="5594"/>
                    <a:pt x="2558324" y="262"/>
                    <a:pt x="2577367" y="516"/>
                  </a:cubicBezTo>
                  <a:cubicBezTo>
                    <a:pt x="2661917" y="1024"/>
                    <a:pt x="2746722" y="770"/>
                    <a:pt x="2831273" y="770"/>
                  </a:cubicBezTo>
                  <a:cubicBezTo>
                    <a:pt x="3266215" y="770"/>
                    <a:pt x="3701158" y="1024"/>
                    <a:pt x="4136100" y="1024"/>
                  </a:cubicBezTo>
                  <a:cubicBezTo>
                    <a:pt x="4378835" y="1024"/>
                    <a:pt x="4621824" y="1278"/>
                    <a:pt x="4864559" y="1278"/>
                  </a:cubicBezTo>
                  <a:cubicBezTo>
                    <a:pt x="4875476" y="1278"/>
                    <a:pt x="4886648" y="1024"/>
                    <a:pt x="4897567" y="1532"/>
                  </a:cubicBezTo>
                  <a:cubicBezTo>
                    <a:pt x="4916863" y="2547"/>
                    <a:pt x="4921179" y="7118"/>
                    <a:pt x="4922449" y="25907"/>
                  </a:cubicBezTo>
                  <a:cubicBezTo>
                    <a:pt x="4922957" y="36063"/>
                    <a:pt x="4922703" y="46219"/>
                    <a:pt x="4922703" y="56376"/>
                  </a:cubicBezTo>
                  <a:cubicBezTo>
                    <a:pt x="4922449" y="206942"/>
                    <a:pt x="4922449" y="357509"/>
                    <a:pt x="4922449" y="508330"/>
                  </a:cubicBezTo>
                  <a:cubicBezTo>
                    <a:pt x="4922449" y="521787"/>
                    <a:pt x="4923465" y="535244"/>
                    <a:pt x="4923973" y="548955"/>
                  </a:cubicBezTo>
                  <a:cubicBezTo>
                    <a:pt x="4923718" y="648740"/>
                    <a:pt x="4922957" y="748779"/>
                    <a:pt x="4923718" y="848565"/>
                  </a:cubicBezTo>
                  <a:cubicBezTo>
                    <a:pt x="4923973" y="871416"/>
                    <a:pt x="4918640" y="889697"/>
                    <a:pt x="4900359" y="904170"/>
                  </a:cubicBezTo>
                  <a:cubicBezTo>
                    <a:pt x="4892488" y="910518"/>
                    <a:pt x="4886394" y="919151"/>
                    <a:pt x="4878524" y="925244"/>
                  </a:cubicBezTo>
                  <a:cubicBezTo>
                    <a:pt x="4858972" y="939971"/>
                    <a:pt x="4854402" y="959522"/>
                    <a:pt x="4854402" y="982881"/>
                  </a:cubicBezTo>
                  <a:cubicBezTo>
                    <a:pt x="4854402" y="1278175"/>
                    <a:pt x="4853894" y="1573468"/>
                    <a:pt x="4853386" y="1868762"/>
                  </a:cubicBezTo>
                  <a:cubicBezTo>
                    <a:pt x="4852879" y="2396888"/>
                    <a:pt x="4852117" y="2924760"/>
                    <a:pt x="4851863" y="3452886"/>
                  </a:cubicBezTo>
                  <a:cubicBezTo>
                    <a:pt x="4851863" y="3473706"/>
                    <a:pt x="4848816" y="3492495"/>
                    <a:pt x="4830027" y="3506460"/>
                  </a:cubicBezTo>
                  <a:cubicBezTo>
                    <a:pt x="4822410" y="3496812"/>
                    <a:pt x="4824949" y="3487163"/>
                    <a:pt x="4824949" y="3478276"/>
                  </a:cubicBezTo>
                  <a:cubicBezTo>
                    <a:pt x="4823934" y="2885150"/>
                    <a:pt x="4822918" y="2292024"/>
                    <a:pt x="4822156" y="1698644"/>
                  </a:cubicBezTo>
                  <a:cubicBezTo>
                    <a:pt x="4821648" y="1325401"/>
                    <a:pt x="4821140" y="952412"/>
                    <a:pt x="4820886" y="579170"/>
                  </a:cubicBezTo>
                  <a:cubicBezTo>
                    <a:pt x="4821140" y="569267"/>
                    <a:pt x="4820886" y="559111"/>
                    <a:pt x="4820633" y="548955"/>
                  </a:cubicBezTo>
                  <a:close/>
                  <a:moveTo>
                    <a:pt x="4699011" y="19051"/>
                  </a:moveTo>
                  <a:cubicBezTo>
                    <a:pt x="4677175" y="29969"/>
                    <a:pt x="4634011" y="86083"/>
                    <a:pt x="4631218" y="104110"/>
                  </a:cubicBezTo>
                  <a:cubicBezTo>
                    <a:pt x="4647468" y="95477"/>
                    <a:pt x="4686824" y="47235"/>
                    <a:pt x="4699011" y="19051"/>
                  </a:cubicBezTo>
                  <a:close/>
                  <a:moveTo>
                    <a:pt x="4224460" y="103602"/>
                  </a:moveTo>
                  <a:cubicBezTo>
                    <a:pt x="4231569" y="104618"/>
                    <a:pt x="4232839" y="105126"/>
                    <a:pt x="4233346" y="104618"/>
                  </a:cubicBezTo>
                  <a:cubicBezTo>
                    <a:pt x="4259245" y="82782"/>
                    <a:pt x="4276256" y="53583"/>
                    <a:pt x="4296569" y="27430"/>
                  </a:cubicBezTo>
                  <a:cubicBezTo>
                    <a:pt x="4298093" y="25399"/>
                    <a:pt x="4297585" y="22098"/>
                    <a:pt x="4294792" y="21336"/>
                  </a:cubicBezTo>
                  <a:cubicBezTo>
                    <a:pt x="4292760" y="20829"/>
                    <a:pt x="4289206" y="21083"/>
                    <a:pt x="4287936" y="22606"/>
                  </a:cubicBezTo>
                  <a:cubicBezTo>
                    <a:pt x="4279811" y="32001"/>
                    <a:pt x="4271687" y="41903"/>
                    <a:pt x="4264069" y="51805"/>
                  </a:cubicBezTo>
                  <a:cubicBezTo>
                    <a:pt x="4251628" y="68055"/>
                    <a:pt x="4239186" y="84559"/>
                    <a:pt x="4224460" y="103602"/>
                  </a:cubicBezTo>
                  <a:close/>
                  <a:moveTo>
                    <a:pt x="4751316" y="20321"/>
                  </a:moveTo>
                  <a:cubicBezTo>
                    <a:pt x="4730242" y="29969"/>
                    <a:pt x="4687332" y="83798"/>
                    <a:pt x="4682507" y="104110"/>
                  </a:cubicBezTo>
                  <a:cubicBezTo>
                    <a:pt x="4697742" y="97255"/>
                    <a:pt x="4735574" y="52059"/>
                    <a:pt x="4751316" y="20321"/>
                  </a:cubicBezTo>
                  <a:close/>
                  <a:moveTo>
                    <a:pt x="4181803" y="104110"/>
                  </a:moveTo>
                  <a:cubicBezTo>
                    <a:pt x="4185358" y="103856"/>
                    <a:pt x="4187643" y="104364"/>
                    <a:pt x="4188658" y="103602"/>
                  </a:cubicBezTo>
                  <a:cubicBezTo>
                    <a:pt x="4211257" y="81005"/>
                    <a:pt x="4228776" y="54344"/>
                    <a:pt x="4248835" y="29461"/>
                  </a:cubicBezTo>
                  <a:cubicBezTo>
                    <a:pt x="4251120" y="26669"/>
                    <a:pt x="4252135" y="23114"/>
                    <a:pt x="4248073" y="21083"/>
                  </a:cubicBezTo>
                  <a:cubicBezTo>
                    <a:pt x="4244772" y="19305"/>
                    <a:pt x="4241218" y="21336"/>
                    <a:pt x="4239186" y="23876"/>
                  </a:cubicBezTo>
                  <a:cubicBezTo>
                    <a:pt x="4223952" y="42919"/>
                    <a:pt x="4208718" y="61708"/>
                    <a:pt x="4193737" y="81005"/>
                  </a:cubicBezTo>
                  <a:cubicBezTo>
                    <a:pt x="4188913" y="87352"/>
                    <a:pt x="4181041" y="92684"/>
                    <a:pt x="4181803" y="104110"/>
                  </a:cubicBezTo>
                  <a:close/>
                  <a:moveTo>
                    <a:pt x="4598718" y="19813"/>
                  </a:moveTo>
                  <a:cubicBezTo>
                    <a:pt x="4576882" y="31239"/>
                    <a:pt x="4534480" y="85321"/>
                    <a:pt x="4529910" y="104872"/>
                  </a:cubicBezTo>
                  <a:cubicBezTo>
                    <a:pt x="4547175" y="95731"/>
                    <a:pt x="4585515" y="49012"/>
                    <a:pt x="4598718" y="19813"/>
                  </a:cubicBezTo>
                  <a:close/>
                  <a:moveTo>
                    <a:pt x="4801336" y="21336"/>
                  </a:moveTo>
                  <a:cubicBezTo>
                    <a:pt x="4795496" y="20575"/>
                    <a:pt x="4793211" y="19559"/>
                    <a:pt x="4792449" y="20321"/>
                  </a:cubicBezTo>
                  <a:cubicBezTo>
                    <a:pt x="4768328" y="42919"/>
                    <a:pt x="4749792" y="70087"/>
                    <a:pt x="4730496" y="96747"/>
                  </a:cubicBezTo>
                  <a:cubicBezTo>
                    <a:pt x="4728972" y="98778"/>
                    <a:pt x="4729226" y="101825"/>
                    <a:pt x="4731511" y="103602"/>
                  </a:cubicBezTo>
                  <a:cubicBezTo>
                    <a:pt x="4734812" y="106141"/>
                    <a:pt x="4738113" y="104618"/>
                    <a:pt x="4740398" y="101825"/>
                  </a:cubicBezTo>
                  <a:cubicBezTo>
                    <a:pt x="4759949" y="75673"/>
                    <a:pt x="4782293" y="51551"/>
                    <a:pt x="4801336" y="21336"/>
                  </a:cubicBezTo>
                  <a:close/>
                  <a:moveTo>
                    <a:pt x="4030729" y="103094"/>
                  </a:moveTo>
                  <a:cubicBezTo>
                    <a:pt x="4049518" y="93954"/>
                    <a:pt x="4092936" y="38856"/>
                    <a:pt x="4095221" y="20829"/>
                  </a:cubicBezTo>
                  <a:cubicBezTo>
                    <a:pt x="4074655" y="34032"/>
                    <a:pt x="4036314" y="82782"/>
                    <a:pt x="4030729" y="103094"/>
                  </a:cubicBezTo>
                  <a:close/>
                  <a:moveTo>
                    <a:pt x="4382389" y="103348"/>
                  </a:moveTo>
                  <a:cubicBezTo>
                    <a:pt x="4398893" y="97001"/>
                    <a:pt x="4444851" y="40126"/>
                    <a:pt x="4449167" y="20067"/>
                  </a:cubicBezTo>
                  <a:cubicBezTo>
                    <a:pt x="4431648" y="28954"/>
                    <a:pt x="4388484" y="82528"/>
                    <a:pt x="4382389" y="103348"/>
                  </a:cubicBezTo>
                  <a:close/>
                  <a:moveTo>
                    <a:pt x="4150827" y="19305"/>
                  </a:moveTo>
                  <a:cubicBezTo>
                    <a:pt x="4128737" y="31239"/>
                    <a:pt x="4085826" y="86590"/>
                    <a:pt x="4083034" y="104110"/>
                  </a:cubicBezTo>
                  <a:cubicBezTo>
                    <a:pt x="4098522" y="94969"/>
                    <a:pt x="4139655" y="44442"/>
                    <a:pt x="4150827" y="19305"/>
                  </a:cubicBezTo>
                  <a:close/>
                  <a:moveTo>
                    <a:pt x="4851355" y="19051"/>
                  </a:moveTo>
                  <a:cubicBezTo>
                    <a:pt x="4827742" y="32001"/>
                    <a:pt x="4785339" y="87098"/>
                    <a:pt x="4783562" y="104364"/>
                  </a:cubicBezTo>
                  <a:cubicBezTo>
                    <a:pt x="4799558" y="95223"/>
                    <a:pt x="4839422" y="45712"/>
                    <a:pt x="4851355" y="19051"/>
                  </a:cubicBezTo>
                  <a:close/>
                  <a:moveTo>
                    <a:pt x="4199577" y="18290"/>
                  </a:moveTo>
                  <a:cubicBezTo>
                    <a:pt x="4176725" y="30731"/>
                    <a:pt x="4134577" y="85575"/>
                    <a:pt x="4132291" y="103348"/>
                  </a:cubicBezTo>
                  <a:cubicBezTo>
                    <a:pt x="4148287" y="93700"/>
                    <a:pt x="4187643" y="44950"/>
                    <a:pt x="4199577" y="18290"/>
                  </a:cubicBezTo>
                  <a:close/>
                  <a:moveTo>
                    <a:pt x="4283112" y="102841"/>
                  </a:moveTo>
                  <a:cubicBezTo>
                    <a:pt x="4299108" y="96493"/>
                    <a:pt x="4341257" y="44696"/>
                    <a:pt x="4349636" y="21083"/>
                  </a:cubicBezTo>
                  <a:cubicBezTo>
                    <a:pt x="4331355" y="28700"/>
                    <a:pt x="4289460" y="80243"/>
                    <a:pt x="4283112" y="102841"/>
                  </a:cubicBezTo>
                  <a:close/>
                  <a:moveTo>
                    <a:pt x="4551492" y="19305"/>
                  </a:moveTo>
                  <a:cubicBezTo>
                    <a:pt x="4530163" y="29969"/>
                    <a:pt x="4486999" y="84559"/>
                    <a:pt x="4482937" y="103856"/>
                  </a:cubicBezTo>
                  <a:cubicBezTo>
                    <a:pt x="4498425" y="96239"/>
                    <a:pt x="4537273" y="49012"/>
                    <a:pt x="4551492" y="19305"/>
                  </a:cubicBezTo>
                  <a:close/>
                  <a:moveTo>
                    <a:pt x="4580691" y="105126"/>
                  </a:moveTo>
                  <a:cubicBezTo>
                    <a:pt x="4602526" y="92938"/>
                    <a:pt x="4644929" y="38602"/>
                    <a:pt x="4648484" y="20321"/>
                  </a:cubicBezTo>
                  <a:cubicBezTo>
                    <a:pt x="4632742" y="29208"/>
                    <a:pt x="4591609" y="79481"/>
                    <a:pt x="4580691" y="105126"/>
                  </a:cubicBezTo>
                  <a:close/>
                  <a:moveTo>
                    <a:pt x="4499441" y="18797"/>
                  </a:moveTo>
                  <a:cubicBezTo>
                    <a:pt x="4476843" y="30985"/>
                    <a:pt x="4434948" y="84813"/>
                    <a:pt x="4431648" y="103856"/>
                  </a:cubicBezTo>
                  <a:cubicBezTo>
                    <a:pt x="4447390" y="94462"/>
                    <a:pt x="4488015" y="44442"/>
                    <a:pt x="4499441" y="18797"/>
                  </a:cubicBezTo>
                  <a:close/>
                  <a:moveTo>
                    <a:pt x="4397116" y="21844"/>
                  </a:moveTo>
                  <a:cubicBezTo>
                    <a:pt x="4395085" y="20067"/>
                    <a:pt x="4392038" y="19559"/>
                    <a:pt x="4390261" y="21336"/>
                  </a:cubicBezTo>
                  <a:cubicBezTo>
                    <a:pt x="4368932" y="42665"/>
                    <a:pt x="4352428" y="68055"/>
                    <a:pt x="4333385" y="91415"/>
                  </a:cubicBezTo>
                  <a:cubicBezTo>
                    <a:pt x="4330846" y="94716"/>
                    <a:pt x="4328307" y="98524"/>
                    <a:pt x="4331862" y="102841"/>
                  </a:cubicBezTo>
                  <a:cubicBezTo>
                    <a:pt x="4349128" y="93192"/>
                    <a:pt x="4388737" y="43934"/>
                    <a:pt x="4397116" y="218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3E0BA0D-75C3-63F6-CCD1-86B923835CFE}"/>
                </a:ext>
              </a:extLst>
            </p:cNvPr>
            <p:cNvSpPr/>
            <p:nvPr/>
          </p:nvSpPr>
          <p:spPr>
            <a:xfrm>
              <a:off x="2382404" y="3823321"/>
              <a:ext cx="2990445" cy="1521161"/>
            </a:xfrm>
            <a:custGeom>
              <a:avLst/>
              <a:gdLst>
                <a:gd name="connsiteX0" fmla="*/ 4507912 w 4537313"/>
                <a:gd name="connsiteY0" fmla="*/ 296570 h 2308011"/>
                <a:gd name="connsiteX1" fmla="*/ 4538635 w 4537313"/>
                <a:gd name="connsiteY1" fmla="*/ 374774 h 2308011"/>
                <a:gd name="connsiteX2" fmla="*/ 4537619 w 4537313"/>
                <a:gd name="connsiteY2" fmla="*/ 2248859 h 2308011"/>
                <a:gd name="connsiteX3" fmla="*/ 4537619 w 4537313"/>
                <a:gd name="connsiteY3" fmla="*/ 2261555 h 2308011"/>
                <a:gd name="connsiteX4" fmla="*/ 4538127 w 4537313"/>
                <a:gd name="connsiteY4" fmla="*/ 2278312 h 2308011"/>
                <a:gd name="connsiteX5" fmla="*/ 4537619 w 4537313"/>
                <a:gd name="connsiteY5" fmla="*/ 2286691 h 2308011"/>
                <a:gd name="connsiteX6" fmla="*/ 4532795 w 4537313"/>
                <a:gd name="connsiteY6" fmla="*/ 2307004 h 2308011"/>
                <a:gd name="connsiteX7" fmla="*/ 4205255 w 4537313"/>
                <a:gd name="connsiteY7" fmla="*/ 2307766 h 2308011"/>
                <a:gd name="connsiteX8" fmla="*/ 46517 w 4537313"/>
                <a:gd name="connsiteY8" fmla="*/ 2308019 h 2308011"/>
                <a:gd name="connsiteX9" fmla="*/ 10970 w 4537313"/>
                <a:gd name="connsiteY9" fmla="*/ 2307512 h 2308011"/>
                <a:gd name="connsiteX10" fmla="*/ 4876 w 4537313"/>
                <a:gd name="connsiteY10" fmla="*/ 2293039 h 2308011"/>
                <a:gd name="connsiteX11" fmla="*/ 77747 w 4537313"/>
                <a:gd name="connsiteY11" fmla="*/ 2255715 h 2308011"/>
                <a:gd name="connsiteX12" fmla="*/ 1413297 w 4537313"/>
                <a:gd name="connsiteY12" fmla="*/ 2256730 h 2308011"/>
                <a:gd name="connsiteX13" fmla="*/ 1893180 w 4537313"/>
                <a:gd name="connsiteY13" fmla="*/ 2256984 h 2308011"/>
                <a:gd name="connsiteX14" fmla="*/ 1949040 w 4537313"/>
                <a:gd name="connsiteY14" fmla="*/ 2233879 h 2308011"/>
                <a:gd name="connsiteX15" fmla="*/ 1994235 w 4537313"/>
                <a:gd name="connsiteY15" fmla="*/ 2189699 h 2308011"/>
                <a:gd name="connsiteX16" fmla="*/ 2045017 w 4537313"/>
                <a:gd name="connsiteY16" fmla="*/ 2190968 h 2308011"/>
                <a:gd name="connsiteX17" fmla="*/ 4218966 w 4537313"/>
                <a:gd name="connsiteY17" fmla="*/ 2191222 h 2308011"/>
                <a:gd name="connsiteX18" fmla="*/ 4447228 w 4537313"/>
                <a:gd name="connsiteY18" fmla="*/ 2191222 h 2308011"/>
                <a:gd name="connsiteX19" fmla="*/ 4480490 w 4537313"/>
                <a:gd name="connsiteY19" fmla="*/ 2183351 h 2308011"/>
                <a:gd name="connsiteX20" fmla="*/ 4481506 w 4537313"/>
                <a:gd name="connsiteY20" fmla="*/ 2109718 h 2308011"/>
                <a:gd name="connsiteX21" fmla="*/ 4481506 w 4537313"/>
                <a:gd name="connsiteY21" fmla="*/ 642899 h 2308011"/>
                <a:gd name="connsiteX22" fmla="*/ 4481252 w 4537313"/>
                <a:gd name="connsiteY22" fmla="*/ 612431 h 2308011"/>
                <a:gd name="connsiteX23" fmla="*/ 4481252 w 4537313"/>
                <a:gd name="connsiteY23" fmla="*/ 605829 h 2308011"/>
                <a:gd name="connsiteX24" fmla="*/ 4481252 w 4537313"/>
                <a:gd name="connsiteY24" fmla="*/ 38601 h 2308011"/>
                <a:gd name="connsiteX25" fmla="*/ 4481760 w 4537313"/>
                <a:gd name="connsiteY25" fmla="*/ 10672 h 2308011"/>
                <a:gd name="connsiteX26" fmla="*/ 4499533 w 4537313"/>
                <a:gd name="connsiteY26" fmla="*/ 6863 h 2308011"/>
                <a:gd name="connsiteX27" fmla="*/ 4499025 w 4537313"/>
                <a:gd name="connsiteY27" fmla="*/ 268641 h 2308011"/>
                <a:gd name="connsiteX28" fmla="*/ 4507912 w 4537313"/>
                <a:gd name="connsiteY28" fmla="*/ 296570 h 2308011"/>
                <a:gd name="connsiteX29" fmla="*/ 4500549 w 4537313"/>
                <a:gd name="connsiteY29" fmla="*/ 1276904 h 2308011"/>
                <a:gd name="connsiteX30" fmla="*/ 4500295 w 4537313"/>
                <a:gd name="connsiteY30" fmla="*/ 1276904 h 2308011"/>
                <a:gd name="connsiteX31" fmla="*/ 4500295 w 4537313"/>
                <a:gd name="connsiteY31" fmla="*/ 2114543 h 2308011"/>
                <a:gd name="connsiteX32" fmla="*/ 4500549 w 4537313"/>
                <a:gd name="connsiteY32" fmla="*/ 2195793 h 2308011"/>
                <a:gd name="connsiteX33" fmla="*/ 4505373 w 4537313"/>
                <a:gd name="connsiteY33" fmla="*/ 2217629 h 2308011"/>
                <a:gd name="connsiteX34" fmla="*/ 4517307 w 4537313"/>
                <a:gd name="connsiteY34" fmla="*/ 2225500 h 2308011"/>
                <a:gd name="connsiteX35" fmla="*/ 4523655 w 4537313"/>
                <a:gd name="connsiteY35" fmla="*/ 2213312 h 2308011"/>
                <a:gd name="connsiteX36" fmla="*/ 4523908 w 4537313"/>
                <a:gd name="connsiteY36" fmla="*/ 2162531 h 2308011"/>
                <a:gd name="connsiteX37" fmla="*/ 4523908 w 4537313"/>
                <a:gd name="connsiteY37" fmla="*/ 385946 h 2308011"/>
                <a:gd name="connsiteX38" fmla="*/ 4523146 w 4537313"/>
                <a:gd name="connsiteY38" fmla="*/ 363094 h 2308011"/>
                <a:gd name="connsiteX39" fmla="*/ 4507912 w 4537313"/>
                <a:gd name="connsiteY39" fmla="*/ 343797 h 2308011"/>
                <a:gd name="connsiteX40" fmla="*/ 4501056 w 4537313"/>
                <a:gd name="connsiteY40" fmla="*/ 363094 h 2308011"/>
                <a:gd name="connsiteX41" fmla="*/ 4501056 w 4537313"/>
                <a:gd name="connsiteY41" fmla="*/ 370711 h 2308011"/>
                <a:gd name="connsiteX42" fmla="*/ 4500549 w 4537313"/>
                <a:gd name="connsiteY42" fmla="*/ 1276904 h 2308011"/>
                <a:gd name="connsiteX43" fmla="*/ 4493439 w 4537313"/>
                <a:gd name="connsiteY43" fmla="*/ 2279582 h 2308011"/>
                <a:gd name="connsiteX44" fmla="*/ 4457639 w 4537313"/>
                <a:gd name="connsiteY44" fmla="*/ 2279582 h 2308011"/>
                <a:gd name="connsiteX45" fmla="*/ 2393631 w 4537313"/>
                <a:gd name="connsiteY45" fmla="*/ 2279836 h 2308011"/>
                <a:gd name="connsiteX46" fmla="*/ 2383474 w 4537313"/>
                <a:gd name="connsiteY46" fmla="*/ 2279836 h 2308011"/>
                <a:gd name="connsiteX47" fmla="*/ 2363416 w 4537313"/>
                <a:gd name="connsiteY47" fmla="*/ 2273742 h 2308011"/>
                <a:gd name="connsiteX48" fmla="*/ 2373318 w 4537313"/>
                <a:gd name="connsiteY48" fmla="*/ 2257492 h 2308011"/>
                <a:gd name="connsiteX49" fmla="*/ 2391853 w 4537313"/>
                <a:gd name="connsiteY49" fmla="*/ 2232609 h 2308011"/>
                <a:gd name="connsiteX50" fmla="*/ 2342341 w 4537313"/>
                <a:gd name="connsiteY50" fmla="*/ 2266379 h 2308011"/>
                <a:gd name="connsiteX51" fmla="*/ 2338279 w 4537313"/>
                <a:gd name="connsiteY51" fmla="*/ 2277551 h 2308011"/>
                <a:gd name="connsiteX52" fmla="*/ 2350974 w 4537313"/>
                <a:gd name="connsiteY52" fmla="*/ 2283391 h 2308011"/>
                <a:gd name="connsiteX53" fmla="*/ 2427146 w 4537313"/>
                <a:gd name="connsiteY53" fmla="*/ 2283391 h 2308011"/>
                <a:gd name="connsiteX54" fmla="*/ 4463225 w 4537313"/>
                <a:gd name="connsiteY54" fmla="*/ 2283644 h 2308011"/>
                <a:gd name="connsiteX55" fmla="*/ 4493439 w 4537313"/>
                <a:gd name="connsiteY55" fmla="*/ 2279582 h 230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537313" h="2308011">
                  <a:moveTo>
                    <a:pt x="4507912" y="296570"/>
                  </a:moveTo>
                  <a:cubicBezTo>
                    <a:pt x="4534318" y="316375"/>
                    <a:pt x="4538635" y="343289"/>
                    <a:pt x="4538635" y="374774"/>
                  </a:cubicBezTo>
                  <a:cubicBezTo>
                    <a:pt x="4537873" y="999384"/>
                    <a:pt x="4537873" y="1624249"/>
                    <a:pt x="4537619" y="2248859"/>
                  </a:cubicBezTo>
                  <a:cubicBezTo>
                    <a:pt x="4537619" y="2253176"/>
                    <a:pt x="4537619" y="2257238"/>
                    <a:pt x="4537619" y="2261555"/>
                  </a:cubicBezTo>
                  <a:cubicBezTo>
                    <a:pt x="4534572" y="2267140"/>
                    <a:pt x="4536096" y="2272726"/>
                    <a:pt x="4538127" y="2278312"/>
                  </a:cubicBezTo>
                  <a:cubicBezTo>
                    <a:pt x="4537873" y="2281105"/>
                    <a:pt x="4537873" y="2283898"/>
                    <a:pt x="4537619" y="2286691"/>
                  </a:cubicBezTo>
                  <a:cubicBezTo>
                    <a:pt x="4536096" y="2293547"/>
                    <a:pt x="4534318" y="2300402"/>
                    <a:pt x="4532795" y="2307004"/>
                  </a:cubicBezTo>
                  <a:cubicBezTo>
                    <a:pt x="4423615" y="2307258"/>
                    <a:pt x="4314435" y="2307766"/>
                    <a:pt x="4205255" y="2307766"/>
                  </a:cubicBezTo>
                  <a:cubicBezTo>
                    <a:pt x="2818924" y="2307766"/>
                    <a:pt x="1432848" y="2308019"/>
                    <a:pt x="46517" y="2308019"/>
                  </a:cubicBezTo>
                  <a:cubicBezTo>
                    <a:pt x="34583" y="2308019"/>
                    <a:pt x="22903" y="2308273"/>
                    <a:pt x="10970" y="2307512"/>
                  </a:cubicBezTo>
                  <a:cubicBezTo>
                    <a:pt x="-202" y="2306750"/>
                    <a:pt x="-2741" y="2301418"/>
                    <a:pt x="4876" y="2293039"/>
                  </a:cubicBezTo>
                  <a:cubicBezTo>
                    <a:pt x="24427" y="2271711"/>
                    <a:pt x="43978" y="2255715"/>
                    <a:pt x="77747" y="2255715"/>
                  </a:cubicBezTo>
                  <a:cubicBezTo>
                    <a:pt x="522846" y="2256984"/>
                    <a:pt x="967944" y="2256730"/>
                    <a:pt x="1413297" y="2256730"/>
                  </a:cubicBezTo>
                  <a:cubicBezTo>
                    <a:pt x="1573258" y="2256730"/>
                    <a:pt x="1733219" y="2256222"/>
                    <a:pt x="1893180" y="2256984"/>
                  </a:cubicBezTo>
                  <a:cubicBezTo>
                    <a:pt x="1916032" y="2256984"/>
                    <a:pt x="1933552" y="2250890"/>
                    <a:pt x="1949040" y="2233879"/>
                  </a:cubicBezTo>
                  <a:cubicBezTo>
                    <a:pt x="1963005" y="2218391"/>
                    <a:pt x="1975954" y="2201379"/>
                    <a:pt x="1994235" y="2189699"/>
                  </a:cubicBezTo>
                  <a:cubicBezTo>
                    <a:pt x="2011247" y="2190207"/>
                    <a:pt x="2028005" y="2190968"/>
                    <a:pt x="2045017" y="2190968"/>
                  </a:cubicBezTo>
                  <a:cubicBezTo>
                    <a:pt x="2769667" y="2191222"/>
                    <a:pt x="3494316" y="2191222"/>
                    <a:pt x="4218966" y="2191222"/>
                  </a:cubicBezTo>
                  <a:cubicBezTo>
                    <a:pt x="4295138" y="2191222"/>
                    <a:pt x="4371056" y="2191476"/>
                    <a:pt x="4447228" y="2191222"/>
                  </a:cubicBezTo>
                  <a:cubicBezTo>
                    <a:pt x="4458654" y="2191222"/>
                    <a:pt x="4471349" y="2194015"/>
                    <a:pt x="4480490" y="2183351"/>
                  </a:cubicBezTo>
                  <a:cubicBezTo>
                    <a:pt x="4483283" y="2158976"/>
                    <a:pt x="4481506" y="2134347"/>
                    <a:pt x="4481506" y="2109718"/>
                  </a:cubicBezTo>
                  <a:cubicBezTo>
                    <a:pt x="4481506" y="1620694"/>
                    <a:pt x="4481506" y="1131924"/>
                    <a:pt x="4481506" y="642899"/>
                  </a:cubicBezTo>
                  <a:cubicBezTo>
                    <a:pt x="4481506" y="632743"/>
                    <a:pt x="4481252" y="622587"/>
                    <a:pt x="4481252" y="612431"/>
                  </a:cubicBezTo>
                  <a:cubicBezTo>
                    <a:pt x="4481252" y="610145"/>
                    <a:pt x="4481252" y="608114"/>
                    <a:pt x="4481252" y="605829"/>
                  </a:cubicBezTo>
                  <a:cubicBezTo>
                    <a:pt x="4481252" y="416668"/>
                    <a:pt x="4481252" y="227762"/>
                    <a:pt x="4481252" y="38601"/>
                  </a:cubicBezTo>
                  <a:cubicBezTo>
                    <a:pt x="4481252" y="29207"/>
                    <a:pt x="4480744" y="20066"/>
                    <a:pt x="4481760" y="10672"/>
                  </a:cubicBezTo>
                  <a:cubicBezTo>
                    <a:pt x="4483029" y="-2024"/>
                    <a:pt x="4485568" y="-2278"/>
                    <a:pt x="4499533" y="6863"/>
                  </a:cubicBezTo>
                  <a:cubicBezTo>
                    <a:pt x="4499279" y="94207"/>
                    <a:pt x="4499025" y="181551"/>
                    <a:pt x="4499025" y="268641"/>
                  </a:cubicBezTo>
                  <a:cubicBezTo>
                    <a:pt x="4499025" y="279051"/>
                    <a:pt x="4498517" y="289461"/>
                    <a:pt x="4507912" y="296570"/>
                  </a:cubicBezTo>
                  <a:close/>
                  <a:moveTo>
                    <a:pt x="4500549" y="1276904"/>
                  </a:moveTo>
                  <a:cubicBezTo>
                    <a:pt x="4500549" y="1276904"/>
                    <a:pt x="4500295" y="1276904"/>
                    <a:pt x="4500295" y="1276904"/>
                  </a:cubicBezTo>
                  <a:cubicBezTo>
                    <a:pt x="4500295" y="1556202"/>
                    <a:pt x="4500295" y="1835245"/>
                    <a:pt x="4500295" y="2114543"/>
                  </a:cubicBezTo>
                  <a:cubicBezTo>
                    <a:pt x="4500295" y="2141711"/>
                    <a:pt x="4500295" y="2168625"/>
                    <a:pt x="4500549" y="2195793"/>
                  </a:cubicBezTo>
                  <a:cubicBezTo>
                    <a:pt x="4500549" y="2203410"/>
                    <a:pt x="4500295" y="2211027"/>
                    <a:pt x="4505373" y="2217629"/>
                  </a:cubicBezTo>
                  <a:cubicBezTo>
                    <a:pt x="4508420" y="2221691"/>
                    <a:pt x="4511720" y="2226515"/>
                    <a:pt x="4517307" y="2225500"/>
                  </a:cubicBezTo>
                  <a:cubicBezTo>
                    <a:pt x="4523908" y="2224484"/>
                    <a:pt x="4523400" y="2218136"/>
                    <a:pt x="4523655" y="2213312"/>
                  </a:cubicBezTo>
                  <a:cubicBezTo>
                    <a:pt x="4523908" y="2196300"/>
                    <a:pt x="4523908" y="2179543"/>
                    <a:pt x="4523908" y="2162531"/>
                  </a:cubicBezTo>
                  <a:cubicBezTo>
                    <a:pt x="4523908" y="1570420"/>
                    <a:pt x="4523908" y="978056"/>
                    <a:pt x="4523908" y="385946"/>
                  </a:cubicBezTo>
                  <a:cubicBezTo>
                    <a:pt x="4523908" y="378328"/>
                    <a:pt x="4524162" y="370711"/>
                    <a:pt x="4523146" y="363094"/>
                  </a:cubicBezTo>
                  <a:cubicBezTo>
                    <a:pt x="4521877" y="353953"/>
                    <a:pt x="4519592" y="342528"/>
                    <a:pt x="4507912" y="343797"/>
                  </a:cubicBezTo>
                  <a:cubicBezTo>
                    <a:pt x="4498264" y="344813"/>
                    <a:pt x="4502072" y="355985"/>
                    <a:pt x="4501056" y="363094"/>
                  </a:cubicBezTo>
                  <a:cubicBezTo>
                    <a:pt x="4500803" y="365633"/>
                    <a:pt x="4501056" y="368172"/>
                    <a:pt x="4501056" y="370711"/>
                  </a:cubicBezTo>
                  <a:cubicBezTo>
                    <a:pt x="4500549" y="672860"/>
                    <a:pt x="4500549" y="975009"/>
                    <a:pt x="4500549" y="1276904"/>
                  </a:cubicBezTo>
                  <a:close/>
                  <a:moveTo>
                    <a:pt x="4493439" y="2279582"/>
                  </a:moveTo>
                  <a:cubicBezTo>
                    <a:pt x="4477697" y="2279582"/>
                    <a:pt x="4467795" y="2279582"/>
                    <a:pt x="4457639" y="2279582"/>
                  </a:cubicBezTo>
                  <a:cubicBezTo>
                    <a:pt x="3769551" y="2279582"/>
                    <a:pt x="3081464" y="2279582"/>
                    <a:pt x="2393631" y="2279836"/>
                  </a:cubicBezTo>
                  <a:cubicBezTo>
                    <a:pt x="2390330" y="2279836"/>
                    <a:pt x="2386775" y="2280090"/>
                    <a:pt x="2383474" y="2279836"/>
                  </a:cubicBezTo>
                  <a:cubicBezTo>
                    <a:pt x="2376365" y="2278820"/>
                    <a:pt x="2366716" y="2282883"/>
                    <a:pt x="2363416" y="2273742"/>
                  </a:cubicBezTo>
                  <a:cubicBezTo>
                    <a:pt x="2360623" y="2266379"/>
                    <a:pt x="2369256" y="2262316"/>
                    <a:pt x="2373318" y="2257492"/>
                  </a:cubicBezTo>
                  <a:cubicBezTo>
                    <a:pt x="2379412" y="2249875"/>
                    <a:pt x="2388807" y="2244797"/>
                    <a:pt x="2391853" y="2232609"/>
                  </a:cubicBezTo>
                  <a:cubicBezTo>
                    <a:pt x="2366716" y="2233879"/>
                    <a:pt x="2357068" y="2254191"/>
                    <a:pt x="2342341" y="2266379"/>
                  </a:cubicBezTo>
                  <a:cubicBezTo>
                    <a:pt x="2339041" y="2269172"/>
                    <a:pt x="2336756" y="2273234"/>
                    <a:pt x="2338279" y="2277551"/>
                  </a:cubicBezTo>
                  <a:cubicBezTo>
                    <a:pt x="2340056" y="2283898"/>
                    <a:pt x="2346150" y="2283391"/>
                    <a:pt x="2350974" y="2283391"/>
                  </a:cubicBezTo>
                  <a:cubicBezTo>
                    <a:pt x="2376365" y="2283644"/>
                    <a:pt x="2401756" y="2283391"/>
                    <a:pt x="2427146" y="2283391"/>
                  </a:cubicBezTo>
                  <a:cubicBezTo>
                    <a:pt x="3105839" y="2283391"/>
                    <a:pt x="3784532" y="2283644"/>
                    <a:pt x="4463225" y="2283644"/>
                  </a:cubicBezTo>
                  <a:cubicBezTo>
                    <a:pt x="4471095" y="2283391"/>
                    <a:pt x="4479474" y="2284660"/>
                    <a:pt x="4493439" y="227958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5400000" scaled="0"/>
            </a:gradFill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FD061B6-7A48-A7E3-95A5-5A8F951A4A0B}"/>
                </a:ext>
              </a:extLst>
            </p:cNvPr>
            <p:cNvSpPr/>
            <p:nvPr/>
          </p:nvSpPr>
          <p:spPr>
            <a:xfrm>
              <a:off x="3911503" y="5292816"/>
              <a:ext cx="1407281" cy="36000"/>
            </a:xfrm>
            <a:custGeom>
              <a:avLst/>
              <a:gdLst>
                <a:gd name="connsiteX0" fmla="*/ 37178 w 1407281"/>
                <a:gd name="connsiteY0" fmla="*/ 0 h 36000"/>
                <a:gd name="connsiteX1" fmla="*/ 579281 w 1407281"/>
                <a:gd name="connsiteY1" fmla="*/ 0 h 36000"/>
                <a:gd name="connsiteX2" fmla="*/ 632592 w 1407281"/>
                <a:gd name="connsiteY2" fmla="*/ 0 h 36000"/>
                <a:gd name="connsiteX3" fmla="*/ 1407281 w 1407281"/>
                <a:gd name="connsiteY3" fmla="*/ 0 h 36000"/>
                <a:gd name="connsiteX4" fmla="*/ 1407281 w 1407281"/>
                <a:gd name="connsiteY4" fmla="*/ 36000 h 36000"/>
                <a:gd name="connsiteX5" fmla="*/ 669770 w 1407281"/>
                <a:gd name="connsiteY5" fmla="*/ 36000 h 36000"/>
                <a:gd name="connsiteX6" fmla="*/ 579281 w 1407281"/>
                <a:gd name="connsiteY6" fmla="*/ 36000 h 36000"/>
                <a:gd name="connsiteX7" fmla="*/ 0 w 1407281"/>
                <a:gd name="connsiteY7" fmla="*/ 36000 h 3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7281" h="36000">
                  <a:moveTo>
                    <a:pt x="37178" y="0"/>
                  </a:moveTo>
                  <a:lnTo>
                    <a:pt x="579281" y="0"/>
                  </a:lnTo>
                  <a:lnTo>
                    <a:pt x="632592" y="0"/>
                  </a:lnTo>
                  <a:lnTo>
                    <a:pt x="1407281" y="0"/>
                  </a:lnTo>
                  <a:lnTo>
                    <a:pt x="1407281" y="36000"/>
                  </a:lnTo>
                  <a:lnTo>
                    <a:pt x="669770" y="36000"/>
                  </a:lnTo>
                  <a:lnTo>
                    <a:pt x="579281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2A75D36B-7B4B-B652-410D-528CF1304290}"/>
                </a:ext>
              </a:extLst>
            </p:cNvPr>
            <p:cNvSpPr/>
            <p:nvPr/>
          </p:nvSpPr>
          <p:spPr>
            <a:xfrm>
              <a:off x="838520" y="5229932"/>
              <a:ext cx="4831396" cy="285537"/>
            </a:xfrm>
            <a:prstGeom prst="trapezoid">
              <a:avLst>
                <a:gd name="adj" fmla="val 139875"/>
              </a:avLst>
            </a:prstGeom>
            <a:gradFill>
              <a:gsLst>
                <a:gs pos="15000">
                  <a:schemeClr val="accent1">
                    <a:alpha val="0"/>
                  </a:schemeClr>
                </a:gs>
                <a:gs pos="99000">
                  <a:schemeClr val="accent1">
                    <a:alpha val="8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83524E5-4DA9-C119-DF2F-207C0D59E934}"/>
                </a:ext>
              </a:extLst>
            </p:cNvPr>
            <p:cNvSpPr/>
            <p:nvPr/>
          </p:nvSpPr>
          <p:spPr>
            <a:xfrm>
              <a:off x="838520" y="5515469"/>
              <a:ext cx="4831396" cy="446379"/>
            </a:xfrm>
            <a:prstGeom prst="rect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30000">
                  <a:schemeClr val="accent1">
                    <a:alpha val="40000"/>
                  </a:schemeClr>
                </a:gs>
                <a:gs pos="0">
                  <a:schemeClr val="accent1">
                    <a:alpha val="7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4" name="PA_图片 480">
              <a:extLst>
                <a:ext uri="{FF2B5EF4-FFF2-40B4-BE49-F238E27FC236}">
                  <a16:creationId xmlns:a16="http://schemas.microsoft.com/office/drawing/2014/main" id="{086CC202-C99D-97B2-03B1-28BB367D187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0543" y="5416491"/>
              <a:ext cx="2018498" cy="212601"/>
            </a:xfrm>
            <a:prstGeom prst="rect">
              <a:avLst/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1B6875C-264F-E3C8-8B2F-D74663D76F2A}"/>
                </a:ext>
              </a:extLst>
            </p:cNvPr>
            <p:cNvGrpSpPr/>
            <p:nvPr/>
          </p:nvGrpSpPr>
          <p:grpSpPr>
            <a:xfrm>
              <a:off x="1141400" y="2449874"/>
              <a:ext cx="4053283" cy="2749280"/>
              <a:chOff x="1168679" y="2449874"/>
              <a:chExt cx="4053283" cy="2749280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4A465D22-55A2-8B09-7492-779E2BDF0B52}"/>
                  </a:ext>
                </a:extLst>
              </p:cNvPr>
              <p:cNvSpPr/>
              <p:nvPr/>
            </p:nvSpPr>
            <p:spPr>
              <a:xfrm>
                <a:off x="1168679" y="2449874"/>
                <a:ext cx="4053283" cy="2749280"/>
              </a:xfrm>
              <a:prstGeom prst="rect">
                <a:avLst/>
              </a:prstGeom>
              <a:gradFill>
                <a:gsLst>
                  <a:gs pos="1000">
                    <a:sysClr val="window" lastClr="FFFFFF">
                      <a:alpha val="19000"/>
                    </a:sysClr>
                  </a:gs>
                  <a:gs pos="84000">
                    <a:srgbClr val="C8C8C8">
                      <a:alpha val="0"/>
                    </a:srgbClr>
                  </a:gs>
                  <a:gs pos="100000">
                    <a:sysClr val="window" lastClr="FFFFFF">
                      <a:alpha val="17000"/>
                    </a:sysClr>
                  </a:gs>
                  <a:gs pos="34000">
                    <a:sysClr val="windowText" lastClr="000000">
                      <a:alpha val="0"/>
                    </a:sysClr>
                  </a:gs>
                </a:gsLst>
                <a:lin ang="8100000" scaled="0"/>
              </a:gradFill>
              <a:ln w="3175" cap="flat" cmpd="sng" algn="ctr">
                <a:gradFill>
                  <a:gsLst>
                    <a:gs pos="49400">
                      <a:srgbClr val="F8FBFE">
                        <a:alpha val="0"/>
                      </a:srgbClr>
                    </a:gs>
                    <a:gs pos="0">
                      <a:srgbClr val="0F6FC6">
                        <a:lumMod val="5000"/>
                        <a:lumOff val="95000"/>
                        <a:alpha val="51000"/>
                      </a:srgbClr>
                    </a:gs>
                    <a:gs pos="73000">
                      <a:srgbClr val="FCFDFF">
                        <a:alpha val="26000"/>
                      </a:srgbClr>
                    </a:gs>
                    <a:gs pos="100000">
                      <a:sysClr val="window" lastClr="FFFFFF">
                        <a:alpha val="12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2F1569CE-BC9C-FE9C-1566-88D0AF482BE7}"/>
                  </a:ext>
                </a:extLst>
              </p:cNvPr>
              <p:cNvSpPr/>
              <p:nvPr/>
            </p:nvSpPr>
            <p:spPr>
              <a:xfrm>
                <a:off x="1168679" y="2449874"/>
                <a:ext cx="4053283" cy="2749280"/>
              </a:xfrm>
              <a:prstGeom prst="rect">
                <a:avLst/>
              </a:prstGeom>
              <a:gradFill>
                <a:gsLst>
                  <a:gs pos="1000">
                    <a:sysClr val="window" lastClr="FFFFFF">
                      <a:alpha val="29000"/>
                    </a:sysClr>
                  </a:gs>
                  <a:gs pos="45000">
                    <a:sysClr val="windowText" lastClr="000000">
                      <a:alpha val="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4056F9D3-09F3-2A37-4F58-7BF4A76AC7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729" y="2079917"/>
            <a:ext cx="4528610" cy="3008559"/>
          </a:xfrm>
          <a:prstGeom prst="rect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  <a:alpha val="0"/>
                  </a:schemeClr>
                </a:gs>
                <a:gs pos="52000">
                  <a:srgbClr val="8DFFE7">
                    <a:alpha val="71000"/>
                  </a:srgbClr>
                </a:gs>
                <a:gs pos="78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/>
        </p:spPr>
      </p:pic>
      <p:grpSp>
        <p:nvGrpSpPr>
          <p:cNvPr id="20" name="组合 48">
            <a:extLst>
              <a:ext uri="{FF2B5EF4-FFF2-40B4-BE49-F238E27FC236}">
                <a16:creationId xmlns:a16="http://schemas.microsoft.com/office/drawing/2014/main" id="{93D810EE-659B-3E3C-3DFD-5D587D038B02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611709" y="1941861"/>
            <a:ext cx="4884965" cy="1255092"/>
            <a:chOff x="5465490" y="530836"/>
            <a:chExt cx="1992986" cy="51204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A122842-1F99-AAFE-FE29-3B3A096328C8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B586BE0-FDD7-4C8A-A214-52A30243E10B}"/>
                </a:ext>
              </a:extLst>
            </p:cNvPr>
            <p:cNvGrpSpPr/>
            <p:nvPr/>
          </p:nvGrpSpPr>
          <p:grpSpPr>
            <a:xfrm flipH="1" flipV="1">
              <a:off x="5465490" y="531717"/>
              <a:ext cx="1992986" cy="511167"/>
              <a:chOff x="5360614" y="3429418"/>
              <a:chExt cx="3202292" cy="874388"/>
            </a:xfrm>
          </p:grpSpPr>
          <p:sp>
            <p:nvSpPr>
              <p:cNvPr id="23" name="矩形: 剪去对角 22">
                <a:extLst>
                  <a:ext uri="{FF2B5EF4-FFF2-40B4-BE49-F238E27FC236}">
                    <a16:creationId xmlns:a16="http://schemas.microsoft.com/office/drawing/2014/main" id="{6CFF0CA4-A257-1471-1D2A-A9E30C11B269}"/>
                  </a:ext>
                </a:extLst>
              </p:cNvPr>
              <p:cNvSpPr/>
              <p:nvPr/>
            </p:nvSpPr>
            <p:spPr>
              <a:xfrm flipH="1">
                <a:off x="5367280" y="3606128"/>
                <a:ext cx="3195626" cy="697678"/>
              </a:xfrm>
              <a:prstGeom prst="snip2DiagRect">
                <a:avLst>
                  <a:gd name="adj1" fmla="val 0"/>
                  <a:gd name="adj2" fmla="val 24858"/>
                </a:avLst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  <a:gs pos="69000">
                      <a:schemeClr val="accent2"/>
                    </a:gs>
                    <a:gs pos="31000">
                      <a:schemeClr val="accent2">
                        <a:alpha val="26000"/>
                      </a:scheme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 dirty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F6CD3E3-040A-F732-AD00-FAFE1E8FB51C}"/>
                  </a:ext>
                </a:extLst>
              </p:cNvPr>
              <p:cNvSpPr/>
              <p:nvPr/>
            </p:nvSpPr>
            <p:spPr>
              <a:xfrm rot="10800000">
                <a:off x="5360614" y="3432606"/>
                <a:ext cx="3189449" cy="232443"/>
              </a:xfrm>
              <a:custGeom>
                <a:avLst/>
                <a:gdLst>
                  <a:gd name="connsiteX0" fmla="*/ 0 w 3346450"/>
                  <a:gd name="connsiteY0" fmla="*/ 352425 h 352425"/>
                  <a:gd name="connsiteX1" fmla="*/ 349250 w 3346450"/>
                  <a:gd name="connsiteY1" fmla="*/ 0 h 352425"/>
                  <a:gd name="connsiteX2" fmla="*/ 2470150 w 3346450"/>
                  <a:gd name="connsiteY2" fmla="*/ 0 h 352425"/>
                  <a:gd name="connsiteX3" fmla="*/ 2549525 w 3346450"/>
                  <a:gd name="connsiteY3" fmla="*/ 69850 h 352425"/>
                  <a:gd name="connsiteX4" fmla="*/ 3149600 w 3346450"/>
                  <a:gd name="connsiteY4" fmla="*/ 69850 h 352425"/>
                  <a:gd name="connsiteX5" fmla="*/ 3346450 w 3346450"/>
                  <a:gd name="connsiteY5" fmla="*/ 266700 h 352425"/>
                  <a:gd name="connsiteX0-1" fmla="*/ 0 w 2997200"/>
                  <a:gd name="connsiteY0-2" fmla="*/ 0 h 266700"/>
                  <a:gd name="connsiteX1-3" fmla="*/ 2120900 w 2997200"/>
                  <a:gd name="connsiteY1-4" fmla="*/ 0 h 266700"/>
                  <a:gd name="connsiteX2-5" fmla="*/ 2200275 w 2997200"/>
                  <a:gd name="connsiteY2-6" fmla="*/ 69850 h 266700"/>
                  <a:gd name="connsiteX3-7" fmla="*/ 2800350 w 2997200"/>
                  <a:gd name="connsiteY3-8" fmla="*/ 69850 h 266700"/>
                  <a:gd name="connsiteX4-9" fmla="*/ 2997200 w 2997200"/>
                  <a:gd name="connsiteY4-10" fmla="*/ 266700 h 266700"/>
                  <a:gd name="connsiteX0-11" fmla="*/ 0 w 2968056"/>
                  <a:gd name="connsiteY0-12" fmla="*/ 0 h 266700"/>
                  <a:gd name="connsiteX1-13" fmla="*/ 2091756 w 2968056"/>
                  <a:gd name="connsiteY1-14" fmla="*/ 0 h 266700"/>
                  <a:gd name="connsiteX2-15" fmla="*/ 2171131 w 2968056"/>
                  <a:gd name="connsiteY2-16" fmla="*/ 69850 h 266700"/>
                  <a:gd name="connsiteX3-17" fmla="*/ 2771206 w 2968056"/>
                  <a:gd name="connsiteY3-18" fmla="*/ 69850 h 266700"/>
                  <a:gd name="connsiteX4-19" fmla="*/ 2968056 w 2968056"/>
                  <a:gd name="connsiteY4-20" fmla="*/ 266700 h 266700"/>
                  <a:gd name="connsiteX0-21" fmla="*/ 0 w 3212133"/>
                  <a:gd name="connsiteY0-22" fmla="*/ 0 h 266700"/>
                  <a:gd name="connsiteX1-23" fmla="*/ 2335833 w 3212133"/>
                  <a:gd name="connsiteY1-24" fmla="*/ 0 h 266700"/>
                  <a:gd name="connsiteX2-25" fmla="*/ 2415208 w 3212133"/>
                  <a:gd name="connsiteY2-26" fmla="*/ 69850 h 266700"/>
                  <a:gd name="connsiteX3-27" fmla="*/ 3015283 w 3212133"/>
                  <a:gd name="connsiteY3-28" fmla="*/ 69850 h 266700"/>
                  <a:gd name="connsiteX4-29" fmla="*/ 3212133 w 3212133"/>
                  <a:gd name="connsiteY4-30" fmla="*/ 266700 h 266700"/>
                  <a:gd name="connsiteX0-31" fmla="*/ 0 w 3392459"/>
                  <a:gd name="connsiteY0-32" fmla="*/ 2733 h 266700"/>
                  <a:gd name="connsiteX1-33" fmla="*/ 2516159 w 3392459"/>
                  <a:gd name="connsiteY1-34" fmla="*/ 0 h 266700"/>
                  <a:gd name="connsiteX2-35" fmla="*/ 2595534 w 3392459"/>
                  <a:gd name="connsiteY2-36" fmla="*/ 69850 h 266700"/>
                  <a:gd name="connsiteX3-37" fmla="*/ 3195609 w 3392459"/>
                  <a:gd name="connsiteY3-38" fmla="*/ 69850 h 266700"/>
                  <a:gd name="connsiteX4-39" fmla="*/ 3392459 w 3392459"/>
                  <a:gd name="connsiteY4-40" fmla="*/ 266700 h 266700"/>
                  <a:gd name="connsiteX0-41" fmla="*/ 0 w 3373334"/>
                  <a:gd name="connsiteY0-42" fmla="*/ 1 h 266700"/>
                  <a:gd name="connsiteX1-43" fmla="*/ 2497034 w 3373334"/>
                  <a:gd name="connsiteY1-44" fmla="*/ 0 h 266700"/>
                  <a:gd name="connsiteX2-45" fmla="*/ 2576409 w 3373334"/>
                  <a:gd name="connsiteY2-46" fmla="*/ 69850 h 266700"/>
                  <a:gd name="connsiteX3-47" fmla="*/ 3176484 w 3373334"/>
                  <a:gd name="connsiteY3-48" fmla="*/ 69850 h 266700"/>
                  <a:gd name="connsiteX4-49" fmla="*/ 3373334 w 3373334"/>
                  <a:gd name="connsiteY4-50" fmla="*/ 266700 h 266700"/>
                  <a:gd name="connsiteX0-51" fmla="*/ 0 w 3381531"/>
                  <a:gd name="connsiteY0-52" fmla="*/ 1 h 266700"/>
                  <a:gd name="connsiteX1-53" fmla="*/ 2505231 w 3381531"/>
                  <a:gd name="connsiteY1-54" fmla="*/ 0 h 266700"/>
                  <a:gd name="connsiteX2-55" fmla="*/ 2584606 w 3381531"/>
                  <a:gd name="connsiteY2-56" fmla="*/ 69850 h 266700"/>
                  <a:gd name="connsiteX3-57" fmla="*/ 3184681 w 3381531"/>
                  <a:gd name="connsiteY3-58" fmla="*/ 69850 h 266700"/>
                  <a:gd name="connsiteX4-59" fmla="*/ 3381531 w 3381531"/>
                  <a:gd name="connsiteY4-60" fmla="*/ 266700 h 266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381531" h="266700">
                    <a:moveTo>
                      <a:pt x="0" y="1"/>
                    </a:moveTo>
                    <a:lnTo>
                      <a:pt x="2505231" y="0"/>
                    </a:lnTo>
                    <a:lnTo>
                      <a:pt x="2584606" y="69850"/>
                    </a:lnTo>
                    <a:lnTo>
                      <a:pt x="3184681" y="69850"/>
                    </a:lnTo>
                    <a:lnTo>
                      <a:pt x="3381531" y="26670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85000">
                      <a:schemeClr val="accent1"/>
                    </a:gs>
                    <a:gs pos="30000">
                      <a:schemeClr val="accent1">
                        <a:alpha val="7200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91436" tIns="45718" rIns="91436" bIns="45718"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8F370A3-20A8-BEB4-092E-0292808ED104}"/>
                  </a:ext>
                </a:extLst>
              </p:cNvPr>
              <p:cNvSpPr/>
              <p:nvPr/>
            </p:nvSpPr>
            <p:spPr>
              <a:xfrm rot="10800000" flipV="1">
                <a:off x="5364433" y="3429418"/>
                <a:ext cx="31376" cy="3137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>
                <a:glow rad="38100">
                  <a:sysClr val="window" lastClr="FFFFFF">
                    <a:lumMod val="85000"/>
                    <a:alpha val="48000"/>
                  </a:sysClr>
                </a:glow>
              </a:effectLst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</p:grpSp>
      </p:grpSp>
      <p:sp>
        <p:nvSpPr>
          <p:cNvPr id="38" name="标题 3">
            <a:extLst>
              <a:ext uri="{FF2B5EF4-FFF2-40B4-BE49-F238E27FC236}">
                <a16:creationId xmlns:a16="http://schemas.microsoft.com/office/drawing/2014/main" id="{94A71860-B359-8AC6-576B-EE9FAB4A4B1E}"/>
              </a:ext>
            </a:extLst>
          </p:cNvPr>
          <p:cNvSpPr txBox="1">
            <a:spLocks/>
          </p:cNvSpPr>
          <p:nvPr/>
        </p:nvSpPr>
        <p:spPr>
          <a:xfrm>
            <a:off x="7025737" y="2028211"/>
            <a:ext cx="609141" cy="8186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突出</a:t>
            </a:r>
            <a:endParaRPr lang="en-US" altLang="zh-CN" sz="28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内容</a:t>
            </a:r>
            <a:endParaRPr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899B4AE-412F-B5B6-B062-5CCDA4E68552}"/>
              </a:ext>
            </a:extLst>
          </p:cNvPr>
          <p:cNvCxnSpPr/>
          <p:nvPr/>
        </p:nvCxnSpPr>
        <p:spPr>
          <a:xfrm>
            <a:off x="7844319" y="2092274"/>
            <a:ext cx="0" cy="6735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7EBCEA73-D558-A7F3-0CE4-5A6DE1F65783}"/>
              </a:ext>
            </a:extLst>
          </p:cNvPr>
          <p:cNvSpPr txBox="1"/>
          <p:nvPr/>
        </p:nvSpPr>
        <p:spPr>
          <a:xfrm>
            <a:off x="7975553" y="2048492"/>
            <a:ext cx="3180445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在这里输入文字，在这里输入文字，在这里输入文字，在这里输入文字</a:t>
            </a:r>
          </a:p>
        </p:txBody>
      </p:sp>
      <p:grpSp>
        <p:nvGrpSpPr>
          <p:cNvPr id="44" name="组合 48">
            <a:extLst>
              <a:ext uri="{FF2B5EF4-FFF2-40B4-BE49-F238E27FC236}">
                <a16:creationId xmlns:a16="http://schemas.microsoft.com/office/drawing/2014/main" id="{4FFB4BCA-C36D-4B92-AE69-E666AB15CD83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611709" y="3377254"/>
            <a:ext cx="4884965" cy="1255092"/>
            <a:chOff x="5465490" y="530836"/>
            <a:chExt cx="1992986" cy="512048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45914BC-2128-2C31-7F62-19B47A8E87CC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AC344F52-91A0-735A-B85F-3F23395A21C9}"/>
                </a:ext>
              </a:extLst>
            </p:cNvPr>
            <p:cNvGrpSpPr/>
            <p:nvPr/>
          </p:nvGrpSpPr>
          <p:grpSpPr>
            <a:xfrm flipH="1" flipV="1">
              <a:off x="5465490" y="531717"/>
              <a:ext cx="1992986" cy="511167"/>
              <a:chOff x="5360614" y="3429418"/>
              <a:chExt cx="3202292" cy="874388"/>
            </a:xfrm>
          </p:grpSpPr>
          <p:sp>
            <p:nvSpPr>
              <p:cNvPr id="50" name="矩形: 剪去对角 49">
                <a:extLst>
                  <a:ext uri="{FF2B5EF4-FFF2-40B4-BE49-F238E27FC236}">
                    <a16:creationId xmlns:a16="http://schemas.microsoft.com/office/drawing/2014/main" id="{C1694BE5-1827-B451-A1D2-977E3ED3DB06}"/>
                  </a:ext>
                </a:extLst>
              </p:cNvPr>
              <p:cNvSpPr/>
              <p:nvPr/>
            </p:nvSpPr>
            <p:spPr>
              <a:xfrm flipH="1">
                <a:off x="5367280" y="3606128"/>
                <a:ext cx="3195626" cy="697678"/>
              </a:xfrm>
              <a:prstGeom prst="snip2DiagRect">
                <a:avLst>
                  <a:gd name="adj1" fmla="val 0"/>
                  <a:gd name="adj2" fmla="val 24858"/>
                </a:avLst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  <a:gs pos="69000">
                      <a:schemeClr val="accent2"/>
                    </a:gs>
                    <a:gs pos="31000">
                      <a:schemeClr val="accent2">
                        <a:alpha val="26000"/>
                      </a:scheme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 dirty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6908348-D50C-DE4B-B656-FF345737F3E7}"/>
                  </a:ext>
                </a:extLst>
              </p:cNvPr>
              <p:cNvSpPr/>
              <p:nvPr/>
            </p:nvSpPr>
            <p:spPr>
              <a:xfrm rot="10800000">
                <a:off x="5360614" y="3432606"/>
                <a:ext cx="3189449" cy="232443"/>
              </a:xfrm>
              <a:custGeom>
                <a:avLst/>
                <a:gdLst>
                  <a:gd name="connsiteX0" fmla="*/ 0 w 3346450"/>
                  <a:gd name="connsiteY0" fmla="*/ 352425 h 352425"/>
                  <a:gd name="connsiteX1" fmla="*/ 349250 w 3346450"/>
                  <a:gd name="connsiteY1" fmla="*/ 0 h 352425"/>
                  <a:gd name="connsiteX2" fmla="*/ 2470150 w 3346450"/>
                  <a:gd name="connsiteY2" fmla="*/ 0 h 352425"/>
                  <a:gd name="connsiteX3" fmla="*/ 2549525 w 3346450"/>
                  <a:gd name="connsiteY3" fmla="*/ 69850 h 352425"/>
                  <a:gd name="connsiteX4" fmla="*/ 3149600 w 3346450"/>
                  <a:gd name="connsiteY4" fmla="*/ 69850 h 352425"/>
                  <a:gd name="connsiteX5" fmla="*/ 3346450 w 3346450"/>
                  <a:gd name="connsiteY5" fmla="*/ 266700 h 352425"/>
                  <a:gd name="connsiteX0-1" fmla="*/ 0 w 2997200"/>
                  <a:gd name="connsiteY0-2" fmla="*/ 0 h 266700"/>
                  <a:gd name="connsiteX1-3" fmla="*/ 2120900 w 2997200"/>
                  <a:gd name="connsiteY1-4" fmla="*/ 0 h 266700"/>
                  <a:gd name="connsiteX2-5" fmla="*/ 2200275 w 2997200"/>
                  <a:gd name="connsiteY2-6" fmla="*/ 69850 h 266700"/>
                  <a:gd name="connsiteX3-7" fmla="*/ 2800350 w 2997200"/>
                  <a:gd name="connsiteY3-8" fmla="*/ 69850 h 266700"/>
                  <a:gd name="connsiteX4-9" fmla="*/ 2997200 w 2997200"/>
                  <a:gd name="connsiteY4-10" fmla="*/ 266700 h 266700"/>
                  <a:gd name="connsiteX0-11" fmla="*/ 0 w 2968056"/>
                  <a:gd name="connsiteY0-12" fmla="*/ 0 h 266700"/>
                  <a:gd name="connsiteX1-13" fmla="*/ 2091756 w 2968056"/>
                  <a:gd name="connsiteY1-14" fmla="*/ 0 h 266700"/>
                  <a:gd name="connsiteX2-15" fmla="*/ 2171131 w 2968056"/>
                  <a:gd name="connsiteY2-16" fmla="*/ 69850 h 266700"/>
                  <a:gd name="connsiteX3-17" fmla="*/ 2771206 w 2968056"/>
                  <a:gd name="connsiteY3-18" fmla="*/ 69850 h 266700"/>
                  <a:gd name="connsiteX4-19" fmla="*/ 2968056 w 2968056"/>
                  <a:gd name="connsiteY4-20" fmla="*/ 266700 h 266700"/>
                  <a:gd name="connsiteX0-21" fmla="*/ 0 w 3212133"/>
                  <a:gd name="connsiteY0-22" fmla="*/ 0 h 266700"/>
                  <a:gd name="connsiteX1-23" fmla="*/ 2335833 w 3212133"/>
                  <a:gd name="connsiteY1-24" fmla="*/ 0 h 266700"/>
                  <a:gd name="connsiteX2-25" fmla="*/ 2415208 w 3212133"/>
                  <a:gd name="connsiteY2-26" fmla="*/ 69850 h 266700"/>
                  <a:gd name="connsiteX3-27" fmla="*/ 3015283 w 3212133"/>
                  <a:gd name="connsiteY3-28" fmla="*/ 69850 h 266700"/>
                  <a:gd name="connsiteX4-29" fmla="*/ 3212133 w 3212133"/>
                  <a:gd name="connsiteY4-30" fmla="*/ 266700 h 266700"/>
                  <a:gd name="connsiteX0-31" fmla="*/ 0 w 3392459"/>
                  <a:gd name="connsiteY0-32" fmla="*/ 2733 h 266700"/>
                  <a:gd name="connsiteX1-33" fmla="*/ 2516159 w 3392459"/>
                  <a:gd name="connsiteY1-34" fmla="*/ 0 h 266700"/>
                  <a:gd name="connsiteX2-35" fmla="*/ 2595534 w 3392459"/>
                  <a:gd name="connsiteY2-36" fmla="*/ 69850 h 266700"/>
                  <a:gd name="connsiteX3-37" fmla="*/ 3195609 w 3392459"/>
                  <a:gd name="connsiteY3-38" fmla="*/ 69850 h 266700"/>
                  <a:gd name="connsiteX4-39" fmla="*/ 3392459 w 3392459"/>
                  <a:gd name="connsiteY4-40" fmla="*/ 266700 h 266700"/>
                  <a:gd name="connsiteX0-41" fmla="*/ 0 w 3373334"/>
                  <a:gd name="connsiteY0-42" fmla="*/ 1 h 266700"/>
                  <a:gd name="connsiteX1-43" fmla="*/ 2497034 w 3373334"/>
                  <a:gd name="connsiteY1-44" fmla="*/ 0 h 266700"/>
                  <a:gd name="connsiteX2-45" fmla="*/ 2576409 w 3373334"/>
                  <a:gd name="connsiteY2-46" fmla="*/ 69850 h 266700"/>
                  <a:gd name="connsiteX3-47" fmla="*/ 3176484 w 3373334"/>
                  <a:gd name="connsiteY3-48" fmla="*/ 69850 h 266700"/>
                  <a:gd name="connsiteX4-49" fmla="*/ 3373334 w 3373334"/>
                  <a:gd name="connsiteY4-50" fmla="*/ 266700 h 266700"/>
                  <a:gd name="connsiteX0-51" fmla="*/ 0 w 3381531"/>
                  <a:gd name="connsiteY0-52" fmla="*/ 1 h 266700"/>
                  <a:gd name="connsiteX1-53" fmla="*/ 2505231 w 3381531"/>
                  <a:gd name="connsiteY1-54" fmla="*/ 0 h 266700"/>
                  <a:gd name="connsiteX2-55" fmla="*/ 2584606 w 3381531"/>
                  <a:gd name="connsiteY2-56" fmla="*/ 69850 h 266700"/>
                  <a:gd name="connsiteX3-57" fmla="*/ 3184681 w 3381531"/>
                  <a:gd name="connsiteY3-58" fmla="*/ 69850 h 266700"/>
                  <a:gd name="connsiteX4-59" fmla="*/ 3381531 w 3381531"/>
                  <a:gd name="connsiteY4-60" fmla="*/ 266700 h 266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381531" h="266700">
                    <a:moveTo>
                      <a:pt x="0" y="1"/>
                    </a:moveTo>
                    <a:lnTo>
                      <a:pt x="2505231" y="0"/>
                    </a:lnTo>
                    <a:lnTo>
                      <a:pt x="2584606" y="69850"/>
                    </a:lnTo>
                    <a:lnTo>
                      <a:pt x="3184681" y="69850"/>
                    </a:lnTo>
                    <a:lnTo>
                      <a:pt x="3381531" y="26670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85000">
                      <a:schemeClr val="accent1"/>
                    </a:gs>
                    <a:gs pos="30000">
                      <a:schemeClr val="accent1">
                        <a:alpha val="7200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91436" tIns="45718" rIns="91436" bIns="45718"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82D9B34-F7A2-562D-5DB6-233BE5FFB8CA}"/>
                  </a:ext>
                </a:extLst>
              </p:cNvPr>
              <p:cNvSpPr/>
              <p:nvPr/>
            </p:nvSpPr>
            <p:spPr>
              <a:xfrm rot="10800000" flipV="1">
                <a:off x="5364433" y="3429418"/>
                <a:ext cx="31376" cy="3137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>
                <a:glow rad="38100">
                  <a:sysClr val="window" lastClr="FFFFFF">
                    <a:lumMod val="85000"/>
                    <a:alpha val="48000"/>
                  </a:sysClr>
                </a:glow>
              </a:effectLst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</p:grpSp>
      </p:grpSp>
      <p:sp>
        <p:nvSpPr>
          <p:cNvPr id="45" name="标题 3">
            <a:extLst>
              <a:ext uri="{FF2B5EF4-FFF2-40B4-BE49-F238E27FC236}">
                <a16:creationId xmlns:a16="http://schemas.microsoft.com/office/drawing/2014/main" id="{15CBC7BE-F0B3-A32E-A06D-FB205E8003B7}"/>
              </a:ext>
            </a:extLst>
          </p:cNvPr>
          <p:cNvSpPr txBox="1">
            <a:spLocks/>
          </p:cNvSpPr>
          <p:nvPr/>
        </p:nvSpPr>
        <p:spPr>
          <a:xfrm>
            <a:off x="7025737" y="3463604"/>
            <a:ext cx="609141" cy="8186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突出</a:t>
            </a:r>
            <a:endParaRPr lang="en-US" altLang="zh-CN" sz="28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内容</a:t>
            </a:r>
            <a:endParaRPr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7FCADE01-F55E-AA2A-E39A-D040AF144682}"/>
              </a:ext>
            </a:extLst>
          </p:cNvPr>
          <p:cNvCxnSpPr/>
          <p:nvPr/>
        </p:nvCxnSpPr>
        <p:spPr>
          <a:xfrm>
            <a:off x="7844319" y="3527667"/>
            <a:ext cx="0" cy="6735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15085748-04B8-C461-6F84-F6125C966DF2}"/>
              </a:ext>
            </a:extLst>
          </p:cNvPr>
          <p:cNvSpPr txBox="1"/>
          <p:nvPr/>
        </p:nvSpPr>
        <p:spPr>
          <a:xfrm>
            <a:off x="7975553" y="3483885"/>
            <a:ext cx="3180445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在这里输入文字，在这里输入文字，在这里输入文字，在这里输入文字</a:t>
            </a:r>
          </a:p>
        </p:txBody>
      </p:sp>
      <p:grpSp>
        <p:nvGrpSpPr>
          <p:cNvPr id="54" name="组合 48">
            <a:extLst>
              <a:ext uri="{FF2B5EF4-FFF2-40B4-BE49-F238E27FC236}">
                <a16:creationId xmlns:a16="http://schemas.microsoft.com/office/drawing/2014/main" id="{BBEE7958-05D8-ECB4-D31B-8C2367065B3F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611709" y="4812647"/>
            <a:ext cx="4884965" cy="1255092"/>
            <a:chOff x="5465490" y="530836"/>
            <a:chExt cx="1992986" cy="512048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DDACA82-9E22-3921-6CB7-3494FCF511A8}"/>
                </a:ext>
              </a:extLst>
            </p:cNvPr>
            <p:cNvSpPr/>
            <p:nvPr/>
          </p:nvSpPr>
          <p:spPr>
            <a:xfrm>
              <a:off x="5465490" y="530836"/>
              <a:ext cx="1988737" cy="418562"/>
            </a:xfrm>
            <a:custGeom>
              <a:avLst/>
              <a:gdLst>
                <a:gd name="connsiteX0" fmla="*/ 110597 w 1988837"/>
                <a:gd name="connsiteY0" fmla="*/ 0 h 418597"/>
                <a:gd name="connsiteX1" fmla="*/ 1988837 w 1988837"/>
                <a:gd name="connsiteY1" fmla="*/ 0 h 418597"/>
                <a:gd name="connsiteX2" fmla="*/ 1988837 w 1988837"/>
                <a:gd name="connsiteY2" fmla="*/ 313925 h 418597"/>
                <a:gd name="connsiteX3" fmla="*/ 1878080 w 1988837"/>
                <a:gd name="connsiteY3" fmla="*/ 418597 h 418597"/>
                <a:gd name="connsiteX4" fmla="*/ 1515494 w 1988837"/>
                <a:gd name="connsiteY4" fmla="*/ 418597 h 418597"/>
                <a:gd name="connsiteX5" fmla="*/ 1479631 w 1988837"/>
                <a:gd name="connsiteY5" fmla="*/ 381213 h 418597"/>
                <a:gd name="connsiteX6" fmla="*/ 0 w 1988837"/>
                <a:gd name="connsiteY6" fmla="*/ 381213 h 418597"/>
                <a:gd name="connsiteX7" fmla="*/ 0 w 1988837"/>
                <a:gd name="connsiteY7" fmla="*/ 106852 h 41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8837" h="418597">
                  <a:moveTo>
                    <a:pt x="110597" y="0"/>
                  </a:moveTo>
                  <a:lnTo>
                    <a:pt x="1988837" y="0"/>
                  </a:lnTo>
                  <a:lnTo>
                    <a:pt x="1988837" y="313925"/>
                  </a:lnTo>
                  <a:lnTo>
                    <a:pt x="1878080" y="418597"/>
                  </a:lnTo>
                  <a:lnTo>
                    <a:pt x="1515494" y="418597"/>
                  </a:lnTo>
                  <a:lnTo>
                    <a:pt x="1479631" y="381213"/>
                  </a:lnTo>
                  <a:lnTo>
                    <a:pt x="0" y="381213"/>
                  </a:lnTo>
                  <a:lnTo>
                    <a:pt x="0" y="106852"/>
                  </a:lnTo>
                  <a:close/>
                </a:path>
              </a:pathLst>
            </a:custGeom>
            <a:solidFill>
              <a:schemeClr val="accent1">
                <a:alpha val="21000"/>
              </a:schemeClr>
            </a:solidFill>
            <a:ln>
              <a:noFill/>
            </a:ln>
            <a:effectLst>
              <a:outerShdw blurRad="177800" dist="152400" dir="5400000" algn="ctr" rotWithShape="0">
                <a:srgbClr val="184684">
                  <a:alpha val="6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A71062E-A3BF-8C39-F085-E424ECCBAD74}"/>
                </a:ext>
              </a:extLst>
            </p:cNvPr>
            <p:cNvGrpSpPr/>
            <p:nvPr/>
          </p:nvGrpSpPr>
          <p:grpSpPr>
            <a:xfrm flipH="1" flipV="1">
              <a:off x="5465490" y="531717"/>
              <a:ext cx="1992986" cy="511167"/>
              <a:chOff x="5360614" y="3429418"/>
              <a:chExt cx="3202292" cy="874388"/>
            </a:xfrm>
          </p:grpSpPr>
          <p:sp>
            <p:nvSpPr>
              <p:cNvPr id="60" name="矩形: 剪去对角 59">
                <a:extLst>
                  <a:ext uri="{FF2B5EF4-FFF2-40B4-BE49-F238E27FC236}">
                    <a16:creationId xmlns:a16="http://schemas.microsoft.com/office/drawing/2014/main" id="{F0E1A132-23D3-5D39-E1F2-5B56CF535EDF}"/>
                  </a:ext>
                </a:extLst>
              </p:cNvPr>
              <p:cNvSpPr/>
              <p:nvPr/>
            </p:nvSpPr>
            <p:spPr>
              <a:xfrm flipH="1">
                <a:off x="5367280" y="3606128"/>
                <a:ext cx="3195626" cy="697678"/>
              </a:xfrm>
              <a:prstGeom prst="snip2DiagRect">
                <a:avLst>
                  <a:gd name="adj1" fmla="val 0"/>
                  <a:gd name="adj2" fmla="val 24858"/>
                </a:avLst>
              </a:prstGeom>
              <a:noFill/>
              <a:ln w="9525" cap="flat" cmpd="sng" algn="ctr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1"/>
                    </a:gs>
                    <a:gs pos="69000">
                      <a:schemeClr val="accent2"/>
                    </a:gs>
                    <a:gs pos="31000">
                      <a:schemeClr val="accent2">
                        <a:alpha val="26000"/>
                      </a:scheme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 dirty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8E36391-653E-FBDB-2C9B-D798040797B6}"/>
                  </a:ext>
                </a:extLst>
              </p:cNvPr>
              <p:cNvSpPr/>
              <p:nvPr/>
            </p:nvSpPr>
            <p:spPr>
              <a:xfrm rot="10800000">
                <a:off x="5360614" y="3432606"/>
                <a:ext cx="3189449" cy="232443"/>
              </a:xfrm>
              <a:custGeom>
                <a:avLst/>
                <a:gdLst>
                  <a:gd name="connsiteX0" fmla="*/ 0 w 3346450"/>
                  <a:gd name="connsiteY0" fmla="*/ 352425 h 352425"/>
                  <a:gd name="connsiteX1" fmla="*/ 349250 w 3346450"/>
                  <a:gd name="connsiteY1" fmla="*/ 0 h 352425"/>
                  <a:gd name="connsiteX2" fmla="*/ 2470150 w 3346450"/>
                  <a:gd name="connsiteY2" fmla="*/ 0 h 352425"/>
                  <a:gd name="connsiteX3" fmla="*/ 2549525 w 3346450"/>
                  <a:gd name="connsiteY3" fmla="*/ 69850 h 352425"/>
                  <a:gd name="connsiteX4" fmla="*/ 3149600 w 3346450"/>
                  <a:gd name="connsiteY4" fmla="*/ 69850 h 352425"/>
                  <a:gd name="connsiteX5" fmla="*/ 3346450 w 3346450"/>
                  <a:gd name="connsiteY5" fmla="*/ 266700 h 352425"/>
                  <a:gd name="connsiteX0-1" fmla="*/ 0 w 2997200"/>
                  <a:gd name="connsiteY0-2" fmla="*/ 0 h 266700"/>
                  <a:gd name="connsiteX1-3" fmla="*/ 2120900 w 2997200"/>
                  <a:gd name="connsiteY1-4" fmla="*/ 0 h 266700"/>
                  <a:gd name="connsiteX2-5" fmla="*/ 2200275 w 2997200"/>
                  <a:gd name="connsiteY2-6" fmla="*/ 69850 h 266700"/>
                  <a:gd name="connsiteX3-7" fmla="*/ 2800350 w 2997200"/>
                  <a:gd name="connsiteY3-8" fmla="*/ 69850 h 266700"/>
                  <a:gd name="connsiteX4-9" fmla="*/ 2997200 w 2997200"/>
                  <a:gd name="connsiteY4-10" fmla="*/ 266700 h 266700"/>
                  <a:gd name="connsiteX0-11" fmla="*/ 0 w 2968056"/>
                  <a:gd name="connsiteY0-12" fmla="*/ 0 h 266700"/>
                  <a:gd name="connsiteX1-13" fmla="*/ 2091756 w 2968056"/>
                  <a:gd name="connsiteY1-14" fmla="*/ 0 h 266700"/>
                  <a:gd name="connsiteX2-15" fmla="*/ 2171131 w 2968056"/>
                  <a:gd name="connsiteY2-16" fmla="*/ 69850 h 266700"/>
                  <a:gd name="connsiteX3-17" fmla="*/ 2771206 w 2968056"/>
                  <a:gd name="connsiteY3-18" fmla="*/ 69850 h 266700"/>
                  <a:gd name="connsiteX4-19" fmla="*/ 2968056 w 2968056"/>
                  <a:gd name="connsiteY4-20" fmla="*/ 266700 h 266700"/>
                  <a:gd name="connsiteX0-21" fmla="*/ 0 w 3212133"/>
                  <a:gd name="connsiteY0-22" fmla="*/ 0 h 266700"/>
                  <a:gd name="connsiteX1-23" fmla="*/ 2335833 w 3212133"/>
                  <a:gd name="connsiteY1-24" fmla="*/ 0 h 266700"/>
                  <a:gd name="connsiteX2-25" fmla="*/ 2415208 w 3212133"/>
                  <a:gd name="connsiteY2-26" fmla="*/ 69850 h 266700"/>
                  <a:gd name="connsiteX3-27" fmla="*/ 3015283 w 3212133"/>
                  <a:gd name="connsiteY3-28" fmla="*/ 69850 h 266700"/>
                  <a:gd name="connsiteX4-29" fmla="*/ 3212133 w 3212133"/>
                  <a:gd name="connsiteY4-30" fmla="*/ 266700 h 266700"/>
                  <a:gd name="connsiteX0-31" fmla="*/ 0 w 3392459"/>
                  <a:gd name="connsiteY0-32" fmla="*/ 2733 h 266700"/>
                  <a:gd name="connsiteX1-33" fmla="*/ 2516159 w 3392459"/>
                  <a:gd name="connsiteY1-34" fmla="*/ 0 h 266700"/>
                  <a:gd name="connsiteX2-35" fmla="*/ 2595534 w 3392459"/>
                  <a:gd name="connsiteY2-36" fmla="*/ 69850 h 266700"/>
                  <a:gd name="connsiteX3-37" fmla="*/ 3195609 w 3392459"/>
                  <a:gd name="connsiteY3-38" fmla="*/ 69850 h 266700"/>
                  <a:gd name="connsiteX4-39" fmla="*/ 3392459 w 3392459"/>
                  <a:gd name="connsiteY4-40" fmla="*/ 266700 h 266700"/>
                  <a:gd name="connsiteX0-41" fmla="*/ 0 w 3373334"/>
                  <a:gd name="connsiteY0-42" fmla="*/ 1 h 266700"/>
                  <a:gd name="connsiteX1-43" fmla="*/ 2497034 w 3373334"/>
                  <a:gd name="connsiteY1-44" fmla="*/ 0 h 266700"/>
                  <a:gd name="connsiteX2-45" fmla="*/ 2576409 w 3373334"/>
                  <a:gd name="connsiteY2-46" fmla="*/ 69850 h 266700"/>
                  <a:gd name="connsiteX3-47" fmla="*/ 3176484 w 3373334"/>
                  <a:gd name="connsiteY3-48" fmla="*/ 69850 h 266700"/>
                  <a:gd name="connsiteX4-49" fmla="*/ 3373334 w 3373334"/>
                  <a:gd name="connsiteY4-50" fmla="*/ 266700 h 266700"/>
                  <a:gd name="connsiteX0-51" fmla="*/ 0 w 3381531"/>
                  <a:gd name="connsiteY0-52" fmla="*/ 1 h 266700"/>
                  <a:gd name="connsiteX1-53" fmla="*/ 2505231 w 3381531"/>
                  <a:gd name="connsiteY1-54" fmla="*/ 0 h 266700"/>
                  <a:gd name="connsiteX2-55" fmla="*/ 2584606 w 3381531"/>
                  <a:gd name="connsiteY2-56" fmla="*/ 69850 h 266700"/>
                  <a:gd name="connsiteX3-57" fmla="*/ 3184681 w 3381531"/>
                  <a:gd name="connsiteY3-58" fmla="*/ 69850 h 266700"/>
                  <a:gd name="connsiteX4-59" fmla="*/ 3381531 w 3381531"/>
                  <a:gd name="connsiteY4-60" fmla="*/ 266700 h 266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381531" h="266700">
                    <a:moveTo>
                      <a:pt x="0" y="1"/>
                    </a:moveTo>
                    <a:lnTo>
                      <a:pt x="2505231" y="0"/>
                    </a:lnTo>
                    <a:lnTo>
                      <a:pt x="2584606" y="69850"/>
                    </a:lnTo>
                    <a:lnTo>
                      <a:pt x="3184681" y="69850"/>
                    </a:lnTo>
                    <a:lnTo>
                      <a:pt x="3381531" y="266700"/>
                    </a:lnTo>
                  </a:path>
                </a:pathLst>
              </a:custGeom>
              <a:noFill/>
              <a:ln w="9525" cap="flat" cmpd="sng" algn="ctr">
                <a:gradFill flip="none" rotWithShape="1">
                  <a:gsLst>
                    <a:gs pos="85000">
                      <a:schemeClr val="accent1"/>
                    </a:gs>
                    <a:gs pos="30000">
                      <a:schemeClr val="accent1">
                        <a:alpha val="7200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91436" tIns="45718" rIns="91436" bIns="45718"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CAA3BCED-5A56-5286-EA10-74AA65AED4B9}"/>
                  </a:ext>
                </a:extLst>
              </p:cNvPr>
              <p:cNvSpPr/>
              <p:nvPr/>
            </p:nvSpPr>
            <p:spPr>
              <a:xfrm rot="10800000" flipV="1">
                <a:off x="5364433" y="3429418"/>
                <a:ext cx="31376" cy="3137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>
                <a:glow rad="38100">
                  <a:sysClr val="window" lastClr="FFFFFF">
                    <a:lumMod val="85000"/>
                    <a:alpha val="48000"/>
                  </a:sysClr>
                </a:glow>
              </a:effectLst>
            </p:spPr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600" kern="0">
                  <a:solidFill>
                    <a:prstClr val="white"/>
                  </a:solidFill>
                  <a:latin typeface="等线" panose="02010600030101010101" pitchFamily="2" charset="-122"/>
                </a:endParaRPr>
              </a:p>
            </p:txBody>
          </p:sp>
        </p:grpSp>
      </p:grpSp>
      <p:sp>
        <p:nvSpPr>
          <p:cNvPr id="55" name="标题 3">
            <a:extLst>
              <a:ext uri="{FF2B5EF4-FFF2-40B4-BE49-F238E27FC236}">
                <a16:creationId xmlns:a16="http://schemas.microsoft.com/office/drawing/2014/main" id="{15C9611D-8D58-A072-4969-79E9AE6CC06C}"/>
              </a:ext>
            </a:extLst>
          </p:cNvPr>
          <p:cNvSpPr txBox="1">
            <a:spLocks/>
          </p:cNvSpPr>
          <p:nvPr/>
        </p:nvSpPr>
        <p:spPr>
          <a:xfrm>
            <a:off x="7025737" y="4898997"/>
            <a:ext cx="609141" cy="8186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突出</a:t>
            </a:r>
            <a:endParaRPr lang="en-US" altLang="zh-CN" sz="2800" dirty="0">
              <a:gradFill>
                <a:gsLst>
                  <a:gs pos="0">
                    <a:srgbClr val="FFC600"/>
                  </a:gs>
                  <a:gs pos="100000">
                    <a:srgbClr val="FF601F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gradFill>
                  <a:gsLst>
                    <a:gs pos="0">
                      <a:srgbClr val="FFC600"/>
                    </a:gs>
                    <a:gs pos="100000">
                      <a:srgbClr val="FF601F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内容</a:t>
            </a:r>
            <a:endParaRPr lang="zh-CN" altLang="en-US" sz="2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25C6496-0AE2-ED42-6694-333F82277289}"/>
              </a:ext>
            </a:extLst>
          </p:cNvPr>
          <p:cNvCxnSpPr/>
          <p:nvPr/>
        </p:nvCxnSpPr>
        <p:spPr>
          <a:xfrm>
            <a:off x="7844319" y="4963060"/>
            <a:ext cx="0" cy="6735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24BA14FE-7DE0-9676-4FFD-12439445F9A6}"/>
              </a:ext>
            </a:extLst>
          </p:cNvPr>
          <p:cNvSpPr txBox="1"/>
          <p:nvPr/>
        </p:nvSpPr>
        <p:spPr>
          <a:xfrm>
            <a:off x="7975553" y="4919278"/>
            <a:ext cx="3180445" cy="6197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在这里输入文字，在这里输入文字，在这里输入文字，在这里输入文字</a:t>
            </a:r>
          </a:p>
        </p:txBody>
      </p:sp>
    </p:spTree>
    <p:extLst>
      <p:ext uri="{BB962C8B-B14F-4D97-AF65-F5344CB8AC3E}">
        <p14:creationId xmlns:p14="http://schemas.microsoft.com/office/powerpoint/2010/main" val="1064001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28DB55B-1379-DF0A-E8A4-75B5EC1B1463}"/>
              </a:ext>
            </a:extLst>
          </p:cNvPr>
          <p:cNvSpPr txBox="1">
            <a:spLocks/>
          </p:cNvSpPr>
          <p:nvPr/>
        </p:nvSpPr>
        <p:spPr>
          <a:xfrm>
            <a:off x="5050846" y="498731"/>
            <a:ext cx="2090316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图片展示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8380756-FD9B-5155-0852-1844653E42D5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D1DC8F00-1FEB-FDA9-AC08-43D6AD07433E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7" name="菱形 6">
              <a:extLst>
                <a:ext uri="{FF2B5EF4-FFF2-40B4-BE49-F238E27FC236}">
                  <a16:creationId xmlns:a16="http://schemas.microsoft.com/office/drawing/2014/main" id="{E9D9740E-6B03-6EBB-3557-83478A0C0B2A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BCBC1B8-18BF-D7C8-A2C6-0DA034004308}"/>
              </a:ext>
            </a:extLst>
          </p:cNvPr>
          <p:cNvGrpSpPr/>
          <p:nvPr/>
        </p:nvGrpSpPr>
        <p:grpSpPr>
          <a:xfrm>
            <a:off x="695325" y="2057183"/>
            <a:ext cx="3244763" cy="1822427"/>
            <a:chOff x="695325" y="1796886"/>
            <a:chExt cx="3244763" cy="1822427"/>
          </a:xfrm>
        </p:grpSpPr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82028CFC-4EB1-19F3-FDB4-899CED19DC25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38A637E8-FEAF-ED57-8C4F-4DFB99009E57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F7345E21-C1C6-7CA9-B4F5-984FA83CB9EA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C747CECF-39AC-45F8-7489-2B480840F0A3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B871CEF-6C61-5DF6-833B-F37A15E1C29A}"/>
              </a:ext>
            </a:extLst>
          </p:cNvPr>
          <p:cNvGrpSpPr/>
          <p:nvPr/>
        </p:nvGrpSpPr>
        <p:grpSpPr>
          <a:xfrm>
            <a:off x="4473618" y="2057183"/>
            <a:ext cx="3244763" cy="1822427"/>
            <a:chOff x="695325" y="1796886"/>
            <a:chExt cx="3244763" cy="1822427"/>
          </a:xfrm>
        </p:grpSpPr>
        <p:sp>
          <p:nvSpPr>
            <p:cNvPr id="41" name="矩形: 圆顶角 40">
              <a:extLst>
                <a:ext uri="{FF2B5EF4-FFF2-40B4-BE49-F238E27FC236}">
                  <a16:creationId xmlns:a16="http://schemas.microsoft.com/office/drawing/2014/main" id="{85D82B10-0771-1D0A-741E-97E395CC4501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: 圆顶角 41">
              <a:extLst>
                <a:ext uri="{FF2B5EF4-FFF2-40B4-BE49-F238E27FC236}">
                  <a16:creationId xmlns:a16="http://schemas.microsoft.com/office/drawing/2014/main" id="{434D0D90-DBCD-EDD3-9816-ED723D5D7D21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顶角 42">
              <a:extLst>
                <a:ext uri="{FF2B5EF4-FFF2-40B4-BE49-F238E27FC236}">
                  <a16:creationId xmlns:a16="http://schemas.microsoft.com/office/drawing/2014/main" id="{E882EB41-B64C-D28F-1591-07740A016F65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04944401-045A-7DDD-D3FC-1A72C0904CCD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90C544D-2219-D7B6-D345-62F5BE629783}"/>
              </a:ext>
            </a:extLst>
          </p:cNvPr>
          <p:cNvGrpSpPr/>
          <p:nvPr/>
        </p:nvGrpSpPr>
        <p:grpSpPr>
          <a:xfrm>
            <a:off x="8251911" y="2057183"/>
            <a:ext cx="3244763" cy="1822427"/>
            <a:chOff x="695325" y="1796886"/>
            <a:chExt cx="3244763" cy="1822427"/>
          </a:xfrm>
        </p:grpSpPr>
        <p:sp>
          <p:nvSpPr>
            <p:cNvPr id="46" name="矩形: 圆顶角 45">
              <a:extLst>
                <a:ext uri="{FF2B5EF4-FFF2-40B4-BE49-F238E27FC236}">
                  <a16:creationId xmlns:a16="http://schemas.microsoft.com/office/drawing/2014/main" id="{99281D7E-2783-0CAD-E250-79F4CD19DF83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: 圆顶角 46">
              <a:extLst>
                <a:ext uri="{FF2B5EF4-FFF2-40B4-BE49-F238E27FC236}">
                  <a16:creationId xmlns:a16="http://schemas.microsoft.com/office/drawing/2014/main" id="{9AF13024-1ED4-6F5E-80F9-7BBF33209FF4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顶角 47">
              <a:extLst>
                <a:ext uri="{FF2B5EF4-FFF2-40B4-BE49-F238E27FC236}">
                  <a16:creationId xmlns:a16="http://schemas.microsoft.com/office/drawing/2014/main" id="{7AD29684-2572-E5F8-E267-FA7AC03E34BA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06354E23-0F6C-7C6E-CFF1-6264DF574458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63B54F0-95EC-EFF5-8F2B-829871C90FC0}"/>
              </a:ext>
            </a:extLst>
          </p:cNvPr>
          <p:cNvGrpSpPr/>
          <p:nvPr/>
        </p:nvGrpSpPr>
        <p:grpSpPr>
          <a:xfrm>
            <a:off x="695325" y="4486298"/>
            <a:ext cx="3244763" cy="1822427"/>
            <a:chOff x="695325" y="1796886"/>
            <a:chExt cx="3244763" cy="1822427"/>
          </a:xfrm>
        </p:grpSpPr>
        <p:sp>
          <p:nvSpPr>
            <p:cNvPr id="51" name="矩形: 圆顶角 50">
              <a:extLst>
                <a:ext uri="{FF2B5EF4-FFF2-40B4-BE49-F238E27FC236}">
                  <a16:creationId xmlns:a16="http://schemas.microsoft.com/office/drawing/2014/main" id="{637071DD-C206-9C3A-16AF-C95B85CEB111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: 圆顶角 51">
              <a:extLst>
                <a:ext uri="{FF2B5EF4-FFF2-40B4-BE49-F238E27FC236}">
                  <a16:creationId xmlns:a16="http://schemas.microsoft.com/office/drawing/2014/main" id="{70C7C561-10BB-7F77-F55C-0221945FF2E0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顶角 52">
              <a:extLst>
                <a:ext uri="{FF2B5EF4-FFF2-40B4-BE49-F238E27FC236}">
                  <a16:creationId xmlns:a16="http://schemas.microsoft.com/office/drawing/2014/main" id="{3B21AD7F-BA1D-0511-583D-747AF79EB887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C317D7DA-DB28-1D3A-57C2-EDD8556D9DCB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916C320-D2CB-C4AF-B78B-FEEBCC5CB79D}"/>
              </a:ext>
            </a:extLst>
          </p:cNvPr>
          <p:cNvGrpSpPr/>
          <p:nvPr/>
        </p:nvGrpSpPr>
        <p:grpSpPr>
          <a:xfrm>
            <a:off x="4473618" y="4486298"/>
            <a:ext cx="3244763" cy="1822427"/>
            <a:chOff x="695325" y="1796886"/>
            <a:chExt cx="3244763" cy="1822427"/>
          </a:xfrm>
        </p:grpSpPr>
        <p:sp>
          <p:nvSpPr>
            <p:cNvPr id="56" name="矩形: 圆顶角 55">
              <a:extLst>
                <a:ext uri="{FF2B5EF4-FFF2-40B4-BE49-F238E27FC236}">
                  <a16:creationId xmlns:a16="http://schemas.microsoft.com/office/drawing/2014/main" id="{71A1B985-ED21-2E29-1479-55C81DF21269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: 圆顶角 56">
              <a:extLst>
                <a:ext uri="{FF2B5EF4-FFF2-40B4-BE49-F238E27FC236}">
                  <a16:creationId xmlns:a16="http://schemas.microsoft.com/office/drawing/2014/main" id="{6E392B78-D5F5-EE6E-A797-ED05138A72A5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顶角 57">
              <a:extLst>
                <a:ext uri="{FF2B5EF4-FFF2-40B4-BE49-F238E27FC236}">
                  <a16:creationId xmlns:a16="http://schemas.microsoft.com/office/drawing/2014/main" id="{321F0402-D2CE-56B4-E50D-04E834B559D8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98E55F3A-A6CC-5C54-9D88-A180D81EF1CD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229F6B8-F78E-71DA-A7D8-9354A304D303}"/>
              </a:ext>
            </a:extLst>
          </p:cNvPr>
          <p:cNvGrpSpPr/>
          <p:nvPr/>
        </p:nvGrpSpPr>
        <p:grpSpPr>
          <a:xfrm>
            <a:off x="8251911" y="4486298"/>
            <a:ext cx="3244763" cy="1822427"/>
            <a:chOff x="695325" y="1796886"/>
            <a:chExt cx="3244763" cy="1822427"/>
          </a:xfrm>
        </p:grpSpPr>
        <p:sp>
          <p:nvSpPr>
            <p:cNvPr id="61" name="矩形: 圆顶角 60">
              <a:extLst>
                <a:ext uri="{FF2B5EF4-FFF2-40B4-BE49-F238E27FC236}">
                  <a16:creationId xmlns:a16="http://schemas.microsoft.com/office/drawing/2014/main" id="{E1626BCF-32DA-0399-D693-3B5F3A967B11}"/>
                </a:ext>
              </a:extLst>
            </p:cNvPr>
            <p:cNvSpPr/>
            <p:nvPr/>
          </p:nvSpPr>
          <p:spPr>
            <a:xfrm>
              <a:off x="867309" y="1796886"/>
              <a:ext cx="2900796" cy="1754828"/>
            </a:xfrm>
            <a:prstGeom prst="round2SameRect">
              <a:avLst>
                <a:gd name="adj1" fmla="val 6339"/>
                <a:gd name="adj2" fmla="val 0"/>
              </a:avLst>
            </a:prstGeom>
            <a:solidFill>
              <a:schemeClr val="accent1">
                <a:alpha val="9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: 圆顶角 61">
              <a:extLst>
                <a:ext uri="{FF2B5EF4-FFF2-40B4-BE49-F238E27FC236}">
                  <a16:creationId xmlns:a16="http://schemas.microsoft.com/office/drawing/2014/main" id="{012A7853-652D-DDD2-C238-6DB42E4D830B}"/>
                </a:ext>
              </a:extLst>
            </p:cNvPr>
            <p:cNvSpPr>
              <a:spLocks/>
            </p:cNvSpPr>
            <p:nvPr/>
          </p:nvSpPr>
          <p:spPr>
            <a:xfrm>
              <a:off x="901478" y="1827579"/>
              <a:ext cx="2832457" cy="1657917"/>
            </a:xfrm>
            <a:prstGeom prst="round2SameRect">
              <a:avLst>
                <a:gd name="adj1" fmla="val 5807"/>
                <a:gd name="adj2" fmla="val 0"/>
              </a:avLst>
            </a:prstGeom>
            <a:solidFill>
              <a:schemeClr val="accent1">
                <a:alpha val="1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: 圆顶角 62">
              <a:extLst>
                <a:ext uri="{FF2B5EF4-FFF2-40B4-BE49-F238E27FC236}">
                  <a16:creationId xmlns:a16="http://schemas.microsoft.com/office/drawing/2014/main" id="{DF38B40C-C39A-344E-DFE5-1757B2D1DE95}"/>
                </a:ext>
              </a:extLst>
            </p:cNvPr>
            <p:cNvSpPr/>
            <p:nvPr/>
          </p:nvSpPr>
          <p:spPr>
            <a:xfrm>
              <a:off x="695325" y="3551714"/>
              <a:ext cx="3244763" cy="67599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40000"/>
              </a:schemeClr>
            </a:solidFill>
            <a:ln>
              <a:gradFill>
                <a:gsLst>
                  <a:gs pos="0">
                    <a:schemeClr val="accent1"/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1DBF8CEA-21DB-5FCB-D310-A79FC94A5584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1478" y="1827579"/>
              <a:ext cx="2832457" cy="1657917"/>
            </a:xfrm>
            <a:prstGeom prst="round2SameRect">
              <a:avLst>
                <a:gd name="adj1" fmla="val 6007"/>
                <a:gd name="adj2" fmla="val 0"/>
              </a:avLst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7000">
                    <a:schemeClr val="accent1">
                      <a:lumMod val="45000"/>
                      <a:lumOff val="55000"/>
                      <a:alpha val="0"/>
                    </a:schemeClr>
                  </a:gs>
                  <a:gs pos="52000">
                    <a:srgbClr val="8DFFE7">
                      <a:alpha val="71000"/>
                    </a:srgbClr>
                  </a:gs>
                  <a:gs pos="7800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738205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290CCEF-EEFB-72A8-0C8C-D6723D8824F3}"/>
              </a:ext>
            </a:extLst>
          </p:cNvPr>
          <p:cNvSpPr/>
          <p:nvPr/>
        </p:nvSpPr>
        <p:spPr>
          <a:xfrm>
            <a:off x="3121090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E907851-A867-0BF7-3D2D-ECEB8F83BE2D}"/>
              </a:ext>
            </a:extLst>
          </p:cNvPr>
          <p:cNvSpPr/>
          <p:nvPr/>
        </p:nvSpPr>
        <p:spPr>
          <a:xfrm>
            <a:off x="1609878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40329CE-53BA-36B7-A4A2-D4B8A1E08E30}"/>
              </a:ext>
            </a:extLst>
          </p:cNvPr>
          <p:cNvSpPr/>
          <p:nvPr/>
        </p:nvSpPr>
        <p:spPr>
          <a:xfrm>
            <a:off x="3876643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5C3A491-BA51-094E-6F5C-ABC87C2771B5}"/>
              </a:ext>
            </a:extLst>
          </p:cNvPr>
          <p:cNvSpPr/>
          <p:nvPr/>
        </p:nvSpPr>
        <p:spPr>
          <a:xfrm>
            <a:off x="3121090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0AA9208-0744-CF65-54A9-FB60E945BB80}"/>
              </a:ext>
            </a:extLst>
          </p:cNvPr>
          <p:cNvSpPr/>
          <p:nvPr/>
        </p:nvSpPr>
        <p:spPr>
          <a:xfrm>
            <a:off x="1609878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CA82DD3-7D5F-03DB-9EC1-4CD74DCA781D}"/>
              </a:ext>
            </a:extLst>
          </p:cNvPr>
          <p:cNvSpPr/>
          <p:nvPr/>
        </p:nvSpPr>
        <p:spPr>
          <a:xfrm>
            <a:off x="6143515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B7E63B4-28F2-71CF-2A1A-5321B7EC8264}"/>
              </a:ext>
            </a:extLst>
          </p:cNvPr>
          <p:cNvSpPr/>
          <p:nvPr/>
        </p:nvSpPr>
        <p:spPr>
          <a:xfrm>
            <a:off x="4632303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014F165-D7FB-C88B-E96D-B152503BD709}"/>
              </a:ext>
            </a:extLst>
          </p:cNvPr>
          <p:cNvSpPr/>
          <p:nvPr/>
        </p:nvSpPr>
        <p:spPr>
          <a:xfrm>
            <a:off x="6899068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ABEF6C2-D7D7-A4DB-FBBB-1FFA94DFB43A}"/>
              </a:ext>
            </a:extLst>
          </p:cNvPr>
          <p:cNvSpPr/>
          <p:nvPr/>
        </p:nvSpPr>
        <p:spPr>
          <a:xfrm>
            <a:off x="6143515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EE49760-BD2C-E11E-25EE-EC2DB5E05765}"/>
              </a:ext>
            </a:extLst>
          </p:cNvPr>
          <p:cNvSpPr/>
          <p:nvPr/>
        </p:nvSpPr>
        <p:spPr>
          <a:xfrm>
            <a:off x="4632303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52A4AB-562E-EA0B-8793-56620DEC9108}"/>
              </a:ext>
            </a:extLst>
          </p:cNvPr>
          <p:cNvSpPr/>
          <p:nvPr/>
        </p:nvSpPr>
        <p:spPr>
          <a:xfrm>
            <a:off x="9165940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D0A9858-658B-6362-1913-9292ECC943C6}"/>
              </a:ext>
            </a:extLst>
          </p:cNvPr>
          <p:cNvSpPr/>
          <p:nvPr/>
        </p:nvSpPr>
        <p:spPr>
          <a:xfrm>
            <a:off x="7654728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AD02565-6DBB-39E6-E896-106774F13BDA}"/>
              </a:ext>
            </a:extLst>
          </p:cNvPr>
          <p:cNvSpPr/>
          <p:nvPr/>
        </p:nvSpPr>
        <p:spPr>
          <a:xfrm>
            <a:off x="9921493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1EA8A42-F21E-730B-1706-87E33237206D}"/>
              </a:ext>
            </a:extLst>
          </p:cNvPr>
          <p:cNvSpPr/>
          <p:nvPr/>
        </p:nvSpPr>
        <p:spPr>
          <a:xfrm>
            <a:off x="9165940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58C4C45-2FB4-DFF2-03AB-AE6C2A75B0D8}"/>
              </a:ext>
            </a:extLst>
          </p:cNvPr>
          <p:cNvSpPr/>
          <p:nvPr/>
        </p:nvSpPr>
        <p:spPr>
          <a:xfrm>
            <a:off x="7654728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1496F63-4290-9F5B-95C5-7FFDFB909995}"/>
              </a:ext>
            </a:extLst>
          </p:cNvPr>
          <p:cNvSpPr/>
          <p:nvPr/>
        </p:nvSpPr>
        <p:spPr>
          <a:xfrm>
            <a:off x="12188361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F824AAD-7F27-FF31-C8C1-99EE9645322C}"/>
              </a:ext>
            </a:extLst>
          </p:cNvPr>
          <p:cNvSpPr/>
          <p:nvPr/>
        </p:nvSpPr>
        <p:spPr>
          <a:xfrm>
            <a:off x="10677153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99D0992-C180-BD3B-814A-D8FB94269F0C}"/>
              </a:ext>
            </a:extLst>
          </p:cNvPr>
          <p:cNvSpPr/>
          <p:nvPr/>
        </p:nvSpPr>
        <p:spPr>
          <a:xfrm>
            <a:off x="11432706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09CE3EE-1291-6FA9-51DF-10307756D449}"/>
              </a:ext>
            </a:extLst>
          </p:cNvPr>
          <p:cNvSpPr/>
          <p:nvPr/>
        </p:nvSpPr>
        <p:spPr>
          <a:xfrm>
            <a:off x="12188361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6606AFE-C412-A817-BBEF-23856A90514F}"/>
              </a:ext>
            </a:extLst>
          </p:cNvPr>
          <p:cNvSpPr/>
          <p:nvPr/>
        </p:nvSpPr>
        <p:spPr>
          <a:xfrm>
            <a:off x="10677153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471DE62-5049-150D-9915-BB9F105BE984}"/>
              </a:ext>
            </a:extLst>
          </p:cNvPr>
          <p:cNvSpPr/>
          <p:nvPr/>
        </p:nvSpPr>
        <p:spPr>
          <a:xfrm>
            <a:off x="98665" y="1828740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3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2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accent1">
                    <a:lumMod val="30000"/>
                    <a:lumOff val="70000"/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2DFF729-25D3-0831-4DDE-4155BB2070E2}"/>
              </a:ext>
            </a:extLst>
          </p:cNvPr>
          <p:cNvSpPr/>
          <p:nvPr/>
        </p:nvSpPr>
        <p:spPr>
          <a:xfrm>
            <a:off x="-656994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4A80F0D-92F5-1FE3-C0C0-6FA676DE6064}"/>
              </a:ext>
            </a:extLst>
          </p:cNvPr>
          <p:cNvSpPr/>
          <p:nvPr/>
        </p:nvSpPr>
        <p:spPr>
          <a:xfrm>
            <a:off x="854218" y="3199068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7AB92B1-FF4F-96EE-B083-E673AFA41A8A}"/>
              </a:ext>
            </a:extLst>
          </p:cNvPr>
          <p:cNvSpPr/>
          <p:nvPr/>
        </p:nvSpPr>
        <p:spPr>
          <a:xfrm>
            <a:off x="98665" y="4569395"/>
            <a:ext cx="1404553" cy="1614429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17000"/>
                </a:schemeClr>
              </a:gs>
              <a:gs pos="0">
                <a:schemeClr val="accent1">
                  <a:alpha val="11000"/>
                </a:schemeClr>
              </a:gs>
              <a:gs pos="48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80000">
                  <a:srgbClr val="BEFFF1">
                    <a:alpha val="0"/>
                  </a:srgbClr>
                </a:gs>
                <a:gs pos="51000">
                  <a:srgbClr val="CFFFF5">
                    <a:alpha val="76000"/>
                  </a:srgbClr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  <a:alpha val="47000"/>
                  </a:schemeClr>
                </a:gs>
                <a:gs pos="100000">
                  <a:schemeClr val="accent1">
                    <a:lumMod val="30000"/>
                    <a:lumOff val="70000"/>
                    <a:alpha val="48000"/>
                  </a:schemeClr>
                </a:gs>
              </a:gsLst>
              <a:lin ang="2700000" scaled="1"/>
              <a:tileRect/>
            </a:gradFill>
          </a:ln>
          <a:effectLst>
            <a:outerShdw blurRad="215900" algn="ctr" rotWithShape="0">
              <a:schemeClr val="accent1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标题 3">
            <a:extLst>
              <a:ext uri="{FF2B5EF4-FFF2-40B4-BE49-F238E27FC236}">
                <a16:creationId xmlns:a16="http://schemas.microsoft.com/office/drawing/2014/main" id="{B8BC16DD-2756-F5E0-3EB0-8FB5F31D2832}"/>
              </a:ext>
            </a:extLst>
          </p:cNvPr>
          <p:cNvSpPr txBox="1">
            <a:spLocks/>
          </p:cNvSpPr>
          <p:nvPr/>
        </p:nvSpPr>
        <p:spPr>
          <a:xfrm>
            <a:off x="5050850" y="498731"/>
            <a:ext cx="2090316" cy="6647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合作伙伴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256DD5C-776F-5080-27BC-91436B8CE208}"/>
              </a:ext>
            </a:extLst>
          </p:cNvPr>
          <p:cNvGrpSpPr/>
          <p:nvPr/>
        </p:nvGrpSpPr>
        <p:grpSpPr>
          <a:xfrm>
            <a:off x="4091215" y="1066413"/>
            <a:ext cx="4009570" cy="384082"/>
            <a:chOff x="2443655" y="3778732"/>
            <a:chExt cx="7304690" cy="699725"/>
          </a:xfrm>
        </p:grpSpPr>
        <p:sp>
          <p:nvSpPr>
            <p:cNvPr id="45" name="菱形 44">
              <a:extLst>
                <a:ext uri="{FF2B5EF4-FFF2-40B4-BE49-F238E27FC236}">
                  <a16:creationId xmlns:a16="http://schemas.microsoft.com/office/drawing/2014/main" id="{9E65EE05-9586-47C6-1A7F-522D37876CB4}"/>
                </a:ext>
              </a:extLst>
            </p:cNvPr>
            <p:cNvSpPr/>
            <p:nvPr/>
          </p:nvSpPr>
          <p:spPr>
            <a:xfrm>
              <a:off x="2443655" y="3778732"/>
              <a:ext cx="7304690" cy="504497"/>
            </a:xfrm>
            <a:prstGeom prst="diamond">
              <a:avLst/>
            </a:prstGeom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  <p:sp>
          <p:nvSpPr>
            <p:cNvPr id="46" name="菱形 45">
              <a:extLst>
                <a:ext uri="{FF2B5EF4-FFF2-40B4-BE49-F238E27FC236}">
                  <a16:creationId xmlns:a16="http://schemas.microsoft.com/office/drawing/2014/main" id="{CDA4988E-A2C7-7B4F-7397-BCADD6BE23A3}"/>
                </a:ext>
              </a:extLst>
            </p:cNvPr>
            <p:cNvSpPr/>
            <p:nvPr/>
          </p:nvSpPr>
          <p:spPr>
            <a:xfrm>
              <a:off x="3401411" y="4016449"/>
              <a:ext cx="5389178" cy="462008"/>
            </a:xfrm>
            <a:prstGeom prst="diamond">
              <a:avLst/>
            </a:prstGeom>
            <a:gradFill>
              <a:gsLst>
                <a:gs pos="31000">
                  <a:schemeClr val="accent2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 W3"/>
                <a:ea typeface="腾讯体 W3"/>
                <a:cs typeface="+mn-cs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05970C6-C63D-B4C6-D152-CA4CDAED3A84}"/>
              </a:ext>
            </a:extLst>
          </p:cNvPr>
          <p:cNvSpPr/>
          <p:nvPr/>
        </p:nvSpPr>
        <p:spPr>
          <a:xfrm>
            <a:off x="2210687" y="3021201"/>
            <a:ext cx="1714042" cy="1970164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rgbClr val="FFC600"/>
              </a:gs>
              <a:gs pos="0">
                <a:srgbClr val="FF601F"/>
              </a:gs>
            </a:gsLst>
            <a:path path="circle">
              <a:fillToRect l="100000" t="100000"/>
            </a:path>
            <a:tileRect r="-100000" b="-100000"/>
          </a:gradFill>
          <a:ln w="19050">
            <a:gradFill flip="none" rotWithShape="1">
              <a:gsLst>
                <a:gs pos="75000">
                  <a:srgbClr val="BEFFF1">
                    <a:alpha val="0"/>
                  </a:srgbClr>
                </a:gs>
                <a:gs pos="51000">
                  <a:srgbClr val="CFFFF5"/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533400" algn="ctr" rotWithShape="0">
              <a:srgbClr val="FFC6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2DE8BE5-9D74-DC5F-BE13-B107CCE87884}"/>
              </a:ext>
            </a:extLst>
          </p:cNvPr>
          <p:cNvSpPr/>
          <p:nvPr/>
        </p:nvSpPr>
        <p:spPr>
          <a:xfrm>
            <a:off x="5233112" y="3021201"/>
            <a:ext cx="1714042" cy="1970164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rgbClr val="FFC600"/>
              </a:gs>
              <a:gs pos="0">
                <a:srgbClr val="FF601F"/>
              </a:gs>
            </a:gsLst>
            <a:path path="circle">
              <a:fillToRect l="100000" t="100000"/>
            </a:path>
            <a:tileRect r="-100000" b="-100000"/>
          </a:gradFill>
          <a:ln w="19050">
            <a:gradFill flip="none" rotWithShape="1">
              <a:gsLst>
                <a:gs pos="75000">
                  <a:srgbClr val="BEFFF1">
                    <a:alpha val="0"/>
                  </a:srgbClr>
                </a:gs>
                <a:gs pos="51000">
                  <a:srgbClr val="CFFFF5"/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533400" algn="ctr" rotWithShape="0">
              <a:srgbClr val="FFC6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EC8102E-E6C5-7CAC-C8FB-7C782E99C935}"/>
              </a:ext>
            </a:extLst>
          </p:cNvPr>
          <p:cNvSpPr/>
          <p:nvPr/>
        </p:nvSpPr>
        <p:spPr>
          <a:xfrm>
            <a:off x="8255537" y="3021201"/>
            <a:ext cx="1714042" cy="1970164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gradFill flip="none" rotWithShape="1">
            <a:gsLst>
              <a:gs pos="100000">
                <a:srgbClr val="FFC600"/>
              </a:gs>
              <a:gs pos="0">
                <a:srgbClr val="FF601F"/>
              </a:gs>
            </a:gsLst>
            <a:path path="circle">
              <a:fillToRect l="100000" t="100000"/>
            </a:path>
            <a:tileRect r="-100000" b="-100000"/>
          </a:gradFill>
          <a:ln w="19050">
            <a:gradFill flip="none" rotWithShape="1">
              <a:gsLst>
                <a:gs pos="75000">
                  <a:srgbClr val="BEFFF1">
                    <a:alpha val="0"/>
                  </a:srgbClr>
                </a:gs>
                <a:gs pos="51000">
                  <a:srgbClr val="CFFFF5"/>
                </a:gs>
                <a:gs pos="22800">
                  <a:srgbClr val="E4FFF9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533400" algn="ctr" rotWithShape="0">
              <a:srgbClr val="FFC6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275E3FE-4CDD-B4E8-C511-09B262D4C4B4}"/>
              </a:ext>
            </a:extLst>
          </p:cNvPr>
          <p:cNvSpPr txBox="1"/>
          <p:nvPr/>
        </p:nvSpPr>
        <p:spPr>
          <a:xfrm flipH="1">
            <a:off x="2596424" y="3812383"/>
            <a:ext cx="942566" cy="387798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effectLst/>
              </a:rPr>
              <a:t>LOGO</a:t>
            </a:r>
            <a:endParaRPr lang="zh-CN" altLang="en-US" sz="280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18DECEF-C5F0-DB16-D169-0F234E147134}"/>
              </a:ext>
            </a:extLst>
          </p:cNvPr>
          <p:cNvSpPr txBox="1"/>
          <p:nvPr/>
        </p:nvSpPr>
        <p:spPr>
          <a:xfrm flipH="1">
            <a:off x="5624717" y="3812383"/>
            <a:ext cx="942566" cy="387798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effectLst/>
              </a:rPr>
              <a:t>LOGO</a:t>
            </a:r>
            <a:endParaRPr lang="zh-CN" altLang="en-US" sz="2800" dirty="0">
              <a:solidFill>
                <a:schemeClr val="bg1"/>
              </a:solidFill>
              <a:effectLst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A769B93-3DFF-B261-FB08-E23FA103078B}"/>
              </a:ext>
            </a:extLst>
          </p:cNvPr>
          <p:cNvSpPr txBox="1"/>
          <p:nvPr/>
        </p:nvSpPr>
        <p:spPr>
          <a:xfrm flipH="1">
            <a:off x="8653010" y="3812383"/>
            <a:ext cx="942566" cy="387798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800">
                <a:gradFill>
                  <a:gsLst>
                    <a:gs pos="0">
                      <a:srgbClr val="0077E1"/>
                    </a:gs>
                    <a:gs pos="100000">
                      <a:srgbClr val="01FFCA"/>
                    </a:gs>
                  </a:gsLst>
                  <a:lin ang="5400000" scaled="1"/>
                </a:gradFill>
                <a:effectLst>
                  <a:outerShdw blurRad="647700" algn="ctr" rotWithShape="0">
                    <a:srgbClr val="01FFCA">
                      <a:alpha val="6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effectLst/>
              </a:rPr>
              <a:t>LOGO</a:t>
            </a:r>
            <a:endParaRPr lang="zh-CN" altLang="en-US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420359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简单（P界达人）">
  <a:themeElements>
    <a:clrScheme name="自定义 38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FFCA"/>
      </a:accent1>
      <a:accent2>
        <a:srgbClr val="2BC3E3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544C955-E718-4CBA-968D-B4614F4FD334}" vid="{85AE831B-366E-44D6-9D61-15846A377D6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自建空白模板</Template>
  <TotalTime>256</TotalTime>
  <Words>245</Words>
  <Application>Microsoft Office PowerPoint</Application>
  <PresentationFormat>宽屏</PresentationFormat>
  <Paragraphs>79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OPPOSans B</vt:lpstr>
      <vt:lpstr>阿里巴巴普惠体 2.0 55 Regular</vt:lpstr>
      <vt:lpstr>汉仪雅酷黑 45W</vt:lpstr>
      <vt:lpstr>腾讯体 W3</vt:lpstr>
      <vt:lpstr>字体圈欣意冠黑体</vt:lpstr>
      <vt:lpstr>Arial</vt:lpstr>
      <vt:lpstr>Calibri</vt:lpstr>
      <vt:lpstr>OPPOSans R</vt:lpstr>
      <vt:lpstr>等线</vt:lpstr>
      <vt:lpstr>简单（P界达人）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游戏科技风项目汇报通用ppt模板</dc:title>
  <dc:creator>简单</dc:creator>
  <cp:keywords>P界达人</cp:keywords>
  <dc:description>www.51pptmoban.com</dc:description>
  <cp:lastModifiedBy>Win user</cp:lastModifiedBy>
  <cp:revision>24</cp:revision>
  <dcterms:created xsi:type="dcterms:W3CDTF">2022-06-16T12:02:01Z</dcterms:created>
  <dcterms:modified xsi:type="dcterms:W3CDTF">2022-11-01T13:01:47Z</dcterms:modified>
</cp:coreProperties>
</file>