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Override3.xml" ContentType="application/vnd.openxmlformats-officedocument.themeOverr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3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notesSlides/notesSlide4.xml" ContentType="application/vnd.openxmlformats-officedocument.presentationml.notesSlide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notesSlides/notesSlide5.xml" ContentType="application/vnd.openxmlformats-officedocument.presentationml.notesSlide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notesSlides/notesSlide6.xml" ContentType="application/vnd.openxmlformats-officedocument.presentationml.notesSlide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notesSlides/notesSlide7.xml" ContentType="application/vnd.openxmlformats-officedocument.presentationml.notesSlide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notesSlides/notesSlide8.xml" ContentType="application/vnd.openxmlformats-officedocument.presentationml.notesSlide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notesSlides/notesSlide9.xml" ContentType="application/vnd.openxmlformats-officedocument.presentationml.notesSlide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18"/>
  </p:notesMasterIdLst>
  <p:sldIdLst>
    <p:sldId id="303" r:id="rId4"/>
    <p:sldId id="317" r:id="rId5"/>
    <p:sldId id="320" r:id="rId6"/>
    <p:sldId id="324" r:id="rId7"/>
    <p:sldId id="327" r:id="rId8"/>
    <p:sldId id="329" r:id="rId9"/>
    <p:sldId id="330" r:id="rId10"/>
    <p:sldId id="335" r:id="rId11"/>
    <p:sldId id="337" r:id="rId12"/>
    <p:sldId id="338" r:id="rId13"/>
    <p:sldId id="340" r:id="rId14"/>
    <p:sldId id="261" r:id="rId15"/>
    <p:sldId id="1126" r:id="rId16"/>
    <p:sldId id="1127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56720ECA-91A8-44B9-B71B-E02ED6844D58}">
          <p14:sldIdLst>
            <p14:sldId id="303"/>
            <p14:sldId id="317"/>
            <p14:sldId id="320"/>
            <p14:sldId id="324"/>
            <p14:sldId id="327"/>
            <p14:sldId id="329"/>
            <p14:sldId id="330"/>
            <p14:sldId id="335"/>
            <p14:sldId id="337"/>
            <p14:sldId id="338"/>
            <p14:sldId id="340"/>
          </p14:sldIdLst>
        </p14:section>
        <p14:section name="信息页" id="{96C324AB-1819-488F-AB44-8B4606A3A163}">
          <p14:sldIdLst>
            <p14:sldId id="261"/>
            <p14:sldId id="1126"/>
            <p14:sldId id="112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11" userDrawn="1">
          <p15:clr>
            <a:srgbClr val="A4A3A4"/>
          </p15:clr>
        </p15:guide>
        <p15:guide id="4" pos="7469" userDrawn="1">
          <p15:clr>
            <a:srgbClr val="A4A3A4"/>
          </p15:clr>
        </p15:guide>
        <p15:guide id="5" orient="horz" pos="413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E2C3"/>
    <a:srgbClr val="F7D9B7"/>
    <a:srgbClr val="BF9175"/>
    <a:srgbClr val="EACAB3"/>
    <a:srgbClr val="B7886C"/>
    <a:srgbClr val="580002"/>
    <a:srgbClr val="C10507"/>
    <a:srgbClr val="FADFBF"/>
    <a:srgbClr val="EABB8A"/>
    <a:srgbClr val="F9D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4" autoAdjust="0"/>
    <p:restoredTop sz="94920" autoAdjust="0"/>
  </p:normalViewPr>
  <p:slideViewPr>
    <p:cSldViewPr snapToGrid="0" showGuides="1">
      <p:cViewPr varScale="1">
        <p:scale>
          <a:sx n="83" d="100"/>
          <a:sy n="83" d="100"/>
        </p:scale>
        <p:origin x="102" y="426"/>
      </p:cViewPr>
      <p:guideLst>
        <p:guide orient="horz" pos="2160"/>
        <p:guide pos="3840"/>
        <p:guide pos="211"/>
        <p:guide pos="7469"/>
        <p:guide orient="horz" pos="413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341EDD-5980-4C8A-BB88-B1C8E299AC77}" type="datetimeFigureOut">
              <a:rPr lang="zh-CN" altLang="en-US" smtClean="0"/>
              <a:t>2022/11/1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F1AA76-8156-4FC4-87AE-953BED4DD7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4398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F1AA76-8156-4FC4-87AE-953BED4DD73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2946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F1AA76-8156-4FC4-87AE-953BED4DD73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2948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F1AA76-8156-4FC4-87AE-953BED4DD73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5387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F1AA76-8156-4FC4-87AE-953BED4DD73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9782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F1AA76-8156-4FC4-87AE-953BED4DD73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0325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F1AA76-8156-4FC4-87AE-953BED4DD73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3244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F1AA76-8156-4FC4-87AE-953BED4DD73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20085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F1AA76-8156-4FC4-87AE-953BED4DD73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5322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F1AA76-8156-4FC4-87AE-953BED4DD73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76022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F1AA76-8156-4FC4-87AE-953BED4DD73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4289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F1AA76-8156-4FC4-87AE-953BED4DD73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6086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F1AA76-8156-4FC4-87AE-953BED4DD73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5520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F1AA76-8156-4FC4-87AE-953BED4DD73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267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684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39206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B8E34CF-A01C-4FE2-BEE9-F144952670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71EDF-9522-4909-9BD5-968A9F21036A}" type="datetimeFigureOut">
              <a:rPr lang="zh-CN" altLang="en-US" smtClean="0"/>
              <a:t>2022/11/1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A4F47D5-3B5E-44DE-B4D7-03099940C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8708F17-DEEB-462B-B6AC-4DEA899DB5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7B218-3BB6-415A-AD55-59DDBDC109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827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3827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2645E43-74E1-4F17-B050-3FC50BB278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A7320B9-3088-449E-BD07-079977E950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C94F0F5-BF2F-4B6C-9EC1-294DF5EE91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4AB0C-F8D5-464D-A623-C5318D324165}" type="datetimeFigureOut">
              <a:rPr lang="zh-CN" altLang="en-US" smtClean="0"/>
              <a:t>2022/11/1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060616A-F9B8-4DEF-8545-D5214043CA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2C25C7E-711A-4EED-9B8E-F281BFC4A3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F50D74-65F9-4425-90BB-21A7FE8097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125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914E6B7-A67F-4E03-8FB2-70A56992C8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368FAB2-BB25-4F1C-80E1-621E5A9A2A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108B185-4218-4870-9040-568A766AE36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271EDF-9522-4909-9BD5-968A9F21036A}" type="datetimeFigureOut">
              <a:rPr lang="zh-CN" altLang="en-US" smtClean="0"/>
              <a:t>2022/11/1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0912607-AEBD-4FE1-90B6-45D2804F53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59B5A51-A6A0-44FC-AA21-A8680130E1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67B218-3BB6-415A-AD55-59DDBDC109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366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2022/11/1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68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11.jpg"/><Relationship Id="rId3" Type="http://schemas.openxmlformats.org/officeDocument/2006/relationships/image" Target="../media/image3.jpeg"/><Relationship Id="rId7" Type="http://schemas.openxmlformats.org/officeDocument/2006/relationships/image" Target="../media/image6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9.png"/><Relationship Id="rId5" Type="http://schemas.openxmlformats.org/officeDocument/2006/relationships/image" Target="../media/image5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4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203.xml"/><Relationship Id="rId13" Type="http://schemas.openxmlformats.org/officeDocument/2006/relationships/tags" Target="../tags/tag208.xml"/><Relationship Id="rId18" Type="http://schemas.openxmlformats.org/officeDocument/2006/relationships/tags" Target="../tags/tag213.xml"/><Relationship Id="rId26" Type="http://schemas.openxmlformats.org/officeDocument/2006/relationships/tags" Target="../tags/tag221.xml"/><Relationship Id="rId3" Type="http://schemas.openxmlformats.org/officeDocument/2006/relationships/tags" Target="../tags/tag198.xml"/><Relationship Id="rId21" Type="http://schemas.openxmlformats.org/officeDocument/2006/relationships/tags" Target="../tags/tag216.xml"/><Relationship Id="rId7" Type="http://schemas.openxmlformats.org/officeDocument/2006/relationships/tags" Target="../tags/tag202.xml"/><Relationship Id="rId12" Type="http://schemas.openxmlformats.org/officeDocument/2006/relationships/tags" Target="../tags/tag207.xml"/><Relationship Id="rId17" Type="http://schemas.openxmlformats.org/officeDocument/2006/relationships/tags" Target="../tags/tag212.xml"/><Relationship Id="rId25" Type="http://schemas.openxmlformats.org/officeDocument/2006/relationships/tags" Target="../tags/tag220.xml"/><Relationship Id="rId2" Type="http://schemas.openxmlformats.org/officeDocument/2006/relationships/tags" Target="../tags/tag197.xml"/><Relationship Id="rId16" Type="http://schemas.openxmlformats.org/officeDocument/2006/relationships/tags" Target="../tags/tag211.xml"/><Relationship Id="rId20" Type="http://schemas.openxmlformats.org/officeDocument/2006/relationships/tags" Target="../tags/tag215.xml"/><Relationship Id="rId29" Type="http://schemas.openxmlformats.org/officeDocument/2006/relationships/notesSlide" Target="../notesSlides/notesSlide10.xml"/><Relationship Id="rId1" Type="http://schemas.openxmlformats.org/officeDocument/2006/relationships/tags" Target="../tags/tag196.xml"/><Relationship Id="rId6" Type="http://schemas.openxmlformats.org/officeDocument/2006/relationships/tags" Target="../tags/tag201.xml"/><Relationship Id="rId11" Type="http://schemas.openxmlformats.org/officeDocument/2006/relationships/tags" Target="../tags/tag206.xml"/><Relationship Id="rId24" Type="http://schemas.openxmlformats.org/officeDocument/2006/relationships/tags" Target="../tags/tag219.xml"/><Relationship Id="rId32" Type="http://schemas.openxmlformats.org/officeDocument/2006/relationships/image" Target="../media/image11.jpg"/><Relationship Id="rId5" Type="http://schemas.openxmlformats.org/officeDocument/2006/relationships/tags" Target="../tags/tag200.xml"/><Relationship Id="rId15" Type="http://schemas.openxmlformats.org/officeDocument/2006/relationships/tags" Target="../tags/tag210.xml"/><Relationship Id="rId23" Type="http://schemas.openxmlformats.org/officeDocument/2006/relationships/tags" Target="../tags/tag218.xml"/><Relationship Id="rId28" Type="http://schemas.openxmlformats.org/officeDocument/2006/relationships/slideLayout" Target="../slideLayouts/slideLayout2.xml"/><Relationship Id="rId10" Type="http://schemas.openxmlformats.org/officeDocument/2006/relationships/tags" Target="../tags/tag205.xml"/><Relationship Id="rId19" Type="http://schemas.openxmlformats.org/officeDocument/2006/relationships/tags" Target="../tags/tag214.xml"/><Relationship Id="rId31" Type="http://schemas.openxmlformats.org/officeDocument/2006/relationships/image" Target="../media/image4.png"/><Relationship Id="rId4" Type="http://schemas.openxmlformats.org/officeDocument/2006/relationships/tags" Target="../tags/tag199.xml"/><Relationship Id="rId9" Type="http://schemas.openxmlformats.org/officeDocument/2006/relationships/tags" Target="../tags/tag204.xml"/><Relationship Id="rId14" Type="http://schemas.openxmlformats.org/officeDocument/2006/relationships/tags" Target="../tags/tag209.xml"/><Relationship Id="rId22" Type="http://schemas.openxmlformats.org/officeDocument/2006/relationships/tags" Target="../tags/tag217.xml"/><Relationship Id="rId27" Type="http://schemas.openxmlformats.org/officeDocument/2006/relationships/tags" Target="../tags/tag222.xml"/><Relationship Id="rId30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30.png"/><Relationship Id="rId3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8.png"/><Relationship Id="rId5" Type="http://schemas.openxmlformats.org/officeDocument/2006/relationships/image" Target="../media/image4.png"/><Relationship Id="rId10" Type="http://schemas.openxmlformats.org/officeDocument/2006/relationships/image" Target="../media/image29.png"/><Relationship Id="rId4" Type="http://schemas.openxmlformats.org/officeDocument/2006/relationships/image" Target="../media/image28.png"/><Relationship Id="rId9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g"/><Relationship Id="rId5" Type="http://schemas.openxmlformats.org/officeDocument/2006/relationships/image" Target="../media/image4.png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notesSlide" Target="../notesSlides/notesSlide3.xml"/><Relationship Id="rId26" Type="http://schemas.microsoft.com/office/2007/relationships/hdphoto" Target="../media/hdphoto3.wdp"/><Relationship Id="rId3" Type="http://schemas.openxmlformats.org/officeDocument/2006/relationships/tags" Target="../tags/tag3.xml"/><Relationship Id="rId21" Type="http://schemas.openxmlformats.org/officeDocument/2006/relationships/image" Target="../media/image15.png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slideLayout" Target="../slideLayouts/slideLayout2.xml"/><Relationship Id="rId25" Type="http://schemas.openxmlformats.org/officeDocument/2006/relationships/image" Target="../media/image18.png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image" Target="../media/image17.pn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image" Target="../media/image16.png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image" Target="../media/image11.jpg"/><Relationship Id="rId10" Type="http://schemas.openxmlformats.org/officeDocument/2006/relationships/tags" Target="../tags/tag10.xml"/><Relationship Id="rId19" Type="http://schemas.openxmlformats.org/officeDocument/2006/relationships/image" Target="../media/image14.jpeg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6" Type="http://schemas.openxmlformats.org/officeDocument/2006/relationships/tags" Target="../tags/tag42.xml"/><Relationship Id="rId21" Type="http://schemas.openxmlformats.org/officeDocument/2006/relationships/tags" Target="../tags/tag37.xml"/><Relationship Id="rId42" Type="http://schemas.openxmlformats.org/officeDocument/2006/relationships/tags" Target="../tags/tag58.xml"/><Relationship Id="rId47" Type="http://schemas.openxmlformats.org/officeDocument/2006/relationships/tags" Target="../tags/tag63.xml"/><Relationship Id="rId63" Type="http://schemas.openxmlformats.org/officeDocument/2006/relationships/tags" Target="../tags/tag79.xml"/><Relationship Id="rId68" Type="http://schemas.openxmlformats.org/officeDocument/2006/relationships/tags" Target="../tags/tag84.xml"/><Relationship Id="rId84" Type="http://schemas.openxmlformats.org/officeDocument/2006/relationships/tags" Target="../tags/tag100.xml"/><Relationship Id="rId89" Type="http://schemas.openxmlformats.org/officeDocument/2006/relationships/tags" Target="../tags/tag105.xml"/><Relationship Id="rId112" Type="http://schemas.openxmlformats.org/officeDocument/2006/relationships/image" Target="../media/image19.png"/><Relationship Id="rId16" Type="http://schemas.openxmlformats.org/officeDocument/2006/relationships/tags" Target="../tags/tag32.xml"/><Relationship Id="rId107" Type="http://schemas.openxmlformats.org/officeDocument/2006/relationships/tags" Target="../tags/tag123.xml"/><Relationship Id="rId11" Type="http://schemas.openxmlformats.org/officeDocument/2006/relationships/tags" Target="../tags/tag27.xml"/><Relationship Id="rId32" Type="http://schemas.openxmlformats.org/officeDocument/2006/relationships/tags" Target="../tags/tag48.xml"/><Relationship Id="rId37" Type="http://schemas.openxmlformats.org/officeDocument/2006/relationships/tags" Target="../tags/tag53.xml"/><Relationship Id="rId53" Type="http://schemas.openxmlformats.org/officeDocument/2006/relationships/tags" Target="../tags/tag69.xml"/><Relationship Id="rId58" Type="http://schemas.openxmlformats.org/officeDocument/2006/relationships/tags" Target="../tags/tag74.xml"/><Relationship Id="rId74" Type="http://schemas.openxmlformats.org/officeDocument/2006/relationships/tags" Target="../tags/tag90.xml"/><Relationship Id="rId79" Type="http://schemas.openxmlformats.org/officeDocument/2006/relationships/tags" Target="../tags/tag95.xml"/><Relationship Id="rId102" Type="http://schemas.openxmlformats.org/officeDocument/2006/relationships/tags" Target="../tags/tag118.xml"/><Relationship Id="rId5" Type="http://schemas.openxmlformats.org/officeDocument/2006/relationships/tags" Target="../tags/tag21.xml"/><Relationship Id="rId90" Type="http://schemas.openxmlformats.org/officeDocument/2006/relationships/tags" Target="../tags/tag106.xml"/><Relationship Id="rId95" Type="http://schemas.openxmlformats.org/officeDocument/2006/relationships/tags" Target="../tags/tag111.xml"/><Relationship Id="rId22" Type="http://schemas.openxmlformats.org/officeDocument/2006/relationships/tags" Target="../tags/tag38.xml"/><Relationship Id="rId27" Type="http://schemas.openxmlformats.org/officeDocument/2006/relationships/tags" Target="../tags/tag43.xml"/><Relationship Id="rId43" Type="http://schemas.openxmlformats.org/officeDocument/2006/relationships/tags" Target="../tags/tag59.xml"/><Relationship Id="rId48" Type="http://schemas.openxmlformats.org/officeDocument/2006/relationships/tags" Target="../tags/tag64.xml"/><Relationship Id="rId64" Type="http://schemas.openxmlformats.org/officeDocument/2006/relationships/tags" Target="../tags/tag80.xml"/><Relationship Id="rId69" Type="http://schemas.openxmlformats.org/officeDocument/2006/relationships/tags" Target="../tags/tag85.xml"/><Relationship Id="rId113" Type="http://schemas.openxmlformats.org/officeDocument/2006/relationships/image" Target="../media/image20.png"/><Relationship Id="rId80" Type="http://schemas.openxmlformats.org/officeDocument/2006/relationships/tags" Target="../tags/tag96.xml"/><Relationship Id="rId85" Type="http://schemas.openxmlformats.org/officeDocument/2006/relationships/tags" Target="../tags/tag101.xml"/><Relationship Id="rId12" Type="http://schemas.openxmlformats.org/officeDocument/2006/relationships/tags" Target="../tags/tag28.xml"/><Relationship Id="rId17" Type="http://schemas.openxmlformats.org/officeDocument/2006/relationships/tags" Target="../tags/tag33.xml"/><Relationship Id="rId33" Type="http://schemas.openxmlformats.org/officeDocument/2006/relationships/tags" Target="../tags/tag49.xml"/><Relationship Id="rId38" Type="http://schemas.openxmlformats.org/officeDocument/2006/relationships/tags" Target="../tags/tag54.xml"/><Relationship Id="rId59" Type="http://schemas.openxmlformats.org/officeDocument/2006/relationships/tags" Target="../tags/tag75.xml"/><Relationship Id="rId103" Type="http://schemas.openxmlformats.org/officeDocument/2006/relationships/tags" Target="../tags/tag119.xml"/><Relationship Id="rId108" Type="http://schemas.openxmlformats.org/officeDocument/2006/relationships/tags" Target="../tags/tag124.xml"/><Relationship Id="rId54" Type="http://schemas.openxmlformats.org/officeDocument/2006/relationships/tags" Target="../tags/tag70.xml"/><Relationship Id="rId70" Type="http://schemas.openxmlformats.org/officeDocument/2006/relationships/tags" Target="../tags/tag86.xml"/><Relationship Id="rId75" Type="http://schemas.openxmlformats.org/officeDocument/2006/relationships/tags" Target="../tags/tag91.xml"/><Relationship Id="rId91" Type="http://schemas.openxmlformats.org/officeDocument/2006/relationships/tags" Target="../tags/tag107.xml"/><Relationship Id="rId96" Type="http://schemas.openxmlformats.org/officeDocument/2006/relationships/tags" Target="../tags/tag112.xml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15" Type="http://schemas.openxmlformats.org/officeDocument/2006/relationships/tags" Target="../tags/tag31.xml"/><Relationship Id="rId23" Type="http://schemas.openxmlformats.org/officeDocument/2006/relationships/tags" Target="../tags/tag39.xml"/><Relationship Id="rId28" Type="http://schemas.openxmlformats.org/officeDocument/2006/relationships/tags" Target="../tags/tag44.xml"/><Relationship Id="rId36" Type="http://schemas.openxmlformats.org/officeDocument/2006/relationships/tags" Target="../tags/tag52.xml"/><Relationship Id="rId49" Type="http://schemas.openxmlformats.org/officeDocument/2006/relationships/tags" Target="../tags/tag65.xml"/><Relationship Id="rId57" Type="http://schemas.openxmlformats.org/officeDocument/2006/relationships/tags" Target="../tags/tag73.xml"/><Relationship Id="rId106" Type="http://schemas.openxmlformats.org/officeDocument/2006/relationships/tags" Target="../tags/tag122.xml"/><Relationship Id="rId114" Type="http://schemas.openxmlformats.org/officeDocument/2006/relationships/image" Target="../media/image21.png"/><Relationship Id="rId10" Type="http://schemas.openxmlformats.org/officeDocument/2006/relationships/tags" Target="../tags/tag26.xml"/><Relationship Id="rId31" Type="http://schemas.openxmlformats.org/officeDocument/2006/relationships/tags" Target="../tags/tag47.xml"/><Relationship Id="rId44" Type="http://schemas.openxmlformats.org/officeDocument/2006/relationships/tags" Target="../tags/tag60.xml"/><Relationship Id="rId52" Type="http://schemas.openxmlformats.org/officeDocument/2006/relationships/tags" Target="../tags/tag68.xml"/><Relationship Id="rId60" Type="http://schemas.openxmlformats.org/officeDocument/2006/relationships/tags" Target="../tags/tag76.xml"/><Relationship Id="rId65" Type="http://schemas.openxmlformats.org/officeDocument/2006/relationships/tags" Target="../tags/tag81.xml"/><Relationship Id="rId73" Type="http://schemas.openxmlformats.org/officeDocument/2006/relationships/tags" Target="../tags/tag89.xml"/><Relationship Id="rId78" Type="http://schemas.openxmlformats.org/officeDocument/2006/relationships/tags" Target="../tags/tag94.xml"/><Relationship Id="rId81" Type="http://schemas.openxmlformats.org/officeDocument/2006/relationships/tags" Target="../tags/tag97.xml"/><Relationship Id="rId86" Type="http://schemas.openxmlformats.org/officeDocument/2006/relationships/tags" Target="../tags/tag102.xml"/><Relationship Id="rId94" Type="http://schemas.openxmlformats.org/officeDocument/2006/relationships/tags" Target="../tags/tag110.xml"/><Relationship Id="rId99" Type="http://schemas.openxmlformats.org/officeDocument/2006/relationships/tags" Target="../tags/tag115.xml"/><Relationship Id="rId101" Type="http://schemas.openxmlformats.org/officeDocument/2006/relationships/tags" Target="../tags/tag117.xml"/><Relationship Id="rId4" Type="http://schemas.openxmlformats.org/officeDocument/2006/relationships/tags" Target="../tags/tag20.xml"/><Relationship Id="rId9" Type="http://schemas.openxmlformats.org/officeDocument/2006/relationships/tags" Target="../tags/tag25.xml"/><Relationship Id="rId13" Type="http://schemas.openxmlformats.org/officeDocument/2006/relationships/tags" Target="../tags/tag29.xml"/><Relationship Id="rId18" Type="http://schemas.openxmlformats.org/officeDocument/2006/relationships/tags" Target="../tags/tag34.xml"/><Relationship Id="rId39" Type="http://schemas.openxmlformats.org/officeDocument/2006/relationships/tags" Target="../tags/tag55.xml"/><Relationship Id="rId109" Type="http://schemas.openxmlformats.org/officeDocument/2006/relationships/tags" Target="../tags/tag125.xml"/><Relationship Id="rId34" Type="http://schemas.openxmlformats.org/officeDocument/2006/relationships/tags" Target="../tags/tag50.xml"/><Relationship Id="rId50" Type="http://schemas.openxmlformats.org/officeDocument/2006/relationships/tags" Target="../tags/tag66.xml"/><Relationship Id="rId55" Type="http://schemas.openxmlformats.org/officeDocument/2006/relationships/tags" Target="../tags/tag71.xml"/><Relationship Id="rId76" Type="http://schemas.openxmlformats.org/officeDocument/2006/relationships/tags" Target="../tags/tag92.xml"/><Relationship Id="rId97" Type="http://schemas.openxmlformats.org/officeDocument/2006/relationships/tags" Target="../tags/tag113.xml"/><Relationship Id="rId104" Type="http://schemas.openxmlformats.org/officeDocument/2006/relationships/tags" Target="../tags/tag120.xml"/><Relationship Id="rId7" Type="http://schemas.openxmlformats.org/officeDocument/2006/relationships/tags" Target="../tags/tag23.xml"/><Relationship Id="rId71" Type="http://schemas.openxmlformats.org/officeDocument/2006/relationships/tags" Target="../tags/tag87.xml"/><Relationship Id="rId92" Type="http://schemas.openxmlformats.org/officeDocument/2006/relationships/tags" Target="../tags/tag108.xml"/><Relationship Id="rId2" Type="http://schemas.openxmlformats.org/officeDocument/2006/relationships/tags" Target="../tags/tag18.xml"/><Relationship Id="rId29" Type="http://schemas.openxmlformats.org/officeDocument/2006/relationships/tags" Target="../tags/tag45.xml"/><Relationship Id="rId24" Type="http://schemas.openxmlformats.org/officeDocument/2006/relationships/tags" Target="../tags/tag40.xml"/><Relationship Id="rId40" Type="http://schemas.openxmlformats.org/officeDocument/2006/relationships/tags" Target="../tags/tag56.xml"/><Relationship Id="rId45" Type="http://schemas.openxmlformats.org/officeDocument/2006/relationships/tags" Target="../tags/tag61.xml"/><Relationship Id="rId66" Type="http://schemas.openxmlformats.org/officeDocument/2006/relationships/tags" Target="../tags/tag82.xml"/><Relationship Id="rId87" Type="http://schemas.openxmlformats.org/officeDocument/2006/relationships/tags" Target="../tags/tag103.xml"/><Relationship Id="rId110" Type="http://schemas.openxmlformats.org/officeDocument/2006/relationships/slideLayout" Target="../slideLayouts/slideLayout2.xml"/><Relationship Id="rId115" Type="http://schemas.openxmlformats.org/officeDocument/2006/relationships/image" Target="../media/image11.jpg"/><Relationship Id="rId61" Type="http://schemas.openxmlformats.org/officeDocument/2006/relationships/tags" Target="../tags/tag77.xml"/><Relationship Id="rId82" Type="http://schemas.openxmlformats.org/officeDocument/2006/relationships/tags" Target="../tags/tag98.xml"/><Relationship Id="rId19" Type="http://schemas.openxmlformats.org/officeDocument/2006/relationships/tags" Target="../tags/tag35.xml"/><Relationship Id="rId14" Type="http://schemas.openxmlformats.org/officeDocument/2006/relationships/tags" Target="../tags/tag30.xml"/><Relationship Id="rId30" Type="http://schemas.openxmlformats.org/officeDocument/2006/relationships/tags" Target="../tags/tag46.xml"/><Relationship Id="rId35" Type="http://schemas.openxmlformats.org/officeDocument/2006/relationships/tags" Target="../tags/tag51.xml"/><Relationship Id="rId56" Type="http://schemas.openxmlformats.org/officeDocument/2006/relationships/tags" Target="../tags/tag72.xml"/><Relationship Id="rId77" Type="http://schemas.openxmlformats.org/officeDocument/2006/relationships/tags" Target="../tags/tag93.xml"/><Relationship Id="rId100" Type="http://schemas.openxmlformats.org/officeDocument/2006/relationships/tags" Target="../tags/tag116.xml"/><Relationship Id="rId105" Type="http://schemas.openxmlformats.org/officeDocument/2006/relationships/tags" Target="../tags/tag121.xml"/><Relationship Id="rId8" Type="http://schemas.openxmlformats.org/officeDocument/2006/relationships/tags" Target="../tags/tag24.xml"/><Relationship Id="rId51" Type="http://schemas.openxmlformats.org/officeDocument/2006/relationships/tags" Target="../tags/tag67.xml"/><Relationship Id="rId72" Type="http://schemas.openxmlformats.org/officeDocument/2006/relationships/tags" Target="../tags/tag88.xml"/><Relationship Id="rId93" Type="http://schemas.openxmlformats.org/officeDocument/2006/relationships/tags" Target="../tags/tag109.xml"/><Relationship Id="rId98" Type="http://schemas.openxmlformats.org/officeDocument/2006/relationships/tags" Target="../tags/tag114.xml"/><Relationship Id="rId3" Type="http://schemas.openxmlformats.org/officeDocument/2006/relationships/tags" Target="../tags/tag19.xml"/><Relationship Id="rId25" Type="http://schemas.openxmlformats.org/officeDocument/2006/relationships/tags" Target="../tags/tag41.xml"/><Relationship Id="rId46" Type="http://schemas.openxmlformats.org/officeDocument/2006/relationships/tags" Target="../tags/tag62.xml"/><Relationship Id="rId67" Type="http://schemas.openxmlformats.org/officeDocument/2006/relationships/tags" Target="../tags/tag83.xml"/><Relationship Id="rId116" Type="http://schemas.openxmlformats.org/officeDocument/2006/relationships/image" Target="../media/image4.png"/><Relationship Id="rId20" Type="http://schemas.openxmlformats.org/officeDocument/2006/relationships/tags" Target="../tags/tag36.xml"/><Relationship Id="rId41" Type="http://schemas.openxmlformats.org/officeDocument/2006/relationships/tags" Target="../tags/tag57.xml"/><Relationship Id="rId62" Type="http://schemas.openxmlformats.org/officeDocument/2006/relationships/tags" Target="../tags/tag78.xml"/><Relationship Id="rId83" Type="http://schemas.openxmlformats.org/officeDocument/2006/relationships/tags" Target="../tags/tag99.xml"/><Relationship Id="rId88" Type="http://schemas.openxmlformats.org/officeDocument/2006/relationships/tags" Target="../tags/tag104.xml"/><Relationship Id="rId111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33.xml"/><Relationship Id="rId13" Type="http://schemas.openxmlformats.org/officeDocument/2006/relationships/tags" Target="../tags/tag138.xml"/><Relationship Id="rId18" Type="http://schemas.openxmlformats.org/officeDocument/2006/relationships/slideLayout" Target="../slideLayouts/slideLayout2.xml"/><Relationship Id="rId3" Type="http://schemas.openxmlformats.org/officeDocument/2006/relationships/tags" Target="../tags/tag128.xml"/><Relationship Id="rId21" Type="http://schemas.openxmlformats.org/officeDocument/2006/relationships/image" Target="../media/image4.png"/><Relationship Id="rId7" Type="http://schemas.openxmlformats.org/officeDocument/2006/relationships/tags" Target="../tags/tag132.xml"/><Relationship Id="rId12" Type="http://schemas.openxmlformats.org/officeDocument/2006/relationships/tags" Target="../tags/tag137.xml"/><Relationship Id="rId17" Type="http://schemas.openxmlformats.org/officeDocument/2006/relationships/tags" Target="../tags/tag142.xml"/><Relationship Id="rId2" Type="http://schemas.openxmlformats.org/officeDocument/2006/relationships/tags" Target="../tags/tag127.xml"/><Relationship Id="rId16" Type="http://schemas.openxmlformats.org/officeDocument/2006/relationships/tags" Target="../tags/tag141.xml"/><Relationship Id="rId20" Type="http://schemas.openxmlformats.org/officeDocument/2006/relationships/image" Target="../media/image19.png"/><Relationship Id="rId1" Type="http://schemas.openxmlformats.org/officeDocument/2006/relationships/tags" Target="../tags/tag126.xml"/><Relationship Id="rId6" Type="http://schemas.openxmlformats.org/officeDocument/2006/relationships/tags" Target="../tags/tag131.xml"/><Relationship Id="rId11" Type="http://schemas.openxmlformats.org/officeDocument/2006/relationships/tags" Target="../tags/tag136.xml"/><Relationship Id="rId5" Type="http://schemas.openxmlformats.org/officeDocument/2006/relationships/tags" Target="../tags/tag130.xml"/><Relationship Id="rId15" Type="http://schemas.openxmlformats.org/officeDocument/2006/relationships/tags" Target="../tags/tag140.xml"/><Relationship Id="rId10" Type="http://schemas.openxmlformats.org/officeDocument/2006/relationships/tags" Target="../tags/tag135.xml"/><Relationship Id="rId19" Type="http://schemas.openxmlformats.org/officeDocument/2006/relationships/notesSlide" Target="../notesSlides/notesSlide5.xml"/><Relationship Id="rId4" Type="http://schemas.openxmlformats.org/officeDocument/2006/relationships/tags" Target="../tags/tag129.xml"/><Relationship Id="rId9" Type="http://schemas.openxmlformats.org/officeDocument/2006/relationships/tags" Target="../tags/tag134.xml"/><Relationship Id="rId14" Type="http://schemas.openxmlformats.org/officeDocument/2006/relationships/tags" Target="../tags/tag139.xml"/><Relationship Id="rId22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50.xml"/><Relationship Id="rId13" Type="http://schemas.openxmlformats.org/officeDocument/2006/relationships/tags" Target="../tags/tag155.xml"/><Relationship Id="rId18" Type="http://schemas.openxmlformats.org/officeDocument/2006/relationships/image" Target="../media/image4.png"/><Relationship Id="rId3" Type="http://schemas.openxmlformats.org/officeDocument/2006/relationships/tags" Target="../tags/tag145.xml"/><Relationship Id="rId21" Type="http://schemas.openxmlformats.org/officeDocument/2006/relationships/image" Target="../media/image24.png"/><Relationship Id="rId7" Type="http://schemas.openxmlformats.org/officeDocument/2006/relationships/tags" Target="../tags/tag149.xml"/><Relationship Id="rId12" Type="http://schemas.openxmlformats.org/officeDocument/2006/relationships/tags" Target="../tags/tag154.xml"/><Relationship Id="rId17" Type="http://schemas.openxmlformats.org/officeDocument/2006/relationships/image" Target="../media/image23.png"/><Relationship Id="rId2" Type="http://schemas.openxmlformats.org/officeDocument/2006/relationships/tags" Target="../tags/tag144.xml"/><Relationship Id="rId16" Type="http://schemas.openxmlformats.org/officeDocument/2006/relationships/image" Target="../media/image22.jpeg"/><Relationship Id="rId20" Type="http://schemas.openxmlformats.org/officeDocument/2006/relationships/image" Target="../media/image16.png"/><Relationship Id="rId1" Type="http://schemas.openxmlformats.org/officeDocument/2006/relationships/tags" Target="../tags/tag143.xml"/><Relationship Id="rId6" Type="http://schemas.openxmlformats.org/officeDocument/2006/relationships/tags" Target="../tags/tag148.xml"/><Relationship Id="rId11" Type="http://schemas.openxmlformats.org/officeDocument/2006/relationships/tags" Target="../tags/tag153.xml"/><Relationship Id="rId5" Type="http://schemas.openxmlformats.org/officeDocument/2006/relationships/tags" Target="../tags/tag147.xml"/><Relationship Id="rId15" Type="http://schemas.openxmlformats.org/officeDocument/2006/relationships/notesSlide" Target="../notesSlides/notesSlide6.xml"/><Relationship Id="rId10" Type="http://schemas.openxmlformats.org/officeDocument/2006/relationships/tags" Target="../tags/tag152.xml"/><Relationship Id="rId19" Type="http://schemas.openxmlformats.org/officeDocument/2006/relationships/image" Target="../media/image11.jpg"/><Relationship Id="rId4" Type="http://schemas.openxmlformats.org/officeDocument/2006/relationships/tags" Target="../tags/tag146.xml"/><Relationship Id="rId9" Type="http://schemas.openxmlformats.org/officeDocument/2006/relationships/tags" Target="../tags/tag151.xml"/><Relationship Id="rId14" Type="http://schemas.openxmlformats.org/officeDocument/2006/relationships/slideLayout" Target="../slideLayouts/slideLayout2.xml"/><Relationship Id="rId22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163.xml"/><Relationship Id="rId13" Type="http://schemas.openxmlformats.org/officeDocument/2006/relationships/notesSlide" Target="../notesSlides/notesSlide7.xml"/><Relationship Id="rId18" Type="http://schemas.openxmlformats.org/officeDocument/2006/relationships/image" Target="../media/image16.png"/><Relationship Id="rId3" Type="http://schemas.openxmlformats.org/officeDocument/2006/relationships/tags" Target="../tags/tag158.xml"/><Relationship Id="rId7" Type="http://schemas.openxmlformats.org/officeDocument/2006/relationships/tags" Target="../tags/tag162.xml"/><Relationship Id="rId12" Type="http://schemas.openxmlformats.org/officeDocument/2006/relationships/slideLayout" Target="../slideLayouts/slideLayout2.xml"/><Relationship Id="rId17" Type="http://schemas.openxmlformats.org/officeDocument/2006/relationships/image" Target="../media/image25.png"/><Relationship Id="rId2" Type="http://schemas.openxmlformats.org/officeDocument/2006/relationships/tags" Target="../tags/tag157.xml"/><Relationship Id="rId16" Type="http://schemas.openxmlformats.org/officeDocument/2006/relationships/image" Target="../media/image11.jpg"/><Relationship Id="rId1" Type="http://schemas.openxmlformats.org/officeDocument/2006/relationships/tags" Target="../tags/tag156.xml"/><Relationship Id="rId6" Type="http://schemas.openxmlformats.org/officeDocument/2006/relationships/tags" Target="../tags/tag161.xml"/><Relationship Id="rId11" Type="http://schemas.openxmlformats.org/officeDocument/2006/relationships/tags" Target="../tags/tag166.xml"/><Relationship Id="rId5" Type="http://schemas.openxmlformats.org/officeDocument/2006/relationships/tags" Target="../tags/tag160.xml"/><Relationship Id="rId15" Type="http://schemas.openxmlformats.org/officeDocument/2006/relationships/image" Target="../media/image4.png"/><Relationship Id="rId10" Type="http://schemas.openxmlformats.org/officeDocument/2006/relationships/tags" Target="../tags/tag165.xml"/><Relationship Id="rId4" Type="http://schemas.openxmlformats.org/officeDocument/2006/relationships/tags" Target="../tags/tag159.xml"/><Relationship Id="rId9" Type="http://schemas.openxmlformats.org/officeDocument/2006/relationships/tags" Target="../tags/tag164.xml"/><Relationship Id="rId1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74.xml"/><Relationship Id="rId13" Type="http://schemas.openxmlformats.org/officeDocument/2006/relationships/tags" Target="../tags/tag179.xml"/><Relationship Id="rId18" Type="http://schemas.openxmlformats.org/officeDocument/2006/relationships/image" Target="../media/image26.jpeg"/><Relationship Id="rId3" Type="http://schemas.openxmlformats.org/officeDocument/2006/relationships/tags" Target="../tags/tag169.xml"/><Relationship Id="rId21" Type="http://schemas.openxmlformats.org/officeDocument/2006/relationships/image" Target="../media/image11.jpg"/><Relationship Id="rId7" Type="http://schemas.openxmlformats.org/officeDocument/2006/relationships/tags" Target="../tags/tag173.xml"/><Relationship Id="rId12" Type="http://schemas.openxmlformats.org/officeDocument/2006/relationships/tags" Target="../tags/tag178.xml"/><Relationship Id="rId17" Type="http://schemas.openxmlformats.org/officeDocument/2006/relationships/notesSlide" Target="../notesSlides/notesSlide8.xml"/><Relationship Id="rId2" Type="http://schemas.openxmlformats.org/officeDocument/2006/relationships/tags" Target="../tags/tag168.xml"/><Relationship Id="rId16" Type="http://schemas.openxmlformats.org/officeDocument/2006/relationships/slideLayout" Target="../slideLayouts/slideLayout2.xml"/><Relationship Id="rId20" Type="http://schemas.openxmlformats.org/officeDocument/2006/relationships/image" Target="../media/image4.png"/><Relationship Id="rId1" Type="http://schemas.openxmlformats.org/officeDocument/2006/relationships/tags" Target="../tags/tag167.xml"/><Relationship Id="rId6" Type="http://schemas.openxmlformats.org/officeDocument/2006/relationships/tags" Target="../tags/tag172.xml"/><Relationship Id="rId11" Type="http://schemas.openxmlformats.org/officeDocument/2006/relationships/tags" Target="../tags/tag177.xml"/><Relationship Id="rId5" Type="http://schemas.openxmlformats.org/officeDocument/2006/relationships/tags" Target="../tags/tag171.xml"/><Relationship Id="rId15" Type="http://schemas.openxmlformats.org/officeDocument/2006/relationships/tags" Target="../tags/tag181.xml"/><Relationship Id="rId23" Type="http://schemas.microsoft.com/office/2007/relationships/hdphoto" Target="../media/hdphoto3.wdp"/><Relationship Id="rId10" Type="http://schemas.openxmlformats.org/officeDocument/2006/relationships/tags" Target="../tags/tag176.xml"/><Relationship Id="rId19" Type="http://schemas.openxmlformats.org/officeDocument/2006/relationships/image" Target="../media/image23.png"/><Relationship Id="rId4" Type="http://schemas.openxmlformats.org/officeDocument/2006/relationships/tags" Target="../tags/tag170.xml"/><Relationship Id="rId9" Type="http://schemas.openxmlformats.org/officeDocument/2006/relationships/tags" Target="../tags/tag175.xml"/><Relationship Id="rId14" Type="http://schemas.openxmlformats.org/officeDocument/2006/relationships/tags" Target="../tags/tag180.xml"/><Relationship Id="rId22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189.xml"/><Relationship Id="rId13" Type="http://schemas.openxmlformats.org/officeDocument/2006/relationships/tags" Target="../tags/tag194.xml"/><Relationship Id="rId18" Type="http://schemas.openxmlformats.org/officeDocument/2006/relationships/image" Target="../media/image23.png"/><Relationship Id="rId3" Type="http://schemas.openxmlformats.org/officeDocument/2006/relationships/tags" Target="../tags/tag184.xml"/><Relationship Id="rId7" Type="http://schemas.openxmlformats.org/officeDocument/2006/relationships/tags" Target="../tags/tag188.xml"/><Relationship Id="rId12" Type="http://schemas.openxmlformats.org/officeDocument/2006/relationships/tags" Target="../tags/tag193.xml"/><Relationship Id="rId17" Type="http://schemas.openxmlformats.org/officeDocument/2006/relationships/image" Target="../media/image27.jpeg"/><Relationship Id="rId2" Type="http://schemas.openxmlformats.org/officeDocument/2006/relationships/tags" Target="../tags/tag183.xml"/><Relationship Id="rId16" Type="http://schemas.openxmlformats.org/officeDocument/2006/relationships/notesSlide" Target="../notesSlides/notesSlide9.xml"/><Relationship Id="rId20" Type="http://schemas.openxmlformats.org/officeDocument/2006/relationships/image" Target="../media/image11.jpg"/><Relationship Id="rId1" Type="http://schemas.openxmlformats.org/officeDocument/2006/relationships/tags" Target="../tags/tag182.xml"/><Relationship Id="rId6" Type="http://schemas.openxmlformats.org/officeDocument/2006/relationships/tags" Target="../tags/tag187.xml"/><Relationship Id="rId11" Type="http://schemas.openxmlformats.org/officeDocument/2006/relationships/tags" Target="../tags/tag192.xml"/><Relationship Id="rId5" Type="http://schemas.openxmlformats.org/officeDocument/2006/relationships/tags" Target="../tags/tag186.xml"/><Relationship Id="rId15" Type="http://schemas.openxmlformats.org/officeDocument/2006/relationships/slideLayout" Target="../slideLayouts/slideLayout2.xml"/><Relationship Id="rId10" Type="http://schemas.openxmlformats.org/officeDocument/2006/relationships/tags" Target="../tags/tag191.xml"/><Relationship Id="rId19" Type="http://schemas.openxmlformats.org/officeDocument/2006/relationships/image" Target="../media/image4.png"/><Relationship Id="rId4" Type="http://schemas.openxmlformats.org/officeDocument/2006/relationships/tags" Target="../tags/tag185.xml"/><Relationship Id="rId9" Type="http://schemas.openxmlformats.org/officeDocument/2006/relationships/tags" Target="../tags/tag190.xml"/><Relationship Id="rId14" Type="http://schemas.openxmlformats.org/officeDocument/2006/relationships/tags" Target="../tags/tag19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>
            <a:extLst>
              <a:ext uri="{FF2B5EF4-FFF2-40B4-BE49-F238E27FC236}">
                <a16:creationId xmlns:a16="http://schemas.microsoft.com/office/drawing/2014/main" id="{F2FC5B21-6F4C-4792-B4F3-2DEBD566084F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id="{B9D12CA0-CCC5-4E69-86E1-F32D69B35D1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7E7DF992-E471-4F35-8F10-BB64DBDDBCB3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732514">
                    <a:alpha val="0"/>
                  </a:srgbClr>
                </a:gs>
                <a:gs pos="100000">
                  <a:srgbClr val="49170D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id="{0EB6FA8C-8242-44A6-8947-8FB4484E1D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1115" y="0"/>
            <a:ext cx="5669771" cy="2334970"/>
          </a:xfrm>
          <a:prstGeom prst="rect">
            <a:avLst/>
          </a:pr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3F1CA8F7-76F6-442B-86B8-7D073C7AF30D}"/>
              </a:ext>
            </a:extLst>
          </p:cNvPr>
          <p:cNvSpPr/>
          <p:nvPr/>
        </p:nvSpPr>
        <p:spPr>
          <a:xfrm>
            <a:off x="0" y="5094653"/>
            <a:ext cx="12374880" cy="1763347"/>
          </a:xfrm>
          <a:custGeom>
            <a:avLst/>
            <a:gdLst>
              <a:gd name="connsiteX0" fmla="*/ 2794240 w 12192000"/>
              <a:gd name="connsiteY0" fmla="*/ 0 h 1763347"/>
              <a:gd name="connsiteX1" fmla="*/ 9230120 w 12192000"/>
              <a:gd name="connsiteY1" fmla="*/ 0 h 1763347"/>
              <a:gd name="connsiteX2" fmla="*/ 9230464 w 12192000"/>
              <a:gd name="connsiteY2" fmla="*/ 715 h 1763347"/>
              <a:gd name="connsiteX3" fmla="*/ 12192000 w 12192000"/>
              <a:gd name="connsiteY3" fmla="*/ 1763347 h 1763347"/>
              <a:gd name="connsiteX4" fmla="*/ 0 w 12192000"/>
              <a:gd name="connsiteY4" fmla="*/ 1763347 h 1763347"/>
              <a:gd name="connsiteX5" fmla="*/ 0 w 12192000"/>
              <a:gd name="connsiteY5" fmla="*/ 1759108 h 1763347"/>
              <a:gd name="connsiteX6" fmla="*/ 5679 w 12192000"/>
              <a:gd name="connsiteY6" fmla="*/ 1758965 h 1763347"/>
              <a:gd name="connsiteX7" fmla="*/ 2793896 w 12192000"/>
              <a:gd name="connsiteY7" fmla="*/ 715 h 1763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763347">
                <a:moveTo>
                  <a:pt x="2794240" y="0"/>
                </a:moveTo>
                <a:lnTo>
                  <a:pt x="9230120" y="0"/>
                </a:lnTo>
                <a:lnTo>
                  <a:pt x="9230464" y="715"/>
                </a:lnTo>
                <a:cubicBezTo>
                  <a:pt x="9800806" y="1050618"/>
                  <a:pt x="10913170" y="1763347"/>
                  <a:pt x="12192000" y="1763347"/>
                </a:cubicBezTo>
                <a:lnTo>
                  <a:pt x="0" y="1763347"/>
                </a:lnTo>
                <a:lnTo>
                  <a:pt x="0" y="1759108"/>
                </a:lnTo>
                <a:lnTo>
                  <a:pt x="5679" y="1758965"/>
                </a:lnTo>
                <a:cubicBezTo>
                  <a:pt x="1211195" y="1697857"/>
                  <a:pt x="2249479" y="1002895"/>
                  <a:pt x="2793896" y="715"/>
                </a:cubicBezTo>
                <a:close/>
              </a:path>
            </a:pathLst>
          </a:custGeom>
          <a:blipFill dpi="0" rotWithShape="1">
            <a:blip r:embed="rId5" cstate="screen">
              <a:alphaModFix amt="75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r="1478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5EF1CDB-C39C-4AA0-81D1-C4FCED197504}"/>
              </a:ext>
            </a:extLst>
          </p:cNvPr>
          <p:cNvSpPr/>
          <p:nvPr/>
        </p:nvSpPr>
        <p:spPr>
          <a:xfrm>
            <a:off x="0" y="0"/>
            <a:ext cx="3270738" cy="6858000"/>
          </a:xfrm>
          <a:prstGeom prst="rect">
            <a:avLst/>
          </a:prstGeom>
          <a:blipFill dpi="0" rotWithShape="1">
            <a:blip r:embed="rId7" cstate="email">
              <a:alphaModFix amt="35000"/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109677" r="1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22662D1D-ADAD-469B-A53B-DF25E88608A7}"/>
              </a:ext>
            </a:extLst>
          </p:cNvPr>
          <p:cNvSpPr/>
          <p:nvPr/>
        </p:nvSpPr>
        <p:spPr>
          <a:xfrm>
            <a:off x="8921261" y="0"/>
            <a:ext cx="3270739" cy="6858000"/>
          </a:xfrm>
          <a:prstGeom prst="rect">
            <a:avLst/>
          </a:prstGeom>
          <a:blipFill dpi="0" rotWithShape="1">
            <a:blip r:embed="rId7" cstate="screen">
              <a:alphaModFix amt="35000"/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1" r="-10967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3AED449-550A-498E-8CB9-156558A91CF4}"/>
              </a:ext>
            </a:extLst>
          </p:cNvPr>
          <p:cNvSpPr/>
          <p:nvPr/>
        </p:nvSpPr>
        <p:spPr>
          <a:xfrm>
            <a:off x="4644400" y="1399592"/>
            <a:ext cx="2903202" cy="2852990"/>
          </a:xfrm>
          <a:prstGeom prst="rect">
            <a:avLst/>
          </a:prstGeom>
          <a:blipFill dpi="0" rotWithShape="1">
            <a:blip r:embed="rId9">
              <a:alphaModFix amt="22000"/>
            </a:blip>
            <a:srcRect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2D3CD9E5-276E-4C99-A36A-960DDE9B8CDE}"/>
              </a:ext>
            </a:extLst>
          </p:cNvPr>
          <p:cNvCxnSpPr>
            <a:cxnSpLocks/>
          </p:cNvCxnSpPr>
          <p:nvPr/>
        </p:nvCxnSpPr>
        <p:spPr>
          <a:xfrm>
            <a:off x="1820593" y="3411257"/>
            <a:ext cx="8318342" cy="0"/>
          </a:xfrm>
          <a:prstGeom prst="line">
            <a:avLst/>
          </a:prstGeom>
          <a:ln>
            <a:solidFill>
              <a:srgbClr val="DDC2A3"/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图片 33">
            <a:extLst>
              <a:ext uri="{FF2B5EF4-FFF2-40B4-BE49-F238E27FC236}">
                <a16:creationId xmlns:a16="http://schemas.microsoft.com/office/drawing/2014/main" id="{574E6A17-3DC1-49E5-A626-95BF4A59E20D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330" y="1447462"/>
            <a:ext cx="978153" cy="783674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5C90433F-15B0-4231-AE9B-EB9EBCF63A8D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5428" y="1297133"/>
            <a:ext cx="1426496" cy="802794"/>
          </a:xfrm>
          <a:prstGeom prst="rect">
            <a:avLst/>
          </a:prstGeom>
        </p:spPr>
      </p:pic>
      <p:pic>
        <p:nvPicPr>
          <p:cNvPr id="36" name="图片 35" descr="图片包含 屏幕截图&#10;&#10;描述已自动生成">
            <a:extLst>
              <a:ext uri="{FF2B5EF4-FFF2-40B4-BE49-F238E27FC236}">
                <a16:creationId xmlns:a16="http://schemas.microsoft.com/office/drawing/2014/main" id="{8A41749F-64FD-4864-A758-1C0BB2D78B08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6135" y="3208588"/>
            <a:ext cx="3693804" cy="430162"/>
          </a:xfrm>
          <a:prstGeom prst="rect">
            <a:avLst/>
          </a:prstGeom>
        </p:spPr>
      </p:pic>
      <p:sp>
        <p:nvSpPr>
          <p:cNvPr id="40" name="矩形 39">
            <a:extLst>
              <a:ext uri="{FF2B5EF4-FFF2-40B4-BE49-F238E27FC236}">
                <a16:creationId xmlns:a16="http://schemas.microsoft.com/office/drawing/2014/main" id="{535BD94C-6B98-4134-B050-84369D1193BB}"/>
              </a:ext>
            </a:extLst>
          </p:cNvPr>
          <p:cNvSpPr/>
          <p:nvPr/>
        </p:nvSpPr>
        <p:spPr>
          <a:xfrm>
            <a:off x="5291934" y="1815962"/>
            <a:ext cx="16081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blipFill dpi="0" rotWithShape="1">
                  <a:blip r:embed="rId13"/>
                  <a:srcRect/>
                  <a:stretch>
                    <a:fillRect/>
                  </a:stretch>
                </a:blipFill>
                <a:effectLst>
                  <a:outerShdw blurRad="50800" dist="889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第</a:t>
            </a:r>
            <a:r>
              <a:rPr lang="en-US" altLang="zh-CN" sz="3200" dirty="0">
                <a:blipFill dpi="0" rotWithShape="1">
                  <a:blip r:embed="rId13"/>
                  <a:srcRect/>
                  <a:stretch>
                    <a:fillRect/>
                  </a:stretch>
                </a:blipFill>
                <a:effectLst>
                  <a:outerShdw blurRad="50800" dist="889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21</a:t>
            </a:r>
            <a:r>
              <a:rPr lang="zh-CN" altLang="en-US" sz="3200" dirty="0">
                <a:blipFill dpi="0" rotWithShape="1">
                  <a:blip r:embed="rId13"/>
                  <a:srcRect/>
                  <a:stretch>
                    <a:fillRect/>
                  </a:stretch>
                </a:blipFill>
                <a:effectLst>
                  <a:outerShdw blurRad="50800" dist="889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课 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6FB70021-5BDB-4975-A554-69A1BDD12B16}"/>
              </a:ext>
            </a:extLst>
          </p:cNvPr>
          <p:cNvSpPr txBox="1"/>
          <p:nvPr/>
        </p:nvSpPr>
        <p:spPr>
          <a:xfrm>
            <a:off x="5656170" y="4482589"/>
            <a:ext cx="8796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傅明玉</a:t>
            </a:r>
            <a:endParaRPr lang="en-US" sz="1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25AEACE8-0F2D-40B8-83A5-2E9FBDD40434}"/>
              </a:ext>
            </a:extLst>
          </p:cNvPr>
          <p:cNvGrpSpPr/>
          <p:nvPr/>
        </p:nvGrpSpPr>
        <p:grpSpPr>
          <a:xfrm>
            <a:off x="5231355" y="4570116"/>
            <a:ext cx="1729291" cy="197671"/>
            <a:chOff x="5250793" y="4570116"/>
            <a:chExt cx="1729291" cy="197671"/>
          </a:xfrm>
        </p:grpSpPr>
        <p:pic>
          <p:nvPicPr>
            <p:cNvPr id="69" name="图片 68">
              <a:extLst>
                <a:ext uri="{FF2B5EF4-FFF2-40B4-BE49-F238E27FC236}">
                  <a16:creationId xmlns:a16="http://schemas.microsoft.com/office/drawing/2014/main" id="{12796AD4-BDF1-4E6F-86B2-B348EF7CF76D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5250793" y="4570116"/>
              <a:ext cx="384361" cy="197671"/>
            </a:xfrm>
            <a:prstGeom prst="rect">
              <a:avLst/>
            </a:prstGeom>
            <a:effectLst/>
          </p:spPr>
        </p:pic>
        <p:pic>
          <p:nvPicPr>
            <p:cNvPr id="71" name="图片 70">
              <a:extLst>
                <a:ext uri="{FF2B5EF4-FFF2-40B4-BE49-F238E27FC236}">
                  <a16:creationId xmlns:a16="http://schemas.microsoft.com/office/drawing/2014/main" id="{833F0FC8-1FE3-4BDC-B392-B14F11011825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95723" y="4570116"/>
              <a:ext cx="384361" cy="197671"/>
            </a:xfrm>
            <a:prstGeom prst="rect">
              <a:avLst/>
            </a:prstGeom>
            <a:effectLst/>
          </p:spPr>
        </p:pic>
      </p:grpSp>
      <p:pic>
        <p:nvPicPr>
          <p:cNvPr id="14" name="图片 13" descr="文本&#10;&#10;描述已自动生成">
            <a:extLst>
              <a:ext uri="{FF2B5EF4-FFF2-40B4-BE49-F238E27FC236}">
                <a16:creationId xmlns:a16="http://schemas.microsoft.com/office/drawing/2014/main" id="{2A669C73-8E03-4D5D-B6AB-CE82A05E8F6D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004533"/>
            <a:ext cx="12192000" cy="1682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6049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图片 76">
            <a:extLst>
              <a:ext uri="{FF2B5EF4-FFF2-40B4-BE49-F238E27FC236}">
                <a16:creationId xmlns:a16="http://schemas.microsoft.com/office/drawing/2014/main" id="{B86C8D1C-7CD1-4BB3-9203-3663CAF4C2D3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0" y="-594"/>
            <a:ext cx="12193057" cy="6858594"/>
          </a:xfrm>
          <a:prstGeom prst="rect">
            <a:avLst/>
          </a:prstGeom>
        </p:spPr>
      </p:pic>
      <p:pic>
        <p:nvPicPr>
          <p:cNvPr id="9" name="PA-图片 8">
            <a:extLst>
              <a:ext uri="{FF2B5EF4-FFF2-40B4-BE49-F238E27FC236}">
                <a16:creationId xmlns:a16="http://schemas.microsoft.com/office/drawing/2014/main" id="{E9EC448B-81EB-487B-AA83-A50442A49C5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1"/>
          <a:stretch>
            <a:fillRect/>
          </a:stretch>
        </p:blipFill>
        <p:spPr>
          <a:xfrm>
            <a:off x="3261115" y="0"/>
            <a:ext cx="5669771" cy="2334970"/>
          </a:xfrm>
          <a:prstGeom prst="rect">
            <a:avLst/>
          </a:prstGeom>
        </p:spPr>
      </p:pic>
      <p:sp>
        <p:nvSpPr>
          <p:cNvPr id="24" name="PA-文本框 23">
            <a:extLst>
              <a:ext uri="{FF2B5EF4-FFF2-40B4-BE49-F238E27FC236}">
                <a16:creationId xmlns:a16="http://schemas.microsoft.com/office/drawing/2014/main" id="{7A441256-4C0D-415F-A0DB-4CADD76F30F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173217" y="424107"/>
            <a:ext cx="18455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zh-CN" altLang="en-US" sz="3200" dirty="0">
                <a:gradFill flip="none" rotWithShape="1">
                  <a:gsLst>
                    <a:gs pos="28000">
                      <a:srgbClr val="E0A368"/>
                    </a:gs>
                    <a:gs pos="23000">
                      <a:srgbClr val="FBE2C3"/>
                    </a:gs>
                    <a:gs pos="68000">
                      <a:srgbClr val="CF8B4F"/>
                    </a:gs>
                    <a:gs pos="56000">
                      <a:srgbClr val="FBE2C3"/>
                    </a:gs>
                    <a:gs pos="81000">
                      <a:srgbClr val="FBE2C3"/>
                    </a:gs>
                  </a:gsLst>
                  <a:lin ang="1800000" scaled="0"/>
                  <a:tileRect/>
                </a:gradFill>
                <a:effectLst>
                  <a:outerShdw blurRad="190500" dist="38100" dir="2700000" sx="101000" sy="101000" algn="tl" rotWithShape="0">
                    <a:prstClr val="black">
                      <a:alpha val="2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课程小结</a:t>
            </a:r>
          </a:p>
        </p:txBody>
      </p:sp>
      <p:grpSp>
        <p:nvGrpSpPr>
          <p:cNvPr id="25" name="PA-组合 24">
            <a:extLst>
              <a:ext uri="{FF2B5EF4-FFF2-40B4-BE49-F238E27FC236}">
                <a16:creationId xmlns:a16="http://schemas.microsoft.com/office/drawing/2014/main" id="{1E5A3D12-D9EB-49A4-A557-2D9F4B3276C4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2621726" y="488196"/>
            <a:ext cx="6948549" cy="435157"/>
            <a:chOff x="3060771" y="488196"/>
            <a:chExt cx="6948549" cy="435157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0D44DA63-0CCF-4304-BBE5-F0074B7FC5F2}"/>
                </a:ext>
              </a:extLst>
            </p:cNvPr>
            <p:cNvGrpSpPr/>
            <p:nvPr/>
          </p:nvGrpSpPr>
          <p:grpSpPr>
            <a:xfrm>
              <a:off x="3060771" y="488196"/>
              <a:ext cx="2014600" cy="435157"/>
              <a:chOff x="2066925" y="4231229"/>
              <a:chExt cx="2014600" cy="435157"/>
            </a:xfrm>
          </p:grpSpPr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id="{CAF4911E-B8C3-4E4F-B465-944B9D04E0D4}"/>
                  </a:ext>
                </a:extLst>
              </p:cNvPr>
              <p:cNvGrpSpPr/>
              <p:nvPr/>
            </p:nvGrpSpPr>
            <p:grpSpPr>
              <a:xfrm>
                <a:off x="3810670" y="4231229"/>
                <a:ext cx="270855" cy="435157"/>
                <a:chOff x="3810670" y="4231229"/>
                <a:chExt cx="270855" cy="435157"/>
              </a:xfrm>
            </p:grpSpPr>
            <p:sp>
              <p:nvSpPr>
                <p:cNvPr id="35" name="PA-星形: 五角 27">
                  <a:extLst>
                    <a:ext uri="{FF2B5EF4-FFF2-40B4-BE49-F238E27FC236}">
                      <a16:creationId xmlns:a16="http://schemas.microsoft.com/office/drawing/2014/main" id="{976B6A43-1FAD-45FB-A6AD-DCF216DB04C5}"/>
                    </a:ext>
                  </a:extLst>
                </p:cNvPr>
                <p:cNvSpPr/>
                <p:nvPr>
                  <p:custDataLst>
                    <p:tags r:id="rId25"/>
                  </p:custDataLst>
                </p:nvPr>
              </p:nvSpPr>
              <p:spPr>
                <a:xfrm>
                  <a:off x="3958311" y="4231229"/>
                  <a:ext cx="123214" cy="123214"/>
                </a:xfrm>
                <a:prstGeom prst="star5">
                  <a:avLst/>
                </a:prstGeom>
                <a:gradFill>
                  <a:gsLst>
                    <a:gs pos="100000">
                      <a:srgbClr val="FBE2C3"/>
                    </a:gs>
                    <a:gs pos="76000">
                      <a:srgbClr val="E0AD7D"/>
                    </a:gs>
                    <a:gs pos="38038">
                      <a:srgbClr val="E0A368"/>
                    </a:gs>
                    <a:gs pos="22000">
                      <a:srgbClr val="FBE2C3"/>
                    </a:gs>
                    <a:gs pos="0">
                      <a:srgbClr val="FBE2C3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PA-星形: 五角 28">
                  <a:extLst>
                    <a:ext uri="{FF2B5EF4-FFF2-40B4-BE49-F238E27FC236}">
                      <a16:creationId xmlns:a16="http://schemas.microsoft.com/office/drawing/2014/main" id="{9E90A281-65A0-403A-BD0B-73291C30469F}"/>
                    </a:ext>
                  </a:extLst>
                </p:cNvPr>
                <p:cNvSpPr/>
                <p:nvPr>
                  <p:custDataLst>
                    <p:tags r:id="rId26"/>
                  </p:custDataLst>
                </p:nvPr>
              </p:nvSpPr>
              <p:spPr>
                <a:xfrm>
                  <a:off x="3810670" y="4373240"/>
                  <a:ext cx="151134" cy="151134"/>
                </a:xfrm>
                <a:prstGeom prst="star5">
                  <a:avLst/>
                </a:prstGeom>
                <a:gradFill>
                  <a:gsLst>
                    <a:gs pos="100000">
                      <a:srgbClr val="FBE2C3"/>
                    </a:gs>
                    <a:gs pos="76000">
                      <a:srgbClr val="E0AD7D"/>
                    </a:gs>
                    <a:gs pos="38038">
                      <a:srgbClr val="E0A368"/>
                    </a:gs>
                    <a:gs pos="22000">
                      <a:srgbClr val="FBE2C3"/>
                    </a:gs>
                    <a:gs pos="0">
                      <a:srgbClr val="FBE2C3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PA-星形: 五角 30">
                  <a:extLst>
                    <a:ext uri="{FF2B5EF4-FFF2-40B4-BE49-F238E27FC236}">
                      <a16:creationId xmlns:a16="http://schemas.microsoft.com/office/drawing/2014/main" id="{D3BBA4F3-5BDE-4D18-B88E-18525C45C2CD}"/>
                    </a:ext>
                  </a:extLst>
                </p:cNvPr>
                <p:cNvSpPr/>
                <p:nvPr>
                  <p:custDataLst>
                    <p:tags r:id="rId27"/>
                  </p:custDataLst>
                </p:nvPr>
              </p:nvSpPr>
              <p:spPr>
                <a:xfrm>
                  <a:off x="3958311" y="4543172"/>
                  <a:ext cx="123214" cy="123214"/>
                </a:xfrm>
                <a:prstGeom prst="star5">
                  <a:avLst/>
                </a:prstGeom>
                <a:gradFill>
                  <a:gsLst>
                    <a:gs pos="100000">
                      <a:srgbClr val="FBE2C3"/>
                    </a:gs>
                    <a:gs pos="76000">
                      <a:srgbClr val="E0AD7D"/>
                    </a:gs>
                    <a:gs pos="38038">
                      <a:srgbClr val="E0A368"/>
                    </a:gs>
                    <a:gs pos="22000">
                      <a:srgbClr val="FBE2C3"/>
                    </a:gs>
                    <a:gs pos="0">
                      <a:srgbClr val="FBE2C3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34" name="PA-直接连接符 33">
                <a:extLst>
                  <a:ext uri="{FF2B5EF4-FFF2-40B4-BE49-F238E27FC236}">
                    <a16:creationId xmlns:a16="http://schemas.microsoft.com/office/drawing/2014/main" id="{112DBFAA-A5D5-407D-9F84-1C81CA1ABDA8}"/>
                  </a:ext>
                </a:extLst>
              </p:cNvPr>
              <p:cNvCxnSpPr>
                <a:cxnSpLocks/>
              </p:cNvCxnSpPr>
              <p:nvPr>
                <p:custDataLst>
                  <p:tags r:id="rId24"/>
                </p:custDataLst>
              </p:nvPr>
            </p:nvCxnSpPr>
            <p:spPr>
              <a:xfrm flipH="1">
                <a:off x="2066925" y="4459528"/>
                <a:ext cx="1672307" cy="0"/>
              </a:xfrm>
              <a:prstGeom prst="line">
                <a:avLst/>
              </a:prstGeom>
              <a:ln>
                <a:gradFill>
                  <a:gsLst>
                    <a:gs pos="100000">
                      <a:srgbClr val="FBE2C3">
                        <a:alpha val="0"/>
                      </a:srgbClr>
                    </a:gs>
                    <a:gs pos="0">
                      <a:srgbClr val="E0A368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A6089C31-58E4-4177-B594-702182AF81C3}"/>
                </a:ext>
              </a:extLst>
            </p:cNvPr>
            <p:cNvGrpSpPr/>
            <p:nvPr/>
          </p:nvGrpSpPr>
          <p:grpSpPr>
            <a:xfrm>
              <a:off x="7990747" y="488196"/>
              <a:ext cx="2018573" cy="435157"/>
              <a:chOff x="8320761" y="4231229"/>
              <a:chExt cx="2018573" cy="435157"/>
            </a:xfrm>
          </p:grpSpPr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0DE97872-0B5A-419B-A144-482F05DCE5E3}"/>
                  </a:ext>
                </a:extLst>
              </p:cNvPr>
              <p:cNvGrpSpPr/>
              <p:nvPr/>
            </p:nvGrpSpPr>
            <p:grpSpPr>
              <a:xfrm>
                <a:off x="8320761" y="4231229"/>
                <a:ext cx="274348" cy="435157"/>
                <a:chOff x="8320761" y="4231229"/>
                <a:chExt cx="274348" cy="435157"/>
              </a:xfrm>
            </p:grpSpPr>
            <p:sp>
              <p:nvSpPr>
                <p:cNvPr id="30" name="PA-星形: 五角 40">
                  <a:extLst>
                    <a:ext uri="{FF2B5EF4-FFF2-40B4-BE49-F238E27FC236}">
                      <a16:creationId xmlns:a16="http://schemas.microsoft.com/office/drawing/2014/main" id="{B357C5E4-1498-4355-97A1-E66D36830A52}"/>
                    </a:ext>
                  </a:extLst>
                </p:cNvPr>
                <p:cNvSpPr/>
                <p:nvPr>
                  <p:custDataLst>
                    <p:tags r:id="rId21"/>
                  </p:custDataLst>
                </p:nvPr>
              </p:nvSpPr>
              <p:spPr>
                <a:xfrm>
                  <a:off x="8320761" y="4231229"/>
                  <a:ext cx="123214" cy="123214"/>
                </a:xfrm>
                <a:prstGeom prst="star5">
                  <a:avLst/>
                </a:prstGeom>
                <a:gradFill>
                  <a:gsLst>
                    <a:gs pos="100000">
                      <a:srgbClr val="FBE2C3"/>
                    </a:gs>
                    <a:gs pos="76000">
                      <a:srgbClr val="E0AD7D"/>
                    </a:gs>
                    <a:gs pos="38038">
                      <a:srgbClr val="E0A368"/>
                    </a:gs>
                    <a:gs pos="22000">
                      <a:srgbClr val="FBE2C3"/>
                    </a:gs>
                    <a:gs pos="0">
                      <a:srgbClr val="FBE2C3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PA-星形: 五角 41">
                  <a:extLst>
                    <a:ext uri="{FF2B5EF4-FFF2-40B4-BE49-F238E27FC236}">
                      <a16:creationId xmlns:a16="http://schemas.microsoft.com/office/drawing/2014/main" id="{5FFD0437-0579-4FBE-AA56-D0655199FCD3}"/>
                    </a:ext>
                  </a:extLst>
                </p:cNvPr>
                <p:cNvSpPr/>
                <p:nvPr>
                  <p:custDataLst>
                    <p:tags r:id="rId22"/>
                  </p:custDataLst>
                </p:nvPr>
              </p:nvSpPr>
              <p:spPr>
                <a:xfrm>
                  <a:off x="8443975" y="4373240"/>
                  <a:ext cx="151134" cy="151134"/>
                </a:xfrm>
                <a:prstGeom prst="star5">
                  <a:avLst/>
                </a:prstGeom>
                <a:gradFill>
                  <a:gsLst>
                    <a:gs pos="100000">
                      <a:srgbClr val="FBE2C3"/>
                    </a:gs>
                    <a:gs pos="76000">
                      <a:srgbClr val="E0AD7D"/>
                    </a:gs>
                    <a:gs pos="38038">
                      <a:srgbClr val="E0A368"/>
                    </a:gs>
                    <a:gs pos="22000">
                      <a:srgbClr val="FBE2C3"/>
                    </a:gs>
                    <a:gs pos="0">
                      <a:srgbClr val="FBE2C3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PA-星形: 五角 42">
                  <a:extLst>
                    <a:ext uri="{FF2B5EF4-FFF2-40B4-BE49-F238E27FC236}">
                      <a16:creationId xmlns:a16="http://schemas.microsoft.com/office/drawing/2014/main" id="{CABA386E-C2E4-4DDD-BCAA-A9410731CDE7}"/>
                    </a:ext>
                  </a:extLst>
                </p:cNvPr>
                <p:cNvSpPr/>
                <p:nvPr>
                  <p:custDataLst>
                    <p:tags r:id="rId23"/>
                  </p:custDataLst>
                </p:nvPr>
              </p:nvSpPr>
              <p:spPr>
                <a:xfrm>
                  <a:off x="8320761" y="4543172"/>
                  <a:ext cx="123214" cy="123214"/>
                </a:xfrm>
                <a:prstGeom prst="star5">
                  <a:avLst/>
                </a:prstGeom>
                <a:gradFill>
                  <a:gsLst>
                    <a:gs pos="100000">
                      <a:srgbClr val="FBE2C3"/>
                    </a:gs>
                    <a:gs pos="76000">
                      <a:srgbClr val="E0AD7D"/>
                    </a:gs>
                    <a:gs pos="38038">
                      <a:srgbClr val="E0A368"/>
                    </a:gs>
                    <a:gs pos="22000">
                      <a:srgbClr val="FBE2C3"/>
                    </a:gs>
                    <a:gs pos="0">
                      <a:srgbClr val="FBE2C3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29" name="PA-直接连接符 43">
                <a:extLst>
                  <a:ext uri="{FF2B5EF4-FFF2-40B4-BE49-F238E27FC236}">
                    <a16:creationId xmlns:a16="http://schemas.microsoft.com/office/drawing/2014/main" id="{93A5804C-449E-47B6-8A8A-A1744A6945AB}"/>
                  </a:ext>
                </a:extLst>
              </p:cNvPr>
              <p:cNvCxnSpPr>
                <a:cxnSpLocks/>
              </p:cNvCxnSpPr>
              <p:nvPr>
                <p:custDataLst>
                  <p:tags r:id="rId20"/>
                </p:custDataLst>
              </p:nvPr>
            </p:nvCxnSpPr>
            <p:spPr>
              <a:xfrm flipH="1">
                <a:off x="8667027" y="4459528"/>
                <a:ext cx="1672307" cy="0"/>
              </a:xfrm>
              <a:prstGeom prst="line">
                <a:avLst/>
              </a:prstGeom>
              <a:ln>
                <a:gradFill>
                  <a:gsLst>
                    <a:gs pos="0">
                      <a:srgbClr val="FBE2C3">
                        <a:alpha val="0"/>
                      </a:srgbClr>
                    </a:gs>
                    <a:gs pos="100000">
                      <a:srgbClr val="E0A368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0" name="矩形: 圆角 79">
            <a:extLst>
              <a:ext uri="{FF2B5EF4-FFF2-40B4-BE49-F238E27FC236}">
                <a16:creationId xmlns:a16="http://schemas.microsoft.com/office/drawing/2014/main" id="{56AC0D73-083C-469D-A703-CF3D14CE73E5}"/>
              </a:ext>
            </a:extLst>
          </p:cNvPr>
          <p:cNvSpPr/>
          <p:nvPr/>
        </p:nvSpPr>
        <p:spPr>
          <a:xfrm rot="5400000">
            <a:off x="-1360960" y="3368169"/>
            <a:ext cx="4058573" cy="51317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CE0608"/>
              </a:gs>
              <a:gs pos="99000">
                <a:srgbClr val="590002">
                  <a:alpha val="100000"/>
                  <a:lumMod val="82000"/>
                </a:srgbClr>
              </a:gs>
              <a:gs pos="81000">
                <a:srgbClr val="590002"/>
              </a:gs>
            </a:gsLst>
            <a:path path="circle">
              <a:fillToRect l="50000" t="50000" r="50000" b="50000"/>
            </a:path>
            <a:tileRect/>
          </a:gradFill>
          <a:ln w="15875">
            <a:gradFill>
              <a:gsLst>
                <a:gs pos="0">
                  <a:srgbClr val="EACAB3"/>
                </a:gs>
                <a:gs pos="98000">
                  <a:srgbClr val="BF9175"/>
                </a:gs>
                <a:gs pos="67000">
                  <a:srgbClr val="EACAB3"/>
                </a:gs>
                <a:gs pos="35000">
                  <a:srgbClr val="B7886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2D8F00A-8FB5-4169-87A1-98A687BC75F3}"/>
              </a:ext>
            </a:extLst>
          </p:cNvPr>
          <p:cNvSpPr/>
          <p:nvPr/>
        </p:nvSpPr>
        <p:spPr>
          <a:xfrm>
            <a:off x="440082" y="1795061"/>
            <a:ext cx="564163" cy="374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200" b="1" dirty="0">
                <a:blipFill dpi="0" rotWithShape="1">
                  <a:blip r:embed="rId32"/>
                  <a:srcRect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五四运动与中国共产党诞生</a:t>
            </a:r>
          </a:p>
        </p:txBody>
      </p:sp>
      <p:sp>
        <p:nvSpPr>
          <p:cNvPr id="15" name="左大括号 14">
            <a:extLst>
              <a:ext uri="{FF2B5EF4-FFF2-40B4-BE49-F238E27FC236}">
                <a16:creationId xmlns:a16="http://schemas.microsoft.com/office/drawing/2014/main" id="{17E8D1EC-2DC6-4107-B5CB-DC4A099467E0}"/>
              </a:ext>
            </a:extLst>
          </p:cNvPr>
          <p:cNvSpPr/>
          <p:nvPr/>
        </p:nvSpPr>
        <p:spPr>
          <a:xfrm>
            <a:off x="1231206" y="1595170"/>
            <a:ext cx="405643" cy="4480304"/>
          </a:xfrm>
          <a:prstGeom prst="leftBrace">
            <a:avLst>
              <a:gd name="adj1" fmla="val 157335"/>
              <a:gd name="adj2" fmla="val 50000"/>
            </a:avLst>
          </a:prstGeom>
          <a:ln w="12700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3AF6F39F-0CCB-4E70-AD50-63AD50353F79}"/>
              </a:ext>
            </a:extLst>
          </p:cNvPr>
          <p:cNvGrpSpPr/>
          <p:nvPr/>
        </p:nvGrpSpPr>
        <p:grpSpPr>
          <a:xfrm>
            <a:off x="2110830" y="2699961"/>
            <a:ext cx="2460930" cy="767731"/>
            <a:chOff x="2083595" y="2298442"/>
            <a:chExt cx="2460930" cy="767731"/>
          </a:xfrm>
        </p:grpSpPr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03119BB4-949A-4E36-86E5-CC4D50672CF7}"/>
                </a:ext>
              </a:extLst>
            </p:cNvPr>
            <p:cNvSpPr txBox="1"/>
            <p:nvPr/>
          </p:nvSpPr>
          <p:spPr>
            <a:xfrm>
              <a:off x="2340076" y="2298442"/>
              <a:ext cx="1957587" cy="4440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blipFill dpi="0" rotWithShape="1">
                    <a:blip r:embed="rId32"/>
                    <a:srcRect/>
                    <a:stretch>
                      <a:fillRect/>
                    </a:stretch>
                  </a:blipFill>
                  <a:effectLst>
                    <a:outerShdw blurRad="50800" dist="889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五四运动的爆发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5FFA2547-0724-41FC-BD49-503B9C23064F}"/>
                </a:ext>
              </a:extLst>
            </p:cNvPr>
            <p:cNvSpPr/>
            <p:nvPr/>
          </p:nvSpPr>
          <p:spPr>
            <a:xfrm>
              <a:off x="2083595" y="2657279"/>
              <a:ext cx="2460930" cy="40889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工人阶级登上历史舞台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37E16E5F-2428-4B26-ADF4-770B6B5F4A09}"/>
              </a:ext>
            </a:extLst>
          </p:cNvPr>
          <p:cNvGrpSpPr/>
          <p:nvPr/>
        </p:nvGrpSpPr>
        <p:grpSpPr>
          <a:xfrm>
            <a:off x="2239070" y="3868361"/>
            <a:ext cx="2210862" cy="767731"/>
            <a:chOff x="2211835" y="3487162"/>
            <a:chExt cx="2210862" cy="767731"/>
          </a:xfrm>
        </p:grpSpPr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id="{F1D93C0D-3FCD-4C18-8B93-6ADC3C279A3F}"/>
                </a:ext>
              </a:extLst>
            </p:cNvPr>
            <p:cNvSpPr txBox="1"/>
            <p:nvPr/>
          </p:nvSpPr>
          <p:spPr>
            <a:xfrm>
              <a:off x="2211835" y="3487162"/>
              <a:ext cx="2210862" cy="4440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blipFill dpi="0" rotWithShape="1">
                    <a:blip r:embed="rId32"/>
                    <a:srcRect/>
                    <a:stretch>
                      <a:fillRect/>
                    </a:stretch>
                  </a:blipFill>
                  <a:effectLst>
                    <a:outerShdw blurRad="50800" dist="889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马克思主义的传播</a:t>
              </a: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BFC73EC2-04B1-4CD2-8F6E-19405609A4A0}"/>
                </a:ext>
              </a:extLst>
            </p:cNvPr>
            <p:cNvSpPr/>
            <p:nvPr/>
          </p:nvSpPr>
          <p:spPr>
            <a:xfrm>
              <a:off x="2776092" y="3845999"/>
              <a:ext cx="1095172" cy="40889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思想基础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7D4DE27-B135-474A-8404-0696F772ACA9}"/>
              </a:ext>
            </a:extLst>
          </p:cNvPr>
          <p:cNvGrpSpPr/>
          <p:nvPr/>
        </p:nvGrpSpPr>
        <p:grpSpPr>
          <a:xfrm>
            <a:off x="2239070" y="5036761"/>
            <a:ext cx="2210862" cy="767731"/>
            <a:chOff x="2211835" y="4635242"/>
            <a:chExt cx="2210862" cy="767731"/>
          </a:xfrm>
        </p:grpSpPr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id="{20539D64-D3FF-46C4-AE60-F66567850D2B}"/>
                </a:ext>
              </a:extLst>
            </p:cNvPr>
            <p:cNvSpPr txBox="1"/>
            <p:nvPr/>
          </p:nvSpPr>
          <p:spPr>
            <a:xfrm>
              <a:off x="2211835" y="4635242"/>
              <a:ext cx="2210862" cy="4440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blipFill dpi="0" rotWithShape="1">
                    <a:blip r:embed="rId32"/>
                    <a:srcRect/>
                    <a:stretch>
                      <a:fillRect/>
                    </a:stretch>
                  </a:blipFill>
                  <a:effectLst>
                    <a:outerShdw blurRad="50800" dist="889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早期共产小组成立</a:t>
              </a: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A7053884-ABDE-4869-A691-689F922C88F9}"/>
                </a:ext>
              </a:extLst>
            </p:cNvPr>
            <p:cNvSpPr/>
            <p:nvPr/>
          </p:nvSpPr>
          <p:spPr>
            <a:xfrm>
              <a:off x="2776092" y="4994079"/>
              <a:ext cx="1095172" cy="40889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组织基础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058DAAC-B82A-4626-B7A6-7A0EF5281409}"/>
              </a:ext>
            </a:extLst>
          </p:cNvPr>
          <p:cNvGrpSpPr/>
          <p:nvPr/>
        </p:nvGrpSpPr>
        <p:grpSpPr>
          <a:xfrm>
            <a:off x="3202674" y="3471778"/>
            <a:ext cx="282440" cy="396584"/>
            <a:chOff x="2933700" y="3133006"/>
            <a:chExt cx="282440" cy="396584"/>
          </a:xfrm>
        </p:grpSpPr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F6C32936-BEA0-4717-A95B-FD947EFDC2D1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2796824" y="3269882"/>
              <a:ext cx="396583" cy="122832"/>
            </a:xfrm>
            <a:custGeom>
              <a:avLst/>
              <a:gdLst>
                <a:gd name="connsiteX0" fmla="*/ 0 w 989986"/>
                <a:gd name="connsiteY0" fmla="*/ 71988 h 357870"/>
                <a:gd name="connsiteX1" fmla="*/ 0 w 989986"/>
                <a:gd name="connsiteY1" fmla="*/ 0 h 357870"/>
                <a:gd name="connsiteX2" fmla="*/ 989986 w 989986"/>
                <a:gd name="connsiteY2" fmla="*/ 0 h 357870"/>
                <a:gd name="connsiteX3" fmla="*/ 631245 w 989986"/>
                <a:gd name="connsiteY3" fmla="*/ 357870 h 357870"/>
                <a:gd name="connsiteX4" fmla="*/ 584278 w 989986"/>
                <a:gd name="connsiteY4" fmla="*/ 312781 h 357870"/>
                <a:gd name="connsiteX5" fmla="*/ 825071 w 989986"/>
                <a:gd name="connsiteY5" fmla="*/ 71988 h 357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9986" h="357870">
                  <a:moveTo>
                    <a:pt x="0" y="71988"/>
                  </a:moveTo>
                  <a:lnTo>
                    <a:pt x="0" y="0"/>
                  </a:lnTo>
                  <a:lnTo>
                    <a:pt x="989986" y="0"/>
                  </a:lnTo>
                  <a:lnTo>
                    <a:pt x="631245" y="357870"/>
                  </a:lnTo>
                  <a:lnTo>
                    <a:pt x="584278" y="312781"/>
                  </a:lnTo>
                  <a:lnTo>
                    <a:pt x="825071" y="71988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581A4192-53DF-4792-8DC6-D84CBB0DF05B}"/>
                </a:ext>
              </a:extLst>
            </p:cNvPr>
            <p:cNvSpPr>
              <a:spLocks/>
            </p:cNvSpPr>
            <p:nvPr/>
          </p:nvSpPr>
          <p:spPr bwMode="auto">
            <a:xfrm rot="5400000" flipH="1" flipV="1">
              <a:off x="2956432" y="3269883"/>
              <a:ext cx="396583" cy="122832"/>
            </a:xfrm>
            <a:custGeom>
              <a:avLst/>
              <a:gdLst>
                <a:gd name="connsiteX0" fmla="*/ 0 w 989986"/>
                <a:gd name="connsiteY0" fmla="*/ 71988 h 357870"/>
                <a:gd name="connsiteX1" fmla="*/ 0 w 989986"/>
                <a:gd name="connsiteY1" fmla="*/ 0 h 357870"/>
                <a:gd name="connsiteX2" fmla="*/ 989986 w 989986"/>
                <a:gd name="connsiteY2" fmla="*/ 0 h 357870"/>
                <a:gd name="connsiteX3" fmla="*/ 631245 w 989986"/>
                <a:gd name="connsiteY3" fmla="*/ 357870 h 357870"/>
                <a:gd name="connsiteX4" fmla="*/ 584278 w 989986"/>
                <a:gd name="connsiteY4" fmla="*/ 312781 h 357870"/>
                <a:gd name="connsiteX5" fmla="*/ 825071 w 989986"/>
                <a:gd name="connsiteY5" fmla="*/ 71988 h 357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9986" h="357870">
                  <a:moveTo>
                    <a:pt x="0" y="71988"/>
                  </a:moveTo>
                  <a:lnTo>
                    <a:pt x="0" y="0"/>
                  </a:lnTo>
                  <a:lnTo>
                    <a:pt x="989986" y="0"/>
                  </a:lnTo>
                  <a:lnTo>
                    <a:pt x="631245" y="357870"/>
                  </a:lnTo>
                  <a:lnTo>
                    <a:pt x="584278" y="312781"/>
                  </a:lnTo>
                  <a:lnTo>
                    <a:pt x="825071" y="71988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29" name="左大括号 128">
            <a:extLst>
              <a:ext uri="{FF2B5EF4-FFF2-40B4-BE49-F238E27FC236}">
                <a16:creationId xmlns:a16="http://schemas.microsoft.com/office/drawing/2014/main" id="{9EABD981-F039-4167-A986-8C89167EE13B}"/>
              </a:ext>
            </a:extLst>
          </p:cNvPr>
          <p:cNvSpPr/>
          <p:nvPr/>
        </p:nvSpPr>
        <p:spPr>
          <a:xfrm flipH="1">
            <a:off x="4678548" y="3164103"/>
            <a:ext cx="361925" cy="2042495"/>
          </a:xfrm>
          <a:prstGeom prst="leftBrace">
            <a:avLst>
              <a:gd name="adj1" fmla="val 157335"/>
              <a:gd name="adj2" fmla="val 50000"/>
            </a:avLst>
          </a:prstGeom>
          <a:ln w="12700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707977D8-8B5B-4D79-8007-280FD4C79692}"/>
              </a:ext>
            </a:extLst>
          </p:cNvPr>
          <p:cNvCxnSpPr>
            <a:cxnSpLocks/>
          </p:cNvCxnSpPr>
          <p:nvPr/>
        </p:nvCxnSpPr>
        <p:spPr>
          <a:xfrm>
            <a:off x="1917163" y="2960052"/>
            <a:ext cx="0" cy="1148080"/>
          </a:xfrm>
          <a:prstGeom prst="line">
            <a:avLst/>
          </a:prstGeom>
          <a:ln w="12700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直接连接符 129">
            <a:extLst>
              <a:ext uri="{FF2B5EF4-FFF2-40B4-BE49-F238E27FC236}">
                <a16:creationId xmlns:a16="http://schemas.microsoft.com/office/drawing/2014/main" id="{C7E41F56-0A6F-483C-B9A7-C61DE82526B6}"/>
              </a:ext>
            </a:extLst>
          </p:cNvPr>
          <p:cNvCxnSpPr>
            <a:cxnSpLocks/>
          </p:cNvCxnSpPr>
          <p:nvPr/>
        </p:nvCxnSpPr>
        <p:spPr>
          <a:xfrm>
            <a:off x="1909543" y="2960052"/>
            <a:ext cx="15367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直接连接符 130">
            <a:extLst>
              <a:ext uri="{FF2B5EF4-FFF2-40B4-BE49-F238E27FC236}">
                <a16:creationId xmlns:a16="http://schemas.microsoft.com/office/drawing/2014/main" id="{B1480250-5EDC-4DA8-A51F-578685670A6D}"/>
              </a:ext>
            </a:extLst>
          </p:cNvPr>
          <p:cNvCxnSpPr>
            <a:cxnSpLocks/>
          </p:cNvCxnSpPr>
          <p:nvPr/>
        </p:nvCxnSpPr>
        <p:spPr>
          <a:xfrm>
            <a:off x="1909543" y="4101147"/>
            <a:ext cx="15367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直接连接符 131">
            <a:extLst>
              <a:ext uri="{FF2B5EF4-FFF2-40B4-BE49-F238E27FC236}">
                <a16:creationId xmlns:a16="http://schemas.microsoft.com/office/drawing/2014/main" id="{099A0BBA-4DC7-4195-8D97-8E76CCD4CA43}"/>
              </a:ext>
            </a:extLst>
          </p:cNvPr>
          <p:cNvCxnSpPr>
            <a:cxnSpLocks/>
          </p:cNvCxnSpPr>
          <p:nvPr/>
        </p:nvCxnSpPr>
        <p:spPr>
          <a:xfrm>
            <a:off x="1755873" y="3534092"/>
            <a:ext cx="15367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接连接符 132">
            <a:extLst>
              <a:ext uri="{FF2B5EF4-FFF2-40B4-BE49-F238E27FC236}">
                <a16:creationId xmlns:a16="http://schemas.microsoft.com/office/drawing/2014/main" id="{700AF24B-295A-4DEA-B54B-7D1E7C10F630}"/>
              </a:ext>
            </a:extLst>
          </p:cNvPr>
          <p:cNvCxnSpPr>
            <a:cxnSpLocks/>
          </p:cNvCxnSpPr>
          <p:nvPr/>
        </p:nvCxnSpPr>
        <p:spPr>
          <a:xfrm>
            <a:off x="1755873" y="3529647"/>
            <a:ext cx="0" cy="1807845"/>
          </a:xfrm>
          <a:prstGeom prst="line">
            <a:avLst/>
          </a:prstGeom>
          <a:ln w="12700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直接连接符 133">
            <a:extLst>
              <a:ext uri="{FF2B5EF4-FFF2-40B4-BE49-F238E27FC236}">
                <a16:creationId xmlns:a16="http://schemas.microsoft.com/office/drawing/2014/main" id="{CD1D256E-15A5-482D-A4BB-D352AA065E11}"/>
              </a:ext>
            </a:extLst>
          </p:cNvPr>
          <p:cNvCxnSpPr>
            <a:cxnSpLocks/>
          </p:cNvCxnSpPr>
          <p:nvPr/>
        </p:nvCxnSpPr>
        <p:spPr>
          <a:xfrm>
            <a:off x="1755873" y="5326316"/>
            <a:ext cx="354957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矩形: 圆角 136">
            <a:extLst>
              <a:ext uri="{FF2B5EF4-FFF2-40B4-BE49-F238E27FC236}">
                <a16:creationId xmlns:a16="http://schemas.microsoft.com/office/drawing/2014/main" id="{DB13BDA4-1ECB-42A7-AA18-04912320491C}"/>
              </a:ext>
            </a:extLst>
          </p:cNvPr>
          <p:cNvSpPr/>
          <p:nvPr/>
        </p:nvSpPr>
        <p:spPr>
          <a:xfrm>
            <a:off x="5213880" y="3917509"/>
            <a:ext cx="2220890" cy="51317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CE0608"/>
              </a:gs>
              <a:gs pos="99000">
                <a:srgbClr val="590002">
                  <a:alpha val="100000"/>
                  <a:lumMod val="82000"/>
                </a:srgbClr>
              </a:gs>
              <a:gs pos="81000">
                <a:srgbClr val="590002"/>
              </a:gs>
            </a:gsLst>
            <a:path path="circle">
              <a:fillToRect l="50000" t="50000" r="50000" b="50000"/>
            </a:path>
            <a:tileRect/>
          </a:gradFill>
          <a:ln w="15875">
            <a:gradFill>
              <a:gsLst>
                <a:gs pos="0">
                  <a:srgbClr val="EACAB3"/>
                </a:gs>
                <a:gs pos="98000">
                  <a:srgbClr val="BF9175"/>
                </a:gs>
                <a:gs pos="67000">
                  <a:srgbClr val="EACAB3"/>
                </a:gs>
                <a:gs pos="35000">
                  <a:srgbClr val="B7886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id="{11D63FBF-E4A8-4DA2-A9EA-EE425CCE6287}"/>
              </a:ext>
            </a:extLst>
          </p:cNvPr>
          <p:cNvSpPr/>
          <p:nvPr/>
        </p:nvSpPr>
        <p:spPr>
          <a:xfrm>
            <a:off x="5234270" y="3993865"/>
            <a:ext cx="2125903" cy="4030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200" b="1" dirty="0">
                <a:blipFill dpi="0" rotWithShape="1">
                  <a:blip r:embed="rId32"/>
                  <a:srcRect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中国共产党诞生</a:t>
            </a:r>
          </a:p>
        </p:txBody>
      </p:sp>
      <p:sp>
        <p:nvSpPr>
          <p:cNvPr id="138" name="左大括号 137">
            <a:extLst>
              <a:ext uri="{FF2B5EF4-FFF2-40B4-BE49-F238E27FC236}">
                <a16:creationId xmlns:a16="http://schemas.microsoft.com/office/drawing/2014/main" id="{0B3C3B1B-6989-42B4-B1FF-793B8EA975BE}"/>
              </a:ext>
            </a:extLst>
          </p:cNvPr>
          <p:cNvSpPr/>
          <p:nvPr/>
        </p:nvSpPr>
        <p:spPr>
          <a:xfrm>
            <a:off x="7551692" y="3471779"/>
            <a:ext cx="361925" cy="1427144"/>
          </a:xfrm>
          <a:prstGeom prst="leftBrace">
            <a:avLst>
              <a:gd name="adj1" fmla="val 157335"/>
              <a:gd name="adj2" fmla="val 50000"/>
            </a:avLst>
          </a:prstGeom>
          <a:ln w="12700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540C829D-845A-4BDA-B045-31D0ECAE397D}"/>
              </a:ext>
            </a:extLst>
          </p:cNvPr>
          <p:cNvSpPr/>
          <p:nvPr/>
        </p:nvSpPr>
        <p:spPr>
          <a:xfrm>
            <a:off x="7923235" y="3101936"/>
            <a:ext cx="1704313" cy="7764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领导工人运动</a:t>
            </a:r>
          </a:p>
          <a:p>
            <a:pPr algn="ctr">
              <a:lnSpc>
                <a:spcPct val="120000"/>
              </a:lnSpc>
            </a:pPr>
            <a:r>
              <a:rPr lang="zh-CN" altLang="en-US" sz="2000" b="1" dirty="0">
                <a:blipFill dpi="0" rotWithShape="1">
                  <a:blip r:embed="rId32"/>
                  <a:srcRect/>
                  <a:stretch>
                    <a:fillRect/>
                  </a:stretch>
                </a:blipFill>
                <a:effectLst>
                  <a:outerShdw blurRad="50800" dist="889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沉重经验教训</a:t>
            </a: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0FF01CFE-CC62-41BD-9D6C-8A550E7B8FEA}"/>
              </a:ext>
            </a:extLst>
          </p:cNvPr>
          <p:cNvSpPr/>
          <p:nvPr/>
        </p:nvSpPr>
        <p:spPr>
          <a:xfrm>
            <a:off x="7923235" y="4631689"/>
            <a:ext cx="1704313" cy="4440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blipFill dpi="0" rotWithShape="1">
                  <a:blip r:embed="rId32"/>
                  <a:srcRect/>
                  <a:stretch>
                    <a:fillRect/>
                  </a:stretch>
                </a:blipFill>
                <a:effectLst>
                  <a:outerShdw blurRad="50800" dist="889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国共首次合作</a:t>
            </a:r>
          </a:p>
        </p:txBody>
      </p:sp>
      <p:grpSp>
        <p:nvGrpSpPr>
          <p:cNvPr id="142" name="图形 114">
            <a:extLst>
              <a:ext uri="{FF2B5EF4-FFF2-40B4-BE49-F238E27FC236}">
                <a16:creationId xmlns:a16="http://schemas.microsoft.com/office/drawing/2014/main" id="{FD5D9071-68F6-46CA-A2AE-0145613C6611}"/>
              </a:ext>
            </a:extLst>
          </p:cNvPr>
          <p:cNvGrpSpPr/>
          <p:nvPr/>
        </p:nvGrpSpPr>
        <p:grpSpPr>
          <a:xfrm rot="5400000">
            <a:off x="8585022" y="4117376"/>
            <a:ext cx="326827" cy="264429"/>
            <a:chOff x="4101464" y="3621015"/>
            <a:chExt cx="861060" cy="696666"/>
          </a:xfr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</p:grpSpPr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2C0A3709-0D56-48FC-A57B-CFC30285D224}"/>
                </a:ext>
              </a:extLst>
            </p:cNvPr>
            <p:cNvSpPr/>
            <p:nvPr/>
          </p:nvSpPr>
          <p:spPr>
            <a:xfrm>
              <a:off x="4584381" y="3621015"/>
              <a:ext cx="378142" cy="696666"/>
            </a:xfrm>
            <a:custGeom>
              <a:avLst/>
              <a:gdLst>
                <a:gd name="connsiteX0" fmla="*/ 28575 w 378142"/>
                <a:gd name="connsiteY0" fmla="*/ 696667 h 696666"/>
                <a:gd name="connsiteX1" fmla="*/ 18098 w 378142"/>
                <a:gd name="connsiteY1" fmla="*/ 694762 h 696666"/>
                <a:gd name="connsiteX2" fmla="*/ 0 w 378142"/>
                <a:gd name="connsiteY2" fmla="*/ 668092 h 696666"/>
                <a:gd name="connsiteX3" fmla="*/ 0 w 378142"/>
                <a:gd name="connsiteY3" fmla="*/ 28964 h 696666"/>
                <a:gd name="connsiteX4" fmla="*/ 18098 w 378142"/>
                <a:gd name="connsiteY4" fmla="*/ 2294 h 696666"/>
                <a:gd name="connsiteX5" fmla="*/ 49530 w 378142"/>
                <a:gd name="connsiteY5" fmla="*/ 8962 h 696666"/>
                <a:gd name="connsiteX6" fmla="*/ 369570 w 378142"/>
                <a:gd name="connsiteY6" fmla="*/ 329002 h 696666"/>
                <a:gd name="connsiteX7" fmla="*/ 378143 w 378142"/>
                <a:gd name="connsiteY7" fmla="*/ 349004 h 696666"/>
                <a:gd name="connsiteX8" fmla="*/ 369570 w 378142"/>
                <a:gd name="connsiteY8" fmla="*/ 369007 h 696666"/>
                <a:gd name="connsiteX9" fmla="*/ 49530 w 378142"/>
                <a:gd name="connsiteY9" fmla="*/ 689047 h 696666"/>
                <a:gd name="connsiteX10" fmla="*/ 28575 w 378142"/>
                <a:gd name="connsiteY10" fmla="*/ 696667 h 696666"/>
                <a:gd name="connsiteX11" fmla="*/ 57150 w 378142"/>
                <a:gd name="connsiteY11" fmla="*/ 97544 h 696666"/>
                <a:gd name="connsiteX12" fmla="*/ 57150 w 378142"/>
                <a:gd name="connsiteY12" fmla="*/ 598559 h 696666"/>
                <a:gd name="connsiteX13" fmla="*/ 307658 w 378142"/>
                <a:gd name="connsiteY13" fmla="*/ 348052 h 696666"/>
                <a:gd name="connsiteX14" fmla="*/ 57150 w 378142"/>
                <a:gd name="connsiteY14" fmla="*/ 97544 h 696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78142" h="696666">
                  <a:moveTo>
                    <a:pt x="28575" y="696667"/>
                  </a:moveTo>
                  <a:cubicBezTo>
                    <a:pt x="24765" y="696667"/>
                    <a:pt x="20955" y="695714"/>
                    <a:pt x="18098" y="694762"/>
                  </a:cubicBezTo>
                  <a:cubicBezTo>
                    <a:pt x="7620" y="689999"/>
                    <a:pt x="0" y="679522"/>
                    <a:pt x="0" y="668092"/>
                  </a:cubicBezTo>
                  <a:lnTo>
                    <a:pt x="0" y="28964"/>
                  </a:lnTo>
                  <a:cubicBezTo>
                    <a:pt x="0" y="17534"/>
                    <a:pt x="6668" y="7057"/>
                    <a:pt x="18098" y="2294"/>
                  </a:cubicBezTo>
                  <a:cubicBezTo>
                    <a:pt x="28575" y="-2468"/>
                    <a:pt x="40957" y="389"/>
                    <a:pt x="49530" y="8962"/>
                  </a:cubicBezTo>
                  <a:lnTo>
                    <a:pt x="369570" y="329002"/>
                  </a:lnTo>
                  <a:cubicBezTo>
                    <a:pt x="375285" y="334717"/>
                    <a:pt x="378143" y="341384"/>
                    <a:pt x="378143" y="349004"/>
                  </a:cubicBezTo>
                  <a:cubicBezTo>
                    <a:pt x="378143" y="356624"/>
                    <a:pt x="375285" y="364244"/>
                    <a:pt x="369570" y="369007"/>
                  </a:cubicBezTo>
                  <a:lnTo>
                    <a:pt x="49530" y="689047"/>
                  </a:lnTo>
                  <a:cubicBezTo>
                    <a:pt x="43815" y="693809"/>
                    <a:pt x="36195" y="696667"/>
                    <a:pt x="28575" y="696667"/>
                  </a:cubicBezTo>
                  <a:close/>
                  <a:moveTo>
                    <a:pt x="57150" y="97544"/>
                  </a:moveTo>
                  <a:lnTo>
                    <a:pt x="57150" y="598559"/>
                  </a:lnTo>
                  <a:lnTo>
                    <a:pt x="307658" y="348052"/>
                  </a:lnTo>
                  <a:lnTo>
                    <a:pt x="57150" y="975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D2260A03-EE97-411A-A8A5-12148F306B8D}"/>
                </a:ext>
              </a:extLst>
            </p:cNvPr>
            <p:cNvSpPr/>
            <p:nvPr/>
          </p:nvSpPr>
          <p:spPr>
            <a:xfrm>
              <a:off x="4101464" y="3940492"/>
              <a:ext cx="540067" cy="57150"/>
            </a:xfrm>
            <a:custGeom>
              <a:avLst/>
              <a:gdLst>
                <a:gd name="connsiteX0" fmla="*/ 511493 w 540067"/>
                <a:gd name="connsiteY0" fmla="*/ 57150 h 57150"/>
                <a:gd name="connsiteX1" fmla="*/ 28575 w 540067"/>
                <a:gd name="connsiteY1" fmla="*/ 57150 h 57150"/>
                <a:gd name="connsiteX2" fmla="*/ 0 w 540067"/>
                <a:gd name="connsiteY2" fmla="*/ 28575 h 57150"/>
                <a:gd name="connsiteX3" fmla="*/ 28575 w 540067"/>
                <a:gd name="connsiteY3" fmla="*/ 0 h 57150"/>
                <a:gd name="connsiteX4" fmla="*/ 511493 w 540067"/>
                <a:gd name="connsiteY4" fmla="*/ 0 h 57150"/>
                <a:gd name="connsiteX5" fmla="*/ 540068 w 540067"/>
                <a:gd name="connsiteY5" fmla="*/ 28575 h 57150"/>
                <a:gd name="connsiteX6" fmla="*/ 511493 w 540067"/>
                <a:gd name="connsiteY6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0067" h="57150">
                  <a:moveTo>
                    <a:pt x="511493" y="57150"/>
                  </a:moveTo>
                  <a:lnTo>
                    <a:pt x="28575" y="57150"/>
                  </a:lnTo>
                  <a:cubicBezTo>
                    <a:pt x="12383" y="57150"/>
                    <a:pt x="0" y="44767"/>
                    <a:pt x="0" y="28575"/>
                  </a:cubicBezTo>
                  <a:cubicBezTo>
                    <a:pt x="0" y="12383"/>
                    <a:pt x="12383" y="0"/>
                    <a:pt x="28575" y="0"/>
                  </a:cubicBezTo>
                  <a:lnTo>
                    <a:pt x="511493" y="0"/>
                  </a:lnTo>
                  <a:cubicBezTo>
                    <a:pt x="527685" y="0"/>
                    <a:pt x="540068" y="12383"/>
                    <a:pt x="540068" y="28575"/>
                  </a:cubicBezTo>
                  <a:cubicBezTo>
                    <a:pt x="540068" y="44767"/>
                    <a:pt x="527685" y="57150"/>
                    <a:pt x="511493" y="571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31172DBD-C65B-4698-B6AE-3DEB407FEE1A}"/>
                </a:ext>
              </a:extLst>
            </p:cNvPr>
            <p:cNvSpPr/>
            <p:nvPr/>
          </p:nvSpPr>
          <p:spPr>
            <a:xfrm>
              <a:off x="4101464" y="3808095"/>
              <a:ext cx="377190" cy="57150"/>
            </a:xfrm>
            <a:custGeom>
              <a:avLst/>
              <a:gdLst>
                <a:gd name="connsiteX0" fmla="*/ 348615 w 377190"/>
                <a:gd name="connsiteY0" fmla="*/ 57150 h 57150"/>
                <a:gd name="connsiteX1" fmla="*/ 28575 w 377190"/>
                <a:gd name="connsiteY1" fmla="*/ 57150 h 57150"/>
                <a:gd name="connsiteX2" fmla="*/ 0 w 377190"/>
                <a:gd name="connsiteY2" fmla="*/ 28575 h 57150"/>
                <a:gd name="connsiteX3" fmla="*/ 28575 w 377190"/>
                <a:gd name="connsiteY3" fmla="*/ 0 h 57150"/>
                <a:gd name="connsiteX4" fmla="*/ 348615 w 377190"/>
                <a:gd name="connsiteY4" fmla="*/ 0 h 57150"/>
                <a:gd name="connsiteX5" fmla="*/ 377190 w 377190"/>
                <a:gd name="connsiteY5" fmla="*/ 28575 h 57150"/>
                <a:gd name="connsiteX6" fmla="*/ 348615 w 377190"/>
                <a:gd name="connsiteY6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7190" h="57150">
                  <a:moveTo>
                    <a:pt x="348615" y="57150"/>
                  </a:moveTo>
                  <a:lnTo>
                    <a:pt x="28575" y="57150"/>
                  </a:lnTo>
                  <a:cubicBezTo>
                    <a:pt x="12383" y="57150"/>
                    <a:pt x="0" y="44767"/>
                    <a:pt x="0" y="28575"/>
                  </a:cubicBezTo>
                  <a:cubicBezTo>
                    <a:pt x="0" y="12383"/>
                    <a:pt x="12383" y="0"/>
                    <a:pt x="28575" y="0"/>
                  </a:cubicBezTo>
                  <a:lnTo>
                    <a:pt x="348615" y="0"/>
                  </a:lnTo>
                  <a:cubicBezTo>
                    <a:pt x="364808" y="0"/>
                    <a:pt x="377190" y="12383"/>
                    <a:pt x="377190" y="28575"/>
                  </a:cubicBezTo>
                  <a:cubicBezTo>
                    <a:pt x="377190" y="44767"/>
                    <a:pt x="364808" y="57150"/>
                    <a:pt x="348615" y="571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B22E0E8F-D9A4-45A8-9F9C-6830A1362409}"/>
                </a:ext>
              </a:extLst>
            </p:cNvPr>
            <p:cNvSpPr/>
            <p:nvPr/>
          </p:nvSpPr>
          <p:spPr>
            <a:xfrm>
              <a:off x="4101464" y="4073842"/>
              <a:ext cx="377190" cy="57150"/>
            </a:xfrm>
            <a:custGeom>
              <a:avLst/>
              <a:gdLst>
                <a:gd name="connsiteX0" fmla="*/ 348615 w 377190"/>
                <a:gd name="connsiteY0" fmla="*/ 57150 h 57150"/>
                <a:gd name="connsiteX1" fmla="*/ 28575 w 377190"/>
                <a:gd name="connsiteY1" fmla="*/ 57150 h 57150"/>
                <a:gd name="connsiteX2" fmla="*/ 0 w 377190"/>
                <a:gd name="connsiteY2" fmla="*/ 28575 h 57150"/>
                <a:gd name="connsiteX3" fmla="*/ 28575 w 377190"/>
                <a:gd name="connsiteY3" fmla="*/ 0 h 57150"/>
                <a:gd name="connsiteX4" fmla="*/ 348615 w 377190"/>
                <a:gd name="connsiteY4" fmla="*/ 0 h 57150"/>
                <a:gd name="connsiteX5" fmla="*/ 377190 w 377190"/>
                <a:gd name="connsiteY5" fmla="*/ 28575 h 57150"/>
                <a:gd name="connsiteX6" fmla="*/ 348615 w 377190"/>
                <a:gd name="connsiteY6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7190" h="57150">
                  <a:moveTo>
                    <a:pt x="348615" y="57150"/>
                  </a:moveTo>
                  <a:lnTo>
                    <a:pt x="28575" y="57150"/>
                  </a:lnTo>
                  <a:cubicBezTo>
                    <a:pt x="12383" y="57150"/>
                    <a:pt x="0" y="44767"/>
                    <a:pt x="0" y="28575"/>
                  </a:cubicBezTo>
                  <a:cubicBezTo>
                    <a:pt x="0" y="12382"/>
                    <a:pt x="12383" y="0"/>
                    <a:pt x="28575" y="0"/>
                  </a:cubicBezTo>
                  <a:lnTo>
                    <a:pt x="348615" y="0"/>
                  </a:lnTo>
                  <a:cubicBezTo>
                    <a:pt x="364808" y="0"/>
                    <a:pt x="377190" y="12382"/>
                    <a:pt x="377190" y="28575"/>
                  </a:cubicBezTo>
                  <a:cubicBezTo>
                    <a:pt x="377190" y="44767"/>
                    <a:pt x="364808" y="57150"/>
                    <a:pt x="348615" y="571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47" name="左大括号 146">
            <a:extLst>
              <a:ext uri="{FF2B5EF4-FFF2-40B4-BE49-F238E27FC236}">
                <a16:creationId xmlns:a16="http://schemas.microsoft.com/office/drawing/2014/main" id="{7766DD7B-1E3F-498E-AD33-3307CA84FE23}"/>
              </a:ext>
            </a:extLst>
          </p:cNvPr>
          <p:cNvSpPr/>
          <p:nvPr/>
        </p:nvSpPr>
        <p:spPr>
          <a:xfrm>
            <a:off x="9699461" y="4390897"/>
            <a:ext cx="225985" cy="986082"/>
          </a:xfrm>
          <a:prstGeom prst="leftBrace">
            <a:avLst>
              <a:gd name="adj1" fmla="val 157335"/>
              <a:gd name="adj2" fmla="val 50000"/>
            </a:avLst>
          </a:prstGeom>
          <a:ln w="12700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F42CD9E9-2ECA-4FB1-A508-E3BDF1169E0D}"/>
              </a:ext>
            </a:extLst>
          </p:cNvPr>
          <p:cNvSpPr/>
          <p:nvPr/>
        </p:nvSpPr>
        <p:spPr>
          <a:xfrm>
            <a:off x="9870525" y="4173840"/>
            <a:ext cx="1855799" cy="408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势如破竹的北伐</a:t>
            </a: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557B28BA-5F17-4FD0-8788-CEA5B434E4EF}"/>
              </a:ext>
            </a:extLst>
          </p:cNvPr>
          <p:cNvSpPr/>
          <p:nvPr/>
        </p:nvSpPr>
        <p:spPr>
          <a:xfrm>
            <a:off x="9924460" y="5139200"/>
            <a:ext cx="1855799" cy="408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令人震惊的转折</a:t>
            </a:r>
          </a:p>
        </p:txBody>
      </p:sp>
      <p:grpSp>
        <p:nvGrpSpPr>
          <p:cNvPr id="150" name="图形 114">
            <a:extLst>
              <a:ext uri="{FF2B5EF4-FFF2-40B4-BE49-F238E27FC236}">
                <a16:creationId xmlns:a16="http://schemas.microsoft.com/office/drawing/2014/main" id="{46151619-7B54-4C46-A68B-BFBB77B26212}"/>
              </a:ext>
            </a:extLst>
          </p:cNvPr>
          <p:cNvGrpSpPr/>
          <p:nvPr/>
        </p:nvGrpSpPr>
        <p:grpSpPr>
          <a:xfrm rot="5400000">
            <a:off x="10665166" y="5578993"/>
            <a:ext cx="326827" cy="264429"/>
            <a:chOff x="4101464" y="3621015"/>
            <a:chExt cx="861060" cy="696666"/>
          </a:xfr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</p:grpSpPr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32BC7B4B-9C54-4C12-AAFF-B45D8E7B8DB3}"/>
                </a:ext>
              </a:extLst>
            </p:cNvPr>
            <p:cNvSpPr/>
            <p:nvPr/>
          </p:nvSpPr>
          <p:spPr>
            <a:xfrm>
              <a:off x="4584381" y="3621015"/>
              <a:ext cx="378142" cy="696666"/>
            </a:xfrm>
            <a:custGeom>
              <a:avLst/>
              <a:gdLst>
                <a:gd name="connsiteX0" fmla="*/ 28575 w 378142"/>
                <a:gd name="connsiteY0" fmla="*/ 696667 h 696666"/>
                <a:gd name="connsiteX1" fmla="*/ 18098 w 378142"/>
                <a:gd name="connsiteY1" fmla="*/ 694762 h 696666"/>
                <a:gd name="connsiteX2" fmla="*/ 0 w 378142"/>
                <a:gd name="connsiteY2" fmla="*/ 668092 h 696666"/>
                <a:gd name="connsiteX3" fmla="*/ 0 w 378142"/>
                <a:gd name="connsiteY3" fmla="*/ 28964 h 696666"/>
                <a:gd name="connsiteX4" fmla="*/ 18098 w 378142"/>
                <a:gd name="connsiteY4" fmla="*/ 2294 h 696666"/>
                <a:gd name="connsiteX5" fmla="*/ 49530 w 378142"/>
                <a:gd name="connsiteY5" fmla="*/ 8962 h 696666"/>
                <a:gd name="connsiteX6" fmla="*/ 369570 w 378142"/>
                <a:gd name="connsiteY6" fmla="*/ 329002 h 696666"/>
                <a:gd name="connsiteX7" fmla="*/ 378143 w 378142"/>
                <a:gd name="connsiteY7" fmla="*/ 349004 h 696666"/>
                <a:gd name="connsiteX8" fmla="*/ 369570 w 378142"/>
                <a:gd name="connsiteY8" fmla="*/ 369007 h 696666"/>
                <a:gd name="connsiteX9" fmla="*/ 49530 w 378142"/>
                <a:gd name="connsiteY9" fmla="*/ 689047 h 696666"/>
                <a:gd name="connsiteX10" fmla="*/ 28575 w 378142"/>
                <a:gd name="connsiteY10" fmla="*/ 696667 h 696666"/>
                <a:gd name="connsiteX11" fmla="*/ 57150 w 378142"/>
                <a:gd name="connsiteY11" fmla="*/ 97544 h 696666"/>
                <a:gd name="connsiteX12" fmla="*/ 57150 w 378142"/>
                <a:gd name="connsiteY12" fmla="*/ 598559 h 696666"/>
                <a:gd name="connsiteX13" fmla="*/ 307658 w 378142"/>
                <a:gd name="connsiteY13" fmla="*/ 348052 h 696666"/>
                <a:gd name="connsiteX14" fmla="*/ 57150 w 378142"/>
                <a:gd name="connsiteY14" fmla="*/ 97544 h 696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78142" h="696666">
                  <a:moveTo>
                    <a:pt x="28575" y="696667"/>
                  </a:moveTo>
                  <a:cubicBezTo>
                    <a:pt x="24765" y="696667"/>
                    <a:pt x="20955" y="695714"/>
                    <a:pt x="18098" y="694762"/>
                  </a:cubicBezTo>
                  <a:cubicBezTo>
                    <a:pt x="7620" y="689999"/>
                    <a:pt x="0" y="679522"/>
                    <a:pt x="0" y="668092"/>
                  </a:cubicBezTo>
                  <a:lnTo>
                    <a:pt x="0" y="28964"/>
                  </a:lnTo>
                  <a:cubicBezTo>
                    <a:pt x="0" y="17534"/>
                    <a:pt x="6668" y="7057"/>
                    <a:pt x="18098" y="2294"/>
                  </a:cubicBezTo>
                  <a:cubicBezTo>
                    <a:pt x="28575" y="-2468"/>
                    <a:pt x="40957" y="389"/>
                    <a:pt x="49530" y="8962"/>
                  </a:cubicBezTo>
                  <a:lnTo>
                    <a:pt x="369570" y="329002"/>
                  </a:lnTo>
                  <a:cubicBezTo>
                    <a:pt x="375285" y="334717"/>
                    <a:pt x="378143" y="341384"/>
                    <a:pt x="378143" y="349004"/>
                  </a:cubicBezTo>
                  <a:cubicBezTo>
                    <a:pt x="378143" y="356624"/>
                    <a:pt x="375285" y="364244"/>
                    <a:pt x="369570" y="369007"/>
                  </a:cubicBezTo>
                  <a:lnTo>
                    <a:pt x="49530" y="689047"/>
                  </a:lnTo>
                  <a:cubicBezTo>
                    <a:pt x="43815" y="693809"/>
                    <a:pt x="36195" y="696667"/>
                    <a:pt x="28575" y="696667"/>
                  </a:cubicBezTo>
                  <a:close/>
                  <a:moveTo>
                    <a:pt x="57150" y="97544"/>
                  </a:moveTo>
                  <a:lnTo>
                    <a:pt x="57150" y="598559"/>
                  </a:lnTo>
                  <a:lnTo>
                    <a:pt x="307658" y="348052"/>
                  </a:lnTo>
                  <a:lnTo>
                    <a:pt x="57150" y="975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F16332F4-F005-4DEF-B273-4488530F962E}"/>
                </a:ext>
              </a:extLst>
            </p:cNvPr>
            <p:cNvSpPr/>
            <p:nvPr/>
          </p:nvSpPr>
          <p:spPr>
            <a:xfrm>
              <a:off x="4101464" y="3940492"/>
              <a:ext cx="540067" cy="57150"/>
            </a:xfrm>
            <a:custGeom>
              <a:avLst/>
              <a:gdLst>
                <a:gd name="connsiteX0" fmla="*/ 511493 w 540067"/>
                <a:gd name="connsiteY0" fmla="*/ 57150 h 57150"/>
                <a:gd name="connsiteX1" fmla="*/ 28575 w 540067"/>
                <a:gd name="connsiteY1" fmla="*/ 57150 h 57150"/>
                <a:gd name="connsiteX2" fmla="*/ 0 w 540067"/>
                <a:gd name="connsiteY2" fmla="*/ 28575 h 57150"/>
                <a:gd name="connsiteX3" fmla="*/ 28575 w 540067"/>
                <a:gd name="connsiteY3" fmla="*/ 0 h 57150"/>
                <a:gd name="connsiteX4" fmla="*/ 511493 w 540067"/>
                <a:gd name="connsiteY4" fmla="*/ 0 h 57150"/>
                <a:gd name="connsiteX5" fmla="*/ 540068 w 540067"/>
                <a:gd name="connsiteY5" fmla="*/ 28575 h 57150"/>
                <a:gd name="connsiteX6" fmla="*/ 511493 w 540067"/>
                <a:gd name="connsiteY6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0067" h="57150">
                  <a:moveTo>
                    <a:pt x="511493" y="57150"/>
                  </a:moveTo>
                  <a:lnTo>
                    <a:pt x="28575" y="57150"/>
                  </a:lnTo>
                  <a:cubicBezTo>
                    <a:pt x="12383" y="57150"/>
                    <a:pt x="0" y="44767"/>
                    <a:pt x="0" y="28575"/>
                  </a:cubicBezTo>
                  <a:cubicBezTo>
                    <a:pt x="0" y="12383"/>
                    <a:pt x="12383" y="0"/>
                    <a:pt x="28575" y="0"/>
                  </a:cubicBezTo>
                  <a:lnTo>
                    <a:pt x="511493" y="0"/>
                  </a:lnTo>
                  <a:cubicBezTo>
                    <a:pt x="527685" y="0"/>
                    <a:pt x="540068" y="12383"/>
                    <a:pt x="540068" y="28575"/>
                  </a:cubicBezTo>
                  <a:cubicBezTo>
                    <a:pt x="540068" y="44767"/>
                    <a:pt x="527685" y="57150"/>
                    <a:pt x="511493" y="571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82108C3C-A911-4008-A55D-8E447EE0870F}"/>
                </a:ext>
              </a:extLst>
            </p:cNvPr>
            <p:cNvSpPr/>
            <p:nvPr/>
          </p:nvSpPr>
          <p:spPr>
            <a:xfrm>
              <a:off x="4101464" y="3808095"/>
              <a:ext cx="377190" cy="57150"/>
            </a:xfrm>
            <a:custGeom>
              <a:avLst/>
              <a:gdLst>
                <a:gd name="connsiteX0" fmla="*/ 348615 w 377190"/>
                <a:gd name="connsiteY0" fmla="*/ 57150 h 57150"/>
                <a:gd name="connsiteX1" fmla="*/ 28575 w 377190"/>
                <a:gd name="connsiteY1" fmla="*/ 57150 h 57150"/>
                <a:gd name="connsiteX2" fmla="*/ 0 w 377190"/>
                <a:gd name="connsiteY2" fmla="*/ 28575 h 57150"/>
                <a:gd name="connsiteX3" fmla="*/ 28575 w 377190"/>
                <a:gd name="connsiteY3" fmla="*/ 0 h 57150"/>
                <a:gd name="connsiteX4" fmla="*/ 348615 w 377190"/>
                <a:gd name="connsiteY4" fmla="*/ 0 h 57150"/>
                <a:gd name="connsiteX5" fmla="*/ 377190 w 377190"/>
                <a:gd name="connsiteY5" fmla="*/ 28575 h 57150"/>
                <a:gd name="connsiteX6" fmla="*/ 348615 w 377190"/>
                <a:gd name="connsiteY6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7190" h="57150">
                  <a:moveTo>
                    <a:pt x="348615" y="57150"/>
                  </a:moveTo>
                  <a:lnTo>
                    <a:pt x="28575" y="57150"/>
                  </a:lnTo>
                  <a:cubicBezTo>
                    <a:pt x="12383" y="57150"/>
                    <a:pt x="0" y="44767"/>
                    <a:pt x="0" y="28575"/>
                  </a:cubicBezTo>
                  <a:cubicBezTo>
                    <a:pt x="0" y="12383"/>
                    <a:pt x="12383" y="0"/>
                    <a:pt x="28575" y="0"/>
                  </a:cubicBezTo>
                  <a:lnTo>
                    <a:pt x="348615" y="0"/>
                  </a:lnTo>
                  <a:cubicBezTo>
                    <a:pt x="364808" y="0"/>
                    <a:pt x="377190" y="12383"/>
                    <a:pt x="377190" y="28575"/>
                  </a:cubicBezTo>
                  <a:cubicBezTo>
                    <a:pt x="377190" y="44767"/>
                    <a:pt x="364808" y="57150"/>
                    <a:pt x="348615" y="571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5EFD8124-6D39-4D7B-8018-982034E503B8}"/>
                </a:ext>
              </a:extLst>
            </p:cNvPr>
            <p:cNvSpPr/>
            <p:nvPr/>
          </p:nvSpPr>
          <p:spPr>
            <a:xfrm>
              <a:off x="4101464" y="4073842"/>
              <a:ext cx="377190" cy="57150"/>
            </a:xfrm>
            <a:custGeom>
              <a:avLst/>
              <a:gdLst>
                <a:gd name="connsiteX0" fmla="*/ 348615 w 377190"/>
                <a:gd name="connsiteY0" fmla="*/ 57150 h 57150"/>
                <a:gd name="connsiteX1" fmla="*/ 28575 w 377190"/>
                <a:gd name="connsiteY1" fmla="*/ 57150 h 57150"/>
                <a:gd name="connsiteX2" fmla="*/ 0 w 377190"/>
                <a:gd name="connsiteY2" fmla="*/ 28575 h 57150"/>
                <a:gd name="connsiteX3" fmla="*/ 28575 w 377190"/>
                <a:gd name="connsiteY3" fmla="*/ 0 h 57150"/>
                <a:gd name="connsiteX4" fmla="*/ 348615 w 377190"/>
                <a:gd name="connsiteY4" fmla="*/ 0 h 57150"/>
                <a:gd name="connsiteX5" fmla="*/ 377190 w 377190"/>
                <a:gd name="connsiteY5" fmla="*/ 28575 h 57150"/>
                <a:gd name="connsiteX6" fmla="*/ 348615 w 377190"/>
                <a:gd name="connsiteY6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7190" h="57150">
                  <a:moveTo>
                    <a:pt x="348615" y="57150"/>
                  </a:moveTo>
                  <a:lnTo>
                    <a:pt x="28575" y="57150"/>
                  </a:lnTo>
                  <a:cubicBezTo>
                    <a:pt x="12383" y="57150"/>
                    <a:pt x="0" y="44767"/>
                    <a:pt x="0" y="28575"/>
                  </a:cubicBezTo>
                  <a:cubicBezTo>
                    <a:pt x="0" y="12382"/>
                    <a:pt x="12383" y="0"/>
                    <a:pt x="28575" y="0"/>
                  </a:cubicBezTo>
                  <a:lnTo>
                    <a:pt x="348615" y="0"/>
                  </a:lnTo>
                  <a:cubicBezTo>
                    <a:pt x="364808" y="0"/>
                    <a:pt x="377190" y="12382"/>
                    <a:pt x="377190" y="28575"/>
                  </a:cubicBezTo>
                  <a:cubicBezTo>
                    <a:pt x="377190" y="44767"/>
                    <a:pt x="364808" y="57150"/>
                    <a:pt x="348615" y="571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55" name="矩形 154">
            <a:extLst>
              <a:ext uri="{FF2B5EF4-FFF2-40B4-BE49-F238E27FC236}">
                <a16:creationId xmlns:a16="http://schemas.microsoft.com/office/drawing/2014/main" id="{F22EE704-26AD-4604-A569-1B7012A3C042}"/>
              </a:ext>
            </a:extLst>
          </p:cNvPr>
          <p:cNvSpPr/>
          <p:nvPr/>
        </p:nvSpPr>
        <p:spPr>
          <a:xfrm>
            <a:off x="10291945" y="5871020"/>
            <a:ext cx="1095172" cy="7764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革命道路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000" b="1" dirty="0">
                <a:blipFill dpi="0" rotWithShape="1">
                  <a:blip r:embed="rId32"/>
                  <a:srcRect/>
                  <a:stretch>
                    <a:fillRect/>
                  </a:stretch>
                </a:blipFill>
                <a:effectLst>
                  <a:outerShdw blurRad="50800" dist="889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新思考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5E8C2289-8D61-4396-926A-65C035030CE5}"/>
              </a:ext>
            </a:extLst>
          </p:cNvPr>
          <p:cNvGrpSpPr/>
          <p:nvPr/>
        </p:nvGrpSpPr>
        <p:grpSpPr>
          <a:xfrm>
            <a:off x="6200379" y="2596896"/>
            <a:ext cx="227348" cy="1238426"/>
            <a:chOff x="5976680" y="2293919"/>
            <a:chExt cx="264429" cy="1440418"/>
          </a:xfrm>
        </p:grpSpPr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5E0D7A72-3299-416D-830C-B7D2E11EBE0D}"/>
                </a:ext>
              </a:extLst>
            </p:cNvPr>
            <p:cNvCxnSpPr>
              <a:cxnSpLocks/>
            </p:cNvCxnSpPr>
            <p:nvPr/>
          </p:nvCxnSpPr>
          <p:spPr>
            <a:xfrm>
              <a:off x="6054090" y="2483011"/>
              <a:ext cx="0" cy="1251326"/>
            </a:xfrm>
            <a:prstGeom prst="line">
              <a:avLst/>
            </a:prstGeom>
            <a:ln w="15875" cap="rnd">
              <a:gradFill>
                <a:gsLst>
                  <a:gs pos="0">
                    <a:schemeClr val="accent1"/>
                  </a:gs>
                  <a:gs pos="100000">
                    <a:schemeClr val="accent2">
                      <a:alpha val="4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直接连接符 165">
              <a:extLst>
                <a:ext uri="{FF2B5EF4-FFF2-40B4-BE49-F238E27FC236}">
                  <a16:creationId xmlns:a16="http://schemas.microsoft.com/office/drawing/2014/main" id="{80A2326E-DDA7-4FE9-9E91-5FBD6004EFB1}"/>
                </a:ext>
              </a:extLst>
            </p:cNvPr>
            <p:cNvCxnSpPr/>
            <p:nvPr/>
          </p:nvCxnSpPr>
          <p:spPr>
            <a:xfrm>
              <a:off x="6108382" y="2431732"/>
              <a:ext cx="0" cy="1302605"/>
            </a:xfrm>
            <a:prstGeom prst="line">
              <a:avLst/>
            </a:prstGeom>
            <a:ln w="19050" cap="rnd">
              <a:gradFill>
                <a:gsLst>
                  <a:gs pos="0">
                    <a:schemeClr val="accent1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AA792098-9B79-499F-81C4-B3346B6EFB97}"/>
                </a:ext>
              </a:extLst>
            </p:cNvPr>
            <p:cNvSpPr/>
            <p:nvPr/>
          </p:nvSpPr>
          <p:spPr>
            <a:xfrm rot="16200000" flipV="1">
              <a:off x="6037131" y="2233468"/>
              <a:ext cx="143528" cy="264429"/>
            </a:xfrm>
            <a:custGeom>
              <a:avLst/>
              <a:gdLst>
                <a:gd name="connsiteX0" fmla="*/ 28575 w 378142"/>
                <a:gd name="connsiteY0" fmla="*/ 696667 h 696666"/>
                <a:gd name="connsiteX1" fmla="*/ 18098 w 378142"/>
                <a:gd name="connsiteY1" fmla="*/ 694762 h 696666"/>
                <a:gd name="connsiteX2" fmla="*/ 0 w 378142"/>
                <a:gd name="connsiteY2" fmla="*/ 668092 h 696666"/>
                <a:gd name="connsiteX3" fmla="*/ 0 w 378142"/>
                <a:gd name="connsiteY3" fmla="*/ 28964 h 696666"/>
                <a:gd name="connsiteX4" fmla="*/ 18098 w 378142"/>
                <a:gd name="connsiteY4" fmla="*/ 2294 h 696666"/>
                <a:gd name="connsiteX5" fmla="*/ 49530 w 378142"/>
                <a:gd name="connsiteY5" fmla="*/ 8962 h 696666"/>
                <a:gd name="connsiteX6" fmla="*/ 369570 w 378142"/>
                <a:gd name="connsiteY6" fmla="*/ 329002 h 696666"/>
                <a:gd name="connsiteX7" fmla="*/ 378143 w 378142"/>
                <a:gd name="connsiteY7" fmla="*/ 349004 h 696666"/>
                <a:gd name="connsiteX8" fmla="*/ 369570 w 378142"/>
                <a:gd name="connsiteY8" fmla="*/ 369007 h 696666"/>
                <a:gd name="connsiteX9" fmla="*/ 49530 w 378142"/>
                <a:gd name="connsiteY9" fmla="*/ 689047 h 696666"/>
                <a:gd name="connsiteX10" fmla="*/ 28575 w 378142"/>
                <a:gd name="connsiteY10" fmla="*/ 696667 h 696666"/>
                <a:gd name="connsiteX11" fmla="*/ 57150 w 378142"/>
                <a:gd name="connsiteY11" fmla="*/ 97544 h 696666"/>
                <a:gd name="connsiteX12" fmla="*/ 57150 w 378142"/>
                <a:gd name="connsiteY12" fmla="*/ 598559 h 696666"/>
                <a:gd name="connsiteX13" fmla="*/ 307658 w 378142"/>
                <a:gd name="connsiteY13" fmla="*/ 348052 h 696666"/>
                <a:gd name="connsiteX14" fmla="*/ 57150 w 378142"/>
                <a:gd name="connsiteY14" fmla="*/ 97544 h 696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78142" h="696666">
                  <a:moveTo>
                    <a:pt x="28575" y="696667"/>
                  </a:moveTo>
                  <a:cubicBezTo>
                    <a:pt x="24765" y="696667"/>
                    <a:pt x="20955" y="695714"/>
                    <a:pt x="18098" y="694762"/>
                  </a:cubicBezTo>
                  <a:cubicBezTo>
                    <a:pt x="7620" y="689999"/>
                    <a:pt x="0" y="679522"/>
                    <a:pt x="0" y="668092"/>
                  </a:cubicBezTo>
                  <a:lnTo>
                    <a:pt x="0" y="28964"/>
                  </a:lnTo>
                  <a:cubicBezTo>
                    <a:pt x="0" y="17534"/>
                    <a:pt x="6668" y="7057"/>
                    <a:pt x="18098" y="2294"/>
                  </a:cubicBezTo>
                  <a:cubicBezTo>
                    <a:pt x="28575" y="-2468"/>
                    <a:pt x="40957" y="389"/>
                    <a:pt x="49530" y="8962"/>
                  </a:cubicBezTo>
                  <a:lnTo>
                    <a:pt x="369570" y="329002"/>
                  </a:lnTo>
                  <a:cubicBezTo>
                    <a:pt x="375285" y="334717"/>
                    <a:pt x="378143" y="341384"/>
                    <a:pt x="378143" y="349004"/>
                  </a:cubicBezTo>
                  <a:cubicBezTo>
                    <a:pt x="378143" y="356624"/>
                    <a:pt x="375285" y="364244"/>
                    <a:pt x="369570" y="369007"/>
                  </a:cubicBezTo>
                  <a:lnTo>
                    <a:pt x="49530" y="689047"/>
                  </a:lnTo>
                  <a:cubicBezTo>
                    <a:pt x="43815" y="693809"/>
                    <a:pt x="36195" y="696667"/>
                    <a:pt x="28575" y="696667"/>
                  </a:cubicBezTo>
                  <a:close/>
                  <a:moveTo>
                    <a:pt x="57150" y="97544"/>
                  </a:moveTo>
                  <a:lnTo>
                    <a:pt x="57150" y="598559"/>
                  </a:lnTo>
                  <a:lnTo>
                    <a:pt x="307658" y="348052"/>
                  </a:lnTo>
                  <a:lnTo>
                    <a:pt x="57150" y="97544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9336BE12-E3A3-42E8-9683-0DDF4EDA97C0}"/>
                </a:ext>
              </a:extLst>
            </p:cNvPr>
            <p:cNvCxnSpPr>
              <a:cxnSpLocks/>
            </p:cNvCxnSpPr>
            <p:nvPr/>
          </p:nvCxnSpPr>
          <p:spPr>
            <a:xfrm>
              <a:off x="6162675" y="2483011"/>
              <a:ext cx="0" cy="1251326"/>
            </a:xfrm>
            <a:prstGeom prst="line">
              <a:avLst/>
            </a:prstGeom>
            <a:ln w="15875" cap="rnd">
              <a:gradFill>
                <a:gsLst>
                  <a:gs pos="0">
                    <a:schemeClr val="accent1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矩形 48">
            <a:extLst>
              <a:ext uri="{FF2B5EF4-FFF2-40B4-BE49-F238E27FC236}">
                <a16:creationId xmlns:a16="http://schemas.microsoft.com/office/drawing/2014/main" id="{0474655B-059F-4FF6-8412-93E58C752AE1}"/>
              </a:ext>
            </a:extLst>
          </p:cNvPr>
          <p:cNvSpPr/>
          <p:nvPr/>
        </p:nvSpPr>
        <p:spPr>
          <a:xfrm>
            <a:off x="5234270" y="1347128"/>
            <a:ext cx="215956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b="1" dirty="0">
                <a:blipFill dpi="0" rotWithShape="1">
                  <a:blip r:embed="rId32"/>
                  <a:srcRect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中国革命新面貌</a:t>
            </a: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277A020D-2A3C-4785-A3D1-7B609FC9993A}"/>
              </a:ext>
            </a:extLst>
          </p:cNvPr>
          <p:cNvGrpSpPr/>
          <p:nvPr/>
        </p:nvGrpSpPr>
        <p:grpSpPr>
          <a:xfrm>
            <a:off x="1634012" y="1841321"/>
            <a:ext cx="2260568" cy="512446"/>
            <a:chOff x="2665762" y="1841321"/>
            <a:chExt cx="2260568" cy="512446"/>
          </a:xfrm>
        </p:grpSpPr>
        <p:sp>
          <p:nvSpPr>
            <p:cNvPr id="173" name="矩形 172">
              <a:extLst>
                <a:ext uri="{FF2B5EF4-FFF2-40B4-BE49-F238E27FC236}">
                  <a16:creationId xmlns:a16="http://schemas.microsoft.com/office/drawing/2014/main" id="{61E3AC4F-2B0F-4E87-B8A2-ED85BE53E409}"/>
                </a:ext>
              </a:extLst>
            </p:cNvPr>
            <p:cNvSpPr/>
            <p:nvPr/>
          </p:nvSpPr>
          <p:spPr>
            <a:xfrm>
              <a:off x="2934272" y="1841321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新的领导阶级</a:t>
              </a:r>
            </a:p>
          </p:txBody>
        </p: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7B0A1299-1606-4AE6-A882-F223FCC590FE}"/>
                </a:ext>
              </a:extLst>
            </p:cNvPr>
            <p:cNvGrpSpPr/>
            <p:nvPr/>
          </p:nvGrpSpPr>
          <p:grpSpPr>
            <a:xfrm>
              <a:off x="2665762" y="2212174"/>
              <a:ext cx="2260568" cy="141593"/>
              <a:chOff x="2665762" y="2212174"/>
              <a:chExt cx="2260568" cy="141593"/>
            </a:xfrm>
          </p:grpSpPr>
          <p:grpSp>
            <p:nvGrpSpPr>
              <p:cNvPr id="176" name="组合 175">
                <a:extLst>
                  <a:ext uri="{FF2B5EF4-FFF2-40B4-BE49-F238E27FC236}">
                    <a16:creationId xmlns:a16="http://schemas.microsoft.com/office/drawing/2014/main" id="{B07F1842-DFC7-483E-ACD9-3FFD0BB6BEC5}"/>
                  </a:ext>
                </a:extLst>
              </p:cNvPr>
              <p:cNvGrpSpPr/>
              <p:nvPr/>
            </p:nvGrpSpPr>
            <p:grpSpPr>
              <a:xfrm>
                <a:off x="3725250" y="2212174"/>
                <a:ext cx="141593" cy="141593"/>
                <a:chOff x="5962650" y="6107616"/>
                <a:chExt cx="266700" cy="266700"/>
              </a:xfrm>
            </p:grpSpPr>
            <p:sp>
              <p:nvSpPr>
                <p:cNvPr id="180" name="PA-菱形 123">
                  <a:extLst>
                    <a:ext uri="{FF2B5EF4-FFF2-40B4-BE49-F238E27FC236}">
                      <a16:creationId xmlns:a16="http://schemas.microsoft.com/office/drawing/2014/main" id="{4743B9BB-1F40-4D49-878A-1D3C239B70FE}"/>
                    </a:ext>
                  </a:extLst>
                </p:cNvPr>
                <p:cNvSpPr/>
                <p:nvPr>
                  <p:custDataLst>
                    <p:tags r:id="rId18"/>
                  </p:custDataLst>
                </p:nvPr>
              </p:nvSpPr>
              <p:spPr>
                <a:xfrm>
                  <a:off x="5962650" y="6107616"/>
                  <a:ext cx="266700" cy="266700"/>
                </a:xfrm>
                <a:prstGeom prst="diamond">
                  <a:avLst/>
                </a:prstGeom>
                <a:noFill/>
                <a:ln w="1270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81" name="PA-菱形 124">
                  <a:extLst>
                    <a:ext uri="{FF2B5EF4-FFF2-40B4-BE49-F238E27FC236}">
                      <a16:creationId xmlns:a16="http://schemas.microsoft.com/office/drawing/2014/main" id="{E3346177-24F9-4B4B-A198-1D28319BE221}"/>
                    </a:ext>
                  </a:extLst>
                </p:cNvPr>
                <p:cNvSpPr/>
                <p:nvPr>
                  <p:custDataLst>
                    <p:tags r:id="rId19"/>
                  </p:custDataLst>
                </p:nvPr>
              </p:nvSpPr>
              <p:spPr>
                <a:xfrm>
                  <a:off x="6033201" y="6178167"/>
                  <a:ext cx="125598" cy="125598"/>
                </a:xfrm>
                <a:prstGeom prst="diamond">
                  <a:avLst/>
                </a:prstGeom>
                <a:noFill/>
                <a:ln w="1270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2" name="组合 51">
                <a:extLst>
                  <a:ext uri="{FF2B5EF4-FFF2-40B4-BE49-F238E27FC236}">
                    <a16:creationId xmlns:a16="http://schemas.microsoft.com/office/drawing/2014/main" id="{10A7C32A-2294-4C49-8B4B-6010B0BCE6D5}"/>
                  </a:ext>
                </a:extLst>
              </p:cNvPr>
              <p:cNvGrpSpPr/>
              <p:nvPr/>
            </p:nvGrpSpPr>
            <p:grpSpPr>
              <a:xfrm>
                <a:off x="2665762" y="2282971"/>
                <a:ext cx="2260568" cy="0"/>
                <a:chOff x="2665762" y="2282971"/>
                <a:chExt cx="2260568" cy="0"/>
              </a:xfrm>
            </p:grpSpPr>
            <p:cxnSp>
              <p:nvCxnSpPr>
                <p:cNvPr id="179" name="PA-直接连接符 125">
                  <a:extLst>
                    <a:ext uri="{FF2B5EF4-FFF2-40B4-BE49-F238E27FC236}">
                      <a16:creationId xmlns:a16="http://schemas.microsoft.com/office/drawing/2014/main" id="{F255E7CC-BEF9-4465-832B-7228386A5EA0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16"/>
                  </p:custDataLst>
                </p:nvPr>
              </p:nvCxnSpPr>
              <p:spPr>
                <a:xfrm flipH="1">
                  <a:off x="3916966" y="2282971"/>
                  <a:ext cx="1009364" cy="0"/>
                </a:xfrm>
                <a:prstGeom prst="line">
                  <a:avLst/>
                </a:prstGeom>
                <a:ln w="12700" cap="rnd">
                  <a:gradFill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2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2" name="PA-直接连接符 125">
                  <a:extLst>
                    <a:ext uri="{FF2B5EF4-FFF2-40B4-BE49-F238E27FC236}">
                      <a16:creationId xmlns:a16="http://schemas.microsoft.com/office/drawing/2014/main" id="{FAA9C62F-3552-4E89-AC93-620B7ECA504A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17"/>
                  </p:custDataLst>
                </p:nvPr>
              </p:nvCxnSpPr>
              <p:spPr>
                <a:xfrm>
                  <a:off x="2665762" y="2282971"/>
                  <a:ext cx="1009364" cy="0"/>
                </a:xfrm>
                <a:prstGeom prst="line">
                  <a:avLst/>
                </a:prstGeom>
                <a:ln w="12700" cap="rnd">
                  <a:gradFill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2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E2128548-6A84-4EC6-8F57-070585B6DBA8}"/>
              </a:ext>
            </a:extLst>
          </p:cNvPr>
          <p:cNvGrpSpPr/>
          <p:nvPr/>
        </p:nvGrpSpPr>
        <p:grpSpPr>
          <a:xfrm>
            <a:off x="4019730" y="1841321"/>
            <a:ext cx="2260568" cy="512446"/>
            <a:chOff x="2665762" y="1841321"/>
            <a:chExt cx="2260568" cy="512446"/>
          </a:xfrm>
        </p:grpSpPr>
        <p:sp>
          <p:nvSpPr>
            <p:cNvPr id="184" name="矩形 183">
              <a:extLst>
                <a:ext uri="{FF2B5EF4-FFF2-40B4-BE49-F238E27FC236}">
                  <a16:creationId xmlns:a16="http://schemas.microsoft.com/office/drawing/2014/main" id="{C5D26819-3160-4F7D-9398-1FFDB08C1166}"/>
                </a:ext>
              </a:extLst>
            </p:cNvPr>
            <p:cNvSpPr/>
            <p:nvPr/>
          </p:nvSpPr>
          <p:spPr>
            <a:xfrm>
              <a:off x="2934272" y="1841321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新的领导核心</a:t>
              </a:r>
            </a:p>
          </p:txBody>
        </p:sp>
        <p:grpSp>
          <p:nvGrpSpPr>
            <p:cNvPr id="185" name="组合 184">
              <a:extLst>
                <a:ext uri="{FF2B5EF4-FFF2-40B4-BE49-F238E27FC236}">
                  <a16:creationId xmlns:a16="http://schemas.microsoft.com/office/drawing/2014/main" id="{A589058D-A1B0-4303-960C-E790068AC6DB}"/>
                </a:ext>
              </a:extLst>
            </p:cNvPr>
            <p:cNvGrpSpPr/>
            <p:nvPr/>
          </p:nvGrpSpPr>
          <p:grpSpPr>
            <a:xfrm>
              <a:off x="2665762" y="2212174"/>
              <a:ext cx="2260568" cy="141593"/>
              <a:chOff x="2665762" y="2212174"/>
              <a:chExt cx="2260568" cy="141593"/>
            </a:xfrm>
          </p:grpSpPr>
          <p:grpSp>
            <p:nvGrpSpPr>
              <p:cNvPr id="186" name="组合 185">
                <a:extLst>
                  <a:ext uri="{FF2B5EF4-FFF2-40B4-BE49-F238E27FC236}">
                    <a16:creationId xmlns:a16="http://schemas.microsoft.com/office/drawing/2014/main" id="{8A5CB79A-AB52-4A7D-8A02-411DCB6ED2CB}"/>
                  </a:ext>
                </a:extLst>
              </p:cNvPr>
              <p:cNvGrpSpPr/>
              <p:nvPr/>
            </p:nvGrpSpPr>
            <p:grpSpPr>
              <a:xfrm>
                <a:off x="3725250" y="2212174"/>
                <a:ext cx="141593" cy="141593"/>
                <a:chOff x="5962650" y="6107616"/>
                <a:chExt cx="266700" cy="266700"/>
              </a:xfrm>
            </p:grpSpPr>
            <p:sp>
              <p:nvSpPr>
                <p:cNvPr id="190" name="PA-菱形 123">
                  <a:extLst>
                    <a:ext uri="{FF2B5EF4-FFF2-40B4-BE49-F238E27FC236}">
                      <a16:creationId xmlns:a16="http://schemas.microsoft.com/office/drawing/2014/main" id="{5B5BE9BE-4366-471C-A788-1CE3190C1888}"/>
                    </a:ext>
                  </a:extLst>
                </p:cNvPr>
                <p:cNvSpPr/>
                <p:nvPr>
                  <p:custDataLst>
                    <p:tags r:id="rId14"/>
                  </p:custDataLst>
                </p:nvPr>
              </p:nvSpPr>
              <p:spPr>
                <a:xfrm>
                  <a:off x="5962650" y="6107616"/>
                  <a:ext cx="266700" cy="266700"/>
                </a:xfrm>
                <a:prstGeom prst="diamond">
                  <a:avLst/>
                </a:prstGeom>
                <a:noFill/>
                <a:ln w="1270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91" name="PA-菱形 124">
                  <a:extLst>
                    <a:ext uri="{FF2B5EF4-FFF2-40B4-BE49-F238E27FC236}">
                      <a16:creationId xmlns:a16="http://schemas.microsoft.com/office/drawing/2014/main" id="{C3682778-2154-4077-8336-D15E7CC4AFD2}"/>
                    </a:ext>
                  </a:extLst>
                </p:cNvPr>
                <p:cNvSpPr/>
                <p:nvPr>
                  <p:custDataLst>
                    <p:tags r:id="rId15"/>
                  </p:custDataLst>
                </p:nvPr>
              </p:nvSpPr>
              <p:spPr>
                <a:xfrm>
                  <a:off x="6033201" y="6178167"/>
                  <a:ext cx="125598" cy="125598"/>
                </a:xfrm>
                <a:prstGeom prst="diamond">
                  <a:avLst/>
                </a:prstGeom>
                <a:noFill/>
                <a:ln w="1270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87" name="组合 186">
                <a:extLst>
                  <a:ext uri="{FF2B5EF4-FFF2-40B4-BE49-F238E27FC236}">
                    <a16:creationId xmlns:a16="http://schemas.microsoft.com/office/drawing/2014/main" id="{BF0470E3-C7E6-4EEB-BB17-41E3E1A3F151}"/>
                  </a:ext>
                </a:extLst>
              </p:cNvPr>
              <p:cNvGrpSpPr/>
              <p:nvPr/>
            </p:nvGrpSpPr>
            <p:grpSpPr>
              <a:xfrm>
                <a:off x="2665762" y="2282971"/>
                <a:ext cx="2260568" cy="0"/>
                <a:chOff x="2665762" y="2282971"/>
                <a:chExt cx="2260568" cy="0"/>
              </a:xfrm>
            </p:grpSpPr>
            <p:cxnSp>
              <p:nvCxnSpPr>
                <p:cNvPr id="188" name="PA-直接连接符 125">
                  <a:extLst>
                    <a:ext uri="{FF2B5EF4-FFF2-40B4-BE49-F238E27FC236}">
                      <a16:creationId xmlns:a16="http://schemas.microsoft.com/office/drawing/2014/main" id="{6884BD0F-5EEF-4269-A8A7-4658CA4DC1AC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12"/>
                  </p:custDataLst>
                </p:nvPr>
              </p:nvCxnSpPr>
              <p:spPr>
                <a:xfrm flipH="1">
                  <a:off x="3916966" y="2282971"/>
                  <a:ext cx="1009364" cy="0"/>
                </a:xfrm>
                <a:prstGeom prst="line">
                  <a:avLst/>
                </a:prstGeom>
                <a:ln w="12700" cap="rnd">
                  <a:gradFill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2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9" name="PA-直接连接符 125">
                  <a:extLst>
                    <a:ext uri="{FF2B5EF4-FFF2-40B4-BE49-F238E27FC236}">
                      <a16:creationId xmlns:a16="http://schemas.microsoft.com/office/drawing/2014/main" id="{DB290F86-69FD-44AF-94D0-827BAB907BAA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13"/>
                  </p:custDataLst>
                </p:nvPr>
              </p:nvCxnSpPr>
              <p:spPr>
                <a:xfrm>
                  <a:off x="2665762" y="2282971"/>
                  <a:ext cx="1009364" cy="0"/>
                </a:xfrm>
                <a:prstGeom prst="line">
                  <a:avLst/>
                </a:prstGeom>
                <a:ln w="12700" cap="rnd">
                  <a:gradFill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2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192" name="组合 191">
            <a:extLst>
              <a:ext uri="{FF2B5EF4-FFF2-40B4-BE49-F238E27FC236}">
                <a16:creationId xmlns:a16="http://schemas.microsoft.com/office/drawing/2014/main" id="{E5688627-7F03-4398-B786-B3F5D445D47C}"/>
              </a:ext>
            </a:extLst>
          </p:cNvPr>
          <p:cNvGrpSpPr/>
          <p:nvPr/>
        </p:nvGrpSpPr>
        <p:grpSpPr>
          <a:xfrm>
            <a:off x="6405448" y="1841321"/>
            <a:ext cx="2260568" cy="512446"/>
            <a:chOff x="2665762" y="1841321"/>
            <a:chExt cx="2260568" cy="512446"/>
          </a:xfrm>
        </p:grpSpPr>
        <p:sp>
          <p:nvSpPr>
            <p:cNvPr id="193" name="矩形 192">
              <a:extLst>
                <a:ext uri="{FF2B5EF4-FFF2-40B4-BE49-F238E27FC236}">
                  <a16:creationId xmlns:a16="http://schemas.microsoft.com/office/drawing/2014/main" id="{D51EF7F7-0615-4B5D-87AB-5AF4D1FF82F9}"/>
                </a:ext>
              </a:extLst>
            </p:cNvPr>
            <p:cNvSpPr/>
            <p:nvPr/>
          </p:nvSpPr>
          <p:spPr>
            <a:xfrm>
              <a:off x="2934272" y="1841321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新的指导思想</a:t>
              </a:r>
            </a:p>
          </p:txBody>
        </p:sp>
        <p:grpSp>
          <p:nvGrpSpPr>
            <p:cNvPr id="194" name="组合 193">
              <a:extLst>
                <a:ext uri="{FF2B5EF4-FFF2-40B4-BE49-F238E27FC236}">
                  <a16:creationId xmlns:a16="http://schemas.microsoft.com/office/drawing/2014/main" id="{8BBBE187-F662-4858-ABBB-E488AD97EBB1}"/>
                </a:ext>
              </a:extLst>
            </p:cNvPr>
            <p:cNvGrpSpPr/>
            <p:nvPr/>
          </p:nvGrpSpPr>
          <p:grpSpPr>
            <a:xfrm>
              <a:off x="2665762" y="2212174"/>
              <a:ext cx="2260568" cy="141593"/>
              <a:chOff x="2665762" y="2212174"/>
              <a:chExt cx="2260568" cy="141593"/>
            </a:xfrm>
          </p:grpSpPr>
          <p:grpSp>
            <p:nvGrpSpPr>
              <p:cNvPr id="195" name="组合 194">
                <a:extLst>
                  <a:ext uri="{FF2B5EF4-FFF2-40B4-BE49-F238E27FC236}">
                    <a16:creationId xmlns:a16="http://schemas.microsoft.com/office/drawing/2014/main" id="{06E66039-816D-43D3-837C-ABE76CA3ECD7}"/>
                  </a:ext>
                </a:extLst>
              </p:cNvPr>
              <p:cNvGrpSpPr/>
              <p:nvPr/>
            </p:nvGrpSpPr>
            <p:grpSpPr>
              <a:xfrm>
                <a:off x="3725250" y="2212174"/>
                <a:ext cx="141593" cy="141593"/>
                <a:chOff x="5962650" y="6107616"/>
                <a:chExt cx="266700" cy="266700"/>
              </a:xfrm>
            </p:grpSpPr>
            <p:sp>
              <p:nvSpPr>
                <p:cNvPr id="199" name="PA-菱形 123">
                  <a:extLst>
                    <a:ext uri="{FF2B5EF4-FFF2-40B4-BE49-F238E27FC236}">
                      <a16:creationId xmlns:a16="http://schemas.microsoft.com/office/drawing/2014/main" id="{1460E80E-A45B-4A2C-A3FF-78C98B99CFE7}"/>
                    </a:ext>
                  </a:extLst>
                </p:cNvPr>
                <p:cNvSpPr/>
                <p:nvPr>
                  <p:custDataLst>
                    <p:tags r:id="rId10"/>
                  </p:custDataLst>
                </p:nvPr>
              </p:nvSpPr>
              <p:spPr>
                <a:xfrm>
                  <a:off x="5962650" y="6107616"/>
                  <a:ext cx="266700" cy="266700"/>
                </a:xfrm>
                <a:prstGeom prst="diamond">
                  <a:avLst/>
                </a:prstGeom>
                <a:noFill/>
                <a:ln w="1270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00" name="PA-菱形 124">
                  <a:extLst>
                    <a:ext uri="{FF2B5EF4-FFF2-40B4-BE49-F238E27FC236}">
                      <a16:creationId xmlns:a16="http://schemas.microsoft.com/office/drawing/2014/main" id="{821DA60B-FEAC-455C-9759-EA8A93950729}"/>
                    </a:ext>
                  </a:extLst>
                </p:cNvPr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6033201" y="6178167"/>
                  <a:ext cx="125598" cy="125598"/>
                </a:xfrm>
                <a:prstGeom prst="diamond">
                  <a:avLst/>
                </a:prstGeom>
                <a:noFill/>
                <a:ln w="1270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96" name="组合 195">
                <a:extLst>
                  <a:ext uri="{FF2B5EF4-FFF2-40B4-BE49-F238E27FC236}">
                    <a16:creationId xmlns:a16="http://schemas.microsoft.com/office/drawing/2014/main" id="{31FB54A9-AE86-4872-A296-08B723B89919}"/>
                  </a:ext>
                </a:extLst>
              </p:cNvPr>
              <p:cNvGrpSpPr/>
              <p:nvPr/>
            </p:nvGrpSpPr>
            <p:grpSpPr>
              <a:xfrm>
                <a:off x="2665762" y="2282971"/>
                <a:ext cx="2260568" cy="0"/>
                <a:chOff x="2665762" y="2282971"/>
                <a:chExt cx="2260568" cy="0"/>
              </a:xfrm>
            </p:grpSpPr>
            <p:cxnSp>
              <p:nvCxnSpPr>
                <p:cNvPr id="197" name="PA-直接连接符 125">
                  <a:extLst>
                    <a:ext uri="{FF2B5EF4-FFF2-40B4-BE49-F238E27FC236}">
                      <a16:creationId xmlns:a16="http://schemas.microsoft.com/office/drawing/2014/main" id="{CCC2D8FB-A6DA-4BAA-8D56-8062555803EB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8"/>
                  </p:custDataLst>
                </p:nvPr>
              </p:nvCxnSpPr>
              <p:spPr>
                <a:xfrm flipH="1">
                  <a:off x="3916966" y="2282971"/>
                  <a:ext cx="1009364" cy="0"/>
                </a:xfrm>
                <a:prstGeom prst="line">
                  <a:avLst/>
                </a:prstGeom>
                <a:ln w="12700" cap="rnd">
                  <a:gradFill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2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8" name="PA-直接连接符 125">
                  <a:extLst>
                    <a:ext uri="{FF2B5EF4-FFF2-40B4-BE49-F238E27FC236}">
                      <a16:creationId xmlns:a16="http://schemas.microsoft.com/office/drawing/2014/main" id="{328BBB02-05FF-4AC3-ABA7-C97F3599EFCA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9"/>
                  </p:custDataLst>
                </p:nvPr>
              </p:nvCxnSpPr>
              <p:spPr>
                <a:xfrm>
                  <a:off x="2665762" y="2282971"/>
                  <a:ext cx="1009364" cy="0"/>
                </a:xfrm>
                <a:prstGeom prst="line">
                  <a:avLst/>
                </a:prstGeom>
                <a:ln w="12700" cap="rnd">
                  <a:gradFill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2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201" name="组合 200">
            <a:extLst>
              <a:ext uri="{FF2B5EF4-FFF2-40B4-BE49-F238E27FC236}">
                <a16:creationId xmlns:a16="http://schemas.microsoft.com/office/drawing/2014/main" id="{1FF59745-2F43-4C48-AB22-21B4EA7B715C}"/>
              </a:ext>
            </a:extLst>
          </p:cNvPr>
          <p:cNvGrpSpPr/>
          <p:nvPr/>
        </p:nvGrpSpPr>
        <p:grpSpPr>
          <a:xfrm>
            <a:off x="8791167" y="1841321"/>
            <a:ext cx="2260568" cy="512446"/>
            <a:chOff x="2665762" y="1841321"/>
            <a:chExt cx="2260568" cy="512446"/>
          </a:xfrm>
        </p:grpSpPr>
        <p:sp>
          <p:nvSpPr>
            <p:cNvPr id="202" name="矩形 201">
              <a:extLst>
                <a:ext uri="{FF2B5EF4-FFF2-40B4-BE49-F238E27FC236}">
                  <a16:creationId xmlns:a16="http://schemas.microsoft.com/office/drawing/2014/main" id="{55399AB9-B385-4009-BD4B-92CFF41AC175}"/>
                </a:ext>
              </a:extLst>
            </p:cNvPr>
            <p:cNvSpPr/>
            <p:nvPr/>
          </p:nvSpPr>
          <p:spPr>
            <a:xfrm>
              <a:off x="2934272" y="1841321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新的奋斗目标</a:t>
              </a:r>
            </a:p>
          </p:txBody>
        </p: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id="{D63D4B6B-3F86-44EC-93E2-F92DE6631FA6}"/>
                </a:ext>
              </a:extLst>
            </p:cNvPr>
            <p:cNvGrpSpPr/>
            <p:nvPr/>
          </p:nvGrpSpPr>
          <p:grpSpPr>
            <a:xfrm>
              <a:off x="2665762" y="2212174"/>
              <a:ext cx="2260568" cy="141593"/>
              <a:chOff x="2665762" y="2212174"/>
              <a:chExt cx="2260568" cy="14159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id="{306CC192-5506-4BA8-8F70-3F5322C6F3D1}"/>
                  </a:ext>
                </a:extLst>
              </p:cNvPr>
              <p:cNvGrpSpPr/>
              <p:nvPr/>
            </p:nvGrpSpPr>
            <p:grpSpPr>
              <a:xfrm>
                <a:off x="3725250" y="2212174"/>
                <a:ext cx="141593" cy="141593"/>
                <a:chOff x="5962650" y="6107616"/>
                <a:chExt cx="266700" cy="266700"/>
              </a:xfrm>
            </p:grpSpPr>
            <p:sp>
              <p:nvSpPr>
                <p:cNvPr id="208" name="PA-菱形 123">
                  <a:extLst>
                    <a:ext uri="{FF2B5EF4-FFF2-40B4-BE49-F238E27FC236}">
                      <a16:creationId xmlns:a16="http://schemas.microsoft.com/office/drawing/2014/main" id="{6AEF593E-4EF8-44E9-9A79-C3C49A603799}"/>
                    </a:ext>
                  </a:extLst>
                </p:cNvPr>
                <p:cNvSpPr/>
                <p:nvPr>
                  <p:custDataLst>
                    <p:tags r:id="rId6"/>
                  </p:custDataLst>
                </p:nvPr>
              </p:nvSpPr>
              <p:spPr>
                <a:xfrm>
                  <a:off x="5962650" y="6107616"/>
                  <a:ext cx="266700" cy="266700"/>
                </a:xfrm>
                <a:prstGeom prst="diamond">
                  <a:avLst/>
                </a:prstGeom>
                <a:noFill/>
                <a:ln w="1270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09" name="PA-菱形 124">
                  <a:extLst>
                    <a:ext uri="{FF2B5EF4-FFF2-40B4-BE49-F238E27FC236}">
                      <a16:creationId xmlns:a16="http://schemas.microsoft.com/office/drawing/2014/main" id="{2100DD9D-248D-42AA-A4B1-691196B20540}"/>
                    </a:ext>
                  </a:extLst>
                </p:cNvPr>
                <p:cNvSpPr/>
                <p:nvPr>
                  <p:custDataLst>
                    <p:tags r:id="rId7"/>
                  </p:custDataLst>
                </p:nvPr>
              </p:nvSpPr>
              <p:spPr>
                <a:xfrm>
                  <a:off x="6033201" y="6178167"/>
                  <a:ext cx="125598" cy="125598"/>
                </a:xfrm>
                <a:prstGeom prst="diamond">
                  <a:avLst/>
                </a:prstGeom>
                <a:noFill/>
                <a:ln w="1270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id="{EF58C701-7DF0-4861-9038-375008B862BA}"/>
                  </a:ext>
                </a:extLst>
              </p:cNvPr>
              <p:cNvGrpSpPr/>
              <p:nvPr/>
            </p:nvGrpSpPr>
            <p:grpSpPr>
              <a:xfrm>
                <a:off x="2665762" y="2282971"/>
                <a:ext cx="2260568" cy="0"/>
                <a:chOff x="2665762" y="2282971"/>
                <a:chExt cx="2260568" cy="0"/>
              </a:xfrm>
            </p:grpSpPr>
            <p:cxnSp>
              <p:nvCxnSpPr>
                <p:cNvPr id="206" name="PA-直接连接符 125">
                  <a:extLst>
                    <a:ext uri="{FF2B5EF4-FFF2-40B4-BE49-F238E27FC236}">
                      <a16:creationId xmlns:a16="http://schemas.microsoft.com/office/drawing/2014/main" id="{A96EFF8A-693F-451C-ADEB-D8A387145635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4"/>
                  </p:custDataLst>
                </p:nvPr>
              </p:nvCxnSpPr>
              <p:spPr>
                <a:xfrm flipH="1">
                  <a:off x="3916966" y="2282971"/>
                  <a:ext cx="1009364" cy="0"/>
                </a:xfrm>
                <a:prstGeom prst="line">
                  <a:avLst/>
                </a:prstGeom>
                <a:ln w="12700" cap="rnd">
                  <a:gradFill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2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7" name="PA-直接连接符 125">
                  <a:extLst>
                    <a:ext uri="{FF2B5EF4-FFF2-40B4-BE49-F238E27FC236}">
                      <a16:creationId xmlns:a16="http://schemas.microsoft.com/office/drawing/2014/main" id="{4E5717B4-02A3-4765-8A9B-83D8DD6051A0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5"/>
                  </p:custDataLst>
                </p:nvPr>
              </p:nvCxnSpPr>
              <p:spPr>
                <a:xfrm>
                  <a:off x="2665762" y="2282971"/>
                  <a:ext cx="1009364" cy="0"/>
                </a:xfrm>
                <a:prstGeom prst="line">
                  <a:avLst/>
                </a:prstGeom>
                <a:ln w="12700" cap="rnd">
                  <a:gradFill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2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39230283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060CD4CB-B8D0-46CA-AD0F-237780C996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D3DF6389-D847-429E-BB55-3019C16393F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219864"/>
            <a:ext cx="12192000" cy="2638136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B3473EEC-7B52-47DF-9558-3E6986A9A6E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61115" y="0"/>
            <a:ext cx="5669771" cy="2334970"/>
          </a:xfrm>
          <a:prstGeom prst="rect">
            <a:avLst/>
          </a:prstGeom>
        </p:spPr>
      </p:pic>
      <p:sp>
        <p:nvSpPr>
          <p:cNvPr id="34" name="矩形 33">
            <a:extLst>
              <a:ext uri="{FF2B5EF4-FFF2-40B4-BE49-F238E27FC236}">
                <a16:creationId xmlns:a16="http://schemas.microsoft.com/office/drawing/2014/main" id="{57352E98-F091-4BE0-ADB9-5284EDCE3EF2}"/>
              </a:ext>
            </a:extLst>
          </p:cNvPr>
          <p:cNvSpPr/>
          <p:nvPr/>
        </p:nvSpPr>
        <p:spPr>
          <a:xfrm>
            <a:off x="5027271" y="1241398"/>
            <a:ext cx="2137458" cy="2100490"/>
          </a:xfrm>
          <a:prstGeom prst="rect">
            <a:avLst/>
          </a:prstGeom>
          <a:blipFill dpi="0" rotWithShape="1">
            <a:blip r:embed="rId6" cstate="screen">
              <a:alphaModFix amt="2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69F18B63-0CAA-43FA-A803-CC311684454F}"/>
              </a:ext>
            </a:extLst>
          </p:cNvPr>
          <p:cNvSpPr txBox="1"/>
          <p:nvPr/>
        </p:nvSpPr>
        <p:spPr>
          <a:xfrm>
            <a:off x="4597897" y="3747003"/>
            <a:ext cx="2996205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algn="dist">
              <a:defRPr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大标宋简体" panose="02010601030101010101" pitchFamily="2" charset="-122"/>
                <a:ea typeface="方正大标宋简体" panose="02010601030101010101" pitchFamily="2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不忘初心，砥砺前行</a:t>
            </a:r>
            <a:endParaRPr 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749F0ECC-3877-48C2-8AF3-25413D3652FF}"/>
              </a:ext>
            </a:extLst>
          </p:cNvPr>
          <p:cNvGrpSpPr/>
          <p:nvPr/>
        </p:nvGrpSpPr>
        <p:grpSpPr>
          <a:xfrm>
            <a:off x="2788920" y="3713886"/>
            <a:ext cx="1614196" cy="435566"/>
            <a:chOff x="2080728" y="3656011"/>
            <a:chExt cx="1614196" cy="435566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6681FB33-7E53-401A-AAE6-0D0ACDD75E79}"/>
                </a:ext>
              </a:extLst>
            </p:cNvPr>
            <p:cNvSpPr/>
            <p:nvPr/>
          </p:nvSpPr>
          <p:spPr>
            <a:xfrm>
              <a:off x="2080728" y="3656011"/>
              <a:ext cx="435566" cy="435566"/>
            </a:xfrm>
            <a:prstGeom prst="ellipse">
              <a:avLst/>
            </a:prstGeom>
            <a:ln>
              <a:solidFill>
                <a:srgbClr val="DDC2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rgbClr val="DDC2A3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1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31E4F4D4-41DC-4723-8644-5B0117A9956C}"/>
                </a:ext>
              </a:extLst>
            </p:cNvPr>
            <p:cNvSpPr/>
            <p:nvPr/>
          </p:nvSpPr>
          <p:spPr>
            <a:xfrm>
              <a:off x="2473605" y="3656011"/>
              <a:ext cx="435566" cy="435566"/>
            </a:xfrm>
            <a:prstGeom prst="ellipse">
              <a:avLst/>
            </a:prstGeom>
            <a:ln>
              <a:solidFill>
                <a:srgbClr val="DDC2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rgbClr val="DDC2A3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9</a:t>
              </a: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33EB91E2-31D2-4136-B640-25148E631880}"/>
                </a:ext>
              </a:extLst>
            </p:cNvPr>
            <p:cNvSpPr/>
            <p:nvPr/>
          </p:nvSpPr>
          <p:spPr>
            <a:xfrm>
              <a:off x="2866481" y="3656011"/>
              <a:ext cx="435566" cy="435566"/>
            </a:xfrm>
            <a:prstGeom prst="ellipse">
              <a:avLst/>
            </a:prstGeom>
            <a:ln>
              <a:solidFill>
                <a:srgbClr val="DDC2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rgbClr val="DDC2A3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1</a:t>
              </a: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BBE02CB5-5FC3-4437-A024-2859DAB6D6EB}"/>
                </a:ext>
              </a:extLst>
            </p:cNvPr>
            <p:cNvSpPr/>
            <p:nvPr/>
          </p:nvSpPr>
          <p:spPr>
            <a:xfrm>
              <a:off x="3259358" y="3656011"/>
              <a:ext cx="435566" cy="435566"/>
            </a:xfrm>
            <a:prstGeom prst="ellipse">
              <a:avLst/>
            </a:prstGeom>
            <a:ln>
              <a:solidFill>
                <a:srgbClr val="DDC2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rgbClr val="DDC2A3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9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A234F6DF-AF0E-4A32-AC4E-1024070D8F53}"/>
              </a:ext>
            </a:extLst>
          </p:cNvPr>
          <p:cNvGrpSpPr/>
          <p:nvPr/>
        </p:nvGrpSpPr>
        <p:grpSpPr>
          <a:xfrm>
            <a:off x="7788884" y="3713886"/>
            <a:ext cx="1614196" cy="435566"/>
            <a:chOff x="8556173" y="3656011"/>
            <a:chExt cx="1614196" cy="435566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2D3F276D-BA55-4518-B414-77053BC286C1}"/>
                </a:ext>
              </a:extLst>
            </p:cNvPr>
            <p:cNvSpPr/>
            <p:nvPr/>
          </p:nvSpPr>
          <p:spPr>
            <a:xfrm>
              <a:off x="8556173" y="3656011"/>
              <a:ext cx="435566" cy="435566"/>
            </a:xfrm>
            <a:prstGeom prst="ellipse">
              <a:avLst/>
            </a:prstGeom>
            <a:ln>
              <a:solidFill>
                <a:srgbClr val="DDC2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rgbClr val="DDC2A3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1</a:t>
              </a: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8EF2B6D3-6044-44A2-B1EC-89550A2962CC}"/>
                </a:ext>
              </a:extLst>
            </p:cNvPr>
            <p:cNvSpPr/>
            <p:nvPr/>
          </p:nvSpPr>
          <p:spPr>
            <a:xfrm>
              <a:off x="8949050" y="3656011"/>
              <a:ext cx="435566" cy="435566"/>
            </a:xfrm>
            <a:prstGeom prst="ellipse">
              <a:avLst/>
            </a:prstGeom>
            <a:ln>
              <a:solidFill>
                <a:srgbClr val="DDC2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rgbClr val="DDC2A3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9</a:t>
              </a: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FB82EE85-0730-4B57-9C9F-FAD82880A8D4}"/>
                </a:ext>
              </a:extLst>
            </p:cNvPr>
            <p:cNvSpPr/>
            <p:nvPr/>
          </p:nvSpPr>
          <p:spPr>
            <a:xfrm>
              <a:off x="9341926" y="3656011"/>
              <a:ext cx="435566" cy="435566"/>
            </a:xfrm>
            <a:prstGeom prst="ellipse">
              <a:avLst/>
            </a:prstGeom>
            <a:ln>
              <a:solidFill>
                <a:srgbClr val="DDC2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rgbClr val="DDC2A3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2</a:t>
              </a: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B2E1F518-CDA3-4B45-8B8A-A33FCE5DF8E0}"/>
                </a:ext>
              </a:extLst>
            </p:cNvPr>
            <p:cNvSpPr/>
            <p:nvPr/>
          </p:nvSpPr>
          <p:spPr>
            <a:xfrm>
              <a:off x="9734803" y="3656011"/>
              <a:ext cx="435566" cy="435566"/>
            </a:xfrm>
            <a:prstGeom prst="ellipse">
              <a:avLst/>
            </a:prstGeom>
            <a:ln>
              <a:solidFill>
                <a:srgbClr val="DDC2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rgbClr val="DDC2A3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7</a:t>
              </a:r>
            </a:p>
          </p:txBody>
        </p:sp>
      </p:grp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75DB204A-73A5-4344-8599-BE69C0E1D77F}"/>
              </a:ext>
            </a:extLst>
          </p:cNvPr>
          <p:cNvCxnSpPr>
            <a:cxnSpLocks/>
          </p:cNvCxnSpPr>
          <p:nvPr/>
        </p:nvCxnSpPr>
        <p:spPr>
          <a:xfrm>
            <a:off x="2788920" y="3362087"/>
            <a:ext cx="6614160" cy="0"/>
          </a:xfrm>
          <a:prstGeom prst="line">
            <a:avLst/>
          </a:prstGeom>
          <a:ln>
            <a:solidFill>
              <a:srgbClr val="DDC2A3"/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>
            <a:extLst>
              <a:ext uri="{FF2B5EF4-FFF2-40B4-BE49-F238E27FC236}">
                <a16:creationId xmlns:a16="http://schemas.microsoft.com/office/drawing/2014/main" id="{CD3BAC1B-7F0F-4A15-8A34-9AED8D72F4DA}"/>
              </a:ext>
            </a:extLst>
          </p:cNvPr>
          <p:cNvSpPr/>
          <p:nvPr/>
        </p:nvSpPr>
        <p:spPr>
          <a:xfrm>
            <a:off x="0" y="5094653"/>
            <a:ext cx="12374880" cy="1763347"/>
          </a:xfrm>
          <a:prstGeom prst="rect">
            <a:avLst/>
          </a:prstGeom>
          <a:blipFill dpi="0" rotWithShape="1">
            <a:blip r:embed="rId7" cstate="screen">
              <a:alphaModFix amt="75000"/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r="1478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49" name="图片 48" descr="图片包含 屏幕截图&#10;&#10;描述已自动生成">
            <a:extLst>
              <a:ext uri="{FF2B5EF4-FFF2-40B4-BE49-F238E27FC236}">
                <a16:creationId xmlns:a16="http://schemas.microsoft.com/office/drawing/2014/main" id="{841DC0D0-8789-41FE-9AF3-2D382CA19619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9098" y="3156010"/>
            <a:ext cx="3693804" cy="430162"/>
          </a:xfrm>
          <a:prstGeom prst="rect">
            <a:avLst/>
          </a:prstGeom>
        </p:spPr>
      </p:pic>
      <p:pic>
        <p:nvPicPr>
          <p:cNvPr id="50" name="图片 49">
            <a:extLst>
              <a:ext uri="{FF2B5EF4-FFF2-40B4-BE49-F238E27FC236}">
                <a16:creationId xmlns:a16="http://schemas.microsoft.com/office/drawing/2014/main" id="{D75BDD3B-EB3C-4D02-AD68-C50EA1B3A613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9702" t="36889" b="36000"/>
          <a:stretch/>
        </p:blipFill>
        <p:spPr>
          <a:xfrm flipH="1">
            <a:off x="9428352" y="2418337"/>
            <a:ext cx="2763648" cy="1859280"/>
          </a:xfrm>
          <a:prstGeom prst="rect">
            <a:avLst/>
          </a:pr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id="{84DF6E08-1110-4000-B7AF-D786E6507219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9632" t="36889" b="36000"/>
          <a:stretch/>
        </p:blipFill>
        <p:spPr>
          <a:xfrm>
            <a:off x="0" y="2418337"/>
            <a:ext cx="2768472" cy="1859280"/>
          </a:xfrm>
          <a:prstGeom prst="rect">
            <a:avLst/>
          </a:prstGeom>
        </p:spPr>
      </p:pic>
      <p:pic>
        <p:nvPicPr>
          <p:cNvPr id="52" name="图片 51">
            <a:extLst>
              <a:ext uri="{FF2B5EF4-FFF2-40B4-BE49-F238E27FC236}">
                <a16:creationId xmlns:a16="http://schemas.microsoft.com/office/drawing/2014/main" id="{60D2DCFB-9666-469A-9C14-C14AF4DA028A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398" y="1134945"/>
            <a:ext cx="978153" cy="783674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FD50C918-E632-4840-BCA4-0F27348E01CD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0785" y="1169811"/>
            <a:ext cx="1426496" cy="802794"/>
          </a:xfrm>
          <a:prstGeom prst="rect">
            <a:avLst/>
          </a:prstGeom>
        </p:spPr>
      </p:pic>
      <p:pic>
        <p:nvPicPr>
          <p:cNvPr id="62" name="图片 61" descr="文本, 箭头&#10;&#10;描述已自动生成">
            <a:extLst>
              <a:ext uri="{FF2B5EF4-FFF2-40B4-BE49-F238E27FC236}">
                <a16:creationId xmlns:a16="http://schemas.microsoft.com/office/drawing/2014/main" id="{5E16AFBB-99A1-487A-873D-432A2F96C054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4718" y="1357000"/>
            <a:ext cx="11332319" cy="2230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755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71B780A-9B8B-527F-0392-503391F04E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163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pic>
        <p:nvPicPr>
          <p:cNvPr id="148" name="图片 147">
            <a:extLst>
              <a:ext uri="{FF2B5EF4-FFF2-40B4-BE49-F238E27FC236}">
                <a16:creationId xmlns:a16="http://schemas.microsoft.com/office/drawing/2014/main" id="{21537503-7C27-437B-A067-AFE6F1D6C1C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傅明玉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48939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MING YU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4" y="1227011"/>
            <a:ext cx="35835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微信公众号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【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明玉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PPT】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主理人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动画设计师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中端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定制设计师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64153" y="2665207"/>
            <a:ext cx="20547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17770147601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70411F5-D51B-B0DE-509C-7AF16CFB8BB8}"/>
              </a:ext>
            </a:extLst>
          </p:cNvPr>
          <p:cNvSpPr/>
          <p:nvPr/>
        </p:nvSpPr>
        <p:spPr>
          <a:xfrm>
            <a:off x="695325" y="5110052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明玉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DB30C05-DDE5-FDB1-1C7D-59677AA634E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8084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图片 115">
            <a:extLst>
              <a:ext uri="{FF2B5EF4-FFF2-40B4-BE49-F238E27FC236}">
                <a16:creationId xmlns:a16="http://schemas.microsoft.com/office/drawing/2014/main" id="{90BDF5B5-578B-4478-BE47-652E19ECD93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19" name="图片 118">
            <a:extLst>
              <a:ext uri="{FF2B5EF4-FFF2-40B4-BE49-F238E27FC236}">
                <a16:creationId xmlns:a16="http://schemas.microsoft.com/office/drawing/2014/main" id="{75940E86-8545-4941-AC8B-0AEAD475B416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E9EC448B-81EB-487B-AA83-A50442A49C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61115" y="0"/>
            <a:ext cx="5669771" cy="2334970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id="{7A441256-4C0D-415F-A0DB-4CADD76F30FB}"/>
              </a:ext>
            </a:extLst>
          </p:cNvPr>
          <p:cNvSpPr txBox="1"/>
          <p:nvPr/>
        </p:nvSpPr>
        <p:spPr>
          <a:xfrm>
            <a:off x="5173217" y="424107"/>
            <a:ext cx="18455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zh-CN" altLang="en-US" sz="3200" dirty="0">
                <a:gradFill flip="none" rotWithShape="1">
                  <a:gsLst>
                    <a:gs pos="28000">
                      <a:srgbClr val="E0A368"/>
                    </a:gs>
                    <a:gs pos="23000">
                      <a:srgbClr val="FBE2C3"/>
                    </a:gs>
                    <a:gs pos="68000">
                      <a:srgbClr val="CF8B4F"/>
                    </a:gs>
                    <a:gs pos="56000">
                      <a:srgbClr val="FBE2C3"/>
                    </a:gs>
                    <a:gs pos="81000">
                      <a:srgbClr val="FBE2C3"/>
                    </a:gs>
                  </a:gsLst>
                  <a:lin ang="1800000" scaled="0"/>
                  <a:tileRect/>
                </a:gradFill>
                <a:effectLst>
                  <a:outerShdw blurRad="190500" dist="38100" dir="2700000" sx="101000" sy="101000" algn="tl" rotWithShape="0">
                    <a:prstClr val="black">
                      <a:alpha val="2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五四惊雷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E5A3D12-D9EB-49A4-A557-2D9F4B3276C4}"/>
              </a:ext>
            </a:extLst>
          </p:cNvPr>
          <p:cNvGrpSpPr/>
          <p:nvPr/>
        </p:nvGrpSpPr>
        <p:grpSpPr>
          <a:xfrm>
            <a:off x="2621726" y="488196"/>
            <a:ext cx="6948549" cy="435157"/>
            <a:chOff x="3060771" y="488196"/>
            <a:chExt cx="6948549" cy="435157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0D44DA63-0CCF-4304-BBE5-F0074B7FC5F2}"/>
                </a:ext>
              </a:extLst>
            </p:cNvPr>
            <p:cNvGrpSpPr/>
            <p:nvPr/>
          </p:nvGrpSpPr>
          <p:grpSpPr>
            <a:xfrm>
              <a:off x="3060771" y="488196"/>
              <a:ext cx="2014600" cy="435157"/>
              <a:chOff x="2066925" y="4231229"/>
              <a:chExt cx="2014600" cy="435157"/>
            </a:xfrm>
          </p:grpSpPr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id="{CAF4911E-B8C3-4E4F-B465-944B9D04E0D4}"/>
                  </a:ext>
                </a:extLst>
              </p:cNvPr>
              <p:cNvGrpSpPr/>
              <p:nvPr/>
            </p:nvGrpSpPr>
            <p:grpSpPr>
              <a:xfrm>
                <a:off x="3810670" y="4231229"/>
                <a:ext cx="270855" cy="435157"/>
                <a:chOff x="3810670" y="4231229"/>
                <a:chExt cx="270855" cy="435157"/>
              </a:xfrm>
            </p:grpSpPr>
            <p:sp>
              <p:nvSpPr>
                <p:cNvPr id="35" name="星形: 五角 27">
                  <a:extLst>
                    <a:ext uri="{FF2B5EF4-FFF2-40B4-BE49-F238E27FC236}">
                      <a16:creationId xmlns:a16="http://schemas.microsoft.com/office/drawing/2014/main" id="{976B6A43-1FAD-45FB-A6AD-DCF216DB04C5}"/>
                    </a:ext>
                  </a:extLst>
                </p:cNvPr>
                <p:cNvSpPr/>
                <p:nvPr/>
              </p:nvSpPr>
              <p:spPr>
                <a:xfrm>
                  <a:off x="3958311" y="4231229"/>
                  <a:ext cx="123214" cy="123214"/>
                </a:xfrm>
                <a:prstGeom prst="star5">
                  <a:avLst/>
                </a:prstGeom>
                <a:gradFill>
                  <a:gsLst>
                    <a:gs pos="100000">
                      <a:srgbClr val="FBE2C3"/>
                    </a:gs>
                    <a:gs pos="76000">
                      <a:srgbClr val="E0AD7D"/>
                    </a:gs>
                    <a:gs pos="38038">
                      <a:srgbClr val="E0A368"/>
                    </a:gs>
                    <a:gs pos="22000">
                      <a:srgbClr val="FBE2C3"/>
                    </a:gs>
                    <a:gs pos="0">
                      <a:srgbClr val="FBE2C3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星形: 五角 28">
                  <a:extLst>
                    <a:ext uri="{FF2B5EF4-FFF2-40B4-BE49-F238E27FC236}">
                      <a16:creationId xmlns:a16="http://schemas.microsoft.com/office/drawing/2014/main" id="{9E90A281-65A0-403A-BD0B-73291C30469F}"/>
                    </a:ext>
                  </a:extLst>
                </p:cNvPr>
                <p:cNvSpPr/>
                <p:nvPr/>
              </p:nvSpPr>
              <p:spPr>
                <a:xfrm>
                  <a:off x="3810670" y="4373240"/>
                  <a:ext cx="151134" cy="151134"/>
                </a:xfrm>
                <a:prstGeom prst="star5">
                  <a:avLst/>
                </a:prstGeom>
                <a:gradFill>
                  <a:gsLst>
                    <a:gs pos="100000">
                      <a:srgbClr val="FBE2C3"/>
                    </a:gs>
                    <a:gs pos="76000">
                      <a:srgbClr val="E0AD7D"/>
                    </a:gs>
                    <a:gs pos="38038">
                      <a:srgbClr val="E0A368"/>
                    </a:gs>
                    <a:gs pos="22000">
                      <a:srgbClr val="FBE2C3"/>
                    </a:gs>
                    <a:gs pos="0">
                      <a:srgbClr val="FBE2C3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星形: 五角 30">
                  <a:extLst>
                    <a:ext uri="{FF2B5EF4-FFF2-40B4-BE49-F238E27FC236}">
                      <a16:creationId xmlns:a16="http://schemas.microsoft.com/office/drawing/2014/main" id="{D3BBA4F3-5BDE-4D18-B88E-18525C45C2CD}"/>
                    </a:ext>
                  </a:extLst>
                </p:cNvPr>
                <p:cNvSpPr/>
                <p:nvPr/>
              </p:nvSpPr>
              <p:spPr>
                <a:xfrm>
                  <a:off x="3958311" y="4543172"/>
                  <a:ext cx="123214" cy="123214"/>
                </a:xfrm>
                <a:prstGeom prst="star5">
                  <a:avLst/>
                </a:prstGeom>
                <a:gradFill>
                  <a:gsLst>
                    <a:gs pos="100000">
                      <a:srgbClr val="FBE2C3"/>
                    </a:gs>
                    <a:gs pos="76000">
                      <a:srgbClr val="E0AD7D"/>
                    </a:gs>
                    <a:gs pos="38038">
                      <a:srgbClr val="E0A368"/>
                    </a:gs>
                    <a:gs pos="22000">
                      <a:srgbClr val="FBE2C3"/>
                    </a:gs>
                    <a:gs pos="0">
                      <a:srgbClr val="FBE2C3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112DBFAA-A5D5-407D-9F84-1C81CA1ABDA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66925" y="4459528"/>
                <a:ext cx="1672307" cy="0"/>
              </a:xfrm>
              <a:prstGeom prst="line">
                <a:avLst/>
              </a:prstGeom>
              <a:ln>
                <a:gradFill>
                  <a:gsLst>
                    <a:gs pos="100000">
                      <a:srgbClr val="FBE2C3">
                        <a:alpha val="0"/>
                      </a:srgbClr>
                    </a:gs>
                    <a:gs pos="0">
                      <a:srgbClr val="E0A368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A6089C31-58E4-4177-B594-702182AF81C3}"/>
                </a:ext>
              </a:extLst>
            </p:cNvPr>
            <p:cNvGrpSpPr/>
            <p:nvPr/>
          </p:nvGrpSpPr>
          <p:grpSpPr>
            <a:xfrm>
              <a:off x="7990747" y="488196"/>
              <a:ext cx="2018573" cy="435157"/>
              <a:chOff x="8320761" y="4231229"/>
              <a:chExt cx="2018573" cy="435157"/>
            </a:xfrm>
          </p:grpSpPr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0DE97872-0B5A-419B-A144-482F05DCE5E3}"/>
                  </a:ext>
                </a:extLst>
              </p:cNvPr>
              <p:cNvGrpSpPr/>
              <p:nvPr/>
            </p:nvGrpSpPr>
            <p:grpSpPr>
              <a:xfrm>
                <a:off x="8320761" y="4231229"/>
                <a:ext cx="274348" cy="435157"/>
                <a:chOff x="8320761" y="4231229"/>
                <a:chExt cx="274348" cy="435157"/>
              </a:xfrm>
            </p:grpSpPr>
            <p:sp>
              <p:nvSpPr>
                <p:cNvPr id="30" name="星形: 五角 40">
                  <a:extLst>
                    <a:ext uri="{FF2B5EF4-FFF2-40B4-BE49-F238E27FC236}">
                      <a16:creationId xmlns:a16="http://schemas.microsoft.com/office/drawing/2014/main" id="{B357C5E4-1498-4355-97A1-E66D36830A52}"/>
                    </a:ext>
                  </a:extLst>
                </p:cNvPr>
                <p:cNvSpPr/>
                <p:nvPr/>
              </p:nvSpPr>
              <p:spPr>
                <a:xfrm>
                  <a:off x="8320761" y="4231229"/>
                  <a:ext cx="123214" cy="123214"/>
                </a:xfrm>
                <a:prstGeom prst="star5">
                  <a:avLst/>
                </a:prstGeom>
                <a:gradFill>
                  <a:gsLst>
                    <a:gs pos="100000">
                      <a:srgbClr val="FBE2C3"/>
                    </a:gs>
                    <a:gs pos="76000">
                      <a:srgbClr val="E0AD7D"/>
                    </a:gs>
                    <a:gs pos="38038">
                      <a:srgbClr val="E0A368"/>
                    </a:gs>
                    <a:gs pos="22000">
                      <a:srgbClr val="FBE2C3"/>
                    </a:gs>
                    <a:gs pos="0">
                      <a:srgbClr val="FBE2C3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星形: 五角 41">
                  <a:extLst>
                    <a:ext uri="{FF2B5EF4-FFF2-40B4-BE49-F238E27FC236}">
                      <a16:creationId xmlns:a16="http://schemas.microsoft.com/office/drawing/2014/main" id="{5FFD0437-0579-4FBE-AA56-D0655199FCD3}"/>
                    </a:ext>
                  </a:extLst>
                </p:cNvPr>
                <p:cNvSpPr/>
                <p:nvPr/>
              </p:nvSpPr>
              <p:spPr>
                <a:xfrm>
                  <a:off x="8443975" y="4373240"/>
                  <a:ext cx="151134" cy="151134"/>
                </a:xfrm>
                <a:prstGeom prst="star5">
                  <a:avLst/>
                </a:prstGeom>
                <a:gradFill>
                  <a:gsLst>
                    <a:gs pos="100000">
                      <a:srgbClr val="FBE2C3"/>
                    </a:gs>
                    <a:gs pos="76000">
                      <a:srgbClr val="E0AD7D"/>
                    </a:gs>
                    <a:gs pos="38038">
                      <a:srgbClr val="E0A368"/>
                    </a:gs>
                    <a:gs pos="22000">
                      <a:srgbClr val="FBE2C3"/>
                    </a:gs>
                    <a:gs pos="0">
                      <a:srgbClr val="FBE2C3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星形: 五角 42">
                  <a:extLst>
                    <a:ext uri="{FF2B5EF4-FFF2-40B4-BE49-F238E27FC236}">
                      <a16:creationId xmlns:a16="http://schemas.microsoft.com/office/drawing/2014/main" id="{CABA386E-C2E4-4DDD-BCAA-A9410731CDE7}"/>
                    </a:ext>
                  </a:extLst>
                </p:cNvPr>
                <p:cNvSpPr/>
                <p:nvPr/>
              </p:nvSpPr>
              <p:spPr>
                <a:xfrm>
                  <a:off x="8320761" y="4543172"/>
                  <a:ext cx="123214" cy="123214"/>
                </a:xfrm>
                <a:prstGeom prst="star5">
                  <a:avLst/>
                </a:prstGeom>
                <a:gradFill>
                  <a:gsLst>
                    <a:gs pos="100000">
                      <a:srgbClr val="FBE2C3"/>
                    </a:gs>
                    <a:gs pos="76000">
                      <a:srgbClr val="E0AD7D"/>
                    </a:gs>
                    <a:gs pos="38038">
                      <a:srgbClr val="E0A368"/>
                    </a:gs>
                    <a:gs pos="22000">
                      <a:srgbClr val="FBE2C3"/>
                    </a:gs>
                    <a:gs pos="0">
                      <a:srgbClr val="FBE2C3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29" name="直接连接符 43">
                <a:extLst>
                  <a:ext uri="{FF2B5EF4-FFF2-40B4-BE49-F238E27FC236}">
                    <a16:creationId xmlns:a16="http://schemas.microsoft.com/office/drawing/2014/main" id="{93A5804C-449E-47B6-8A8A-A1744A6945A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667027" y="4459528"/>
                <a:ext cx="1672307" cy="0"/>
              </a:xfrm>
              <a:prstGeom prst="line">
                <a:avLst/>
              </a:prstGeom>
              <a:ln>
                <a:gradFill>
                  <a:gsLst>
                    <a:gs pos="0">
                      <a:srgbClr val="FBE2C3">
                        <a:alpha val="0"/>
                      </a:srgbClr>
                    </a:gs>
                    <a:gs pos="100000">
                      <a:srgbClr val="E0A368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1E5D4536-65ED-4215-BA3D-4AAB94B36549}"/>
              </a:ext>
            </a:extLst>
          </p:cNvPr>
          <p:cNvSpPr/>
          <p:nvPr/>
        </p:nvSpPr>
        <p:spPr>
          <a:xfrm rot="10800000">
            <a:off x="4743171" y="1046178"/>
            <a:ext cx="2705658" cy="597904"/>
          </a:xfrm>
          <a:custGeom>
            <a:avLst/>
            <a:gdLst>
              <a:gd name="connsiteX0" fmla="*/ 0 w 3581400"/>
              <a:gd name="connsiteY0" fmla="*/ 0 h 528365"/>
              <a:gd name="connsiteX1" fmla="*/ 3581400 w 3581400"/>
              <a:gd name="connsiteY1" fmla="*/ 0 h 528365"/>
              <a:gd name="connsiteX2" fmla="*/ 3581400 w 3581400"/>
              <a:gd name="connsiteY2" fmla="*/ 407356 h 528365"/>
              <a:gd name="connsiteX3" fmla="*/ 1860885 w 3581400"/>
              <a:gd name="connsiteY3" fmla="*/ 407356 h 528365"/>
              <a:gd name="connsiteX4" fmla="*/ 1790700 w 3581400"/>
              <a:gd name="connsiteY4" fmla="*/ 528365 h 528365"/>
              <a:gd name="connsiteX5" fmla="*/ 1720515 w 3581400"/>
              <a:gd name="connsiteY5" fmla="*/ 407356 h 528365"/>
              <a:gd name="connsiteX6" fmla="*/ 0 w 3581400"/>
              <a:gd name="connsiteY6" fmla="*/ 407356 h 528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81400" h="528365">
                <a:moveTo>
                  <a:pt x="0" y="0"/>
                </a:moveTo>
                <a:lnTo>
                  <a:pt x="3581400" y="0"/>
                </a:lnTo>
                <a:lnTo>
                  <a:pt x="3581400" y="407356"/>
                </a:lnTo>
                <a:lnTo>
                  <a:pt x="1860885" y="407356"/>
                </a:lnTo>
                <a:lnTo>
                  <a:pt x="1790700" y="528365"/>
                </a:lnTo>
                <a:lnTo>
                  <a:pt x="1720515" y="407356"/>
                </a:lnTo>
                <a:lnTo>
                  <a:pt x="0" y="407356"/>
                </a:lnTo>
                <a:close/>
              </a:path>
            </a:pathLst>
          </a:custGeom>
          <a:noFill/>
          <a:ln>
            <a:gradFill>
              <a:gsLst>
                <a:gs pos="0">
                  <a:schemeClr val="accent4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3BE00467-68AD-4C2E-BC6C-D8EFCDA2F488}"/>
              </a:ext>
            </a:extLst>
          </p:cNvPr>
          <p:cNvSpPr txBox="1"/>
          <p:nvPr/>
        </p:nvSpPr>
        <p:spPr>
          <a:xfrm>
            <a:off x="4943281" y="1148324"/>
            <a:ext cx="2305438" cy="5144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>
                <a:blipFill dpi="0" rotWithShape="1">
                  <a:blip r:embed="rId6"/>
                  <a:srcRect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现实不公的遭遇</a:t>
            </a: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0F9F1E6D-79DA-494D-9525-C503D3CFF4E5}"/>
              </a:ext>
            </a:extLst>
          </p:cNvPr>
          <p:cNvSpPr txBox="1"/>
          <p:nvPr/>
        </p:nvSpPr>
        <p:spPr>
          <a:xfrm>
            <a:off x="272039" y="1832616"/>
            <a:ext cx="11584999" cy="11827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1919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年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月，中国作为第一次世界大战的战胜国之一参加了在法国巴黎召开的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“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和平会议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”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。中国代表提出废除外国在中国的一切特权、取消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“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二十一条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”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等，但英、美等国操纵的和会拒绝了中国代表提出的正义要求。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3A77A9AE-AFDA-49F1-8B7D-D2A236DDE1B0}"/>
              </a:ext>
            </a:extLst>
          </p:cNvPr>
          <p:cNvSpPr/>
          <p:nvPr/>
        </p:nvSpPr>
        <p:spPr>
          <a:xfrm>
            <a:off x="8911167" y="2983413"/>
            <a:ext cx="3002745" cy="4088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——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《中外历史纲要（上）》</a:t>
            </a:r>
          </a:p>
        </p:txBody>
      </p:sp>
      <p:grpSp>
        <p:nvGrpSpPr>
          <p:cNvPr id="121" name="组合 120">
            <a:extLst>
              <a:ext uri="{FF2B5EF4-FFF2-40B4-BE49-F238E27FC236}">
                <a16:creationId xmlns:a16="http://schemas.microsoft.com/office/drawing/2014/main" id="{6CA52897-2ACA-4B5C-9FC3-E947AD1CE4B4}"/>
              </a:ext>
            </a:extLst>
          </p:cNvPr>
          <p:cNvGrpSpPr/>
          <p:nvPr/>
        </p:nvGrpSpPr>
        <p:grpSpPr>
          <a:xfrm>
            <a:off x="1186366" y="6470941"/>
            <a:ext cx="9819267" cy="180394"/>
            <a:chOff x="1186367" y="6134894"/>
            <a:chExt cx="9819267" cy="180394"/>
          </a:xfrm>
        </p:grpSpPr>
        <p:grpSp>
          <p:nvGrpSpPr>
            <p:cNvPr id="122" name="组合 121">
              <a:extLst>
                <a:ext uri="{FF2B5EF4-FFF2-40B4-BE49-F238E27FC236}">
                  <a16:creationId xmlns:a16="http://schemas.microsoft.com/office/drawing/2014/main" id="{1DBBD12C-3C15-415C-988C-309B4E2A6424}"/>
                </a:ext>
              </a:extLst>
            </p:cNvPr>
            <p:cNvGrpSpPr/>
            <p:nvPr/>
          </p:nvGrpSpPr>
          <p:grpSpPr>
            <a:xfrm>
              <a:off x="1186367" y="6225091"/>
              <a:ext cx="9819267" cy="0"/>
              <a:chOff x="1195917" y="6240966"/>
              <a:chExt cx="9819267" cy="0"/>
            </a:xfrm>
          </p:grpSpPr>
          <p:cxnSp>
            <p:nvCxnSpPr>
              <p:cNvPr id="126" name="直接连接符 125">
                <a:extLst>
                  <a:ext uri="{FF2B5EF4-FFF2-40B4-BE49-F238E27FC236}">
                    <a16:creationId xmlns:a16="http://schemas.microsoft.com/office/drawing/2014/main" id="{C15F2996-FCD4-4A9F-864E-8CCA70A66855}"/>
                  </a:ext>
                </a:extLst>
              </p:cNvPr>
              <p:cNvCxnSpPr/>
              <p:nvPr/>
            </p:nvCxnSpPr>
            <p:spPr>
              <a:xfrm>
                <a:off x="1195917" y="6240966"/>
                <a:ext cx="4680000" cy="0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直接连接符 126">
                <a:extLst>
                  <a:ext uri="{FF2B5EF4-FFF2-40B4-BE49-F238E27FC236}">
                    <a16:creationId xmlns:a16="http://schemas.microsoft.com/office/drawing/2014/main" id="{48770A17-E96E-4C19-B807-AAB14A99D6B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335184" y="6240966"/>
                <a:ext cx="4680000" cy="0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3" name="组合 122">
              <a:extLst>
                <a:ext uri="{FF2B5EF4-FFF2-40B4-BE49-F238E27FC236}">
                  <a16:creationId xmlns:a16="http://schemas.microsoft.com/office/drawing/2014/main" id="{6B56EF0C-C08E-4A3F-ACD1-8D189088A5F5}"/>
                </a:ext>
              </a:extLst>
            </p:cNvPr>
            <p:cNvGrpSpPr/>
            <p:nvPr/>
          </p:nvGrpSpPr>
          <p:grpSpPr>
            <a:xfrm>
              <a:off x="6005803" y="6134894"/>
              <a:ext cx="180394" cy="180394"/>
              <a:chOff x="5962650" y="6107616"/>
              <a:chExt cx="266700" cy="266700"/>
            </a:xfrm>
          </p:grpSpPr>
          <p:sp>
            <p:nvSpPr>
              <p:cNvPr id="124" name="菱形 123">
                <a:extLst>
                  <a:ext uri="{FF2B5EF4-FFF2-40B4-BE49-F238E27FC236}">
                    <a16:creationId xmlns:a16="http://schemas.microsoft.com/office/drawing/2014/main" id="{C79AB070-A3CD-4382-91FF-6B52BA841650}"/>
                  </a:ext>
                </a:extLst>
              </p:cNvPr>
              <p:cNvSpPr/>
              <p:nvPr/>
            </p:nvSpPr>
            <p:spPr>
              <a:xfrm>
                <a:off x="5962650" y="6107616"/>
                <a:ext cx="266700" cy="266700"/>
              </a:xfrm>
              <a:prstGeom prst="diamond">
                <a:avLst/>
              </a:prstGeom>
              <a:noFill/>
              <a:ln w="127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5" name="菱形 124">
                <a:extLst>
                  <a:ext uri="{FF2B5EF4-FFF2-40B4-BE49-F238E27FC236}">
                    <a16:creationId xmlns:a16="http://schemas.microsoft.com/office/drawing/2014/main" id="{5EF6CA18-CA9B-4793-A4E6-AEED7E9BD241}"/>
                  </a:ext>
                </a:extLst>
              </p:cNvPr>
              <p:cNvSpPr/>
              <p:nvPr/>
            </p:nvSpPr>
            <p:spPr>
              <a:xfrm>
                <a:off x="6033201" y="6178167"/>
                <a:ext cx="125598" cy="125598"/>
              </a:xfrm>
              <a:prstGeom prst="diamond">
                <a:avLst/>
              </a:prstGeom>
              <a:noFill/>
              <a:ln w="127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1" name="组合 130">
            <a:extLst>
              <a:ext uri="{FF2B5EF4-FFF2-40B4-BE49-F238E27FC236}">
                <a16:creationId xmlns:a16="http://schemas.microsoft.com/office/drawing/2014/main" id="{6D0987D3-89E2-4C2E-BCFE-A27D064B0B13}"/>
              </a:ext>
            </a:extLst>
          </p:cNvPr>
          <p:cNvGrpSpPr/>
          <p:nvPr/>
        </p:nvGrpSpPr>
        <p:grpSpPr>
          <a:xfrm flipH="1">
            <a:off x="167481" y="2445972"/>
            <a:ext cx="1537432" cy="983028"/>
            <a:chOff x="847344" y="4515684"/>
            <a:chExt cx="1537432" cy="983028"/>
          </a:xfrm>
        </p:grpSpPr>
        <p:sp>
          <p:nvSpPr>
            <p:cNvPr id="132" name="菱形 131">
              <a:extLst>
                <a:ext uri="{FF2B5EF4-FFF2-40B4-BE49-F238E27FC236}">
                  <a16:creationId xmlns:a16="http://schemas.microsoft.com/office/drawing/2014/main" id="{1C187197-7D6A-4783-B5A9-162982C789FB}"/>
                </a:ext>
              </a:extLst>
            </p:cNvPr>
            <p:cNvSpPr/>
            <p:nvPr/>
          </p:nvSpPr>
          <p:spPr>
            <a:xfrm>
              <a:off x="2240350" y="5354288"/>
              <a:ext cx="144426" cy="144424"/>
            </a:xfrm>
            <a:prstGeom prst="diamond">
              <a:avLst/>
            </a:prstGeom>
            <a:noFill/>
            <a:ln w="1905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33" name="直接连接符 132">
              <a:extLst>
                <a:ext uri="{FF2B5EF4-FFF2-40B4-BE49-F238E27FC236}">
                  <a16:creationId xmlns:a16="http://schemas.microsoft.com/office/drawing/2014/main" id="{301052C5-F93A-43C4-9CCB-41800048CC1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47344" y="5424746"/>
              <a:ext cx="1399390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直接连接符 133">
              <a:extLst>
                <a:ext uri="{FF2B5EF4-FFF2-40B4-BE49-F238E27FC236}">
                  <a16:creationId xmlns:a16="http://schemas.microsoft.com/office/drawing/2014/main" id="{F3191C0C-3BE4-4403-8350-F9CDC5F7EDE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312563" y="4515684"/>
              <a:ext cx="0" cy="838604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5" name="组合 134">
            <a:extLst>
              <a:ext uri="{FF2B5EF4-FFF2-40B4-BE49-F238E27FC236}">
                <a16:creationId xmlns:a16="http://schemas.microsoft.com/office/drawing/2014/main" id="{B9A8D845-D0F9-474E-B8A0-DB1EC5055EBA}"/>
              </a:ext>
            </a:extLst>
          </p:cNvPr>
          <p:cNvGrpSpPr/>
          <p:nvPr/>
        </p:nvGrpSpPr>
        <p:grpSpPr>
          <a:xfrm rot="10800000" flipH="1">
            <a:off x="10400888" y="1739633"/>
            <a:ext cx="1537432" cy="983028"/>
            <a:chOff x="847344" y="4515684"/>
            <a:chExt cx="1537432" cy="983028"/>
          </a:xfrm>
        </p:grpSpPr>
        <p:sp>
          <p:nvSpPr>
            <p:cNvPr id="136" name="菱形 135">
              <a:extLst>
                <a:ext uri="{FF2B5EF4-FFF2-40B4-BE49-F238E27FC236}">
                  <a16:creationId xmlns:a16="http://schemas.microsoft.com/office/drawing/2014/main" id="{C33398E3-4F92-40DA-9298-AA913DD865A7}"/>
                </a:ext>
              </a:extLst>
            </p:cNvPr>
            <p:cNvSpPr/>
            <p:nvPr/>
          </p:nvSpPr>
          <p:spPr>
            <a:xfrm>
              <a:off x="2240350" y="5354288"/>
              <a:ext cx="144426" cy="144424"/>
            </a:xfrm>
            <a:prstGeom prst="diamond">
              <a:avLst/>
            </a:prstGeom>
            <a:noFill/>
            <a:ln w="1905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37" name="直接连接符 136">
              <a:extLst>
                <a:ext uri="{FF2B5EF4-FFF2-40B4-BE49-F238E27FC236}">
                  <a16:creationId xmlns:a16="http://schemas.microsoft.com/office/drawing/2014/main" id="{4920906F-5D18-46B8-8E24-427A2311EFA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47344" y="5424746"/>
              <a:ext cx="1399390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>
              <a:extLst>
                <a:ext uri="{FF2B5EF4-FFF2-40B4-BE49-F238E27FC236}">
                  <a16:creationId xmlns:a16="http://schemas.microsoft.com/office/drawing/2014/main" id="{CF436A66-0B88-4B90-BB0D-86084F97B1A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312563" y="4515684"/>
              <a:ext cx="0" cy="838604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9" name="组合 138">
            <a:extLst>
              <a:ext uri="{FF2B5EF4-FFF2-40B4-BE49-F238E27FC236}">
                <a16:creationId xmlns:a16="http://schemas.microsoft.com/office/drawing/2014/main" id="{51F8F818-8A05-4D82-876B-74FBEC7FF062}"/>
              </a:ext>
            </a:extLst>
          </p:cNvPr>
          <p:cNvGrpSpPr/>
          <p:nvPr/>
        </p:nvGrpSpPr>
        <p:grpSpPr>
          <a:xfrm>
            <a:off x="1511118" y="3437717"/>
            <a:ext cx="9169765" cy="1027705"/>
            <a:chOff x="1611574" y="5567871"/>
            <a:chExt cx="9169765" cy="1027705"/>
          </a:xfrm>
        </p:grpSpPr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F99DF0F0-1576-4906-84E9-4F131087BAB6}"/>
                </a:ext>
              </a:extLst>
            </p:cNvPr>
            <p:cNvSpPr/>
            <p:nvPr/>
          </p:nvSpPr>
          <p:spPr>
            <a:xfrm>
              <a:off x="3770151" y="5567871"/>
              <a:ext cx="485261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blipFill dpi="0" rotWithShape="1">
                    <a:blip r:embed="rId6"/>
                    <a:srcRect/>
                    <a:stretch>
                      <a:fillRect/>
                    </a:stretch>
                  </a:blipFill>
                  <a:effectLst>
                    <a:outerShdw blurRad="50800" dist="889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五四运动爆发的原因有哪些？</a:t>
              </a:r>
            </a:p>
          </p:txBody>
        </p:sp>
        <p:grpSp>
          <p:nvGrpSpPr>
            <p:cNvPr id="141" name="组合 140">
              <a:extLst>
                <a:ext uri="{FF2B5EF4-FFF2-40B4-BE49-F238E27FC236}">
                  <a16:creationId xmlns:a16="http://schemas.microsoft.com/office/drawing/2014/main" id="{A665B6C7-DB41-4A28-8325-A2BE857AB76C}"/>
                </a:ext>
              </a:extLst>
            </p:cNvPr>
            <p:cNvGrpSpPr/>
            <p:nvPr/>
          </p:nvGrpSpPr>
          <p:grpSpPr>
            <a:xfrm>
              <a:off x="1611574" y="5819758"/>
              <a:ext cx="9169765" cy="775818"/>
              <a:chOff x="1611574" y="5819758"/>
              <a:chExt cx="9169765" cy="775818"/>
            </a:xfrm>
          </p:grpSpPr>
          <p:grpSp>
            <p:nvGrpSpPr>
              <p:cNvPr id="142" name="组合 141">
                <a:extLst>
                  <a:ext uri="{FF2B5EF4-FFF2-40B4-BE49-F238E27FC236}">
                    <a16:creationId xmlns:a16="http://schemas.microsoft.com/office/drawing/2014/main" id="{5E33C97F-24DC-4179-A1AA-A54E67415D4D}"/>
                  </a:ext>
                </a:extLst>
              </p:cNvPr>
              <p:cNvGrpSpPr/>
              <p:nvPr/>
            </p:nvGrpSpPr>
            <p:grpSpPr>
              <a:xfrm>
                <a:off x="1842573" y="5819758"/>
                <a:ext cx="8707766" cy="775818"/>
                <a:chOff x="1805991" y="6165937"/>
                <a:chExt cx="8707766" cy="775818"/>
              </a:xfrm>
            </p:grpSpPr>
            <p:cxnSp>
              <p:nvCxnSpPr>
                <p:cNvPr id="146" name="直接连接符 145">
                  <a:extLst>
                    <a:ext uri="{FF2B5EF4-FFF2-40B4-BE49-F238E27FC236}">
                      <a16:creationId xmlns:a16="http://schemas.microsoft.com/office/drawing/2014/main" id="{CBBBB3F2-BCC1-4241-9F7C-21118F8606F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05991" y="6553846"/>
                  <a:ext cx="8707766" cy="0"/>
                </a:xfrm>
                <a:prstGeom prst="line">
                  <a:avLst/>
                </a:prstGeom>
                <a:ln w="28575">
                  <a:gradFill flip="none" rotWithShape="1">
                    <a:gsLst>
                      <a:gs pos="0">
                        <a:srgbClr val="EACAB3"/>
                      </a:gs>
                      <a:gs pos="100000">
                        <a:srgbClr val="B7886C">
                          <a:alpha val="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147" name="图片 146">
                  <a:extLst>
                    <a:ext uri="{FF2B5EF4-FFF2-40B4-BE49-F238E27FC236}">
                      <a16:creationId xmlns:a16="http://schemas.microsoft.com/office/drawing/2014/main" id="{599EC84C-B5E2-4E89-A9D0-F2D0F5AFE28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942120" y="6165937"/>
                  <a:ext cx="4435508" cy="775818"/>
                </a:xfrm>
                <a:prstGeom prst="rect">
                  <a:avLst/>
                </a:prstGeom>
              </p:spPr>
            </p:pic>
          </p:grpSp>
          <p:grpSp>
            <p:nvGrpSpPr>
              <p:cNvPr id="143" name="组合 142">
                <a:extLst>
                  <a:ext uri="{FF2B5EF4-FFF2-40B4-BE49-F238E27FC236}">
                    <a16:creationId xmlns:a16="http://schemas.microsoft.com/office/drawing/2014/main" id="{0BC08498-CCFC-4F30-82AB-121AA06035E4}"/>
                  </a:ext>
                </a:extLst>
              </p:cNvPr>
              <p:cNvGrpSpPr/>
              <p:nvPr/>
            </p:nvGrpSpPr>
            <p:grpSpPr>
              <a:xfrm>
                <a:off x="1611574" y="6117534"/>
                <a:ext cx="9169765" cy="166441"/>
                <a:chOff x="1611574" y="6463713"/>
                <a:chExt cx="9169765" cy="166441"/>
              </a:xfrm>
            </p:grpSpPr>
            <p:sp>
              <p:nvSpPr>
                <p:cNvPr id="144" name="星形: 五角 41">
                  <a:extLst>
                    <a:ext uri="{FF2B5EF4-FFF2-40B4-BE49-F238E27FC236}">
                      <a16:creationId xmlns:a16="http://schemas.microsoft.com/office/drawing/2014/main" id="{CC355A4D-467D-44AA-A3AF-12455FF9C16F}"/>
                    </a:ext>
                  </a:extLst>
                </p:cNvPr>
                <p:cNvSpPr/>
                <p:nvPr/>
              </p:nvSpPr>
              <p:spPr>
                <a:xfrm>
                  <a:off x="1611574" y="6463713"/>
                  <a:ext cx="166441" cy="166441"/>
                </a:xfrm>
                <a:prstGeom prst="star5">
                  <a:avLst/>
                </a:prstGeom>
                <a:gradFill>
                  <a:gsLst>
                    <a:gs pos="100000">
                      <a:srgbClr val="B7886C"/>
                    </a:gs>
                    <a:gs pos="0">
                      <a:srgbClr val="FCECB5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45" name="星形: 五角 41">
                  <a:extLst>
                    <a:ext uri="{FF2B5EF4-FFF2-40B4-BE49-F238E27FC236}">
                      <a16:creationId xmlns:a16="http://schemas.microsoft.com/office/drawing/2014/main" id="{9571B5D4-7DE5-453A-9B2A-23FC9B821209}"/>
                    </a:ext>
                  </a:extLst>
                </p:cNvPr>
                <p:cNvSpPr/>
                <p:nvPr/>
              </p:nvSpPr>
              <p:spPr>
                <a:xfrm>
                  <a:off x="10614898" y="6463713"/>
                  <a:ext cx="166441" cy="166441"/>
                </a:xfrm>
                <a:prstGeom prst="star5">
                  <a:avLst/>
                </a:prstGeom>
                <a:gradFill>
                  <a:gsLst>
                    <a:gs pos="100000">
                      <a:srgbClr val="B7886C"/>
                    </a:gs>
                    <a:gs pos="0">
                      <a:srgbClr val="FCECB5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3A276FF9-0687-4597-8996-988230E02FD0}"/>
              </a:ext>
            </a:extLst>
          </p:cNvPr>
          <p:cNvGrpSpPr/>
          <p:nvPr/>
        </p:nvGrpSpPr>
        <p:grpSpPr>
          <a:xfrm>
            <a:off x="665682" y="4980535"/>
            <a:ext cx="1525078" cy="417442"/>
            <a:chOff x="543567" y="5015833"/>
            <a:chExt cx="1525078" cy="417442"/>
          </a:xfrm>
        </p:grpSpPr>
        <p:sp>
          <p:nvSpPr>
            <p:cNvPr id="153" name="矩形: 圆角 152">
              <a:extLst>
                <a:ext uri="{FF2B5EF4-FFF2-40B4-BE49-F238E27FC236}">
                  <a16:creationId xmlns:a16="http://schemas.microsoft.com/office/drawing/2014/main" id="{45EED53B-8668-4455-AA06-A125A03A742A}"/>
                </a:ext>
              </a:extLst>
            </p:cNvPr>
            <p:cNvSpPr/>
            <p:nvPr/>
          </p:nvSpPr>
          <p:spPr>
            <a:xfrm>
              <a:off x="543567" y="5015833"/>
              <a:ext cx="1525078" cy="41744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CE0608"/>
                </a:gs>
                <a:gs pos="99000">
                  <a:srgbClr val="590002">
                    <a:alpha val="100000"/>
                    <a:lumMod val="82000"/>
                  </a:srgbClr>
                </a:gs>
                <a:gs pos="81000">
                  <a:srgbClr val="590002"/>
                </a:gs>
              </a:gsLst>
              <a:path path="circle">
                <a:fillToRect l="50000" t="50000" r="50000" b="50000"/>
              </a:path>
              <a:tileRect/>
            </a:gradFill>
            <a:ln w="15875">
              <a:gradFill>
                <a:gsLst>
                  <a:gs pos="0">
                    <a:srgbClr val="EACAB3"/>
                  </a:gs>
                  <a:gs pos="98000">
                    <a:srgbClr val="BF9175"/>
                  </a:gs>
                  <a:gs pos="67000">
                    <a:srgbClr val="EACAB3"/>
                  </a:gs>
                  <a:gs pos="35000">
                    <a:srgbClr val="B7886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" name="文本框 153">
              <a:extLst>
                <a:ext uri="{FF2B5EF4-FFF2-40B4-BE49-F238E27FC236}">
                  <a16:creationId xmlns:a16="http://schemas.microsoft.com/office/drawing/2014/main" id="{C3E3175E-5C2C-45FD-911C-8DE8D31D82D7}"/>
                </a:ext>
              </a:extLst>
            </p:cNvPr>
            <p:cNvSpPr txBox="1"/>
            <p:nvPr/>
          </p:nvSpPr>
          <p:spPr>
            <a:xfrm>
              <a:off x="700812" y="5024500"/>
              <a:ext cx="1210588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北洋军阀</a:t>
              </a:r>
            </a:p>
          </p:txBody>
        </p:sp>
      </p:grpSp>
      <p:grpSp>
        <p:nvGrpSpPr>
          <p:cNvPr id="167" name="组合 166">
            <a:extLst>
              <a:ext uri="{FF2B5EF4-FFF2-40B4-BE49-F238E27FC236}">
                <a16:creationId xmlns:a16="http://schemas.microsoft.com/office/drawing/2014/main" id="{AE2751C2-F4A7-4639-91BC-2B06C515FC23}"/>
              </a:ext>
            </a:extLst>
          </p:cNvPr>
          <p:cNvGrpSpPr/>
          <p:nvPr/>
        </p:nvGrpSpPr>
        <p:grpSpPr>
          <a:xfrm>
            <a:off x="9532731" y="4980535"/>
            <a:ext cx="1993588" cy="417442"/>
            <a:chOff x="543567" y="5015833"/>
            <a:chExt cx="1993588" cy="417442"/>
          </a:xfrm>
        </p:grpSpPr>
        <p:sp>
          <p:nvSpPr>
            <p:cNvPr id="168" name="矩形: 圆角 167">
              <a:extLst>
                <a:ext uri="{FF2B5EF4-FFF2-40B4-BE49-F238E27FC236}">
                  <a16:creationId xmlns:a16="http://schemas.microsoft.com/office/drawing/2014/main" id="{1D11D2EA-D3E8-4AD1-8834-7B513A10D249}"/>
                </a:ext>
              </a:extLst>
            </p:cNvPr>
            <p:cNvSpPr/>
            <p:nvPr/>
          </p:nvSpPr>
          <p:spPr>
            <a:xfrm>
              <a:off x="543567" y="5015833"/>
              <a:ext cx="1993588" cy="41744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CE0608"/>
                </a:gs>
                <a:gs pos="99000">
                  <a:srgbClr val="590002">
                    <a:alpha val="100000"/>
                    <a:lumMod val="82000"/>
                  </a:srgbClr>
                </a:gs>
                <a:gs pos="81000">
                  <a:srgbClr val="590002"/>
                </a:gs>
              </a:gsLst>
              <a:path path="circle">
                <a:fillToRect l="50000" t="50000" r="50000" b="50000"/>
              </a:path>
              <a:tileRect/>
            </a:gradFill>
            <a:ln w="15875">
              <a:gradFill>
                <a:gsLst>
                  <a:gs pos="0">
                    <a:srgbClr val="EACAB3"/>
                  </a:gs>
                  <a:gs pos="98000">
                    <a:srgbClr val="BF9175"/>
                  </a:gs>
                  <a:gs pos="67000">
                    <a:srgbClr val="EACAB3"/>
                  </a:gs>
                  <a:gs pos="35000">
                    <a:srgbClr val="B7886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9" name="文本框 168">
              <a:extLst>
                <a:ext uri="{FF2B5EF4-FFF2-40B4-BE49-F238E27FC236}">
                  <a16:creationId xmlns:a16="http://schemas.microsoft.com/office/drawing/2014/main" id="{712C8A5F-0D86-4A06-9145-57A05E09887C}"/>
                </a:ext>
              </a:extLst>
            </p:cNvPr>
            <p:cNvSpPr txBox="1"/>
            <p:nvPr/>
          </p:nvSpPr>
          <p:spPr>
            <a:xfrm>
              <a:off x="687595" y="5024500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五四运动爆发</a:t>
              </a:r>
            </a:p>
          </p:txBody>
        </p:sp>
      </p:grpSp>
      <p:sp>
        <p:nvSpPr>
          <p:cNvPr id="170" name="左大括号 169">
            <a:extLst>
              <a:ext uri="{FF2B5EF4-FFF2-40B4-BE49-F238E27FC236}">
                <a16:creationId xmlns:a16="http://schemas.microsoft.com/office/drawing/2014/main" id="{6D58C748-5408-40C4-BF2F-1FAFAEB56EC9}"/>
              </a:ext>
            </a:extLst>
          </p:cNvPr>
          <p:cNvSpPr/>
          <p:nvPr/>
        </p:nvSpPr>
        <p:spPr>
          <a:xfrm flipH="1">
            <a:off x="8950227" y="4577085"/>
            <a:ext cx="423841" cy="1229838"/>
          </a:xfrm>
          <a:prstGeom prst="leftBrace">
            <a:avLst>
              <a:gd name="adj1" fmla="val 155464"/>
              <a:gd name="adj2" fmla="val 50000"/>
            </a:avLst>
          </a:prstGeom>
          <a:ln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465EA20-DA5B-4758-ACAE-56F7B8A0967B}"/>
              </a:ext>
            </a:extLst>
          </p:cNvPr>
          <p:cNvGrpSpPr/>
          <p:nvPr/>
        </p:nvGrpSpPr>
        <p:grpSpPr>
          <a:xfrm>
            <a:off x="2975391" y="4474088"/>
            <a:ext cx="1993589" cy="417442"/>
            <a:chOff x="3401370" y="4488440"/>
            <a:chExt cx="1993589" cy="417442"/>
          </a:xfrm>
        </p:grpSpPr>
        <p:sp>
          <p:nvSpPr>
            <p:cNvPr id="156" name="矩形: 圆角 155">
              <a:extLst>
                <a:ext uri="{FF2B5EF4-FFF2-40B4-BE49-F238E27FC236}">
                  <a16:creationId xmlns:a16="http://schemas.microsoft.com/office/drawing/2014/main" id="{82A81FE2-FFB0-45F4-8F82-054722790052}"/>
                </a:ext>
              </a:extLst>
            </p:cNvPr>
            <p:cNvSpPr/>
            <p:nvPr/>
          </p:nvSpPr>
          <p:spPr>
            <a:xfrm>
              <a:off x="3401370" y="4488440"/>
              <a:ext cx="1993589" cy="41744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CE0608"/>
                </a:gs>
                <a:gs pos="99000">
                  <a:srgbClr val="590002">
                    <a:alpha val="100000"/>
                    <a:lumMod val="82000"/>
                  </a:srgbClr>
                </a:gs>
                <a:gs pos="81000">
                  <a:srgbClr val="590002"/>
                </a:gs>
              </a:gsLst>
              <a:path path="circle">
                <a:fillToRect l="50000" t="50000" r="50000" b="50000"/>
              </a:path>
              <a:tileRect/>
            </a:gradFill>
            <a:ln w="15875">
              <a:gradFill>
                <a:gsLst>
                  <a:gs pos="0">
                    <a:srgbClr val="EACAB3"/>
                  </a:gs>
                  <a:gs pos="98000">
                    <a:srgbClr val="BF9175"/>
                  </a:gs>
                  <a:gs pos="67000">
                    <a:srgbClr val="EACAB3"/>
                  </a:gs>
                  <a:gs pos="35000">
                    <a:srgbClr val="B7886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" name="文本框 156">
              <a:extLst>
                <a:ext uri="{FF2B5EF4-FFF2-40B4-BE49-F238E27FC236}">
                  <a16:creationId xmlns:a16="http://schemas.microsoft.com/office/drawing/2014/main" id="{3BB16BC3-A969-46CE-BA70-62D298EBAB05}"/>
                </a:ext>
              </a:extLst>
            </p:cNvPr>
            <p:cNvSpPr txBox="1"/>
            <p:nvPr/>
          </p:nvSpPr>
          <p:spPr>
            <a:xfrm>
              <a:off x="3536390" y="4497106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对外卖国求荣</a:t>
              </a:r>
            </a:p>
          </p:txBody>
        </p:sp>
      </p:grpSp>
      <p:grpSp>
        <p:nvGrpSpPr>
          <p:cNvPr id="158" name="组合 157">
            <a:extLst>
              <a:ext uri="{FF2B5EF4-FFF2-40B4-BE49-F238E27FC236}">
                <a16:creationId xmlns:a16="http://schemas.microsoft.com/office/drawing/2014/main" id="{2C4C135A-66F5-4EC3-8F4F-7CFBE6F1F4A2}"/>
              </a:ext>
            </a:extLst>
          </p:cNvPr>
          <p:cNvGrpSpPr/>
          <p:nvPr/>
        </p:nvGrpSpPr>
        <p:grpSpPr>
          <a:xfrm>
            <a:off x="2975391" y="5486983"/>
            <a:ext cx="1993589" cy="417442"/>
            <a:chOff x="3401370" y="4488440"/>
            <a:chExt cx="1993589" cy="417442"/>
          </a:xfrm>
        </p:grpSpPr>
        <p:sp>
          <p:nvSpPr>
            <p:cNvPr id="159" name="矩形: 圆角 158">
              <a:extLst>
                <a:ext uri="{FF2B5EF4-FFF2-40B4-BE49-F238E27FC236}">
                  <a16:creationId xmlns:a16="http://schemas.microsoft.com/office/drawing/2014/main" id="{69497ACA-2A57-431E-95EB-A2B56411BCA6}"/>
                </a:ext>
              </a:extLst>
            </p:cNvPr>
            <p:cNvSpPr/>
            <p:nvPr/>
          </p:nvSpPr>
          <p:spPr>
            <a:xfrm>
              <a:off x="3401370" y="4488440"/>
              <a:ext cx="1993589" cy="41744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CE0608"/>
                </a:gs>
                <a:gs pos="99000">
                  <a:srgbClr val="590002">
                    <a:alpha val="100000"/>
                    <a:lumMod val="82000"/>
                  </a:srgbClr>
                </a:gs>
                <a:gs pos="81000">
                  <a:srgbClr val="590002"/>
                </a:gs>
              </a:gsLst>
              <a:path path="circle">
                <a:fillToRect l="50000" t="50000" r="50000" b="50000"/>
              </a:path>
              <a:tileRect/>
            </a:gradFill>
            <a:ln w="15875">
              <a:gradFill>
                <a:gsLst>
                  <a:gs pos="0">
                    <a:srgbClr val="EACAB3"/>
                  </a:gs>
                  <a:gs pos="98000">
                    <a:srgbClr val="BF9175"/>
                  </a:gs>
                  <a:gs pos="67000">
                    <a:srgbClr val="EACAB3"/>
                  </a:gs>
                  <a:gs pos="35000">
                    <a:srgbClr val="B7886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0" name="文本框 159">
              <a:extLst>
                <a:ext uri="{FF2B5EF4-FFF2-40B4-BE49-F238E27FC236}">
                  <a16:creationId xmlns:a16="http://schemas.microsoft.com/office/drawing/2014/main" id="{2309DE6D-1CC4-4453-B4DB-99D5ADE20337}"/>
                </a:ext>
              </a:extLst>
            </p:cNvPr>
            <p:cNvSpPr txBox="1"/>
            <p:nvPr/>
          </p:nvSpPr>
          <p:spPr>
            <a:xfrm>
              <a:off x="3536390" y="4497106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对内欺压百姓</a:t>
              </a:r>
            </a:p>
          </p:txBody>
        </p:sp>
      </p:grpSp>
      <p:grpSp>
        <p:nvGrpSpPr>
          <p:cNvPr id="161" name="组合 160">
            <a:extLst>
              <a:ext uri="{FF2B5EF4-FFF2-40B4-BE49-F238E27FC236}">
                <a16:creationId xmlns:a16="http://schemas.microsoft.com/office/drawing/2014/main" id="{77D08189-3A0F-4715-A551-A9020D43D529}"/>
              </a:ext>
            </a:extLst>
          </p:cNvPr>
          <p:cNvGrpSpPr/>
          <p:nvPr/>
        </p:nvGrpSpPr>
        <p:grpSpPr>
          <a:xfrm>
            <a:off x="5867452" y="4474088"/>
            <a:ext cx="2954929" cy="417442"/>
            <a:chOff x="3401370" y="4488440"/>
            <a:chExt cx="2954929" cy="417442"/>
          </a:xfrm>
        </p:grpSpPr>
        <p:sp>
          <p:nvSpPr>
            <p:cNvPr id="162" name="矩形: 圆角 161">
              <a:extLst>
                <a:ext uri="{FF2B5EF4-FFF2-40B4-BE49-F238E27FC236}">
                  <a16:creationId xmlns:a16="http://schemas.microsoft.com/office/drawing/2014/main" id="{1A49BFB9-C68D-4187-8620-3CD24BA4F554}"/>
                </a:ext>
              </a:extLst>
            </p:cNvPr>
            <p:cNvSpPr/>
            <p:nvPr/>
          </p:nvSpPr>
          <p:spPr>
            <a:xfrm>
              <a:off x="3401370" y="4488440"/>
              <a:ext cx="2954929" cy="41744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CE0608"/>
                </a:gs>
                <a:gs pos="99000">
                  <a:srgbClr val="590002">
                    <a:alpha val="100000"/>
                    <a:lumMod val="82000"/>
                  </a:srgbClr>
                </a:gs>
                <a:gs pos="81000">
                  <a:srgbClr val="590002"/>
                </a:gs>
              </a:gsLst>
              <a:path path="circle">
                <a:fillToRect l="50000" t="50000" r="50000" b="50000"/>
              </a:path>
              <a:tileRect/>
            </a:gradFill>
            <a:ln w="15875">
              <a:gradFill>
                <a:gsLst>
                  <a:gs pos="0">
                    <a:srgbClr val="EACAB3"/>
                  </a:gs>
                  <a:gs pos="98000">
                    <a:srgbClr val="BF9175"/>
                  </a:gs>
                  <a:gs pos="67000">
                    <a:srgbClr val="EACAB3"/>
                  </a:gs>
                  <a:gs pos="35000">
                    <a:srgbClr val="B7886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3" name="文本框 162">
              <a:extLst>
                <a:ext uri="{FF2B5EF4-FFF2-40B4-BE49-F238E27FC236}">
                  <a16:creationId xmlns:a16="http://schemas.microsoft.com/office/drawing/2014/main" id="{E4A7EBE3-50C9-445A-8397-A4EDF8A31B8F}"/>
                </a:ext>
              </a:extLst>
            </p:cNvPr>
            <p:cNvSpPr txBox="1"/>
            <p:nvPr/>
          </p:nvSpPr>
          <p:spPr>
            <a:xfrm>
              <a:off x="3536390" y="4497106"/>
              <a:ext cx="27494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巴黎和会中国外交失败</a:t>
              </a:r>
            </a:p>
          </p:txBody>
        </p:sp>
      </p:grpSp>
      <p:grpSp>
        <p:nvGrpSpPr>
          <p:cNvPr id="164" name="组合 163">
            <a:extLst>
              <a:ext uri="{FF2B5EF4-FFF2-40B4-BE49-F238E27FC236}">
                <a16:creationId xmlns:a16="http://schemas.microsoft.com/office/drawing/2014/main" id="{C8D51D93-5CD2-4652-90F4-0388B9F79F53}"/>
              </a:ext>
            </a:extLst>
          </p:cNvPr>
          <p:cNvGrpSpPr/>
          <p:nvPr/>
        </p:nvGrpSpPr>
        <p:grpSpPr>
          <a:xfrm>
            <a:off x="5867452" y="5486983"/>
            <a:ext cx="2954929" cy="417442"/>
            <a:chOff x="3401370" y="4488440"/>
            <a:chExt cx="2954929" cy="417442"/>
          </a:xfrm>
        </p:grpSpPr>
        <p:sp>
          <p:nvSpPr>
            <p:cNvPr id="165" name="矩形: 圆角 164">
              <a:extLst>
                <a:ext uri="{FF2B5EF4-FFF2-40B4-BE49-F238E27FC236}">
                  <a16:creationId xmlns:a16="http://schemas.microsoft.com/office/drawing/2014/main" id="{EE7A0DF5-7350-4B15-871B-0A1DB08A5877}"/>
                </a:ext>
              </a:extLst>
            </p:cNvPr>
            <p:cNvSpPr/>
            <p:nvPr/>
          </p:nvSpPr>
          <p:spPr>
            <a:xfrm>
              <a:off x="3401370" y="4488440"/>
              <a:ext cx="2954929" cy="41744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CE0608"/>
                </a:gs>
                <a:gs pos="99000">
                  <a:srgbClr val="590002">
                    <a:alpha val="100000"/>
                    <a:lumMod val="82000"/>
                  </a:srgbClr>
                </a:gs>
                <a:gs pos="81000">
                  <a:srgbClr val="590002"/>
                </a:gs>
              </a:gsLst>
              <a:path path="circle">
                <a:fillToRect l="50000" t="50000" r="50000" b="50000"/>
              </a:path>
              <a:tileRect/>
            </a:gradFill>
            <a:ln w="15875">
              <a:gradFill>
                <a:gsLst>
                  <a:gs pos="0">
                    <a:srgbClr val="EACAB3"/>
                  </a:gs>
                  <a:gs pos="98000">
                    <a:srgbClr val="BF9175"/>
                  </a:gs>
                  <a:gs pos="67000">
                    <a:srgbClr val="EACAB3"/>
                  </a:gs>
                  <a:gs pos="35000">
                    <a:srgbClr val="B7886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6" name="文本框 165">
              <a:extLst>
                <a:ext uri="{FF2B5EF4-FFF2-40B4-BE49-F238E27FC236}">
                  <a16:creationId xmlns:a16="http://schemas.microsoft.com/office/drawing/2014/main" id="{7C2D93D5-DEB1-4055-98F8-3C638D055188}"/>
                </a:ext>
              </a:extLst>
            </p:cNvPr>
            <p:cNvSpPr txBox="1"/>
            <p:nvPr/>
          </p:nvSpPr>
          <p:spPr>
            <a:xfrm>
              <a:off x="3536390" y="4497106"/>
              <a:ext cx="27494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新文化运动解放新思想</a:t>
              </a:r>
            </a:p>
          </p:txBody>
        </p:sp>
      </p:grpSp>
      <p:sp>
        <p:nvSpPr>
          <p:cNvPr id="21" name="左大括号 20">
            <a:extLst>
              <a:ext uri="{FF2B5EF4-FFF2-40B4-BE49-F238E27FC236}">
                <a16:creationId xmlns:a16="http://schemas.microsoft.com/office/drawing/2014/main" id="{45CCFE1F-7C46-4084-8463-3DDF2DBEAD9A}"/>
              </a:ext>
            </a:extLst>
          </p:cNvPr>
          <p:cNvSpPr/>
          <p:nvPr/>
        </p:nvSpPr>
        <p:spPr>
          <a:xfrm>
            <a:off x="2394305" y="4577085"/>
            <a:ext cx="423841" cy="1229838"/>
          </a:xfrm>
          <a:prstGeom prst="leftBrace">
            <a:avLst>
              <a:gd name="adj1" fmla="val 155464"/>
              <a:gd name="adj2" fmla="val 50000"/>
            </a:avLst>
          </a:prstGeom>
          <a:ln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1" name="图形 114">
            <a:extLst>
              <a:ext uri="{FF2B5EF4-FFF2-40B4-BE49-F238E27FC236}">
                <a16:creationId xmlns:a16="http://schemas.microsoft.com/office/drawing/2014/main" id="{CB6326EC-F6F8-4702-8182-FB052058FE8A}"/>
              </a:ext>
            </a:extLst>
          </p:cNvPr>
          <p:cNvGrpSpPr/>
          <p:nvPr/>
        </p:nvGrpSpPr>
        <p:grpSpPr>
          <a:xfrm>
            <a:off x="5290163" y="4539047"/>
            <a:ext cx="326827" cy="264429"/>
            <a:chOff x="4101464" y="3621015"/>
            <a:chExt cx="861060" cy="696666"/>
          </a:xfr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</p:grpSpPr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713AD9E1-03C3-4FCD-8623-2A347DD6455F}"/>
                </a:ext>
              </a:extLst>
            </p:cNvPr>
            <p:cNvSpPr/>
            <p:nvPr/>
          </p:nvSpPr>
          <p:spPr>
            <a:xfrm>
              <a:off x="4584381" y="3621015"/>
              <a:ext cx="378142" cy="696666"/>
            </a:xfrm>
            <a:custGeom>
              <a:avLst/>
              <a:gdLst>
                <a:gd name="connsiteX0" fmla="*/ 28575 w 378142"/>
                <a:gd name="connsiteY0" fmla="*/ 696667 h 696666"/>
                <a:gd name="connsiteX1" fmla="*/ 18098 w 378142"/>
                <a:gd name="connsiteY1" fmla="*/ 694762 h 696666"/>
                <a:gd name="connsiteX2" fmla="*/ 0 w 378142"/>
                <a:gd name="connsiteY2" fmla="*/ 668092 h 696666"/>
                <a:gd name="connsiteX3" fmla="*/ 0 w 378142"/>
                <a:gd name="connsiteY3" fmla="*/ 28964 h 696666"/>
                <a:gd name="connsiteX4" fmla="*/ 18098 w 378142"/>
                <a:gd name="connsiteY4" fmla="*/ 2294 h 696666"/>
                <a:gd name="connsiteX5" fmla="*/ 49530 w 378142"/>
                <a:gd name="connsiteY5" fmla="*/ 8962 h 696666"/>
                <a:gd name="connsiteX6" fmla="*/ 369570 w 378142"/>
                <a:gd name="connsiteY6" fmla="*/ 329002 h 696666"/>
                <a:gd name="connsiteX7" fmla="*/ 378143 w 378142"/>
                <a:gd name="connsiteY7" fmla="*/ 349004 h 696666"/>
                <a:gd name="connsiteX8" fmla="*/ 369570 w 378142"/>
                <a:gd name="connsiteY8" fmla="*/ 369007 h 696666"/>
                <a:gd name="connsiteX9" fmla="*/ 49530 w 378142"/>
                <a:gd name="connsiteY9" fmla="*/ 689047 h 696666"/>
                <a:gd name="connsiteX10" fmla="*/ 28575 w 378142"/>
                <a:gd name="connsiteY10" fmla="*/ 696667 h 696666"/>
                <a:gd name="connsiteX11" fmla="*/ 57150 w 378142"/>
                <a:gd name="connsiteY11" fmla="*/ 97544 h 696666"/>
                <a:gd name="connsiteX12" fmla="*/ 57150 w 378142"/>
                <a:gd name="connsiteY12" fmla="*/ 598559 h 696666"/>
                <a:gd name="connsiteX13" fmla="*/ 307658 w 378142"/>
                <a:gd name="connsiteY13" fmla="*/ 348052 h 696666"/>
                <a:gd name="connsiteX14" fmla="*/ 57150 w 378142"/>
                <a:gd name="connsiteY14" fmla="*/ 97544 h 696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78142" h="696666">
                  <a:moveTo>
                    <a:pt x="28575" y="696667"/>
                  </a:moveTo>
                  <a:cubicBezTo>
                    <a:pt x="24765" y="696667"/>
                    <a:pt x="20955" y="695714"/>
                    <a:pt x="18098" y="694762"/>
                  </a:cubicBezTo>
                  <a:cubicBezTo>
                    <a:pt x="7620" y="689999"/>
                    <a:pt x="0" y="679522"/>
                    <a:pt x="0" y="668092"/>
                  </a:cubicBezTo>
                  <a:lnTo>
                    <a:pt x="0" y="28964"/>
                  </a:lnTo>
                  <a:cubicBezTo>
                    <a:pt x="0" y="17534"/>
                    <a:pt x="6668" y="7057"/>
                    <a:pt x="18098" y="2294"/>
                  </a:cubicBezTo>
                  <a:cubicBezTo>
                    <a:pt x="28575" y="-2468"/>
                    <a:pt x="40957" y="389"/>
                    <a:pt x="49530" y="8962"/>
                  </a:cubicBezTo>
                  <a:lnTo>
                    <a:pt x="369570" y="329002"/>
                  </a:lnTo>
                  <a:cubicBezTo>
                    <a:pt x="375285" y="334717"/>
                    <a:pt x="378143" y="341384"/>
                    <a:pt x="378143" y="349004"/>
                  </a:cubicBezTo>
                  <a:cubicBezTo>
                    <a:pt x="378143" y="356624"/>
                    <a:pt x="375285" y="364244"/>
                    <a:pt x="369570" y="369007"/>
                  </a:cubicBezTo>
                  <a:lnTo>
                    <a:pt x="49530" y="689047"/>
                  </a:lnTo>
                  <a:cubicBezTo>
                    <a:pt x="43815" y="693809"/>
                    <a:pt x="36195" y="696667"/>
                    <a:pt x="28575" y="696667"/>
                  </a:cubicBezTo>
                  <a:close/>
                  <a:moveTo>
                    <a:pt x="57150" y="97544"/>
                  </a:moveTo>
                  <a:lnTo>
                    <a:pt x="57150" y="598559"/>
                  </a:lnTo>
                  <a:lnTo>
                    <a:pt x="307658" y="348052"/>
                  </a:lnTo>
                  <a:lnTo>
                    <a:pt x="57150" y="975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16D45D7C-A3F1-4FE9-B915-E791DD448DFE}"/>
                </a:ext>
              </a:extLst>
            </p:cNvPr>
            <p:cNvSpPr/>
            <p:nvPr/>
          </p:nvSpPr>
          <p:spPr>
            <a:xfrm>
              <a:off x="4101464" y="3940492"/>
              <a:ext cx="540067" cy="57150"/>
            </a:xfrm>
            <a:custGeom>
              <a:avLst/>
              <a:gdLst>
                <a:gd name="connsiteX0" fmla="*/ 511493 w 540067"/>
                <a:gd name="connsiteY0" fmla="*/ 57150 h 57150"/>
                <a:gd name="connsiteX1" fmla="*/ 28575 w 540067"/>
                <a:gd name="connsiteY1" fmla="*/ 57150 h 57150"/>
                <a:gd name="connsiteX2" fmla="*/ 0 w 540067"/>
                <a:gd name="connsiteY2" fmla="*/ 28575 h 57150"/>
                <a:gd name="connsiteX3" fmla="*/ 28575 w 540067"/>
                <a:gd name="connsiteY3" fmla="*/ 0 h 57150"/>
                <a:gd name="connsiteX4" fmla="*/ 511493 w 540067"/>
                <a:gd name="connsiteY4" fmla="*/ 0 h 57150"/>
                <a:gd name="connsiteX5" fmla="*/ 540068 w 540067"/>
                <a:gd name="connsiteY5" fmla="*/ 28575 h 57150"/>
                <a:gd name="connsiteX6" fmla="*/ 511493 w 540067"/>
                <a:gd name="connsiteY6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0067" h="57150">
                  <a:moveTo>
                    <a:pt x="511493" y="57150"/>
                  </a:moveTo>
                  <a:lnTo>
                    <a:pt x="28575" y="57150"/>
                  </a:lnTo>
                  <a:cubicBezTo>
                    <a:pt x="12383" y="57150"/>
                    <a:pt x="0" y="44767"/>
                    <a:pt x="0" y="28575"/>
                  </a:cubicBezTo>
                  <a:cubicBezTo>
                    <a:pt x="0" y="12383"/>
                    <a:pt x="12383" y="0"/>
                    <a:pt x="28575" y="0"/>
                  </a:cubicBezTo>
                  <a:lnTo>
                    <a:pt x="511493" y="0"/>
                  </a:lnTo>
                  <a:cubicBezTo>
                    <a:pt x="527685" y="0"/>
                    <a:pt x="540068" y="12383"/>
                    <a:pt x="540068" y="28575"/>
                  </a:cubicBezTo>
                  <a:cubicBezTo>
                    <a:pt x="540068" y="44767"/>
                    <a:pt x="527685" y="57150"/>
                    <a:pt x="511493" y="571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043CECE7-7889-4EAD-BED5-323A294E833C}"/>
                </a:ext>
              </a:extLst>
            </p:cNvPr>
            <p:cNvSpPr/>
            <p:nvPr/>
          </p:nvSpPr>
          <p:spPr>
            <a:xfrm>
              <a:off x="4101464" y="3808095"/>
              <a:ext cx="377190" cy="57150"/>
            </a:xfrm>
            <a:custGeom>
              <a:avLst/>
              <a:gdLst>
                <a:gd name="connsiteX0" fmla="*/ 348615 w 377190"/>
                <a:gd name="connsiteY0" fmla="*/ 57150 h 57150"/>
                <a:gd name="connsiteX1" fmla="*/ 28575 w 377190"/>
                <a:gd name="connsiteY1" fmla="*/ 57150 h 57150"/>
                <a:gd name="connsiteX2" fmla="*/ 0 w 377190"/>
                <a:gd name="connsiteY2" fmla="*/ 28575 h 57150"/>
                <a:gd name="connsiteX3" fmla="*/ 28575 w 377190"/>
                <a:gd name="connsiteY3" fmla="*/ 0 h 57150"/>
                <a:gd name="connsiteX4" fmla="*/ 348615 w 377190"/>
                <a:gd name="connsiteY4" fmla="*/ 0 h 57150"/>
                <a:gd name="connsiteX5" fmla="*/ 377190 w 377190"/>
                <a:gd name="connsiteY5" fmla="*/ 28575 h 57150"/>
                <a:gd name="connsiteX6" fmla="*/ 348615 w 377190"/>
                <a:gd name="connsiteY6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7190" h="57150">
                  <a:moveTo>
                    <a:pt x="348615" y="57150"/>
                  </a:moveTo>
                  <a:lnTo>
                    <a:pt x="28575" y="57150"/>
                  </a:lnTo>
                  <a:cubicBezTo>
                    <a:pt x="12383" y="57150"/>
                    <a:pt x="0" y="44767"/>
                    <a:pt x="0" y="28575"/>
                  </a:cubicBezTo>
                  <a:cubicBezTo>
                    <a:pt x="0" y="12383"/>
                    <a:pt x="12383" y="0"/>
                    <a:pt x="28575" y="0"/>
                  </a:cubicBezTo>
                  <a:lnTo>
                    <a:pt x="348615" y="0"/>
                  </a:lnTo>
                  <a:cubicBezTo>
                    <a:pt x="364808" y="0"/>
                    <a:pt x="377190" y="12383"/>
                    <a:pt x="377190" y="28575"/>
                  </a:cubicBezTo>
                  <a:cubicBezTo>
                    <a:pt x="377190" y="44767"/>
                    <a:pt x="364808" y="57150"/>
                    <a:pt x="348615" y="571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092D5112-900D-4A7C-9EA8-C501BE6EF04D}"/>
                </a:ext>
              </a:extLst>
            </p:cNvPr>
            <p:cNvSpPr/>
            <p:nvPr/>
          </p:nvSpPr>
          <p:spPr>
            <a:xfrm>
              <a:off x="4101464" y="4073842"/>
              <a:ext cx="377190" cy="57150"/>
            </a:xfrm>
            <a:custGeom>
              <a:avLst/>
              <a:gdLst>
                <a:gd name="connsiteX0" fmla="*/ 348615 w 377190"/>
                <a:gd name="connsiteY0" fmla="*/ 57150 h 57150"/>
                <a:gd name="connsiteX1" fmla="*/ 28575 w 377190"/>
                <a:gd name="connsiteY1" fmla="*/ 57150 h 57150"/>
                <a:gd name="connsiteX2" fmla="*/ 0 w 377190"/>
                <a:gd name="connsiteY2" fmla="*/ 28575 h 57150"/>
                <a:gd name="connsiteX3" fmla="*/ 28575 w 377190"/>
                <a:gd name="connsiteY3" fmla="*/ 0 h 57150"/>
                <a:gd name="connsiteX4" fmla="*/ 348615 w 377190"/>
                <a:gd name="connsiteY4" fmla="*/ 0 h 57150"/>
                <a:gd name="connsiteX5" fmla="*/ 377190 w 377190"/>
                <a:gd name="connsiteY5" fmla="*/ 28575 h 57150"/>
                <a:gd name="connsiteX6" fmla="*/ 348615 w 377190"/>
                <a:gd name="connsiteY6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7190" h="57150">
                  <a:moveTo>
                    <a:pt x="348615" y="57150"/>
                  </a:moveTo>
                  <a:lnTo>
                    <a:pt x="28575" y="57150"/>
                  </a:lnTo>
                  <a:cubicBezTo>
                    <a:pt x="12383" y="57150"/>
                    <a:pt x="0" y="44767"/>
                    <a:pt x="0" y="28575"/>
                  </a:cubicBezTo>
                  <a:cubicBezTo>
                    <a:pt x="0" y="12382"/>
                    <a:pt x="12383" y="0"/>
                    <a:pt x="28575" y="0"/>
                  </a:cubicBezTo>
                  <a:lnTo>
                    <a:pt x="348615" y="0"/>
                  </a:lnTo>
                  <a:cubicBezTo>
                    <a:pt x="364808" y="0"/>
                    <a:pt x="377190" y="12382"/>
                    <a:pt x="377190" y="28575"/>
                  </a:cubicBezTo>
                  <a:cubicBezTo>
                    <a:pt x="377190" y="44767"/>
                    <a:pt x="364808" y="57150"/>
                    <a:pt x="348615" y="571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6" name="图形 114">
            <a:extLst>
              <a:ext uri="{FF2B5EF4-FFF2-40B4-BE49-F238E27FC236}">
                <a16:creationId xmlns:a16="http://schemas.microsoft.com/office/drawing/2014/main" id="{84AA9421-B264-4262-9CCC-3E90A5B1E4EB}"/>
              </a:ext>
            </a:extLst>
          </p:cNvPr>
          <p:cNvGrpSpPr/>
          <p:nvPr/>
        </p:nvGrpSpPr>
        <p:grpSpPr>
          <a:xfrm>
            <a:off x="5290163" y="5569271"/>
            <a:ext cx="326827" cy="264429"/>
            <a:chOff x="4101464" y="3621015"/>
            <a:chExt cx="861060" cy="696666"/>
          </a:xfr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</p:grpSpPr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B080AEC0-B979-4E8E-9F23-59AEEDE9A566}"/>
                </a:ext>
              </a:extLst>
            </p:cNvPr>
            <p:cNvSpPr/>
            <p:nvPr/>
          </p:nvSpPr>
          <p:spPr>
            <a:xfrm>
              <a:off x="4584381" y="3621015"/>
              <a:ext cx="378142" cy="696666"/>
            </a:xfrm>
            <a:custGeom>
              <a:avLst/>
              <a:gdLst>
                <a:gd name="connsiteX0" fmla="*/ 28575 w 378142"/>
                <a:gd name="connsiteY0" fmla="*/ 696667 h 696666"/>
                <a:gd name="connsiteX1" fmla="*/ 18098 w 378142"/>
                <a:gd name="connsiteY1" fmla="*/ 694762 h 696666"/>
                <a:gd name="connsiteX2" fmla="*/ 0 w 378142"/>
                <a:gd name="connsiteY2" fmla="*/ 668092 h 696666"/>
                <a:gd name="connsiteX3" fmla="*/ 0 w 378142"/>
                <a:gd name="connsiteY3" fmla="*/ 28964 h 696666"/>
                <a:gd name="connsiteX4" fmla="*/ 18098 w 378142"/>
                <a:gd name="connsiteY4" fmla="*/ 2294 h 696666"/>
                <a:gd name="connsiteX5" fmla="*/ 49530 w 378142"/>
                <a:gd name="connsiteY5" fmla="*/ 8962 h 696666"/>
                <a:gd name="connsiteX6" fmla="*/ 369570 w 378142"/>
                <a:gd name="connsiteY6" fmla="*/ 329002 h 696666"/>
                <a:gd name="connsiteX7" fmla="*/ 378143 w 378142"/>
                <a:gd name="connsiteY7" fmla="*/ 349004 h 696666"/>
                <a:gd name="connsiteX8" fmla="*/ 369570 w 378142"/>
                <a:gd name="connsiteY8" fmla="*/ 369007 h 696666"/>
                <a:gd name="connsiteX9" fmla="*/ 49530 w 378142"/>
                <a:gd name="connsiteY9" fmla="*/ 689047 h 696666"/>
                <a:gd name="connsiteX10" fmla="*/ 28575 w 378142"/>
                <a:gd name="connsiteY10" fmla="*/ 696667 h 696666"/>
                <a:gd name="connsiteX11" fmla="*/ 57150 w 378142"/>
                <a:gd name="connsiteY11" fmla="*/ 97544 h 696666"/>
                <a:gd name="connsiteX12" fmla="*/ 57150 w 378142"/>
                <a:gd name="connsiteY12" fmla="*/ 598559 h 696666"/>
                <a:gd name="connsiteX13" fmla="*/ 307658 w 378142"/>
                <a:gd name="connsiteY13" fmla="*/ 348052 h 696666"/>
                <a:gd name="connsiteX14" fmla="*/ 57150 w 378142"/>
                <a:gd name="connsiteY14" fmla="*/ 97544 h 696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78142" h="696666">
                  <a:moveTo>
                    <a:pt x="28575" y="696667"/>
                  </a:moveTo>
                  <a:cubicBezTo>
                    <a:pt x="24765" y="696667"/>
                    <a:pt x="20955" y="695714"/>
                    <a:pt x="18098" y="694762"/>
                  </a:cubicBezTo>
                  <a:cubicBezTo>
                    <a:pt x="7620" y="689999"/>
                    <a:pt x="0" y="679522"/>
                    <a:pt x="0" y="668092"/>
                  </a:cubicBezTo>
                  <a:lnTo>
                    <a:pt x="0" y="28964"/>
                  </a:lnTo>
                  <a:cubicBezTo>
                    <a:pt x="0" y="17534"/>
                    <a:pt x="6668" y="7057"/>
                    <a:pt x="18098" y="2294"/>
                  </a:cubicBezTo>
                  <a:cubicBezTo>
                    <a:pt x="28575" y="-2468"/>
                    <a:pt x="40957" y="389"/>
                    <a:pt x="49530" y="8962"/>
                  </a:cubicBezTo>
                  <a:lnTo>
                    <a:pt x="369570" y="329002"/>
                  </a:lnTo>
                  <a:cubicBezTo>
                    <a:pt x="375285" y="334717"/>
                    <a:pt x="378143" y="341384"/>
                    <a:pt x="378143" y="349004"/>
                  </a:cubicBezTo>
                  <a:cubicBezTo>
                    <a:pt x="378143" y="356624"/>
                    <a:pt x="375285" y="364244"/>
                    <a:pt x="369570" y="369007"/>
                  </a:cubicBezTo>
                  <a:lnTo>
                    <a:pt x="49530" y="689047"/>
                  </a:lnTo>
                  <a:cubicBezTo>
                    <a:pt x="43815" y="693809"/>
                    <a:pt x="36195" y="696667"/>
                    <a:pt x="28575" y="696667"/>
                  </a:cubicBezTo>
                  <a:close/>
                  <a:moveTo>
                    <a:pt x="57150" y="97544"/>
                  </a:moveTo>
                  <a:lnTo>
                    <a:pt x="57150" y="598559"/>
                  </a:lnTo>
                  <a:lnTo>
                    <a:pt x="307658" y="348052"/>
                  </a:lnTo>
                  <a:lnTo>
                    <a:pt x="57150" y="975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19407277-E842-4F34-A700-95ACB4DC7F88}"/>
                </a:ext>
              </a:extLst>
            </p:cNvPr>
            <p:cNvSpPr/>
            <p:nvPr/>
          </p:nvSpPr>
          <p:spPr>
            <a:xfrm>
              <a:off x="4101464" y="3940492"/>
              <a:ext cx="540067" cy="57150"/>
            </a:xfrm>
            <a:custGeom>
              <a:avLst/>
              <a:gdLst>
                <a:gd name="connsiteX0" fmla="*/ 511493 w 540067"/>
                <a:gd name="connsiteY0" fmla="*/ 57150 h 57150"/>
                <a:gd name="connsiteX1" fmla="*/ 28575 w 540067"/>
                <a:gd name="connsiteY1" fmla="*/ 57150 h 57150"/>
                <a:gd name="connsiteX2" fmla="*/ 0 w 540067"/>
                <a:gd name="connsiteY2" fmla="*/ 28575 h 57150"/>
                <a:gd name="connsiteX3" fmla="*/ 28575 w 540067"/>
                <a:gd name="connsiteY3" fmla="*/ 0 h 57150"/>
                <a:gd name="connsiteX4" fmla="*/ 511493 w 540067"/>
                <a:gd name="connsiteY4" fmla="*/ 0 h 57150"/>
                <a:gd name="connsiteX5" fmla="*/ 540068 w 540067"/>
                <a:gd name="connsiteY5" fmla="*/ 28575 h 57150"/>
                <a:gd name="connsiteX6" fmla="*/ 511493 w 540067"/>
                <a:gd name="connsiteY6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0067" h="57150">
                  <a:moveTo>
                    <a:pt x="511493" y="57150"/>
                  </a:moveTo>
                  <a:lnTo>
                    <a:pt x="28575" y="57150"/>
                  </a:lnTo>
                  <a:cubicBezTo>
                    <a:pt x="12383" y="57150"/>
                    <a:pt x="0" y="44767"/>
                    <a:pt x="0" y="28575"/>
                  </a:cubicBezTo>
                  <a:cubicBezTo>
                    <a:pt x="0" y="12383"/>
                    <a:pt x="12383" y="0"/>
                    <a:pt x="28575" y="0"/>
                  </a:cubicBezTo>
                  <a:lnTo>
                    <a:pt x="511493" y="0"/>
                  </a:lnTo>
                  <a:cubicBezTo>
                    <a:pt x="527685" y="0"/>
                    <a:pt x="540068" y="12383"/>
                    <a:pt x="540068" y="28575"/>
                  </a:cubicBezTo>
                  <a:cubicBezTo>
                    <a:pt x="540068" y="44767"/>
                    <a:pt x="527685" y="57150"/>
                    <a:pt x="511493" y="571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F73C8390-FD5D-41E0-B224-4E5566DC9F51}"/>
                </a:ext>
              </a:extLst>
            </p:cNvPr>
            <p:cNvSpPr/>
            <p:nvPr/>
          </p:nvSpPr>
          <p:spPr>
            <a:xfrm>
              <a:off x="4101464" y="3808095"/>
              <a:ext cx="377190" cy="57150"/>
            </a:xfrm>
            <a:custGeom>
              <a:avLst/>
              <a:gdLst>
                <a:gd name="connsiteX0" fmla="*/ 348615 w 377190"/>
                <a:gd name="connsiteY0" fmla="*/ 57150 h 57150"/>
                <a:gd name="connsiteX1" fmla="*/ 28575 w 377190"/>
                <a:gd name="connsiteY1" fmla="*/ 57150 h 57150"/>
                <a:gd name="connsiteX2" fmla="*/ 0 w 377190"/>
                <a:gd name="connsiteY2" fmla="*/ 28575 h 57150"/>
                <a:gd name="connsiteX3" fmla="*/ 28575 w 377190"/>
                <a:gd name="connsiteY3" fmla="*/ 0 h 57150"/>
                <a:gd name="connsiteX4" fmla="*/ 348615 w 377190"/>
                <a:gd name="connsiteY4" fmla="*/ 0 h 57150"/>
                <a:gd name="connsiteX5" fmla="*/ 377190 w 377190"/>
                <a:gd name="connsiteY5" fmla="*/ 28575 h 57150"/>
                <a:gd name="connsiteX6" fmla="*/ 348615 w 377190"/>
                <a:gd name="connsiteY6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7190" h="57150">
                  <a:moveTo>
                    <a:pt x="348615" y="57150"/>
                  </a:moveTo>
                  <a:lnTo>
                    <a:pt x="28575" y="57150"/>
                  </a:lnTo>
                  <a:cubicBezTo>
                    <a:pt x="12383" y="57150"/>
                    <a:pt x="0" y="44767"/>
                    <a:pt x="0" y="28575"/>
                  </a:cubicBezTo>
                  <a:cubicBezTo>
                    <a:pt x="0" y="12383"/>
                    <a:pt x="12383" y="0"/>
                    <a:pt x="28575" y="0"/>
                  </a:cubicBezTo>
                  <a:lnTo>
                    <a:pt x="348615" y="0"/>
                  </a:lnTo>
                  <a:cubicBezTo>
                    <a:pt x="364808" y="0"/>
                    <a:pt x="377190" y="12383"/>
                    <a:pt x="377190" y="28575"/>
                  </a:cubicBezTo>
                  <a:cubicBezTo>
                    <a:pt x="377190" y="44767"/>
                    <a:pt x="364808" y="57150"/>
                    <a:pt x="348615" y="571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1DB00451-0CCC-44D2-9FDE-C9CDC4BCFAE2}"/>
                </a:ext>
              </a:extLst>
            </p:cNvPr>
            <p:cNvSpPr/>
            <p:nvPr/>
          </p:nvSpPr>
          <p:spPr>
            <a:xfrm>
              <a:off x="4101464" y="4073842"/>
              <a:ext cx="377190" cy="57150"/>
            </a:xfrm>
            <a:custGeom>
              <a:avLst/>
              <a:gdLst>
                <a:gd name="connsiteX0" fmla="*/ 348615 w 377190"/>
                <a:gd name="connsiteY0" fmla="*/ 57150 h 57150"/>
                <a:gd name="connsiteX1" fmla="*/ 28575 w 377190"/>
                <a:gd name="connsiteY1" fmla="*/ 57150 h 57150"/>
                <a:gd name="connsiteX2" fmla="*/ 0 w 377190"/>
                <a:gd name="connsiteY2" fmla="*/ 28575 h 57150"/>
                <a:gd name="connsiteX3" fmla="*/ 28575 w 377190"/>
                <a:gd name="connsiteY3" fmla="*/ 0 h 57150"/>
                <a:gd name="connsiteX4" fmla="*/ 348615 w 377190"/>
                <a:gd name="connsiteY4" fmla="*/ 0 h 57150"/>
                <a:gd name="connsiteX5" fmla="*/ 377190 w 377190"/>
                <a:gd name="connsiteY5" fmla="*/ 28575 h 57150"/>
                <a:gd name="connsiteX6" fmla="*/ 348615 w 377190"/>
                <a:gd name="connsiteY6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7190" h="57150">
                  <a:moveTo>
                    <a:pt x="348615" y="57150"/>
                  </a:moveTo>
                  <a:lnTo>
                    <a:pt x="28575" y="57150"/>
                  </a:lnTo>
                  <a:cubicBezTo>
                    <a:pt x="12383" y="57150"/>
                    <a:pt x="0" y="44767"/>
                    <a:pt x="0" y="28575"/>
                  </a:cubicBezTo>
                  <a:cubicBezTo>
                    <a:pt x="0" y="12382"/>
                    <a:pt x="12383" y="0"/>
                    <a:pt x="28575" y="0"/>
                  </a:cubicBezTo>
                  <a:lnTo>
                    <a:pt x="348615" y="0"/>
                  </a:lnTo>
                  <a:cubicBezTo>
                    <a:pt x="364808" y="0"/>
                    <a:pt x="377190" y="12382"/>
                    <a:pt x="377190" y="28575"/>
                  </a:cubicBezTo>
                  <a:cubicBezTo>
                    <a:pt x="377190" y="44767"/>
                    <a:pt x="364808" y="57150"/>
                    <a:pt x="348615" y="571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96000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PA-图片 115">
            <a:extLst>
              <a:ext uri="{FF2B5EF4-FFF2-40B4-BE49-F238E27FC236}">
                <a16:creationId xmlns:a16="http://schemas.microsoft.com/office/drawing/2014/main" id="{90BDF5B5-578B-4478-BE47-652E19ECD93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15" name="PA-图片 114">
            <a:extLst>
              <a:ext uri="{FF2B5EF4-FFF2-40B4-BE49-F238E27FC236}">
                <a16:creationId xmlns:a16="http://schemas.microsoft.com/office/drawing/2014/main" id="{ED2020C0-2F81-44F0-9FEE-F4312F014E44}"/>
              </a:ext>
            </a:extLst>
          </p:cNvPr>
          <p:cNvPicPr>
            <a:picLocks/>
          </p:cNvPicPr>
          <p:nvPr>
            <p:custDataLst>
              <p:tags r:id="rId2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19" name="PA-图片 118">
            <a:extLst>
              <a:ext uri="{FF2B5EF4-FFF2-40B4-BE49-F238E27FC236}">
                <a16:creationId xmlns:a16="http://schemas.microsoft.com/office/drawing/2014/main" id="{75940E86-8545-4941-AC8B-0AEAD475B416}"/>
              </a:ext>
            </a:extLst>
          </p:cNvPr>
          <p:cNvPicPr>
            <a:picLocks/>
          </p:cNvPicPr>
          <p:nvPr>
            <p:custDataLst>
              <p:tags r:id="rId3"/>
            </p:custDataLst>
          </p:nvPr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9" name="PA-图片 8">
            <a:extLst>
              <a:ext uri="{FF2B5EF4-FFF2-40B4-BE49-F238E27FC236}">
                <a16:creationId xmlns:a16="http://schemas.microsoft.com/office/drawing/2014/main" id="{E9EC448B-81EB-487B-AA83-A50442A49C51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3261115" y="0"/>
            <a:ext cx="5669771" cy="2334970"/>
          </a:xfrm>
          <a:prstGeom prst="rect">
            <a:avLst/>
          </a:prstGeom>
        </p:spPr>
      </p:pic>
      <p:sp>
        <p:nvSpPr>
          <p:cNvPr id="24" name="PA-文本框 23">
            <a:extLst>
              <a:ext uri="{FF2B5EF4-FFF2-40B4-BE49-F238E27FC236}">
                <a16:creationId xmlns:a16="http://schemas.microsoft.com/office/drawing/2014/main" id="{7A441256-4C0D-415F-A0DB-4CADD76F30FB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173217" y="424107"/>
            <a:ext cx="18455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zh-CN" altLang="en-US" sz="3200" dirty="0">
                <a:gradFill flip="none" rotWithShape="1">
                  <a:gsLst>
                    <a:gs pos="28000">
                      <a:srgbClr val="E0A368"/>
                    </a:gs>
                    <a:gs pos="23000">
                      <a:srgbClr val="FBE2C3"/>
                    </a:gs>
                    <a:gs pos="68000">
                      <a:srgbClr val="CF8B4F"/>
                    </a:gs>
                    <a:gs pos="56000">
                      <a:srgbClr val="FBE2C3"/>
                    </a:gs>
                    <a:gs pos="81000">
                      <a:srgbClr val="FBE2C3"/>
                    </a:gs>
                  </a:gsLst>
                  <a:lin ang="1800000" scaled="0"/>
                  <a:tileRect/>
                </a:gradFill>
                <a:effectLst>
                  <a:outerShdw blurRad="190500" dist="38100" dir="2700000" sx="101000" sy="101000" algn="tl" rotWithShape="0">
                    <a:prstClr val="black">
                      <a:alpha val="2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五四惊雷</a:t>
            </a:r>
          </a:p>
        </p:txBody>
      </p:sp>
      <p:grpSp>
        <p:nvGrpSpPr>
          <p:cNvPr id="25" name="PA-组合 24">
            <a:extLst>
              <a:ext uri="{FF2B5EF4-FFF2-40B4-BE49-F238E27FC236}">
                <a16:creationId xmlns:a16="http://schemas.microsoft.com/office/drawing/2014/main" id="{1E5A3D12-D9EB-49A4-A557-2D9F4B3276C4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2621726" y="488196"/>
            <a:ext cx="6948549" cy="435157"/>
            <a:chOff x="3060771" y="488196"/>
            <a:chExt cx="6948549" cy="435157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0D44DA63-0CCF-4304-BBE5-F0074B7FC5F2}"/>
                </a:ext>
              </a:extLst>
            </p:cNvPr>
            <p:cNvGrpSpPr/>
            <p:nvPr/>
          </p:nvGrpSpPr>
          <p:grpSpPr>
            <a:xfrm>
              <a:off x="3060771" y="488196"/>
              <a:ext cx="2014600" cy="435157"/>
              <a:chOff x="2066925" y="4231229"/>
              <a:chExt cx="2014600" cy="435157"/>
            </a:xfrm>
          </p:grpSpPr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id="{CAF4911E-B8C3-4E4F-B465-944B9D04E0D4}"/>
                  </a:ext>
                </a:extLst>
              </p:cNvPr>
              <p:cNvGrpSpPr/>
              <p:nvPr/>
            </p:nvGrpSpPr>
            <p:grpSpPr>
              <a:xfrm>
                <a:off x="3810670" y="4231229"/>
                <a:ext cx="270855" cy="435157"/>
                <a:chOff x="3810670" y="4231229"/>
                <a:chExt cx="270855" cy="435157"/>
              </a:xfrm>
            </p:grpSpPr>
            <p:sp>
              <p:nvSpPr>
                <p:cNvPr id="35" name="PA-星形: 五角 27">
                  <a:extLst>
                    <a:ext uri="{FF2B5EF4-FFF2-40B4-BE49-F238E27FC236}">
                      <a16:creationId xmlns:a16="http://schemas.microsoft.com/office/drawing/2014/main" id="{976B6A43-1FAD-45FB-A6AD-DCF216DB04C5}"/>
                    </a:ext>
                  </a:extLst>
                </p:cNvPr>
                <p:cNvSpPr/>
                <p:nvPr>
                  <p:custDataLst>
                    <p:tags r:id="rId14"/>
                  </p:custDataLst>
                </p:nvPr>
              </p:nvSpPr>
              <p:spPr>
                <a:xfrm>
                  <a:off x="3958311" y="4231229"/>
                  <a:ext cx="123214" cy="123214"/>
                </a:xfrm>
                <a:prstGeom prst="star5">
                  <a:avLst/>
                </a:prstGeom>
                <a:gradFill>
                  <a:gsLst>
                    <a:gs pos="100000">
                      <a:srgbClr val="FBE2C3"/>
                    </a:gs>
                    <a:gs pos="76000">
                      <a:srgbClr val="E0AD7D"/>
                    </a:gs>
                    <a:gs pos="38038">
                      <a:srgbClr val="E0A368"/>
                    </a:gs>
                    <a:gs pos="22000">
                      <a:srgbClr val="FBE2C3"/>
                    </a:gs>
                    <a:gs pos="0">
                      <a:srgbClr val="FBE2C3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PA-星形: 五角 28">
                  <a:extLst>
                    <a:ext uri="{FF2B5EF4-FFF2-40B4-BE49-F238E27FC236}">
                      <a16:creationId xmlns:a16="http://schemas.microsoft.com/office/drawing/2014/main" id="{9E90A281-65A0-403A-BD0B-73291C30469F}"/>
                    </a:ext>
                  </a:extLst>
                </p:cNvPr>
                <p:cNvSpPr/>
                <p:nvPr>
                  <p:custDataLst>
                    <p:tags r:id="rId15"/>
                  </p:custDataLst>
                </p:nvPr>
              </p:nvSpPr>
              <p:spPr>
                <a:xfrm>
                  <a:off x="3810670" y="4373240"/>
                  <a:ext cx="151134" cy="151134"/>
                </a:xfrm>
                <a:prstGeom prst="star5">
                  <a:avLst/>
                </a:prstGeom>
                <a:gradFill>
                  <a:gsLst>
                    <a:gs pos="100000">
                      <a:srgbClr val="FBE2C3"/>
                    </a:gs>
                    <a:gs pos="76000">
                      <a:srgbClr val="E0AD7D"/>
                    </a:gs>
                    <a:gs pos="38038">
                      <a:srgbClr val="E0A368"/>
                    </a:gs>
                    <a:gs pos="22000">
                      <a:srgbClr val="FBE2C3"/>
                    </a:gs>
                    <a:gs pos="0">
                      <a:srgbClr val="FBE2C3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PA-星形: 五角 30">
                  <a:extLst>
                    <a:ext uri="{FF2B5EF4-FFF2-40B4-BE49-F238E27FC236}">
                      <a16:creationId xmlns:a16="http://schemas.microsoft.com/office/drawing/2014/main" id="{D3BBA4F3-5BDE-4D18-B88E-18525C45C2CD}"/>
                    </a:ext>
                  </a:extLst>
                </p:cNvPr>
                <p:cNvSpPr/>
                <p:nvPr>
                  <p:custDataLst>
                    <p:tags r:id="rId16"/>
                  </p:custDataLst>
                </p:nvPr>
              </p:nvSpPr>
              <p:spPr>
                <a:xfrm>
                  <a:off x="3958311" y="4543172"/>
                  <a:ext cx="123214" cy="123214"/>
                </a:xfrm>
                <a:prstGeom prst="star5">
                  <a:avLst/>
                </a:prstGeom>
                <a:gradFill>
                  <a:gsLst>
                    <a:gs pos="100000">
                      <a:srgbClr val="FBE2C3"/>
                    </a:gs>
                    <a:gs pos="76000">
                      <a:srgbClr val="E0AD7D"/>
                    </a:gs>
                    <a:gs pos="38038">
                      <a:srgbClr val="E0A368"/>
                    </a:gs>
                    <a:gs pos="22000">
                      <a:srgbClr val="FBE2C3"/>
                    </a:gs>
                    <a:gs pos="0">
                      <a:srgbClr val="FBE2C3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34" name="PA-直接连接符 33">
                <a:extLst>
                  <a:ext uri="{FF2B5EF4-FFF2-40B4-BE49-F238E27FC236}">
                    <a16:creationId xmlns:a16="http://schemas.microsoft.com/office/drawing/2014/main" id="{112DBFAA-A5D5-407D-9F84-1C81CA1ABDA8}"/>
                  </a:ext>
                </a:extLst>
              </p:cNvPr>
              <p:cNvCxnSpPr>
                <a:cxnSpLocks/>
              </p:cNvCxnSpPr>
              <p:nvPr>
                <p:custDataLst>
                  <p:tags r:id="rId13"/>
                </p:custDataLst>
              </p:nvPr>
            </p:nvCxnSpPr>
            <p:spPr>
              <a:xfrm flipH="1">
                <a:off x="2066925" y="4459528"/>
                <a:ext cx="1672307" cy="0"/>
              </a:xfrm>
              <a:prstGeom prst="line">
                <a:avLst/>
              </a:prstGeom>
              <a:ln>
                <a:gradFill>
                  <a:gsLst>
                    <a:gs pos="100000">
                      <a:srgbClr val="FBE2C3">
                        <a:alpha val="0"/>
                      </a:srgbClr>
                    </a:gs>
                    <a:gs pos="0">
                      <a:srgbClr val="E0A368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A6089C31-58E4-4177-B594-702182AF81C3}"/>
                </a:ext>
              </a:extLst>
            </p:cNvPr>
            <p:cNvGrpSpPr/>
            <p:nvPr/>
          </p:nvGrpSpPr>
          <p:grpSpPr>
            <a:xfrm>
              <a:off x="7990747" y="488196"/>
              <a:ext cx="2018573" cy="435157"/>
              <a:chOff x="8320761" y="4231229"/>
              <a:chExt cx="2018573" cy="435157"/>
            </a:xfrm>
          </p:grpSpPr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0DE97872-0B5A-419B-A144-482F05DCE5E3}"/>
                  </a:ext>
                </a:extLst>
              </p:cNvPr>
              <p:cNvGrpSpPr/>
              <p:nvPr/>
            </p:nvGrpSpPr>
            <p:grpSpPr>
              <a:xfrm>
                <a:off x="8320761" y="4231229"/>
                <a:ext cx="274348" cy="435157"/>
                <a:chOff x="8320761" y="4231229"/>
                <a:chExt cx="274348" cy="435157"/>
              </a:xfrm>
            </p:grpSpPr>
            <p:sp>
              <p:nvSpPr>
                <p:cNvPr id="30" name="PA-星形: 五角 40">
                  <a:extLst>
                    <a:ext uri="{FF2B5EF4-FFF2-40B4-BE49-F238E27FC236}">
                      <a16:creationId xmlns:a16="http://schemas.microsoft.com/office/drawing/2014/main" id="{B357C5E4-1498-4355-97A1-E66D36830A52}"/>
                    </a:ext>
                  </a:extLst>
                </p:cNvPr>
                <p:cNvSpPr/>
                <p:nvPr>
                  <p:custDataLst>
                    <p:tags r:id="rId10"/>
                  </p:custDataLst>
                </p:nvPr>
              </p:nvSpPr>
              <p:spPr>
                <a:xfrm>
                  <a:off x="8320761" y="4231229"/>
                  <a:ext cx="123214" cy="123214"/>
                </a:xfrm>
                <a:prstGeom prst="star5">
                  <a:avLst/>
                </a:prstGeom>
                <a:gradFill>
                  <a:gsLst>
                    <a:gs pos="100000">
                      <a:srgbClr val="FBE2C3"/>
                    </a:gs>
                    <a:gs pos="76000">
                      <a:srgbClr val="E0AD7D"/>
                    </a:gs>
                    <a:gs pos="38038">
                      <a:srgbClr val="E0A368"/>
                    </a:gs>
                    <a:gs pos="22000">
                      <a:srgbClr val="FBE2C3"/>
                    </a:gs>
                    <a:gs pos="0">
                      <a:srgbClr val="FBE2C3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PA-星形: 五角 41">
                  <a:extLst>
                    <a:ext uri="{FF2B5EF4-FFF2-40B4-BE49-F238E27FC236}">
                      <a16:creationId xmlns:a16="http://schemas.microsoft.com/office/drawing/2014/main" id="{5FFD0437-0579-4FBE-AA56-D0655199FCD3}"/>
                    </a:ext>
                  </a:extLst>
                </p:cNvPr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8443975" y="4373240"/>
                  <a:ext cx="151134" cy="151134"/>
                </a:xfrm>
                <a:prstGeom prst="star5">
                  <a:avLst/>
                </a:prstGeom>
                <a:gradFill>
                  <a:gsLst>
                    <a:gs pos="100000">
                      <a:srgbClr val="FBE2C3"/>
                    </a:gs>
                    <a:gs pos="76000">
                      <a:srgbClr val="E0AD7D"/>
                    </a:gs>
                    <a:gs pos="38038">
                      <a:srgbClr val="E0A368"/>
                    </a:gs>
                    <a:gs pos="22000">
                      <a:srgbClr val="FBE2C3"/>
                    </a:gs>
                    <a:gs pos="0">
                      <a:srgbClr val="FBE2C3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PA-星形: 五角 42">
                  <a:extLst>
                    <a:ext uri="{FF2B5EF4-FFF2-40B4-BE49-F238E27FC236}">
                      <a16:creationId xmlns:a16="http://schemas.microsoft.com/office/drawing/2014/main" id="{CABA386E-C2E4-4DDD-BCAA-A9410731CDE7}"/>
                    </a:ext>
                  </a:extLst>
                </p:cNvPr>
                <p:cNvSpPr/>
                <p:nvPr>
                  <p:custDataLst>
                    <p:tags r:id="rId12"/>
                  </p:custDataLst>
                </p:nvPr>
              </p:nvSpPr>
              <p:spPr>
                <a:xfrm>
                  <a:off x="8320761" y="4543172"/>
                  <a:ext cx="123214" cy="123214"/>
                </a:xfrm>
                <a:prstGeom prst="star5">
                  <a:avLst/>
                </a:prstGeom>
                <a:gradFill>
                  <a:gsLst>
                    <a:gs pos="100000">
                      <a:srgbClr val="FBE2C3"/>
                    </a:gs>
                    <a:gs pos="76000">
                      <a:srgbClr val="E0AD7D"/>
                    </a:gs>
                    <a:gs pos="38038">
                      <a:srgbClr val="E0A368"/>
                    </a:gs>
                    <a:gs pos="22000">
                      <a:srgbClr val="FBE2C3"/>
                    </a:gs>
                    <a:gs pos="0">
                      <a:srgbClr val="FBE2C3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29" name="PA-直接连接符 43">
                <a:extLst>
                  <a:ext uri="{FF2B5EF4-FFF2-40B4-BE49-F238E27FC236}">
                    <a16:creationId xmlns:a16="http://schemas.microsoft.com/office/drawing/2014/main" id="{93A5804C-449E-47B6-8A8A-A1744A6945AB}"/>
                  </a:ext>
                </a:extLst>
              </p:cNvPr>
              <p:cNvCxnSpPr>
                <a:cxnSpLocks/>
              </p:cNvCxnSpPr>
              <p:nvPr>
                <p:custDataLst>
                  <p:tags r:id="rId9"/>
                </p:custDataLst>
              </p:nvPr>
            </p:nvCxnSpPr>
            <p:spPr>
              <a:xfrm flipH="1">
                <a:off x="8667027" y="4459528"/>
                <a:ext cx="1672307" cy="0"/>
              </a:xfrm>
              <a:prstGeom prst="line">
                <a:avLst/>
              </a:prstGeom>
              <a:ln>
                <a:gradFill>
                  <a:gsLst>
                    <a:gs pos="0">
                      <a:srgbClr val="FBE2C3">
                        <a:alpha val="0"/>
                      </a:srgbClr>
                    </a:gs>
                    <a:gs pos="100000">
                      <a:srgbClr val="E0A368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6" name="PA-任意多边形 55">
            <a:extLst>
              <a:ext uri="{FF2B5EF4-FFF2-40B4-BE49-F238E27FC236}">
                <a16:creationId xmlns:a16="http://schemas.microsoft.com/office/drawing/2014/main" id="{1E5D4536-65ED-4215-BA3D-4AAB94B36549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 rot="10800000">
            <a:off x="4743171" y="1046178"/>
            <a:ext cx="2705658" cy="597904"/>
          </a:xfrm>
          <a:custGeom>
            <a:avLst/>
            <a:gdLst>
              <a:gd name="connsiteX0" fmla="*/ 0 w 3581400"/>
              <a:gd name="connsiteY0" fmla="*/ 0 h 528365"/>
              <a:gd name="connsiteX1" fmla="*/ 3581400 w 3581400"/>
              <a:gd name="connsiteY1" fmla="*/ 0 h 528365"/>
              <a:gd name="connsiteX2" fmla="*/ 3581400 w 3581400"/>
              <a:gd name="connsiteY2" fmla="*/ 407356 h 528365"/>
              <a:gd name="connsiteX3" fmla="*/ 1860885 w 3581400"/>
              <a:gd name="connsiteY3" fmla="*/ 407356 h 528365"/>
              <a:gd name="connsiteX4" fmla="*/ 1790700 w 3581400"/>
              <a:gd name="connsiteY4" fmla="*/ 528365 h 528365"/>
              <a:gd name="connsiteX5" fmla="*/ 1720515 w 3581400"/>
              <a:gd name="connsiteY5" fmla="*/ 407356 h 528365"/>
              <a:gd name="connsiteX6" fmla="*/ 0 w 3581400"/>
              <a:gd name="connsiteY6" fmla="*/ 407356 h 528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81400" h="528365">
                <a:moveTo>
                  <a:pt x="0" y="0"/>
                </a:moveTo>
                <a:lnTo>
                  <a:pt x="3581400" y="0"/>
                </a:lnTo>
                <a:lnTo>
                  <a:pt x="3581400" y="407356"/>
                </a:lnTo>
                <a:lnTo>
                  <a:pt x="1860885" y="407356"/>
                </a:lnTo>
                <a:lnTo>
                  <a:pt x="1790700" y="528365"/>
                </a:lnTo>
                <a:lnTo>
                  <a:pt x="1720515" y="407356"/>
                </a:lnTo>
                <a:lnTo>
                  <a:pt x="0" y="407356"/>
                </a:lnTo>
                <a:close/>
              </a:path>
            </a:pathLst>
          </a:custGeom>
          <a:noFill/>
          <a:ln>
            <a:gradFill>
              <a:gsLst>
                <a:gs pos="0">
                  <a:schemeClr val="accent4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" name="PA-文本框 56">
            <a:extLst>
              <a:ext uri="{FF2B5EF4-FFF2-40B4-BE49-F238E27FC236}">
                <a16:creationId xmlns:a16="http://schemas.microsoft.com/office/drawing/2014/main" id="{3BE00467-68AD-4C2E-BC6C-D8EFCDA2F488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4943281" y="1148324"/>
            <a:ext cx="2305438" cy="5144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>
                <a:blipFill dpi="0" rotWithShape="1">
                  <a:blip r:embed="rId23"/>
                  <a:srcRect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工人阶级的力量</a:t>
            </a:r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5423902D-EE47-436B-8649-9F1EDC2AF25E}"/>
              </a:ext>
            </a:extLst>
          </p:cNvPr>
          <p:cNvGrpSpPr/>
          <p:nvPr/>
        </p:nvGrpSpPr>
        <p:grpSpPr>
          <a:xfrm>
            <a:off x="1511118" y="1795461"/>
            <a:ext cx="9169765" cy="1027705"/>
            <a:chOff x="1611574" y="5567871"/>
            <a:chExt cx="9169765" cy="1027705"/>
          </a:xfrm>
        </p:grpSpPr>
        <p:sp>
          <p:nvSpPr>
            <p:cNvPr id="78" name="矩形 77">
              <a:extLst>
                <a:ext uri="{FF2B5EF4-FFF2-40B4-BE49-F238E27FC236}">
                  <a16:creationId xmlns:a16="http://schemas.microsoft.com/office/drawing/2014/main" id="{DE70854B-16F4-40CB-88DA-EECFC6D25737}"/>
                </a:ext>
              </a:extLst>
            </p:cNvPr>
            <p:cNvSpPr/>
            <p:nvPr/>
          </p:nvSpPr>
          <p:spPr>
            <a:xfrm>
              <a:off x="2513397" y="5567871"/>
              <a:ext cx="736611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blipFill dpi="0" rotWithShape="1">
                    <a:blip r:embed="rId23"/>
                    <a:srcRect/>
                    <a:stretch>
                      <a:fillRect/>
                    </a:stretch>
                  </a:blipFill>
                  <a:effectLst>
                    <a:outerShdw blurRad="50800" dist="889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五四运动取得初步胜利的关键原因是什么呢？</a:t>
              </a:r>
            </a:p>
          </p:txBody>
        </p:sp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5BD4D548-C632-4D6E-9AE9-9227785AE1B5}"/>
                </a:ext>
              </a:extLst>
            </p:cNvPr>
            <p:cNvGrpSpPr/>
            <p:nvPr/>
          </p:nvGrpSpPr>
          <p:grpSpPr>
            <a:xfrm>
              <a:off x="1611574" y="5819758"/>
              <a:ext cx="9169765" cy="775818"/>
              <a:chOff x="1611574" y="5819758"/>
              <a:chExt cx="9169765" cy="775818"/>
            </a:xfrm>
          </p:grpSpPr>
          <p:grpSp>
            <p:nvGrpSpPr>
              <p:cNvPr id="80" name="组合 79">
                <a:extLst>
                  <a:ext uri="{FF2B5EF4-FFF2-40B4-BE49-F238E27FC236}">
                    <a16:creationId xmlns:a16="http://schemas.microsoft.com/office/drawing/2014/main" id="{1A7A8656-1F10-408F-BAC5-C05F0AAE8C6A}"/>
                  </a:ext>
                </a:extLst>
              </p:cNvPr>
              <p:cNvGrpSpPr/>
              <p:nvPr/>
            </p:nvGrpSpPr>
            <p:grpSpPr>
              <a:xfrm>
                <a:off x="1842573" y="5819758"/>
                <a:ext cx="8707766" cy="775818"/>
                <a:chOff x="1805991" y="6165937"/>
                <a:chExt cx="8707766" cy="775818"/>
              </a:xfrm>
            </p:grpSpPr>
            <p:cxnSp>
              <p:nvCxnSpPr>
                <p:cNvPr id="84" name="直接连接符 83">
                  <a:extLst>
                    <a:ext uri="{FF2B5EF4-FFF2-40B4-BE49-F238E27FC236}">
                      <a16:creationId xmlns:a16="http://schemas.microsoft.com/office/drawing/2014/main" id="{C637B13F-FBA9-49FE-81DD-7795809D793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05991" y="6553846"/>
                  <a:ext cx="8707766" cy="0"/>
                </a:xfrm>
                <a:prstGeom prst="line">
                  <a:avLst/>
                </a:prstGeom>
                <a:ln w="28575">
                  <a:gradFill flip="none" rotWithShape="1">
                    <a:gsLst>
                      <a:gs pos="0">
                        <a:srgbClr val="EACAB3"/>
                      </a:gs>
                      <a:gs pos="100000">
                        <a:srgbClr val="B7886C">
                          <a:alpha val="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85" name="图片 84">
                  <a:extLst>
                    <a:ext uri="{FF2B5EF4-FFF2-40B4-BE49-F238E27FC236}">
                      <a16:creationId xmlns:a16="http://schemas.microsoft.com/office/drawing/2014/main" id="{8718934A-86F7-4A61-BF12-3101D463065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942120" y="6165937"/>
                  <a:ext cx="4435508" cy="775818"/>
                </a:xfrm>
                <a:prstGeom prst="rect">
                  <a:avLst/>
                </a:prstGeom>
              </p:spPr>
            </p:pic>
          </p:grpSp>
          <p:grpSp>
            <p:nvGrpSpPr>
              <p:cNvPr id="81" name="组合 80">
                <a:extLst>
                  <a:ext uri="{FF2B5EF4-FFF2-40B4-BE49-F238E27FC236}">
                    <a16:creationId xmlns:a16="http://schemas.microsoft.com/office/drawing/2014/main" id="{85AD1DEE-3BD7-4136-BA71-63975E4E4764}"/>
                  </a:ext>
                </a:extLst>
              </p:cNvPr>
              <p:cNvGrpSpPr/>
              <p:nvPr/>
            </p:nvGrpSpPr>
            <p:grpSpPr>
              <a:xfrm>
                <a:off x="1611574" y="6117534"/>
                <a:ext cx="9169765" cy="166441"/>
                <a:chOff x="1611574" y="6463713"/>
                <a:chExt cx="9169765" cy="166441"/>
              </a:xfrm>
            </p:grpSpPr>
            <p:sp>
              <p:nvSpPr>
                <p:cNvPr id="82" name="星形: 五角 41">
                  <a:extLst>
                    <a:ext uri="{FF2B5EF4-FFF2-40B4-BE49-F238E27FC236}">
                      <a16:creationId xmlns:a16="http://schemas.microsoft.com/office/drawing/2014/main" id="{393F6A34-2391-4C5F-8562-A2518D4214C9}"/>
                    </a:ext>
                  </a:extLst>
                </p:cNvPr>
                <p:cNvSpPr/>
                <p:nvPr/>
              </p:nvSpPr>
              <p:spPr>
                <a:xfrm>
                  <a:off x="1611574" y="6463713"/>
                  <a:ext cx="166441" cy="166441"/>
                </a:xfrm>
                <a:prstGeom prst="star5">
                  <a:avLst/>
                </a:prstGeom>
                <a:gradFill>
                  <a:gsLst>
                    <a:gs pos="100000">
                      <a:srgbClr val="B7886C"/>
                    </a:gs>
                    <a:gs pos="0">
                      <a:srgbClr val="FCECB5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星形: 五角 41">
                  <a:extLst>
                    <a:ext uri="{FF2B5EF4-FFF2-40B4-BE49-F238E27FC236}">
                      <a16:creationId xmlns:a16="http://schemas.microsoft.com/office/drawing/2014/main" id="{AC560325-D21E-4FFA-9D52-E4AFE32A52D1}"/>
                    </a:ext>
                  </a:extLst>
                </p:cNvPr>
                <p:cNvSpPr/>
                <p:nvPr/>
              </p:nvSpPr>
              <p:spPr>
                <a:xfrm>
                  <a:off x="10614898" y="6463713"/>
                  <a:ext cx="166441" cy="166441"/>
                </a:xfrm>
                <a:prstGeom prst="star5">
                  <a:avLst/>
                </a:prstGeom>
                <a:gradFill>
                  <a:gsLst>
                    <a:gs pos="100000">
                      <a:srgbClr val="B7886C"/>
                    </a:gs>
                    <a:gs pos="0">
                      <a:srgbClr val="FCECB5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3E3E53C9-2F2F-45B2-A255-2A7AB4356361}"/>
              </a:ext>
            </a:extLst>
          </p:cNvPr>
          <p:cNvGrpSpPr/>
          <p:nvPr/>
        </p:nvGrpSpPr>
        <p:grpSpPr>
          <a:xfrm>
            <a:off x="470945" y="2731531"/>
            <a:ext cx="11250110" cy="1691212"/>
            <a:chOff x="484925" y="2919046"/>
            <a:chExt cx="2274871" cy="2778367"/>
          </a:xfrm>
        </p:grpSpPr>
        <p:sp>
          <p:nvSpPr>
            <p:cNvPr id="109" name="矩形 108">
              <a:extLst>
                <a:ext uri="{FF2B5EF4-FFF2-40B4-BE49-F238E27FC236}">
                  <a16:creationId xmlns:a16="http://schemas.microsoft.com/office/drawing/2014/main" id="{3EC15E73-FB99-4E36-B3C7-B003CAA9E2D8}"/>
                </a:ext>
              </a:extLst>
            </p:cNvPr>
            <p:cNvSpPr/>
            <p:nvPr/>
          </p:nvSpPr>
          <p:spPr>
            <a:xfrm>
              <a:off x="484925" y="2919046"/>
              <a:ext cx="2274871" cy="2778367"/>
            </a:xfrm>
            <a:prstGeom prst="rect">
              <a:avLst/>
            </a:prstGeom>
            <a:gradFill>
              <a:gsLst>
                <a:gs pos="0">
                  <a:srgbClr val="CE0608"/>
                </a:gs>
                <a:gs pos="99000">
                  <a:srgbClr val="590002">
                    <a:alpha val="100000"/>
                    <a:lumMod val="82000"/>
                  </a:srgbClr>
                </a:gs>
                <a:gs pos="81000">
                  <a:srgbClr val="590002"/>
                </a:gs>
              </a:gsLst>
              <a:path path="circle">
                <a:fillToRect l="50000" t="50000" r="50000" b="50000"/>
              </a:path>
              <a:tileRect/>
            </a:gradFill>
            <a:ln w="31750">
              <a:gradFill>
                <a:gsLst>
                  <a:gs pos="0">
                    <a:srgbClr val="EACAB3"/>
                  </a:gs>
                  <a:gs pos="98000">
                    <a:srgbClr val="BF9175"/>
                  </a:gs>
                  <a:gs pos="67000">
                    <a:srgbClr val="EACAB3"/>
                  </a:gs>
                  <a:gs pos="35000">
                    <a:srgbClr val="B7886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E9F6E576-4D53-47FD-B709-04A9067BE403}"/>
                </a:ext>
              </a:extLst>
            </p:cNvPr>
            <p:cNvSpPr/>
            <p:nvPr/>
          </p:nvSpPr>
          <p:spPr>
            <a:xfrm rot="5400000" flipH="1">
              <a:off x="247487" y="3185103"/>
              <a:ext cx="2759518" cy="2265099"/>
            </a:xfrm>
            <a:prstGeom prst="rect">
              <a:avLst/>
            </a:prstGeom>
            <a:blipFill dpi="0" rotWithShape="1">
              <a:blip r:embed="rId25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alphaModFix amt="17000"/>
                <a:extLst>
                  <a:ext uri="{BEBA8EAE-BF5A-486C-A8C5-ECC9F3942E4B}">
                    <a14:imgProps xmlns:a14="http://schemas.microsoft.com/office/drawing/2010/main">
                      <a14:imgLayer r:embed="rId26">
                        <a14:imgEffect>
                          <a14:colorTemperature colorTemp="6626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0" ty="0" sx="100000" sy="100000" flip="none" algn="ctr"/>
            </a:blipFill>
            <a:ln>
              <a:noFill/>
            </a:ln>
            <a:effectLst>
              <a:outerShdw blurRad="558800" dist="25400" dir="16200000" rotWithShape="0">
                <a:srgbClr val="0D1631">
                  <a:alpha val="8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95" name="文本框 94">
            <a:extLst>
              <a:ext uri="{FF2B5EF4-FFF2-40B4-BE49-F238E27FC236}">
                <a16:creationId xmlns:a16="http://schemas.microsoft.com/office/drawing/2014/main" id="{226B82EF-86B7-4906-86D8-1149483FC81B}"/>
              </a:ext>
            </a:extLst>
          </p:cNvPr>
          <p:cNvSpPr txBox="1"/>
          <p:nvPr/>
        </p:nvSpPr>
        <p:spPr>
          <a:xfrm>
            <a:off x="792480" y="2949761"/>
            <a:ext cx="10734307" cy="813428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学生罢课半月，政府不惟不理，且对待日益严厉。乃商界罢市不及一日，而北京被捕之学生释；工人商界罢工不及五日，而曹、章、陆去。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A9EA8D9-5D07-4624-A37B-9E5094F11527}"/>
              </a:ext>
            </a:extLst>
          </p:cNvPr>
          <p:cNvSpPr/>
          <p:nvPr/>
        </p:nvSpPr>
        <p:spPr>
          <a:xfrm>
            <a:off x="6398460" y="3791472"/>
            <a:ext cx="48381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——《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上海学联告同胞书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》1919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年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6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月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12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日</a:t>
            </a:r>
            <a:endParaRPr lang="zh-CN" altLang="en-US" sz="2000" dirty="0"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9EABA1EA-35AA-4745-AB21-D744DE787763}"/>
              </a:ext>
            </a:extLst>
          </p:cNvPr>
          <p:cNvGrpSpPr/>
          <p:nvPr/>
        </p:nvGrpSpPr>
        <p:grpSpPr>
          <a:xfrm>
            <a:off x="2369437" y="5578217"/>
            <a:ext cx="7616536" cy="1531670"/>
            <a:chOff x="2369437" y="5885500"/>
            <a:chExt cx="7616536" cy="1531670"/>
          </a:xfrm>
        </p:grpSpPr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3DDC7B7A-EF20-468B-B3A3-AFB8D97AA907}"/>
                </a:ext>
              </a:extLst>
            </p:cNvPr>
            <p:cNvSpPr/>
            <p:nvPr/>
          </p:nvSpPr>
          <p:spPr>
            <a:xfrm>
              <a:off x="4177456" y="6103914"/>
              <a:ext cx="4000500" cy="1313256"/>
            </a:xfrm>
            <a:prstGeom prst="rect">
              <a:avLst/>
            </a:prstGeom>
            <a:gradFill>
              <a:gsLst>
                <a:gs pos="0">
                  <a:srgbClr val="DEA47C">
                    <a:alpha val="30000"/>
                  </a:srgbClr>
                </a:gs>
                <a:gs pos="100000">
                  <a:srgbClr val="DEA47C">
                    <a:alpha val="0"/>
                  </a:srgbClr>
                </a:gs>
              </a:gsLst>
              <a:lin ang="5400000" scaled="0"/>
            </a:gradFill>
            <a:ln w="19050">
              <a:gradFill>
                <a:gsLst>
                  <a:gs pos="0">
                    <a:srgbClr val="EED0BC">
                      <a:alpha val="70000"/>
                    </a:srgbClr>
                  </a:gs>
                  <a:gs pos="100000">
                    <a:srgbClr val="EED0B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1A938EBD-D1AC-458D-AABA-ED8FFEB34D1A}"/>
                </a:ext>
              </a:extLst>
            </p:cNvPr>
            <p:cNvGrpSpPr/>
            <p:nvPr/>
          </p:nvGrpSpPr>
          <p:grpSpPr>
            <a:xfrm>
              <a:off x="2369437" y="6307927"/>
              <a:ext cx="1808018" cy="1086050"/>
              <a:chOff x="2369437" y="6307927"/>
              <a:chExt cx="1808018" cy="1086050"/>
            </a:xfrm>
          </p:grpSpPr>
          <p:sp>
            <p:nvSpPr>
              <p:cNvPr id="113" name="矩形 112">
                <a:extLst>
                  <a:ext uri="{FF2B5EF4-FFF2-40B4-BE49-F238E27FC236}">
                    <a16:creationId xmlns:a16="http://schemas.microsoft.com/office/drawing/2014/main" id="{491A24C1-FD63-4F37-B28B-61A3F146062F}"/>
                  </a:ext>
                </a:extLst>
              </p:cNvPr>
              <p:cNvSpPr/>
              <p:nvPr/>
            </p:nvSpPr>
            <p:spPr>
              <a:xfrm>
                <a:off x="2369437" y="6549403"/>
                <a:ext cx="1808018" cy="844574"/>
              </a:xfrm>
              <a:prstGeom prst="rect">
                <a:avLst/>
              </a:prstGeom>
              <a:gradFill>
                <a:gsLst>
                  <a:gs pos="0">
                    <a:srgbClr val="DEA47C">
                      <a:alpha val="20000"/>
                    </a:srgbClr>
                  </a:gs>
                  <a:gs pos="100000">
                    <a:srgbClr val="DEA47C">
                      <a:alpha val="0"/>
                    </a:srgbClr>
                  </a:gs>
                </a:gsLst>
                <a:lin ang="5400000" scaled="0"/>
              </a:gradFill>
              <a:ln>
                <a:gradFill>
                  <a:gsLst>
                    <a:gs pos="0">
                      <a:srgbClr val="EED0BC">
                        <a:alpha val="70000"/>
                      </a:srgbClr>
                    </a:gs>
                    <a:gs pos="66000">
                      <a:srgbClr val="EED0BC">
                        <a:alpha val="0"/>
                      </a:srgbClr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CF198677-5B0D-4C5A-980A-66164D743016}"/>
                  </a:ext>
                </a:extLst>
              </p:cNvPr>
              <p:cNvSpPr/>
              <p:nvPr/>
            </p:nvSpPr>
            <p:spPr>
              <a:xfrm>
                <a:off x="2370822" y="6307927"/>
                <a:ext cx="1805940" cy="243196"/>
              </a:xfrm>
              <a:custGeom>
                <a:avLst/>
                <a:gdLst>
                  <a:gd name="connsiteX0" fmla="*/ 0 w 1805940"/>
                  <a:gd name="connsiteY0" fmla="*/ 457200 h 457200"/>
                  <a:gd name="connsiteX1" fmla="*/ 1805940 w 1805940"/>
                  <a:gd name="connsiteY1" fmla="*/ 457200 h 457200"/>
                  <a:gd name="connsiteX2" fmla="*/ 1805940 w 1805940"/>
                  <a:gd name="connsiteY2" fmla="*/ 0 h 457200"/>
                  <a:gd name="connsiteX3" fmla="*/ 998220 w 1805940"/>
                  <a:gd name="connsiteY3" fmla="*/ 0 h 457200"/>
                  <a:gd name="connsiteX4" fmla="*/ 0 w 1805940"/>
                  <a:gd name="connsiteY4" fmla="*/ 4572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5940" h="457200">
                    <a:moveTo>
                      <a:pt x="0" y="457200"/>
                    </a:moveTo>
                    <a:lnTo>
                      <a:pt x="1805940" y="457200"/>
                    </a:lnTo>
                    <a:lnTo>
                      <a:pt x="1805940" y="0"/>
                    </a:lnTo>
                    <a:lnTo>
                      <a:pt x="998220" y="0"/>
                    </a:lnTo>
                    <a:lnTo>
                      <a:pt x="0" y="457200"/>
                    </a:lnTo>
                    <a:close/>
                  </a:path>
                </a:pathLst>
              </a:custGeom>
              <a:gradFill>
                <a:gsLst>
                  <a:gs pos="0">
                    <a:srgbClr val="DEA47C">
                      <a:alpha val="30000"/>
                    </a:srgbClr>
                  </a:gs>
                  <a:gs pos="100000">
                    <a:srgbClr val="DEA47C">
                      <a:alpha val="0"/>
                    </a:srgbClr>
                  </a:gs>
                </a:gsLst>
                <a:lin ang="5400000" scaled="0"/>
              </a:gradFill>
              <a:ln>
                <a:gradFill>
                  <a:gsLst>
                    <a:gs pos="0">
                      <a:srgbClr val="EED0BC"/>
                    </a:gs>
                    <a:gs pos="62000">
                      <a:srgbClr val="EED0BC">
                        <a:alpha val="0"/>
                      </a:srgbClr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28" name="梯形 127">
              <a:extLst>
                <a:ext uri="{FF2B5EF4-FFF2-40B4-BE49-F238E27FC236}">
                  <a16:creationId xmlns:a16="http://schemas.microsoft.com/office/drawing/2014/main" id="{BB87106B-C755-4437-85BC-9C94C89D79EE}"/>
                </a:ext>
              </a:extLst>
            </p:cNvPr>
            <p:cNvSpPr/>
            <p:nvPr/>
          </p:nvSpPr>
          <p:spPr>
            <a:xfrm>
              <a:off x="4176762" y="5885500"/>
              <a:ext cx="4001193" cy="213531"/>
            </a:xfrm>
            <a:prstGeom prst="trapezoid">
              <a:avLst>
                <a:gd name="adj" fmla="val 222414"/>
              </a:avLst>
            </a:prstGeom>
            <a:gradFill>
              <a:gsLst>
                <a:gs pos="0">
                  <a:srgbClr val="DEA47C">
                    <a:alpha val="30000"/>
                  </a:srgbClr>
                </a:gs>
                <a:gs pos="100000">
                  <a:srgbClr val="DEA47C">
                    <a:alpha val="20000"/>
                  </a:srgbClr>
                </a:gs>
              </a:gsLst>
              <a:lin ang="5400000" scaled="0"/>
            </a:gradFill>
            <a:ln>
              <a:gradFill>
                <a:gsLst>
                  <a:gs pos="0">
                    <a:srgbClr val="EED0BC">
                      <a:alpha val="95000"/>
                    </a:srgbClr>
                  </a:gs>
                  <a:gs pos="100000">
                    <a:srgbClr val="EED0B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29" name="组合 128">
              <a:extLst>
                <a:ext uri="{FF2B5EF4-FFF2-40B4-BE49-F238E27FC236}">
                  <a16:creationId xmlns:a16="http://schemas.microsoft.com/office/drawing/2014/main" id="{CA820962-8899-4777-9480-9EE9E7DEFAB3}"/>
                </a:ext>
              </a:extLst>
            </p:cNvPr>
            <p:cNvGrpSpPr/>
            <p:nvPr/>
          </p:nvGrpSpPr>
          <p:grpSpPr>
            <a:xfrm flipH="1">
              <a:off x="8177955" y="6307927"/>
              <a:ext cx="1808018" cy="1086050"/>
              <a:chOff x="2369437" y="6307927"/>
              <a:chExt cx="1808018" cy="1086050"/>
            </a:xfrm>
          </p:grpSpPr>
          <p:sp>
            <p:nvSpPr>
              <p:cNvPr id="130" name="矩形 129">
                <a:extLst>
                  <a:ext uri="{FF2B5EF4-FFF2-40B4-BE49-F238E27FC236}">
                    <a16:creationId xmlns:a16="http://schemas.microsoft.com/office/drawing/2014/main" id="{8B808637-262D-426D-94C9-146A7FD236CC}"/>
                  </a:ext>
                </a:extLst>
              </p:cNvPr>
              <p:cNvSpPr/>
              <p:nvPr/>
            </p:nvSpPr>
            <p:spPr>
              <a:xfrm>
                <a:off x="2369437" y="6549403"/>
                <a:ext cx="1808018" cy="844574"/>
              </a:xfrm>
              <a:prstGeom prst="rect">
                <a:avLst/>
              </a:prstGeom>
              <a:gradFill>
                <a:gsLst>
                  <a:gs pos="0">
                    <a:srgbClr val="DEA47C">
                      <a:alpha val="20000"/>
                    </a:srgbClr>
                  </a:gs>
                  <a:gs pos="100000">
                    <a:srgbClr val="DEA47C">
                      <a:alpha val="0"/>
                    </a:srgbClr>
                  </a:gs>
                </a:gsLst>
                <a:lin ang="5400000" scaled="0"/>
              </a:gradFill>
              <a:ln>
                <a:gradFill>
                  <a:gsLst>
                    <a:gs pos="0">
                      <a:srgbClr val="EED0BC">
                        <a:alpha val="70000"/>
                      </a:srgbClr>
                    </a:gs>
                    <a:gs pos="66000">
                      <a:srgbClr val="EED0BC">
                        <a:alpha val="0"/>
                      </a:srgbClr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B3C3B0FE-C2DF-4E54-9A35-9DD7419FA0EA}"/>
                  </a:ext>
                </a:extLst>
              </p:cNvPr>
              <p:cNvSpPr/>
              <p:nvPr/>
            </p:nvSpPr>
            <p:spPr>
              <a:xfrm>
                <a:off x="2370822" y="6307927"/>
                <a:ext cx="1805940" cy="243196"/>
              </a:xfrm>
              <a:custGeom>
                <a:avLst/>
                <a:gdLst>
                  <a:gd name="connsiteX0" fmla="*/ 0 w 1805940"/>
                  <a:gd name="connsiteY0" fmla="*/ 457200 h 457200"/>
                  <a:gd name="connsiteX1" fmla="*/ 1805940 w 1805940"/>
                  <a:gd name="connsiteY1" fmla="*/ 457200 h 457200"/>
                  <a:gd name="connsiteX2" fmla="*/ 1805940 w 1805940"/>
                  <a:gd name="connsiteY2" fmla="*/ 0 h 457200"/>
                  <a:gd name="connsiteX3" fmla="*/ 998220 w 1805940"/>
                  <a:gd name="connsiteY3" fmla="*/ 0 h 457200"/>
                  <a:gd name="connsiteX4" fmla="*/ 0 w 1805940"/>
                  <a:gd name="connsiteY4" fmla="*/ 4572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5940" h="457200">
                    <a:moveTo>
                      <a:pt x="0" y="457200"/>
                    </a:moveTo>
                    <a:lnTo>
                      <a:pt x="1805940" y="457200"/>
                    </a:lnTo>
                    <a:lnTo>
                      <a:pt x="1805940" y="0"/>
                    </a:lnTo>
                    <a:lnTo>
                      <a:pt x="998220" y="0"/>
                    </a:lnTo>
                    <a:lnTo>
                      <a:pt x="0" y="457200"/>
                    </a:lnTo>
                    <a:close/>
                  </a:path>
                </a:pathLst>
              </a:custGeom>
              <a:gradFill>
                <a:gsLst>
                  <a:gs pos="0">
                    <a:srgbClr val="DEA47C">
                      <a:alpha val="30000"/>
                    </a:srgbClr>
                  </a:gs>
                  <a:gs pos="100000">
                    <a:srgbClr val="DEA47C">
                      <a:alpha val="0"/>
                    </a:srgbClr>
                  </a:gs>
                </a:gsLst>
                <a:lin ang="5400000" scaled="0"/>
              </a:gradFill>
              <a:ln>
                <a:gradFill>
                  <a:gsLst>
                    <a:gs pos="0">
                      <a:srgbClr val="EED0BC"/>
                    </a:gs>
                    <a:gs pos="62000">
                      <a:srgbClr val="EED0BC">
                        <a:alpha val="0"/>
                      </a:srgbClr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027CEC2B-83F2-4B5E-AF18-C84C2C6047C2}"/>
              </a:ext>
            </a:extLst>
          </p:cNvPr>
          <p:cNvGrpSpPr/>
          <p:nvPr/>
        </p:nvGrpSpPr>
        <p:grpSpPr>
          <a:xfrm>
            <a:off x="4208304" y="4805921"/>
            <a:ext cx="3775393" cy="820352"/>
            <a:chOff x="3849231" y="5174046"/>
            <a:chExt cx="3775393" cy="820352"/>
          </a:xfrm>
        </p:grpSpPr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A3DF7AE7-7E78-4741-ABB1-F49AD6F4FD87}"/>
                </a:ext>
              </a:extLst>
            </p:cNvPr>
            <p:cNvSpPr txBox="1"/>
            <p:nvPr/>
          </p:nvSpPr>
          <p:spPr>
            <a:xfrm>
              <a:off x="3849231" y="5594288"/>
              <a:ext cx="377539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作为独立政治力量登上历史舞台</a:t>
              </a: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6F89DD4D-C395-43C9-BC5E-977D55CA6191}"/>
                </a:ext>
              </a:extLst>
            </p:cNvPr>
            <p:cNvSpPr/>
            <p:nvPr/>
          </p:nvSpPr>
          <p:spPr>
            <a:xfrm>
              <a:off x="5029041" y="5174046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blipFill dpi="0" rotWithShape="1">
                    <a:blip r:embed="rId23"/>
                    <a:srcRect/>
                    <a:stretch>
                      <a:fillRect/>
                    </a:stretch>
                  </a:blipFill>
                  <a:effectLst>
                    <a:outerShdw blurRad="50800" dist="889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工人阶级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EAFF849F-D61F-4D4C-88B4-8318A068E24B}"/>
              </a:ext>
            </a:extLst>
          </p:cNvPr>
          <p:cNvGrpSpPr/>
          <p:nvPr/>
        </p:nvGrpSpPr>
        <p:grpSpPr>
          <a:xfrm>
            <a:off x="2662886" y="5085032"/>
            <a:ext cx="6866228" cy="521147"/>
            <a:chOff x="2912832" y="5543462"/>
            <a:chExt cx="6866228" cy="521147"/>
          </a:xfrm>
        </p:grpSpPr>
        <p:grpSp>
          <p:nvGrpSpPr>
            <p:cNvPr id="142" name="组合 141">
              <a:extLst>
                <a:ext uri="{FF2B5EF4-FFF2-40B4-BE49-F238E27FC236}">
                  <a16:creationId xmlns:a16="http://schemas.microsoft.com/office/drawing/2014/main" id="{80B449D2-52EA-4FD2-AC20-69BC412548FC}"/>
                </a:ext>
              </a:extLst>
            </p:cNvPr>
            <p:cNvGrpSpPr/>
            <p:nvPr/>
          </p:nvGrpSpPr>
          <p:grpSpPr>
            <a:xfrm>
              <a:off x="2912832" y="5543462"/>
              <a:ext cx="2762402" cy="521147"/>
              <a:chOff x="1257804" y="1461555"/>
              <a:chExt cx="5535151" cy="1890402"/>
            </a:xfrm>
          </p:grpSpPr>
          <p:sp>
            <p:nvSpPr>
              <p:cNvPr id="143" name="平行四边形 142">
                <a:extLst>
                  <a:ext uri="{FF2B5EF4-FFF2-40B4-BE49-F238E27FC236}">
                    <a16:creationId xmlns:a16="http://schemas.microsoft.com/office/drawing/2014/main" id="{CFB6138E-18FE-48A1-A4F8-A57888C2FCA5}"/>
                  </a:ext>
                </a:extLst>
              </p:cNvPr>
              <p:cNvSpPr/>
              <p:nvPr/>
            </p:nvSpPr>
            <p:spPr>
              <a:xfrm rot="21032899" flipH="1">
                <a:off x="1318822" y="2717481"/>
                <a:ext cx="4979006" cy="634476"/>
              </a:xfrm>
              <a:prstGeom prst="parallelogram">
                <a:avLst>
                  <a:gd name="adj" fmla="val 55307"/>
                </a:avLst>
              </a:prstGeom>
              <a:noFill/>
              <a:ln>
                <a:gradFill>
                  <a:gsLst>
                    <a:gs pos="56000">
                      <a:srgbClr val="E2AE8B">
                        <a:alpha val="0"/>
                      </a:srgbClr>
                    </a:gs>
                    <a:gs pos="100000">
                      <a:srgbClr val="E7BDA1">
                        <a:alpha val="30000"/>
                      </a:srgbClr>
                    </a:gs>
                  </a:gsLst>
                  <a:lin ang="0" scaled="0"/>
                </a:gradFill>
              </a:ln>
              <a:scene3d>
                <a:camera prst="perspectiveRight" fov="5700000">
                  <a:rot lat="0" lon="19200000" rev="0"/>
                </a:camera>
                <a:lightRig rig="threePt" dir="t"/>
              </a:scene3d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4" name="平行四边形 143">
                <a:extLst>
                  <a:ext uri="{FF2B5EF4-FFF2-40B4-BE49-F238E27FC236}">
                    <a16:creationId xmlns:a16="http://schemas.microsoft.com/office/drawing/2014/main" id="{CD08D742-2C3C-4381-AB71-A53E200FE1BB}"/>
                  </a:ext>
                </a:extLst>
              </p:cNvPr>
              <p:cNvSpPr/>
              <p:nvPr/>
            </p:nvSpPr>
            <p:spPr>
              <a:xfrm rot="324012" flipH="1">
                <a:off x="1257804" y="1863515"/>
                <a:ext cx="5535151" cy="1156545"/>
              </a:xfrm>
              <a:prstGeom prst="parallelogram">
                <a:avLst>
                  <a:gd name="adj" fmla="val 55307"/>
                </a:avLst>
              </a:prstGeom>
              <a:noFill/>
              <a:ln>
                <a:gradFill>
                  <a:gsLst>
                    <a:gs pos="74000">
                      <a:srgbClr val="E2AE8B">
                        <a:alpha val="0"/>
                      </a:srgbClr>
                    </a:gs>
                    <a:gs pos="100000">
                      <a:srgbClr val="E7BDA1">
                        <a:alpha val="70000"/>
                      </a:srgbClr>
                    </a:gs>
                  </a:gsLst>
                  <a:lin ang="0" scaled="0"/>
                </a:gradFill>
              </a:ln>
              <a:scene3d>
                <a:camera prst="perspectiveRight" fov="5100000">
                  <a:rot lat="0" lon="19200000" rev="0"/>
                </a:camera>
                <a:lightRig rig="threePt" dir="t"/>
              </a:scene3d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5" name="平行四边形 144">
                <a:extLst>
                  <a:ext uri="{FF2B5EF4-FFF2-40B4-BE49-F238E27FC236}">
                    <a16:creationId xmlns:a16="http://schemas.microsoft.com/office/drawing/2014/main" id="{1DD9BA3C-613B-46D3-AD5B-645361022717}"/>
                  </a:ext>
                </a:extLst>
              </p:cNvPr>
              <p:cNvSpPr/>
              <p:nvPr/>
            </p:nvSpPr>
            <p:spPr>
              <a:xfrm rot="721706" flipH="1">
                <a:off x="2610418" y="1461555"/>
                <a:ext cx="2823872" cy="590035"/>
              </a:xfrm>
              <a:prstGeom prst="parallelogram">
                <a:avLst>
                  <a:gd name="adj" fmla="val 65887"/>
                </a:avLst>
              </a:prstGeom>
              <a:noFill/>
              <a:ln>
                <a:gradFill>
                  <a:gsLst>
                    <a:gs pos="14000">
                      <a:srgbClr val="E2AE8B">
                        <a:alpha val="0"/>
                      </a:srgbClr>
                    </a:gs>
                    <a:gs pos="100000">
                      <a:srgbClr val="E7BDA1">
                        <a:alpha val="50000"/>
                      </a:srgbClr>
                    </a:gs>
                  </a:gsLst>
                  <a:lin ang="0" scaled="0"/>
                </a:gradFill>
              </a:ln>
              <a:scene3d>
                <a:camera prst="perspectiveRight" fov="5100000">
                  <a:rot lat="0" lon="19200000" rev="0"/>
                </a:camera>
                <a:lightRig rig="threePt" dir="t"/>
              </a:scene3d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51" name="组合 150">
              <a:extLst>
                <a:ext uri="{FF2B5EF4-FFF2-40B4-BE49-F238E27FC236}">
                  <a16:creationId xmlns:a16="http://schemas.microsoft.com/office/drawing/2014/main" id="{8357A67D-6150-466F-A168-DAE192A4E0C7}"/>
                </a:ext>
              </a:extLst>
            </p:cNvPr>
            <p:cNvGrpSpPr/>
            <p:nvPr/>
          </p:nvGrpSpPr>
          <p:grpSpPr>
            <a:xfrm flipH="1">
              <a:off x="7016658" y="5543462"/>
              <a:ext cx="2762402" cy="521147"/>
              <a:chOff x="1257804" y="1461555"/>
              <a:chExt cx="5535151" cy="1890402"/>
            </a:xfrm>
          </p:grpSpPr>
          <p:sp>
            <p:nvSpPr>
              <p:cNvPr id="152" name="平行四边形 151">
                <a:extLst>
                  <a:ext uri="{FF2B5EF4-FFF2-40B4-BE49-F238E27FC236}">
                    <a16:creationId xmlns:a16="http://schemas.microsoft.com/office/drawing/2014/main" id="{2CC612BA-7482-42D4-A1D8-11FA8DF5E4C5}"/>
                  </a:ext>
                </a:extLst>
              </p:cNvPr>
              <p:cNvSpPr/>
              <p:nvPr/>
            </p:nvSpPr>
            <p:spPr>
              <a:xfrm rot="21032899" flipH="1">
                <a:off x="1318822" y="2717481"/>
                <a:ext cx="4979006" cy="634476"/>
              </a:xfrm>
              <a:prstGeom prst="parallelogram">
                <a:avLst>
                  <a:gd name="adj" fmla="val 55307"/>
                </a:avLst>
              </a:prstGeom>
              <a:noFill/>
              <a:ln>
                <a:gradFill>
                  <a:gsLst>
                    <a:gs pos="56000">
                      <a:srgbClr val="E2AE8B">
                        <a:alpha val="0"/>
                      </a:srgbClr>
                    </a:gs>
                    <a:gs pos="100000">
                      <a:srgbClr val="E7BDA1">
                        <a:alpha val="30000"/>
                      </a:srgbClr>
                    </a:gs>
                  </a:gsLst>
                  <a:lin ang="0" scaled="0"/>
                </a:gradFill>
              </a:ln>
              <a:scene3d>
                <a:camera prst="perspectiveRight" fov="5700000">
                  <a:rot lat="0" lon="19200000" rev="0"/>
                </a:camera>
                <a:lightRig rig="threePt" dir="t"/>
              </a:scene3d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3" name="平行四边形 152">
                <a:extLst>
                  <a:ext uri="{FF2B5EF4-FFF2-40B4-BE49-F238E27FC236}">
                    <a16:creationId xmlns:a16="http://schemas.microsoft.com/office/drawing/2014/main" id="{2065A212-602C-4AD0-B0C4-83B5549BDF16}"/>
                  </a:ext>
                </a:extLst>
              </p:cNvPr>
              <p:cNvSpPr/>
              <p:nvPr/>
            </p:nvSpPr>
            <p:spPr>
              <a:xfrm rot="324012" flipH="1">
                <a:off x="1257804" y="1863515"/>
                <a:ext cx="5535151" cy="1156545"/>
              </a:xfrm>
              <a:prstGeom prst="parallelogram">
                <a:avLst>
                  <a:gd name="adj" fmla="val 55307"/>
                </a:avLst>
              </a:prstGeom>
              <a:noFill/>
              <a:ln>
                <a:gradFill>
                  <a:gsLst>
                    <a:gs pos="74000">
                      <a:srgbClr val="E2AE8B">
                        <a:alpha val="0"/>
                      </a:srgbClr>
                    </a:gs>
                    <a:gs pos="100000">
                      <a:srgbClr val="E7BDA1">
                        <a:alpha val="70000"/>
                      </a:srgbClr>
                    </a:gs>
                  </a:gsLst>
                  <a:lin ang="0" scaled="0"/>
                </a:gradFill>
              </a:ln>
              <a:scene3d>
                <a:camera prst="perspectiveRight" fov="5100000">
                  <a:rot lat="0" lon="19200000" rev="0"/>
                </a:camera>
                <a:lightRig rig="threePt" dir="t"/>
              </a:scene3d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4" name="平行四边形 153">
                <a:extLst>
                  <a:ext uri="{FF2B5EF4-FFF2-40B4-BE49-F238E27FC236}">
                    <a16:creationId xmlns:a16="http://schemas.microsoft.com/office/drawing/2014/main" id="{1E5639A7-EEAC-450C-8585-291C53FCB385}"/>
                  </a:ext>
                </a:extLst>
              </p:cNvPr>
              <p:cNvSpPr/>
              <p:nvPr/>
            </p:nvSpPr>
            <p:spPr>
              <a:xfrm rot="721706" flipH="1">
                <a:off x="2610418" y="1461555"/>
                <a:ext cx="2823872" cy="590035"/>
              </a:xfrm>
              <a:prstGeom prst="parallelogram">
                <a:avLst>
                  <a:gd name="adj" fmla="val 65887"/>
                </a:avLst>
              </a:prstGeom>
              <a:noFill/>
              <a:ln>
                <a:gradFill>
                  <a:gsLst>
                    <a:gs pos="14000">
                      <a:srgbClr val="E2AE8B">
                        <a:alpha val="0"/>
                      </a:srgbClr>
                    </a:gs>
                    <a:gs pos="100000">
                      <a:srgbClr val="E7BDA1">
                        <a:alpha val="50000"/>
                      </a:srgbClr>
                    </a:gs>
                  </a:gsLst>
                  <a:lin ang="0" scaled="0"/>
                </a:gradFill>
              </a:ln>
              <a:scene3d>
                <a:camera prst="perspectiveRight" fov="5100000">
                  <a:rot lat="0" lon="19200000" rev="0"/>
                </a:camera>
                <a:lightRig rig="threePt" dir="t"/>
              </a:scene3d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924057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-图片 1">
            <a:extLst>
              <a:ext uri="{FF2B5EF4-FFF2-40B4-BE49-F238E27FC236}">
                <a16:creationId xmlns:a16="http://schemas.microsoft.com/office/drawing/2014/main" id="{7A6E4D3B-A801-4731-87D3-36BE693E7F9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PA-弧形 2">
            <a:extLst>
              <a:ext uri="{FF2B5EF4-FFF2-40B4-BE49-F238E27FC236}">
                <a16:creationId xmlns:a16="http://schemas.microsoft.com/office/drawing/2014/main" id="{BB393A6E-52FD-49B8-8DC8-57C285EB879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13500000">
            <a:off x="-21535" y="-2688535"/>
            <a:ext cx="12235071" cy="12235069"/>
          </a:xfrm>
          <a:prstGeom prst="arc">
            <a:avLst>
              <a:gd name="adj1" fmla="val 18414190"/>
              <a:gd name="adj2" fmla="val 127298"/>
            </a:avLst>
          </a:prstGeom>
          <a:ln w="889000" cap="rnd">
            <a:gradFill>
              <a:gsLst>
                <a:gs pos="0">
                  <a:schemeClr val="accent1">
                    <a:alpha val="0"/>
                  </a:schemeClr>
                </a:gs>
                <a:gs pos="83000">
                  <a:schemeClr val="accent1"/>
                </a:gs>
              </a:gsLst>
              <a:lin ang="5400000" scaled="1"/>
            </a:gradFill>
            <a:tailEnd type="none"/>
          </a:ln>
          <a:effectLst>
            <a:softEdge rad="1016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PA-弧形 3">
            <a:extLst>
              <a:ext uri="{FF2B5EF4-FFF2-40B4-BE49-F238E27FC236}">
                <a16:creationId xmlns:a16="http://schemas.microsoft.com/office/drawing/2014/main" id="{056AE469-28C2-492D-9720-2D2A866B37E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1800000">
            <a:off x="219663" y="-2447335"/>
            <a:ext cx="11752674" cy="11752671"/>
          </a:xfrm>
          <a:prstGeom prst="arc">
            <a:avLst>
              <a:gd name="adj1" fmla="val 18414190"/>
              <a:gd name="adj2" fmla="val 1545958"/>
            </a:avLst>
          </a:prstGeom>
          <a:ln w="381000" cap="rnd">
            <a:gradFill>
              <a:gsLst>
                <a:gs pos="0">
                  <a:schemeClr val="accent1">
                    <a:alpha val="0"/>
                  </a:schemeClr>
                </a:gs>
                <a:gs pos="83000">
                  <a:schemeClr val="accent1"/>
                </a:gs>
              </a:gsLst>
              <a:lin ang="5400000" scaled="1"/>
            </a:gradFill>
            <a:tailEnd type="none"/>
          </a:ln>
          <a:effectLst>
            <a:softEdge rad="1016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PA-弧形 5">
            <a:extLst>
              <a:ext uri="{FF2B5EF4-FFF2-40B4-BE49-F238E27FC236}">
                <a16:creationId xmlns:a16="http://schemas.microsoft.com/office/drawing/2014/main" id="{CFC97A5F-8FCF-4D63-B11F-1403C2603775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130039" y="-1536959"/>
            <a:ext cx="9931921" cy="9931918"/>
          </a:xfrm>
          <a:prstGeom prst="arc">
            <a:avLst>
              <a:gd name="adj1" fmla="val 17926048"/>
              <a:gd name="adj2" fmla="val 1853667"/>
            </a:avLst>
          </a:prstGeom>
          <a:ln w="835025" cap="rnd">
            <a:gradFill>
              <a:gsLst>
                <a:gs pos="25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  <a:effectLst>
            <a:softEdge rad="1016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PA-弧形 7">
            <a:extLst>
              <a:ext uri="{FF2B5EF4-FFF2-40B4-BE49-F238E27FC236}">
                <a16:creationId xmlns:a16="http://schemas.microsoft.com/office/drawing/2014/main" id="{C0454C4E-97E0-4CAF-A3F0-7B65512B11A5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flipH="1">
            <a:off x="786467" y="-1880529"/>
            <a:ext cx="10619063" cy="10619058"/>
          </a:xfrm>
          <a:prstGeom prst="arc">
            <a:avLst>
              <a:gd name="adj1" fmla="val 21490306"/>
              <a:gd name="adj2" fmla="val 5195204"/>
            </a:avLst>
          </a:prstGeom>
          <a:ln w="381000" cap="rnd">
            <a:gradFill flip="none" rotWithShape="1">
              <a:gsLst>
                <a:gs pos="2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16200000" scaled="1"/>
              <a:tileRect/>
            </a:gradFill>
            <a:tailEnd type="none"/>
          </a:ln>
          <a:effectLst>
            <a:softEdge rad="381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PA-弧形 8">
            <a:extLst>
              <a:ext uri="{FF2B5EF4-FFF2-40B4-BE49-F238E27FC236}">
                <a16:creationId xmlns:a16="http://schemas.microsoft.com/office/drawing/2014/main" id="{DB3ED91F-F48C-4348-B22E-E839CEF6B113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 flipH="1">
            <a:off x="-358417" y="-3025413"/>
            <a:ext cx="12908832" cy="12908826"/>
          </a:xfrm>
          <a:prstGeom prst="arc">
            <a:avLst>
              <a:gd name="adj1" fmla="val 1133900"/>
              <a:gd name="adj2" fmla="val 4446354"/>
            </a:avLst>
          </a:prstGeom>
          <a:ln w="127000" cap="rnd">
            <a:gradFill flip="none" rotWithShape="1">
              <a:gsLst>
                <a:gs pos="5618">
                  <a:schemeClr val="accent1">
                    <a:alpha val="0"/>
                  </a:schemeClr>
                </a:gs>
                <a:gs pos="66000">
                  <a:schemeClr val="accent1"/>
                </a:gs>
              </a:gsLst>
              <a:lin ang="16200000" scaled="1"/>
              <a:tileRect/>
            </a:gradFill>
            <a:tailEnd type="none"/>
          </a:ln>
          <a:effectLst>
            <a:softEdge rad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PA-弧形 9">
            <a:extLst>
              <a:ext uri="{FF2B5EF4-FFF2-40B4-BE49-F238E27FC236}">
                <a16:creationId xmlns:a16="http://schemas.microsoft.com/office/drawing/2014/main" id="{AF450A45-99B5-4DE1-8FCF-7874579A0C07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 rot="10800000" flipH="1">
            <a:off x="1473197" y="-1193801"/>
            <a:ext cx="9245606" cy="9245602"/>
          </a:xfrm>
          <a:prstGeom prst="arc">
            <a:avLst>
              <a:gd name="adj1" fmla="val 1133900"/>
              <a:gd name="adj2" fmla="val 4446354"/>
            </a:avLst>
          </a:prstGeom>
          <a:ln w="127000" cap="rnd">
            <a:gradFill flip="none" rotWithShape="1">
              <a:gsLst>
                <a:gs pos="5618">
                  <a:schemeClr val="accent1">
                    <a:alpha val="0"/>
                  </a:schemeClr>
                </a:gs>
                <a:gs pos="57000">
                  <a:schemeClr val="accent1"/>
                </a:gs>
              </a:gsLst>
              <a:lin ang="16200000" scaled="1"/>
              <a:tileRect/>
            </a:gradFill>
            <a:tailEnd type="none"/>
          </a:ln>
          <a:effectLst>
            <a:softEdge rad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4" name="PA-组合 190">
            <a:extLst>
              <a:ext uri="{FF2B5EF4-FFF2-40B4-BE49-F238E27FC236}">
                <a16:creationId xmlns:a16="http://schemas.microsoft.com/office/drawing/2014/main" id="{C889F23C-0705-4A69-A953-9226DC3011E4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4090082" y="2600210"/>
            <a:ext cx="3995302" cy="3942748"/>
            <a:chOff x="4147334" y="2590799"/>
            <a:chExt cx="3904891" cy="3853533"/>
          </a:xfrm>
        </p:grpSpPr>
        <p:sp>
          <p:nvSpPr>
            <p:cNvPr id="55" name="PA-弧形 117">
              <a:extLst>
                <a:ext uri="{FF2B5EF4-FFF2-40B4-BE49-F238E27FC236}">
                  <a16:creationId xmlns:a16="http://schemas.microsoft.com/office/drawing/2014/main" id="{13A81AF7-4013-45FF-945A-915BCC01034E}"/>
                </a:ext>
              </a:extLst>
            </p:cNvPr>
            <p:cNvSpPr/>
            <p:nvPr>
              <p:custDataLst>
                <p:tags r:id="rId40"/>
              </p:custDataLst>
            </p:nvPr>
          </p:nvSpPr>
          <p:spPr>
            <a:xfrm>
              <a:off x="4192638" y="2630049"/>
              <a:ext cx="3814284" cy="3814283"/>
            </a:xfrm>
            <a:prstGeom prst="arc">
              <a:avLst>
                <a:gd name="adj1" fmla="val 9697964"/>
                <a:gd name="adj2" fmla="val 1090894"/>
              </a:avLst>
            </a:prstGeom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278BC3FE-964A-4C5B-8D77-7A4EA340D379}"/>
                </a:ext>
              </a:extLst>
            </p:cNvPr>
            <p:cNvGrpSpPr/>
            <p:nvPr/>
          </p:nvGrpSpPr>
          <p:grpSpPr>
            <a:xfrm>
              <a:off x="4147334" y="2590799"/>
              <a:ext cx="3904891" cy="2432349"/>
              <a:chOff x="4147334" y="2590799"/>
              <a:chExt cx="3904891" cy="2432349"/>
            </a:xfrm>
          </p:grpSpPr>
          <p:grpSp>
            <p:nvGrpSpPr>
              <p:cNvPr id="57" name="PA-组合 119">
                <a:extLst>
                  <a:ext uri="{FF2B5EF4-FFF2-40B4-BE49-F238E27FC236}">
                    <a16:creationId xmlns:a16="http://schemas.microsoft.com/office/drawing/2014/main" id="{37BF329A-F4AB-47EE-BF64-61CD3D4BE808}"/>
                  </a:ext>
                </a:extLst>
              </p:cNvPr>
              <p:cNvGrpSpPr/>
              <p:nvPr>
                <p:custDataLst>
                  <p:tags r:id="rId41"/>
                </p:custDataLst>
              </p:nvPr>
            </p:nvGrpSpPr>
            <p:grpSpPr>
              <a:xfrm>
                <a:off x="4147334" y="2590799"/>
                <a:ext cx="3904891" cy="2432349"/>
                <a:chOff x="3033224" y="-202894"/>
                <a:chExt cx="8333763" cy="5191086"/>
              </a:xfrm>
            </p:grpSpPr>
            <p:cxnSp>
              <p:nvCxnSpPr>
                <p:cNvPr id="67" name="PA-直接连接符 120">
                  <a:extLst>
                    <a:ext uri="{FF2B5EF4-FFF2-40B4-BE49-F238E27FC236}">
                      <a16:creationId xmlns:a16="http://schemas.microsoft.com/office/drawing/2014/main" id="{FB192EB8-B847-4C77-8677-F9D66B17A17C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51"/>
                  </p:custDataLst>
                </p:nvPr>
              </p:nvCxnSpPr>
              <p:spPr>
                <a:xfrm rot="16200000">
                  <a:off x="3081706" y="3915506"/>
                  <a:ext cx="0" cy="96963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PA-直接连接符 121">
                  <a:extLst>
                    <a:ext uri="{FF2B5EF4-FFF2-40B4-BE49-F238E27FC236}">
                      <a16:creationId xmlns:a16="http://schemas.microsoft.com/office/drawing/2014/main" id="{CB024970-A552-4967-85E1-DB4F0D034D69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52"/>
                  </p:custDataLst>
                </p:nvPr>
              </p:nvCxnSpPr>
              <p:spPr>
                <a:xfrm rot="16416000">
                  <a:off x="3089833" y="3656909"/>
                  <a:ext cx="0" cy="96963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PA-直接连接符 122">
                  <a:extLst>
                    <a:ext uri="{FF2B5EF4-FFF2-40B4-BE49-F238E27FC236}">
                      <a16:creationId xmlns:a16="http://schemas.microsoft.com/office/drawing/2014/main" id="{A0ACA91A-03E8-4E32-AEF6-5D6840898838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53"/>
                  </p:custDataLst>
                </p:nvPr>
              </p:nvCxnSpPr>
              <p:spPr>
                <a:xfrm rot="16632000">
                  <a:off x="3114181" y="3399333"/>
                  <a:ext cx="0" cy="96963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" name="PA-直接连接符 123">
                  <a:extLst>
                    <a:ext uri="{FF2B5EF4-FFF2-40B4-BE49-F238E27FC236}">
                      <a16:creationId xmlns:a16="http://schemas.microsoft.com/office/drawing/2014/main" id="{24736901-9D3C-4137-BF3D-D57A26F43897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54"/>
                  </p:custDataLst>
                </p:nvPr>
              </p:nvCxnSpPr>
              <p:spPr>
                <a:xfrm rot="16848000">
                  <a:off x="3154654" y="3143795"/>
                  <a:ext cx="0" cy="96963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PA-直接连接符 124">
                  <a:extLst>
                    <a:ext uri="{FF2B5EF4-FFF2-40B4-BE49-F238E27FC236}">
                      <a16:creationId xmlns:a16="http://schemas.microsoft.com/office/drawing/2014/main" id="{E1779EDE-0C0A-4823-AA34-DE15026C6920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55"/>
                  </p:custDataLst>
                </p:nvPr>
              </p:nvCxnSpPr>
              <p:spPr>
                <a:xfrm rot="17064000">
                  <a:off x="3211093" y="2891301"/>
                  <a:ext cx="0" cy="96963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" name="PA-直接连接符 125">
                  <a:extLst>
                    <a:ext uri="{FF2B5EF4-FFF2-40B4-BE49-F238E27FC236}">
                      <a16:creationId xmlns:a16="http://schemas.microsoft.com/office/drawing/2014/main" id="{6F9966A5-35F6-45F9-A6B2-8F62D1978727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56"/>
                  </p:custDataLst>
                </p:nvPr>
              </p:nvCxnSpPr>
              <p:spPr>
                <a:xfrm rot="17280000">
                  <a:off x="3283275" y="2642850"/>
                  <a:ext cx="0" cy="96963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" name="PA-直接连接符 126">
                  <a:extLst>
                    <a:ext uri="{FF2B5EF4-FFF2-40B4-BE49-F238E27FC236}">
                      <a16:creationId xmlns:a16="http://schemas.microsoft.com/office/drawing/2014/main" id="{0A949245-FC6C-4988-88AA-312084CB69AB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57"/>
                  </p:custDataLst>
                </p:nvPr>
              </p:nvCxnSpPr>
              <p:spPr>
                <a:xfrm rot="17496000">
                  <a:off x="3370915" y="2399422"/>
                  <a:ext cx="0" cy="96963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PA-直接连接符 127">
                  <a:extLst>
                    <a:ext uri="{FF2B5EF4-FFF2-40B4-BE49-F238E27FC236}">
                      <a16:creationId xmlns:a16="http://schemas.microsoft.com/office/drawing/2014/main" id="{04DBCD3B-F4F3-400F-92CE-97D603ED5F9C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58"/>
                  </p:custDataLst>
                </p:nvPr>
              </p:nvCxnSpPr>
              <p:spPr>
                <a:xfrm rot="17712000">
                  <a:off x="3473667" y="2161976"/>
                  <a:ext cx="0" cy="96963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PA-直接连接符 128">
                  <a:extLst>
                    <a:ext uri="{FF2B5EF4-FFF2-40B4-BE49-F238E27FC236}">
                      <a16:creationId xmlns:a16="http://schemas.microsoft.com/office/drawing/2014/main" id="{FB5949EE-88AF-406B-A6AF-A6B797F4FB8E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59"/>
                  </p:custDataLst>
                </p:nvPr>
              </p:nvCxnSpPr>
              <p:spPr>
                <a:xfrm rot="17928000">
                  <a:off x="3591125" y="1931452"/>
                  <a:ext cx="0" cy="96963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PA-直接连接符 129">
                  <a:extLst>
                    <a:ext uri="{FF2B5EF4-FFF2-40B4-BE49-F238E27FC236}">
                      <a16:creationId xmlns:a16="http://schemas.microsoft.com/office/drawing/2014/main" id="{BEED04EF-985D-423E-9A0D-9F3ECE946F50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60"/>
                  </p:custDataLst>
                </p:nvPr>
              </p:nvCxnSpPr>
              <p:spPr>
                <a:xfrm rot="18144000">
                  <a:off x="3722826" y="1708757"/>
                  <a:ext cx="0" cy="96963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PA-直接连接符 130">
                  <a:extLst>
                    <a:ext uri="{FF2B5EF4-FFF2-40B4-BE49-F238E27FC236}">
                      <a16:creationId xmlns:a16="http://schemas.microsoft.com/office/drawing/2014/main" id="{CFA32704-E1C1-49FF-B522-F9A2D3C379DD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61"/>
                  </p:custDataLst>
                </p:nvPr>
              </p:nvCxnSpPr>
              <p:spPr>
                <a:xfrm rot="18360000">
                  <a:off x="3868251" y="1494771"/>
                  <a:ext cx="0" cy="96963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PA-直接连接符 131">
                  <a:extLst>
                    <a:ext uri="{FF2B5EF4-FFF2-40B4-BE49-F238E27FC236}">
                      <a16:creationId xmlns:a16="http://schemas.microsoft.com/office/drawing/2014/main" id="{7A583B33-E953-4E74-960A-BE4223FDE724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62"/>
                  </p:custDataLst>
                </p:nvPr>
              </p:nvCxnSpPr>
              <p:spPr>
                <a:xfrm rot="18576000">
                  <a:off x="4026824" y="1290339"/>
                  <a:ext cx="0" cy="96963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PA-直接连接符 132">
                  <a:extLst>
                    <a:ext uri="{FF2B5EF4-FFF2-40B4-BE49-F238E27FC236}">
                      <a16:creationId xmlns:a16="http://schemas.microsoft.com/office/drawing/2014/main" id="{C9362520-5DA7-479D-B20B-71461B5EF117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63"/>
                  </p:custDataLst>
                </p:nvPr>
              </p:nvCxnSpPr>
              <p:spPr>
                <a:xfrm rot="18792000">
                  <a:off x="4197922" y="1096267"/>
                  <a:ext cx="0" cy="96963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PA-直接连接符 133">
                  <a:extLst>
                    <a:ext uri="{FF2B5EF4-FFF2-40B4-BE49-F238E27FC236}">
                      <a16:creationId xmlns:a16="http://schemas.microsoft.com/office/drawing/2014/main" id="{1C95BF90-F53F-4450-8662-13802CB4225D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64"/>
                  </p:custDataLst>
                </p:nvPr>
              </p:nvCxnSpPr>
              <p:spPr>
                <a:xfrm rot="19008000">
                  <a:off x="4380867" y="913321"/>
                  <a:ext cx="0" cy="96963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" name="PA-直接连接符 134">
                  <a:extLst>
                    <a:ext uri="{FF2B5EF4-FFF2-40B4-BE49-F238E27FC236}">
                      <a16:creationId xmlns:a16="http://schemas.microsoft.com/office/drawing/2014/main" id="{FBD94F07-7529-49FE-8154-0525F899F547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65"/>
                  </p:custDataLst>
                </p:nvPr>
              </p:nvCxnSpPr>
              <p:spPr>
                <a:xfrm rot="19224000">
                  <a:off x="4574939" y="742224"/>
                  <a:ext cx="0" cy="96963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" name="PA-直接连接符 135">
                  <a:extLst>
                    <a:ext uri="{FF2B5EF4-FFF2-40B4-BE49-F238E27FC236}">
                      <a16:creationId xmlns:a16="http://schemas.microsoft.com/office/drawing/2014/main" id="{0542B882-F843-465E-AE1F-974CC110B802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66"/>
                  </p:custDataLst>
                </p:nvPr>
              </p:nvCxnSpPr>
              <p:spPr>
                <a:xfrm rot="19440000">
                  <a:off x="4779371" y="583650"/>
                  <a:ext cx="0" cy="96963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" name="PA-直接连接符 136">
                  <a:extLst>
                    <a:ext uri="{FF2B5EF4-FFF2-40B4-BE49-F238E27FC236}">
                      <a16:creationId xmlns:a16="http://schemas.microsoft.com/office/drawing/2014/main" id="{15903876-7B3C-4B0C-9F5C-A3B1CCE05DD7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67"/>
                  </p:custDataLst>
                </p:nvPr>
              </p:nvCxnSpPr>
              <p:spPr>
                <a:xfrm rot="19656000">
                  <a:off x="4993357" y="438226"/>
                  <a:ext cx="0" cy="96963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" name="PA-直接连接符 137">
                  <a:extLst>
                    <a:ext uri="{FF2B5EF4-FFF2-40B4-BE49-F238E27FC236}">
                      <a16:creationId xmlns:a16="http://schemas.microsoft.com/office/drawing/2014/main" id="{51618166-E3D0-4815-9D5A-B4295C198324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68"/>
                  </p:custDataLst>
                </p:nvPr>
              </p:nvCxnSpPr>
              <p:spPr>
                <a:xfrm rot="19872000">
                  <a:off x="5216052" y="306524"/>
                  <a:ext cx="0" cy="96963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5" name="PA-直接连接符 138">
                  <a:extLst>
                    <a:ext uri="{FF2B5EF4-FFF2-40B4-BE49-F238E27FC236}">
                      <a16:creationId xmlns:a16="http://schemas.microsoft.com/office/drawing/2014/main" id="{B23CE470-0ADA-44E0-924D-301218139691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69"/>
                  </p:custDataLst>
                </p:nvPr>
              </p:nvCxnSpPr>
              <p:spPr>
                <a:xfrm rot="20088000">
                  <a:off x="5446577" y="189066"/>
                  <a:ext cx="0" cy="96963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6" name="PA-直接连接符 139">
                  <a:extLst>
                    <a:ext uri="{FF2B5EF4-FFF2-40B4-BE49-F238E27FC236}">
                      <a16:creationId xmlns:a16="http://schemas.microsoft.com/office/drawing/2014/main" id="{1ABD50D6-CFB0-4439-A457-41C127BE990D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70"/>
                  </p:custDataLst>
                </p:nvPr>
              </p:nvCxnSpPr>
              <p:spPr>
                <a:xfrm rot="20304000">
                  <a:off x="5684022" y="86314"/>
                  <a:ext cx="0" cy="96963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" name="PA-直接连接符 140">
                  <a:extLst>
                    <a:ext uri="{FF2B5EF4-FFF2-40B4-BE49-F238E27FC236}">
                      <a16:creationId xmlns:a16="http://schemas.microsoft.com/office/drawing/2014/main" id="{1C227982-68DE-474E-AF81-A0C86B760344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71"/>
                  </p:custDataLst>
                </p:nvPr>
              </p:nvCxnSpPr>
              <p:spPr>
                <a:xfrm rot="20520000">
                  <a:off x="5927451" y="-1325"/>
                  <a:ext cx="0" cy="96963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PA-直接连接符 141">
                  <a:extLst>
                    <a:ext uri="{FF2B5EF4-FFF2-40B4-BE49-F238E27FC236}">
                      <a16:creationId xmlns:a16="http://schemas.microsoft.com/office/drawing/2014/main" id="{2AFF64A5-200D-47F3-8185-96CF8850517E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72"/>
                  </p:custDataLst>
                </p:nvPr>
              </p:nvCxnSpPr>
              <p:spPr>
                <a:xfrm rot="20736000">
                  <a:off x="6175902" y="-73507"/>
                  <a:ext cx="0" cy="96963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" name="PA-直接连接符 142">
                  <a:extLst>
                    <a:ext uri="{FF2B5EF4-FFF2-40B4-BE49-F238E27FC236}">
                      <a16:creationId xmlns:a16="http://schemas.microsoft.com/office/drawing/2014/main" id="{1E6251EF-2F4E-489C-8D52-43513F064E59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73"/>
                  </p:custDataLst>
                </p:nvPr>
              </p:nvCxnSpPr>
              <p:spPr>
                <a:xfrm rot="20952000">
                  <a:off x="6428395" y="-129946"/>
                  <a:ext cx="0" cy="96963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" name="PA-直接连接符 143">
                  <a:extLst>
                    <a:ext uri="{FF2B5EF4-FFF2-40B4-BE49-F238E27FC236}">
                      <a16:creationId xmlns:a16="http://schemas.microsoft.com/office/drawing/2014/main" id="{6EDFB815-09C6-44D3-9DA0-410B7BC513CA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74"/>
                  </p:custDataLst>
                </p:nvPr>
              </p:nvCxnSpPr>
              <p:spPr>
                <a:xfrm rot="21168000">
                  <a:off x="6683934" y="-170419"/>
                  <a:ext cx="0" cy="96963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" name="PA-直接连接符 144">
                  <a:extLst>
                    <a:ext uri="{FF2B5EF4-FFF2-40B4-BE49-F238E27FC236}">
                      <a16:creationId xmlns:a16="http://schemas.microsoft.com/office/drawing/2014/main" id="{5B7522DF-9E9E-4C82-8DC3-8BA3008B6C71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75"/>
                  </p:custDataLst>
                </p:nvPr>
              </p:nvCxnSpPr>
              <p:spPr>
                <a:xfrm rot="21384000">
                  <a:off x="6941510" y="-194767"/>
                  <a:ext cx="0" cy="96963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" name="PA-直接连接符 145">
                  <a:extLst>
                    <a:ext uri="{FF2B5EF4-FFF2-40B4-BE49-F238E27FC236}">
                      <a16:creationId xmlns:a16="http://schemas.microsoft.com/office/drawing/2014/main" id="{3A82C561-FB33-4D31-B335-E1B0F84FA0F6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76"/>
                  </p:custDataLst>
                </p:nvPr>
              </p:nvCxnSpPr>
              <p:spPr>
                <a:xfrm>
                  <a:off x="7200106" y="-202894"/>
                  <a:ext cx="0" cy="96963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3" name="PA-直接连接符 146">
                  <a:extLst>
                    <a:ext uri="{FF2B5EF4-FFF2-40B4-BE49-F238E27FC236}">
                      <a16:creationId xmlns:a16="http://schemas.microsoft.com/office/drawing/2014/main" id="{92879256-A64F-4A83-9B01-4BFDA5BA14D1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77"/>
                  </p:custDataLst>
                </p:nvPr>
              </p:nvCxnSpPr>
              <p:spPr>
                <a:xfrm rot="216000">
                  <a:off x="7458703" y="-194767"/>
                  <a:ext cx="0" cy="96963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4" name="PA-直接连接符 147">
                  <a:extLst>
                    <a:ext uri="{FF2B5EF4-FFF2-40B4-BE49-F238E27FC236}">
                      <a16:creationId xmlns:a16="http://schemas.microsoft.com/office/drawing/2014/main" id="{4E1EFC13-0AB7-4EFF-89FA-C3D38DB33D0C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78"/>
                  </p:custDataLst>
                </p:nvPr>
              </p:nvCxnSpPr>
              <p:spPr>
                <a:xfrm rot="432000">
                  <a:off x="7716279" y="-170419"/>
                  <a:ext cx="0" cy="96963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" name="PA-直接连接符 148">
                  <a:extLst>
                    <a:ext uri="{FF2B5EF4-FFF2-40B4-BE49-F238E27FC236}">
                      <a16:creationId xmlns:a16="http://schemas.microsoft.com/office/drawing/2014/main" id="{695D568F-ABD8-4776-BA3F-7A0F08B08D0F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79"/>
                  </p:custDataLst>
                </p:nvPr>
              </p:nvCxnSpPr>
              <p:spPr>
                <a:xfrm rot="648000">
                  <a:off x="7971817" y="-129946"/>
                  <a:ext cx="0" cy="96963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" name="PA-直接连接符 149">
                  <a:extLst>
                    <a:ext uri="{FF2B5EF4-FFF2-40B4-BE49-F238E27FC236}">
                      <a16:creationId xmlns:a16="http://schemas.microsoft.com/office/drawing/2014/main" id="{112A026B-64FD-456F-AD0F-6FB46EC209EE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80"/>
                  </p:custDataLst>
                </p:nvPr>
              </p:nvCxnSpPr>
              <p:spPr>
                <a:xfrm rot="864000">
                  <a:off x="8224310" y="-73507"/>
                  <a:ext cx="0" cy="96963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PA-直接连接符 150">
                  <a:extLst>
                    <a:ext uri="{FF2B5EF4-FFF2-40B4-BE49-F238E27FC236}">
                      <a16:creationId xmlns:a16="http://schemas.microsoft.com/office/drawing/2014/main" id="{C91506DC-0D15-4928-AC5A-7C7FCEFC1FED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81"/>
                  </p:custDataLst>
                </p:nvPr>
              </p:nvCxnSpPr>
              <p:spPr>
                <a:xfrm rot="1080000">
                  <a:off x="8472762" y="-1325"/>
                  <a:ext cx="0" cy="96963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" name="PA-直接连接符 151">
                  <a:extLst>
                    <a:ext uri="{FF2B5EF4-FFF2-40B4-BE49-F238E27FC236}">
                      <a16:creationId xmlns:a16="http://schemas.microsoft.com/office/drawing/2014/main" id="{E7C28322-6B7C-41D6-9E32-1946AC96A83D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82"/>
                  </p:custDataLst>
                </p:nvPr>
              </p:nvCxnSpPr>
              <p:spPr>
                <a:xfrm rot="1296000">
                  <a:off x="8716190" y="86314"/>
                  <a:ext cx="0" cy="96963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9" name="PA-直接连接符 152">
                  <a:extLst>
                    <a:ext uri="{FF2B5EF4-FFF2-40B4-BE49-F238E27FC236}">
                      <a16:creationId xmlns:a16="http://schemas.microsoft.com/office/drawing/2014/main" id="{C80B462D-21F6-405D-A2CA-6A1BF0CA94F4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83"/>
                  </p:custDataLst>
                </p:nvPr>
              </p:nvCxnSpPr>
              <p:spPr>
                <a:xfrm rot="1512000">
                  <a:off x="8953636" y="189066"/>
                  <a:ext cx="0" cy="96963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" name="PA-直接连接符 153">
                  <a:extLst>
                    <a:ext uri="{FF2B5EF4-FFF2-40B4-BE49-F238E27FC236}">
                      <a16:creationId xmlns:a16="http://schemas.microsoft.com/office/drawing/2014/main" id="{0B164DAC-B390-4D0F-AB01-29B818F8E102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84"/>
                  </p:custDataLst>
                </p:nvPr>
              </p:nvCxnSpPr>
              <p:spPr>
                <a:xfrm rot="1728000">
                  <a:off x="9184160" y="306524"/>
                  <a:ext cx="0" cy="96963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1" name="PA-直接连接符 154">
                  <a:extLst>
                    <a:ext uri="{FF2B5EF4-FFF2-40B4-BE49-F238E27FC236}">
                      <a16:creationId xmlns:a16="http://schemas.microsoft.com/office/drawing/2014/main" id="{08EAAA5B-F5CE-4F0E-8E1A-0A58FD85A26E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85"/>
                  </p:custDataLst>
                </p:nvPr>
              </p:nvCxnSpPr>
              <p:spPr>
                <a:xfrm rot="1944000">
                  <a:off x="9406855" y="438226"/>
                  <a:ext cx="0" cy="96963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2" name="PA-直接连接符 155">
                  <a:extLst>
                    <a:ext uri="{FF2B5EF4-FFF2-40B4-BE49-F238E27FC236}">
                      <a16:creationId xmlns:a16="http://schemas.microsoft.com/office/drawing/2014/main" id="{DAA01B29-5F52-4A5A-B261-CC645763EF67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86"/>
                  </p:custDataLst>
                </p:nvPr>
              </p:nvCxnSpPr>
              <p:spPr>
                <a:xfrm rot="2160000">
                  <a:off x="9620841" y="583650"/>
                  <a:ext cx="0" cy="96963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" name="PA-直接连接符 156">
                  <a:extLst>
                    <a:ext uri="{FF2B5EF4-FFF2-40B4-BE49-F238E27FC236}">
                      <a16:creationId xmlns:a16="http://schemas.microsoft.com/office/drawing/2014/main" id="{1DE5A99C-B522-41DB-832A-E62D27AF53C6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87"/>
                  </p:custDataLst>
                </p:nvPr>
              </p:nvCxnSpPr>
              <p:spPr>
                <a:xfrm rot="2376000">
                  <a:off x="9825273" y="742224"/>
                  <a:ext cx="0" cy="96963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" name="PA-直接连接符 157">
                  <a:extLst>
                    <a:ext uri="{FF2B5EF4-FFF2-40B4-BE49-F238E27FC236}">
                      <a16:creationId xmlns:a16="http://schemas.microsoft.com/office/drawing/2014/main" id="{A0D280C2-5F83-4227-B00B-CC9529BFDD19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88"/>
                  </p:custDataLst>
                </p:nvPr>
              </p:nvCxnSpPr>
              <p:spPr>
                <a:xfrm rot="2592000">
                  <a:off x="10019345" y="913321"/>
                  <a:ext cx="0" cy="96963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" name="PA-直接连接符 158">
                  <a:extLst>
                    <a:ext uri="{FF2B5EF4-FFF2-40B4-BE49-F238E27FC236}">
                      <a16:creationId xmlns:a16="http://schemas.microsoft.com/office/drawing/2014/main" id="{88D924DE-3635-41E3-AA66-A0B10119DBAB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89"/>
                  </p:custDataLst>
                </p:nvPr>
              </p:nvCxnSpPr>
              <p:spPr>
                <a:xfrm rot="2808000">
                  <a:off x="10202290" y="1096267"/>
                  <a:ext cx="0" cy="96963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6" name="PA-直接连接符 159">
                  <a:extLst>
                    <a:ext uri="{FF2B5EF4-FFF2-40B4-BE49-F238E27FC236}">
                      <a16:creationId xmlns:a16="http://schemas.microsoft.com/office/drawing/2014/main" id="{5D71564C-4B9D-4A65-A823-F5112D225378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90"/>
                  </p:custDataLst>
                </p:nvPr>
              </p:nvCxnSpPr>
              <p:spPr>
                <a:xfrm rot="3024000">
                  <a:off x="10373388" y="1290339"/>
                  <a:ext cx="0" cy="96963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" name="PA-直接连接符 160">
                  <a:extLst>
                    <a:ext uri="{FF2B5EF4-FFF2-40B4-BE49-F238E27FC236}">
                      <a16:creationId xmlns:a16="http://schemas.microsoft.com/office/drawing/2014/main" id="{5B26530C-483E-4549-87E9-AA88E9FDA336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91"/>
                  </p:custDataLst>
                </p:nvPr>
              </p:nvCxnSpPr>
              <p:spPr>
                <a:xfrm rot="3240000">
                  <a:off x="10531962" y="1494771"/>
                  <a:ext cx="0" cy="96963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8" name="PA-直接连接符 161">
                  <a:extLst>
                    <a:ext uri="{FF2B5EF4-FFF2-40B4-BE49-F238E27FC236}">
                      <a16:creationId xmlns:a16="http://schemas.microsoft.com/office/drawing/2014/main" id="{34E1CA0F-4D2C-4606-88A8-8516FCBE56AF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92"/>
                  </p:custDataLst>
                </p:nvPr>
              </p:nvCxnSpPr>
              <p:spPr>
                <a:xfrm rot="3456000">
                  <a:off x="10677386" y="1708757"/>
                  <a:ext cx="0" cy="96963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9" name="PA-直接连接符 162">
                  <a:extLst>
                    <a:ext uri="{FF2B5EF4-FFF2-40B4-BE49-F238E27FC236}">
                      <a16:creationId xmlns:a16="http://schemas.microsoft.com/office/drawing/2014/main" id="{67EDAB9C-FD9D-4CB2-A23A-0E9D8C8C082D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93"/>
                  </p:custDataLst>
                </p:nvPr>
              </p:nvCxnSpPr>
              <p:spPr>
                <a:xfrm rot="3672000">
                  <a:off x="10809088" y="1931452"/>
                  <a:ext cx="0" cy="96963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PA-直接连接符 163">
                  <a:extLst>
                    <a:ext uri="{FF2B5EF4-FFF2-40B4-BE49-F238E27FC236}">
                      <a16:creationId xmlns:a16="http://schemas.microsoft.com/office/drawing/2014/main" id="{1208538B-86D1-4445-A002-46A9312B36FA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94"/>
                  </p:custDataLst>
                </p:nvPr>
              </p:nvCxnSpPr>
              <p:spPr>
                <a:xfrm rot="3888000">
                  <a:off x="10926546" y="2161976"/>
                  <a:ext cx="0" cy="96963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1" name="PA-直接连接符 164">
                  <a:extLst>
                    <a:ext uri="{FF2B5EF4-FFF2-40B4-BE49-F238E27FC236}">
                      <a16:creationId xmlns:a16="http://schemas.microsoft.com/office/drawing/2014/main" id="{AC9F77D8-EE7A-4363-8520-6893B67B898A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95"/>
                  </p:custDataLst>
                </p:nvPr>
              </p:nvCxnSpPr>
              <p:spPr>
                <a:xfrm rot="4104000">
                  <a:off x="11029298" y="2399422"/>
                  <a:ext cx="0" cy="96963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2" name="PA-直接连接符 165">
                  <a:extLst>
                    <a:ext uri="{FF2B5EF4-FFF2-40B4-BE49-F238E27FC236}">
                      <a16:creationId xmlns:a16="http://schemas.microsoft.com/office/drawing/2014/main" id="{0DECF54E-038F-4EC7-8B4A-75A730789F09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96"/>
                  </p:custDataLst>
                </p:nvPr>
              </p:nvCxnSpPr>
              <p:spPr>
                <a:xfrm rot="4320000">
                  <a:off x="11116938" y="2642850"/>
                  <a:ext cx="0" cy="96963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" name="PA-直接连接符 166">
                  <a:extLst>
                    <a:ext uri="{FF2B5EF4-FFF2-40B4-BE49-F238E27FC236}">
                      <a16:creationId xmlns:a16="http://schemas.microsoft.com/office/drawing/2014/main" id="{17FA56B5-85D2-45E8-817F-8A35CC7C6A3C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97"/>
                  </p:custDataLst>
                </p:nvPr>
              </p:nvCxnSpPr>
              <p:spPr>
                <a:xfrm rot="4536000">
                  <a:off x="11189119" y="2891301"/>
                  <a:ext cx="0" cy="96963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" name="PA-直接连接符 167">
                  <a:extLst>
                    <a:ext uri="{FF2B5EF4-FFF2-40B4-BE49-F238E27FC236}">
                      <a16:creationId xmlns:a16="http://schemas.microsoft.com/office/drawing/2014/main" id="{EC9408CA-D6E4-4339-A6A6-ED7F3A446BE5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98"/>
                  </p:custDataLst>
                </p:nvPr>
              </p:nvCxnSpPr>
              <p:spPr>
                <a:xfrm rot="4752000">
                  <a:off x="11245558" y="3143795"/>
                  <a:ext cx="0" cy="96963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" name="PA-直接连接符 168">
                  <a:extLst>
                    <a:ext uri="{FF2B5EF4-FFF2-40B4-BE49-F238E27FC236}">
                      <a16:creationId xmlns:a16="http://schemas.microsoft.com/office/drawing/2014/main" id="{DC0F7020-CDAD-4E89-95CC-8CC48F338D72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99"/>
                  </p:custDataLst>
                </p:nvPr>
              </p:nvCxnSpPr>
              <p:spPr>
                <a:xfrm rot="4968000">
                  <a:off x="11286031" y="3399333"/>
                  <a:ext cx="0" cy="96963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" name="PA-直接连接符 169">
                  <a:extLst>
                    <a:ext uri="{FF2B5EF4-FFF2-40B4-BE49-F238E27FC236}">
                      <a16:creationId xmlns:a16="http://schemas.microsoft.com/office/drawing/2014/main" id="{E619B9EB-CDB7-441C-9C14-124D2658663A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100"/>
                  </p:custDataLst>
                </p:nvPr>
              </p:nvCxnSpPr>
              <p:spPr>
                <a:xfrm rot="5184000">
                  <a:off x="11310379" y="3656909"/>
                  <a:ext cx="0" cy="96963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7" name="PA-直接连接符 170">
                  <a:extLst>
                    <a:ext uri="{FF2B5EF4-FFF2-40B4-BE49-F238E27FC236}">
                      <a16:creationId xmlns:a16="http://schemas.microsoft.com/office/drawing/2014/main" id="{C0CA0D04-B928-4841-933F-F72E1160A4C0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101"/>
                  </p:custDataLst>
                </p:nvPr>
              </p:nvCxnSpPr>
              <p:spPr>
                <a:xfrm rot="5400000">
                  <a:off x="11318506" y="3915506"/>
                  <a:ext cx="0" cy="96963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8" name="PA-直接连接符 171">
                  <a:extLst>
                    <a:ext uri="{FF2B5EF4-FFF2-40B4-BE49-F238E27FC236}">
                      <a16:creationId xmlns:a16="http://schemas.microsoft.com/office/drawing/2014/main" id="{BE5F9454-D792-4E43-9550-6E194FE280E6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102"/>
                  </p:custDataLst>
                </p:nvPr>
              </p:nvCxnSpPr>
              <p:spPr>
                <a:xfrm rot="5616000">
                  <a:off x="11310379" y="4174102"/>
                  <a:ext cx="0" cy="96963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9" name="PA-直接连接符 172">
                  <a:extLst>
                    <a:ext uri="{FF2B5EF4-FFF2-40B4-BE49-F238E27FC236}">
                      <a16:creationId xmlns:a16="http://schemas.microsoft.com/office/drawing/2014/main" id="{8647CC7F-6094-42C3-8577-24D50A6390AA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103"/>
                  </p:custDataLst>
                </p:nvPr>
              </p:nvCxnSpPr>
              <p:spPr>
                <a:xfrm rot="5832000">
                  <a:off x="11286031" y="4431678"/>
                  <a:ext cx="0" cy="96963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" name="PA-直接连接符 173">
                  <a:extLst>
                    <a:ext uri="{FF2B5EF4-FFF2-40B4-BE49-F238E27FC236}">
                      <a16:creationId xmlns:a16="http://schemas.microsoft.com/office/drawing/2014/main" id="{667F162E-9633-47EA-9F71-5258BBDFB957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104"/>
                  </p:custDataLst>
                </p:nvPr>
              </p:nvCxnSpPr>
              <p:spPr>
                <a:xfrm rot="6048000">
                  <a:off x="11245558" y="4687217"/>
                  <a:ext cx="0" cy="96963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1" name="PA-直接连接符 174">
                  <a:extLst>
                    <a:ext uri="{FF2B5EF4-FFF2-40B4-BE49-F238E27FC236}">
                      <a16:creationId xmlns:a16="http://schemas.microsoft.com/office/drawing/2014/main" id="{492A1413-636E-40E0-9F0F-66B4A5463ABD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105"/>
                  </p:custDataLst>
                </p:nvPr>
              </p:nvCxnSpPr>
              <p:spPr>
                <a:xfrm rot="6264000">
                  <a:off x="11189119" y="4939710"/>
                  <a:ext cx="0" cy="96963"/>
                </a:xfrm>
                <a:prstGeom prst="line">
                  <a:avLst/>
                </a:prstGeom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2" name="PA-直接连接符 175">
                  <a:extLst>
                    <a:ext uri="{FF2B5EF4-FFF2-40B4-BE49-F238E27FC236}">
                      <a16:creationId xmlns:a16="http://schemas.microsoft.com/office/drawing/2014/main" id="{31E4F9B8-3DE6-49DB-A304-F1F42A1DB877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106"/>
                  </p:custDataLst>
                </p:nvPr>
              </p:nvCxnSpPr>
              <p:spPr>
                <a:xfrm rot="15336000">
                  <a:off x="3211093" y="4939710"/>
                  <a:ext cx="0" cy="96963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3" name="PA-直接连接符 176">
                  <a:extLst>
                    <a:ext uri="{FF2B5EF4-FFF2-40B4-BE49-F238E27FC236}">
                      <a16:creationId xmlns:a16="http://schemas.microsoft.com/office/drawing/2014/main" id="{B544B579-E0A9-4713-AA80-406DAC08A3E8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107"/>
                  </p:custDataLst>
                </p:nvPr>
              </p:nvCxnSpPr>
              <p:spPr>
                <a:xfrm rot="15552001">
                  <a:off x="3154654" y="4687217"/>
                  <a:ext cx="0" cy="96963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4" name="PA-直接连接符 177">
                  <a:extLst>
                    <a:ext uri="{FF2B5EF4-FFF2-40B4-BE49-F238E27FC236}">
                      <a16:creationId xmlns:a16="http://schemas.microsoft.com/office/drawing/2014/main" id="{66EBE58A-EC5C-4E27-ADBB-E28C883C4A8F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108"/>
                  </p:custDataLst>
                </p:nvPr>
              </p:nvCxnSpPr>
              <p:spPr>
                <a:xfrm rot="15767999">
                  <a:off x="3114181" y="4431678"/>
                  <a:ext cx="0" cy="96963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5" name="PA-直接连接符 178">
                  <a:extLst>
                    <a:ext uri="{FF2B5EF4-FFF2-40B4-BE49-F238E27FC236}">
                      <a16:creationId xmlns:a16="http://schemas.microsoft.com/office/drawing/2014/main" id="{959C74FD-62EF-418C-8857-63B71089A767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109"/>
                  </p:custDataLst>
                </p:nvPr>
              </p:nvCxnSpPr>
              <p:spPr>
                <a:xfrm rot="15984000">
                  <a:off x="3089833" y="4174102"/>
                  <a:ext cx="0" cy="96963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8" name="PA-组合 180">
                <a:extLst>
                  <a:ext uri="{FF2B5EF4-FFF2-40B4-BE49-F238E27FC236}">
                    <a16:creationId xmlns:a16="http://schemas.microsoft.com/office/drawing/2014/main" id="{78910DE1-DB4B-4B02-92AA-28B2C7D516EC}"/>
                  </a:ext>
                </a:extLst>
              </p:cNvPr>
              <p:cNvGrpSpPr/>
              <p:nvPr>
                <p:custDataLst>
                  <p:tags r:id="rId42"/>
                </p:custDataLst>
              </p:nvPr>
            </p:nvGrpSpPr>
            <p:grpSpPr>
              <a:xfrm>
                <a:off x="4179569" y="3401332"/>
                <a:ext cx="405922" cy="927466"/>
                <a:chOff x="3102019" y="1526933"/>
                <a:chExt cx="866313" cy="1979385"/>
              </a:xfrm>
            </p:grpSpPr>
            <p:sp>
              <p:nvSpPr>
                <p:cNvPr id="65" name="PA-椭圆 181">
                  <a:extLst>
                    <a:ext uri="{FF2B5EF4-FFF2-40B4-BE49-F238E27FC236}">
                      <a16:creationId xmlns:a16="http://schemas.microsoft.com/office/drawing/2014/main" id="{44E8944F-1E2B-40CF-B171-30ABE3784284}"/>
                    </a:ext>
                  </a:extLst>
                </p:cNvPr>
                <p:cNvSpPr/>
                <p:nvPr>
                  <p:custDataLst>
                    <p:tags r:id="rId49"/>
                  </p:custDataLst>
                </p:nvPr>
              </p:nvSpPr>
              <p:spPr>
                <a:xfrm>
                  <a:off x="3102019" y="3396151"/>
                  <a:ext cx="110166" cy="110167"/>
                </a:xfrm>
                <a:prstGeom prst="ellipse">
                  <a:avLst/>
                </a:prstGeom>
                <a:solidFill>
                  <a:schemeClr val="bg1"/>
                </a:solidFill>
                <a:ln w="635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PA-椭圆 182">
                  <a:extLst>
                    <a:ext uri="{FF2B5EF4-FFF2-40B4-BE49-F238E27FC236}">
                      <a16:creationId xmlns:a16="http://schemas.microsoft.com/office/drawing/2014/main" id="{38CF60A4-72CA-48B4-8BD5-C88BE7966CB9}"/>
                    </a:ext>
                  </a:extLst>
                </p:cNvPr>
                <p:cNvSpPr/>
                <p:nvPr>
                  <p:custDataLst>
                    <p:tags r:id="rId50"/>
                  </p:custDataLst>
                </p:nvPr>
              </p:nvSpPr>
              <p:spPr>
                <a:xfrm>
                  <a:off x="3855563" y="1526933"/>
                  <a:ext cx="112769" cy="112769"/>
                </a:xfrm>
                <a:prstGeom prst="ellipse">
                  <a:avLst/>
                </a:prstGeom>
                <a:solidFill>
                  <a:schemeClr val="bg1"/>
                </a:solidFill>
                <a:ln w="635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9" name="PA-组合 183">
                <a:extLst>
                  <a:ext uri="{FF2B5EF4-FFF2-40B4-BE49-F238E27FC236}">
                    <a16:creationId xmlns:a16="http://schemas.microsoft.com/office/drawing/2014/main" id="{AEE64BF4-0CD4-4816-85F6-0F9E5768AEA7}"/>
                  </a:ext>
                </a:extLst>
              </p:cNvPr>
              <p:cNvGrpSpPr/>
              <p:nvPr>
                <p:custDataLst>
                  <p:tags r:id="rId43"/>
                </p:custDataLst>
              </p:nvPr>
            </p:nvGrpSpPr>
            <p:grpSpPr>
              <a:xfrm flipH="1">
                <a:off x="7609227" y="3406034"/>
                <a:ext cx="406000" cy="926247"/>
                <a:chOff x="3118939" y="1536969"/>
                <a:chExt cx="866479" cy="1976784"/>
              </a:xfrm>
            </p:grpSpPr>
            <p:sp>
              <p:nvSpPr>
                <p:cNvPr id="63" name="PA-椭圆 184">
                  <a:extLst>
                    <a:ext uri="{FF2B5EF4-FFF2-40B4-BE49-F238E27FC236}">
                      <a16:creationId xmlns:a16="http://schemas.microsoft.com/office/drawing/2014/main" id="{87A40CCA-7017-41BC-8425-C4505F8FF1AE}"/>
                    </a:ext>
                  </a:extLst>
                </p:cNvPr>
                <p:cNvSpPr/>
                <p:nvPr>
                  <p:custDataLst>
                    <p:tags r:id="rId47"/>
                  </p:custDataLst>
                </p:nvPr>
              </p:nvSpPr>
              <p:spPr>
                <a:xfrm>
                  <a:off x="3118939" y="3400984"/>
                  <a:ext cx="112769" cy="112769"/>
                </a:xfrm>
                <a:prstGeom prst="ellipse">
                  <a:avLst/>
                </a:prstGeom>
                <a:solidFill>
                  <a:schemeClr val="bg1"/>
                </a:solidFill>
                <a:ln w="635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PA-椭圆 185">
                  <a:extLst>
                    <a:ext uri="{FF2B5EF4-FFF2-40B4-BE49-F238E27FC236}">
                      <a16:creationId xmlns:a16="http://schemas.microsoft.com/office/drawing/2014/main" id="{668DB44D-F47A-45DC-A57B-CA3AEF4D3DBD}"/>
                    </a:ext>
                  </a:extLst>
                </p:cNvPr>
                <p:cNvSpPr/>
                <p:nvPr>
                  <p:custDataLst>
                    <p:tags r:id="rId48"/>
                  </p:custDataLst>
                </p:nvPr>
              </p:nvSpPr>
              <p:spPr>
                <a:xfrm>
                  <a:off x="3872649" y="1536969"/>
                  <a:ext cx="112769" cy="112769"/>
                </a:xfrm>
                <a:prstGeom prst="ellipse">
                  <a:avLst/>
                </a:prstGeom>
                <a:solidFill>
                  <a:schemeClr val="bg1"/>
                </a:solidFill>
                <a:ln w="635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0" name="PA-椭圆 181">
                <a:extLst>
                  <a:ext uri="{FF2B5EF4-FFF2-40B4-BE49-F238E27FC236}">
                    <a16:creationId xmlns:a16="http://schemas.microsoft.com/office/drawing/2014/main" id="{EBED230C-EECC-4B75-8277-38364D10B622}"/>
                  </a:ext>
                </a:extLst>
              </p:cNvPr>
              <p:cNvSpPr/>
              <p:nvPr>
                <p:custDataLst>
                  <p:tags r:id="rId44"/>
                </p:custDataLst>
              </p:nvPr>
            </p:nvSpPr>
            <p:spPr>
              <a:xfrm>
                <a:off x="5154651" y="2845697"/>
                <a:ext cx="52839" cy="52839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" name="PA-椭圆 182">
                <a:extLst>
                  <a:ext uri="{FF2B5EF4-FFF2-40B4-BE49-F238E27FC236}">
                    <a16:creationId xmlns:a16="http://schemas.microsoft.com/office/drawing/2014/main" id="{1197159E-9CD2-4B1F-86DB-FF80902B58DF}"/>
                  </a:ext>
                </a:extLst>
              </p:cNvPr>
              <p:cNvSpPr/>
              <p:nvPr>
                <p:custDataLst>
                  <p:tags r:id="rId45"/>
                </p:custDataLst>
              </p:nvPr>
            </p:nvSpPr>
            <p:spPr>
              <a:xfrm>
                <a:off x="6074337" y="2609812"/>
                <a:ext cx="52839" cy="52839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PA-椭圆 181">
                <a:extLst>
                  <a:ext uri="{FF2B5EF4-FFF2-40B4-BE49-F238E27FC236}">
                    <a16:creationId xmlns:a16="http://schemas.microsoft.com/office/drawing/2014/main" id="{706E5169-0619-499F-9B50-26FAB8629567}"/>
                  </a:ext>
                </a:extLst>
              </p:cNvPr>
              <p:cNvSpPr/>
              <p:nvPr>
                <p:custDataLst>
                  <p:tags r:id="rId46"/>
                </p:custDataLst>
              </p:nvPr>
            </p:nvSpPr>
            <p:spPr>
              <a:xfrm>
                <a:off x="6877576" y="2797338"/>
                <a:ext cx="52839" cy="52839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67" name="PA-组合 166">
            <a:extLst>
              <a:ext uri="{FF2B5EF4-FFF2-40B4-BE49-F238E27FC236}">
                <a16:creationId xmlns:a16="http://schemas.microsoft.com/office/drawing/2014/main" id="{2B516B05-62D6-485D-A3A1-4FB8BEB16F49}"/>
              </a:ext>
            </a:extLst>
          </p:cNvPr>
          <p:cNvGrpSpPr/>
          <p:nvPr>
            <p:custDataLst>
              <p:tags r:id="rId9"/>
            </p:custDataLst>
          </p:nvPr>
        </p:nvGrpSpPr>
        <p:grpSpPr>
          <a:xfrm>
            <a:off x="4505136" y="3021488"/>
            <a:ext cx="3159595" cy="3225089"/>
            <a:chOff x="4505136" y="2533890"/>
            <a:chExt cx="3159595" cy="3225089"/>
          </a:xfrm>
        </p:grpSpPr>
        <p:sp>
          <p:nvSpPr>
            <p:cNvPr id="53" name="PA-椭圆 109">
              <a:extLst>
                <a:ext uri="{FF2B5EF4-FFF2-40B4-BE49-F238E27FC236}">
                  <a16:creationId xmlns:a16="http://schemas.microsoft.com/office/drawing/2014/main" id="{2CC1CB2C-958E-4AA9-86ED-74FC9CC0DC5D}"/>
                </a:ext>
              </a:extLst>
            </p:cNvPr>
            <p:cNvSpPr/>
            <p:nvPr>
              <p:custDataLst>
                <p:tags r:id="rId35"/>
              </p:custDataLst>
            </p:nvPr>
          </p:nvSpPr>
          <p:spPr>
            <a:xfrm>
              <a:off x="4505136" y="2533890"/>
              <a:ext cx="3159595" cy="3225089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0"/>
                    <a:lumOff val="100000"/>
                    <a:alpha val="47000"/>
                  </a:schemeClr>
                </a:gs>
                <a:gs pos="100000">
                  <a:schemeClr val="accent2">
                    <a:alpha val="8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28600" sx="102000" sy="102000" algn="ctr" rotWithShape="0">
                <a:schemeClr val="accent2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PA-椭圆 109">
              <a:extLst>
                <a:ext uri="{FF2B5EF4-FFF2-40B4-BE49-F238E27FC236}">
                  <a16:creationId xmlns:a16="http://schemas.microsoft.com/office/drawing/2014/main" id="{236442FA-EA72-45E8-B2E5-A82AAFD3FDAD}"/>
                </a:ext>
              </a:extLst>
            </p:cNvPr>
            <p:cNvSpPr/>
            <p:nvPr>
              <p:custDataLst>
                <p:tags r:id="rId36"/>
              </p:custDataLst>
            </p:nvPr>
          </p:nvSpPr>
          <p:spPr>
            <a:xfrm>
              <a:off x="4809497" y="2844559"/>
              <a:ext cx="2550875" cy="2603752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0"/>
                    <a:lumOff val="100000"/>
                  </a:schemeClr>
                </a:gs>
                <a:gs pos="100000">
                  <a:schemeClr val="accent2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28600" sx="102000" sy="102000" algn="ctr" rotWithShape="0">
                <a:schemeClr val="accent2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PA-椭圆 109">
              <a:extLst>
                <a:ext uri="{FF2B5EF4-FFF2-40B4-BE49-F238E27FC236}">
                  <a16:creationId xmlns:a16="http://schemas.microsoft.com/office/drawing/2014/main" id="{F7667970-499C-497B-94BA-51430091415C}"/>
                </a:ext>
              </a:extLst>
            </p:cNvPr>
            <p:cNvSpPr/>
            <p:nvPr>
              <p:custDataLst>
                <p:tags r:id="rId37"/>
              </p:custDataLst>
            </p:nvPr>
          </p:nvSpPr>
          <p:spPr>
            <a:xfrm>
              <a:off x="4663116" y="2695144"/>
              <a:ext cx="2843636" cy="2902579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0"/>
                    <a:lumOff val="100000"/>
                    <a:alpha val="62000"/>
                  </a:schemeClr>
                </a:gs>
                <a:gs pos="100000">
                  <a:schemeClr val="accent2">
                    <a:alpha val="24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28600" sx="102000" sy="102000" algn="ctr" rotWithShape="0">
                <a:schemeClr val="accent2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PA-矩形 159">
              <a:extLst>
                <a:ext uri="{FF2B5EF4-FFF2-40B4-BE49-F238E27FC236}">
                  <a16:creationId xmlns:a16="http://schemas.microsoft.com/office/drawing/2014/main" id="{AE513290-5D3C-4CE9-913B-847024D4A6CD}"/>
                </a:ext>
              </a:extLst>
            </p:cNvPr>
            <p:cNvSpPr/>
            <p:nvPr>
              <p:custDataLst>
                <p:tags r:id="rId38"/>
              </p:custDataLst>
            </p:nvPr>
          </p:nvSpPr>
          <p:spPr>
            <a:xfrm>
              <a:off x="5164774" y="3154736"/>
              <a:ext cx="1829612" cy="1824815"/>
            </a:xfrm>
            <a:prstGeom prst="rect">
              <a:avLst/>
            </a:prstGeom>
            <a:blipFill dpi="0" rotWithShape="1">
              <a:blip r:embed="rId113" cstate="screen">
                <a:alphaModFix amt="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48" name="PA-图片 147" descr="徽标&#10;&#10;描述已自动生成">
              <a:extLst>
                <a:ext uri="{FF2B5EF4-FFF2-40B4-BE49-F238E27FC236}">
                  <a16:creationId xmlns:a16="http://schemas.microsoft.com/office/drawing/2014/main" id="{288A6330-5B2B-4393-99AA-4F8911CCE3A0}"/>
                </a:ext>
              </a:extLst>
            </p:cNvPr>
            <p:cNvPicPr>
              <a:picLocks noChangeAspect="1"/>
            </p:cNvPicPr>
            <p:nvPr>
              <p:custDataLst>
                <p:tags r:id="rId39"/>
              </p:custDataLst>
            </p:nvPr>
          </p:nvPicPr>
          <p:blipFill>
            <a:blip r:embed="rId1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49116" y="2858269"/>
              <a:ext cx="2243012" cy="2335508"/>
            </a:xfrm>
            <a:prstGeom prst="rect">
              <a:avLst/>
            </a:prstGeom>
          </p:spPr>
        </p:pic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id="{7C110DF1-E68B-4788-8C23-343BFB34DA02}"/>
              </a:ext>
            </a:extLst>
          </p:cNvPr>
          <p:cNvGrpSpPr/>
          <p:nvPr/>
        </p:nvGrpSpPr>
        <p:grpSpPr>
          <a:xfrm>
            <a:off x="2395197" y="4093076"/>
            <a:ext cx="1451428" cy="743025"/>
            <a:chOff x="2395197" y="3605478"/>
            <a:chExt cx="1451428" cy="743025"/>
          </a:xfrm>
        </p:grpSpPr>
        <p:sp>
          <p:nvSpPr>
            <p:cNvPr id="149" name="PA-文本框 47">
              <a:extLst>
                <a:ext uri="{FF2B5EF4-FFF2-40B4-BE49-F238E27FC236}">
                  <a16:creationId xmlns:a16="http://schemas.microsoft.com/office/drawing/2014/main" id="{16B05C2B-18CF-43E6-BD37-9049E804CBF4}"/>
                </a:ext>
              </a:extLst>
            </p:cNvPr>
            <p:cNvSpPr txBox="1"/>
            <p:nvPr>
              <p:custDataLst>
                <p:tags r:id="rId33"/>
              </p:custDataLst>
            </p:nvPr>
          </p:nvSpPr>
          <p:spPr>
            <a:xfrm>
              <a:off x="2395197" y="3605478"/>
              <a:ext cx="14514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blipFill dpi="0" rotWithShape="1">
                    <a:blip r:embed="rId115"/>
                    <a:srcRect/>
                    <a:stretch>
                      <a:fillRect/>
                    </a:stretch>
                  </a:blipFill>
                  <a:effectLst>
                    <a:outerShdw blurRad="50800" dist="889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1917.11</a:t>
              </a:r>
              <a:endParaRPr lang="zh-CN" altLang="en-US" sz="2400" b="1" dirty="0">
                <a:blipFill dpi="0" rotWithShape="1">
                  <a:blip r:embed="rId115"/>
                  <a:srcRect/>
                  <a:stretch>
                    <a:fillRect/>
                  </a:stretch>
                </a:blipFill>
                <a:effectLst>
                  <a:outerShdw blurRad="50800" dist="889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50" name="PA-矩形 149">
              <a:extLst>
                <a:ext uri="{FF2B5EF4-FFF2-40B4-BE49-F238E27FC236}">
                  <a16:creationId xmlns:a16="http://schemas.microsoft.com/office/drawing/2014/main" id="{EA78050C-E4BD-47BD-9657-CF84FA000F71}"/>
                </a:ext>
              </a:extLst>
            </p:cNvPr>
            <p:cNvSpPr/>
            <p:nvPr>
              <p:custDataLst>
                <p:tags r:id="rId34"/>
              </p:custDataLst>
            </p:nvPr>
          </p:nvSpPr>
          <p:spPr>
            <a:xfrm>
              <a:off x="2648835" y="3979171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十月革命</a:t>
              </a:r>
            </a:p>
          </p:txBody>
        </p:sp>
      </p:grpSp>
      <p:grpSp>
        <p:nvGrpSpPr>
          <p:cNvPr id="168" name="组合 167">
            <a:extLst>
              <a:ext uri="{FF2B5EF4-FFF2-40B4-BE49-F238E27FC236}">
                <a16:creationId xmlns:a16="http://schemas.microsoft.com/office/drawing/2014/main" id="{F4839B7B-173A-456A-865E-51A25EE08937}"/>
              </a:ext>
            </a:extLst>
          </p:cNvPr>
          <p:cNvGrpSpPr/>
          <p:nvPr/>
        </p:nvGrpSpPr>
        <p:grpSpPr>
          <a:xfrm>
            <a:off x="2644614" y="3163312"/>
            <a:ext cx="1451428" cy="743025"/>
            <a:chOff x="2644614" y="2690430"/>
            <a:chExt cx="1451428" cy="743025"/>
          </a:xfrm>
        </p:grpSpPr>
        <p:sp>
          <p:nvSpPr>
            <p:cNvPr id="154" name="PA-文本框 47">
              <a:extLst>
                <a:ext uri="{FF2B5EF4-FFF2-40B4-BE49-F238E27FC236}">
                  <a16:creationId xmlns:a16="http://schemas.microsoft.com/office/drawing/2014/main" id="{09E69D97-F4D2-4519-AC0C-426FC97430EE}"/>
                </a:ext>
              </a:extLst>
            </p:cNvPr>
            <p:cNvSpPr txBox="1"/>
            <p:nvPr>
              <p:custDataLst>
                <p:tags r:id="rId31"/>
              </p:custDataLst>
            </p:nvPr>
          </p:nvSpPr>
          <p:spPr>
            <a:xfrm>
              <a:off x="2644614" y="2690430"/>
              <a:ext cx="14514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blipFill dpi="0" rotWithShape="1">
                    <a:blip r:embed="rId115"/>
                    <a:srcRect/>
                    <a:stretch>
                      <a:fillRect/>
                    </a:stretch>
                  </a:blipFill>
                  <a:effectLst>
                    <a:outerShdw blurRad="50800" dist="889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1919.05</a:t>
              </a:r>
            </a:p>
          </p:txBody>
        </p:sp>
        <p:sp>
          <p:nvSpPr>
            <p:cNvPr id="155" name="PA-矩形 154">
              <a:extLst>
                <a:ext uri="{FF2B5EF4-FFF2-40B4-BE49-F238E27FC236}">
                  <a16:creationId xmlns:a16="http://schemas.microsoft.com/office/drawing/2014/main" id="{FF97FCAB-C3FC-45EC-A184-C4380D98FEFF}"/>
                </a:ext>
              </a:extLst>
            </p:cNvPr>
            <p:cNvSpPr/>
            <p:nvPr>
              <p:custDataLst>
                <p:tags r:id="rId32"/>
              </p:custDataLst>
            </p:nvPr>
          </p:nvSpPr>
          <p:spPr>
            <a:xfrm>
              <a:off x="2899009" y="3064123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五四运动</a:t>
              </a:r>
            </a:p>
          </p:txBody>
        </p:sp>
      </p:grpSp>
      <p:grpSp>
        <p:nvGrpSpPr>
          <p:cNvPr id="170" name="组合 169">
            <a:extLst>
              <a:ext uri="{FF2B5EF4-FFF2-40B4-BE49-F238E27FC236}">
                <a16:creationId xmlns:a16="http://schemas.microsoft.com/office/drawing/2014/main" id="{5C9766A2-6E7D-4213-B57F-7FD0484DBD00}"/>
              </a:ext>
            </a:extLst>
          </p:cNvPr>
          <p:cNvGrpSpPr/>
          <p:nvPr/>
        </p:nvGrpSpPr>
        <p:grpSpPr>
          <a:xfrm>
            <a:off x="2825123" y="2353767"/>
            <a:ext cx="1917725" cy="743025"/>
            <a:chOff x="2825123" y="1866169"/>
            <a:chExt cx="1917725" cy="743025"/>
          </a:xfrm>
        </p:grpSpPr>
        <p:sp>
          <p:nvSpPr>
            <p:cNvPr id="156" name="PA-文本框 47">
              <a:extLst>
                <a:ext uri="{FF2B5EF4-FFF2-40B4-BE49-F238E27FC236}">
                  <a16:creationId xmlns:a16="http://schemas.microsoft.com/office/drawing/2014/main" id="{F4BA7254-69A0-44EB-BF41-339F438D1938}"/>
                </a:ext>
              </a:extLst>
            </p:cNvPr>
            <p:cNvSpPr txBox="1"/>
            <p:nvPr>
              <p:custDataLst>
                <p:tags r:id="rId29"/>
              </p:custDataLst>
            </p:nvPr>
          </p:nvSpPr>
          <p:spPr>
            <a:xfrm>
              <a:off x="3628440" y="1866169"/>
              <a:ext cx="11144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blipFill dpi="0" rotWithShape="1">
                    <a:blip r:embed="rId115"/>
                    <a:srcRect/>
                    <a:stretch>
                      <a:fillRect/>
                    </a:stretch>
                  </a:blipFill>
                  <a:effectLst>
                    <a:outerShdw blurRad="50800" dist="889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1920</a:t>
              </a:r>
            </a:p>
          </p:txBody>
        </p:sp>
        <p:sp>
          <p:nvSpPr>
            <p:cNvPr id="157" name="PA-矩形 156">
              <a:extLst>
                <a:ext uri="{FF2B5EF4-FFF2-40B4-BE49-F238E27FC236}">
                  <a16:creationId xmlns:a16="http://schemas.microsoft.com/office/drawing/2014/main" id="{EA03E0F6-3EA5-4A4F-A22B-4C68033F4560}"/>
                </a:ext>
              </a:extLst>
            </p:cNvPr>
            <p:cNvSpPr/>
            <p:nvPr>
              <p:custDataLst>
                <p:tags r:id="rId30"/>
              </p:custDataLst>
            </p:nvPr>
          </p:nvSpPr>
          <p:spPr>
            <a:xfrm>
              <a:off x="2825123" y="2239862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提出建设共产党</a:t>
              </a:r>
            </a:p>
          </p:txBody>
        </p:sp>
      </p:grpSp>
      <p:grpSp>
        <p:nvGrpSpPr>
          <p:cNvPr id="173" name="组合 172">
            <a:extLst>
              <a:ext uri="{FF2B5EF4-FFF2-40B4-BE49-F238E27FC236}">
                <a16:creationId xmlns:a16="http://schemas.microsoft.com/office/drawing/2014/main" id="{5A4DF7B2-7C8C-4C34-AEAE-8FEDFCC01EB7}"/>
              </a:ext>
            </a:extLst>
          </p:cNvPr>
          <p:cNvGrpSpPr/>
          <p:nvPr/>
        </p:nvGrpSpPr>
        <p:grpSpPr>
          <a:xfrm>
            <a:off x="7377130" y="2353767"/>
            <a:ext cx="2838067" cy="743025"/>
            <a:chOff x="7377130" y="1866169"/>
            <a:chExt cx="2838067" cy="743025"/>
          </a:xfrm>
        </p:grpSpPr>
        <p:sp>
          <p:nvSpPr>
            <p:cNvPr id="160" name="PA-文本框 47">
              <a:extLst>
                <a:ext uri="{FF2B5EF4-FFF2-40B4-BE49-F238E27FC236}">
                  <a16:creationId xmlns:a16="http://schemas.microsoft.com/office/drawing/2014/main" id="{C7F14EF9-6691-47F6-83B4-209E58FA1A5D}"/>
                </a:ext>
              </a:extLst>
            </p:cNvPr>
            <p:cNvSpPr txBox="1"/>
            <p:nvPr>
              <p:custDataLst>
                <p:tags r:id="rId27"/>
              </p:custDataLst>
            </p:nvPr>
          </p:nvSpPr>
          <p:spPr>
            <a:xfrm>
              <a:off x="7377130" y="1866169"/>
              <a:ext cx="153768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blipFill dpi="0" rotWithShape="1">
                    <a:blip r:embed="rId115"/>
                    <a:srcRect/>
                    <a:stretch>
                      <a:fillRect/>
                    </a:stretch>
                  </a:blipFill>
                  <a:effectLst>
                    <a:outerShdw blurRad="50800" dist="889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1920.08</a:t>
              </a:r>
            </a:p>
          </p:txBody>
        </p:sp>
        <p:sp>
          <p:nvSpPr>
            <p:cNvPr id="161" name="PA-矩形 160">
              <a:extLst>
                <a:ext uri="{FF2B5EF4-FFF2-40B4-BE49-F238E27FC236}">
                  <a16:creationId xmlns:a16="http://schemas.microsoft.com/office/drawing/2014/main" id="{9970E809-42C6-4216-A926-FA7FDEBC03AF}"/>
                </a:ext>
              </a:extLst>
            </p:cNvPr>
            <p:cNvSpPr/>
            <p:nvPr>
              <p:custDataLst>
                <p:tags r:id="rId28"/>
              </p:custDataLst>
            </p:nvPr>
          </p:nvSpPr>
          <p:spPr>
            <a:xfrm>
              <a:off x="7491373" y="2239862"/>
              <a:ext cx="27238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成立中国共产党早期组织</a:t>
              </a:r>
            </a:p>
          </p:txBody>
        </p:sp>
      </p:grpSp>
      <p:grpSp>
        <p:nvGrpSpPr>
          <p:cNvPr id="169" name="组合 168">
            <a:extLst>
              <a:ext uri="{FF2B5EF4-FFF2-40B4-BE49-F238E27FC236}">
                <a16:creationId xmlns:a16="http://schemas.microsoft.com/office/drawing/2014/main" id="{8EEA129D-549F-4359-8A6F-0ECF2D180F54}"/>
              </a:ext>
            </a:extLst>
          </p:cNvPr>
          <p:cNvGrpSpPr/>
          <p:nvPr/>
        </p:nvGrpSpPr>
        <p:grpSpPr>
          <a:xfrm>
            <a:off x="8035589" y="3163312"/>
            <a:ext cx="2898873" cy="957590"/>
            <a:chOff x="8035589" y="2675714"/>
            <a:chExt cx="2898873" cy="957590"/>
          </a:xfrm>
        </p:grpSpPr>
        <p:sp>
          <p:nvSpPr>
            <p:cNvPr id="162" name="PA-文本框 47">
              <a:extLst>
                <a:ext uri="{FF2B5EF4-FFF2-40B4-BE49-F238E27FC236}">
                  <a16:creationId xmlns:a16="http://schemas.microsoft.com/office/drawing/2014/main" id="{D215E6B7-206F-49B2-B78D-3A6FDA3226F3}"/>
                </a:ext>
              </a:extLst>
            </p:cNvPr>
            <p:cNvSpPr txBox="1"/>
            <p:nvPr>
              <p:custDataLst>
                <p:tags r:id="rId25"/>
              </p:custDataLst>
            </p:nvPr>
          </p:nvSpPr>
          <p:spPr>
            <a:xfrm>
              <a:off x="8035589" y="2675714"/>
              <a:ext cx="153768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blipFill dpi="0" rotWithShape="1">
                    <a:blip r:embed="rId115"/>
                    <a:srcRect/>
                    <a:stretch>
                      <a:fillRect/>
                    </a:stretch>
                  </a:blipFill>
                  <a:effectLst>
                    <a:outerShdw blurRad="50800" dist="889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1920.10</a:t>
              </a:r>
            </a:p>
          </p:txBody>
        </p:sp>
        <p:sp>
          <p:nvSpPr>
            <p:cNvPr id="163" name="PA-矩形 162">
              <a:extLst>
                <a:ext uri="{FF2B5EF4-FFF2-40B4-BE49-F238E27FC236}">
                  <a16:creationId xmlns:a16="http://schemas.microsoft.com/office/drawing/2014/main" id="{0AD20356-8F90-4AFF-84FA-B0A1C43C95DC}"/>
                </a:ext>
              </a:extLst>
            </p:cNvPr>
            <p:cNvSpPr/>
            <p:nvPr>
              <p:custDataLst>
                <p:tags r:id="rId26"/>
              </p:custDataLst>
            </p:nvPr>
          </p:nvSpPr>
          <p:spPr>
            <a:xfrm>
              <a:off x="8131908" y="3048529"/>
              <a:ext cx="280255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北京建立共产党小组，之后各地相继建立早期组织</a:t>
              </a:r>
            </a:p>
          </p:txBody>
        </p:sp>
      </p:grpSp>
      <p:grpSp>
        <p:nvGrpSpPr>
          <p:cNvPr id="172" name="组合 171">
            <a:extLst>
              <a:ext uri="{FF2B5EF4-FFF2-40B4-BE49-F238E27FC236}">
                <a16:creationId xmlns:a16="http://schemas.microsoft.com/office/drawing/2014/main" id="{E2643439-EEAB-45FC-829A-E28DEF3EA969}"/>
              </a:ext>
            </a:extLst>
          </p:cNvPr>
          <p:cNvGrpSpPr/>
          <p:nvPr/>
        </p:nvGrpSpPr>
        <p:grpSpPr>
          <a:xfrm>
            <a:off x="8328842" y="4093076"/>
            <a:ext cx="1926790" cy="742147"/>
            <a:chOff x="8328842" y="3634903"/>
            <a:chExt cx="1926790" cy="742147"/>
          </a:xfrm>
        </p:grpSpPr>
        <p:sp>
          <p:nvSpPr>
            <p:cNvPr id="164" name="PA-文本框 47">
              <a:extLst>
                <a:ext uri="{FF2B5EF4-FFF2-40B4-BE49-F238E27FC236}">
                  <a16:creationId xmlns:a16="http://schemas.microsoft.com/office/drawing/2014/main" id="{D3FA2F54-1C84-4E7A-91D0-B343BDD7555B}"/>
                </a:ext>
              </a:extLst>
            </p:cNvPr>
            <p:cNvSpPr txBox="1"/>
            <p:nvPr>
              <p:custDataLst>
                <p:tags r:id="rId23"/>
              </p:custDataLst>
            </p:nvPr>
          </p:nvSpPr>
          <p:spPr>
            <a:xfrm>
              <a:off x="8328842" y="3634903"/>
              <a:ext cx="186211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blipFill dpi="0" rotWithShape="1">
                    <a:blip r:embed="rId115"/>
                    <a:srcRect/>
                    <a:stretch>
                      <a:fillRect/>
                    </a:stretch>
                  </a:blipFill>
                  <a:effectLst>
                    <a:outerShdw blurRad="50800" dist="889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1921.07.23</a:t>
              </a:r>
            </a:p>
          </p:txBody>
        </p:sp>
        <p:sp>
          <p:nvSpPr>
            <p:cNvPr id="165" name="PA-矩形 164">
              <a:extLst>
                <a:ext uri="{FF2B5EF4-FFF2-40B4-BE49-F238E27FC236}">
                  <a16:creationId xmlns:a16="http://schemas.microsoft.com/office/drawing/2014/main" id="{7EF91B32-9891-4195-98F1-714CCD7AB7CD}"/>
                </a:ext>
              </a:extLst>
            </p:cNvPr>
            <p:cNvSpPr/>
            <p:nvPr>
              <p:custDataLst>
                <p:tags r:id="rId24"/>
              </p:custDataLst>
            </p:nvPr>
          </p:nvSpPr>
          <p:spPr>
            <a:xfrm>
              <a:off x="8393519" y="4007718"/>
              <a:ext cx="186211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成立中国共产党</a:t>
              </a:r>
            </a:p>
          </p:txBody>
        </p:sp>
      </p:grpSp>
      <p:sp>
        <p:nvSpPr>
          <p:cNvPr id="174" name="弧形 173">
            <a:extLst>
              <a:ext uri="{FF2B5EF4-FFF2-40B4-BE49-F238E27FC236}">
                <a16:creationId xmlns:a16="http://schemas.microsoft.com/office/drawing/2014/main" id="{94CCCD96-41AD-48E5-8C53-4D507871FAE8}"/>
              </a:ext>
            </a:extLst>
          </p:cNvPr>
          <p:cNvSpPr/>
          <p:nvPr/>
        </p:nvSpPr>
        <p:spPr>
          <a:xfrm>
            <a:off x="1958324" y="-708674"/>
            <a:ext cx="8275350" cy="8275348"/>
          </a:xfrm>
          <a:prstGeom prst="arc">
            <a:avLst>
              <a:gd name="adj1" fmla="val 1843217"/>
              <a:gd name="adj2" fmla="val 8161594"/>
            </a:avLst>
          </a:prstGeom>
          <a:ln w="1397000" cap="rnd">
            <a:gradFill flip="none" rotWithShape="1">
              <a:gsLst>
                <a:gs pos="16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10800000" scaled="1"/>
              <a:tileRect/>
            </a:gradFill>
            <a:tailEnd type="none"/>
          </a:ln>
          <a:effectLst>
            <a:softEdge rad="508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5" name="弧形 174">
            <a:extLst>
              <a:ext uri="{FF2B5EF4-FFF2-40B4-BE49-F238E27FC236}">
                <a16:creationId xmlns:a16="http://schemas.microsoft.com/office/drawing/2014/main" id="{6C14E658-143A-46C4-BDB4-F0B9EE7D92F1}"/>
              </a:ext>
            </a:extLst>
          </p:cNvPr>
          <p:cNvSpPr/>
          <p:nvPr/>
        </p:nvSpPr>
        <p:spPr>
          <a:xfrm rot="5400000">
            <a:off x="1670824" y="-996175"/>
            <a:ext cx="8850350" cy="8850350"/>
          </a:xfrm>
          <a:prstGeom prst="arc">
            <a:avLst>
              <a:gd name="adj1" fmla="val 1843217"/>
              <a:gd name="adj2" fmla="val 8161594"/>
            </a:avLst>
          </a:prstGeom>
          <a:ln w="381000" cap="rnd">
            <a:gradFill flip="none" rotWithShape="1">
              <a:gsLst>
                <a:gs pos="16000">
                  <a:schemeClr val="accent1">
                    <a:alpha val="0"/>
                  </a:schemeClr>
                </a:gs>
                <a:gs pos="89000">
                  <a:schemeClr val="accent1">
                    <a:alpha val="34000"/>
                  </a:schemeClr>
                </a:gs>
              </a:gsLst>
              <a:lin ang="10800000" scaled="1"/>
              <a:tileRect/>
            </a:gradFill>
            <a:tailEnd type="none"/>
          </a:ln>
          <a:effectLst>
            <a:softEdge rad="508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76" name="PA-图片 8">
            <a:extLst>
              <a:ext uri="{FF2B5EF4-FFF2-40B4-BE49-F238E27FC236}">
                <a16:creationId xmlns:a16="http://schemas.microsoft.com/office/drawing/2014/main" id="{A94147C5-8F52-4091-A5C1-BAAAD8CEB7E9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6"/>
          <a:stretch>
            <a:fillRect/>
          </a:stretch>
        </p:blipFill>
        <p:spPr>
          <a:xfrm>
            <a:off x="3261115" y="0"/>
            <a:ext cx="5669771" cy="2334970"/>
          </a:xfrm>
          <a:prstGeom prst="rect">
            <a:avLst/>
          </a:prstGeom>
        </p:spPr>
      </p:pic>
      <p:sp>
        <p:nvSpPr>
          <p:cNvPr id="177" name="PA-文本框 23">
            <a:extLst>
              <a:ext uri="{FF2B5EF4-FFF2-40B4-BE49-F238E27FC236}">
                <a16:creationId xmlns:a16="http://schemas.microsoft.com/office/drawing/2014/main" id="{16E672FC-A295-4681-B5E5-26C73CAD061E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5173217" y="424107"/>
            <a:ext cx="18455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zh-CN" altLang="en-US" sz="3200" dirty="0">
                <a:gradFill flip="none" rotWithShape="1">
                  <a:gsLst>
                    <a:gs pos="28000">
                      <a:srgbClr val="E0A368"/>
                    </a:gs>
                    <a:gs pos="23000">
                      <a:srgbClr val="FBE2C3"/>
                    </a:gs>
                    <a:gs pos="68000">
                      <a:srgbClr val="CF8B4F"/>
                    </a:gs>
                    <a:gs pos="56000">
                      <a:srgbClr val="FBE2C3"/>
                    </a:gs>
                    <a:gs pos="81000">
                      <a:srgbClr val="FBE2C3"/>
                    </a:gs>
                  </a:gsLst>
                  <a:lin ang="1800000" scaled="0"/>
                  <a:tileRect/>
                </a:gradFill>
                <a:effectLst>
                  <a:outerShdw blurRad="190500" dist="38100" dir="2700000" sx="101000" sy="101000" algn="tl" rotWithShape="0">
                    <a:prstClr val="black">
                      <a:alpha val="2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日出东方</a:t>
            </a:r>
          </a:p>
        </p:txBody>
      </p:sp>
      <p:grpSp>
        <p:nvGrpSpPr>
          <p:cNvPr id="178" name="PA-组合 24">
            <a:extLst>
              <a:ext uri="{FF2B5EF4-FFF2-40B4-BE49-F238E27FC236}">
                <a16:creationId xmlns:a16="http://schemas.microsoft.com/office/drawing/2014/main" id="{24123ACC-AB97-491A-9E5E-4D4D2483585B}"/>
              </a:ext>
            </a:extLst>
          </p:cNvPr>
          <p:cNvGrpSpPr/>
          <p:nvPr>
            <p:custDataLst>
              <p:tags r:id="rId12"/>
            </p:custDataLst>
          </p:nvPr>
        </p:nvGrpSpPr>
        <p:grpSpPr>
          <a:xfrm>
            <a:off x="2621726" y="488196"/>
            <a:ext cx="6948549" cy="435157"/>
            <a:chOff x="3060771" y="488196"/>
            <a:chExt cx="6948549" cy="435157"/>
          </a:xfrm>
        </p:grpSpPr>
        <p:grpSp>
          <p:nvGrpSpPr>
            <p:cNvPr id="179" name="组合 178">
              <a:extLst>
                <a:ext uri="{FF2B5EF4-FFF2-40B4-BE49-F238E27FC236}">
                  <a16:creationId xmlns:a16="http://schemas.microsoft.com/office/drawing/2014/main" id="{521AD865-CDF1-42C6-9131-86A16A732018}"/>
                </a:ext>
              </a:extLst>
            </p:cNvPr>
            <p:cNvGrpSpPr/>
            <p:nvPr/>
          </p:nvGrpSpPr>
          <p:grpSpPr>
            <a:xfrm>
              <a:off x="3060771" y="488196"/>
              <a:ext cx="2014600" cy="435157"/>
              <a:chOff x="2066925" y="4231229"/>
              <a:chExt cx="2014600" cy="435157"/>
            </a:xfrm>
          </p:grpSpPr>
          <p:grpSp>
            <p:nvGrpSpPr>
              <p:cNvPr id="186" name="组合 185">
                <a:extLst>
                  <a:ext uri="{FF2B5EF4-FFF2-40B4-BE49-F238E27FC236}">
                    <a16:creationId xmlns:a16="http://schemas.microsoft.com/office/drawing/2014/main" id="{5FF2DBCD-AAC5-4940-90E6-8FF0EC0B54FF}"/>
                  </a:ext>
                </a:extLst>
              </p:cNvPr>
              <p:cNvGrpSpPr/>
              <p:nvPr/>
            </p:nvGrpSpPr>
            <p:grpSpPr>
              <a:xfrm>
                <a:off x="3810670" y="4231229"/>
                <a:ext cx="270855" cy="435157"/>
                <a:chOff x="3810670" y="4231229"/>
                <a:chExt cx="270855" cy="435157"/>
              </a:xfrm>
            </p:grpSpPr>
            <p:sp>
              <p:nvSpPr>
                <p:cNvPr id="188" name="PA-星形: 五角 27">
                  <a:extLst>
                    <a:ext uri="{FF2B5EF4-FFF2-40B4-BE49-F238E27FC236}">
                      <a16:creationId xmlns:a16="http://schemas.microsoft.com/office/drawing/2014/main" id="{51723987-D86B-462E-B38B-5349BD38D5FC}"/>
                    </a:ext>
                  </a:extLst>
                </p:cNvPr>
                <p:cNvSpPr/>
                <p:nvPr>
                  <p:custDataLst>
                    <p:tags r:id="rId20"/>
                  </p:custDataLst>
                </p:nvPr>
              </p:nvSpPr>
              <p:spPr>
                <a:xfrm>
                  <a:off x="3958311" y="4231229"/>
                  <a:ext cx="123214" cy="123214"/>
                </a:xfrm>
                <a:prstGeom prst="star5">
                  <a:avLst/>
                </a:prstGeom>
                <a:gradFill>
                  <a:gsLst>
                    <a:gs pos="100000">
                      <a:srgbClr val="FBE2C3"/>
                    </a:gs>
                    <a:gs pos="76000">
                      <a:srgbClr val="E0AD7D"/>
                    </a:gs>
                    <a:gs pos="38038">
                      <a:srgbClr val="E0A368"/>
                    </a:gs>
                    <a:gs pos="22000">
                      <a:srgbClr val="FBE2C3"/>
                    </a:gs>
                    <a:gs pos="0">
                      <a:srgbClr val="FBE2C3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89" name="PA-星形: 五角 28">
                  <a:extLst>
                    <a:ext uri="{FF2B5EF4-FFF2-40B4-BE49-F238E27FC236}">
                      <a16:creationId xmlns:a16="http://schemas.microsoft.com/office/drawing/2014/main" id="{E411BE87-2DBF-4854-B292-8E6C04F75CF0}"/>
                    </a:ext>
                  </a:extLst>
                </p:cNvPr>
                <p:cNvSpPr/>
                <p:nvPr>
                  <p:custDataLst>
                    <p:tags r:id="rId21"/>
                  </p:custDataLst>
                </p:nvPr>
              </p:nvSpPr>
              <p:spPr>
                <a:xfrm>
                  <a:off x="3810670" y="4373240"/>
                  <a:ext cx="151134" cy="151134"/>
                </a:xfrm>
                <a:prstGeom prst="star5">
                  <a:avLst/>
                </a:prstGeom>
                <a:gradFill>
                  <a:gsLst>
                    <a:gs pos="100000">
                      <a:srgbClr val="FBE2C3"/>
                    </a:gs>
                    <a:gs pos="76000">
                      <a:srgbClr val="E0AD7D"/>
                    </a:gs>
                    <a:gs pos="38038">
                      <a:srgbClr val="E0A368"/>
                    </a:gs>
                    <a:gs pos="22000">
                      <a:srgbClr val="FBE2C3"/>
                    </a:gs>
                    <a:gs pos="0">
                      <a:srgbClr val="FBE2C3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90" name="PA-星形: 五角 30">
                  <a:extLst>
                    <a:ext uri="{FF2B5EF4-FFF2-40B4-BE49-F238E27FC236}">
                      <a16:creationId xmlns:a16="http://schemas.microsoft.com/office/drawing/2014/main" id="{3B0EF848-EDD0-4EC9-8049-F610CDB491D6}"/>
                    </a:ext>
                  </a:extLst>
                </p:cNvPr>
                <p:cNvSpPr/>
                <p:nvPr>
                  <p:custDataLst>
                    <p:tags r:id="rId22"/>
                  </p:custDataLst>
                </p:nvPr>
              </p:nvSpPr>
              <p:spPr>
                <a:xfrm>
                  <a:off x="3958311" y="4543172"/>
                  <a:ext cx="123214" cy="123214"/>
                </a:xfrm>
                <a:prstGeom prst="star5">
                  <a:avLst/>
                </a:prstGeom>
                <a:gradFill>
                  <a:gsLst>
                    <a:gs pos="100000">
                      <a:srgbClr val="FBE2C3"/>
                    </a:gs>
                    <a:gs pos="76000">
                      <a:srgbClr val="E0AD7D"/>
                    </a:gs>
                    <a:gs pos="38038">
                      <a:srgbClr val="E0A368"/>
                    </a:gs>
                    <a:gs pos="22000">
                      <a:srgbClr val="FBE2C3"/>
                    </a:gs>
                    <a:gs pos="0">
                      <a:srgbClr val="FBE2C3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187" name="PA-直接连接符 33">
                <a:extLst>
                  <a:ext uri="{FF2B5EF4-FFF2-40B4-BE49-F238E27FC236}">
                    <a16:creationId xmlns:a16="http://schemas.microsoft.com/office/drawing/2014/main" id="{49249CA5-2814-44C6-9C5C-138C11C48653}"/>
                  </a:ext>
                </a:extLst>
              </p:cNvPr>
              <p:cNvCxnSpPr>
                <a:cxnSpLocks/>
              </p:cNvCxnSpPr>
              <p:nvPr>
                <p:custDataLst>
                  <p:tags r:id="rId19"/>
                </p:custDataLst>
              </p:nvPr>
            </p:nvCxnSpPr>
            <p:spPr>
              <a:xfrm flipH="1">
                <a:off x="2066925" y="4459528"/>
                <a:ext cx="1672307" cy="0"/>
              </a:xfrm>
              <a:prstGeom prst="line">
                <a:avLst/>
              </a:prstGeom>
              <a:ln>
                <a:gradFill>
                  <a:gsLst>
                    <a:gs pos="100000">
                      <a:srgbClr val="FBE2C3">
                        <a:alpha val="0"/>
                      </a:srgbClr>
                    </a:gs>
                    <a:gs pos="0">
                      <a:srgbClr val="E0A368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0" name="组合 179">
              <a:extLst>
                <a:ext uri="{FF2B5EF4-FFF2-40B4-BE49-F238E27FC236}">
                  <a16:creationId xmlns:a16="http://schemas.microsoft.com/office/drawing/2014/main" id="{58B26BB9-3ADB-4BBE-B04C-8B0641DD7CD9}"/>
                </a:ext>
              </a:extLst>
            </p:cNvPr>
            <p:cNvGrpSpPr/>
            <p:nvPr/>
          </p:nvGrpSpPr>
          <p:grpSpPr>
            <a:xfrm>
              <a:off x="7990747" y="488196"/>
              <a:ext cx="2018573" cy="435157"/>
              <a:chOff x="8320761" y="4231229"/>
              <a:chExt cx="2018573" cy="435157"/>
            </a:xfrm>
          </p:grpSpPr>
          <p:grpSp>
            <p:nvGrpSpPr>
              <p:cNvPr id="181" name="组合 180">
                <a:extLst>
                  <a:ext uri="{FF2B5EF4-FFF2-40B4-BE49-F238E27FC236}">
                    <a16:creationId xmlns:a16="http://schemas.microsoft.com/office/drawing/2014/main" id="{A4E1A2A0-E1D1-4594-B961-E83D3DCC6918}"/>
                  </a:ext>
                </a:extLst>
              </p:cNvPr>
              <p:cNvGrpSpPr/>
              <p:nvPr/>
            </p:nvGrpSpPr>
            <p:grpSpPr>
              <a:xfrm>
                <a:off x="8320761" y="4231229"/>
                <a:ext cx="274348" cy="435157"/>
                <a:chOff x="8320761" y="4231229"/>
                <a:chExt cx="274348" cy="435157"/>
              </a:xfrm>
            </p:grpSpPr>
            <p:sp>
              <p:nvSpPr>
                <p:cNvPr id="183" name="PA-星形: 五角 40">
                  <a:extLst>
                    <a:ext uri="{FF2B5EF4-FFF2-40B4-BE49-F238E27FC236}">
                      <a16:creationId xmlns:a16="http://schemas.microsoft.com/office/drawing/2014/main" id="{561B6137-34D1-405E-904A-F8236AB05ED2}"/>
                    </a:ext>
                  </a:extLst>
                </p:cNvPr>
                <p:cNvSpPr/>
                <p:nvPr>
                  <p:custDataLst>
                    <p:tags r:id="rId16"/>
                  </p:custDataLst>
                </p:nvPr>
              </p:nvSpPr>
              <p:spPr>
                <a:xfrm>
                  <a:off x="8320761" y="4231229"/>
                  <a:ext cx="123214" cy="123214"/>
                </a:xfrm>
                <a:prstGeom prst="star5">
                  <a:avLst/>
                </a:prstGeom>
                <a:gradFill>
                  <a:gsLst>
                    <a:gs pos="100000">
                      <a:srgbClr val="FBE2C3"/>
                    </a:gs>
                    <a:gs pos="76000">
                      <a:srgbClr val="E0AD7D"/>
                    </a:gs>
                    <a:gs pos="38038">
                      <a:srgbClr val="E0A368"/>
                    </a:gs>
                    <a:gs pos="22000">
                      <a:srgbClr val="FBE2C3"/>
                    </a:gs>
                    <a:gs pos="0">
                      <a:srgbClr val="FBE2C3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84" name="PA-星形: 五角 41">
                  <a:extLst>
                    <a:ext uri="{FF2B5EF4-FFF2-40B4-BE49-F238E27FC236}">
                      <a16:creationId xmlns:a16="http://schemas.microsoft.com/office/drawing/2014/main" id="{447104E3-9FEA-41D6-B5F3-763069BD5F7D}"/>
                    </a:ext>
                  </a:extLst>
                </p:cNvPr>
                <p:cNvSpPr/>
                <p:nvPr>
                  <p:custDataLst>
                    <p:tags r:id="rId17"/>
                  </p:custDataLst>
                </p:nvPr>
              </p:nvSpPr>
              <p:spPr>
                <a:xfrm>
                  <a:off x="8443975" y="4373240"/>
                  <a:ext cx="151134" cy="151134"/>
                </a:xfrm>
                <a:prstGeom prst="star5">
                  <a:avLst/>
                </a:prstGeom>
                <a:gradFill>
                  <a:gsLst>
                    <a:gs pos="100000">
                      <a:srgbClr val="FBE2C3"/>
                    </a:gs>
                    <a:gs pos="76000">
                      <a:srgbClr val="E0AD7D"/>
                    </a:gs>
                    <a:gs pos="38038">
                      <a:srgbClr val="E0A368"/>
                    </a:gs>
                    <a:gs pos="22000">
                      <a:srgbClr val="FBE2C3"/>
                    </a:gs>
                    <a:gs pos="0">
                      <a:srgbClr val="FBE2C3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85" name="PA-星形: 五角 42">
                  <a:extLst>
                    <a:ext uri="{FF2B5EF4-FFF2-40B4-BE49-F238E27FC236}">
                      <a16:creationId xmlns:a16="http://schemas.microsoft.com/office/drawing/2014/main" id="{3BFBF4BB-8F23-4491-885B-1AD9A0A4C14E}"/>
                    </a:ext>
                  </a:extLst>
                </p:cNvPr>
                <p:cNvSpPr/>
                <p:nvPr>
                  <p:custDataLst>
                    <p:tags r:id="rId18"/>
                  </p:custDataLst>
                </p:nvPr>
              </p:nvSpPr>
              <p:spPr>
                <a:xfrm>
                  <a:off x="8320761" y="4543172"/>
                  <a:ext cx="123214" cy="123214"/>
                </a:xfrm>
                <a:prstGeom prst="star5">
                  <a:avLst/>
                </a:prstGeom>
                <a:gradFill>
                  <a:gsLst>
                    <a:gs pos="100000">
                      <a:srgbClr val="FBE2C3"/>
                    </a:gs>
                    <a:gs pos="76000">
                      <a:srgbClr val="E0AD7D"/>
                    </a:gs>
                    <a:gs pos="38038">
                      <a:srgbClr val="E0A368"/>
                    </a:gs>
                    <a:gs pos="22000">
                      <a:srgbClr val="FBE2C3"/>
                    </a:gs>
                    <a:gs pos="0">
                      <a:srgbClr val="FBE2C3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182" name="PA-直接连接符 43">
                <a:extLst>
                  <a:ext uri="{FF2B5EF4-FFF2-40B4-BE49-F238E27FC236}">
                    <a16:creationId xmlns:a16="http://schemas.microsoft.com/office/drawing/2014/main" id="{00DA01D0-A74D-472C-8324-002B9D2A3FF7}"/>
                  </a:ext>
                </a:extLst>
              </p:cNvPr>
              <p:cNvCxnSpPr>
                <a:cxnSpLocks/>
              </p:cNvCxnSpPr>
              <p:nvPr>
                <p:custDataLst>
                  <p:tags r:id="rId15"/>
                </p:custDataLst>
              </p:nvPr>
            </p:nvCxnSpPr>
            <p:spPr>
              <a:xfrm flipH="1">
                <a:off x="8667027" y="4459528"/>
                <a:ext cx="1672307" cy="0"/>
              </a:xfrm>
              <a:prstGeom prst="line">
                <a:avLst/>
              </a:prstGeom>
              <a:ln>
                <a:gradFill>
                  <a:gsLst>
                    <a:gs pos="0">
                      <a:srgbClr val="FBE2C3">
                        <a:alpha val="0"/>
                      </a:srgbClr>
                    </a:gs>
                    <a:gs pos="100000">
                      <a:srgbClr val="E0A368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58" name="PA-文本框 47">
            <a:extLst>
              <a:ext uri="{FF2B5EF4-FFF2-40B4-BE49-F238E27FC236}">
                <a16:creationId xmlns:a16="http://schemas.microsoft.com/office/drawing/2014/main" id="{1F6F63A0-7D16-4003-9A57-0916C32CB381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5342864" y="1652263"/>
            <a:ext cx="1489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blipFill dpi="0" rotWithShape="1">
                  <a:blip r:embed="rId115"/>
                  <a:srcRect/>
                  <a:stretch>
                    <a:fillRect/>
                  </a:stretch>
                </a:blipFill>
                <a:effectLst>
                  <a:outerShdw blurRad="50800" dist="889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1920.04</a:t>
            </a:r>
          </a:p>
        </p:txBody>
      </p:sp>
      <p:sp>
        <p:nvSpPr>
          <p:cNvPr id="159" name="PA-矩形 158">
            <a:extLst>
              <a:ext uri="{FF2B5EF4-FFF2-40B4-BE49-F238E27FC236}">
                <a16:creationId xmlns:a16="http://schemas.microsoft.com/office/drawing/2014/main" id="{8FDF9A2B-F126-44F9-B927-BD62E147222D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4956653" y="2025956"/>
            <a:ext cx="22621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共产国际代表到中国</a:t>
            </a:r>
          </a:p>
        </p:txBody>
      </p:sp>
    </p:spTree>
    <p:extLst>
      <p:ext uri="{BB962C8B-B14F-4D97-AF65-F5344CB8AC3E}">
        <p14:creationId xmlns:p14="http://schemas.microsoft.com/office/powerpoint/2010/main" val="37460883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>
            <a:extLst>
              <a:ext uri="{FF2B5EF4-FFF2-40B4-BE49-F238E27FC236}">
                <a16:creationId xmlns:a16="http://schemas.microsoft.com/office/drawing/2014/main" id="{08698FA5-5F7C-434E-B591-BCF37D5F6919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9" name="PA-图片 8">
            <a:extLst>
              <a:ext uri="{FF2B5EF4-FFF2-40B4-BE49-F238E27FC236}">
                <a16:creationId xmlns:a16="http://schemas.microsoft.com/office/drawing/2014/main" id="{E9EC448B-81EB-487B-AA83-A50442A49C5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3261115" y="0"/>
            <a:ext cx="5669771" cy="2334970"/>
          </a:xfrm>
          <a:prstGeom prst="rect">
            <a:avLst/>
          </a:prstGeom>
        </p:spPr>
      </p:pic>
      <p:sp>
        <p:nvSpPr>
          <p:cNvPr id="24" name="PA-文本框 23">
            <a:extLst>
              <a:ext uri="{FF2B5EF4-FFF2-40B4-BE49-F238E27FC236}">
                <a16:creationId xmlns:a16="http://schemas.microsoft.com/office/drawing/2014/main" id="{7A441256-4C0D-415F-A0DB-4CADD76F30F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173217" y="424107"/>
            <a:ext cx="18455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zh-CN" altLang="en-US" sz="3200" dirty="0">
                <a:gradFill flip="none" rotWithShape="1">
                  <a:gsLst>
                    <a:gs pos="28000">
                      <a:srgbClr val="E0A368"/>
                    </a:gs>
                    <a:gs pos="23000">
                      <a:srgbClr val="FBE2C3"/>
                    </a:gs>
                    <a:gs pos="68000">
                      <a:srgbClr val="CF8B4F"/>
                    </a:gs>
                    <a:gs pos="56000">
                      <a:srgbClr val="FBE2C3"/>
                    </a:gs>
                    <a:gs pos="81000">
                      <a:srgbClr val="FBE2C3"/>
                    </a:gs>
                  </a:gsLst>
                  <a:lin ang="1800000" scaled="0"/>
                  <a:tileRect/>
                </a:gradFill>
                <a:effectLst>
                  <a:outerShdw blurRad="190500" dist="38100" dir="2700000" sx="101000" sy="101000" algn="tl" rotWithShape="0">
                    <a:prstClr val="black">
                      <a:alpha val="20000"/>
                    </a:prstClr>
                  </a:outerShdw>
                </a:effectLst>
                <a:cs typeface="+mn-ea"/>
                <a:sym typeface="+mn-lt"/>
              </a:rPr>
              <a:t>日出东方</a:t>
            </a:r>
          </a:p>
        </p:txBody>
      </p:sp>
      <p:grpSp>
        <p:nvGrpSpPr>
          <p:cNvPr id="25" name="PA-组合 24">
            <a:extLst>
              <a:ext uri="{FF2B5EF4-FFF2-40B4-BE49-F238E27FC236}">
                <a16:creationId xmlns:a16="http://schemas.microsoft.com/office/drawing/2014/main" id="{1E5A3D12-D9EB-49A4-A557-2D9F4B3276C4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2621726" y="488196"/>
            <a:ext cx="6948549" cy="435157"/>
            <a:chOff x="3060771" y="488196"/>
            <a:chExt cx="6948549" cy="435157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0D44DA63-0CCF-4304-BBE5-F0074B7FC5F2}"/>
                </a:ext>
              </a:extLst>
            </p:cNvPr>
            <p:cNvGrpSpPr/>
            <p:nvPr/>
          </p:nvGrpSpPr>
          <p:grpSpPr>
            <a:xfrm>
              <a:off x="3060771" y="488196"/>
              <a:ext cx="2014600" cy="435157"/>
              <a:chOff x="2066925" y="4231229"/>
              <a:chExt cx="2014600" cy="435157"/>
            </a:xfrm>
          </p:grpSpPr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id="{CAF4911E-B8C3-4E4F-B465-944B9D04E0D4}"/>
                  </a:ext>
                </a:extLst>
              </p:cNvPr>
              <p:cNvGrpSpPr/>
              <p:nvPr/>
            </p:nvGrpSpPr>
            <p:grpSpPr>
              <a:xfrm>
                <a:off x="3810670" y="4231229"/>
                <a:ext cx="270855" cy="435157"/>
                <a:chOff x="3810670" y="4231229"/>
                <a:chExt cx="270855" cy="435157"/>
              </a:xfrm>
            </p:grpSpPr>
            <p:sp>
              <p:nvSpPr>
                <p:cNvPr id="35" name="PA-星形: 五角 27">
                  <a:extLst>
                    <a:ext uri="{FF2B5EF4-FFF2-40B4-BE49-F238E27FC236}">
                      <a16:creationId xmlns:a16="http://schemas.microsoft.com/office/drawing/2014/main" id="{976B6A43-1FAD-45FB-A6AD-DCF216DB04C5}"/>
                    </a:ext>
                  </a:extLst>
                </p:cNvPr>
                <p:cNvSpPr/>
                <p:nvPr>
                  <p:custDataLst>
                    <p:tags r:id="rId15"/>
                  </p:custDataLst>
                </p:nvPr>
              </p:nvSpPr>
              <p:spPr>
                <a:xfrm>
                  <a:off x="3958311" y="4231229"/>
                  <a:ext cx="123214" cy="123214"/>
                </a:xfrm>
                <a:prstGeom prst="star5">
                  <a:avLst/>
                </a:prstGeom>
                <a:gradFill>
                  <a:gsLst>
                    <a:gs pos="100000">
                      <a:srgbClr val="FBE2C3"/>
                    </a:gs>
                    <a:gs pos="76000">
                      <a:srgbClr val="E0AD7D"/>
                    </a:gs>
                    <a:gs pos="38038">
                      <a:srgbClr val="E0A368"/>
                    </a:gs>
                    <a:gs pos="22000">
                      <a:srgbClr val="FBE2C3"/>
                    </a:gs>
                    <a:gs pos="0">
                      <a:srgbClr val="FBE2C3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PA-星形: 五角 28">
                  <a:extLst>
                    <a:ext uri="{FF2B5EF4-FFF2-40B4-BE49-F238E27FC236}">
                      <a16:creationId xmlns:a16="http://schemas.microsoft.com/office/drawing/2014/main" id="{9E90A281-65A0-403A-BD0B-73291C30469F}"/>
                    </a:ext>
                  </a:extLst>
                </p:cNvPr>
                <p:cNvSpPr/>
                <p:nvPr>
                  <p:custDataLst>
                    <p:tags r:id="rId16"/>
                  </p:custDataLst>
                </p:nvPr>
              </p:nvSpPr>
              <p:spPr>
                <a:xfrm>
                  <a:off x="3810670" y="4373240"/>
                  <a:ext cx="151134" cy="151134"/>
                </a:xfrm>
                <a:prstGeom prst="star5">
                  <a:avLst/>
                </a:prstGeom>
                <a:gradFill>
                  <a:gsLst>
                    <a:gs pos="100000">
                      <a:srgbClr val="FBE2C3"/>
                    </a:gs>
                    <a:gs pos="76000">
                      <a:srgbClr val="E0AD7D"/>
                    </a:gs>
                    <a:gs pos="38038">
                      <a:srgbClr val="E0A368"/>
                    </a:gs>
                    <a:gs pos="22000">
                      <a:srgbClr val="FBE2C3"/>
                    </a:gs>
                    <a:gs pos="0">
                      <a:srgbClr val="FBE2C3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PA-星形: 五角 30">
                  <a:extLst>
                    <a:ext uri="{FF2B5EF4-FFF2-40B4-BE49-F238E27FC236}">
                      <a16:creationId xmlns:a16="http://schemas.microsoft.com/office/drawing/2014/main" id="{D3BBA4F3-5BDE-4D18-B88E-18525C45C2CD}"/>
                    </a:ext>
                  </a:extLst>
                </p:cNvPr>
                <p:cNvSpPr/>
                <p:nvPr>
                  <p:custDataLst>
                    <p:tags r:id="rId17"/>
                  </p:custDataLst>
                </p:nvPr>
              </p:nvSpPr>
              <p:spPr>
                <a:xfrm>
                  <a:off x="3958311" y="4543172"/>
                  <a:ext cx="123214" cy="123214"/>
                </a:xfrm>
                <a:prstGeom prst="star5">
                  <a:avLst/>
                </a:prstGeom>
                <a:gradFill>
                  <a:gsLst>
                    <a:gs pos="100000">
                      <a:srgbClr val="FBE2C3"/>
                    </a:gs>
                    <a:gs pos="76000">
                      <a:srgbClr val="E0AD7D"/>
                    </a:gs>
                    <a:gs pos="38038">
                      <a:srgbClr val="E0A368"/>
                    </a:gs>
                    <a:gs pos="22000">
                      <a:srgbClr val="FBE2C3"/>
                    </a:gs>
                    <a:gs pos="0">
                      <a:srgbClr val="FBE2C3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34" name="PA-直接连接符 33">
                <a:extLst>
                  <a:ext uri="{FF2B5EF4-FFF2-40B4-BE49-F238E27FC236}">
                    <a16:creationId xmlns:a16="http://schemas.microsoft.com/office/drawing/2014/main" id="{112DBFAA-A5D5-407D-9F84-1C81CA1ABDA8}"/>
                  </a:ext>
                </a:extLst>
              </p:cNvPr>
              <p:cNvCxnSpPr>
                <a:cxnSpLocks/>
              </p:cNvCxnSpPr>
              <p:nvPr>
                <p:custDataLst>
                  <p:tags r:id="rId14"/>
                </p:custDataLst>
              </p:nvPr>
            </p:nvCxnSpPr>
            <p:spPr>
              <a:xfrm flipH="1">
                <a:off x="2066925" y="4459528"/>
                <a:ext cx="1672307" cy="0"/>
              </a:xfrm>
              <a:prstGeom prst="line">
                <a:avLst/>
              </a:prstGeom>
              <a:ln>
                <a:gradFill>
                  <a:gsLst>
                    <a:gs pos="100000">
                      <a:srgbClr val="FBE2C3">
                        <a:alpha val="0"/>
                      </a:srgbClr>
                    </a:gs>
                    <a:gs pos="0">
                      <a:srgbClr val="E0A368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A6089C31-58E4-4177-B594-702182AF81C3}"/>
                </a:ext>
              </a:extLst>
            </p:cNvPr>
            <p:cNvGrpSpPr/>
            <p:nvPr/>
          </p:nvGrpSpPr>
          <p:grpSpPr>
            <a:xfrm>
              <a:off x="7990747" y="488196"/>
              <a:ext cx="2018573" cy="435157"/>
              <a:chOff x="8320761" y="4231229"/>
              <a:chExt cx="2018573" cy="435157"/>
            </a:xfrm>
          </p:grpSpPr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0DE97872-0B5A-419B-A144-482F05DCE5E3}"/>
                  </a:ext>
                </a:extLst>
              </p:cNvPr>
              <p:cNvGrpSpPr/>
              <p:nvPr/>
            </p:nvGrpSpPr>
            <p:grpSpPr>
              <a:xfrm>
                <a:off x="8320761" y="4231229"/>
                <a:ext cx="274348" cy="435157"/>
                <a:chOff x="8320761" y="4231229"/>
                <a:chExt cx="274348" cy="435157"/>
              </a:xfrm>
            </p:grpSpPr>
            <p:sp>
              <p:nvSpPr>
                <p:cNvPr id="30" name="PA-星形: 五角 40">
                  <a:extLst>
                    <a:ext uri="{FF2B5EF4-FFF2-40B4-BE49-F238E27FC236}">
                      <a16:creationId xmlns:a16="http://schemas.microsoft.com/office/drawing/2014/main" id="{B357C5E4-1498-4355-97A1-E66D36830A52}"/>
                    </a:ext>
                  </a:extLst>
                </p:cNvPr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8320761" y="4231229"/>
                  <a:ext cx="123214" cy="123214"/>
                </a:xfrm>
                <a:prstGeom prst="star5">
                  <a:avLst/>
                </a:prstGeom>
                <a:gradFill>
                  <a:gsLst>
                    <a:gs pos="100000">
                      <a:srgbClr val="FBE2C3"/>
                    </a:gs>
                    <a:gs pos="76000">
                      <a:srgbClr val="E0AD7D"/>
                    </a:gs>
                    <a:gs pos="38038">
                      <a:srgbClr val="E0A368"/>
                    </a:gs>
                    <a:gs pos="22000">
                      <a:srgbClr val="FBE2C3"/>
                    </a:gs>
                    <a:gs pos="0">
                      <a:srgbClr val="FBE2C3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PA-星形: 五角 41">
                  <a:extLst>
                    <a:ext uri="{FF2B5EF4-FFF2-40B4-BE49-F238E27FC236}">
                      <a16:creationId xmlns:a16="http://schemas.microsoft.com/office/drawing/2014/main" id="{5FFD0437-0579-4FBE-AA56-D0655199FCD3}"/>
                    </a:ext>
                  </a:extLst>
                </p:cNvPr>
                <p:cNvSpPr/>
                <p:nvPr>
                  <p:custDataLst>
                    <p:tags r:id="rId12"/>
                  </p:custDataLst>
                </p:nvPr>
              </p:nvSpPr>
              <p:spPr>
                <a:xfrm>
                  <a:off x="8443975" y="4373240"/>
                  <a:ext cx="151134" cy="151134"/>
                </a:xfrm>
                <a:prstGeom prst="star5">
                  <a:avLst/>
                </a:prstGeom>
                <a:gradFill>
                  <a:gsLst>
                    <a:gs pos="100000">
                      <a:srgbClr val="FBE2C3"/>
                    </a:gs>
                    <a:gs pos="76000">
                      <a:srgbClr val="E0AD7D"/>
                    </a:gs>
                    <a:gs pos="38038">
                      <a:srgbClr val="E0A368"/>
                    </a:gs>
                    <a:gs pos="22000">
                      <a:srgbClr val="FBE2C3"/>
                    </a:gs>
                    <a:gs pos="0">
                      <a:srgbClr val="FBE2C3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PA-星形: 五角 42">
                  <a:extLst>
                    <a:ext uri="{FF2B5EF4-FFF2-40B4-BE49-F238E27FC236}">
                      <a16:creationId xmlns:a16="http://schemas.microsoft.com/office/drawing/2014/main" id="{CABA386E-C2E4-4DDD-BCAA-A9410731CDE7}"/>
                    </a:ext>
                  </a:extLst>
                </p:cNvPr>
                <p:cNvSpPr/>
                <p:nvPr>
                  <p:custDataLst>
                    <p:tags r:id="rId13"/>
                  </p:custDataLst>
                </p:nvPr>
              </p:nvSpPr>
              <p:spPr>
                <a:xfrm>
                  <a:off x="8320761" y="4543172"/>
                  <a:ext cx="123214" cy="123214"/>
                </a:xfrm>
                <a:prstGeom prst="star5">
                  <a:avLst/>
                </a:prstGeom>
                <a:gradFill>
                  <a:gsLst>
                    <a:gs pos="100000">
                      <a:srgbClr val="FBE2C3"/>
                    </a:gs>
                    <a:gs pos="76000">
                      <a:srgbClr val="E0AD7D"/>
                    </a:gs>
                    <a:gs pos="38038">
                      <a:srgbClr val="E0A368"/>
                    </a:gs>
                    <a:gs pos="22000">
                      <a:srgbClr val="FBE2C3"/>
                    </a:gs>
                    <a:gs pos="0">
                      <a:srgbClr val="FBE2C3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29" name="PA-直接连接符 43">
                <a:extLst>
                  <a:ext uri="{FF2B5EF4-FFF2-40B4-BE49-F238E27FC236}">
                    <a16:creationId xmlns:a16="http://schemas.microsoft.com/office/drawing/2014/main" id="{93A5804C-449E-47B6-8A8A-A1744A6945AB}"/>
                  </a:ext>
                </a:extLst>
              </p:cNvPr>
              <p:cNvCxnSpPr>
                <a:cxnSpLocks/>
              </p:cNvCxnSpPr>
              <p:nvPr>
                <p:custDataLst>
                  <p:tags r:id="rId10"/>
                </p:custDataLst>
              </p:nvPr>
            </p:nvCxnSpPr>
            <p:spPr>
              <a:xfrm flipH="1">
                <a:off x="8667027" y="4459528"/>
                <a:ext cx="1672307" cy="0"/>
              </a:xfrm>
              <a:prstGeom prst="line">
                <a:avLst/>
              </a:prstGeom>
              <a:ln>
                <a:gradFill>
                  <a:gsLst>
                    <a:gs pos="0">
                      <a:srgbClr val="FBE2C3">
                        <a:alpha val="0"/>
                      </a:srgbClr>
                    </a:gs>
                    <a:gs pos="100000">
                      <a:srgbClr val="E0A368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9" name="PA-任意多边形 55">
            <a:extLst>
              <a:ext uri="{FF2B5EF4-FFF2-40B4-BE49-F238E27FC236}">
                <a16:creationId xmlns:a16="http://schemas.microsoft.com/office/drawing/2014/main" id="{834947CD-BAE4-45B7-8B47-D21AEC07FE4F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10800000">
            <a:off x="4743171" y="1046178"/>
            <a:ext cx="2705658" cy="597904"/>
          </a:xfrm>
          <a:custGeom>
            <a:avLst/>
            <a:gdLst>
              <a:gd name="connsiteX0" fmla="*/ 0 w 3581400"/>
              <a:gd name="connsiteY0" fmla="*/ 0 h 528365"/>
              <a:gd name="connsiteX1" fmla="*/ 3581400 w 3581400"/>
              <a:gd name="connsiteY1" fmla="*/ 0 h 528365"/>
              <a:gd name="connsiteX2" fmla="*/ 3581400 w 3581400"/>
              <a:gd name="connsiteY2" fmla="*/ 407356 h 528365"/>
              <a:gd name="connsiteX3" fmla="*/ 1860885 w 3581400"/>
              <a:gd name="connsiteY3" fmla="*/ 407356 h 528365"/>
              <a:gd name="connsiteX4" fmla="*/ 1790700 w 3581400"/>
              <a:gd name="connsiteY4" fmla="*/ 528365 h 528365"/>
              <a:gd name="connsiteX5" fmla="*/ 1720515 w 3581400"/>
              <a:gd name="connsiteY5" fmla="*/ 407356 h 528365"/>
              <a:gd name="connsiteX6" fmla="*/ 0 w 3581400"/>
              <a:gd name="connsiteY6" fmla="*/ 407356 h 528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81400" h="528365">
                <a:moveTo>
                  <a:pt x="0" y="0"/>
                </a:moveTo>
                <a:lnTo>
                  <a:pt x="3581400" y="0"/>
                </a:lnTo>
                <a:lnTo>
                  <a:pt x="3581400" y="407356"/>
                </a:lnTo>
                <a:lnTo>
                  <a:pt x="1860885" y="407356"/>
                </a:lnTo>
                <a:lnTo>
                  <a:pt x="1790700" y="528365"/>
                </a:lnTo>
                <a:lnTo>
                  <a:pt x="1720515" y="407356"/>
                </a:lnTo>
                <a:lnTo>
                  <a:pt x="0" y="407356"/>
                </a:lnTo>
                <a:close/>
              </a:path>
            </a:pathLst>
          </a:custGeom>
          <a:noFill/>
          <a:ln>
            <a:gradFill>
              <a:gsLst>
                <a:gs pos="0">
                  <a:schemeClr val="accent4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PA-文本框 56">
            <a:extLst>
              <a:ext uri="{FF2B5EF4-FFF2-40B4-BE49-F238E27FC236}">
                <a16:creationId xmlns:a16="http://schemas.microsoft.com/office/drawing/2014/main" id="{D5095E08-E192-403B-B86C-43F703A01F70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943281" y="1148324"/>
            <a:ext cx="2305438" cy="5144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>
                <a:blipFill dpi="0" rotWithShape="1">
                  <a:blip r:embed="rId22"/>
                  <a:srcRect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旗帜鲜明的纲领</a:t>
            </a:r>
          </a:p>
        </p:txBody>
      </p:sp>
      <p:sp>
        <p:nvSpPr>
          <p:cNvPr id="54" name="平行四边形 53">
            <a:extLst>
              <a:ext uri="{FF2B5EF4-FFF2-40B4-BE49-F238E27FC236}">
                <a16:creationId xmlns:a16="http://schemas.microsoft.com/office/drawing/2014/main" id="{763FBD85-A781-4CCA-9F5E-0FB236C23BBE}"/>
              </a:ext>
            </a:extLst>
          </p:cNvPr>
          <p:cNvSpPr/>
          <p:nvPr/>
        </p:nvSpPr>
        <p:spPr>
          <a:xfrm flipH="1" flipV="1">
            <a:off x="5797728" y="2202412"/>
            <a:ext cx="5686504" cy="2495902"/>
          </a:xfrm>
          <a:prstGeom prst="parallelogram">
            <a:avLst/>
          </a:prstGeom>
          <a:gradFill flip="none" rotWithShape="1">
            <a:gsLst>
              <a:gs pos="100000">
                <a:schemeClr val="bg1">
                  <a:alpha val="16000"/>
                </a:schemeClr>
              </a:gs>
              <a:gs pos="0">
                <a:schemeClr val="bg1">
                  <a:alpha val="0"/>
                </a:schemeClr>
              </a:gs>
            </a:gsLst>
            <a:lin ang="0" scaled="1"/>
            <a:tileRect/>
          </a:gradFill>
          <a:ln w="31750">
            <a:gradFill flip="none" rotWithShape="1">
              <a:gsLst>
                <a:gs pos="45000">
                  <a:srgbClr val="EACAB3">
                    <a:alpha val="0"/>
                  </a:srgbClr>
                </a:gs>
                <a:gs pos="98000">
                  <a:schemeClr val="accent1"/>
                </a:gs>
              </a:gsLst>
              <a:lin ang="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9" name="平行四边形 98">
            <a:extLst>
              <a:ext uri="{FF2B5EF4-FFF2-40B4-BE49-F238E27FC236}">
                <a16:creationId xmlns:a16="http://schemas.microsoft.com/office/drawing/2014/main" id="{2CF4224C-3BD6-422C-856F-61D6E20AF957}"/>
              </a:ext>
            </a:extLst>
          </p:cNvPr>
          <p:cNvSpPr/>
          <p:nvPr/>
        </p:nvSpPr>
        <p:spPr>
          <a:xfrm>
            <a:off x="595463" y="2211914"/>
            <a:ext cx="5686504" cy="2495902"/>
          </a:xfrm>
          <a:prstGeom prst="parallelogram">
            <a:avLst/>
          </a:prstGeom>
          <a:gradFill flip="none" rotWithShape="1">
            <a:gsLst>
              <a:gs pos="100000">
                <a:schemeClr val="bg1">
                  <a:alpha val="16000"/>
                </a:schemeClr>
              </a:gs>
              <a:gs pos="0">
                <a:schemeClr val="bg1">
                  <a:alpha val="0"/>
                </a:schemeClr>
              </a:gs>
            </a:gsLst>
            <a:lin ang="0" scaled="1"/>
            <a:tileRect/>
          </a:gradFill>
          <a:ln w="31750">
            <a:gradFill flip="none" rotWithShape="1">
              <a:gsLst>
                <a:gs pos="45000">
                  <a:srgbClr val="EACAB3">
                    <a:alpha val="0"/>
                  </a:srgbClr>
                </a:gs>
                <a:gs pos="98000">
                  <a:schemeClr val="accent1"/>
                </a:gs>
              </a:gsLst>
              <a:lin ang="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035B51F4-B49C-47BC-8492-CA25DCD6E14B}"/>
              </a:ext>
            </a:extLst>
          </p:cNvPr>
          <p:cNvSpPr txBox="1"/>
          <p:nvPr/>
        </p:nvSpPr>
        <p:spPr>
          <a:xfrm>
            <a:off x="5714082" y="3100696"/>
            <a:ext cx="780129" cy="468012"/>
          </a:xfrm>
          <a:custGeom>
            <a:avLst/>
            <a:gdLst/>
            <a:ahLst/>
            <a:cxnLst/>
            <a:rect l="l" t="t" r="r" b="b"/>
            <a:pathLst>
              <a:path w="780129" h="589359">
                <a:moveTo>
                  <a:pt x="8902" y="9822"/>
                </a:moveTo>
                <a:lnTo>
                  <a:pt x="208629" y="9822"/>
                </a:lnTo>
                <a:lnTo>
                  <a:pt x="199727" y="36016"/>
                </a:lnTo>
                <a:cubicBezTo>
                  <a:pt x="153922" y="29468"/>
                  <a:pt x="129724" y="58936"/>
                  <a:pt x="127131" y="124420"/>
                </a:cubicBezTo>
                <a:lnTo>
                  <a:pt x="105235" y="468213"/>
                </a:lnTo>
                <a:lnTo>
                  <a:pt x="321385" y="121146"/>
                </a:lnTo>
                <a:cubicBezTo>
                  <a:pt x="361085" y="62210"/>
                  <a:pt x="356548" y="33833"/>
                  <a:pt x="307776" y="36016"/>
                </a:cubicBezTo>
                <a:lnTo>
                  <a:pt x="316678" y="9822"/>
                </a:lnTo>
                <a:lnTo>
                  <a:pt x="467292" y="9822"/>
                </a:lnTo>
                <a:lnTo>
                  <a:pt x="458390" y="36016"/>
                </a:lnTo>
                <a:cubicBezTo>
                  <a:pt x="419100" y="36016"/>
                  <a:pt x="381804" y="65484"/>
                  <a:pt x="346504" y="124420"/>
                </a:cubicBezTo>
                <a:lnTo>
                  <a:pt x="60829" y="579537"/>
                </a:lnTo>
                <a:lnTo>
                  <a:pt x="21538" y="579537"/>
                </a:lnTo>
                <a:lnTo>
                  <a:pt x="46350" y="121146"/>
                </a:lnTo>
                <a:cubicBezTo>
                  <a:pt x="50341" y="70941"/>
                  <a:pt x="34891" y="42565"/>
                  <a:pt x="0" y="36016"/>
                </a:cubicBezTo>
                <a:close/>
                <a:moveTo>
                  <a:pt x="649211" y="0"/>
                </a:moveTo>
                <a:cubicBezTo>
                  <a:pt x="681953" y="0"/>
                  <a:pt x="712103" y="7640"/>
                  <a:pt x="739661" y="22919"/>
                </a:cubicBezTo>
                <a:lnTo>
                  <a:pt x="780129" y="9822"/>
                </a:lnTo>
                <a:lnTo>
                  <a:pt x="731118" y="163711"/>
                </a:lnTo>
                <a:lnTo>
                  <a:pt x="709221" y="170259"/>
                </a:lnTo>
                <a:cubicBezTo>
                  <a:pt x="717168" y="69850"/>
                  <a:pt x="694198" y="21828"/>
                  <a:pt x="640309" y="26194"/>
                </a:cubicBezTo>
                <a:cubicBezTo>
                  <a:pt x="589354" y="28376"/>
                  <a:pt x="552042" y="61119"/>
                  <a:pt x="528372" y="124420"/>
                </a:cubicBezTo>
                <a:cubicBezTo>
                  <a:pt x="512785" y="170259"/>
                  <a:pt x="536165" y="210641"/>
                  <a:pt x="598512" y="245566"/>
                </a:cubicBezTo>
                <a:cubicBezTo>
                  <a:pt x="671738" y="287040"/>
                  <a:pt x="695016" y="343793"/>
                  <a:pt x="668345" y="415826"/>
                </a:cubicBezTo>
                <a:cubicBezTo>
                  <a:pt x="627588" y="529332"/>
                  <a:pt x="553355" y="587176"/>
                  <a:pt x="445647" y="589359"/>
                </a:cubicBezTo>
                <a:cubicBezTo>
                  <a:pt x="419453" y="589359"/>
                  <a:pt x="390036" y="582811"/>
                  <a:pt x="357396" y="569714"/>
                </a:cubicBezTo>
                <a:lnTo>
                  <a:pt x="311455" y="579537"/>
                </a:lnTo>
                <a:lnTo>
                  <a:pt x="363843" y="415826"/>
                </a:lnTo>
                <a:lnTo>
                  <a:pt x="387888" y="412551"/>
                </a:lnTo>
                <a:cubicBezTo>
                  <a:pt x="368993" y="519509"/>
                  <a:pt x="391213" y="569714"/>
                  <a:pt x="454549" y="563165"/>
                </a:cubicBezTo>
                <a:cubicBezTo>
                  <a:pt x="514235" y="560983"/>
                  <a:pt x="555555" y="529332"/>
                  <a:pt x="578509" y="468213"/>
                </a:cubicBezTo>
                <a:cubicBezTo>
                  <a:pt x="597779" y="411460"/>
                  <a:pt x="570818" y="362347"/>
                  <a:pt x="497625" y="320873"/>
                </a:cubicBezTo>
                <a:cubicBezTo>
                  <a:pt x="438894" y="288131"/>
                  <a:pt x="421397" y="236835"/>
                  <a:pt x="445135" y="166985"/>
                </a:cubicBezTo>
                <a:cubicBezTo>
                  <a:pt x="484392" y="57844"/>
                  <a:pt x="552417" y="2183"/>
                  <a:pt x="649211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>
            <a:outerShdw blurRad="127000" sx="102000" sy="102000" algn="ctr" rotWithShape="0">
              <a:schemeClr val="accent1">
                <a:alpha val="3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indent="0">
              <a:lnSpc>
                <a:spcPct val="90000"/>
              </a:lnSpc>
              <a:spcBef>
                <a:spcPts val="1000"/>
              </a:spcBef>
              <a:buFontTx/>
              <a:buNone/>
              <a:defRPr lang="zh-CN" altLang="en-US" sz="3200" spc="100" baseline="0" smtClean="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55000">
                      <a:schemeClr val="accent1"/>
                    </a:gs>
                  </a:gsLst>
                  <a:lin ang="5400000" scaled="1"/>
                </a:gradFill>
                <a:effectLst>
                  <a:outerShdw blurRad="127000" sx="102000" sy="102000" algn="ctr" rotWithShape="0">
                    <a:schemeClr val="accent1">
                      <a:alpha val="30000"/>
                    </a:scheme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j-cs"/>
              </a:defRPr>
            </a:lvl1pPr>
            <a:lvl2pPr marL="228600"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zh-CN" altLang="en-US" smtClean="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mtClean="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mtClean="0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endParaRPr lang="zh-CN" altLang="en-US" sz="6600" i="1" spc="-3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7" name="平行四边形 56">
            <a:extLst>
              <a:ext uri="{FF2B5EF4-FFF2-40B4-BE49-F238E27FC236}">
                <a16:creationId xmlns:a16="http://schemas.microsoft.com/office/drawing/2014/main" id="{DF50A22A-34A0-4773-9504-78658BCEB24F}"/>
              </a:ext>
            </a:extLst>
          </p:cNvPr>
          <p:cNvSpPr/>
          <p:nvPr/>
        </p:nvSpPr>
        <p:spPr>
          <a:xfrm flipH="1">
            <a:off x="8144347" y="2148820"/>
            <a:ext cx="3246120" cy="139728"/>
          </a:xfrm>
          <a:prstGeom prst="parallelogram">
            <a:avLst>
              <a:gd name="adj" fmla="val 79132"/>
            </a:avLst>
          </a:prstGeom>
          <a:gradFill flip="none" rotWithShape="1">
            <a:gsLst>
              <a:gs pos="0">
                <a:schemeClr val="accent5">
                  <a:lumMod val="20000"/>
                  <a:lumOff val="80000"/>
                  <a:alpha val="0"/>
                </a:schemeClr>
              </a:gs>
              <a:gs pos="38000">
                <a:schemeClr val="accent5">
                  <a:alpha val="50000"/>
                </a:schemeClr>
              </a:gs>
              <a:gs pos="100000">
                <a:schemeClr val="accent5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0" name="平行四边形 59">
            <a:extLst>
              <a:ext uri="{FF2B5EF4-FFF2-40B4-BE49-F238E27FC236}">
                <a16:creationId xmlns:a16="http://schemas.microsoft.com/office/drawing/2014/main" id="{749867D4-9E40-49EE-9C70-EA35BAC5987B}"/>
              </a:ext>
            </a:extLst>
          </p:cNvPr>
          <p:cNvSpPr/>
          <p:nvPr/>
        </p:nvSpPr>
        <p:spPr>
          <a:xfrm flipH="1">
            <a:off x="5942357" y="4793494"/>
            <a:ext cx="3259594" cy="120925"/>
          </a:xfrm>
          <a:prstGeom prst="parallelogram">
            <a:avLst>
              <a:gd name="adj" fmla="val 79132"/>
            </a:avLst>
          </a:prstGeom>
          <a:gradFill flip="none" rotWithShape="1">
            <a:gsLst>
              <a:gs pos="0">
                <a:schemeClr val="accent5">
                  <a:lumMod val="20000"/>
                  <a:lumOff val="80000"/>
                  <a:alpha val="0"/>
                </a:schemeClr>
              </a:gs>
              <a:gs pos="38000">
                <a:schemeClr val="accent5">
                  <a:alpha val="50000"/>
                </a:schemeClr>
              </a:gs>
              <a:gs pos="100000">
                <a:schemeClr val="accent5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1" name="平行四边形 60">
            <a:extLst>
              <a:ext uri="{FF2B5EF4-FFF2-40B4-BE49-F238E27FC236}">
                <a16:creationId xmlns:a16="http://schemas.microsoft.com/office/drawing/2014/main" id="{820C971B-4DF9-4087-B807-224F629D5BE7}"/>
              </a:ext>
            </a:extLst>
          </p:cNvPr>
          <p:cNvSpPr/>
          <p:nvPr/>
        </p:nvSpPr>
        <p:spPr>
          <a:xfrm>
            <a:off x="1317847" y="4641823"/>
            <a:ext cx="3136019" cy="137379"/>
          </a:xfrm>
          <a:prstGeom prst="parallelogram">
            <a:avLst>
              <a:gd name="adj" fmla="val 80614"/>
            </a:avLst>
          </a:prstGeom>
          <a:gradFill flip="none" rotWithShape="1">
            <a:gsLst>
              <a:gs pos="11000">
                <a:schemeClr val="accent1">
                  <a:lumMod val="40000"/>
                  <a:lumOff val="60000"/>
                  <a:alpha val="0"/>
                </a:schemeClr>
              </a:gs>
              <a:gs pos="100000">
                <a:schemeClr val="accent1">
                  <a:lumMod val="40000"/>
                  <a:lumOff val="6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543D1435-A6CD-4AFD-9506-1AC32CDC3E79}"/>
              </a:ext>
            </a:extLst>
          </p:cNvPr>
          <p:cNvCxnSpPr/>
          <p:nvPr/>
        </p:nvCxnSpPr>
        <p:spPr>
          <a:xfrm rot="5400000">
            <a:off x="4670259" y="4092257"/>
            <a:ext cx="0" cy="1524965"/>
          </a:xfrm>
          <a:prstGeom prst="line">
            <a:avLst/>
          </a:prstGeom>
          <a:ln w="19050"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5400000" scaled="1"/>
            </a:gra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id="{599161AF-670B-42C3-A7F1-CE3045919EF5}"/>
              </a:ext>
            </a:extLst>
          </p:cNvPr>
          <p:cNvCxnSpPr/>
          <p:nvPr/>
        </p:nvCxnSpPr>
        <p:spPr>
          <a:xfrm rot="5400000">
            <a:off x="1791628" y="1374703"/>
            <a:ext cx="0" cy="1524965"/>
          </a:xfrm>
          <a:prstGeom prst="line">
            <a:avLst/>
          </a:prstGeom>
          <a:ln w="19050"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5400000" scaled="1"/>
            </a:gra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平行四边形 63">
            <a:extLst>
              <a:ext uri="{FF2B5EF4-FFF2-40B4-BE49-F238E27FC236}">
                <a16:creationId xmlns:a16="http://schemas.microsoft.com/office/drawing/2014/main" id="{216E0C06-B6C8-4814-A667-BFC8938A140E}"/>
              </a:ext>
            </a:extLst>
          </p:cNvPr>
          <p:cNvSpPr/>
          <p:nvPr/>
        </p:nvSpPr>
        <p:spPr>
          <a:xfrm>
            <a:off x="2415948" y="2182843"/>
            <a:ext cx="3136019" cy="137379"/>
          </a:xfrm>
          <a:prstGeom prst="parallelogram">
            <a:avLst>
              <a:gd name="adj" fmla="val 80614"/>
            </a:avLst>
          </a:prstGeom>
          <a:gradFill flip="none" rotWithShape="1">
            <a:gsLst>
              <a:gs pos="11000">
                <a:schemeClr val="accent1">
                  <a:lumMod val="40000"/>
                  <a:lumOff val="60000"/>
                  <a:alpha val="0"/>
                </a:schemeClr>
              </a:gs>
              <a:gs pos="100000">
                <a:schemeClr val="accent1">
                  <a:lumMod val="40000"/>
                  <a:lumOff val="6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65" name="直接连接符 64">
            <a:extLst>
              <a:ext uri="{FF2B5EF4-FFF2-40B4-BE49-F238E27FC236}">
                <a16:creationId xmlns:a16="http://schemas.microsoft.com/office/drawing/2014/main" id="{11A10357-F53E-43F9-8E5A-7A6BBB62C1E1}"/>
              </a:ext>
            </a:extLst>
          </p:cNvPr>
          <p:cNvCxnSpPr/>
          <p:nvPr/>
        </p:nvCxnSpPr>
        <p:spPr>
          <a:xfrm rot="5400000">
            <a:off x="610599" y="3101408"/>
            <a:ext cx="0" cy="1524965"/>
          </a:xfrm>
          <a:prstGeom prst="line">
            <a:avLst/>
          </a:prstGeom>
          <a:ln w="19050"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5400000" scaled="1"/>
            </a:gra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856C6992-B15A-4E0B-A450-DF3DF596FE9E}"/>
              </a:ext>
            </a:extLst>
          </p:cNvPr>
          <p:cNvGrpSpPr/>
          <p:nvPr/>
        </p:nvGrpSpPr>
        <p:grpSpPr>
          <a:xfrm>
            <a:off x="5999710" y="1955010"/>
            <a:ext cx="180458" cy="144231"/>
            <a:chOff x="1467073" y="4995308"/>
            <a:chExt cx="216018" cy="167054"/>
          </a:xfrm>
        </p:grpSpPr>
        <p:sp>
          <p:nvSpPr>
            <p:cNvPr id="67" name="等腰三角形 66">
              <a:extLst>
                <a:ext uri="{FF2B5EF4-FFF2-40B4-BE49-F238E27FC236}">
                  <a16:creationId xmlns:a16="http://schemas.microsoft.com/office/drawing/2014/main" id="{60CEAB59-195C-470E-8383-EF2B618BF583}"/>
                </a:ext>
              </a:extLst>
            </p:cNvPr>
            <p:cNvSpPr/>
            <p:nvPr/>
          </p:nvSpPr>
          <p:spPr>
            <a:xfrm rot="5400000">
              <a:off x="1455552" y="5006829"/>
              <a:ext cx="167054" cy="144012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9" name="等腰三角形 68">
              <a:extLst>
                <a:ext uri="{FF2B5EF4-FFF2-40B4-BE49-F238E27FC236}">
                  <a16:creationId xmlns:a16="http://schemas.microsoft.com/office/drawing/2014/main" id="{5444816E-09BF-4E08-9EA5-A6DB8753755B}"/>
                </a:ext>
              </a:extLst>
            </p:cNvPr>
            <p:cNvSpPr/>
            <p:nvPr/>
          </p:nvSpPr>
          <p:spPr>
            <a:xfrm rot="5400000">
              <a:off x="1527558" y="5006829"/>
              <a:ext cx="167054" cy="144012"/>
            </a:xfrm>
            <a:prstGeom prst="triangle">
              <a:avLst/>
            </a:prstGeom>
            <a:noFill/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id="{239188C6-74A4-413B-80A0-2EE17493D274}"/>
              </a:ext>
            </a:extLst>
          </p:cNvPr>
          <p:cNvCxnSpPr>
            <a:cxnSpLocks/>
          </p:cNvCxnSpPr>
          <p:nvPr/>
        </p:nvCxnSpPr>
        <p:spPr>
          <a:xfrm rot="16200000" flipH="1">
            <a:off x="10435620" y="4087607"/>
            <a:ext cx="0" cy="1524965"/>
          </a:xfrm>
          <a:prstGeom prst="line">
            <a:avLst/>
          </a:prstGeom>
          <a:ln w="19050">
            <a:gradFill>
              <a:gsLst>
                <a:gs pos="0">
                  <a:schemeClr val="accent5"/>
                </a:gs>
                <a:gs pos="100000">
                  <a:schemeClr val="accent5">
                    <a:alpha val="0"/>
                  </a:schemeClr>
                </a:gs>
              </a:gsLst>
              <a:lin ang="5400000" scaled="1"/>
            </a:gra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>
            <a:extLst>
              <a:ext uri="{FF2B5EF4-FFF2-40B4-BE49-F238E27FC236}">
                <a16:creationId xmlns:a16="http://schemas.microsoft.com/office/drawing/2014/main" id="{B8400635-AE33-425A-BEE9-BA925D121193}"/>
              </a:ext>
            </a:extLst>
          </p:cNvPr>
          <p:cNvCxnSpPr>
            <a:cxnSpLocks/>
          </p:cNvCxnSpPr>
          <p:nvPr/>
        </p:nvCxnSpPr>
        <p:spPr>
          <a:xfrm rot="16200000" flipH="1">
            <a:off x="11584147" y="3116176"/>
            <a:ext cx="0" cy="1524965"/>
          </a:xfrm>
          <a:prstGeom prst="line">
            <a:avLst/>
          </a:prstGeom>
          <a:ln w="19050">
            <a:gradFill>
              <a:gsLst>
                <a:gs pos="0">
                  <a:schemeClr val="accent5"/>
                </a:gs>
                <a:gs pos="100000">
                  <a:schemeClr val="accent5">
                    <a:alpha val="0"/>
                  </a:schemeClr>
                </a:gs>
              </a:gsLst>
              <a:lin ang="5400000" scaled="1"/>
            </a:gra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PA-文本框 56">
            <a:extLst>
              <a:ext uri="{FF2B5EF4-FFF2-40B4-BE49-F238E27FC236}">
                <a16:creationId xmlns:a16="http://schemas.microsoft.com/office/drawing/2014/main" id="{810C1E58-049F-4B75-9067-BFE75D108143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4596818" y="1739780"/>
            <a:ext cx="1396536" cy="5144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>
                <a:blipFill dpi="0" rotWithShape="1">
                  <a:blip r:embed="rId22"/>
                  <a:srcRect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中共一大</a:t>
            </a:r>
          </a:p>
        </p:txBody>
      </p:sp>
      <p:sp>
        <p:nvSpPr>
          <p:cNvPr id="101" name="PA-文本框 56">
            <a:extLst>
              <a:ext uri="{FF2B5EF4-FFF2-40B4-BE49-F238E27FC236}">
                <a16:creationId xmlns:a16="http://schemas.microsoft.com/office/drawing/2014/main" id="{5B928605-9187-4204-A0ED-664ECDDDC227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6682818" y="1721172"/>
            <a:ext cx="1396536" cy="5144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>
                <a:blipFill dpi="0" rotWithShape="1">
                  <a:blip r:embed="rId22"/>
                  <a:srcRect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中共二大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91EC316D-5846-4BC2-A874-A504021AD969}"/>
              </a:ext>
            </a:extLst>
          </p:cNvPr>
          <p:cNvSpPr/>
          <p:nvPr/>
        </p:nvSpPr>
        <p:spPr>
          <a:xfrm>
            <a:off x="672256" y="2266152"/>
            <a:ext cx="4932610" cy="2431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zh-CN" sz="1600" dirty="0">
                <a:solidFill>
                  <a:schemeClr val="bg1"/>
                </a:solidFill>
                <a:cs typeface="+mn-ea"/>
                <a:sym typeface="+mn-lt"/>
              </a:rPr>
              <a:t>（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r>
              <a:rPr lang="zh-CN" altLang="zh-CN" sz="1600" dirty="0">
                <a:solidFill>
                  <a:schemeClr val="bg1"/>
                </a:solidFill>
                <a:cs typeface="+mn-ea"/>
                <a:sym typeface="+mn-lt"/>
              </a:rPr>
              <a:t>）革命军队必须与无产阶级一起推翻资本家阶级的政权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zh-CN" sz="16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just">
              <a:lnSpc>
                <a:spcPct val="120000"/>
              </a:lnSpc>
            </a:pPr>
            <a:r>
              <a:rPr lang="zh-CN" altLang="zh-CN" sz="1600" dirty="0">
                <a:solidFill>
                  <a:schemeClr val="bg1"/>
                </a:solidFill>
                <a:cs typeface="+mn-ea"/>
                <a:sym typeface="+mn-lt"/>
              </a:rPr>
              <a:t>（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r>
              <a:rPr lang="zh-CN" altLang="zh-CN" sz="1600" dirty="0">
                <a:solidFill>
                  <a:schemeClr val="bg1"/>
                </a:solidFill>
                <a:cs typeface="+mn-ea"/>
                <a:sym typeface="+mn-lt"/>
              </a:rPr>
              <a:t>）承认无产阶级专政，直到阶级斗争结束，即直到消灭社会的阶级区分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；</a:t>
            </a:r>
            <a:endParaRPr lang="zh-CN" altLang="zh-CN" sz="16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just">
              <a:lnSpc>
                <a:spcPct val="120000"/>
              </a:lnSpc>
            </a:pPr>
            <a:r>
              <a:rPr lang="zh-CN" altLang="zh-CN" sz="1600" dirty="0">
                <a:solidFill>
                  <a:schemeClr val="bg1"/>
                </a:solidFill>
                <a:cs typeface="+mn-ea"/>
                <a:sym typeface="+mn-lt"/>
              </a:rPr>
              <a:t>（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r>
              <a:rPr lang="zh-CN" altLang="zh-CN" sz="1600" dirty="0">
                <a:solidFill>
                  <a:schemeClr val="bg1"/>
                </a:solidFill>
                <a:cs typeface="+mn-ea"/>
                <a:sym typeface="+mn-lt"/>
              </a:rPr>
              <a:t>）消灭资本家私有制，没收机器、土地、厂房和半成品等生产资料，归社会公有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；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（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）联合第三国际。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                   ——</a:t>
            </a:r>
            <a:r>
              <a:rPr lang="zh-CN" altLang="zh-CN" sz="1600" dirty="0">
                <a:solidFill>
                  <a:schemeClr val="bg1"/>
                </a:solidFill>
                <a:cs typeface="+mn-ea"/>
                <a:sym typeface="+mn-lt"/>
              </a:rPr>
              <a:t>节选《中共共产党第一个纲领》</a:t>
            </a:r>
            <a:endParaRPr kumimoji="1"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2" name="矩形 101">
            <a:extLst>
              <a:ext uri="{FF2B5EF4-FFF2-40B4-BE49-F238E27FC236}">
                <a16:creationId xmlns:a16="http://schemas.microsoft.com/office/drawing/2014/main" id="{A922F3C6-2A09-4441-A423-9CCEDEC86348}"/>
              </a:ext>
            </a:extLst>
          </p:cNvPr>
          <p:cNvSpPr/>
          <p:nvPr/>
        </p:nvSpPr>
        <p:spPr>
          <a:xfrm>
            <a:off x="6494211" y="2378896"/>
            <a:ext cx="4787832" cy="2135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（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）党的最高纲领：组织无产阶级，用阶级斗争的手段，建立劳农专政的政治，铲除私有财产制度，渐次达到一个共产主义的社会。</a:t>
            </a:r>
          </a:p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（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）党的最低纲领：消除内乱，打倒军阀，建设国内和平；推翻国际帝国主义的压迫，达到中华民族完全独立；统一中国为真正的民主共和国。</a:t>
            </a:r>
          </a:p>
          <a:p>
            <a:pPr algn="just">
              <a:lnSpc>
                <a:spcPct val="120000"/>
              </a:lnSpc>
            </a:pP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                              ——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节选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《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中国共产党宣言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》</a:t>
            </a:r>
          </a:p>
        </p:txBody>
      </p: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0D2D4AF1-04DD-4EE6-BE67-3507FF016C53}"/>
              </a:ext>
            </a:extLst>
          </p:cNvPr>
          <p:cNvGrpSpPr/>
          <p:nvPr/>
        </p:nvGrpSpPr>
        <p:grpSpPr>
          <a:xfrm flipH="1">
            <a:off x="6494211" y="1921382"/>
            <a:ext cx="180458" cy="144231"/>
            <a:chOff x="1467073" y="4995308"/>
            <a:chExt cx="216018" cy="167054"/>
          </a:xfrm>
        </p:grpSpPr>
        <p:sp>
          <p:nvSpPr>
            <p:cNvPr id="104" name="等腰三角形 103">
              <a:extLst>
                <a:ext uri="{FF2B5EF4-FFF2-40B4-BE49-F238E27FC236}">
                  <a16:creationId xmlns:a16="http://schemas.microsoft.com/office/drawing/2014/main" id="{6025D030-AAC7-40A1-B154-B5C398055BC4}"/>
                </a:ext>
              </a:extLst>
            </p:cNvPr>
            <p:cNvSpPr/>
            <p:nvPr/>
          </p:nvSpPr>
          <p:spPr>
            <a:xfrm rot="5400000">
              <a:off x="1455552" y="5006829"/>
              <a:ext cx="167054" cy="144012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5" name="等腰三角形 104">
              <a:extLst>
                <a:ext uri="{FF2B5EF4-FFF2-40B4-BE49-F238E27FC236}">
                  <a16:creationId xmlns:a16="http://schemas.microsoft.com/office/drawing/2014/main" id="{4B51F21C-B800-456E-BE5C-070CDD2C9646}"/>
                </a:ext>
              </a:extLst>
            </p:cNvPr>
            <p:cNvSpPr/>
            <p:nvPr/>
          </p:nvSpPr>
          <p:spPr>
            <a:xfrm rot="5400000">
              <a:off x="1527558" y="5006829"/>
              <a:ext cx="167054" cy="144012"/>
            </a:xfrm>
            <a:prstGeom prst="triangle">
              <a:avLst/>
            </a:prstGeom>
            <a:noFill/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30" name="组合 129">
            <a:extLst>
              <a:ext uri="{FF2B5EF4-FFF2-40B4-BE49-F238E27FC236}">
                <a16:creationId xmlns:a16="http://schemas.microsoft.com/office/drawing/2014/main" id="{AEA1DECD-D92B-4B5D-A8C7-6B5237305476}"/>
              </a:ext>
            </a:extLst>
          </p:cNvPr>
          <p:cNvGrpSpPr/>
          <p:nvPr/>
        </p:nvGrpSpPr>
        <p:grpSpPr>
          <a:xfrm>
            <a:off x="1178711" y="5001020"/>
            <a:ext cx="9834579" cy="1675420"/>
            <a:chOff x="1368303" y="5031500"/>
            <a:chExt cx="9834579" cy="1675420"/>
          </a:xfrm>
        </p:grpSpPr>
        <p:sp>
          <p:nvSpPr>
            <p:cNvPr id="106" name="PA-文本框 56">
              <a:extLst>
                <a:ext uri="{FF2B5EF4-FFF2-40B4-BE49-F238E27FC236}">
                  <a16:creationId xmlns:a16="http://schemas.microsoft.com/office/drawing/2014/main" id="{D594883E-898D-425A-A9D4-10F29C254DC4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4807771" y="5050108"/>
              <a:ext cx="1396536" cy="5144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b="1" dirty="0">
                  <a:blipFill dpi="0" rotWithShape="1">
                    <a:blip r:embed="rId22"/>
                    <a:srcRect/>
                    <a:stretch>
                      <a:fillRect/>
                    </a:stretch>
                  </a:blip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中共一大</a:t>
              </a:r>
            </a:p>
          </p:txBody>
        </p:sp>
        <p:sp>
          <p:nvSpPr>
            <p:cNvPr id="107" name="PA-文本框 56">
              <a:extLst>
                <a:ext uri="{FF2B5EF4-FFF2-40B4-BE49-F238E27FC236}">
                  <a16:creationId xmlns:a16="http://schemas.microsoft.com/office/drawing/2014/main" id="{39EB7F15-B596-4359-B557-502111723AA1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8263399" y="5031500"/>
              <a:ext cx="1396536" cy="5144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b="1" dirty="0">
                  <a:blipFill dpi="0" rotWithShape="1">
                    <a:blip r:embed="rId22"/>
                    <a:srcRect/>
                    <a:stretch>
                      <a:fillRect/>
                    </a:stretch>
                  </a:blip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中共二大</a:t>
              </a:r>
            </a:p>
          </p:txBody>
        </p:sp>
        <p:grpSp>
          <p:nvGrpSpPr>
            <p:cNvPr id="108" name="组合 107">
              <a:extLst>
                <a:ext uri="{FF2B5EF4-FFF2-40B4-BE49-F238E27FC236}">
                  <a16:creationId xmlns:a16="http://schemas.microsoft.com/office/drawing/2014/main" id="{AB1BA199-BBD9-4ABA-AE65-58073A6A4427}"/>
                </a:ext>
              </a:extLst>
            </p:cNvPr>
            <p:cNvGrpSpPr/>
            <p:nvPr/>
          </p:nvGrpSpPr>
          <p:grpSpPr>
            <a:xfrm>
              <a:off x="2040900" y="5601814"/>
              <a:ext cx="1525078" cy="417442"/>
              <a:chOff x="543567" y="5015833"/>
              <a:chExt cx="1525078" cy="417442"/>
            </a:xfrm>
          </p:grpSpPr>
          <p:sp>
            <p:nvSpPr>
              <p:cNvPr id="109" name="矩形: 圆角 108">
                <a:extLst>
                  <a:ext uri="{FF2B5EF4-FFF2-40B4-BE49-F238E27FC236}">
                    <a16:creationId xmlns:a16="http://schemas.microsoft.com/office/drawing/2014/main" id="{B90CCEB2-D68A-4DDD-A31A-7369CA3465A1}"/>
                  </a:ext>
                </a:extLst>
              </p:cNvPr>
              <p:cNvSpPr/>
              <p:nvPr/>
            </p:nvSpPr>
            <p:spPr>
              <a:xfrm>
                <a:off x="543567" y="5015833"/>
                <a:ext cx="1525078" cy="4174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CE0608"/>
                  </a:gs>
                  <a:gs pos="99000">
                    <a:srgbClr val="590002">
                      <a:alpha val="100000"/>
                      <a:lumMod val="82000"/>
                    </a:srgbClr>
                  </a:gs>
                  <a:gs pos="81000">
                    <a:srgbClr val="590002"/>
                  </a:gs>
                </a:gsLst>
                <a:path path="circle">
                  <a:fillToRect l="50000" t="50000" r="50000" b="50000"/>
                </a:path>
                <a:tileRect/>
              </a:gradFill>
              <a:ln w="15875">
                <a:gradFill>
                  <a:gsLst>
                    <a:gs pos="0">
                      <a:srgbClr val="EACAB3"/>
                    </a:gs>
                    <a:gs pos="98000">
                      <a:srgbClr val="BF9175"/>
                    </a:gs>
                    <a:gs pos="67000">
                      <a:srgbClr val="EACAB3"/>
                    </a:gs>
                    <a:gs pos="35000">
                      <a:srgbClr val="B7886C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" name="文本框 109">
                <a:extLst>
                  <a:ext uri="{FF2B5EF4-FFF2-40B4-BE49-F238E27FC236}">
                    <a16:creationId xmlns:a16="http://schemas.microsoft.com/office/drawing/2014/main" id="{13556D43-4468-44B7-8920-18451192F60C}"/>
                  </a:ext>
                </a:extLst>
              </p:cNvPr>
              <p:cNvSpPr txBox="1"/>
              <p:nvPr/>
            </p:nvSpPr>
            <p:spPr>
              <a:xfrm>
                <a:off x="725196" y="5018404"/>
                <a:ext cx="123221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革命对象</a:t>
                </a:r>
              </a:p>
            </p:txBody>
          </p:sp>
        </p:grpSp>
        <p:grpSp>
          <p:nvGrpSpPr>
            <p:cNvPr id="111" name="组合 110">
              <a:extLst>
                <a:ext uri="{FF2B5EF4-FFF2-40B4-BE49-F238E27FC236}">
                  <a16:creationId xmlns:a16="http://schemas.microsoft.com/office/drawing/2014/main" id="{6FB3DD08-E2E8-496A-99A2-DC81F811E6FD}"/>
                </a:ext>
              </a:extLst>
            </p:cNvPr>
            <p:cNvGrpSpPr/>
            <p:nvPr/>
          </p:nvGrpSpPr>
          <p:grpSpPr>
            <a:xfrm>
              <a:off x="2040900" y="6187786"/>
              <a:ext cx="1525078" cy="417442"/>
              <a:chOff x="543567" y="5015833"/>
              <a:chExt cx="1525078" cy="417442"/>
            </a:xfrm>
          </p:grpSpPr>
          <p:sp>
            <p:nvSpPr>
              <p:cNvPr id="112" name="矩形: 圆角 111">
                <a:extLst>
                  <a:ext uri="{FF2B5EF4-FFF2-40B4-BE49-F238E27FC236}">
                    <a16:creationId xmlns:a16="http://schemas.microsoft.com/office/drawing/2014/main" id="{5C7C4636-F21C-43CE-B770-DC06C554316A}"/>
                  </a:ext>
                </a:extLst>
              </p:cNvPr>
              <p:cNvSpPr/>
              <p:nvPr/>
            </p:nvSpPr>
            <p:spPr>
              <a:xfrm>
                <a:off x="543567" y="5015833"/>
                <a:ext cx="1525078" cy="4174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CE0608"/>
                  </a:gs>
                  <a:gs pos="99000">
                    <a:srgbClr val="590002">
                      <a:alpha val="100000"/>
                      <a:lumMod val="82000"/>
                    </a:srgbClr>
                  </a:gs>
                  <a:gs pos="81000">
                    <a:srgbClr val="590002"/>
                  </a:gs>
                </a:gsLst>
                <a:path path="circle">
                  <a:fillToRect l="50000" t="50000" r="50000" b="50000"/>
                </a:path>
                <a:tileRect/>
              </a:gradFill>
              <a:ln w="15875">
                <a:gradFill>
                  <a:gsLst>
                    <a:gs pos="0">
                      <a:srgbClr val="EACAB3"/>
                    </a:gs>
                    <a:gs pos="98000">
                      <a:srgbClr val="BF9175"/>
                    </a:gs>
                    <a:gs pos="67000">
                      <a:srgbClr val="EACAB3"/>
                    </a:gs>
                    <a:gs pos="35000">
                      <a:srgbClr val="B7886C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" name="文本框 112">
                <a:extLst>
                  <a:ext uri="{FF2B5EF4-FFF2-40B4-BE49-F238E27FC236}">
                    <a16:creationId xmlns:a16="http://schemas.microsoft.com/office/drawing/2014/main" id="{8A291CDA-116C-4516-95FC-D18C0170E351}"/>
                  </a:ext>
                </a:extLst>
              </p:cNvPr>
              <p:cNvSpPr txBox="1"/>
              <p:nvPr/>
            </p:nvSpPr>
            <p:spPr>
              <a:xfrm>
                <a:off x="725196" y="5018404"/>
                <a:ext cx="123221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最低纲领</a:t>
                </a:r>
              </a:p>
            </p:txBody>
          </p:sp>
        </p:grp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A6E67575-A940-461A-9D66-278B1125AFF5}"/>
                </a:ext>
              </a:extLst>
            </p:cNvPr>
            <p:cNvCxnSpPr>
              <a:cxnSpLocks/>
            </p:cNvCxnSpPr>
            <p:nvPr/>
          </p:nvCxnSpPr>
          <p:spPr>
            <a:xfrm>
              <a:off x="1373082" y="5086464"/>
              <a:ext cx="982502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>
              <a:extLst>
                <a:ext uri="{FF2B5EF4-FFF2-40B4-BE49-F238E27FC236}">
                  <a16:creationId xmlns:a16="http://schemas.microsoft.com/office/drawing/2014/main" id="{164C155B-9E74-40BB-B3BC-0AED635E5B6A}"/>
                </a:ext>
              </a:extLst>
            </p:cNvPr>
            <p:cNvCxnSpPr>
              <a:cxnSpLocks/>
            </p:cNvCxnSpPr>
            <p:nvPr/>
          </p:nvCxnSpPr>
          <p:spPr>
            <a:xfrm>
              <a:off x="1373082" y="6706920"/>
              <a:ext cx="9825021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6B0EBF43-AC53-403B-A4FB-AADAA81739E0}"/>
                </a:ext>
              </a:extLst>
            </p:cNvPr>
            <p:cNvSpPr/>
            <p:nvPr/>
          </p:nvSpPr>
          <p:spPr>
            <a:xfrm>
              <a:off x="4714797" y="5610480"/>
              <a:ext cx="158248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 资本家阶级 </a:t>
              </a:r>
            </a:p>
          </p:txBody>
        </p:sp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B9B54E4E-080E-4BF1-95E7-F61438C5B5A4}"/>
                </a:ext>
              </a:extLst>
            </p:cNvPr>
            <p:cNvSpPr/>
            <p:nvPr/>
          </p:nvSpPr>
          <p:spPr>
            <a:xfrm>
              <a:off x="7686318" y="5610480"/>
              <a:ext cx="255069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军阀、国际帝国主义 </a:t>
              </a:r>
            </a:p>
          </p:txBody>
        </p:sp>
        <p:sp>
          <p:nvSpPr>
            <p:cNvPr id="117" name="矩形 116">
              <a:extLst>
                <a:ext uri="{FF2B5EF4-FFF2-40B4-BE49-F238E27FC236}">
                  <a16:creationId xmlns:a16="http://schemas.microsoft.com/office/drawing/2014/main" id="{41F2D332-4A3F-42E5-A22A-5A6E50C08EB5}"/>
                </a:ext>
              </a:extLst>
            </p:cNvPr>
            <p:cNvSpPr/>
            <p:nvPr/>
          </p:nvSpPr>
          <p:spPr>
            <a:xfrm>
              <a:off x="4714797" y="6196964"/>
              <a:ext cx="158248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 无最低纲领 </a:t>
              </a:r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F6E1B7A0-8050-451F-A98C-93CEB798953C}"/>
                </a:ext>
              </a:extLst>
            </p:cNvPr>
            <p:cNvSpPr/>
            <p:nvPr/>
          </p:nvSpPr>
          <p:spPr>
            <a:xfrm>
              <a:off x="6945731" y="6196964"/>
              <a:ext cx="403187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打倒军阀、反帝；建立民主共和国</a:t>
              </a:r>
            </a:p>
          </p:txBody>
        </p:sp>
        <p:cxnSp>
          <p:nvCxnSpPr>
            <p:cNvPr id="119" name="直接连接符 118">
              <a:extLst>
                <a:ext uri="{FF2B5EF4-FFF2-40B4-BE49-F238E27FC236}">
                  <a16:creationId xmlns:a16="http://schemas.microsoft.com/office/drawing/2014/main" id="{210DE7C4-F6AC-4B42-BEAF-92262133627A}"/>
                </a:ext>
              </a:extLst>
            </p:cNvPr>
            <p:cNvCxnSpPr>
              <a:cxnSpLocks/>
            </p:cNvCxnSpPr>
            <p:nvPr/>
          </p:nvCxnSpPr>
          <p:spPr>
            <a:xfrm>
              <a:off x="1373082" y="6068597"/>
              <a:ext cx="982502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>
              <a:extLst>
                <a:ext uri="{FF2B5EF4-FFF2-40B4-BE49-F238E27FC236}">
                  <a16:creationId xmlns:a16="http://schemas.microsoft.com/office/drawing/2014/main" id="{73A2602F-93C6-46A2-B518-4E74E5DC55F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73082" y="5086465"/>
              <a:ext cx="0" cy="162045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>
              <a:extLst>
                <a:ext uri="{FF2B5EF4-FFF2-40B4-BE49-F238E27FC236}">
                  <a16:creationId xmlns:a16="http://schemas.microsoft.com/office/drawing/2014/main" id="{F8476BA8-0EE4-4193-BEBE-CE99E301E27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202882" y="5086465"/>
              <a:ext cx="0" cy="162045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>
              <a:extLst>
                <a:ext uri="{FF2B5EF4-FFF2-40B4-BE49-F238E27FC236}">
                  <a16:creationId xmlns:a16="http://schemas.microsoft.com/office/drawing/2014/main" id="{861742F3-3A61-4C12-AC92-A349DB84BFE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711905" y="5086465"/>
              <a:ext cx="0" cy="162045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>
              <a:extLst>
                <a:ext uri="{FF2B5EF4-FFF2-40B4-BE49-F238E27FC236}">
                  <a16:creationId xmlns:a16="http://schemas.microsoft.com/office/drawing/2014/main" id="{7C23191D-2CC6-439B-9645-C0D196DEEACE}"/>
                </a:ext>
              </a:extLst>
            </p:cNvPr>
            <p:cNvCxnSpPr>
              <a:cxnSpLocks/>
            </p:cNvCxnSpPr>
            <p:nvPr/>
          </p:nvCxnSpPr>
          <p:spPr>
            <a:xfrm>
              <a:off x="1373082" y="5524587"/>
              <a:ext cx="982502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>
              <a:extLst>
                <a:ext uri="{FF2B5EF4-FFF2-40B4-BE49-F238E27FC236}">
                  <a16:creationId xmlns:a16="http://schemas.microsoft.com/office/drawing/2014/main" id="{A06F249A-4E17-4852-B063-F135059AFD4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182065" y="5086465"/>
              <a:ext cx="0" cy="162045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>
              <a:extLst>
                <a:ext uri="{FF2B5EF4-FFF2-40B4-BE49-F238E27FC236}">
                  <a16:creationId xmlns:a16="http://schemas.microsoft.com/office/drawing/2014/main" id="{7129B547-1704-411A-BC79-57736AF2D7A8}"/>
                </a:ext>
              </a:extLst>
            </p:cNvPr>
            <p:cNvCxnSpPr>
              <a:cxnSpLocks/>
            </p:cNvCxnSpPr>
            <p:nvPr/>
          </p:nvCxnSpPr>
          <p:spPr>
            <a:xfrm>
              <a:off x="1368303" y="5085352"/>
              <a:ext cx="2813762" cy="42945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240692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A-图片 10">
            <a:extLst>
              <a:ext uri="{FF2B5EF4-FFF2-40B4-BE49-F238E27FC236}">
                <a16:creationId xmlns:a16="http://schemas.microsoft.com/office/drawing/2014/main" id="{1CD3E8CD-FC44-42B3-8D8A-4892E8F13A5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" y="0"/>
            <a:ext cx="12191991" cy="6858000"/>
          </a:xfrm>
          <a:prstGeom prst="rect">
            <a:avLst/>
          </a:prstGeom>
        </p:spPr>
      </p:pic>
      <p:pic>
        <p:nvPicPr>
          <p:cNvPr id="68" name="PA-图片 67">
            <a:extLst>
              <a:ext uri="{FF2B5EF4-FFF2-40B4-BE49-F238E27FC236}">
                <a16:creationId xmlns:a16="http://schemas.microsoft.com/office/drawing/2014/main" id="{612B4EB0-5DAA-4923-8915-C5BCE7FCD9AD}"/>
              </a:ext>
            </a:extLst>
          </p:cNvPr>
          <p:cNvPicPr>
            <a:picLocks/>
          </p:cNvPicPr>
          <p:nvPr>
            <p:custDataLst>
              <p:tags r:id="rId2"/>
            </p:custDataLst>
          </p:nvPr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9" name="PA-图片 8">
            <a:extLst>
              <a:ext uri="{FF2B5EF4-FFF2-40B4-BE49-F238E27FC236}">
                <a16:creationId xmlns:a16="http://schemas.microsoft.com/office/drawing/2014/main" id="{E9EC448B-81EB-487B-AA83-A50442A49C51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3261115" y="0"/>
            <a:ext cx="5669771" cy="2334970"/>
          </a:xfrm>
          <a:prstGeom prst="rect">
            <a:avLst/>
          </a:prstGeom>
        </p:spPr>
      </p:pic>
      <p:sp>
        <p:nvSpPr>
          <p:cNvPr id="24" name="PA-文本框 23">
            <a:extLst>
              <a:ext uri="{FF2B5EF4-FFF2-40B4-BE49-F238E27FC236}">
                <a16:creationId xmlns:a16="http://schemas.microsoft.com/office/drawing/2014/main" id="{7A441256-4C0D-415F-A0DB-4CADD76F30FB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173217" y="424107"/>
            <a:ext cx="18455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zh-CN" altLang="en-US" sz="3200" dirty="0">
                <a:gradFill flip="none" rotWithShape="1">
                  <a:gsLst>
                    <a:gs pos="28000">
                      <a:srgbClr val="E0A368"/>
                    </a:gs>
                    <a:gs pos="23000">
                      <a:srgbClr val="FBE2C3"/>
                    </a:gs>
                    <a:gs pos="68000">
                      <a:srgbClr val="CF8B4F"/>
                    </a:gs>
                    <a:gs pos="56000">
                      <a:srgbClr val="FBE2C3"/>
                    </a:gs>
                    <a:gs pos="81000">
                      <a:srgbClr val="FBE2C3"/>
                    </a:gs>
                  </a:gsLst>
                  <a:lin ang="1800000" scaled="0"/>
                  <a:tileRect/>
                </a:gradFill>
                <a:effectLst>
                  <a:outerShdw blurRad="190500" dist="38100" dir="2700000" sx="101000" sy="101000" algn="tl" rotWithShape="0">
                    <a:prstClr val="black">
                      <a:alpha val="2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日出东方</a:t>
            </a:r>
          </a:p>
        </p:txBody>
      </p:sp>
      <p:grpSp>
        <p:nvGrpSpPr>
          <p:cNvPr id="25" name="PA-组合 24">
            <a:extLst>
              <a:ext uri="{FF2B5EF4-FFF2-40B4-BE49-F238E27FC236}">
                <a16:creationId xmlns:a16="http://schemas.microsoft.com/office/drawing/2014/main" id="{1E5A3D12-D9EB-49A4-A557-2D9F4B3276C4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2621726" y="488196"/>
            <a:ext cx="6948549" cy="435157"/>
            <a:chOff x="3060771" y="488196"/>
            <a:chExt cx="6948549" cy="435157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0D44DA63-0CCF-4304-BBE5-F0074B7FC5F2}"/>
                </a:ext>
              </a:extLst>
            </p:cNvPr>
            <p:cNvGrpSpPr/>
            <p:nvPr/>
          </p:nvGrpSpPr>
          <p:grpSpPr>
            <a:xfrm>
              <a:off x="3060771" y="488196"/>
              <a:ext cx="2014600" cy="435157"/>
              <a:chOff x="2066925" y="4231229"/>
              <a:chExt cx="2014600" cy="435157"/>
            </a:xfrm>
          </p:grpSpPr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id="{CAF4911E-B8C3-4E4F-B465-944B9D04E0D4}"/>
                  </a:ext>
                </a:extLst>
              </p:cNvPr>
              <p:cNvGrpSpPr/>
              <p:nvPr/>
            </p:nvGrpSpPr>
            <p:grpSpPr>
              <a:xfrm>
                <a:off x="3810670" y="4231229"/>
                <a:ext cx="270855" cy="435157"/>
                <a:chOff x="3810670" y="4231229"/>
                <a:chExt cx="270855" cy="435157"/>
              </a:xfrm>
            </p:grpSpPr>
            <p:sp>
              <p:nvSpPr>
                <p:cNvPr id="35" name="PA-星形: 五角 27">
                  <a:extLst>
                    <a:ext uri="{FF2B5EF4-FFF2-40B4-BE49-F238E27FC236}">
                      <a16:creationId xmlns:a16="http://schemas.microsoft.com/office/drawing/2014/main" id="{976B6A43-1FAD-45FB-A6AD-DCF216DB04C5}"/>
                    </a:ext>
                  </a:extLst>
                </p:cNvPr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3958311" y="4231229"/>
                  <a:ext cx="123214" cy="123214"/>
                </a:xfrm>
                <a:prstGeom prst="star5">
                  <a:avLst/>
                </a:prstGeom>
                <a:gradFill>
                  <a:gsLst>
                    <a:gs pos="100000">
                      <a:srgbClr val="FBE2C3"/>
                    </a:gs>
                    <a:gs pos="76000">
                      <a:srgbClr val="E0AD7D"/>
                    </a:gs>
                    <a:gs pos="38038">
                      <a:srgbClr val="E0A368"/>
                    </a:gs>
                    <a:gs pos="22000">
                      <a:srgbClr val="FBE2C3"/>
                    </a:gs>
                    <a:gs pos="0">
                      <a:srgbClr val="FBE2C3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PA-星形: 五角 28">
                  <a:extLst>
                    <a:ext uri="{FF2B5EF4-FFF2-40B4-BE49-F238E27FC236}">
                      <a16:creationId xmlns:a16="http://schemas.microsoft.com/office/drawing/2014/main" id="{9E90A281-65A0-403A-BD0B-73291C30469F}"/>
                    </a:ext>
                  </a:extLst>
                </p:cNvPr>
                <p:cNvSpPr/>
                <p:nvPr>
                  <p:custDataLst>
                    <p:tags r:id="rId12"/>
                  </p:custDataLst>
                </p:nvPr>
              </p:nvSpPr>
              <p:spPr>
                <a:xfrm>
                  <a:off x="3810670" y="4373240"/>
                  <a:ext cx="151134" cy="151134"/>
                </a:xfrm>
                <a:prstGeom prst="star5">
                  <a:avLst/>
                </a:prstGeom>
                <a:gradFill>
                  <a:gsLst>
                    <a:gs pos="100000">
                      <a:srgbClr val="FBE2C3"/>
                    </a:gs>
                    <a:gs pos="76000">
                      <a:srgbClr val="E0AD7D"/>
                    </a:gs>
                    <a:gs pos="38038">
                      <a:srgbClr val="E0A368"/>
                    </a:gs>
                    <a:gs pos="22000">
                      <a:srgbClr val="FBE2C3"/>
                    </a:gs>
                    <a:gs pos="0">
                      <a:srgbClr val="FBE2C3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PA-星形: 五角 30">
                  <a:extLst>
                    <a:ext uri="{FF2B5EF4-FFF2-40B4-BE49-F238E27FC236}">
                      <a16:creationId xmlns:a16="http://schemas.microsoft.com/office/drawing/2014/main" id="{D3BBA4F3-5BDE-4D18-B88E-18525C45C2CD}"/>
                    </a:ext>
                  </a:extLst>
                </p:cNvPr>
                <p:cNvSpPr/>
                <p:nvPr>
                  <p:custDataLst>
                    <p:tags r:id="rId13"/>
                  </p:custDataLst>
                </p:nvPr>
              </p:nvSpPr>
              <p:spPr>
                <a:xfrm>
                  <a:off x="3958311" y="4543172"/>
                  <a:ext cx="123214" cy="123214"/>
                </a:xfrm>
                <a:prstGeom prst="star5">
                  <a:avLst/>
                </a:prstGeom>
                <a:gradFill>
                  <a:gsLst>
                    <a:gs pos="100000">
                      <a:srgbClr val="FBE2C3"/>
                    </a:gs>
                    <a:gs pos="76000">
                      <a:srgbClr val="E0AD7D"/>
                    </a:gs>
                    <a:gs pos="38038">
                      <a:srgbClr val="E0A368"/>
                    </a:gs>
                    <a:gs pos="22000">
                      <a:srgbClr val="FBE2C3"/>
                    </a:gs>
                    <a:gs pos="0">
                      <a:srgbClr val="FBE2C3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34" name="PA-直接连接符 33">
                <a:extLst>
                  <a:ext uri="{FF2B5EF4-FFF2-40B4-BE49-F238E27FC236}">
                    <a16:creationId xmlns:a16="http://schemas.microsoft.com/office/drawing/2014/main" id="{112DBFAA-A5D5-407D-9F84-1C81CA1ABDA8}"/>
                  </a:ext>
                </a:extLst>
              </p:cNvPr>
              <p:cNvCxnSpPr>
                <a:cxnSpLocks/>
              </p:cNvCxnSpPr>
              <p:nvPr>
                <p:custDataLst>
                  <p:tags r:id="rId10"/>
                </p:custDataLst>
              </p:nvPr>
            </p:nvCxnSpPr>
            <p:spPr>
              <a:xfrm flipH="1">
                <a:off x="2066925" y="4459528"/>
                <a:ext cx="1672307" cy="0"/>
              </a:xfrm>
              <a:prstGeom prst="line">
                <a:avLst/>
              </a:prstGeom>
              <a:ln>
                <a:gradFill>
                  <a:gsLst>
                    <a:gs pos="100000">
                      <a:srgbClr val="FBE2C3">
                        <a:alpha val="0"/>
                      </a:srgbClr>
                    </a:gs>
                    <a:gs pos="0">
                      <a:srgbClr val="E0A368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A6089C31-58E4-4177-B594-702182AF81C3}"/>
                </a:ext>
              </a:extLst>
            </p:cNvPr>
            <p:cNvGrpSpPr/>
            <p:nvPr/>
          </p:nvGrpSpPr>
          <p:grpSpPr>
            <a:xfrm>
              <a:off x="7990747" y="488196"/>
              <a:ext cx="2018573" cy="435157"/>
              <a:chOff x="8320761" y="4231229"/>
              <a:chExt cx="2018573" cy="435157"/>
            </a:xfrm>
          </p:grpSpPr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0DE97872-0B5A-419B-A144-482F05DCE5E3}"/>
                  </a:ext>
                </a:extLst>
              </p:cNvPr>
              <p:cNvGrpSpPr/>
              <p:nvPr/>
            </p:nvGrpSpPr>
            <p:grpSpPr>
              <a:xfrm>
                <a:off x="8320761" y="4231229"/>
                <a:ext cx="274348" cy="435157"/>
                <a:chOff x="8320761" y="4231229"/>
                <a:chExt cx="274348" cy="435157"/>
              </a:xfrm>
            </p:grpSpPr>
            <p:sp>
              <p:nvSpPr>
                <p:cNvPr id="30" name="PA-星形: 五角 40">
                  <a:extLst>
                    <a:ext uri="{FF2B5EF4-FFF2-40B4-BE49-F238E27FC236}">
                      <a16:creationId xmlns:a16="http://schemas.microsoft.com/office/drawing/2014/main" id="{B357C5E4-1498-4355-97A1-E66D36830A52}"/>
                    </a:ext>
                  </a:extLst>
                </p:cNvPr>
                <p:cNvSpPr/>
                <p:nvPr>
                  <p:custDataLst>
                    <p:tags r:id="rId7"/>
                  </p:custDataLst>
                </p:nvPr>
              </p:nvSpPr>
              <p:spPr>
                <a:xfrm>
                  <a:off x="8320761" y="4231229"/>
                  <a:ext cx="123214" cy="123214"/>
                </a:xfrm>
                <a:prstGeom prst="star5">
                  <a:avLst/>
                </a:prstGeom>
                <a:gradFill>
                  <a:gsLst>
                    <a:gs pos="100000">
                      <a:srgbClr val="FBE2C3"/>
                    </a:gs>
                    <a:gs pos="76000">
                      <a:srgbClr val="E0AD7D"/>
                    </a:gs>
                    <a:gs pos="38038">
                      <a:srgbClr val="E0A368"/>
                    </a:gs>
                    <a:gs pos="22000">
                      <a:srgbClr val="FBE2C3"/>
                    </a:gs>
                    <a:gs pos="0">
                      <a:srgbClr val="FBE2C3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PA-星形: 五角 41">
                  <a:extLst>
                    <a:ext uri="{FF2B5EF4-FFF2-40B4-BE49-F238E27FC236}">
                      <a16:creationId xmlns:a16="http://schemas.microsoft.com/office/drawing/2014/main" id="{5FFD0437-0579-4FBE-AA56-D0655199FCD3}"/>
                    </a:ext>
                  </a:extLst>
                </p:cNvPr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8443975" y="4373240"/>
                  <a:ext cx="151134" cy="151134"/>
                </a:xfrm>
                <a:prstGeom prst="star5">
                  <a:avLst/>
                </a:prstGeom>
                <a:gradFill>
                  <a:gsLst>
                    <a:gs pos="100000">
                      <a:srgbClr val="FBE2C3"/>
                    </a:gs>
                    <a:gs pos="76000">
                      <a:srgbClr val="E0AD7D"/>
                    </a:gs>
                    <a:gs pos="38038">
                      <a:srgbClr val="E0A368"/>
                    </a:gs>
                    <a:gs pos="22000">
                      <a:srgbClr val="FBE2C3"/>
                    </a:gs>
                    <a:gs pos="0">
                      <a:srgbClr val="FBE2C3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PA-星形: 五角 42">
                  <a:extLst>
                    <a:ext uri="{FF2B5EF4-FFF2-40B4-BE49-F238E27FC236}">
                      <a16:creationId xmlns:a16="http://schemas.microsoft.com/office/drawing/2014/main" id="{CABA386E-C2E4-4DDD-BCAA-A9410731CDE7}"/>
                    </a:ext>
                  </a:extLst>
                </p:cNvPr>
                <p:cNvSpPr/>
                <p:nvPr>
                  <p:custDataLst>
                    <p:tags r:id="rId9"/>
                  </p:custDataLst>
                </p:nvPr>
              </p:nvSpPr>
              <p:spPr>
                <a:xfrm>
                  <a:off x="8320761" y="4543172"/>
                  <a:ext cx="123214" cy="123214"/>
                </a:xfrm>
                <a:prstGeom prst="star5">
                  <a:avLst/>
                </a:prstGeom>
                <a:gradFill>
                  <a:gsLst>
                    <a:gs pos="100000">
                      <a:srgbClr val="FBE2C3"/>
                    </a:gs>
                    <a:gs pos="76000">
                      <a:srgbClr val="E0AD7D"/>
                    </a:gs>
                    <a:gs pos="38038">
                      <a:srgbClr val="E0A368"/>
                    </a:gs>
                    <a:gs pos="22000">
                      <a:srgbClr val="FBE2C3"/>
                    </a:gs>
                    <a:gs pos="0">
                      <a:srgbClr val="FBE2C3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29" name="PA-直接连接符 43">
                <a:extLst>
                  <a:ext uri="{FF2B5EF4-FFF2-40B4-BE49-F238E27FC236}">
                    <a16:creationId xmlns:a16="http://schemas.microsoft.com/office/drawing/2014/main" id="{93A5804C-449E-47B6-8A8A-A1744A6945AB}"/>
                  </a:ext>
                </a:extLst>
              </p:cNvPr>
              <p:cNvCxnSpPr>
                <a:cxnSpLocks/>
              </p:cNvCxnSpPr>
              <p:nvPr>
                <p:custDataLst>
                  <p:tags r:id="rId6"/>
                </p:custDataLst>
              </p:nvPr>
            </p:nvCxnSpPr>
            <p:spPr>
              <a:xfrm flipH="1">
                <a:off x="8667027" y="4459528"/>
                <a:ext cx="1672307" cy="0"/>
              </a:xfrm>
              <a:prstGeom prst="line">
                <a:avLst/>
              </a:prstGeom>
              <a:ln>
                <a:gradFill>
                  <a:gsLst>
                    <a:gs pos="0">
                      <a:srgbClr val="FBE2C3">
                        <a:alpha val="0"/>
                      </a:srgbClr>
                    </a:gs>
                    <a:gs pos="100000">
                      <a:srgbClr val="E0A368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4B1D1DFE-4CE0-4CCA-8976-97C60BC2BD6B}"/>
              </a:ext>
            </a:extLst>
          </p:cNvPr>
          <p:cNvGrpSpPr/>
          <p:nvPr/>
        </p:nvGrpSpPr>
        <p:grpSpPr>
          <a:xfrm>
            <a:off x="1511118" y="1248347"/>
            <a:ext cx="9169765" cy="1027705"/>
            <a:chOff x="1611574" y="5567871"/>
            <a:chExt cx="9169765" cy="1027705"/>
          </a:xfrm>
        </p:grpSpPr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205EB786-74A0-4BD2-B250-CFB2B9033E4C}"/>
                </a:ext>
              </a:extLst>
            </p:cNvPr>
            <p:cNvSpPr/>
            <p:nvPr/>
          </p:nvSpPr>
          <p:spPr>
            <a:xfrm>
              <a:off x="2513397" y="5567871"/>
              <a:ext cx="808426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blipFill dpi="0" rotWithShape="1">
                    <a:blip r:embed="rId19"/>
                    <a:srcRect/>
                    <a:stretch>
                      <a:fillRect/>
                    </a:stretch>
                  </a:blipFill>
                  <a:effectLst>
                    <a:outerShdw blurRad="50800" dist="889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为什么说中国共产党的诞生是开天辟地的大事变？</a:t>
              </a:r>
            </a:p>
          </p:txBody>
        </p: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AB5C1FB6-5648-4690-AEE9-24CE37D824CC}"/>
                </a:ext>
              </a:extLst>
            </p:cNvPr>
            <p:cNvGrpSpPr/>
            <p:nvPr/>
          </p:nvGrpSpPr>
          <p:grpSpPr>
            <a:xfrm>
              <a:off x="1611574" y="5819758"/>
              <a:ext cx="9169765" cy="775818"/>
              <a:chOff x="1611574" y="5819758"/>
              <a:chExt cx="9169765" cy="775818"/>
            </a:xfrm>
          </p:grpSpPr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94ACAC8B-4ABF-4BFB-86C0-588DCB283CE3}"/>
                  </a:ext>
                </a:extLst>
              </p:cNvPr>
              <p:cNvGrpSpPr/>
              <p:nvPr/>
            </p:nvGrpSpPr>
            <p:grpSpPr>
              <a:xfrm>
                <a:off x="1842573" y="5819758"/>
                <a:ext cx="8707766" cy="775818"/>
                <a:chOff x="1805991" y="6165937"/>
                <a:chExt cx="8707766" cy="775818"/>
              </a:xfrm>
            </p:grpSpPr>
            <p:cxnSp>
              <p:nvCxnSpPr>
                <p:cNvPr id="49" name="直接连接符 48">
                  <a:extLst>
                    <a:ext uri="{FF2B5EF4-FFF2-40B4-BE49-F238E27FC236}">
                      <a16:creationId xmlns:a16="http://schemas.microsoft.com/office/drawing/2014/main" id="{FAB40918-55D6-4380-A334-07DD96B49B9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05991" y="6553846"/>
                  <a:ext cx="8707766" cy="0"/>
                </a:xfrm>
                <a:prstGeom prst="line">
                  <a:avLst/>
                </a:prstGeom>
                <a:ln w="28575">
                  <a:gradFill flip="none" rotWithShape="1">
                    <a:gsLst>
                      <a:gs pos="0">
                        <a:srgbClr val="EACAB3"/>
                      </a:gs>
                      <a:gs pos="100000">
                        <a:srgbClr val="B7886C">
                          <a:alpha val="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50" name="图片 49">
                  <a:extLst>
                    <a:ext uri="{FF2B5EF4-FFF2-40B4-BE49-F238E27FC236}">
                      <a16:creationId xmlns:a16="http://schemas.microsoft.com/office/drawing/2014/main" id="{E4FF5713-8207-4870-B689-5C8A248A7B6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0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942120" y="6165937"/>
                  <a:ext cx="4435508" cy="775818"/>
                </a:xfrm>
                <a:prstGeom prst="rect">
                  <a:avLst/>
                </a:prstGeom>
              </p:spPr>
            </p:pic>
          </p:grp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F5F3F361-5E0A-468E-BE57-D9B854BD2AA7}"/>
                  </a:ext>
                </a:extLst>
              </p:cNvPr>
              <p:cNvGrpSpPr/>
              <p:nvPr/>
            </p:nvGrpSpPr>
            <p:grpSpPr>
              <a:xfrm>
                <a:off x="1611574" y="6117534"/>
                <a:ext cx="9169765" cy="166441"/>
                <a:chOff x="1611574" y="6463713"/>
                <a:chExt cx="9169765" cy="166441"/>
              </a:xfrm>
            </p:grpSpPr>
            <p:sp>
              <p:nvSpPr>
                <p:cNvPr id="47" name="星形: 五角 41">
                  <a:extLst>
                    <a:ext uri="{FF2B5EF4-FFF2-40B4-BE49-F238E27FC236}">
                      <a16:creationId xmlns:a16="http://schemas.microsoft.com/office/drawing/2014/main" id="{FE202FB1-D6F8-4507-B576-A976050A02C0}"/>
                    </a:ext>
                  </a:extLst>
                </p:cNvPr>
                <p:cNvSpPr/>
                <p:nvPr/>
              </p:nvSpPr>
              <p:spPr>
                <a:xfrm>
                  <a:off x="1611574" y="6463713"/>
                  <a:ext cx="166441" cy="166441"/>
                </a:xfrm>
                <a:prstGeom prst="star5">
                  <a:avLst/>
                </a:prstGeom>
                <a:gradFill>
                  <a:gsLst>
                    <a:gs pos="100000">
                      <a:srgbClr val="B7886C"/>
                    </a:gs>
                    <a:gs pos="0">
                      <a:srgbClr val="FCECB5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星形: 五角 41">
                  <a:extLst>
                    <a:ext uri="{FF2B5EF4-FFF2-40B4-BE49-F238E27FC236}">
                      <a16:creationId xmlns:a16="http://schemas.microsoft.com/office/drawing/2014/main" id="{66896C74-F81A-4F01-ABBC-91EA6D17AA08}"/>
                    </a:ext>
                  </a:extLst>
                </p:cNvPr>
                <p:cNvSpPr/>
                <p:nvPr/>
              </p:nvSpPr>
              <p:spPr>
                <a:xfrm>
                  <a:off x="10614898" y="6463713"/>
                  <a:ext cx="166441" cy="166441"/>
                </a:xfrm>
                <a:prstGeom prst="star5">
                  <a:avLst/>
                </a:prstGeom>
                <a:gradFill>
                  <a:gsLst>
                    <a:gs pos="100000">
                      <a:srgbClr val="B7886C"/>
                    </a:gs>
                    <a:gs pos="0">
                      <a:srgbClr val="FCECB5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1" name="椭圆 100">
            <a:extLst>
              <a:ext uri="{FF2B5EF4-FFF2-40B4-BE49-F238E27FC236}">
                <a16:creationId xmlns:a16="http://schemas.microsoft.com/office/drawing/2014/main" id="{E1310EBA-6FED-4E2D-B378-D689B279803D}"/>
              </a:ext>
            </a:extLst>
          </p:cNvPr>
          <p:cNvSpPr/>
          <p:nvPr/>
        </p:nvSpPr>
        <p:spPr>
          <a:xfrm>
            <a:off x="1812788" y="3092312"/>
            <a:ext cx="841745" cy="841746"/>
          </a:xfrm>
          <a:prstGeom prst="ellipse">
            <a:avLst/>
          </a:prstGeom>
          <a:gradFill>
            <a:gsLst>
              <a:gs pos="0">
                <a:srgbClr val="CE0608"/>
              </a:gs>
              <a:gs pos="99000">
                <a:srgbClr val="590002">
                  <a:alpha val="100000"/>
                  <a:lumMod val="82000"/>
                </a:srgbClr>
              </a:gs>
              <a:gs pos="81000">
                <a:srgbClr val="590002"/>
              </a:gs>
            </a:gsLst>
            <a:path path="circle">
              <a:fillToRect l="50000" t="50000" r="50000" b="50000"/>
            </a:path>
            <a:tileRect/>
          </a:gradFill>
          <a:ln w="31750">
            <a:gradFill>
              <a:gsLst>
                <a:gs pos="0">
                  <a:srgbClr val="EACAB3"/>
                </a:gs>
                <a:gs pos="98000">
                  <a:srgbClr val="BF9175"/>
                </a:gs>
                <a:gs pos="67000">
                  <a:srgbClr val="EACAB3"/>
                </a:gs>
                <a:gs pos="35000">
                  <a:srgbClr val="B7886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3" name="椭圆 112">
            <a:extLst>
              <a:ext uri="{FF2B5EF4-FFF2-40B4-BE49-F238E27FC236}">
                <a16:creationId xmlns:a16="http://schemas.microsoft.com/office/drawing/2014/main" id="{A8392A36-193C-4CE2-9FAE-FF15B7AF622B}"/>
              </a:ext>
            </a:extLst>
          </p:cNvPr>
          <p:cNvSpPr/>
          <p:nvPr/>
        </p:nvSpPr>
        <p:spPr>
          <a:xfrm>
            <a:off x="9538584" y="3092756"/>
            <a:ext cx="841745" cy="841746"/>
          </a:xfrm>
          <a:prstGeom prst="ellipse">
            <a:avLst/>
          </a:prstGeom>
          <a:gradFill>
            <a:gsLst>
              <a:gs pos="0">
                <a:srgbClr val="CE0608"/>
              </a:gs>
              <a:gs pos="99000">
                <a:srgbClr val="590002">
                  <a:alpha val="100000"/>
                  <a:lumMod val="82000"/>
                </a:srgbClr>
              </a:gs>
              <a:gs pos="81000">
                <a:srgbClr val="590002"/>
              </a:gs>
            </a:gsLst>
            <a:path path="circle">
              <a:fillToRect l="50000" t="50000" r="50000" b="50000"/>
            </a:path>
            <a:tileRect/>
          </a:gradFill>
          <a:ln w="31750">
            <a:gradFill>
              <a:gsLst>
                <a:gs pos="0">
                  <a:srgbClr val="EACAB3"/>
                </a:gs>
                <a:gs pos="98000">
                  <a:srgbClr val="BF9175"/>
                </a:gs>
                <a:gs pos="67000">
                  <a:srgbClr val="EACAB3"/>
                </a:gs>
                <a:gs pos="35000">
                  <a:srgbClr val="B7886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115" name="直接连接符 114">
            <a:extLst>
              <a:ext uri="{FF2B5EF4-FFF2-40B4-BE49-F238E27FC236}">
                <a16:creationId xmlns:a16="http://schemas.microsoft.com/office/drawing/2014/main" id="{D472CEBD-1E86-4C6D-9B34-5499B29B681D}"/>
              </a:ext>
            </a:extLst>
          </p:cNvPr>
          <p:cNvCxnSpPr>
            <a:cxnSpLocks/>
          </p:cNvCxnSpPr>
          <p:nvPr/>
        </p:nvCxnSpPr>
        <p:spPr>
          <a:xfrm>
            <a:off x="6114188" y="3178143"/>
            <a:ext cx="3426866" cy="333837"/>
          </a:xfrm>
          <a:prstGeom prst="line">
            <a:avLst/>
          </a:prstGeom>
          <a:ln w="15875">
            <a:gradFill flip="none" rotWithShape="1">
              <a:gsLst>
                <a:gs pos="72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>
            <a:extLst>
              <a:ext uri="{FF2B5EF4-FFF2-40B4-BE49-F238E27FC236}">
                <a16:creationId xmlns:a16="http://schemas.microsoft.com/office/drawing/2014/main" id="{AC03524F-7794-48BD-A612-E9B6C3F9C6EC}"/>
              </a:ext>
            </a:extLst>
          </p:cNvPr>
          <p:cNvCxnSpPr>
            <a:cxnSpLocks/>
          </p:cNvCxnSpPr>
          <p:nvPr/>
        </p:nvCxnSpPr>
        <p:spPr>
          <a:xfrm>
            <a:off x="6601516" y="3869734"/>
            <a:ext cx="1000323" cy="908639"/>
          </a:xfrm>
          <a:prstGeom prst="line">
            <a:avLst/>
          </a:prstGeom>
          <a:ln w="15875">
            <a:gradFill flip="none" rotWithShape="1">
              <a:gsLst>
                <a:gs pos="72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>
            <a:extLst>
              <a:ext uri="{FF2B5EF4-FFF2-40B4-BE49-F238E27FC236}">
                <a16:creationId xmlns:a16="http://schemas.microsoft.com/office/drawing/2014/main" id="{6045C040-4588-4728-9A4A-E3FDE12DF327}"/>
              </a:ext>
            </a:extLst>
          </p:cNvPr>
          <p:cNvCxnSpPr>
            <a:cxnSpLocks/>
          </p:cNvCxnSpPr>
          <p:nvPr/>
        </p:nvCxnSpPr>
        <p:spPr>
          <a:xfrm flipH="1">
            <a:off x="2651108" y="3142225"/>
            <a:ext cx="3453270" cy="369756"/>
          </a:xfrm>
          <a:prstGeom prst="line">
            <a:avLst/>
          </a:prstGeom>
          <a:ln w="15875">
            <a:gradFill flip="none" rotWithShape="1">
              <a:gsLst>
                <a:gs pos="72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>
            <a:extLst>
              <a:ext uri="{FF2B5EF4-FFF2-40B4-BE49-F238E27FC236}">
                <a16:creationId xmlns:a16="http://schemas.microsoft.com/office/drawing/2014/main" id="{0DA99142-53C4-46F1-BBD9-1B9D25C22B13}"/>
              </a:ext>
            </a:extLst>
          </p:cNvPr>
          <p:cNvCxnSpPr>
            <a:cxnSpLocks/>
          </p:cNvCxnSpPr>
          <p:nvPr/>
        </p:nvCxnSpPr>
        <p:spPr>
          <a:xfrm flipH="1">
            <a:off x="4411487" y="3144601"/>
            <a:ext cx="1684593" cy="1643835"/>
          </a:xfrm>
          <a:prstGeom prst="line">
            <a:avLst/>
          </a:prstGeom>
          <a:ln w="15875">
            <a:gradFill flip="none" rotWithShape="1">
              <a:gsLst>
                <a:gs pos="72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3" name="组合 172">
            <a:extLst>
              <a:ext uri="{FF2B5EF4-FFF2-40B4-BE49-F238E27FC236}">
                <a16:creationId xmlns:a16="http://schemas.microsoft.com/office/drawing/2014/main" id="{BD6213A5-C70D-4911-BBC2-D7C3BDEF359C}"/>
              </a:ext>
            </a:extLst>
          </p:cNvPr>
          <p:cNvGrpSpPr/>
          <p:nvPr/>
        </p:nvGrpSpPr>
        <p:grpSpPr>
          <a:xfrm>
            <a:off x="3443694" y="4391554"/>
            <a:ext cx="1185626" cy="1185626"/>
            <a:chOff x="3443694" y="4391554"/>
            <a:chExt cx="1185626" cy="1185626"/>
          </a:xfrm>
        </p:grpSpPr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id="{D908D076-C0C4-4A3D-8743-A90C519EFE7D}"/>
                </a:ext>
              </a:extLst>
            </p:cNvPr>
            <p:cNvSpPr/>
            <p:nvPr/>
          </p:nvSpPr>
          <p:spPr>
            <a:xfrm>
              <a:off x="3615634" y="4563494"/>
              <a:ext cx="841745" cy="841746"/>
            </a:xfrm>
            <a:prstGeom prst="ellipse">
              <a:avLst/>
            </a:prstGeom>
            <a:gradFill>
              <a:gsLst>
                <a:gs pos="0">
                  <a:srgbClr val="CE0608"/>
                </a:gs>
                <a:gs pos="99000">
                  <a:srgbClr val="590002">
                    <a:alpha val="100000"/>
                    <a:lumMod val="82000"/>
                  </a:srgbClr>
                </a:gs>
                <a:gs pos="81000">
                  <a:srgbClr val="590002"/>
                </a:gs>
              </a:gsLst>
              <a:path path="circle">
                <a:fillToRect l="50000" t="50000" r="50000" b="50000"/>
              </a:path>
              <a:tileRect/>
            </a:gradFill>
            <a:ln w="31750">
              <a:gradFill>
                <a:gsLst>
                  <a:gs pos="0">
                    <a:srgbClr val="EACAB3"/>
                  </a:gs>
                  <a:gs pos="98000">
                    <a:srgbClr val="BF9175"/>
                  </a:gs>
                  <a:gs pos="67000">
                    <a:srgbClr val="EACAB3"/>
                  </a:gs>
                  <a:gs pos="35000">
                    <a:srgbClr val="B7886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id="{4302C067-7C04-414C-8D4E-A596EA29DB3D}"/>
                </a:ext>
              </a:extLst>
            </p:cNvPr>
            <p:cNvSpPr/>
            <p:nvPr/>
          </p:nvSpPr>
          <p:spPr>
            <a:xfrm>
              <a:off x="3443694" y="4391554"/>
              <a:ext cx="1185626" cy="1185626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chemeClr val="accent1">
                      <a:alpha val="34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4" name="组合 173">
            <a:extLst>
              <a:ext uri="{FF2B5EF4-FFF2-40B4-BE49-F238E27FC236}">
                <a16:creationId xmlns:a16="http://schemas.microsoft.com/office/drawing/2014/main" id="{4FBF3EFF-3F27-46C9-8AD0-E4E7EAE3C9DF}"/>
              </a:ext>
            </a:extLst>
          </p:cNvPr>
          <p:cNvGrpSpPr/>
          <p:nvPr/>
        </p:nvGrpSpPr>
        <p:grpSpPr>
          <a:xfrm>
            <a:off x="7321732" y="4391554"/>
            <a:ext cx="1185626" cy="1185626"/>
            <a:chOff x="7321732" y="4431642"/>
            <a:chExt cx="1185626" cy="1185626"/>
          </a:xfrm>
        </p:grpSpPr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id="{89638368-D632-4ADE-B4C7-38299F5523CB}"/>
                </a:ext>
              </a:extLst>
            </p:cNvPr>
            <p:cNvSpPr/>
            <p:nvPr/>
          </p:nvSpPr>
          <p:spPr>
            <a:xfrm>
              <a:off x="7493673" y="4603582"/>
              <a:ext cx="841745" cy="841746"/>
            </a:xfrm>
            <a:prstGeom prst="ellipse">
              <a:avLst/>
            </a:prstGeom>
            <a:gradFill>
              <a:gsLst>
                <a:gs pos="0">
                  <a:srgbClr val="CE0608"/>
                </a:gs>
                <a:gs pos="99000">
                  <a:srgbClr val="590002">
                    <a:alpha val="100000"/>
                    <a:lumMod val="82000"/>
                  </a:srgbClr>
                </a:gs>
                <a:gs pos="81000">
                  <a:srgbClr val="590002"/>
                </a:gs>
              </a:gsLst>
              <a:path path="circle">
                <a:fillToRect l="50000" t="50000" r="50000" b="50000"/>
              </a:path>
              <a:tileRect/>
            </a:gradFill>
            <a:ln w="31750">
              <a:gradFill>
                <a:gsLst>
                  <a:gs pos="0">
                    <a:srgbClr val="EACAB3"/>
                  </a:gs>
                  <a:gs pos="98000">
                    <a:srgbClr val="BF9175"/>
                  </a:gs>
                  <a:gs pos="67000">
                    <a:srgbClr val="EACAB3"/>
                  </a:gs>
                  <a:gs pos="35000">
                    <a:srgbClr val="B7886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id="{7D90A348-1061-48BA-B0AB-D7E4A88CD5A9}"/>
                </a:ext>
              </a:extLst>
            </p:cNvPr>
            <p:cNvSpPr/>
            <p:nvPr/>
          </p:nvSpPr>
          <p:spPr>
            <a:xfrm>
              <a:off x="7321732" y="4431642"/>
              <a:ext cx="1185626" cy="1185626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chemeClr val="accent1">
                      <a:alpha val="34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22" name="椭圆 121">
            <a:extLst>
              <a:ext uri="{FF2B5EF4-FFF2-40B4-BE49-F238E27FC236}">
                <a16:creationId xmlns:a16="http://schemas.microsoft.com/office/drawing/2014/main" id="{4D83A1BB-E8F3-4140-9C39-AB07A74F5738}"/>
              </a:ext>
            </a:extLst>
          </p:cNvPr>
          <p:cNvSpPr/>
          <p:nvPr/>
        </p:nvSpPr>
        <p:spPr>
          <a:xfrm>
            <a:off x="9366644" y="2920816"/>
            <a:ext cx="1185626" cy="1185626"/>
          </a:xfrm>
          <a:prstGeom prst="ellipse">
            <a:avLst/>
          </a:prstGeom>
          <a:noFill/>
          <a:ln w="12700">
            <a:gradFill>
              <a:gsLst>
                <a:gs pos="0">
                  <a:schemeClr val="accent1">
                    <a:alpha val="34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3" name="椭圆 122">
            <a:extLst>
              <a:ext uri="{FF2B5EF4-FFF2-40B4-BE49-F238E27FC236}">
                <a16:creationId xmlns:a16="http://schemas.microsoft.com/office/drawing/2014/main" id="{CE4EDCFA-EB67-4E7A-931C-04BD02500D86}"/>
              </a:ext>
            </a:extLst>
          </p:cNvPr>
          <p:cNvSpPr/>
          <p:nvPr/>
        </p:nvSpPr>
        <p:spPr>
          <a:xfrm>
            <a:off x="1640848" y="2920372"/>
            <a:ext cx="1185626" cy="1185626"/>
          </a:xfrm>
          <a:prstGeom prst="ellipse">
            <a:avLst/>
          </a:prstGeom>
          <a:noFill/>
          <a:ln w="12700">
            <a:gradFill>
              <a:gsLst>
                <a:gs pos="0">
                  <a:schemeClr val="accent1">
                    <a:alpha val="34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728B1D93-AC95-46BF-929B-0E88AAF1E4B7}"/>
              </a:ext>
            </a:extLst>
          </p:cNvPr>
          <p:cNvGrpSpPr/>
          <p:nvPr/>
        </p:nvGrpSpPr>
        <p:grpSpPr>
          <a:xfrm>
            <a:off x="4957985" y="2220856"/>
            <a:ext cx="2276192" cy="2276186"/>
            <a:chOff x="5055021" y="2317892"/>
            <a:chExt cx="2082119" cy="2082114"/>
          </a:xfrm>
        </p:grpSpPr>
        <p:sp>
          <p:nvSpPr>
            <p:cNvPr id="137" name="弧形 136">
              <a:extLst>
                <a:ext uri="{FF2B5EF4-FFF2-40B4-BE49-F238E27FC236}">
                  <a16:creationId xmlns:a16="http://schemas.microsoft.com/office/drawing/2014/main" id="{4316D5B3-1B04-49AA-9672-A2B68A47791E}"/>
                </a:ext>
              </a:extLst>
            </p:cNvPr>
            <p:cNvSpPr/>
            <p:nvPr/>
          </p:nvSpPr>
          <p:spPr>
            <a:xfrm>
              <a:off x="5281112" y="2543981"/>
              <a:ext cx="1629940" cy="1629935"/>
            </a:xfrm>
            <a:prstGeom prst="arc">
              <a:avLst>
                <a:gd name="adj1" fmla="val 8828031"/>
                <a:gd name="adj2" fmla="val 0"/>
              </a:avLst>
            </a:prstGeom>
            <a:ln w="9525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id="{25D31C2F-3EDA-4E3E-AD1A-3A10FD54A06B}"/>
                </a:ext>
              </a:extLst>
            </p:cNvPr>
            <p:cNvSpPr/>
            <p:nvPr/>
          </p:nvSpPr>
          <p:spPr>
            <a:xfrm>
              <a:off x="5055021" y="2317892"/>
              <a:ext cx="2082119" cy="2082114"/>
            </a:xfrm>
            <a:prstGeom prst="ellipse">
              <a:avLst/>
            </a:prstGeom>
            <a:ln w="3175">
              <a:solidFill>
                <a:schemeClr val="accent1">
                  <a:alpha val="3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39" name="组合 138">
              <a:extLst>
                <a:ext uri="{FF2B5EF4-FFF2-40B4-BE49-F238E27FC236}">
                  <a16:creationId xmlns:a16="http://schemas.microsoft.com/office/drawing/2014/main" id="{4969009A-68A2-4D72-8F6D-C91B1C2246CA}"/>
                </a:ext>
              </a:extLst>
            </p:cNvPr>
            <p:cNvGrpSpPr/>
            <p:nvPr/>
          </p:nvGrpSpPr>
          <p:grpSpPr>
            <a:xfrm>
              <a:off x="5130571" y="2393441"/>
              <a:ext cx="1931020" cy="1931015"/>
              <a:chOff x="4729711" y="1561260"/>
              <a:chExt cx="2732578" cy="2732571"/>
            </a:xfrm>
          </p:grpSpPr>
          <p:sp>
            <p:nvSpPr>
              <p:cNvPr id="141" name="弧形 140">
                <a:extLst>
                  <a:ext uri="{FF2B5EF4-FFF2-40B4-BE49-F238E27FC236}">
                    <a16:creationId xmlns:a16="http://schemas.microsoft.com/office/drawing/2014/main" id="{9F7CD714-8577-4C0E-B6DD-2BB253814207}"/>
                  </a:ext>
                </a:extLst>
              </p:cNvPr>
              <p:cNvSpPr/>
              <p:nvPr/>
            </p:nvSpPr>
            <p:spPr>
              <a:xfrm>
                <a:off x="4802822" y="1634370"/>
                <a:ext cx="2586355" cy="2586349"/>
              </a:xfrm>
              <a:prstGeom prst="arc">
                <a:avLst>
                  <a:gd name="adj1" fmla="val 16198173"/>
                  <a:gd name="adj2" fmla="val 5294535"/>
                </a:avLst>
              </a:prstGeom>
              <a:ln w="9525">
                <a:gradFill>
                  <a:gsLst>
                    <a:gs pos="0">
                      <a:schemeClr val="accent1">
                        <a:alpha val="69000"/>
                      </a:schemeClr>
                    </a:gs>
                    <a:gs pos="92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" name="椭圆 141">
                <a:extLst>
                  <a:ext uri="{FF2B5EF4-FFF2-40B4-BE49-F238E27FC236}">
                    <a16:creationId xmlns:a16="http://schemas.microsoft.com/office/drawing/2014/main" id="{A4AE8281-3D4F-4B87-B84D-55A848FC7581}"/>
                  </a:ext>
                </a:extLst>
              </p:cNvPr>
              <p:cNvSpPr/>
              <p:nvPr/>
            </p:nvSpPr>
            <p:spPr>
              <a:xfrm>
                <a:off x="4729711" y="1561260"/>
                <a:ext cx="2732578" cy="2732571"/>
              </a:xfrm>
              <a:prstGeom prst="ellips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" name="弧形 142">
                <a:extLst>
                  <a:ext uri="{FF2B5EF4-FFF2-40B4-BE49-F238E27FC236}">
                    <a16:creationId xmlns:a16="http://schemas.microsoft.com/office/drawing/2014/main" id="{BE203966-395D-45B4-8D97-9B5A66AA1A1C}"/>
                  </a:ext>
                </a:extLst>
              </p:cNvPr>
              <p:cNvSpPr/>
              <p:nvPr/>
            </p:nvSpPr>
            <p:spPr>
              <a:xfrm>
                <a:off x="4729711" y="1561260"/>
                <a:ext cx="2732578" cy="2732571"/>
              </a:xfrm>
              <a:prstGeom prst="arc">
                <a:avLst>
                  <a:gd name="adj1" fmla="val 17352492"/>
                  <a:gd name="adj2" fmla="val 18791981"/>
                </a:avLst>
              </a:prstGeom>
              <a:ln w="349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4" name="弧形 143">
                <a:extLst>
                  <a:ext uri="{FF2B5EF4-FFF2-40B4-BE49-F238E27FC236}">
                    <a16:creationId xmlns:a16="http://schemas.microsoft.com/office/drawing/2014/main" id="{6296378C-2826-4D53-9097-3A3C5DC61368}"/>
                  </a:ext>
                </a:extLst>
              </p:cNvPr>
              <p:cNvSpPr/>
              <p:nvPr/>
            </p:nvSpPr>
            <p:spPr>
              <a:xfrm>
                <a:off x="4729711" y="1561260"/>
                <a:ext cx="2732578" cy="2732571"/>
              </a:xfrm>
              <a:prstGeom prst="arc">
                <a:avLst>
                  <a:gd name="adj1" fmla="val 297837"/>
                  <a:gd name="adj2" fmla="val 1582619"/>
                </a:avLst>
              </a:prstGeom>
              <a:ln w="349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5" name="弧形 144">
                <a:extLst>
                  <a:ext uri="{FF2B5EF4-FFF2-40B4-BE49-F238E27FC236}">
                    <a16:creationId xmlns:a16="http://schemas.microsoft.com/office/drawing/2014/main" id="{F8A82ABA-94A1-4086-8290-04BB870CF53A}"/>
                  </a:ext>
                </a:extLst>
              </p:cNvPr>
              <p:cNvSpPr/>
              <p:nvPr/>
            </p:nvSpPr>
            <p:spPr>
              <a:xfrm>
                <a:off x="4729711" y="1561260"/>
                <a:ext cx="2732578" cy="2732571"/>
              </a:xfrm>
              <a:prstGeom prst="arc">
                <a:avLst>
                  <a:gd name="adj1" fmla="val 6187996"/>
                  <a:gd name="adj2" fmla="val 8083446"/>
                </a:avLst>
              </a:prstGeom>
              <a:ln w="349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148" name="直接连接符 147">
            <a:extLst>
              <a:ext uri="{FF2B5EF4-FFF2-40B4-BE49-F238E27FC236}">
                <a16:creationId xmlns:a16="http://schemas.microsoft.com/office/drawing/2014/main" id="{E30DE5D9-1525-4ED4-9366-87D459BCACF5}"/>
              </a:ext>
            </a:extLst>
          </p:cNvPr>
          <p:cNvCxnSpPr>
            <a:cxnSpLocks/>
          </p:cNvCxnSpPr>
          <p:nvPr/>
        </p:nvCxnSpPr>
        <p:spPr>
          <a:xfrm flipV="1">
            <a:off x="6435243" y="2081027"/>
            <a:ext cx="2424667" cy="945228"/>
          </a:xfrm>
          <a:prstGeom prst="line">
            <a:avLst/>
          </a:prstGeom>
          <a:noFill/>
          <a:ln w="12700" cap="rnd" cmpd="sng" algn="ctr">
            <a:gradFill flip="none" rotWithShape="1">
              <a:gsLst>
                <a:gs pos="0">
                  <a:schemeClr val="accent1">
                    <a:alpha val="32000"/>
                  </a:schemeClr>
                </a:gs>
                <a:gs pos="55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  <a:prstDash val="solid"/>
            <a:round/>
            <a:headEnd w="lg" len="lg"/>
            <a:tailEnd type="none"/>
          </a:ln>
          <a:effectLst/>
        </p:spPr>
      </p:cxnSp>
      <p:cxnSp>
        <p:nvCxnSpPr>
          <p:cNvPr id="149" name="直接连接符 148">
            <a:extLst>
              <a:ext uri="{FF2B5EF4-FFF2-40B4-BE49-F238E27FC236}">
                <a16:creationId xmlns:a16="http://schemas.microsoft.com/office/drawing/2014/main" id="{3952B466-0EC5-45A5-A52A-B303201D66CD}"/>
              </a:ext>
            </a:extLst>
          </p:cNvPr>
          <p:cNvCxnSpPr>
            <a:cxnSpLocks/>
          </p:cNvCxnSpPr>
          <p:nvPr/>
        </p:nvCxnSpPr>
        <p:spPr>
          <a:xfrm flipV="1">
            <a:off x="5171930" y="2559435"/>
            <a:ext cx="5270438" cy="1007355"/>
          </a:xfrm>
          <a:prstGeom prst="line">
            <a:avLst/>
          </a:prstGeom>
          <a:noFill/>
          <a:ln w="12700" cap="rnd" cmpd="sng" algn="ctr">
            <a:gradFill flip="none" rotWithShape="1">
              <a:gsLst>
                <a:gs pos="0">
                  <a:schemeClr val="accent1">
                    <a:alpha val="61000"/>
                  </a:schemeClr>
                </a:gs>
                <a:gs pos="55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  <a:prstDash val="solid"/>
            <a:round/>
            <a:headEnd w="lg" len="lg"/>
            <a:tailEnd type="none"/>
          </a:ln>
          <a:effectLst/>
        </p:spPr>
      </p:cxnSp>
      <p:cxnSp>
        <p:nvCxnSpPr>
          <p:cNvPr id="150" name="直接连接符 149">
            <a:extLst>
              <a:ext uri="{FF2B5EF4-FFF2-40B4-BE49-F238E27FC236}">
                <a16:creationId xmlns:a16="http://schemas.microsoft.com/office/drawing/2014/main" id="{6FCE4FE0-7979-4DC3-A1A5-7253BEC73D7A}"/>
              </a:ext>
            </a:extLst>
          </p:cNvPr>
          <p:cNvCxnSpPr>
            <a:cxnSpLocks/>
          </p:cNvCxnSpPr>
          <p:nvPr/>
        </p:nvCxnSpPr>
        <p:spPr>
          <a:xfrm flipH="1" flipV="1">
            <a:off x="3433254" y="2081027"/>
            <a:ext cx="2424667" cy="945228"/>
          </a:xfrm>
          <a:prstGeom prst="line">
            <a:avLst/>
          </a:prstGeom>
          <a:noFill/>
          <a:ln w="12700" cap="rnd" cmpd="sng" algn="ctr">
            <a:gradFill flip="none" rotWithShape="1">
              <a:gsLst>
                <a:gs pos="0">
                  <a:schemeClr val="accent1">
                    <a:alpha val="32000"/>
                  </a:schemeClr>
                </a:gs>
                <a:gs pos="55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  <a:prstDash val="solid"/>
            <a:round/>
            <a:headEnd w="lg" len="lg"/>
            <a:tailEnd type="none"/>
          </a:ln>
          <a:effectLst/>
        </p:spPr>
      </p:cxnSp>
      <p:cxnSp>
        <p:nvCxnSpPr>
          <p:cNvPr id="151" name="直接连接符 150">
            <a:extLst>
              <a:ext uri="{FF2B5EF4-FFF2-40B4-BE49-F238E27FC236}">
                <a16:creationId xmlns:a16="http://schemas.microsoft.com/office/drawing/2014/main" id="{DDAC2D16-7D4A-4720-9346-E5BE2513963D}"/>
              </a:ext>
            </a:extLst>
          </p:cNvPr>
          <p:cNvCxnSpPr>
            <a:cxnSpLocks/>
          </p:cNvCxnSpPr>
          <p:nvPr/>
        </p:nvCxnSpPr>
        <p:spPr>
          <a:xfrm flipH="1" flipV="1">
            <a:off x="1850796" y="2559435"/>
            <a:ext cx="5270438" cy="1007355"/>
          </a:xfrm>
          <a:prstGeom prst="line">
            <a:avLst/>
          </a:prstGeom>
          <a:noFill/>
          <a:ln w="12700" cap="rnd" cmpd="sng" algn="ctr">
            <a:gradFill flip="none" rotWithShape="1">
              <a:gsLst>
                <a:gs pos="0">
                  <a:schemeClr val="accent1">
                    <a:alpha val="61000"/>
                  </a:schemeClr>
                </a:gs>
                <a:gs pos="55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  <a:prstDash val="solid"/>
            <a:round/>
            <a:headEnd w="lg" len="lg"/>
            <a:tailEnd type="none"/>
          </a:ln>
          <a:effectLst/>
        </p:spPr>
      </p:cxnSp>
      <p:cxnSp>
        <p:nvCxnSpPr>
          <p:cNvPr id="152" name="直接连接符 151">
            <a:extLst>
              <a:ext uri="{FF2B5EF4-FFF2-40B4-BE49-F238E27FC236}">
                <a16:creationId xmlns:a16="http://schemas.microsoft.com/office/drawing/2014/main" id="{8FA4DDDA-2911-4B5C-AEBE-A73D4C9540A1}"/>
              </a:ext>
            </a:extLst>
          </p:cNvPr>
          <p:cNvCxnSpPr>
            <a:cxnSpLocks/>
          </p:cNvCxnSpPr>
          <p:nvPr/>
        </p:nvCxnSpPr>
        <p:spPr>
          <a:xfrm flipH="1">
            <a:off x="2432419" y="3670300"/>
            <a:ext cx="2494967" cy="764507"/>
          </a:xfrm>
          <a:prstGeom prst="line">
            <a:avLst/>
          </a:prstGeom>
          <a:noFill/>
          <a:ln w="12700" cap="rnd" cmpd="sng" algn="ctr"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55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  <a:prstDash val="solid"/>
            <a:round/>
            <a:headEnd w="lg" len="lg"/>
            <a:tailEnd type="none"/>
          </a:ln>
          <a:effectLst/>
        </p:spPr>
      </p:cxnSp>
      <p:cxnSp>
        <p:nvCxnSpPr>
          <p:cNvPr id="154" name="直接连接符 153">
            <a:extLst>
              <a:ext uri="{FF2B5EF4-FFF2-40B4-BE49-F238E27FC236}">
                <a16:creationId xmlns:a16="http://schemas.microsoft.com/office/drawing/2014/main" id="{4790E031-47D5-425A-BED7-1C0219842496}"/>
              </a:ext>
            </a:extLst>
          </p:cNvPr>
          <p:cNvCxnSpPr>
            <a:cxnSpLocks/>
          </p:cNvCxnSpPr>
          <p:nvPr/>
        </p:nvCxnSpPr>
        <p:spPr>
          <a:xfrm>
            <a:off x="7135628" y="3611400"/>
            <a:ext cx="2056734" cy="513556"/>
          </a:xfrm>
          <a:prstGeom prst="line">
            <a:avLst/>
          </a:prstGeom>
          <a:noFill/>
          <a:ln w="12700" cap="rnd" cmpd="sng" algn="ctr">
            <a:gradFill>
              <a:gsLst>
                <a:gs pos="38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solid"/>
            <a:round/>
            <a:headEnd w="lg" len="lg"/>
            <a:tailEnd type="none"/>
          </a:ln>
          <a:effectLst/>
        </p:spPr>
      </p:cxnSp>
      <p:cxnSp>
        <p:nvCxnSpPr>
          <p:cNvPr id="155" name="直接连接符 154">
            <a:extLst>
              <a:ext uri="{FF2B5EF4-FFF2-40B4-BE49-F238E27FC236}">
                <a16:creationId xmlns:a16="http://schemas.microsoft.com/office/drawing/2014/main" id="{E2DDAE3C-DD0A-4EAD-9435-16E0DF78BF0C}"/>
              </a:ext>
            </a:extLst>
          </p:cNvPr>
          <p:cNvCxnSpPr>
            <a:cxnSpLocks/>
          </p:cNvCxnSpPr>
          <p:nvPr/>
        </p:nvCxnSpPr>
        <p:spPr>
          <a:xfrm>
            <a:off x="6402997" y="4185498"/>
            <a:ext cx="539196" cy="874338"/>
          </a:xfrm>
          <a:prstGeom prst="line">
            <a:avLst/>
          </a:prstGeom>
          <a:noFill/>
          <a:ln w="12700" cap="rnd" cmpd="sng" algn="ctr">
            <a:gradFill>
              <a:gsLst>
                <a:gs pos="24000">
                  <a:schemeClr val="accent1">
                    <a:alpha val="0"/>
                  </a:schemeClr>
                </a:gs>
                <a:gs pos="100000">
                  <a:schemeClr val="accent1">
                    <a:alpha val="77000"/>
                  </a:schemeClr>
                </a:gs>
              </a:gsLst>
              <a:lin ang="5400000" scaled="1"/>
            </a:gradFill>
            <a:prstDash val="solid"/>
            <a:round/>
            <a:headEnd w="lg" len="lg"/>
            <a:tailEnd type="none"/>
          </a:ln>
          <a:effectLst/>
        </p:spPr>
      </p:cxnSp>
      <p:cxnSp>
        <p:nvCxnSpPr>
          <p:cNvPr id="156" name="直接连接符 155">
            <a:extLst>
              <a:ext uri="{FF2B5EF4-FFF2-40B4-BE49-F238E27FC236}">
                <a16:creationId xmlns:a16="http://schemas.microsoft.com/office/drawing/2014/main" id="{F1A2FBDD-ECFB-41D8-98B5-B565AA9DD6F5}"/>
              </a:ext>
            </a:extLst>
          </p:cNvPr>
          <p:cNvCxnSpPr>
            <a:cxnSpLocks/>
          </p:cNvCxnSpPr>
          <p:nvPr/>
        </p:nvCxnSpPr>
        <p:spPr>
          <a:xfrm flipH="1">
            <a:off x="5284701" y="4106442"/>
            <a:ext cx="587170" cy="995443"/>
          </a:xfrm>
          <a:prstGeom prst="line">
            <a:avLst/>
          </a:prstGeom>
          <a:noFill/>
          <a:ln w="12700" cap="rnd" cmpd="sng" algn="ctr">
            <a:gradFill>
              <a:gsLst>
                <a:gs pos="24000">
                  <a:schemeClr val="accent1">
                    <a:alpha val="0"/>
                  </a:schemeClr>
                </a:gs>
                <a:gs pos="100000">
                  <a:schemeClr val="accent1">
                    <a:alpha val="77000"/>
                  </a:schemeClr>
                </a:gs>
              </a:gsLst>
              <a:lin ang="5400000" scaled="1"/>
            </a:gradFill>
            <a:prstDash val="solid"/>
            <a:round/>
            <a:headEnd w="lg" len="lg"/>
            <a:tailEnd type="none"/>
          </a:ln>
          <a:effectLst/>
        </p:spPr>
      </p:cxnSp>
      <p:sp>
        <p:nvSpPr>
          <p:cNvPr id="158" name="矩形 157">
            <a:extLst>
              <a:ext uri="{FF2B5EF4-FFF2-40B4-BE49-F238E27FC236}">
                <a16:creationId xmlns:a16="http://schemas.microsoft.com/office/drawing/2014/main" id="{69D5F7AF-2AE8-4D8A-91A5-F9C5CDD923DB}"/>
              </a:ext>
            </a:extLst>
          </p:cNvPr>
          <p:cNvSpPr/>
          <p:nvPr/>
        </p:nvSpPr>
        <p:spPr>
          <a:xfrm>
            <a:off x="5576483" y="2305055"/>
            <a:ext cx="135367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3800" b="1" dirty="0">
                <a:gradFill>
                  <a:gsLst>
                    <a:gs pos="0">
                      <a:schemeClr val="accent1">
                        <a:alpha val="69000"/>
                      </a:schemeClr>
                    </a:gs>
                    <a:gs pos="92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？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EC5A76B6-8103-4FBB-9CAB-78EE6810C5AF}"/>
              </a:ext>
            </a:extLst>
          </p:cNvPr>
          <p:cNvSpPr/>
          <p:nvPr/>
        </p:nvSpPr>
        <p:spPr>
          <a:xfrm>
            <a:off x="5137333" y="3429000"/>
            <a:ext cx="1906393" cy="44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000" b="1" dirty="0">
                <a:blipFill dpi="0" rotWithShape="1">
                  <a:blip r:embed="rId19"/>
                  <a:srcRect/>
                  <a:stretch>
                    <a:fillRect/>
                  </a:stretch>
                </a:blipFill>
                <a:effectLst>
                  <a:outerShdw blurRad="50800" dist="889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“新”在哪里</a:t>
            </a:r>
          </a:p>
        </p:txBody>
      </p:sp>
      <p:sp>
        <p:nvSpPr>
          <p:cNvPr id="157" name="矩形 156">
            <a:extLst>
              <a:ext uri="{FF2B5EF4-FFF2-40B4-BE49-F238E27FC236}">
                <a16:creationId xmlns:a16="http://schemas.microsoft.com/office/drawing/2014/main" id="{1EC259E9-4542-4B75-8ABB-F437CECB90E8}"/>
              </a:ext>
            </a:extLst>
          </p:cNvPr>
          <p:cNvSpPr/>
          <p:nvPr/>
        </p:nvSpPr>
        <p:spPr>
          <a:xfrm>
            <a:off x="5138181" y="309945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effectLst>
                  <a:outerShdw blurRad="50800" dist="889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革命面目焕然一新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59" name="图片 158">
            <a:extLst>
              <a:ext uri="{FF2B5EF4-FFF2-40B4-BE49-F238E27FC236}">
                <a16:creationId xmlns:a16="http://schemas.microsoft.com/office/drawing/2014/main" id="{900A1E96-0834-419D-964E-101C79BC5DCD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433735">
            <a:off x="5298909" y="1651526"/>
            <a:ext cx="1571728" cy="1597192"/>
          </a:xfrm>
          <a:prstGeom prst="rect">
            <a:avLst/>
          </a:prstGeom>
        </p:spPr>
      </p:pic>
      <p:sp>
        <p:nvSpPr>
          <p:cNvPr id="160" name="矩形 159">
            <a:extLst>
              <a:ext uri="{FF2B5EF4-FFF2-40B4-BE49-F238E27FC236}">
                <a16:creationId xmlns:a16="http://schemas.microsoft.com/office/drawing/2014/main" id="{B293CBAE-C8A0-41CA-A2AE-6674A37BE819}"/>
              </a:ext>
            </a:extLst>
          </p:cNvPr>
          <p:cNvSpPr/>
          <p:nvPr/>
        </p:nvSpPr>
        <p:spPr>
          <a:xfrm>
            <a:off x="1620172" y="4018286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blipFill dpi="0" rotWithShape="1">
                  <a:blip r:embed="rId19"/>
                  <a:srcRect/>
                  <a:stretch>
                    <a:fillRect/>
                  </a:stretch>
                </a:blipFill>
                <a:effectLst>
                  <a:outerShdw blurRad="50800" dist="889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领导阶级</a:t>
            </a:r>
          </a:p>
        </p:txBody>
      </p:sp>
      <p:sp>
        <p:nvSpPr>
          <p:cNvPr id="161" name="矩形 160">
            <a:extLst>
              <a:ext uri="{FF2B5EF4-FFF2-40B4-BE49-F238E27FC236}">
                <a16:creationId xmlns:a16="http://schemas.microsoft.com/office/drawing/2014/main" id="{193BB382-91ED-4BFC-8D48-EDD6EBF365FA}"/>
              </a:ext>
            </a:extLst>
          </p:cNvPr>
          <p:cNvSpPr/>
          <p:nvPr/>
        </p:nvSpPr>
        <p:spPr>
          <a:xfrm>
            <a:off x="1671468" y="4353651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无产阶级</a:t>
            </a:r>
          </a:p>
        </p:txBody>
      </p:sp>
      <p:sp>
        <p:nvSpPr>
          <p:cNvPr id="162" name="矩形 161">
            <a:extLst>
              <a:ext uri="{FF2B5EF4-FFF2-40B4-BE49-F238E27FC236}">
                <a16:creationId xmlns:a16="http://schemas.microsoft.com/office/drawing/2014/main" id="{456CD60A-5545-484B-858A-C8FF71B48AA2}"/>
              </a:ext>
            </a:extLst>
          </p:cNvPr>
          <p:cNvSpPr/>
          <p:nvPr/>
        </p:nvSpPr>
        <p:spPr>
          <a:xfrm>
            <a:off x="3443694" y="5462648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blipFill dpi="0" rotWithShape="1">
                  <a:blip r:embed="rId19"/>
                  <a:srcRect/>
                  <a:stretch>
                    <a:fillRect/>
                  </a:stretch>
                </a:blipFill>
                <a:effectLst>
                  <a:outerShdw blurRad="50800" dist="889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领导核心</a:t>
            </a:r>
          </a:p>
        </p:txBody>
      </p:sp>
      <p:sp>
        <p:nvSpPr>
          <p:cNvPr id="163" name="矩形 162">
            <a:extLst>
              <a:ext uri="{FF2B5EF4-FFF2-40B4-BE49-F238E27FC236}">
                <a16:creationId xmlns:a16="http://schemas.microsoft.com/office/drawing/2014/main" id="{A6FF9CB3-A979-4548-99A1-3BF9DE802371}"/>
              </a:ext>
            </a:extLst>
          </p:cNvPr>
          <p:cNvSpPr/>
          <p:nvPr/>
        </p:nvSpPr>
        <p:spPr>
          <a:xfrm>
            <a:off x="3379574" y="5798013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中国共产党</a:t>
            </a:r>
          </a:p>
        </p:txBody>
      </p:sp>
      <p:sp>
        <p:nvSpPr>
          <p:cNvPr id="175" name="矩形 174">
            <a:extLst>
              <a:ext uri="{FF2B5EF4-FFF2-40B4-BE49-F238E27FC236}">
                <a16:creationId xmlns:a16="http://schemas.microsoft.com/office/drawing/2014/main" id="{C24DA013-D2CA-4EC1-B9F6-C6C5E70B89B3}"/>
              </a:ext>
            </a:extLst>
          </p:cNvPr>
          <p:cNvSpPr/>
          <p:nvPr/>
        </p:nvSpPr>
        <p:spPr>
          <a:xfrm>
            <a:off x="7365454" y="5462648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blipFill dpi="0" rotWithShape="1">
                  <a:blip r:embed="rId19"/>
                  <a:srcRect/>
                  <a:stretch>
                    <a:fillRect/>
                  </a:stretch>
                </a:blipFill>
                <a:effectLst>
                  <a:outerShdw blurRad="50800" dist="889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指导思想</a:t>
            </a:r>
          </a:p>
        </p:txBody>
      </p:sp>
      <p:sp>
        <p:nvSpPr>
          <p:cNvPr id="176" name="矩形 175">
            <a:extLst>
              <a:ext uri="{FF2B5EF4-FFF2-40B4-BE49-F238E27FC236}">
                <a16:creationId xmlns:a16="http://schemas.microsoft.com/office/drawing/2014/main" id="{43685F01-5370-4CE1-91A0-3F89B7A6415E}"/>
              </a:ext>
            </a:extLst>
          </p:cNvPr>
          <p:cNvSpPr/>
          <p:nvPr/>
        </p:nvSpPr>
        <p:spPr>
          <a:xfrm>
            <a:off x="7301334" y="5798013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马克思主义</a:t>
            </a:r>
          </a:p>
        </p:txBody>
      </p:sp>
      <p:sp>
        <p:nvSpPr>
          <p:cNvPr id="177" name="矩形 176">
            <a:extLst>
              <a:ext uri="{FF2B5EF4-FFF2-40B4-BE49-F238E27FC236}">
                <a16:creationId xmlns:a16="http://schemas.microsoft.com/office/drawing/2014/main" id="{D3AB5FED-98E6-4E24-82C6-DA57062E95AA}"/>
              </a:ext>
            </a:extLst>
          </p:cNvPr>
          <p:cNvSpPr/>
          <p:nvPr/>
        </p:nvSpPr>
        <p:spPr>
          <a:xfrm>
            <a:off x="9431635" y="4018286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blipFill dpi="0" rotWithShape="1">
                  <a:blip r:embed="rId19"/>
                  <a:srcRect/>
                  <a:stretch>
                    <a:fillRect/>
                  </a:stretch>
                </a:blipFill>
                <a:effectLst>
                  <a:outerShdw blurRad="50800" dist="889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奋斗目标</a:t>
            </a:r>
          </a:p>
        </p:txBody>
      </p:sp>
      <p:sp>
        <p:nvSpPr>
          <p:cNvPr id="178" name="矩形 177">
            <a:extLst>
              <a:ext uri="{FF2B5EF4-FFF2-40B4-BE49-F238E27FC236}">
                <a16:creationId xmlns:a16="http://schemas.microsoft.com/office/drawing/2014/main" id="{86990597-9FB3-48C2-96FE-D36879B12E96}"/>
              </a:ext>
            </a:extLst>
          </p:cNvPr>
          <p:cNvSpPr/>
          <p:nvPr/>
        </p:nvSpPr>
        <p:spPr>
          <a:xfrm>
            <a:off x="9252099" y="4353651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实现共产主义</a:t>
            </a:r>
          </a:p>
        </p:txBody>
      </p:sp>
      <p:grpSp>
        <p:nvGrpSpPr>
          <p:cNvPr id="192" name="组合 191">
            <a:extLst>
              <a:ext uri="{FF2B5EF4-FFF2-40B4-BE49-F238E27FC236}">
                <a16:creationId xmlns:a16="http://schemas.microsoft.com/office/drawing/2014/main" id="{7E01D37A-D359-4D0E-A2F0-77026C55CEE2}"/>
              </a:ext>
            </a:extLst>
          </p:cNvPr>
          <p:cNvGrpSpPr/>
          <p:nvPr/>
        </p:nvGrpSpPr>
        <p:grpSpPr>
          <a:xfrm>
            <a:off x="2013903" y="3262704"/>
            <a:ext cx="439514" cy="440052"/>
            <a:chOff x="1473752" y="6925207"/>
            <a:chExt cx="1296988" cy="1298576"/>
          </a:xfrm>
          <a:gradFill flip="none" rotWithShape="1">
            <a:gsLst>
              <a:gs pos="0">
                <a:srgbClr val="F9DEBE"/>
              </a:gs>
              <a:gs pos="52000">
                <a:srgbClr val="EABB8A"/>
              </a:gs>
              <a:gs pos="100000">
                <a:srgbClr val="FADFBF"/>
              </a:gs>
            </a:gsLst>
            <a:lin ang="2700000" scaled="1"/>
            <a:tileRect/>
          </a:gradFill>
        </p:grpSpPr>
        <p:sp>
          <p:nvSpPr>
            <p:cNvPr id="186" name="Oval 5">
              <a:extLst>
                <a:ext uri="{FF2B5EF4-FFF2-40B4-BE49-F238E27FC236}">
                  <a16:creationId xmlns:a16="http://schemas.microsoft.com/office/drawing/2014/main" id="{F2B6ABD0-7C7E-4FD2-B930-2784EF1AD6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59527" y="6925207"/>
              <a:ext cx="323850" cy="323850"/>
            </a:xfrm>
            <a:prstGeom prst="ellipse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7" name="Freeform 6">
              <a:extLst>
                <a:ext uri="{FF2B5EF4-FFF2-40B4-BE49-F238E27FC236}">
                  <a16:creationId xmlns:a16="http://schemas.microsoft.com/office/drawing/2014/main" id="{1048AE85-1708-4EE5-8625-915CBB34D3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1577" y="7304620"/>
              <a:ext cx="541338" cy="161925"/>
            </a:xfrm>
            <a:custGeom>
              <a:avLst/>
              <a:gdLst>
                <a:gd name="T0" fmla="*/ 853 w 1067"/>
                <a:gd name="T1" fmla="*/ 0 h 320"/>
                <a:gd name="T2" fmla="*/ 1067 w 1067"/>
                <a:gd name="T3" fmla="*/ 213 h 320"/>
                <a:gd name="T4" fmla="*/ 1067 w 1067"/>
                <a:gd name="T5" fmla="*/ 213 h 320"/>
                <a:gd name="T6" fmla="*/ 1067 w 1067"/>
                <a:gd name="T7" fmla="*/ 320 h 320"/>
                <a:gd name="T8" fmla="*/ 0 w 1067"/>
                <a:gd name="T9" fmla="*/ 320 h 320"/>
                <a:gd name="T10" fmla="*/ 0 w 1067"/>
                <a:gd name="T11" fmla="*/ 213 h 320"/>
                <a:gd name="T12" fmla="*/ 213 w 1067"/>
                <a:gd name="T13" fmla="*/ 0 h 320"/>
                <a:gd name="T14" fmla="*/ 853 w 1067"/>
                <a:gd name="T15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7" h="320">
                  <a:moveTo>
                    <a:pt x="853" y="0"/>
                  </a:moveTo>
                  <a:cubicBezTo>
                    <a:pt x="971" y="0"/>
                    <a:pt x="1067" y="96"/>
                    <a:pt x="1067" y="213"/>
                  </a:cubicBezTo>
                  <a:cubicBezTo>
                    <a:pt x="1067" y="213"/>
                    <a:pt x="1067" y="213"/>
                    <a:pt x="1067" y="213"/>
                  </a:cubicBezTo>
                  <a:lnTo>
                    <a:pt x="1067" y="320"/>
                  </a:lnTo>
                  <a:lnTo>
                    <a:pt x="0" y="320"/>
                  </a:lnTo>
                  <a:lnTo>
                    <a:pt x="0" y="213"/>
                  </a:lnTo>
                  <a:cubicBezTo>
                    <a:pt x="0" y="96"/>
                    <a:pt x="96" y="0"/>
                    <a:pt x="213" y="0"/>
                  </a:cubicBezTo>
                  <a:lnTo>
                    <a:pt x="8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8" name="Oval 7">
              <a:extLst>
                <a:ext uri="{FF2B5EF4-FFF2-40B4-BE49-F238E27FC236}">
                  <a16:creationId xmlns:a16="http://schemas.microsoft.com/office/drawing/2014/main" id="{446CE1FF-5D60-4241-9669-04D7671235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1702" y="7682445"/>
              <a:ext cx="323850" cy="325438"/>
            </a:xfrm>
            <a:prstGeom prst="ellipse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9" name="Freeform 8">
              <a:extLst>
                <a:ext uri="{FF2B5EF4-FFF2-40B4-BE49-F238E27FC236}">
                  <a16:creationId xmlns:a16="http://schemas.microsoft.com/office/drawing/2014/main" id="{E561A49E-C851-4979-B69E-93222DE001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73752" y="7098245"/>
              <a:ext cx="1135063" cy="1125538"/>
            </a:xfrm>
            <a:custGeom>
              <a:avLst/>
              <a:gdLst>
                <a:gd name="T0" fmla="*/ 854 w 2241"/>
                <a:gd name="T1" fmla="*/ 1898 h 2218"/>
                <a:gd name="T2" fmla="*/ 1067 w 2241"/>
                <a:gd name="T3" fmla="*/ 2112 h 2218"/>
                <a:gd name="T4" fmla="*/ 1067 w 2241"/>
                <a:gd name="T5" fmla="*/ 2112 h 2218"/>
                <a:gd name="T6" fmla="*/ 1067 w 2241"/>
                <a:gd name="T7" fmla="*/ 2218 h 2218"/>
                <a:gd name="T8" fmla="*/ 0 w 2241"/>
                <a:gd name="T9" fmla="*/ 2218 h 2218"/>
                <a:gd name="T10" fmla="*/ 0 w 2241"/>
                <a:gd name="T11" fmla="*/ 2112 h 2218"/>
                <a:gd name="T12" fmla="*/ 214 w 2241"/>
                <a:gd name="T13" fmla="*/ 1898 h 2218"/>
                <a:gd name="T14" fmla="*/ 854 w 2241"/>
                <a:gd name="T15" fmla="*/ 1898 h 2218"/>
                <a:gd name="T16" fmla="*/ 1697 w 2241"/>
                <a:gd name="T17" fmla="*/ 212 h 2218"/>
                <a:gd name="T18" fmla="*/ 2027 w 2241"/>
                <a:gd name="T19" fmla="*/ 832 h 2218"/>
                <a:gd name="T20" fmla="*/ 2009 w 2241"/>
                <a:gd name="T21" fmla="*/ 994 h 2218"/>
                <a:gd name="T22" fmla="*/ 2027 w 2241"/>
                <a:gd name="T23" fmla="*/ 992 h 2218"/>
                <a:gd name="T24" fmla="*/ 2219 w 2241"/>
                <a:gd name="T25" fmla="*/ 1032 h 2218"/>
                <a:gd name="T26" fmla="*/ 2241 w 2241"/>
                <a:gd name="T27" fmla="*/ 832 h 2218"/>
                <a:gd name="T28" fmla="*/ 1758 w 2241"/>
                <a:gd name="T29" fmla="*/ 0 h 2218"/>
                <a:gd name="T30" fmla="*/ 1697 w 2241"/>
                <a:gd name="T31" fmla="*/ 212 h 2218"/>
                <a:gd name="T32" fmla="*/ 534 w 2241"/>
                <a:gd name="T33" fmla="*/ 992 h 2218"/>
                <a:gd name="T34" fmla="*/ 552 w 2241"/>
                <a:gd name="T35" fmla="*/ 994 h 2218"/>
                <a:gd name="T36" fmla="*/ 534 w 2241"/>
                <a:gd name="T37" fmla="*/ 832 h 2218"/>
                <a:gd name="T38" fmla="*/ 864 w 2241"/>
                <a:gd name="T39" fmla="*/ 212 h 2218"/>
                <a:gd name="T40" fmla="*/ 803 w 2241"/>
                <a:gd name="T41" fmla="*/ 0 h 2218"/>
                <a:gd name="T42" fmla="*/ 320 w 2241"/>
                <a:gd name="T43" fmla="*/ 832 h 2218"/>
                <a:gd name="T44" fmla="*/ 342 w 2241"/>
                <a:gd name="T45" fmla="*/ 1032 h 2218"/>
                <a:gd name="T46" fmla="*/ 534 w 2241"/>
                <a:gd name="T47" fmla="*/ 992 h 2218"/>
                <a:gd name="T48" fmla="*/ 1553 w 2241"/>
                <a:gd name="T49" fmla="*/ 1527 h 2218"/>
                <a:gd name="T50" fmla="*/ 1280 w 2241"/>
                <a:gd name="T51" fmla="*/ 1578 h 2218"/>
                <a:gd name="T52" fmla="*/ 1008 w 2241"/>
                <a:gd name="T53" fmla="*/ 1527 h 2218"/>
                <a:gd name="T54" fmla="*/ 938 w 2241"/>
                <a:gd name="T55" fmla="*/ 1728 h 2218"/>
                <a:gd name="T56" fmla="*/ 1280 w 2241"/>
                <a:gd name="T57" fmla="*/ 1792 h 2218"/>
                <a:gd name="T58" fmla="*/ 1623 w 2241"/>
                <a:gd name="T59" fmla="*/ 1728 h 2218"/>
                <a:gd name="T60" fmla="*/ 1553 w 2241"/>
                <a:gd name="T61" fmla="*/ 1527 h 2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41" h="2218">
                  <a:moveTo>
                    <a:pt x="854" y="1898"/>
                  </a:moveTo>
                  <a:cubicBezTo>
                    <a:pt x="972" y="1898"/>
                    <a:pt x="1067" y="1994"/>
                    <a:pt x="1067" y="2112"/>
                  </a:cubicBezTo>
                  <a:cubicBezTo>
                    <a:pt x="1067" y="2112"/>
                    <a:pt x="1067" y="2112"/>
                    <a:pt x="1067" y="2112"/>
                  </a:cubicBezTo>
                  <a:lnTo>
                    <a:pt x="1067" y="2218"/>
                  </a:lnTo>
                  <a:lnTo>
                    <a:pt x="0" y="2218"/>
                  </a:lnTo>
                  <a:lnTo>
                    <a:pt x="0" y="2112"/>
                  </a:lnTo>
                  <a:cubicBezTo>
                    <a:pt x="0" y="1994"/>
                    <a:pt x="96" y="1898"/>
                    <a:pt x="214" y="1898"/>
                  </a:cubicBezTo>
                  <a:lnTo>
                    <a:pt x="854" y="1898"/>
                  </a:lnTo>
                  <a:close/>
                  <a:moveTo>
                    <a:pt x="1697" y="212"/>
                  </a:moveTo>
                  <a:cubicBezTo>
                    <a:pt x="1896" y="346"/>
                    <a:pt x="2027" y="574"/>
                    <a:pt x="2027" y="832"/>
                  </a:cubicBezTo>
                  <a:cubicBezTo>
                    <a:pt x="2027" y="887"/>
                    <a:pt x="2021" y="942"/>
                    <a:pt x="2009" y="994"/>
                  </a:cubicBezTo>
                  <a:cubicBezTo>
                    <a:pt x="2015" y="993"/>
                    <a:pt x="2021" y="992"/>
                    <a:pt x="2027" y="992"/>
                  </a:cubicBezTo>
                  <a:cubicBezTo>
                    <a:pt x="2096" y="992"/>
                    <a:pt x="2160" y="1007"/>
                    <a:pt x="2219" y="1032"/>
                  </a:cubicBezTo>
                  <a:cubicBezTo>
                    <a:pt x="2233" y="967"/>
                    <a:pt x="2240" y="899"/>
                    <a:pt x="2241" y="832"/>
                  </a:cubicBezTo>
                  <a:cubicBezTo>
                    <a:pt x="2241" y="476"/>
                    <a:pt x="2046" y="166"/>
                    <a:pt x="1758" y="0"/>
                  </a:cubicBezTo>
                  <a:cubicBezTo>
                    <a:pt x="1755" y="75"/>
                    <a:pt x="1734" y="147"/>
                    <a:pt x="1697" y="212"/>
                  </a:cubicBezTo>
                  <a:close/>
                  <a:moveTo>
                    <a:pt x="534" y="992"/>
                  </a:moveTo>
                  <a:cubicBezTo>
                    <a:pt x="540" y="992"/>
                    <a:pt x="546" y="993"/>
                    <a:pt x="552" y="994"/>
                  </a:cubicBezTo>
                  <a:cubicBezTo>
                    <a:pt x="540" y="941"/>
                    <a:pt x="534" y="886"/>
                    <a:pt x="534" y="832"/>
                  </a:cubicBezTo>
                  <a:cubicBezTo>
                    <a:pt x="534" y="574"/>
                    <a:pt x="665" y="346"/>
                    <a:pt x="864" y="212"/>
                  </a:cubicBezTo>
                  <a:cubicBezTo>
                    <a:pt x="827" y="147"/>
                    <a:pt x="806" y="75"/>
                    <a:pt x="803" y="0"/>
                  </a:cubicBezTo>
                  <a:cubicBezTo>
                    <a:pt x="515" y="166"/>
                    <a:pt x="320" y="476"/>
                    <a:pt x="320" y="832"/>
                  </a:cubicBezTo>
                  <a:cubicBezTo>
                    <a:pt x="320" y="901"/>
                    <a:pt x="328" y="968"/>
                    <a:pt x="342" y="1032"/>
                  </a:cubicBezTo>
                  <a:cubicBezTo>
                    <a:pt x="402" y="1006"/>
                    <a:pt x="468" y="992"/>
                    <a:pt x="534" y="992"/>
                  </a:cubicBezTo>
                  <a:close/>
                  <a:moveTo>
                    <a:pt x="1553" y="1527"/>
                  </a:moveTo>
                  <a:cubicBezTo>
                    <a:pt x="1468" y="1560"/>
                    <a:pt x="1377" y="1578"/>
                    <a:pt x="1280" y="1578"/>
                  </a:cubicBezTo>
                  <a:cubicBezTo>
                    <a:pt x="1184" y="1578"/>
                    <a:pt x="1093" y="1560"/>
                    <a:pt x="1008" y="1527"/>
                  </a:cubicBezTo>
                  <a:cubicBezTo>
                    <a:pt x="1000" y="1600"/>
                    <a:pt x="976" y="1668"/>
                    <a:pt x="938" y="1728"/>
                  </a:cubicBezTo>
                  <a:cubicBezTo>
                    <a:pt x="1045" y="1769"/>
                    <a:pt x="1160" y="1792"/>
                    <a:pt x="1280" y="1792"/>
                  </a:cubicBezTo>
                  <a:cubicBezTo>
                    <a:pt x="1401" y="1792"/>
                    <a:pt x="1516" y="1769"/>
                    <a:pt x="1623" y="1728"/>
                  </a:cubicBezTo>
                  <a:cubicBezTo>
                    <a:pt x="1585" y="1668"/>
                    <a:pt x="1561" y="1600"/>
                    <a:pt x="1553" y="152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0" name="Oval 9">
              <a:extLst>
                <a:ext uri="{FF2B5EF4-FFF2-40B4-BE49-F238E27FC236}">
                  <a16:creationId xmlns:a16="http://schemas.microsoft.com/office/drawing/2014/main" id="{0095CED8-463A-40AA-8C6C-016EFAF3C5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7352" y="7682445"/>
              <a:ext cx="325438" cy="325438"/>
            </a:xfrm>
            <a:prstGeom prst="ellipse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1" name="Freeform 10">
              <a:extLst>
                <a:ext uri="{FF2B5EF4-FFF2-40B4-BE49-F238E27FC236}">
                  <a16:creationId xmlns:a16="http://schemas.microsoft.com/office/drawing/2014/main" id="{AA0C3544-02BD-4028-8263-CE81278C61A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9402" y="8061857"/>
              <a:ext cx="541338" cy="161925"/>
            </a:xfrm>
            <a:custGeom>
              <a:avLst/>
              <a:gdLst>
                <a:gd name="T0" fmla="*/ 853 w 1066"/>
                <a:gd name="T1" fmla="*/ 0 h 320"/>
                <a:gd name="T2" fmla="*/ 1066 w 1066"/>
                <a:gd name="T3" fmla="*/ 214 h 320"/>
                <a:gd name="T4" fmla="*/ 1066 w 1066"/>
                <a:gd name="T5" fmla="*/ 214 h 320"/>
                <a:gd name="T6" fmla="*/ 1066 w 1066"/>
                <a:gd name="T7" fmla="*/ 320 h 320"/>
                <a:gd name="T8" fmla="*/ 0 w 1066"/>
                <a:gd name="T9" fmla="*/ 320 h 320"/>
                <a:gd name="T10" fmla="*/ 0 w 1066"/>
                <a:gd name="T11" fmla="*/ 214 h 320"/>
                <a:gd name="T12" fmla="*/ 213 w 1066"/>
                <a:gd name="T13" fmla="*/ 0 h 320"/>
                <a:gd name="T14" fmla="*/ 213 w 1066"/>
                <a:gd name="T15" fmla="*/ 0 h 320"/>
                <a:gd name="T16" fmla="*/ 853 w 1066"/>
                <a:gd name="T17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6" h="320">
                  <a:moveTo>
                    <a:pt x="853" y="0"/>
                  </a:moveTo>
                  <a:cubicBezTo>
                    <a:pt x="971" y="0"/>
                    <a:pt x="1066" y="96"/>
                    <a:pt x="1066" y="214"/>
                  </a:cubicBezTo>
                  <a:cubicBezTo>
                    <a:pt x="1066" y="214"/>
                    <a:pt x="1066" y="214"/>
                    <a:pt x="1066" y="214"/>
                  </a:cubicBezTo>
                  <a:lnTo>
                    <a:pt x="1066" y="320"/>
                  </a:lnTo>
                  <a:lnTo>
                    <a:pt x="0" y="320"/>
                  </a:lnTo>
                  <a:lnTo>
                    <a:pt x="0" y="214"/>
                  </a:lnTo>
                  <a:cubicBezTo>
                    <a:pt x="0" y="96"/>
                    <a:pt x="95" y="0"/>
                    <a:pt x="213" y="0"/>
                  </a:cubicBezTo>
                  <a:cubicBezTo>
                    <a:pt x="213" y="0"/>
                    <a:pt x="213" y="0"/>
                    <a:pt x="213" y="0"/>
                  </a:cubicBezTo>
                  <a:lnTo>
                    <a:pt x="8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98" name="Freeform 14">
            <a:extLst>
              <a:ext uri="{FF2B5EF4-FFF2-40B4-BE49-F238E27FC236}">
                <a16:creationId xmlns:a16="http://schemas.microsoft.com/office/drawing/2014/main" id="{9C877C3E-1268-4638-9A58-CEFC8BEC1B2E}"/>
              </a:ext>
            </a:extLst>
          </p:cNvPr>
          <p:cNvSpPr>
            <a:spLocks noEditPoints="1"/>
          </p:cNvSpPr>
          <p:nvPr/>
        </p:nvSpPr>
        <p:spPr bwMode="auto">
          <a:xfrm>
            <a:off x="3823672" y="4764341"/>
            <a:ext cx="439514" cy="440052"/>
          </a:xfrm>
          <a:custGeom>
            <a:avLst/>
            <a:gdLst>
              <a:gd name="T0" fmla="*/ 2832 w 2936"/>
              <a:gd name="T1" fmla="*/ 788 h 3150"/>
              <a:gd name="T2" fmla="*/ 1963 w 2936"/>
              <a:gd name="T3" fmla="*/ 719 h 3150"/>
              <a:gd name="T4" fmla="*/ 972 w 2936"/>
              <a:gd name="T5" fmla="*/ 719 h 3150"/>
              <a:gd name="T6" fmla="*/ 103 w 2936"/>
              <a:gd name="T7" fmla="*/ 788 h 3150"/>
              <a:gd name="T8" fmla="*/ 104 w 2936"/>
              <a:gd name="T9" fmla="*/ 2363 h 3150"/>
              <a:gd name="T10" fmla="*/ 972 w 2936"/>
              <a:gd name="T11" fmla="*/ 2432 h 3150"/>
              <a:gd name="T12" fmla="*/ 1963 w 2936"/>
              <a:gd name="T13" fmla="*/ 2432 h 3150"/>
              <a:gd name="T14" fmla="*/ 2832 w 2936"/>
              <a:gd name="T15" fmla="*/ 2363 h 3150"/>
              <a:gd name="T16" fmla="*/ 2452 w 2936"/>
              <a:gd name="T17" fmla="*/ 833 h 3150"/>
              <a:gd name="T18" fmla="*/ 2488 w 2936"/>
              <a:gd name="T19" fmla="*/ 1255 h 3150"/>
              <a:gd name="T20" fmla="*/ 2044 w 2936"/>
              <a:gd name="T21" fmla="*/ 1242 h 3150"/>
              <a:gd name="T22" fmla="*/ 2451 w 2936"/>
              <a:gd name="T23" fmla="*/ 833 h 3150"/>
              <a:gd name="T24" fmla="*/ 1664 w 2936"/>
              <a:gd name="T25" fmla="*/ 1916 h 3150"/>
              <a:gd name="T26" fmla="*/ 1270 w 2936"/>
              <a:gd name="T27" fmla="*/ 1916 h 3150"/>
              <a:gd name="T28" fmla="*/ 1074 w 2936"/>
              <a:gd name="T29" fmla="*/ 1575 h 3150"/>
              <a:gd name="T30" fmla="*/ 1270 w 2936"/>
              <a:gd name="T31" fmla="*/ 1234 h 3150"/>
              <a:gd name="T32" fmla="*/ 1664 w 2936"/>
              <a:gd name="T33" fmla="*/ 1234 h 3150"/>
              <a:gd name="T34" fmla="*/ 1861 w 2936"/>
              <a:gd name="T35" fmla="*/ 1575 h 3150"/>
              <a:gd name="T36" fmla="*/ 1664 w 2936"/>
              <a:gd name="T37" fmla="*/ 1916 h 3150"/>
              <a:gd name="T38" fmla="*/ 1815 w 2936"/>
              <a:gd name="T39" fmla="*/ 2175 h 3150"/>
              <a:gd name="T40" fmla="*/ 1763 w 2936"/>
              <a:gd name="T41" fmla="*/ 2087 h 3150"/>
              <a:gd name="T42" fmla="*/ 1243 w 2936"/>
              <a:gd name="T43" fmla="*/ 2126 h 3150"/>
              <a:gd name="T44" fmla="*/ 1102 w 2936"/>
              <a:gd name="T45" fmla="*/ 2044 h 3150"/>
              <a:gd name="T46" fmla="*/ 1243 w 2936"/>
              <a:gd name="T47" fmla="*/ 2126 h 3150"/>
              <a:gd name="T48" fmla="*/ 775 w 2936"/>
              <a:gd name="T49" fmla="*/ 1575 h 3150"/>
              <a:gd name="T50" fmla="*/ 877 w 2936"/>
              <a:gd name="T51" fmla="*/ 1575 h 3150"/>
              <a:gd name="T52" fmla="*/ 1102 w 2936"/>
              <a:gd name="T53" fmla="*/ 1106 h 3150"/>
              <a:gd name="T54" fmla="*/ 1243 w 2936"/>
              <a:gd name="T55" fmla="*/ 1025 h 3150"/>
              <a:gd name="T56" fmla="*/ 1102 w 2936"/>
              <a:gd name="T57" fmla="*/ 1106 h 3150"/>
              <a:gd name="T58" fmla="*/ 1815 w 2936"/>
              <a:gd name="T59" fmla="*/ 976 h 3150"/>
              <a:gd name="T60" fmla="*/ 1763 w 2936"/>
              <a:gd name="T61" fmla="*/ 1064 h 3150"/>
              <a:gd name="T62" fmla="*/ 2057 w 2936"/>
              <a:gd name="T63" fmla="*/ 1496 h 3150"/>
              <a:gd name="T64" fmla="*/ 2057 w 2936"/>
              <a:gd name="T65" fmla="*/ 1655 h 3150"/>
              <a:gd name="T66" fmla="*/ 2057 w 2936"/>
              <a:gd name="T67" fmla="*/ 1496 h 3150"/>
              <a:gd name="T68" fmla="*/ 1775 w 2936"/>
              <a:gd name="T69" fmla="*/ 781 h 3150"/>
              <a:gd name="T70" fmla="*/ 1160 w 2936"/>
              <a:gd name="T71" fmla="*/ 781 h 3150"/>
              <a:gd name="T72" fmla="*/ 1468 w 2936"/>
              <a:gd name="T73" fmla="*/ 197 h 3150"/>
              <a:gd name="T74" fmla="*/ 274 w 2936"/>
              <a:gd name="T75" fmla="*/ 886 h 3150"/>
              <a:gd name="T76" fmla="*/ 932 w 2936"/>
              <a:gd name="T77" fmla="*/ 912 h 3150"/>
              <a:gd name="T78" fmla="*/ 625 w 2936"/>
              <a:gd name="T79" fmla="*/ 1444 h 3150"/>
              <a:gd name="T80" fmla="*/ 484 w 2936"/>
              <a:gd name="T81" fmla="*/ 2318 h 3150"/>
              <a:gd name="T82" fmla="*/ 446 w 2936"/>
              <a:gd name="T83" fmla="*/ 1896 h 3150"/>
              <a:gd name="T84" fmla="*/ 890 w 2936"/>
              <a:gd name="T85" fmla="*/ 1908 h 3150"/>
              <a:gd name="T86" fmla="*/ 484 w 2936"/>
              <a:gd name="T87" fmla="*/ 2318 h 3150"/>
              <a:gd name="T88" fmla="*/ 1160 w 2936"/>
              <a:gd name="T89" fmla="*/ 2370 h 3150"/>
              <a:gd name="T90" fmla="*/ 1775 w 2936"/>
              <a:gd name="T91" fmla="*/ 2370 h 3150"/>
              <a:gd name="T92" fmla="*/ 2661 w 2936"/>
              <a:gd name="T93" fmla="*/ 2264 h 3150"/>
              <a:gd name="T94" fmla="*/ 2003 w 2936"/>
              <a:gd name="T95" fmla="*/ 2238 h 3150"/>
              <a:gd name="T96" fmla="*/ 2310 w 2936"/>
              <a:gd name="T97" fmla="*/ 1707 h 3150"/>
              <a:gd name="T98" fmla="*/ 2661 w 2936"/>
              <a:gd name="T99" fmla="*/ 2264 h 3150"/>
              <a:gd name="T100" fmla="*/ 1468 w 2936"/>
              <a:gd name="T101" fmla="*/ 1674 h 3150"/>
              <a:gd name="T102" fmla="*/ 1468 w 2936"/>
              <a:gd name="T103" fmla="*/ 1477 h 3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936" h="3150">
                <a:moveTo>
                  <a:pt x="2458" y="1575"/>
                </a:moveTo>
                <a:cubicBezTo>
                  <a:pt x="2779" y="1268"/>
                  <a:pt x="2935" y="967"/>
                  <a:pt x="2832" y="788"/>
                </a:cubicBezTo>
                <a:cubicBezTo>
                  <a:pt x="2772" y="685"/>
                  <a:pt x="2637" y="636"/>
                  <a:pt x="2452" y="636"/>
                </a:cubicBezTo>
                <a:cubicBezTo>
                  <a:pt x="2313" y="636"/>
                  <a:pt x="2145" y="666"/>
                  <a:pt x="1963" y="719"/>
                </a:cubicBezTo>
                <a:cubicBezTo>
                  <a:pt x="1858" y="287"/>
                  <a:pt x="1675" y="0"/>
                  <a:pt x="1468" y="0"/>
                </a:cubicBezTo>
                <a:cubicBezTo>
                  <a:pt x="1260" y="0"/>
                  <a:pt x="1078" y="286"/>
                  <a:pt x="972" y="719"/>
                </a:cubicBezTo>
                <a:cubicBezTo>
                  <a:pt x="790" y="665"/>
                  <a:pt x="622" y="636"/>
                  <a:pt x="483" y="636"/>
                </a:cubicBezTo>
                <a:cubicBezTo>
                  <a:pt x="299" y="636"/>
                  <a:pt x="163" y="685"/>
                  <a:pt x="103" y="788"/>
                </a:cubicBezTo>
                <a:cubicBezTo>
                  <a:pt x="0" y="967"/>
                  <a:pt x="156" y="1268"/>
                  <a:pt x="477" y="1575"/>
                </a:cubicBezTo>
                <a:cubicBezTo>
                  <a:pt x="156" y="1882"/>
                  <a:pt x="0" y="2183"/>
                  <a:pt x="104" y="2363"/>
                </a:cubicBezTo>
                <a:cubicBezTo>
                  <a:pt x="163" y="2466"/>
                  <a:pt x="298" y="2514"/>
                  <a:pt x="484" y="2514"/>
                </a:cubicBezTo>
                <a:cubicBezTo>
                  <a:pt x="623" y="2514"/>
                  <a:pt x="790" y="2485"/>
                  <a:pt x="972" y="2432"/>
                </a:cubicBezTo>
                <a:cubicBezTo>
                  <a:pt x="1078" y="2864"/>
                  <a:pt x="1260" y="3150"/>
                  <a:pt x="1468" y="3150"/>
                </a:cubicBezTo>
                <a:cubicBezTo>
                  <a:pt x="1676" y="3150"/>
                  <a:pt x="1858" y="2864"/>
                  <a:pt x="1963" y="2432"/>
                </a:cubicBezTo>
                <a:cubicBezTo>
                  <a:pt x="2145" y="2486"/>
                  <a:pt x="2313" y="2515"/>
                  <a:pt x="2452" y="2515"/>
                </a:cubicBezTo>
                <a:cubicBezTo>
                  <a:pt x="2637" y="2515"/>
                  <a:pt x="2772" y="2466"/>
                  <a:pt x="2832" y="2363"/>
                </a:cubicBezTo>
                <a:cubicBezTo>
                  <a:pt x="2936" y="2183"/>
                  <a:pt x="2779" y="1882"/>
                  <a:pt x="2458" y="1575"/>
                </a:cubicBezTo>
                <a:close/>
                <a:moveTo>
                  <a:pt x="2452" y="833"/>
                </a:moveTo>
                <a:cubicBezTo>
                  <a:pt x="2593" y="833"/>
                  <a:pt x="2650" y="868"/>
                  <a:pt x="2661" y="886"/>
                </a:cubicBezTo>
                <a:cubicBezTo>
                  <a:pt x="2675" y="911"/>
                  <a:pt x="2673" y="1030"/>
                  <a:pt x="2488" y="1255"/>
                </a:cubicBezTo>
                <a:cubicBezTo>
                  <a:pt x="2437" y="1318"/>
                  <a:pt x="2376" y="1381"/>
                  <a:pt x="2309" y="1444"/>
                </a:cubicBezTo>
                <a:cubicBezTo>
                  <a:pt x="2224" y="1373"/>
                  <a:pt x="2136" y="1306"/>
                  <a:pt x="2044" y="1242"/>
                </a:cubicBezTo>
                <a:cubicBezTo>
                  <a:pt x="2035" y="1132"/>
                  <a:pt x="2021" y="1022"/>
                  <a:pt x="2002" y="913"/>
                </a:cubicBezTo>
                <a:cubicBezTo>
                  <a:pt x="2170" y="862"/>
                  <a:pt x="2325" y="833"/>
                  <a:pt x="2451" y="833"/>
                </a:cubicBezTo>
                <a:lnTo>
                  <a:pt x="2452" y="833"/>
                </a:lnTo>
                <a:close/>
                <a:moveTo>
                  <a:pt x="1664" y="1916"/>
                </a:moveTo>
                <a:cubicBezTo>
                  <a:pt x="1599" y="1954"/>
                  <a:pt x="1533" y="1989"/>
                  <a:pt x="1467" y="2022"/>
                </a:cubicBezTo>
                <a:cubicBezTo>
                  <a:pt x="1402" y="1989"/>
                  <a:pt x="1336" y="1954"/>
                  <a:pt x="1270" y="1916"/>
                </a:cubicBezTo>
                <a:cubicBezTo>
                  <a:pt x="1206" y="1878"/>
                  <a:pt x="1142" y="1839"/>
                  <a:pt x="1080" y="1797"/>
                </a:cubicBezTo>
                <a:cubicBezTo>
                  <a:pt x="1076" y="1723"/>
                  <a:pt x="1074" y="1649"/>
                  <a:pt x="1074" y="1575"/>
                </a:cubicBezTo>
                <a:cubicBezTo>
                  <a:pt x="1074" y="1498"/>
                  <a:pt x="1076" y="1425"/>
                  <a:pt x="1080" y="1353"/>
                </a:cubicBezTo>
                <a:cubicBezTo>
                  <a:pt x="1142" y="1313"/>
                  <a:pt x="1204" y="1273"/>
                  <a:pt x="1270" y="1234"/>
                </a:cubicBezTo>
                <a:cubicBezTo>
                  <a:pt x="1336" y="1197"/>
                  <a:pt x="1402" y="1162"/>
                  <a:pt x="1467" y="1129"/>
                </a:cubicBezTo>
                <a:cubicBezTo>
                  <a:pt x="1533" y="1162"/>
                  <a:pt x="1599" y="1197"/>
                  <a:pt x="1664" y="1234"/>
                </a:cubicBezTo>
                <a:cubicBezTo>
                  <a:pt x="1730" y="1273"/>
                  <a:pt x="1792" y="1313"/>
                  <a:pt x="1854" y="1354"/>
                </a:cubicBezTo>
                <a:cubicBezTo>
                  <a:pt x="1858" y="1425"/>
                  <a:pt x="1861" y="1498"/>
                  <a:pt x="1861" y="1575"/>
                </a:cubicBezTo>
                <a:cubicBezTo>
                  <a:pt x="1861" y="1653"/>
                  <a:pt x="1858" y="1726"/>
                  <a:pt x="1854" y="1797"/>
                </a:cubicBezTo>
                <a:cubicBezTo>
                  <a:pt x="1792" y="1838"/>
                  <a:pt x="1730" y="1878"/>
                  <a:pt x="1664" y="1916"/>
                </a:cubicBezTo>
                <a:close/>
                <a:moveTo>
                  <a:pt x="1833" y="2044"/>
                </a:moveTo>
                <a:cubicBezTo>
                  <a:pt x="1828" y="2089"/>
                  <a:pt x="1821" y="2133"/>
                  <a:pt x="1815" y="2175"/>
                </a:cubicBezTo>
                <a:cubicBezTo>
                  <a:pt x="1773" y="2159"/>
                  <a:pt x="1732" y="2143"/>
                  <a:pt x="1692" y="2126"/>
                </a:cubicBezTo>
                <a:cubicBezTo>
                  <a:pt x="1715" y="2113"/>
                  <a:pt x="1739" y="2101"/>
                  <a:pt x="1763" y="2087"/>
                </a:cubicBezTo>
                <a:cubicBezTo>
                  <a:pt x="1787" y="2073"/>
                  <a:pt x="1810" y="2058"/>
                  <a:pt x="1833" y="2044"/>
                </a:cubicBezTo>
                <a:close/>
                <a:moveTo>
                  <a:pt x="1243" y="2126"/>
                </a:moveTo>
                <a:cubicBezTo>
                  <a:pt x="1202" y="2143"/>
                  <a:pt x="1161" y="2159"/>
                  <a:pt x="1120" y="2175"/>
                </a:cubicBezTo>
                <a:cubicBezTo>
                  <a:pt x="1113" y="2133"/>
                  <a:pt x="1107" y="2089"/>
                  <a:pt x="1102" y="2044"/>
                </a:cubicBezTo>
                <a:cubicBezTo>
                  <a:pt x="1125" y="2058"/>
                  <a:pt x="1148" y="2073"/>
                  <a:pt x="1172" y="2087"/>
                </a:cubicBezTo>
                <a:cubicBezTo>
                  <a:pt x="1196" y="2101"/>
                  <a:pt x="1219" y="2113"/>
                  <a:pt x="1243" y="2126"/>
                </a:cubicBezTo>
                <a:close/>
                <a:moveTo>
                  <a:pt x="878" y="1655"/>
                </a:moveTo>
                <a:cubicBezTo>
                  <a:pt x="843" y="1628"/>
                  <a:pt x="808" y="1602"/>
                  <a:pt x="775" y="1575"/>
                </a:cubicBezTo>
                <a:cubicBezTo>
                  <a:pt x="808" y="1549"/>
                  <a:pt x="843" y="1523"/>
                  <a:pt x="878" y="1496"/>
                </a:cubicBezTo>
                <a:cubicBezTo>
                  <a:pt x="878" y="1522"/>
                  <a:pt x="877" y="1548"/>
                  <a:pt x="877" y="1575"/>
                </a:cubicBezTo>
                <a:cubicBezTo>
                  <a:pt x="877" y="1602"/>
                  <a:pt x="878" y="1628"/>
                  <a:pt x="878" y="1655"/>
                </a:cubicBezTo>
                <a:close/>
                <a:moveTo>
                  <a:pt x="1102" y="1106"/>
                </a:moveTo>
                <a:cubicBezTo>
                  <a:pt x="1107" y="1061"/>
                  <a:pt x="1114" y="1018"/>
                  <a:pt x="1120" y="976"/>
                </a:cubicBezTo>
                <a:cubicBezTo>
                  <a:pt x="1161" y="991"/>
                  <a:pt x="1202" y="1008"/>
                  <a:pt x="1243" y="1025"/>
                </a:cubicBezTo>
                <a:cubicBezTo>
                  <a:pt x="1219" y="1038"/>
                  <a:pt x="1196" y="1050"/>
                  <a:pt x="1172" y="1064"/>
                </a:cubicBezTo>
                <a:cubicBezTo>
                  <a:pt x="1148" y="1078"/>
                  <a:pt x="1125" y="1092"/>
                  <a:pt x="1102" y="1106"/>
                </a:cubicBezTo>
                <a:close/>
                <a:moveTo>
                  <a:pt x="1692" y="1025"/>
                </a:moveTo>
                <a:cubicBezTo>
                  <a:pt x="1733" y="1008"/>
                  <a:pt x="1774" y="991"/>
                  <a:pt x="1815" y="976"/>
                </a:cubicBezTo>
                <a:cubicBezTo>
                  <a:pt x="1822" y="1018"/>
                  <a:pt x="1828" y="1061"/>
                  <a:pt x="1833" y="1106"/>
                </a:cubicBezTo>
                <a:cubicBezTo>
                  <a:pt x="1810" y="1092"/>
                  <a:pt x="1787" y="1078"/>
                  <a:pt x="1763" y="1064"/>
                </a:cubicBezTo>
                <a:cubicBezTo>
                  <a:pt x="1739" y="1050"/>
                  <a:pt x="1716" y="1038"/>
                  <a:pt x="1692" y="1025"/>
                </a:cubicBezTo>
                <a:close/>
                <a:moveTo>
                  <a:pt x="2057" y="1496"/>
                </a:moveTo>
                <a:cubicBezTo>
                  <a:pt x="2092" y="1522"/>
                  <a:pt x="2127" y="1548"/>
                  <a:pt x="2160" y="1575"/>
                </a:cubicBezTo>
                <a:cubicBezTo>
                  <a:pt x="2127" y="1602"/>
                  <a:pt x="2092" y="1628"/>
                  <a:pt x="2057" y="1655"/>
                </a:cubicBezTo>
                <a:cubicBezTo>
                  <a:pt x="2057" y="1628"/>
                  <a:pt x="2058" y="1602"/>
                  <a:pt x="2058" y="1575"/>
                </a:cubicBezTo>
                <a:cubicBezTo>
                  <a:pt x="2058" y="1548"/>
                  <a:pt x="2057" y="1523"/>
                  <a:pt x="2057" y="1496"/>
                </a:cubicBezTo>
                <a:close/>
                <a:moveTo>
                  <a:pt x="1468" y="197"/>
                </a:moveTo>
                <a:cubicBezTo>
                  <a:pt x="1541" y="197"/>
                  <a:pt x="1683" y="399"/>
                  <a:pt x="1775" y="781"/>
                </a:cubicBezTo>
                <a:cubicBezTo>
                  <a:pt x="1675" y="817"/>
                  <a:pt x="1572" y="860"/>
                  <a:pt x="1468" y="910"/>
                </a:cubicBezTo>
                <a:cubicBezTo>
                  <a:pt x="1367" y="862"/>
                  <a:pt x="1265" y="819"/>
                  <a:pt x="1160" y="781"/>
                </a:cubicBezTo>
                <a:cubicBezTo>
                  <a:pt x="1252" y="398"/>
                  <a:pt x="1394" y="197"/>
                  <a:pt x="1467" y="197"/>
                </a:cubicBezTo>
                <a:lnTo>
                  <a:pt x="1468" y="197"/>
                </a:lnTo>
                <a:close/>
                <a:moveTo>
                  <a:pt x="446" y="1255"/>
                </a:moveTo>
                <a:cubicBezTo>
                  <a:pt x="261" y="1030"/>
                  <a:pt x="260" y="910"/>
                  <a:pt x="274" y="886"/>
                </a:cubicBezTo>
                <a:cubicBezTo>
                  <a:pt x="284" y="868"/>
                  <a:pt x="342" y="833"/>
                  <a:pt x="483" y="833"/>
                </a:cubicBezTo>
                <a:cubicBezTo>
                  <a:pt x="610" y="833"/>
                  <a:pt x="765" y="862"/>
                  <a:pt x="932" y="912"/>
                </a:cubicBezTo>
                <a:cubicBezTo>
                  <a:pt x="913" y="1022"/>
                  <a:pt x="899" y="1132"/>
                  <a:pt x="890" y="1242"/>
                </a:cubicBezTo>
                <a:cubicBezTo>
                  <a:pt x="795" y="1308"/>
                  <a:pt x="707" y="1376"/>
                  <a:pt x="625" y="1444"/>
                </a:cubicBezTo>
                <a:cubicBezTo>
                  <a:pt x="562" y="1385"/>
                  <a:pt x="502" y="1322"/>
                  <a:pt x="446" y="1255"/>
                </a:cubicBezTo>
                <a:close/>
                <a:moveTo>
                  <a:pt x="484" y="2318"/>
                </a:moveTo>
                <a:cubicBezTo>
                  <a:pt x="342" y="2318"/>
                  <a:pt x="285" y="2283"/>
                  <a:pt x="274" y="2264"/>
                </a:cubicBezTo>
                <a:cubicBezTo>
                  <a:pt x="260" y="2240"/>
                  <a:pt x="261" y="2120"/>
                  <a:pt x="446" y="1896"/>
                </a:cubicBezTo>
                <a:cubicBezTo>
                  <a:pt x="498" y="1833"/>
                  <a:pt x="559" y="1770"/>
                  <a:pt x="625" y="1707"/>
                </a:cubicBezTo>
                <a:cubicBezTo>
                  <a:pt x="707" y="1775"/>
                  <a:pt x="795" y="1843"/>
                  <a:pt x="890" y="1908"/>
                </a:cubicBezTo>
                <a:cubicBezTo>
                  <a:pt x="900" y="2024"/>
                  <a:pt x="914" y="2134"/>
                  <a:pt x="932" y="2238"/>
                </a:cubicBezTo>
                <a:cubicBezTo>
                  <a:pt x="765" y="2289"/>
                  <a:pt x="610" y="2318"/>
                  <a:pt x="484" y="2318"/>
                </a:cubicBezTo>
                <a:close/>
                <a:moveTo>
                  <a:pt x="1468" y="2954"/>
                </a:moveTo>
                <a:cubicBezTo>
                  <a:pt x="1394" y="2954"/>
                  <a:pt x="1252" y="2752"/>
                  <a:pt x="1160" y="2370"/>
                </a:cubicBezTo>
                <a:cubicBezTo>
                  <a:pt x="1265" y="2332"/>
                  <a:pt x="1367" y="2289"/>
                  <a:pt x="1468" y="2241"/>
                </a:cubicBezTo>
                <a:cubicBezTo>
                  <a:pt x="1572" y="2290"/>
                  <a:pt x="1675" y="2334"/>
                  <a:pt x="1775" y="2370"/>
                </a:cubicBezTo>
                <a:cubicBezTo>
                  <a:pt x="1683" y="2752"/>
                  <a:pt x="1541" y="2954"/>
                  <a:pt x="1468" y="2954"/>
                </a:cubicBezTo>
                <a:close/>
                <a:moveTo>
                  <a:pt x="2661" y="2264"/>
                </a:moveTo>
                <a:cubicBezTo>
                  <a:pt x="2651" y="2283"/>
                  <a:pt x="2593" y="2318"/>
                  <a:pt x="2452" y="2318"/>
                </a:cubicBezTo>
                <a:cubicBezTo>
                  <a:pt x="2325" y="2318"/>
                  <a:pt x="2170" y="2289"/>
                  <a:pt x="2003" y="2238"/>
                </a:cubicBezTo>
                <a:cubicBezTo>
                  <a:pt x="2021" y="2134"/>
                  <a:pt x="2035" y="2024"/>
                  <a:pt x="2045" y="1908"/>
                </a:cubicBezTo>
                <a:cubicBezTo>
                  <a:pt x="2140" y="1842"/>
                  <a:pt x="2229" y="1775"/>
                  <a:pt x="2310" y="1707"/>
                </a:cubicBezTo>
                <a:cubicBezTo>
                  <a:pt x="2376" y="1770"/>
                  <a:pt x="2437" y="1833"/>
                  <a:pt x="2489" y="1896"/>
                </a:cubicBezTo>
                <a:cubicBezTo>
                  <a:pt x="2674" y="2120"/>
                  <a:pt x="2675" y="2240"/>
                  <a:pt x="2661" y="2264"/>
                </a:cubicBezTo>
                <a:close/>
                <a:moveTo>
                  <a:pt x="1369" y="1575"/>
                </a:moveTo>
                <a:cubicBezTo>
                  <a:pt x="1369" y="1630"/>
                  <a:pt x="1413" y="1674"/>
                  <a:pt x="1468" y="1674"/>
                </a:cubicBezTo>
                <a:cubicBezTo>
                  <a:pt x="1522" y="1674"/>
                  <a:pt x="1566" y="1630"/>
                  <a:pt x="1566" y="1575"/>
                </a:cubicBezTo>
                <a:cubicBezTo>
                  <a:pt x="1566" y="1521"/>
                  <a:pt x="1522" y="1477"/>
                  <a:pt x="1468" y="1477"/>
                </a:cubicBezTo>
                <a:cubicBezTo>
                  <a:pt x="1413" y="1477"/>
                  <a:pt x="1369" y="1521"/>
                  <a:pt x="1369" y="1575"/>
                </a:cubicBezTo>
                <a:close/>
              </a:path>
            </a:pathLst>
          </a:custGeom>
          <a:gradFill>
            <a:gsLst>
              <a:gs pos="0">
                <a:srgbClr val="F9DEBE"/>
              </a:gs>
              <a:gs pos="52000">
                <a:srgbClr val="EABB8A"/>
              </a:gs>
              <a:gs pos="100000">
                <a:srgbClr val="FADFBF"/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06" name="组合 205">
            <a:extLst>
              <a:ext uri="{FF2B5EF4-FFF2-40B4-BE49-F238E27FC236}">
                <a16:creationId xmlns:a16="http://schemas.microsoft.com/office/drawing/2014/main" id="{49718C3E-66F2-4FF7-BF7F-781C81B9D4B5}"/>
              </a:ext>
            </a:extLst>
          </p:cNvPr>
          <p:cNvGrpSpPr/>
          <p:nvPr/>
        </p:nvGrpSpPr>
        <p:grpSpPr>
          <a:xfrm>
            <a:off x="7710489" y="4744985"/>
            <a:ext cx="439514" cy="440052"/>
            <a:chOff x="6416675" y="6804025"/>
            <a:chExt cx="1576388" cy="1538288"/>
          </a:xfrm>
          <a:gradFill>
            <a:gsLst>
              <a:gs pos="0">
                <a:srgbClr val="F9DEBE"/>
              </a:gs>
              <a:gs pos="52000">
                <a:srgbClr val="EABB8A"/>
              </a:gs>
              <a:gs pos="100000">
                <a:srgbClr val="FADFBF"/>
              </a:gs>
            </a:gsLst>
            <a:lin ang="2700000" scaled="1"/>
          </a:gradFill>
        </p:grpSpPr>
        <p:sp>
          <p:nvSpPr>
            <p:cNvPr id="204" name="Freeform 18">
              <a:extLst>
                <a:ext uri="{FF2B5EF4-FFF2-40B4-BE49-F238E27FC236}">
                  <a16:creationId xmlns:a16="http://schemas.microsoft.com/office/drawing/2014/main" id="{92485DC2-C7E4-4990-8D1F-52A8523618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64350" y="7191375"/>
              <a:ext cx="790575" cy="768350"/>
            </a:xfrm>
            <a:custGeom>
              <a:avLst/>
              <a:gdLst>
                <a:gd name="T0" fmla="*/ 775 w 1560"/>
                <a:gd name="T1" fmla="*/ 360 h 1514"/>
                <a:gd name="T2" fmla="*/ 844 w 1560"/>
                <a:gd name="T3" fmla="*/ 509 h 1514"/>
                <a:gd name="T4" fmla="*/ 1034 w 1560"/>
                <a:gd name="T5" fmla="*/ 651 h 1514"/>
                <a:gd name="T6" fmla="*/ 1208 w 1560"/>
                <a:gd name="T7" fmla="*/ 677 h 1514"/>
                <a:gd name="T8" fmla="*/ 1076 w 1560"/>
                <a:gd name="T9" fmla="*/ 813 h 1514"/>
                <a:gd name="T10" fmla="*/ 1007 w 1560"/>
                <a:gd name="T11" fmla="*/ 1031 h 1514"/>
                <a:gd name="T12" fmla="*/ 1036 w 1560"/>
                <a:gd name="T13" fmla="*/ 1211 h 1514"/>
                <a:gd name="T14" fmla="*/ 900 w 1560"/>
                <a:gd name="T15" fmla="*/ 1136 h 1514"/>
                <a:gd name="T16" fmla="*/ 776 w 1560"/>
                <a:gd name="T17" fmla="*/ 1104 h 1514"/>
                <a:gd name="T18" fmla="*/ 653 w 1560"/>
                <a:gd name="T19" fmla="*/ 1136 h 1514"/>
                <a:gd name="T20" fmla="*/ 514 w 1560"/>
                <a:gd name="T21" fmla="*/ 1211 h 1514"/>
                <a:gd name="T22" fmla="*/ 543 w 1560"/>
                <a:gd name="T23" fmla="*/ 1031 h 1514"/>
                <a:gd name="T24" fmla="*/ 474 w 1560"/>
                <a:gd name="T25" fmla="*/ 813 h 1514"/>
                <a:gd name="T26" fmla="*/ 341 w 1560"/>
                <a:gd name="T27" fmla="*/ 677 h 1514"/>
                <a:gd name="T28" fmla="*/ 516 w 1560"/>
                <a:gd name="T29" fmla="*/ 651 h 1514"/>
                <a:gd name="T30" fmla="*/ 706 w 1560"/>
                <a:gd name="T31" fmla="*/ 509 h 1514"/>
                <a:gd name="T32" fmla="*/ 775 w 1560"/>
                <a:gd name="T33" fmla="*/ 360 h 1514"/>
                <a:gd name="T34" fmla="*/ 775 w 1560"/>
                <a:gd name="T35" fmla="*/ 0 h 1514"/>
                <a:gd name="T36" fmla="*/ 717 w 1560"/>
                <a:gd name="T37" fmla="*/ 35 h 1514"/>
                <a:gd name="T38" fmla="*/ 535 w 1560"/>
                <a:gd name="T39" fmla="*/ 427 h 1514"/>
                <a:gd name="T40" fmla="*/ 487 w 1560"/>
                <a:gd name="T41" fmla="*/ 463 h 1514"/>
                <a:gd name="T42" fmla="*/ 69 w 1560"/>
                <a:gd name="T43" fmla="*/ 527 h 1514"/>
                <a:gd name="T44" fmla="*/ 34 w 1560"/>
                <a:gd name="T45" fmla="*/ 634 h 1514"/>
                <a:gd name="T46" fmla="*/ 341 w 1560"/>
                <a:gd name="T47" fmla="*/ 947 h 1514"/>
                <a:gd name="T48" fmla="*/ 357 w 1560"/>
                <a:gd name="T49" fmla="*/ 1002 h 1514"/>
                <a:gd name="T50" fmla="*/ 285 w 1560"/>
                <a:gd name="T51" fmla="*/ 1442 h 1514"/>
                <a:gd name="T52" fmla="*/ 349 w 1560"/>
                <a:gd name="T53" fmla="*/ 1514 h 1514"/>
                <a:gd name="T54" fmla="*/ 381 w 1560"/>
                <a:gd name="T55" fmla="*/ 1504 h 1514"/>
                <a:gd name="T56" fmla="*/ 748 w 1560"/>
                <a:gd name="T57" fmla="*/ 1303 h 1514"/>
                <a:gd name="T58" fmla="*/ 780 w 1560"/>
                <a:gd name="T59" fmla="*/ 1296 h 1514"/>
                <a:gd name="T60" fmla="*/ 812 w 1560"/>
                <a:gd name="T61" fmla="*/ 1303 h 1514"/>
                <a:gd name="T62" fmla="*/ 1178 w 1560"/>
                <a:gd name="T63" fmla="*/ 1504 h 1514"/>
                <a:gd name="T64" fmla="*/ 1210 w 1560"/>
                <a:gd name="T65" fmla="*/ 1514 h 1514"/>
                <a:gd name="T66" fmla="*/ 1274 w 1560"/>
                <a:gd name="T67" fmla="*/ 1442 h 1514"/>
                <a:gd name="T68" fmla="*/ 1202 w 1560"/>
                <a:gd name="T69" fmla="*/ 1002 h 1514"/>
                <a:gd name="T70" fmla="*/ 1218 w 1560"/>
                <a:gd name="T71" fmla="*/ 947 h 1514"/>
                <a:gd name="T72" fmla="*/ 1525 w 1560"/>
                <a:gd name="T73" fmla="*/ 634 h 1514"/>
                <a:gd name="T74" fmla="*/ 1490 w 1560"/>
                <a:gd name="T75" fmla="*/ 527 h 1514"/>
                <a:gd name="T76" fmla="*/ 1072 w 1560"/>
                <a:gd name="T77" fmla="*/ 463 h 1514"/>
                <a:gd name="T78" fmla="*/ 1024 w 1560"/>
                <a:gd name="T79" fmla="*/ 427 h 1514"/>
                <a:gd name="T80" fmla="*/ 837 w 1560"/>
                <a:gd name="T81" fmla="*/ 35 h 1514"/>
                <a:gd name="T82" fmla="*/ 775 w 1560"/>
                <a:gd name="T83" fmla="*/ 0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60" h="1514">
                  <a:moveTo>
                    <a:pt x="775" y="360"/>
                  </a:moveTo>
                  <a:lnTo>
                    <a:pt x="844" y="509"/>
                  </a:lnTo>
                  <a:cubicBezTo>
                    <a:pt x="879" y="584"/>
                    <a:pt x="951" y="639"/>
                    <a:pt x="1034" y="651"/>
                  </a:cubicBezTo>
                  <a:lnTo>
                    <a:pt x="1208" y="677"/>
                  </a:lnTo>
                  <a:lnTo>
                    <a:pt x="1076" y="813"/>
                  </a:lnTo>
                  <a:cubicBezTo>
                    <a:pt x="1018" y="871"/>
                    <a:pt x="994" y="952"/>
                    <a:pt x="1007" y="1031"/>
                  </a:cubicBezTo>
                  <a:lnTo>
                    <a:pt x="1036" y="1211"/>
                  </a:lnTo>
                  <a:lnTo>
                    <a:pt x="900" y="1136"/>
                  </a:lnTo>
                  <a:cubicBezTo>
                    <a:pt x="861" y="1114"/>
                    <a:pt x="821" y="1104"/>
                    <a:pt x="776" y="1104"/>
                  </a:cubicBezTo>
                  <a:cubicBezTo>
                    <a:pt x="732" y="1104"/>
                    <a:pt x="692" y="1114"/>
                    <a:pt x="653" y="1136"/>
                  </a:cubicBezTo>
                  <a:lnTo>
                    <a:pt x="514" y="1211"/>
                  </a:lnTo>
                  <a:lnTo>
                    <a:pt x="543" y="1031"/>
                  </a:lnTo>
                  <a:cubicBezTo>
                    <a:pt x="556" y="952"/>
                    <a:pt x="530" y="869"/>
                    <a:pt x="474" y="813"/>
                  </a:cubicBezTo>
                  <a:lnTo>
                    <a:pt x="341" y="677"/>
                  </a:lnTo>
                  <a:lnTo>
                    <a:pt x="516" y="651"/>
                  </a:lnTo>
                  <a:cubicBezTo>
                    <a:pt x="597" y="639"/>
                    <a:pt x="671" y="586"/>
                    <a:pt x="706" y="509"/>
                  </a:cubicBezTo>
                  <a:lnTo>
                    <a:pt x="775" y="360"/>
                  </a:lnTo>
                  <a:moveTo>
                    <a:pt x="775" y="0"/>
                  </a:moveTo>
                  <a:cubicBezTo>
                    <a:pt x="752" y="0"/>
                    <a:pt x="730" y="13"/>
                    <a:pt x="717" y="35"/>
                  </a:cubicBezTo>
                  <a:lnTo>
                    <a:pt x="535" y="427"/>
                  </a:lnTo>
                  <a:cubicBezTo>
                    <a:pt x="525" y="447"/>
                    <a:pt x="509" y="459"/>
                    <a:pt x="487" y="463"/>
                  </a:cubicBezTo>
                  <a:lnTo>
                    <a:pt x="69" y="527"/>
                  </a:lnTo>
                  <a:cubicBezTo>
                    <a:pt x="18" y="536"/>
                    <a:pt x="0" y="599"/>
                    <a:pt x="34" y="634"/>
                  </a:cubicBezTo>
                  <a:lnTo>
                    <a:pt x="341" y="947"/>
                  </a:lnTo>
                  <a:cubicBezTo>
                    <a:pt x="354" y="963"/>
                    <a:pt x="360" y="983"/>
                    <a:pt x="357" y="1002"/>
                  </a:cubicBezTo>
                  <a:lnTo>
                    <a:pt x="285" y="1442"/>
                  </a:lnTo>
                  <a:cubicBezTo>
                    <a:pt x="279" y="1483"/>
                    <a:pt x="311" y="1514"/>
                    <a:pt x="349" y="1514"/>
                  </a:cubicBezTo>
                  <a:cubicBezTo>
                    <a:pt x="359" y="1514"/>
                    <a:pt x="368" y="1511"/>
                    <a:pt x="381" y="1504"/>
                  </a:cubicBezTo>
                  <a:lnTo>
                    <a:pt x="748" y="1303"/>
                  </a:lnTo>
                  <a:cubicBezTo>
                    <a:pt x="757" y="1296"/>
                    <a:pt x="767" y="1296"/>
                    <a:pt x="780" y="1296"/>
                  </a:cubicBezTo>
                  <a:cubicBezTo>
                    <a:pt x="789" y="1296"/>
                    <a:pt x="802" y="1299"/>
                    <a:pt x="812" y="1303"/>
                  </a:cubicBezTo>
                  <a:lnTo>
                    <a:pt x="1178" y="1504"/>
                  </a:lnTo>
                  <a:cubicBezTo>
                    <a:pt x="1188" y="1511"/>
                    <a:pt x="1197" y="1514"/>
                    <a:pt x="1210" y="1514"/>
                  </a:cubicBezTo>
                  <a:cubicBezTo>
                    <a:pt x="1248" y="1514"/>
                    <a:pt x="1279" y="1482"/>
                    <a:pt x="1274" y="1442"/>
                  </a:cubicBezTo>
                  <a:lnTo>
                    <a:pt x="1202" y="1002"/>
                  </a:lnTo>
                  <a:cubicBezTo>
                    <a:pt x="1199" y="983"/>
                    <a:pt x="1205" y="960"/>
                    <a:pt x="1218" y="947"/>
                  </a:cubicBezTo>
                  <a:lnTo>
                    <a:pt x="1525" y="634"/>
                  </a:lnTo>
                  <a:cubicBezTo>
                    <a:pt x="1560" y="595"/>
                    <a:pt x="1541" y="536"/>
                    <a:pt x="1490" y="527"/>
                  </a:cubicBezTo>
                  <a:lnTo>
                    <a:pt x="1072" y="463"/>
                  </a:lnTo>
                  <a:cubicBezTo>
                    <a:pt x="1050" y="459"/>
                    <a:pt x="1034" y="447"/>
                    <a:pt x="1024" y="427"/>
                  </a:cubicBezTo>
                  <a:lnTo>
                    <a:pt x="837" y="35"/>
                  </a:lnTo>
                  <a:cubicBezTo>
                    <a:pt x="823" y="13"/>
                    <a:pt x="797" y="0"/>
                    <a:pt x="77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5" name="Freeform 19">
              <a:extLst>
                <a:ext uri="{FF2B5EF4-FFF2-40B4-BE49-F238E27FC236}">
                  <a16:creationId xmlns:a16="http://schemas.microsoft.com/office/drawing/2014/main" id="{416B4F79-3B20-4674-ABE8-FDACC8C23820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6675" y="6804025"/>
              <a:ext cx="1576388" cy="1538288"/>
            </a:xfrm>
            <a:custGeom>
              <a:avLst/>
              <a:gdLst>
                <a:gd name="T0" fmla="*/ 3020 w 3110"/>
                <a:gd name="T1" fmla="*/ 1211 h 3030"/>
                <a:gd name="T2" fmla="*/ 1662 w 3110"/>
                <a:gd name="T3" fmla="*/ 0 h 3030"/>
                <a:gd name="T4" fmla="*/ 297 w 3110"/>
                <a:gd name="T5" fmla="*/ 1365 h 3030"/>
                <a:gd name="T6" fmla="*/ 297 w 3110"/>
                <a:gd name="T7" fmla="*/ 1381 h 3030"/>
                <a:gd name="T8" fmla="*/ 0 w 3110"/>
                <a:gd name="T9" fmla="*/ 1858 h 3030"/>
                <a:gd name="T10" fmla="*/ 281 w 3110"/>
                <a:gd name="T11" fmla="*/ 2101 h 3030"/>
                <a:gd name="T12" fmla="*/ 414 w 3110"/>
                <a:gd name="T13" fmla="*/ 2130 h 3030"/>
                <a:gd name="T14" fmla="*/ 440 w 3110"/>
                <a:gd name="T15" fmla="*/ 2787 h 3030"/>
                <a:gd name="T16" fmla="*/ 686 w 3110"/>
                <a:gd name="T17" fmla="*/ 3030 h 3030"/>
                <a:gd name="T18" fmla="*/ 1188 w 3110"/>
                <a:gd name="T19" fmla="*/ 3030 h 3030"/>
                <a:gd name="T20" fmla="*/ 1286 w 3110"/>
                <a:gd name="T21" fmla="*/ 2933 h 3030"/>
                <a:gd name="T22" fmla="*/ 1188 w 3110"/>
                <a:gd name="T23" fmla="*/ 2835 h 3030"/>
                <a:gd name="T24" fmla="*/ 688 w 3110"/>
                <a:gd name="T25" fmla="*/ 2835 h 3030"/>
                <a:gd name="T26" fmla="*/ 636 w 3110"/>
                <a:gd name="T27" fmla="*/ 2784 h 3030"/>
                <a:gd name="T28" fmla="*/ 604 w 3110"/>
                <a:gd name="T29" fmla="*/ 1971 h 3030"/>
                <a:gd name="T30" fmla="*/ 313 w 3110"/>
                <a:gd name="T31" fmla="*/ 1907 h 3030"/>
                <a:gd name="T32" fmla="*/ 304 w 3110"/>
                <a:gd name="T33" fmla="*/ 1904 h 3030"/>
                <a:gd name="T34" fmla="*/ 294 w 3110"/>
                <a:gd name="T35" fmla="*/ 1904 h 3030"/>
                <a:gd name="T36" fmla="*/ 228 w 3110"/>
                <a:gd name="T37" fmla="*/ 1891 h 3030"/>
                <a:gd name="T38" fmla="*/ 196 w 3110"/>
                <a:gd name="T39" fmla="*/ 1856 h 3030"/>
                <a:gd name="T40" fmla="*/ 462 w 3110"/>
                <a:gd name="T41" fmla="*/ 1490 h 3030"/>
                <a:gd name="T42" fmla="*/ 488 w 3110"/>
                <a:gd name="T43" fmla="*/ 1392 h 3030"/>
                <a:gd name="T44" fmla="*/ 491 w 3110"/>
                <a:gd name="T45" fmla="*/ 1363 h 3030"/>
                <a:gd name="T46" fmla="*/ 1660 w 3110"/>
                <a:gd name="T47" fmla="*/ 194 h 3030"/>
                <a:gd name="T48" fmla="*/ 2729 w 3110"/>
                <a:gd name="T49" fmla="*/ 893 h 3030"/>
                <a:gd name="T50" fmla="*/ 2404 w 3110"/>
                <a:gd name="T51" fmla="*/ 2397 h 3030"/>
                <a:gd name="T52" fmla="*/ 2563 w 3110"/>
                <a:gd name="T53" fmla="*/ 2517 h 3030"/>
                <a:gd name="T54" fmla="*/ 3020 w 3110"/>
                <a:gd name="T55" fmla="*/ 1211 h 3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110" h="3030">
                  <a:moveTo>
                    <a:pt x="3020" y="1211"/>
                  </a:moveTo>
                  <a:cubicBezTo>
                    <a:pt x="2939" y="531"/>
                    <a:pt x="2363" y="0"/>
                    <a:pt x="1662" y="0"/>
                  </a:cubicBezTo>
                  <a:cubicBezTo>
                    <a:pt x="910" y="0"/>
                    <a:pt x="297" y="613"/>
                    <a:pt x="297" y="1365"/>
                  </a:cubicBezTo>
                  <a:lnTo>
                    <a:pt x="297" y="1381"/>
                  </a:lnTo>
                  <a:cubicBezTo>
                    <a:pt x="203" y="1478"/>
                    <a:pt x="0" y="1702"/>
                    <a:pt x="0" y="1858"/>
                  </a:cubicBezTo>
                  <a:cubicBezTo>
                    <a:pt x="0" y="2032"/>
                    <a:pt x="164" y="2098"/>
                    <a:pt x="281" y="2101"/>
                  </a:cubicBezTo>
                  <a:lnTo>
                    <a:pt x="414" y="2130"/>
                  </a:lnTo>
                  <a:lnTo>
                    <a:pt x="440" y="2787"/>
                  </a:lnTo>
                  <a:cubicBezTo>
                    <a:pt x="440" y="2920"/>
                    <a:pt x="550" y="3030"/>
                    <a:pt x="686" y="3030"/>
                  </a:cubicBezTo>
                  <a:lnTo>
                    <a:pt x="1188" y="3030"/>
                  </a:lnTo>
                  <a:cubicBezTo>
                    <a:pt x="1243" y="3030"/>
                    <a:pt x="1286" y="2986"/>
                    <a:pt x="1286" y="2933"/>
                  </a:cubicBezTo>
                  <a:cubicBezTo>
                    <a:pt x="1286" y="2878"/>
                    <a:pt x="1241" y="2835"/>
                    <a:pt x="1188" y="2835"/>
                  </a:cubicBezTo>
                  <a:lnTo>
                    <a:pt x="688" y="2835"/>
                  </a:lnTo>
                  <a:cubicBezTo>
                    <a:pt x="662" y="2835"/>
                    <a:pt x="636" y="2813"/>
                    <a:pt x="636" y="2784"/>
                  </a:cubicBezTo>
                  <a:lnTo>
                    <a:pt x="604" y="1971"/>
                  </a:lnTo>
                  <a:lnTo>
                    <a:pt x="313" y="1907"/>
                  </a:lnTo>
                  <a:lnTo>
                    <a:pt x="304" y="1904"/>
                  </a:lnTo>
                  <a:lnTo>
                    <a:pt x="294" y="1904"/>
                  </a:lnTo>
                  <a:cubicBezTo>
                    <a:pt x="284" y="1904"/>
                    <a:pt x="252" y="1901"/>
                    <a:pt x="228" y="1891"/>
                  </a:cubicBezTo>
                  <a:cubicBezTo>
                    <a:pt x="196" y="1878"/>
                    <a:pt x="196" y="1866"/>
                    <a:pt x="196" y="1856"/>
                  </a:cubicBezTo>
                  <a:cubicBezTo>
                    <a:pt x="196" y="1798"/>
                    <a:pt x="320" y="1629"/>
                    <a:pt x="462" y="1490"/>
                  </a:cubicBezTo>
                  <a:cubicBezTo>
                    <a:pt x="488" y="1464"/>
                    <a:pt x="497" y="1424"/>
                    <a:pt x="488" y="1392"/>
                  </a:cubicBezTo>
                  <a:cubicBezTo>
                    <a:pt x="491" y="1382"/>
                    <a:pt x="491" y="1373"/>
                    <a:pt x="491" y="1363"/>
                  </a:cubicBezTo>
                  <a:cubicBezTo>
                    <a:pt x="491" y="718"/>
                    <a:pt x="1016" y="194"/>
                    <a:pt x="1660" y="194"/>
                  </a:cubicBezTo>
                  <a:cubicBezTo>
                    <a:pt x="2137" y="194"/>
                    <a:pt x="2548" y="482"/>
                    <a:pt x="2729" y="893"/>
                  </a:cubicBezTo>
                  <a:cubicBezTo>
                    <a:pt x="2830" y="1146"/>
                    <a:pt x="2995" y="1781"/>
                    <a:pt x="2404" y="2397"/>
                  </a:cubicBezTo>
                  <a:cubicBezTo>
                    <a:pt x="2404" y="2397"/>
                    <a:pt x="2366" y="2568"/>
                    <a:pt x="2563" y="2517"/>
                  </a:cubicBezTo>
                  <a:cubicBezTo>
                    <a:pt x="2563" y="2520"/>
                    <a:pt x="3110" y="2072"/>
                    <a:pt x="3020" y="121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6" name="组合 215">
            <a:extLst>
              <a:ext uri="{FF2B5EF4-FFF2-40B4-BE49-F238E27FC236}">
                <a16:creationId xmlns:a16="http://schemas.microsoft.com/office/drawing/2014/main" id="{CB9ECE09-1B4D-4C88-B76C-E813333A4222}"/>
              </a:ext>
            </a:extLst>
          </p:cNvPr>
          <p:cNvGrpSpPr/>
          <p:nvPr/>
        </p:nvGrpSpPr>
        <p:grpSpPr>
          <a:xfrm>
            <a:off x="9733503" y="3305755"/>
            <a:ext cx="439514" cy="440052"/>
            <a:chOff x="6446838" y="7024688"/>
            <a:chExt cx="1458913" cy="1412875"/>
          </a:xfrm>
          <a:gradFill>
            <a:gsLst>
              <a:gs pos="0">
                <a:srgbClr val="F9DEBE"/>
              </a:gs>
              <a:gs pos="52000">
                <a:srgbClr val="EABB8A"/>
              </a:gs>
              <a:gs pos="100000">
                <a:srgbClr val="FADFBF"/>
              </a:gs>
            </a:gsLst>
            <a:lin ang="2700000" scaled="1"/>
          </a:gradFill>
        </p:grpSpPr>
        <p:sp>
          <p:nvSpPr>
            <p:cNvPr id="212" name="Freeform 23">
              <a:extLst>
                <a:ext uri="{FF2B5EF4-FFF2-40B4-BE49-F238E27FC236}">
                  <a16:creationId xmlns:a16="http://schemas.microsoft.com/office/drawing/2014/main" id="{0211B29B-2545-404D-AB3F-12CA264867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46838" y="7024688"/>
              <a:ext cx="1458913" cy="1412875"/>
            </a:xfrm>
            <a:custGeom>
              <a:avLst/>
              <a:gdLst>
                <a:gd name="T0" fmla="*/ 2721 w 2878"/>
                <a:gd name="T1" fmla="*/ 1998 h 2783"/>
                <a:gd name="T2" fmla="*/ 2861 w 2878"/>
                <a:gd name="T3" fmla="*/ 1391 h 2783"/>
                <a:gd name="T4" fmla="*/ 1470 w 2878"/>
                <a:gd name="T5" fmla="*/ 0 h 2783"/>
                <a:gd name="T6" fmla="*/ 709 w 2878"/>
                <a:gd name="T7" fmla="*/ 227 h 2783"/>
                <a:gd name="T8" fmla="*/ 497 w 2878"/>
                <a:gd name="T9" fmla="*/ 4 h 2783"/>
                <a:gd name="T10" fmla="*/ 290 w 2878"/>
                <a:gd name="T11" fmla="*/ 251 h 2783"/>
                <a:gd name="T12" fmla="*/ 234 w 2878"/>
                <a:gd name="T13" fmla="*/ 202 h 2783"/>
                <a:gd name="T14" fmla="*/ 0 w 2878"/>
                <a:gd name="T15" fmla="*/ 537 h 2783"/>
                <a:gd name="T16" fmla="*/ 249 w 2878"/>
                <a:gd name="T17" fmla="*/ 725 h 2783"/>
                <a:gd name="T18" fmla="*/ 78 w 2878"/>
                <a:gd name="T19" fmla="*/ 1391 h 2783"/>
                <a:gd name="T20" fmla="*/ 1470 w 2878"/>
                <a:gd name="T21" fmla="*/ 2783 h 2783"/>
                <a:gd name="T22" fmla="*/ 2124 w 2878"/>
                <a:gd name="T23" fmla="*/ 2618 h 2783"/>
                <a:gd name="T24" fmla="*/ 2444 w 2878"/>
                <a:gd name="T25" fmla="*/ 2762 h 2783"/>
                <a:gd name="T26" fmla="*/ 2878 w 2878"/>
                <a:gd name="T27" fmla="*/ 2329 h 2783"/>
                <a:gd name="T28" fmla="*/ 2721 w 2878"/>
                <a:gd name="T29" fmla="*/ 1998 h 2783"/>
                <a:gd name="T30" fmla="*/ 2657 w 2878"/>
                <a:gd name="T31" fmla="*/ 1084 h 2783"/>
                <a:gd name="T32" fmla="*/ 283 w 2878"/>
                <a:gd name="T33" fmla="*/ 1084 h 2783"/>
                <a:gd name="T34" fmla="*/ 494 w 2878"/>
                <a:gd name="T35" fmla="*/ 639 h 2783"/>
                <a:gd name="T36" fmla="*/ 2445 w 2878"/>
                <a:gd name="T37" fmla="*/ 639 h 2783"/>
                <a:gd name="T38" fmla="*/ 2657 w 2878"/>
                <a:gd name="T39" fmla="*/ 1084 h 2783"/>
                <a:gd name="T40" fmla="*/ 1470 w 2878"/>
                <a:gd name="T41" fmla="*/ 147 h 2783"/>
                <a:gd name="T42" fmla="*/ 2377 w 2878"/>
                <a:gd name="T43" fmla="*/ 550 h 2783"/>
                <a:gd name="T44" fmla="*/ 563 w 2878"/>
                <a:gd name="T45" fmla="*/ 550 h 2783"/>
                <a:gd name="T46" fmla="*/ 1470 w 2878"/>
                <a:gd name="T47" fmla="*/ 147 h 2783"/>
                <a:gd name="T48" fmla="*/ 501 w 2878"/>
                <a:gd name="T49" fmla="*/ 127 h 2783"/>
                <a:gd name="T50" fmla="*/ 642 w 2878"/>
                <a:gd name="T51" fmla="*/ 275 h 2783"/>
                <a:gd name="T52" fmla="*/ 481 w 2878"/>
                <a:gd name="T53" fmla="*/ 414 h 2783"/>
                <a:gd name="T54" fmla="*/ 353 w 2878"/>
                <a:gd name="T55" fmla="*/ 304 h 2783"/>
                <a:gd name="T56" fmla="*/ 501 w 2878"/>
                <a:gd name="T57" fmla="*/ 127 h 2783"/>
                <a:gd name="T58" fmla="*/ 113 w 2878"/>
                <a:gd name="T59" fmla="*/ 519 h 2783"/>
                <a:gd name="T60" fmla="*/ 248 w 2878"/>
                <a:gd name="T61" fmla="*/ 326 h 2783"/>
                <a:gd name="T62" fmla="*/ 423 w 2878"/>
                <a:gd name="T63" fmla="*/ 477 h 2783"/>
                <a:gd name="T64" fmla="*/ 291 w 2878"/>
                <a:gd name="T65" fmla="*/ 654 h 2783"/>
                <a:gd name="T66" fmla="*/ 113 w 2878"/>
                <a:gd name="T67" fmla="*/ 519 h 2783"/>
                <a:gd name="T68" fmla="*/ 2039 w 2878"/>
                <a:gd name="T69" fmla="*/ 2478 h 2783"/>
                <a:gd name="T70" fmla="*/ 1470 w 2878"/>
                <a:gd name="T71" fmla="*/ 2619 h 2783"/>
                <a:gd name="T72" fmla="*/ 242 w 2878"/>
                <a:gd name="T73" fmla="*/ 1395 h 2783"/>
                <a:gd name="T74" fmla="*/ 264 w 2878"/>
                <a:gd name="T75" fmla="*/ 1173 h 2783"/>
                <a:gd name="T76" fmla="*/ 2676 w 2878"/>
                <a:gd name="T77" fmla="*/ 1173 h 2783"/>
                <a:gd name="T78" fmla="*/ 2698 w 2878"/>
                <a:gd name="T79" fmla="*/ 1395 h 2783"/>
                <a:gd name="T80" fmla="*/ 2578 w 2878"/>
                <a:gd name="T81" fmla="*/ 1920 h 2783"/>
                <a:gd name="T82" fmla="*/ 2444 w 2878"/>
                <a:gd name="T83" fmla="*/ 1896 h 2783"/>
                <a:gd name="T84" fmla="*/ 2010 w 2878"/>
                <a:gd name="T85" fmla="*/ 2329 h 2783"/>
                <a:gd name="T86" fmla="*/ 2039 w 2878"/>
                <a:gd name="T87" fmla="*/ 2478 h 2783"/>
                <a:gd name="T88" fmla="*/ 2444 w 2878"/>
                <a:gd name="T89" fmla="*/ 2639 h 2783"/>
                <a:gd name="T90" fmla="*/ 2133 w 2878"/>
                <a:gd name="T91" fmla="*/ 2329 h 2783"/>
                <a:gd name="T92" fmla="*/ 2444 w 2878"/>
                <a:gd name="T93" fmla="*/ 2018 h 2783"/>
                <a:gd name="T94" fmla="*/ 2755 w 2878"/>
                <a:gd name="T95" fmla="*/ 2329 h 2783"/>
                <a:gd name="T96" fmla="*/ 2444 w 2878"/>
                <a:gd name="T97" fmla="*/ 2639 h 2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878" h="2783">
                  <a:moveTo>
                    <a:pt x="2721" y="1998"/>
                  </a:moveTo>
                  <a:cubicBezTo>
                    <a:pt x="2813" y="1809"/>
                    <a:pt x="2861" y="1601"/>
                    <a:pt x="2861" y="1391"/>
                  </a:cubicBezTo>
                  <a:cubicBezTo>
                    <a:pt x="2861" y="624"/>
                    <a:pt x="2237" y="0"/>
                    <a:pt x="1470" y="0"/>
                  </a:cubicBezTo>
                  <a:cubicBezTo>
                    <a:pt x="1189" y="0"/>
                    <a:pt x="928" y="84"/>
                    <a:pt x="709" y="227"/>
                  </a:cubicBezTo>
                  <a:lnTo>
                    <a:pt x="497" y="4"/>
                  </a:lnTo>
                  <a:lnTo>
                    <a:pt x="290" y="251"/>
                  </a:lnTo>
                  <a:lnTo>
                    <a:pt x="234" y="202"/>
                  </a:lnTo>
                  <a:lnTo>
                    <a:pt x="0" y="537"/>
                  </a:lnTo>
                  <a:lnTo>
                    <a:pt x="249" y="725"/>
                  </a:lnTo>
                  <a:cubicBezTo>
                    <a:pt x="140" y="923"/>
                    <a:pt x="78" y="1150"/>
                    <a:pt x="78" y="1391"/>
                  </a:cubicBezTo>
                  <a:cubicBezTo>
                    <a:pt x="78" y="2158"/>
                    <a:pt x="702" y="2783"/>
                    <a:pt x="1470" y="2783"/>
                  </a:cubicBezTo>
                  <a:cubicBezTo>
                    <a:pt x="1697" y="2783"/>
                    <a:pt x="1923" y="2726"/>
                    <a:pt x="2124" y="2618"/>
                  </a:cubicBezTo>
                  <a:cubicBezTo>
                    <a:pt x="2203" y="2706"/>
                    <a:pt x="2317" y="2762"/>
                    <a:pt x="2444" y="2762"/>
                  </a:cubicBezTo>
                  <a:cubicBezTo>
                    <a:pt x="2683" y="2762"/>
                    <a:pt x="2878" y="2568"/>
                    <a:pt x="2878" y="2329"/>
                  </a:cubicBezTo>
                  <a:cubicBezTo>
                    <a:pt x="2878" y="2195"/>
                    <a:pt x="2816" y="2077"/>
                    <a:pt x="2721" y="1998"/>
                  </a:cubicBezTo>
                  <a:close/>
                  <a:moveTo>
                    <a:pt x="2657" y="1084"/>
                  </a:moveTo>
                  <a:lnTo>
                    <a:pt x="283" y="1084"/>
                  </a:lnTo>
                  <a:cubicBezTo>
                    <a:pt x="324" y="906"/>
                    <a:pt x="397" y="817"/>
                    <a:pt x="494" y="639"/>
                  </a:cubicBezTo>
                  <a:lnTo>
                    <a:pt x="2445" y="639"/>
                  </a:lnTo>
                  <a:cubicBezTo>
                    <a:pt x="2543" y="817"/>
                    <a:pt x="2615" y="906"/>
                    <a:pt x="2657" y="1084"/>
                  </a:cubicBezTo>
                  <a:close/>
                  <a:moveTo>
                    <a:pt x="1470" y="147"/>
                  </a:moveTo>
                  <a:cubicBezTo>
                    <a:pt x="1829" y="147"/>
                    <a:pt x="2152" y="284"/>
                    <a:pt x="2377" y="550"/>
                  </a:cubicBezTo>
                  <a:lnTo>
                    <a:pt x="563" y="550"/>
                  </a:lnTo>
                  <a:cubicBezTo>
                    <a:pt x="787" y="284"/>
                    <a:pt x="1110" y="147"/>
                    <a:pt x="1470" y="147"/>
                  </a:cubicBezTo>
                  <a:close/>
                  <a:moveTo>
                    <a:pt x="501" y="127"/>
                  </a:moveTo>
                  <a:lnTo>
                    <a:pt x="642" y="275"/>
                  </a:lnTo>
                  <a:cubicBezTo>
                    <a:pt x="585" y="317"/>
                    <a:pt x="530" y="363"/>
                    <a:pt x="481" y="414"/>
                  </a:cubicBezTo>
                  <a:lnTo>
                    <a:pt x="353" y="304"/>
                  </a:lnTo>
                  <a:lnTo>
                    <a:pt x="501" y="127"/>
                  </a:lnTo>
                  <a:close/>
                  <a:moveTo>
                    <a:pt x="113" y="519"/>
                  </a:moveTo>
                  <a:lnTo>
                    <a:pt x="248" y="326"/>
                  </a:lnTo>
                  <a:lnTo>
                    <a:pt x="423" y="477"/>
                  </a:lnTo>
                  <a:cubicBezTo>
                    <a:pt x="375" y="532"/>
                    <a:pt x="331" y="592"/>
                    <a:pt x="291" y="654"/>
                  </a:cubicBezTo>
                  <a:lnTo>
                    <a:pt x="113" y="519"/>
                  </a:lnTo>
                  <a:close/>
                  <a:moveTo>
                    <a:pt x="2039" y="2478"/>
                  </a:moveTo>
                  <a:cubicBezTo>
                    <a:pt x="1863" y="2570"/>
                    <a:pt x="1667" y="2619"/>
                    <a:pt x="1470" y="2619"/>
                  </a:cubicBezTo>
                  <a:cubicBezTo>
                    <a:pt x="793" y="2619"/>
                    <a:pt x="242" y="2072"/>
                    <a:pt x="242" y="1395"/>
                  </a:cubicBezTo>
                  <a:cubicBezTo>
                    <a:pt x="242" y="1318"/>
                    <a:pt x="250" y="1262"/>
                    <a:pt x="264" y="1173"/>
                  </a:cubicBezTo>
                  <a:lnTo>
                    <a:pt x="2676" y="1173"/>
                  </a:lnTo>
                  <a:cubicBezTo>
                    <a:pt x="2689" y="1262"/>
                    <a:pt x="2698" y="1318"/>
                    <a:pt x="2698" y="1395"/>
                  </a:cubicBezTo>
                  <a:cubicBezTo>
                    <a:pt x="2698" y="1577"/>
                    <a:pt x="2656" y="1756"/>
                    <a:pt x="2578" y="1920"/>
                  </a:cubicBezTo>
                  <a:cubicBezTo>
                    <a:pt x="2536" y="1906"/>
                    <a:pt x="2491" y="1896"/>
                    <a:pt x="2444" y="1896"/>
                  </a:cubicBezTo>
                  <a:cubicBezTo>
                    <a:pt x="2205" y="1896"/>
                    <a:pt x="2010" y="2090"/>
                    <a:pt x="2010" y="2329"/>
                  </a:cubicBezTo>
                  <a:cubicBezTo>
                    <a:pt x="2010" y="2382"/>
                    <a:pt x="2021" y="2431"/>
                    <a:pt x="2039" y="2478"/>
                  </a:cubicBezTo>
                  <a:close/>
                  <a:moveTo>
                    <a:pt x="2444" y="2639"/>
                  </a:moveTo>
                  <a:cubicBezTo>
                    <a:pt x="2273" y="2639"/>
                    <a:pt x="2133" y="2500"/>
                    <a:pt x="2133" y="2329"/>
                  </a:cubicBezTo>
                  <a:cubicBezTo>
                    <a:pt x="2133" y="2157"/>
                    <a:pt x="2273" y="2018"/>
                    <a:pt x="2444" y="2018"/>
                  </a:cubicBezTo>
                  <a:cubicBezTo>
                    <a:pt x="2615" y="2018"/>
                    <a:pt x="2755" y="2157"/>
                    <a:pt x="2755" y="2329"/>
                  </a:cubicBezTo>
                  <a:cubicBezTo>
                    <a:pt x="2755" y="2500"/>
                    <a:pt x="2615" y="2639"/>
                    <a:pt x="2444" y="263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3" name="Freeform 24">
              <a:extLst>
                <a:ext uri="{FF2B5EF4-FFF2-40B4-BE49-F238E27FC236}">
                  <a16:creationId xmlns:a16="http://schemas.microsoft.com/office/drawing/2014/main" id="{A578490E-902F-4048-BCDC-AEFC4748EA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286625" y="7708900"/>
              <a:ext cx="261938" cy="211138"/>
            </a:xfrm>
            <a:custGeom>
              <a:avLst/>
              <a:gdLst>
                <a:gd name="T0" fmla="*/ 0 w 165"/>
                <a:gd name="T1" fmla="*/ 100 h 133"/>
                <a:gd name="T2" fmla="*/ 142 w 165"/>
                <a:gd name="T3" fmla="*/ 0 h 133"/>
                <a:gd name="T4" fmla="*/ 165 w 165"/>
                <a:gd name="T5" fmla="*/ 32 h 133"/>
                <a:gd name="T6" fmla="*/ 22 w 165"/>
                <a:gd name="T7" fmla="*/ 133 h 133"/>
                <a:gd name="T8" fmla="*/ 0 w 165"/>
                <a:gd name="T9" fmla="*/ 10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33">
                  <a:moveTo>
                    <a:pt x="0" y="100"/>
                  </a:moveTo>
                  <a:lnTo>
                    <a:pt x="142" y="0"/>
                  </a:lnTo>
                  <a:lnTo>
                    <a:pt x="165" y="32"/>
                  </a:lnTo>
                  <a:lnTo>
                    <a:pt x="22" y="133"/>
                  </a:lnTo>
                  <a:lnTo>
                    <a:pt x="0" y="10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4" name="Freeform 25">
              <a:extLst>
                <a:ext uri="{FF2B5EF4-FFF2-40B4-BE49-F238E27FC236}">
                  <a16:creationId xmlns:a16="http://schemas.microsoft.com/office/drawing/2014/main" id="{4DCE8440-40DD-426A-8D61-7B14F368789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04025" y="7708900"/>
              <a:ext cx="260350" cy="212725"/>
            </a:xfrm>
            <a:custGeom>
              <a:avLst/>
              <a:gdLst>
                <a:gd name="T0" fmla="*/ 23 w 164"/>
                <a:gd name="T1" fmla="*/ 0 h 134"/>
                <a:gd name="T2" fmla="*/ 164 w 164"/>
                <a:gd name="T3" fmla="*/ 102 h 134"/>
                <a:gd name="T4" fmla="*/ 141 w 164"/>
                <a:gd name="T5" fmla="*/ 134 h 134"/>
                <a:gd name="T6" fmla="*/ 0 w 164"/>
                <a:gd name="T7" fmla="*/ 31 h 134"/>
                <a:gd name="T8" fmla="*/ 23 w 164"/>
                <a:gd name="T9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34">
                  <a:moveTo>
                    <a:pt x="23" y="0"/>
                  </a:moveTo>
                  <a:lnTo>
                    <a:pt x="164" y="102"/>
                  </a:lnTo>
                  <a:lnTo>
                    <a:pt x="141" y="134"/>
                  </a:lnTo>
                  <a:lnTo>
                    <a:pt x="0" y="31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5" name="Freeform 26">
              <a:extLst>
                <a:ext uri="{FF2B5EF4-FFF2-40B4-BE49-F238E27FC236}">
                  <a16:creationId xmlns:a16="http://schemas.microsoft.com/office/drawing/2014/main" id="{5A6EB84D-837C-40DD-A0B6-20AC6FAC305A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4525" y="8088313"/>
              <a:ext cx="388938" cy="119063"/>
            </a:xfrm>
            <a:custGeom>
              <a:avLst/>
              <a:gdLst>
                <a:gd name="T0" fmla="*/ 709 w 770"/>
                <a:gd name="T1" fmla="*/ 0 h 233"/>
                <a:gd name="T2" fmla="*/ 648 w 770"/>
                <a:gd name="T3" fmla="*/ 54 h 233"/>
                <a:gd name="T4" fmla="*/ 385 w 770"/>
                <a:gd name="T5" fmla="*/ 110 h 233"/>
                <a:gd name="T6" fmla="*/ 123 w 770"/>
                <a:gd name="T7" fmla="*/ 54 h 233"/>
                <a:gd name="T8" fmla="*/ 62 w 770"/>
                <a:gd name="T9" fmla="*/ 0 h 233"/>
                <a:gd name="T10" fmla="*/ 0 w 770"/>
                <a:gd name="T11" fmla="*/ 61 h 233"/>
                <a:gd name="T12" fmla="*/ 385 w 770"/>
                <a:gd name="T13" fmla="*/ 233 h 233"/>
                <a:gd name="T14" fmla="*/ 770 w 770"/>
                <a:gd name="T15" fmla="*/ 61 h 233"/>
                <a:gd name="T16" fmla="*/ 709 w 770"/>
                <a:gd name="T1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0" h="233">
                  <a:moveTo>
                    <a:pt x="709" y="0"/>
                  </a:moveTo>
                  <a:cubicBezTo>
                    <a:pt x="677" y="0"/>
                    <a:pt x="651" y="24"/>
                    <a:pt x="648" y="54"/>
                  </a:cubicBezTo>
                  <a:cubicBezTo>
                    <a:pt x="629" y="74"/>
                    <a:pt x="536" y="110"/>
                    <a:pt x="385" y="110"/>
                  </a:cubicBezTo>
                  <a:cubicBezTo>
                    <a:pt x="235" y="110"/>
                    <a:pt x="142" y="74"/>
                    <a:pt x="123" y="54"/>
                  </a:cubicBezTo>
                  <a:cubicBezTo>
                    <a:pt x="119" y="24"/>
                    <a:pt x="93" y="0"/>
                    <a:pt x="62" y="0"/>
                  </a:cubicBezTo>
                  <a:cubicBezTo>
                    <a:pt x="28" y="0"/>
                    <a:pt x="0" y="27"/>
                    <a:pt x="0" y="61"/>
                  </a:cubicBezTo>
                  <a:cubicBezTo>
                    <a:pt x="0" y="180"/>
                    <a:pt x="194" y="233"/>
                    <a:pt x="385" y="233"/>
                  </a:cubicBezTo>
                  <a:cubicBezTo>
                    <a:pt x="577" y="233"/>
                    <a:pt x="770" y="180"/>
                    <a:pt x="770" y="61"/>
                  </a:cubicBezTo>
                  <a:cubicBezTo>
                    <a:pt x="770" y="28"/>
                    <a:pt x="742" y="0"/>
                    <a:pt x="709" y="0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164595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>
            <a:extLst>
              <a:ext uri="{FF2B5EF4-FFF2-40B4-BE49-F238E27FC236}">
                <a16:creationId xmlns:a16="http://schemas.microsoft.com/office/drawing/2014/main" id="{08698FA5-5F7C-434E-B591-BCF37D5F691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9" name="PA-图片 8">
            <a:extLst>
              <a:ext uri="{FF2B5EF4-FFF2-40B4-BE49-F238E27FC236}">
                <a16:creationId xmlns:a16="http://schemas.microsoft.com/office/drawing/2014/main" id="{E9EC448B-81EB-487B-AA83-A50442A49C5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3261115" y="0"/>
            <a:ext cx="5669771" cy="2334970"/>
          </a:xfrm>
          <a:prstGeom prst="rect">
            <a:avLst/>
          </a:prstGeom>
        </p:spPr>
      </p:pic>
      <p:sp>
        <p:nvSpPr>
          <p:cNvPr id="24" name="PA-文本框 23">
            <a:extLst>
              <a:ext uri="{FF2B5EF4-FFF2-40B4-BE49-F238E27FC236}">
                <a16:creationId xmlns:a16="http://schemas.microsoft.com/office/drawing/2014/main" id="{7A441256-4C0D-415F-A0DB-4CADD76F30F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173217" y="424107"/>
            <a:ext cx="18455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zh-CN" altLang="en-US" sz="3200" dirty="0">
                <a:gradFill flip="none" rotWithShape="1">
                  <a:gsLst>
                    <a:gs pos="28000">
                      <a:srgbClr val="E0A368"/>
                    </a:gs>
                    <a:gs pos="23000">
                      <a:srgbClr val="FBE2C3"/>
                    </a:gs>
                    <a:gs pos="68000">
                      <a:srgbClr val="CF8B4F"/>
                    </a:gs>
                    <a:gs pos="56000">
                      <a:srgbClr val="FBE2C3"/>
                    </a:gs>
                    <a:gs pos="81000">
                      <a:srgbClr val="FBE2C3"/>
                    </a:gs>
                  </a:gsLst>
                  <a:lin ang="1800000" scaled="0"/>
                  <a:tileRect/>
                </a:gradFill>
                <a:effectLst>
                  <a:outerShdw blurRad="190500" dist="38100" dir="2700000" sx="101000" sy="101000" algn="tl" rotWithShape="0">
                    <a:prstClr val="black">
                      <a:alpha val="2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日出东方</a:t>
            </a:r>
          </a:p>
        </p:txBody>
      </p:sp>
      <p:grpSp>
        <p:nvGrpSpPr>
          <p:cNvPr id="25" name="PA-组合 24">
            <a:extLst>
              <a:ext uri="{FF2B5EF4-FFF2-40B4-BE49-F238E27FC236}">
                <a16:creationId xmlns:a16="http://schemas.microsoft.com/office/drawing/2014/main" id="{1E5A3D12-D9EB-49A4-A557-2D9F4B3276C4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2621726" y="488196"/>
            <a:ext cx="6948549" cy="435157"/>
            <a:chOff x="3060771" y="488196"/>
            <a:chExt cx="6948549" cy="435157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0D44DA63-0CCF-4304-BBE5-F0074B7FC5F2}"/>
                </a:ext>
              </a:extLst>
            </p:cNvPr>
            <p:cNvGrpSpPr/>
            <p:nvPr/>
          </p:nvGrpSpPr>
          <p:grpSpPr>
            <a:xfrm>
              <a:off x="3060771" y="488196"/>
              <a:ext cx="2014600" cy="435157"/>
              <a:chOff x="2066925" y="4231229"/>
              <a:chExt cx="2014600" cy="435157"/>
            </a:xfrm>
          </p:grpSpPr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id="{CAF4911E-B8C3-4E4F-B465-944B9D04E0D4}"/>
                  </a:ext>
                </a:extLst>
              </p:cNvPr>
              <p:cNvGrpSpPr/>
              <p:nvPr/>
            </p:nvGrpSpPr>
            <p:grpSpPr>
              <a:xfrm>
                <a:off x="3810670" y="4231229"/>
                <a:ext cx="270855" cy="435157"/>
                <a:chOff x="3810670" y="4231229"/>
                <a:chExt cx="270855" cy="435157"/>
              </a:xfrm>
            </p:grpSpPr>
            <p:sp>
              <p:nvSpPr>
                <p:cNvPr id="35" name="PA-星形: 五角 27">
                  <a:extLst>
                    <a:ext uri="{FF2B5EF4-FFF2-40B4-BE49-F238E27FC236}">
                      <a16:creationId xmlns:a16="http://schemas.microsoft.com/office/drawing/2014/main" id="{976B6A43-1FAD-45FB-A6AD-DCF216DB04C5}"/>
                    </a:ext>
                  </a:extLst>
                </p:cNvPr>
                <p:cNvSpPr/>
                <p:nvPr>
                  <p:custDataLst>
                    <p:tags r:id="rId9"/>
                  </p:custDataLst>
                </p:nvPr>
              </p:nvSpPr>
              <p:spPr>
                <a:xfrm>
                  <a:off x="3958311" y="4231229"/>
                  <a:ext cx="123214" cy="123214"/>
                </a:xfrm>
                <a:prstGeom prst="star5">
                  <a:avLst/>
                </a:prstGeom>
                <a:gradFill>
                  <a:gsLst>
                    <a:gs pos="100000">
                      <a:srgbClr val="FBE2C3"/>
                    </a:gs>
                    <a:gs pos="76000">
                      <a:srgbClr val="E0AD7D"/>
                    </a:gs>
                    <a:gs pos="38038">
                      <a:srgbClr val="E0A368"/>
                    </a:gs>
                    <a:gs pos="22000">
                      <a:srgbClr val="FBE2C3"/>
                    </a:gs>
                    <a:gs pos="0">
                      <a:srgbClr val="FBE2C3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PA-星形: 五角 28">
                  <a:extLst>
                    <a:ext uri="{FF2B5EF4-FFF2-40B4-BE49-F238E27FC236}">
                      <a16:creationId xmlns:a16="http://schemas.microsoft.com/office/drawing/2014/main" id="{9E90A281-65A0-403A-BD0B-73291C30469F}"/>
                    </a:ext>
                  </a:extLst>
                </p:cNvPr>
                <p:cNvSpPr/>
                <p:nvPr>
                  <p:custDataLst>
                    <p:tags r:id="rId10"/>
                  </p:custDataLst>
                </p:nvPr>
              </p:nvSpPr>
              <p:spPr>
                <a:xfrm>
                  <a:off x="3810670" y="4373240"/>
                  <a:ext cx="151134" cy="151134"/>
                </a:xfrm>
                <a:prstGeom prst="star5">
                  <a:avLst/>
                </a:prstGeom>
                <a:gradFill>
                  <a:gsLst>
                    <a:gs pos="100000">
                      <a:srgbClr val="FBE2C3"/>
                    </a:gs>
                    <a:gs pos="76000">
                      <a:srgbClr val="E0AD7D"/>
                    </a:gs>
                    <a:gs pos="38038">
                      <a:srgbClr val="E0A368"/>
                    </a:gs>
                    <a:gs pos="22000">
                      <a:srgbClr val="FBE2C3"/>
                    </a:gs>
                    <a:gs pos="0">
                      <a:srgbClr val="FBE2C3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PA-星形: 五角 30">
                  <a:extLst>
                    <a:ext uri="{FF2B5EF4-FFF2-40B4-BE49-F238E27FC236}">
                      <a16:creationId xmlns:a16="http://schemas.microsoft.com/office/drawing/2014/main" id="{D3BBA4F3-5BDE-4D18-B88E-18525C45C2CD}"/>
                    </a:ext>
                  </a:extLst>
                </p:cNvPr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3958311" y="4543172"/>
                  <a:ext cx="123214" cy="123214"/>
                </a:xfrm>
                <a:prstGeom prst="star5">
                  <a:avLst/>
                </a:prstGeom>
                <a:gradFill>
                  <a:gsLst>
                    <a:gs pos="100000">
                      <a:srgbClr val="FBE2C3"/>
                    </a:gs>
                    <a:gs pos="76000">
                      <a:srgbClr val="E0AD7D"/>
                    </a:gs>
                    <a:gs pos="38038">
                      <a:srgbClr val="E0A368"/>
                    </a:gs>
                    <a:gs pos="22000">
                      <a:srgbClr val="FBE2C3"/>
                    </a:gs>
                    <a:gs pos="0">
                      <a:srgbClr val="FBE2C3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34" name="PA-直接连接符 33">
                <a:extLst>
                  <a:ext uri="{FF2B5EF4-FFF2-40B4-BE49-F238E27FC236}">
                    <a16:creationId xmlns:a16="http://schemas.microsoft.com/office/drawing/2014/main" id="{112DBFAA-A5D5-407D-9F84-1C81CA1ABDA8}"/>
                  </a:ext>
                </a:extLst>
              </p:cNvPr>
              <p:cNvCxnSpPr>
                <a:cxnSpLocks/>
              </p:cNvCxnSpPr>
              <p:nvPr>
                <p:custDataLst>
                  <p:tags r:id="rId8"/>
                </p:custDataLst>
              </p:nvPr>
            </p:nvCxnSpPr>
            <p:spPr>
              <a:xfrm flipH="1">
                <a:off x="2066925" y="4459528"/>
                <a:ext cx="1672307" cy="0"/>
              </a:xfrm>
              <a:prstGeom prst="line">
                <a:avLst/>
              </a:prstGeom>
              <a:ln>
                <a:gradFill>
                  <a:gsLst>
                    <a:gs pos="100000">
                      <a:srgbClr val="FBE2C3">
                        <a:alpha val="0"/>
                      </a:srgbClr>
                    </a:gs>
                    <a:gs pos="0">
                      <a:srgbClr val="E0A368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A6089C31-58E4-4177-B594-702182AF81C3}"/>
                </a:ext>
              </a:extLst>
            </p:cNvPr>
            <p:cNvGrpSpPr/>
            <p:nvPr/>
          </p:nvGrpSpPr>
          <p:grpSpPr>
            <a:xfrm>
              <a:off x="7990747" y="488196"/>
              <a:ext cx="2018573" cy="435157"/>
              <a:chOff x="8320761" y="4231229"/>
              <a:chExt cx="2018573" cy="435157"/>
            </a:xfrm>
          </p:grpSpPr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0DE97872-0B5A-419B-A144-482F05DCE5E3}"/>
                  </a:ext>
                </a:extLst>
              </p:cNvPr>
              <p:cNvGrpSpPr/>
              <p:nvPr/>
            </p:nvGrpSpPr>
            <p:grpSpPr>
              <a:xfrm>
                <a:off x="8320761" y="4231229"/>
                <a:ext cx="274348" cy="435157"/>
                <a:chOff x="8320761" y="4231229"/>
                <a:chExt cx="274348" cy="435157"/>
              </a:xfrm>
            </p:grpSpPr>
            <p:sp>
              <p:nvSpPr>
                <p:cNvPr id="30" name="PA-星形: 五角 40">
                  <a:extLst>
                    <a:ext uri="{FF2B5EF4-FFF2-40B4-BE49-F238E27FC236}">
                      <a16:creationId xmlns:a16="http://schemas.microsoft.com/office/drawing/2014/main" id="{B357C5E4-1498-4355-97A1-E66D36830A52}"/>
                    </a:ext>
                  </a:extLst>
                </p:cNvPr>
                <p:cNvSpPr/>
                <p:nvPr>
                  <p:custDataLst>
                    <p:tags r:id="rId5"/>
                  </p:custDataLst>
                </p:nvPr>
              </p:nvSpPr>
              <p:spPr>
                <a:xfrm>
                  <a:off x="8320761" y="4231229"/>
                  <a:ext cx="123214" cy="123214"/>
                </a:xfrm>
                <a:prstGeom prst="star5">
                  <a:avLst/>
                </a:prstGeom>
                <a:gradFill>
                  <a:gsLst>
                    <a:gs pos="100000">
                      <a:srgbClr val="FBE2C3"/>
                    </a:gs>
                    <a:gs pos="76000">
                      <a:srgbClr val="E0AD7D"/>
                    </a:gs>
                    <a:gs pos="38038">
                      <a:srgbClr val="E0A368"/>
                    </a:gs>
                    <a:gs pos="22000">
                      <a:srgbClr val="FBE2C3"/>
                    </a:gs>
                    <a:gs pos="0">
                      <a:srgbClr val="FBE2C3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PA-星形: 五角 41">
                  <a:extLst>
                    <a:ext uri="{FF2B5EF4-FFF2-40B4-BE49-F238E27FC236}">
                      <a16:creationId xmlns:a16="http://schemas.microsoft.com/office/drawing/2014/main" id="{5FFD0437-0579-4FBE-AA56-D0655199FCD3}"/>
                    </a:ext>
                  </a:extLst>
                </p:cNvPr>
                <p:cNvSpPr/>
                <p:nvPr>
                  <p:custDataLst>
                    <p:tags r:id="rId6"/>
                  </p:custDataLst>
                </p:nvPr>
              </p:nvSpPr>
              <p:spPr>
                <a:xfrm>
                  <a:off x="8443975" y="4373240"/>
                  <a:ext cx="151134" cy="151134"/>
                </a:xfrm>
                <a:prstGeom prst="star5">
                  <a:avLst/>
                </a:prstGeom>
                <a:gradFill>
                  <a:gsLst>
                    <a:gs pos="100000">
                      <a:srgbClr val="FBE2C3"/>
                    </a:gs>
                    <a:gs pos="76000">
                      <a:srgbClr val="E0AD7D"/>
                    </a:gs>
                    <a:gs pos="38038">
                      <a:srgbClr val="E0A368"/>
                    </a:gs>
                    <a:gs pos="22000">
                      <a:srgbClr val="FBE2C3"/>
                    </a:gs>
                    <a:gs pos="0">
                      <a:srgbClr val="FBE2C3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PA-星形: 五角 42">
                  <a:extLst>
                    <a:ext uri="{FF2B5EF4-FFF2-40B4-BE49-F238E27FC236}">
                      <a16:creationId xmlns:a16="http://schemas.microsoft.com/office/drawing/2014/main" id="{CABA386E-C2E4-4DDD-BCAA-A9410731CDE7}"/>
                    </a:ext>
                  </a:extLst>
                </p:cNvPr>
                <p:cNvSpPr/>
                <p:nvPr>
                  <p:custDataLst>
                    <p:tags r:id="rId7"/>
                  </p:custDataLst>
                </p:nvPr>
              </p:nvSpPr>
              <p:spPr>
                <a:xfrm>
                  <a:off x="8320761" y="4543172"/>
                  <a:ext cx="123214" cy="123214"/>
                </a:xfrm>
                <a:prstGeom prst="star5">
                  <a:avLst/>
                </a:prstGeom>
                <a:gradFill>
                  <a:gsLst>
                    <a:gs pos="100000">
                      <a:srgbClr val="FBE2C3"/>
                    </a:gs>
                    <a:gs pos="76000">
                      <a:srgbClr val="E0AD7D"/>
                    </a:gs>
                    <a:gs pos="38038">
                      <a:srgbClr val="E0A368"/>
                    </a:gs>
                    <a:gs pos="22000">
                      <a:srgbClr val="FBE2C3"/>
                    </a:gs>
                    <a:gs pos="0">
                      <a:srgbClr val="FBE2C3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29" name="PA-直接连接符 43">
                <a:extLst>
                  <a:ext uri="{FF2B5EF4-FFF2-40B4-BE49-F238E27FC236}">
                    <a16:creationId xmlns:a16="http://schemas.microsoft.com/office/drawing/2014/main" id="{93A5804C-449E-47B6-8A8A-A1744A6945AB}"/>
                  </a:ext>
                </a:extLst>
              </p:cNvPr>
              <p:cNvCxnSpPr>
                <a:cxnSpLocks/>
              </p:cNvCxnSpPr>
              <p:nvPr>
                <p:custDataLst>
                  <p:tags r:id="rId4"/>
                </p:custDataLst>
              </p:nvPr>
            </p:nvCxnSpPr>
            <p:spPr>
              <a:xfrm flipH="1">
                <a:off x="8667027" y="4459528"/>
                <a:ext cx="1672307" cy="0"/>
              </a:xfrm>
              <a:prstGeom prst="line">
                <a:avLst/>
              </a:prstGeom>
              <a:ln>
                <a:gradFill>
                  <a:gsLst>
                    <a:gs pos="0">
                      <a:srgbClr val="FBE2C3">
                        <a:alpha val="0"/>
                      </a:srgbClr>
                    </a:gs>
                    <a:gs pos="100000">
                      <a:srgbClr val="E0A368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40F9120E-8976-498A-BC49-E6377487799C}"/>
              </a:ext>
            </a:extLst>
          </p:cNvPr>
          <p:cNvSpPr/>
          <p:nvPr/>
        </p:nvSpPr>
        <p:spPr>
          <a:xfrm>
            <a:off x="2053428" y="1347748"/>
            <a:ext cx="131318" cy="661021"/>
          </a:xfrm>
          <a:custGeom>
            <a:avLst/>
            <a:gdLst>
              <a:gd name="connsiteX0" fmla="*/ 251460 w 502920"/>
              <a:gd name="connsiteY0" fmla="*/ 0 h 1528895"/>
              <a:gd name="connsiteX1" fmla="*/ 502920 w 502920"/>
              <a:gd name="connsiteY1" fmla="*/ 1325880 h 1528895"/>
              <a:gd name="connsiteX2" fmla="*/ 500140 w 502920"/>
              <a:gd name="connsiteY2" fmla="*/ 1325880 h 1528895"/>
              <a:gd name="connsiteX3" fmla="*/ 502920 w 502920"/>
              <a:gd name="connsiteY3" fmla="*/ 1345944 h 1528895"/>
              <a:gd name="connsiteX4" fmla="*/ 251460 w 502920"/>
              <a:gd name="connsiteY4" fmla="*/ 1528895 h 1528895"/>
              <a:gd name="connsiteX5" fmla="*/ 0 w 502920"/>
              <a:gd name="connsiteY5" fmla="*/ 1345944 h 1528895"/>
              <a:gd name="connsiteX6" fmla="*/ 2780 w 502920"/>
              <a:gd name="connsiteY6" fmla="*/ 1325880 h 1528895"/>
              <a:gd name="connsiteX7" fmla="*/ 0 w 502920"/>
              <a:gd name="connsiteY7" fmla="*/ 1325880 h 1528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2920" h="1528895">
                <a:moveTo>
                  <a:pt x="251460" y="0"/>
                </a:moveTo>
                <a:lnTo>
                  <a:pt x="502920" y="1325880"/>
                </a:lnTo>
                <a:lnTo>
                  <a:pt x="500140" y="1325880"/>
                </a:lnTo>
                <a:lnTo>
                  <a:pt x="502920" y="1345944"/>
                </a:lnTo>
                <a:cubicBezTo>
                  <a:pt x="502920" y="1446985"/>
                  <a:pt x="390338" y="1528895"/>
                  <a:pt x="251460" y="1528895"/>
                </a:cubicBezTo>
                <a:cubicBezTo>
                  <a:pt x="112582" y="1528895"/>
                  <a:pt x="0" y="1446985"/>
                  <a:pt x="0" y="1345944"/>
                </a:cubicBezTo>
                <a:lnTo>
                  <a:pt x="2780" y="1325880"/>
                </a:lnTo>
                <a:lnTo>
                  <a:pt x="0" y="1325880"/>
                </a:lnTo>
                <a:close/>
              </a:path>
            </a:pathLst>
          </a:custGeom>
          <a:noFill/>
          <a:ln w="9525">
            <a:solidFill>
              <a:schemeClr val="accent1">
                <a:lumMod val="60000"/>
                <a:lumOff val="40000"/>
              </a:schemeClr>
            </a:solidFill>
          </a:ln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5" name="任意多边形: 形状 74">
            <a:extLst>
              <a:ext uri="{FF2B5EF4-FFF2-40B4-BE49-F238E27FC236}">
                <a16:creationId xmlns:a16="http://schemas.microsoft.com/office/drawing/2014/main" id="{CB63DC66-F641-41EA-976D-9CB158D4597E}"/>
              </a:ext>
            </a:extLst>
          </p:cNvPr>
          <p:cNvSpPr/>
          <p:nvPr/>
        </p:nvSpPr>
        <p:spPr>
          <a:xfrm>
            <a:off x="806588" y="1706078"/>
            <a:ext cx="2530639" cy="3475256"/>
          </a:xfrm>
          <a:custGeom>
            <a:avLst/>
            <a:gdLst>
              <a:gd name="connsiteX0" fmla="*/ 1267122 w 2502234"/>
              <a:gd name="connsiteY0" fmla="*/ 137565 h 3436249"/>
              <a:gd name="connsiteX1" fmla="*/ 1123457 w 2502234"/>
              <a:gd name="connsiteY1" fmla="*/ 281230 h 3436249"/>
              <a:gd name="connsiteX2" fmla="*/ 1267122 w 2502234"/>
              <a:gd name="connsiteY2" fmla="*/ 424895 h 3436249"/>
              <a:gd name="connsiteX3" fmla="*/ 1410787 w 2502234"/>
              <a:gd name="connsiteY3" fmla="*/ 281230 h 3436249"/>
              <a:gd name="connsiteX4" fmla="*/ 1267122 w 2502234"/>
              <a:gd name="connsiteY4" fmla="*/ 137565 h 3436249"/>
              <a:gd name="connsiteX5" fmla="*/ 118831 w 2502234"/>
              <a:gd name="connsiteY5" fmla="*/ 0 h 3436249"/>
              <a:gd name="connsiteX6" fmla="*/ 2383403 w 2502234"/>
              <a:gd name="connsiteY6" fmla="*/ 0 h 3436249"/>
              <a:gd name="connsiteX7" fmla="*/ 2502234 w 2502234"/>
              <a:gd name="connsiteY7" fmla="*/ 118831 h 3436249"/>
              <a:gd name="connsiteX8" fmla="*/ 2502234 w 2502234"/>
              <a:gd name="connsiteY8" fmla="*/ 3317418 h 3436249"/>
              <a:gd name="connsiteX9" fmla="*/ 2383403 w 2502234"/>
              <a:gd name="connsiteY9" fmla="*/ 3436249 h 3436249"/>
              <a:gd name="connsiteX10" fmla="*/ 118831 w 2502234"/>
              <a:gd name="connsiteY10" fmla="*/ 3436249 h 3436249"/>
              <a:gd name="connsiteX11" fmla="*/ 0 w 2502234"/>
              <a:gd name="connsiteY11" fmla="*/ 3317418 h 3436249"/>
              <a:gd name="connsiteX12" fmla="*/ 0 w 2502234"/>
              <a:gd name="connsiteY12" fmla="*/ 118831 h 3436249"/>
              <a:gd name="connsiteX13" fmla="*/ 118831 w 2502234"/>
              <a:gd name="connsiteY13" fmla="*/ 0 h 3436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502234" h="3436249">
                <a:moveTo>
                  <a:pt x="1267122" y="137565"/>
                </a:moveTo>
                <a:cubicBezTo>
                  <a:pt x="1187778" y="137565"/>
                  <a:pt x="1123457" y="201886"/>
                  <a:pt x="1123457" y="281230"/>
                </a:cubicBezTo>
                <a:cubicBezTo>
                  <a:pt x="1123457" y="360574"/>
                  <a:pt x="1187778" y="424895"/>
                  <a:pt x="1267122" y="424895"/>
                </a:cubicBezTo>
                <a:cubicBezTo>
                  <a:pt x="1346466" y="424895"/>
                  <a:pt x="1410787" y="360574"/>
                  <a:pt x="1410787" y="281230"/>
                </a:cubicBezTo>
                <a:cubicBezTo>
                  <a:pt x="1410787" y="201886"/>
                  <a:pt x="1346466" y="137565"/>
                  <a:pt x="1267122" y="137565"/>
                </a:cubicBezTo>
                <a:close/>
                <a:moveTo>
                  <a:pt x="118831" y="0"/>
                </a:moveTo>
                <a:lnTo>
                  <a:pt x="2383403" y="0"/>
                </a:lnTo>
                <a:cubicBezTo>
                  <a:pt x="2449032" y="0"/>
                  <a:pt x="2502234" y="53202"/>
                  <a:pt x="2502234" y="118831"/>
                </a:cubicBezTo>
                <a:lnTo>
                  <a:pt x="2502234" y="3317418"/>
                </a:lnTo>
                <a:cubicBezTo>
                  <a:pt x="2502234" y="3383047"/>
                  <a:pt x="2449032" y="3436249"/>
                  <a:pt x="2383403" y="3436249"/>
                </a:cubicBezTo>
                <a:lnTo>
                  <a:pt x="118831" y="3436249"/>
                </a:lnTo>
                <a:cubicBezTo>
                  <a:pt x="53202" y="3436249"/>
                  <a:pt x="0" y="3383047"/>
                  <a:pt x="0" y="3317418"/>
                </a:cubicBezTo>
                <a:lnTo>
                  <a:pt x="0" y="118831"/>
                </a:lnTo>
                <a:cubicBezTo>
                  <a:pt x="0" y="53202"/>
                  <a:pt x="53202" y="0"/>
                  <a:pt x="118831" y="0"/>
                </a:cubicBezTo>
                <a:close/>
              </a:path>
            </a:pathLst>
          </a:custGeom>
          <a:gradFill flip="none" rotWithShape="1">
            <a:gsLst>
              <a:gs pos="76000">
                <a:srgbClr val="580002"/>
              </a:gs>
              <a:gs pos="0">
                <a:srgbClr val="C10507"/>
              </a:gs>
              <a:gs pos="100000">
                <a:srgbClr val="580002"/>
              </a:gs>
            </a:gsLst>
            <a:path path="circle">
              <a:fillToRect l="50000" t="50000" r="50000" b="50000"/>
            </a:path>
            <a:tileRect/>
          </a:gradFill>
          <a:ln w="31750">
            <a:gradFill>
              <a:gsLst>
                <a:gs pos="0">
                  <a:srgbClr val="EACAB3"/>
                </a:gs>
                <a:gs pos="36000">
                  <a:srgbClr val="B7886C"/>
                </a:gs>
                <a:gs pos="70000">
                  <a:srgbClr val="EACAB3"/>
                </a:gs>
                <a:gs pos="100000">
                  <a:srgbClr val="BF9175"/>
                </a:gs>
              </a:gsLst>
              <a:lin ang="5400000" scaled="1"/>
            </a:gradFill>
          </a:ln>
          <a:effectLst>
            <a:outerShdw blurRad="254000" sx="102000" sy="102000" algn="ctr" rotWithShape="0">
              <a:srgbClr val="580002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EFB08AE5-DC0D-466F-812C-754870C879CB}"/>
              </a:ext>
            </a:extLst>
          </p:cNvPr>
          <p:cNvSpPr txBox="1"/>
          <p:nvPr/>
        </p:nvSpPr>
        <p:spPr>
          <a:xfrm>
            <a:off x="1628502" y="4441436"/>
            <a:ext cx="8963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ln>
                  <a:gradFill>
                    <a:gsLst>
                      <a:gs pos="0">
                        <a:schemeClr val="bg1"/>
                      </a:gs>
                      <a:gs pos="9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cs typeface="+mn-ea"/>
                <a:sym typeface="+mn-lt"/>
              </a:rPr>
              <a:t>1921</a:t>
            </a:r>
            <a:endParaRPr lang="zh-CN" altLang="en-US" sz="2400" b="1" dirty="0">
              <a:ln>
                <a:gradFill>
                  <a:gsLst>
                    <a:gs pos="0">
                      <a:schemeClr val="bg1"/>
                    </a:gs>
                    <a:gs pos="9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cs typeface="+mn-ea"/>
              <a:sym typeface="+mn-lt"/>
            </a:endParaRP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6F5D8DB2-509C-4E6B-9D45-413D933895CB}"/>
              </a:ext>
            </a:extLst>
          </p:cNvPr>
          <p:cNvSpPr/>
          <p:nvPr/>
        </p:nvSpPr>
        <p:spPr>
          <a:xfrm>
            <a:off x="1034308" y="2228560"/>
            <a:ext cx="2093037" cy="1714682"/>
          </a:xfrm>
          <a:prstGeom prst="rect">
            <a:avLst/>
          </a:prstGeom>
          <a:noFill/>
          <a:ln>
            <a:noFill/>
          </a:ln>
        </p:spPr>
        <p:txBody>
          <a:bodyPr wrap="square" lIns="36000" tIns="72000" rIns="36000" bIns="7200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spc="100" dirty="0">
                <a:solidFill>
                  <a:schemeClr val="bg1"/>
                </a:solidFill>
                <a:cs typeface="+mn-ea"/>
                <a:sym typeface="+mn-lt"/>
              </a:rPr>
              <a:t>我们应始终站在完全独立的立场上，只维护无产阶级的利益，不同其他党派建立任何关系。 </a:t>
            </a:r>
          </a:p>
        </p:txBody>
      </p:sp>
      <p:cxnSp>
        <p:nvCxnSpPr>
          <p:cNvPr id="81" name="直接连接符 80">
            <a:extLst>
              <a:ext uri="{FF2B5EF4-FFF2-40B4-BE49-F238E27FC236}">
                <a16:creationId xmlns:a16="http://schemas.microsoft.com/office/drawing/2014/main" id="{963D324E-ED87-40ED-88B4-DB5914E6A6A2}"/>
              </a:ext>
            </a:extLst>
          </p:cNvPr>
          <p:cNvCxnSpPr>
            <a:cxnSpLocks/>
            <a:stCxn id="72" idx="0"/>
            <a:endCxn id="72" idx="7"/>
          </p:cNvCxnSpPr>
          <p:nvPr/>
        </p:nvCxnSpPr>
        <p:spPr>
          <a:xfrm flipH="1">
            <a:off x="2053428" y="1347748"/>
            <a:ext cx="65660" cy="573247"/>
          </a:xfrm>
          <a:prstGeom prst="line">
            <a:avLst/>
          </a:prstGeom>
          <a:ln w="952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4F031487-9183-45C6-9BAF-B86CDB68D294}"/>
              </a:ext>
            </a:extLst>
          </p:cNvPr>
          <p:cNvGrpSpPr/>
          <p:nvPr/>
        </p:nvGrpSpPr>
        <p:grpSpPr>
          <a:xfrm>
            <a:off x="2050374" y="1233138"/>
            <a:ext cx="131929" cy="131929"/>
            <a:chOff x="572791" y="1569289"/>
            <a:chExt cx="310486" cy="310486"/>
          </a:xfrm>
        </p:grpSpPr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D2E15F6F-A7FF-42A6-86A0-13CE9DF67545}"/>
                </a:ext>
              </a:extLst>
            </p:cNvPr>
            <p:cNvSpPr/>
            <p:nvPr/>
          </p:nvSpPr>
          <p:spPr>
            <a:xfrm flipV="1">
              <a:off x="623470" y="1618728"/>
              <a:ext cx="211608" cy="211608"/>
            </a:xfrm>
            <a:prstGeom prst="ellipse">
              <a:avLst/>
            </a:prstGeom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8FDA3D04-4BCE-4348-A67E-F84152ED0B57}"/>
                </a:ext>
              </a:extLst>
            </p:cNvPr>
            <p:cNvSpPr/>
            <p:nvPr/>
          </p:nvSpPr>
          <p:spPr>
            <a:xfrm flipV="1">
              <a:off x="572791" y="1569289"/>
              <a:ext cx="310486" cy="310486"/>
            </a:xfrm>
            <a:prstGeom prst="ellipse">
              <a:avLst/>
            </a:prstGeom>
            <a:noFill/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47" name="任意多边形: 形状 146">
            <a:extLst>
              <a:ext uri="{FF2B5EF4-FFF2-40B4-BE49-F238E27FC236}">
                <a16:creationId xmlns:a16="http://schemas.microsoft.com/office/drawing/2014/main" id="{E963C19F-1D8D-426F-8E14-965D88555338}"/>
              </a:ext>
            </a:extLst>
          </p:cNvPr>
          <p:cNvSpPr/>
          <p:nvPr/>
        </p:nvSpPr>
        <p:spPr>
          <a:xfrm>
            <a:off x="996162" y="1268938"/>
            <a:ext cx="10532171" cy="321984"/>
          </a:xfrm>
          <a:custGeom>
            <a:avLst/>
            <a:gdLst>
              <a:gd name="connsiteX0" fmla="*/ 0 w 11132457"/>
              <a:gd name="connsiteY0" fmla="*/ 151638 h 340336"/>
              <a:gd name="connsiteX1" fmla="*/ 1175657 w 11132457"/>
              <a:gd name="connsiteY1" fmla="*/ 6495 h 340336"/>
              <a:gd name="connsiteX2" fmla="*/ 4005943 w 11132457"/>
              <a:gd name="connsiteY2" fmla="*/ 340323 h 340336"/>
              <a:gd name="connsiteX3" fmla="*/ 6850743 w 11132457"/>
              <a:gd name="connsiteY3" fmla="*/ 21009 h 340336"/>
              <a:gd name="connsiteX4" fmla="*/ 9724571 w 11132457"/>
              <a:gd name="connsiteY4" fmla="*/ 311295 h 340336"/>
              <a:gd name="connsiteX5" fmla="*/ 11132457 w 11132457"/>
              <a:gd name="connsiteY5" fmla="*/ 21009 h 340336"/>
              <a:gd name="connsiteX6" fmla="*/ 11132457 w 11132457"/>
              <a:gd name="connsiteY6" fmla="*/ 21009 h 340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132457" h="340336">
                <a:moveTo>
                  <a:pt x="0" y="151638"/>
                </a:moveTo>
                <a:cubicBezTo>
                  <a:pt x="254000" y="63343"/>
                  <a:pt x="508000" y="-24952"/>
                  <a:pt x="1175657" y="6495"/>
                </a:cubicBezTo>
                <a:cubicBezTo>
                  <a:pt x="1843314" y="37942"/>
                  <a:pt x="3060095" y="337904"/>
                  <a:pt x="4005943" y="340323"/>
                </a:cubicBezTo>
                <a:cubicBezTo>
                  <a:pt x="4951791" y="342742"/>
                  <a:pt x="5897638" y="25847"/>
                  <a:pt x="6850743" y="21009"/>
                </a:cubicBezTo>
                <a:cubicBezTo>
                  <a:pt x="7803848" y="16171"/>
                  <a:pt x="9010952" y="311295"/>
                  <a:pt x="9724571" y="311295"/>
                </a:cubicBezTo>
                <a:cubicBezTo>
                  <a:pt x="10438190" y="311295"/>
                  <a:pt x="11132457" y="21009"/>
                  <a:pt x="11132457" y="21009"/>
                </a:cubicBezTo>
                <a:lnTo>
                  <a:pt x="11132457" y="21009"/>
                </a:lnTo>
              </a:path>
            </a:pathLst>
          </a:custGeom>
          <a:noFill/>
          <a:ln>
            <a:solidFill>
              <a:schemeClr val="accent1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8" name="任意多边形: 形状 147">
            <a:extLst>
              <a:ext uri="{FF2B5EF4-FFF2-40B4-BE49-F238E27FC236}">
                <a16:creationId xmlns:a16="http://schemas.microsoft.com/office/drawing/2014/main" id="{876CC949-4897-433F-875A-20DA21EA9E16}"/>
              </a:ext>
            </a:extLst>
          </p:cNvPr>
          <p:cNvSpPr/>
          <p:nvPr/>
        </p:nvSpPr>
        <p:spPr>
          <a:xfrm>
            <a:off x="837836" y="1241617"/>
            <a:ext cx="10532171" cy="308999"/>
          </a:xfrm>
          <a:custGeom>
            <a:avLst/>
            <a:gdLst>
              <a:gd name="connsiteX0" fmla="*/ 0 w 11132457"/>
              <a:gd name="connsiteY0" fmla="*/ 151638 h 340336"/>
              <a:gd name="connsiteX1" fmla="*/ 1175657 w 11132457"/>
              <a:gd name="connsiteY1" fmla="*/ 6495 h 340336"/>
              <a:gd name="connsiteX2" fmla="*/ 4005943 w 11132457"/>
              <a:gd name="connsiteY2" fmla="*/ 340323 h 340336"/>
              <a:gd name="connsiteX3" fmla="*/ 6850743 w 11132457"/>
              <a:gd name="connsiteY3" fmla="*/ 21009 h 340336"/>
              <a:gd name="connsiteX4" fmla="*/ 9724571 w 11132457"/>
              <a:gd name="connsiteY4" fmla="*/ 311295 h 340336"/>
              <a:gd name="connsiteX5" fmla="*/ 11132457 w 11132457"/>
              <a:gd name="connsiteY5" fmla="*/ 21009 h 340336"/>
              <a:gd name="connsiteX6" fmla="*/ 11132457 w 11132457"/>
              <a:gd name="connsiteY6" fmla="*/ 21009 h 340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132457" h="340336">
                <a:moveTo>
                  <a:pt x="0" y="151638"/>
                </a:moveTo>
                <a:cubicBezTo>
                  <a:pt x="254000" y="63343"/>
                  <a:pt x="508000" y="-24952"/>
                  <a:pt x="1175657" y="6495"/>
                </a:cubicBezTo>
                <a:cubicBezTo>
                  <a:pt x="1843314" y="37942"/>
                  <a:pt x="3060095" y="337904"/>
                  <a:pt x="4005943" y="340323"/>
                </a:cubicBezTo>
                <a:cubicBezTo>
                  <a:pt x="4951791" y="342742"/>
                  <a:pt x="5897638" y="25847"/>
                  <a:pt x="6850743" y="21009"/>
                </a:cubicBezTo>
                <a:cubicBezTo>
                  <a:pt x="7803848" y="16171"/>
                  <a:pt x="9010952" y="311295"/>
                  <a:pt x="9724571" y="311295"/>
                </a:cubicBezTo>
                <a:cubicBezTo>
                  <a:pt x="10438190" y="311295"/>
                  <a:pt x="11132457" y="21009"/>
                  <a:pt x="11132457" y="21009"/>
                </a:cubicBezTo>
                <a:lnTo>
                  <a:pt x="11132457" y="21009"/>
                </a:lnTo>
              </a:path>
            </a:pathLst>
          </a:custGeom>
          <a:noFill/>
          <a:ln>
            <a:solidFill>
              <a:schemeClr val="accent1">
                <a:lumMod val="20000"/>
                <a:lumOff val="8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9" name="组合 148">
            <a:extLst>
              <a:ext uri="{FF2B5EF4-FFF2-40B4-BE49-F238E27FC236}">
                <a16:creationId xmlns:a16="http://schemas.microsoft.com/office/drawing/2014/main" id="{93E39852-6D33-4F57-A5C5-26A9FEAD13C4}"/>
              </a:ext>
            </a:extLst>
          </p:cNvPr>
          <p:cNvGrpSpPr/>
          <p:nvPr/>
        </p:nvGrpSpPr>
        <p:grpSpPr>
          <a:xfrm flipV="1">
            <a:off x="1965724" y="1138894"/>
            <a:ext cx="302279" cy="302279"/>
            <a:chOff x="1584960" y="1935480"/>
            <a:chExt cx="817738" cy="817738"/>
          </a:xfrm>
          <a:effectLst>
            <a:outerShdw blurRad="190500" algn="ctr" rotWithShape="0">
              <a:schemeClr val="accent1">
                <a:lumMod val="40000"/>
                <a:lumOff val="60000"/>
                <a:alpha val="30000"/>
              </a:schemeClr>
            </a:outerShdw>
          </a:effectLst>
        </p:grpSpPr>
        <p:sp>
          <p:nvSpPr>
            <p:cNvPr id="150" name="椭圆 149">
              <a:extLst>
                <a:ext uri="{FF2B5EF4-FFF2-40B4-BE49-F238E27FC236}">
                  <a16:creationId xmlns:a16="http://schemas.microsoft.com/office/drawing/2014/main" id="{E52B9FCD-E67E-4E49-9660-55695189BE7B}"/>
                </a:ext>
              </a:extLst>
            </p:cNvPr>
            <p:cNvSpPr/>
            <p:nvPr/>
          </p:nvSpPr>
          <p:spPr>
            <a:xfrm>
              <a:off x="1584960" y="1935480"/>
              <a:ext cx="817738" cy="817738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" name="箭头: 右 150">
              <a:extLst>
                <a:ext uri="{FF2B5EF4-FFF2-40B4-BE49-F238E27FC236}">
                  <a16:creationId xmlns:a16="http://schemas.microsoft.com/office/drawing/2014/main" id="{FD22E7D5-3EC4-41B1-8DD2-B85DDBD5F7AE}"/>
                </a:ext>
              </a:extLst>
            </p:cNvPr>
            <p:cNvSpPr/>
            <p:nvPr/>
          </p:nvSpPr>
          <p:spPr>
            <a:xfrm>
              <a:off x="1739993" y="2161478"/>
              <a:ext cx="507672" cy="365743"/>
            </a:xfrm>
            <a:prstGeom prst="rightArrow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id="{8A667B83-BEBF-45DC-B00D-530F43875DB5}"/>
              </a:ext>
            </a:extLst>
          </p:cNvPr>
          <p:cNvSpPr/>
          <p:nvPr/>
        </p:nvSpPr>
        <p:spPr>
          <a:xfrm>
            <a:off x="1775978" y="4758681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blipFill dpi="0" rotWithShape="1">
                  <a:blip r:embed="rId16"/>
                  <a:srcRect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独立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4A9C768-C815-4B5E-A93A-D0660206020B}"/>
              </a:ext>
            </a:extLst>
          </p:cNvPr>
          <p:cNvSpPr/>
          <p:nvPr/>
        </p:nvSpPr>
        <p:spPr>
          <a:xfrm>
            <a:off x="992445" y="3817896"/>
            <a:ext cx="2213397" cy="597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         ——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中共一大</a:t>
            </a:r>
            <a:r>
              <a:rPr lang="zh-CN" altLang="zh-CN" sz="1400" dirty="0">
                <a:solidFill>
                  <a:schemeClr val="bg1"/>
                </a:solidFill>
                <a:cs typeface="+mn-ea"/>
                <a:sym typeface="+mn-lt"/>
              </a:rPr>
              <a:t>《中国共产党第一个决议》 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62" name="图片 161">
            <a:extLst>
              <a:ext uri="{FF2B5EF4-FFF2-40B4-BE49-F238E27FC236}">
                <a16:creationId xmlns:a16="http://schemas.microsoft.com/office/drawing/2014/main" id="{F758A1B2-BEC3-4395-847B-39891D50C4CB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878" t="19878" r="38989" b="41172"/>
          <a:stretch/>
        </p:blipFill>
        <p:spPr>
          <a:xfrm>
            <a:off x="740930" y="2102531"/>
            <a:ext cx="1238360" cy="837430"/>
          </a:xfrm>
          <a:prstGeom prst="rect">
            <a:avLst/>
          </a:prstGeom>
        </p:spPr>
      </p:pic>
      <p:sp>
        <p:nvSpPr>
          <p:cNvPr id="163" name="任意多边形: 形状 162">
            <a:extLst>
              <a:ext uri="{FF2B5EF4-FFF2-40B4-BE49-F238E27FC236}">
                <a16:creationId xmlns:a16="http://schemas.microsoft.com/office/drawing/2014/main" id="{CF46AF33-93DD-40EF-8BD1-0D2C28262648}"/>
              </a:ext>
            </a:extLst>
          </p:cNvPr>
          <p:cNvSpPr/>
          <p:nvPr/>
        </p:nvSpPr>
        <p:spPr>
          <a:xfrm>
            <a:off x="6019401" y="1508247"/>
            <a:ext cx="131318" cy="661021"/>
          </a:xfrm>
          <a:custGeom>
            <a:avLst/>
            <a:gdLst>
              <a:gd name="connsiteX0" fmla="*/ 251460 w 502920"/>
              <a:gd name="connsiteY0" fmla="*/ 0 h 1528895"/>
              <a:gd name="connsiteX1" fmla="*/ 502920 w 502920"/>
              <a:gd name="connsiteY1" fmla="*/ 1325880 h 1528895"/>
              <a:gd name="connsiteX2" fmla="*/ 500140 w 502920"/>
              <a:gd name="connsiteY2" fmla="*/ 1325880 h 1528895"/>
              <a:gd name="connsiteX3" fmla="*/ 502920 w 502920"/>
              <a:gd name="connsiteY3" fmla="*/ 1345944 h 1528895"/>
              <a:gd name="connsiteX4" fmla="*/ 251460 w 502920"/>
              <a:gd name="connsiteY4" fmla="*/ 1528895 h 1528895"/>
              <a:gd name="connsiteX5" fmla="*/ 0 w 502920"/>
              <a:gd name="connsiteY5" fmla="*/ 1345944 h 1528895"/>
              <a:gd name="connsiteX6" fmla="*/ 2780 w 502920"/>
              <a:gd name="connsiteY6" fmla="*/ 1325880 h 1528895"/>
              <a:gd name="connsiteX7" fmla="*/ 0 w 502920"/>
              <a:gd name="connsiteY7" fmla="*/ 1325880 h 1528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2920" h="1528895">
                <a:moveTo>
                  <a:pt x="251460" y="0"/>
                </a:moveTo>
                <a:lnTo>
                  <a:pt x="502920" y="1325880"/>
                </a:lnTo>
                <a:lnTo>
                  <a:pt x="500140" y="1325880"/>
                </a:lnTo>
                <a:lnTo>
                  <a:pt x="502920" y="1345944"/>
                </a:lnTo>
                <a:cubicBezTo>
                  <a:pt x="502920" y="1446985"/>
                  <a:pt x="390338" y="1528895"/>
                  <a:pt x="251460" y="1528895"/>
                </a:cubicBezTo>
                <a:cubicBezTo>
                  <a:pt x="112582" y="1528895"/>
                  <a:pt x="0" y="1446985"/>
                  <a:pt x="0" y="1345944"/>
                </a:cubicBezTo>
                <a:lnTo>
                  <a:pt x="2780" y="1325880"/>
                </a:lnTo>
                <a:lnTo>
                  <a:pt x="0" y="1325880"/>
                </a:lnTo>
                <a:close/>
              </a:path>
            </a:pathLst>
          </a:custGeom>
          <a:noFill/>
          <a:ln w="9525">
            <a:solidFill>
              <a:schemeClr val="accent1">
                <a:lumMod val="60000"/>
                <a:lumOff val="40000"/>
              </a:schemeClr>
            </a:solidFill>
          </a:ln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4" name="任意多边形: 形状 163">
            <a:extLst>
              <a:ext uri="{FF2B5EF4-FFF2-40B4-BE49-F238E27FC236}">
                <a16:creationId xmlns:a16="http://schemas.microsoft.com/office/drawing/2014/main" id="{F1BB5311-C1D9-49F3-93BB-2585AA7DED36}"/>
              </a:ext>
            </a:extLst>
          </p:cNvPr>
          <p:cNvSpPr/>
          <p:nvPr/>
        </p:nvSpPr>
        <p:spPr>
          <a:xfrm>
            <a:off x="4772561" y="1866577"/>
            <a:ext cx="2530639" cy="3475256"/>
          </a:xfrm>
          <a:custGeom>
            <a:avLst/>
            <a:gdLst>
              <a:gd name="connsiteX0" fmla="*/ 1267122 w 2502234"/>
              <a:gd name="connsiteY0" fmla="*/ 137565 h 3436249"/>
              <a:gd name="connsiteX1" fmla="*/ 1123457 w 2502234"/>
              <a:gd name="connsiteY1" fmla="*/ 281230 h 3436249"/>
              <a:gd name="connsiteX2" fmla="*/ 1267122 w 2502234"/>
              <a:gd name="connsiteY2" fmla="*/ 424895 h 3436249"/>
              <a:gd name="connsiteX3" fmla="*/ 1410787 w 2502234"/>
              <a:gd name="connsiteY3" fmla="*/ 281230 h 3436249"/>
              <a:gd name="connsiteX4" fmla="*/ 1267122 w 2502234"/>
              <a:gd name="connsiteY4" fmla="*/ 137565 h 3436249"/>
              <a:gd name="connsiteX5" fmla="*/ 118831 w 2502234"/>
              <a:gd name="connsiteY5" fmla="*/ 0 h 3436249"/>
              <a:gd name="connsiteX6" fmla="*/ 2383403 w 2502234"/>
              <a:gd name="connsiteY6" fmla="*/ 0 h 3436249"/>
              <a:gd name="connsiteX7" fmla="*/ 2502234 w 2502234"/>
              <a:gd name="connsiteY7" fmla="*/ 118831 h 3436249"/>
              <a:gd name="connsiteX8" fmla="*/ 2502234 w 2502234"/>
              <a:gd name="connsiteY8" fmla="*/ 3317418 h 3436249"/>
              <a:gd name="connsiteX9" fmla="*/ 2383403 w 2502234"/>
              <a:gd name="connsiteY9" fmla="*/ 3436249 h 3436249"/>
              <a:gd name="connsiteX10" fmla="*/ 118831 w 2502234"/>
              <a:gd name="connsiteY10" fmla="*/ 3436249 h 3436249"/>
              <a:gd name="connsiteX11" fmla="*/ 0 w 2502234"/>
              <a:gd name="connsiteY11" fmla="*/ 3317418 h 3436249"/>
              <a:gd name="connsiteX12" fmla="*/ 0 w 2502234"/>
              <a:gd name="connsiteY12" fmla="*/ 118831 h 3436249"/>
              <a:gd name="connsiteX13" fmla="*/ 118831 w 2502234"/>
              <a:gd name="connsiteY13" fmla="*/ 0 h 3436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502234" h="3436249">
                <a:moveTo>
                  <a:pt x="1267122" y="137565"/>
                </a:moveTo>
                <a:cubicBezTo>
                  <a:pt x="1187778" y="137565"/>
                  <a:pt x="1123457" y="201886"/>
                  <a:pt x="1123457" y="281230"/>
                </a:cubicBezTo>
                <a:cubicBezTo>
                  <a:pt x="1123457" y="360574"/>
                  <a:pt x="1187778" y="424895"/>
                  <a:pt x="1267122" y="424895"/>
                </a:cubicBezTo>
                <a:cubicBezTo>
                  <a:pt x="1346466" y="424895"/>
                  <a:pt x="1410787" y="360574"/>
                  <a:pt x="1410787" y="281230"/>
                </a:cubicBezTo>
                <a:cubicBezTo>
                  <a:pt x="1410787" y="201886"/>
                  <a:pt x="1346466" y="137565"/>
                  <a:pt x="1267122" y="137565"/>
                </a:cubicBezTo>
                <a:close/>
                <a:moveTo>
                  <a:pt x="118831" y="0"/>
                </a:moveTo>
                <a:lnTo>
                  <a:pt x="2383403" y="0"/>
                </a:lnTo>
                <a:cubicBezTo>
                  <a:pt x="2449032" y="0"/>
                  <a:pt x="2502234" y="53202"/>
                  <a:pt x="2502234" y="118831"/>
                </a:cubicBezTo>
                <a:lnTo>
                  <a:pt x="2502234" y="3317418"/>
                </a:lnTo>
                <a:cubicBezTo>
                  <a:pt x="2502234" y="3383047"/>
                  <a:pt x="2449032" y="3436249"/>
                  <a:pt x="2383403" y="3436249"/>
                </a:cubicBezTo>
                <a:lnTo>
                  <a:pt x="118831" y="3436249"/>
                </a:lnTo>
                <a:cubicBezTo>
                  <a:pt x="53202" y="3436249"/>
                  <a:pt x="0" y="3383047"/>
                  <a:pt x="0" y="3317418"/>
                </a:cubicBezTo>
                <a:lnTo>
                  <a:pt x="0" y="118831"/>
                </a:lnTo>
                <a:cubicBezTo>
                  <a:pt x="0" y="53202"/>
                  <a:pt x="53202" y="0"/>
                  <a:pt x="118831" y="0"/>
                </a:cubicBezTo>
                <a:close/>
              </a:path>
            </a:pathLst>
          </a:custGeom>
          <a:gradFill flip="none" rotWithShape="1">
            <a:gsLst>
              <a:gs pos="76000">
                <a:srgbClr val="580002"/>
              </a:gs>
              <a:gs pos="0">
                <a:srgbClr val="C10507"/>
              </a:gs>
              <a:gs pos="100000">
                <a:srgbClr val="580002"/>
              </a:gs>
            </a:gsLst>
            <a:path path="circle">
              <a:fillToRect l="50000" t="50000" r="50000" b="50000"/>
            </a:path>
            <a:tileRect/>
          </a:gradFill>
          <a:ln w="31750">
            <a:gradFill>
              <a:gsLst>
                <a:gs pos="0">
                  <a:srgbClr val="EACAB3"/>
                </a:gs>
                <a:gs pos="36000">
                  <a:srgbClr val="B7886C"/>
                </a:gs>
                <a:gs pos="70000">
                  <a:srgbClr val="EACAB3"/>
                </a:gs>
                <a:gs pos="100000">
                  <a:srgbClr val="BF9175"/>
                </a:gs>
              </a:gsLst>
              <a:lin ang="5400000" scaled="1"/>
            </a:gradFill>
          </a:ln>
          <a:effectLst>
            <a:outerShdw blurRad="254000" sx="102000" sy="102000" algn="ctr" rotWithShape="0">
              <a:srgbClr val="580002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3AB717E2-3632-444F-85CF-D74447F8994F}"/>
              </a:ext>
            </a:extLst>
          </p:cNvPr>
          <p:cNvSpPr txBox="1"/>
          <p:nvPr/>
        </p:nvSpPr>
        <p:spPr>
          <a:xfrm>
            <a:off x="5594475" y="4601935"/>
            <a:ext cx="8963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ln>
                  <a:gradFill>
                    <a:gsLst>
                      <a:gs pos="0">
                        <a:schemeClr val="bg1"/>
                      </a:gs>
                      <a:gs pos="9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cs typeface="+mn-ea"/>
                <a:sym typeface="+mn-lt"/>
              </a:rPr>
              <a:t>1922</a:t>
            </a:r>
            <a:endParaRPr lang="zh-CN" altLang="en-US" sz="2400" b="1" dirty="0">
              <a:ln>
                <a:gradFill>
                  <a:gsLst>
                    <a:gs pos="0">
                      <a:schemeClr val="bg1"/>
                    </a:gs>
                    <a:gs pos="9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cs typeface="+mn-ea"/>
              <a:sym typeface="+mn-lt"/>
            </a:endParaRPr>
          </a:p>
        </p:txBody>
      </p:sp>
      <p:sp>
        <p:nvSpPr>
          <p:cNvPr id="166" name="矩形 165">
            <a:extLst>
              <a:ext uri="{FF2B5EF4-FFF2-40B4-BE49-F238E27FC236}">
                <a16:creationId xmlns:a16="http://schemas.microsoft.com/office/drawing/2014/main" id="{E8697383-962E-4A82-935C-E71CB1775EE5}"/>
              </a:ext>
            </a:extLst>
          </p:cNvPr>
          <p:cNvSpPr/>
          <p:nvPr/>
        </p:nvSpPr>
        <p:spPr>
          <a:xfrm>
            <a:off x="4921784" y="2294582"/>
            <a:ext cx="2250032" cy="1916660"/>
          </a:xfrm>
          <a:prstGeom prst="rect">
            <a:avLst/>
          </a:prstGeom>
          <a:noFill/>
          <a:ln>
            <a:noFill/>
          </a:ln>
        </p:spPr>
        <p:txBody>
          <a:bodyPr wrap="square" lIns="36000" tIns="72000" rIns="36000" bIns="7200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500" spc="100" dirty="0">
                <a:solidFill>
                  <a:schemeClr val="bg1"/>
                </a:solidFill>
                <a:cs typeface="+mn-ea"/>
                <a:sym typeface="+mn-lt"/>
              </a:rPr>
              <a:t>共产党应该出来联合全国革新党派，组织民主的联合战线，以扫清封建军阀推翻帝国主义的压迫，建设真正民主政治的独立国家为职志。 </a:t>
            </a:r>
          </a:p>
        </p:txBody>
      </p:sp>
      <p:cxnSp>
        <p:nvCxnSpPr>
          <p:cNvPr id="167" name="直接连接符 166">
            <a:extLst>
              <a:ext uri="{FF2B5EF4-FFF2-40B4-BE49-F238E27FC236}">
                <a16:creationId xmlns:a16="http://schemas.microsoft.com/office/drawing/2014/main" id="{E39C75E2-1CE3-415C-A9C6-02E844F5FDF3}"/>
              </a:ext>
            </a:extLst>
          </p:cNvPr>
          <p:cNvCxnSpPr>
            <a:cxnSpLocks/>
            <a:stCxn id="163" idx="0"/>
            <a:endCxn id="163" idx="7"/>
          </p:cNvCxnSpPr>
          <p:nvPr/>
        </p:nvCxnSpPr>
        <p:spPr>
          <a:xfrm flipH="1">
            <a:off x="6019401" y="1508247"/>
            <a:ext cx="65660" cy="573247"/>
          </a:xfrm>
          <a:prstGeom prst="line">
            <a:avLst/>
          </a:prstGeom>
          <a:ln w="952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8" name="组合 167">
            <a:extLst>
              <a:ext uri="{FF2B5EF4-FFF2-40B4-BE49-F238E27FC236}">
                <a16:creationId xmlns:a16="http://schemas.microsoft.com/office/drawing/2014/main" id="{F6782274-3138-4D90-89A1-A3A21509DD9E}"/>
              </a:ext>
            </a:extLst>
          </p:cNvPr>
          <p:cNvGrpSpPr/>
          <p:nvPr/>
        </p:nvGrpSpPr>
        <p:grpSpPr>
          <a:xfrm>
            <a:off x="6016347" y="1393637"/>
            <a:ext cx="131929" cy="131929"/>
            <a:chOff x="572791" y="1569289"/>
            <a:chExt cx="310486" cy="310486"/>
          </a:xfrm>
        </p:grpSpPr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id="{7F506AB5-3A02-4971-81BB-45A0C18F8C1A}"/>
                </a:ext>
              </a:extLst>
            </p:cNvPr>
            <p:cNvSpPr/>
            <p:nvPr/>
          </p:nvSpPr>
          <p:spPr>
            <a:xfrm flipV="1">
              <a:off x="623470" y="1618728"/>
              <a:ext cx="211608" cy="211608"/>
            </a:xfrm>
            <a:prstGeom prst="ellipse">
              <a:avLst/>
            </a:prstGeom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0" name="椭圆 169">
              <a:extLst>
                <a:ext uri="{FF2B5EF4-FFF2-40B4-BE49-F238E27FC236}">
                  <a16:creationId xmlns:a16="http://schemas.microsoft.com/office/drawing/2014/main" id="{69DBE723-AF90-4FBB-AAC1-25839DB79E00}"/>
                </a:ext>
              </a:extLst>
            </p:cNvPr>
            <p:cNvSpPr/>
            <p:nvPr/>
          </p:nvSpPr>
          <p:spPr>
            <a:xfrm flipV="1">
              <a:off x="572791" y="1569289"/>
              <a:ext cx="310486" cy="310486"/>
            </a:xfrm>
            <a:prstGeom prst="ellipse">
              <a:avLst/>
            </a:prstGeom>
            <a:noFill/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id="{357345CA-4221-477E-AA91-3DDF489773B1}"/>
              </a:ext>
            </a:extLst>
          </p:cNvPr>
          <p:cNvGrpSpPr/>
          <p:nvPr/>
        </p:nvGrpSpPr>
        <p:grpSpPr>
          <a:xfrm flipV="1">
            <a:off x="5931697" y="1299393"/>
            <a:ext cx="302279" cy="302279"/>
            <a:chOff x="1584960" y="1935480"/>
            <a:chExt cx="817738" cy="817738"/>
          </a:xfrm>
          <a:effectLst>
            <a:outerShdw blurRad="190500" algn="ctr" rotWithShape="0">
              <a:schemeClr val="accent1">
                <a:lumMod val="40000"/>
                <a:lumOff val="60000"/>
                <a:alpha val="30000"/>
              </a:schemeClr>
            </a:outerShdw>
          </a:effectLst>
        </p:grpSpPr>
        <p:sp>
          <p:nvSpPr>
            <p:cNvPr id="172" name="椭圆 171">
              <a:extLst>
                <a:ext uri="{FF2B5EF4-FFF2-40B4-BE49-F238E27FC236}">
                  <a16:creationId xmlns:a16="http://schemas.microsoft.com/office/drawing/2014/main" id="{C634662D-40D2-4550-BB05-A509E7FA5A34}"/>
                </a:ext>
              </a:extLst>
            </p:cNvPr>
            <p:cNvSpPr/>
            <p:nvPr/>
          </p:nvSpPr>
          <p:spPr>
            <a:xfrm>
              <a:off x="1584960" y="1935480"/>
              <a:ext cx="817738" cy="817738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3" name="箭头: 右 172">
              <a:extLst>
                <a:ext uri="{FF2B5EF4-FFF2-40B4-BE49-F238E27FC236}">
                  <a16:creationId xmlns:a16="http://schemas.microsoft.com/office/drawing/2014/main" id="{3A659969-D0E2-41A9-A73C-CE7D3AAA6849}"/>
                </a:ext>
              </a:extLst>
            </p:cNvPr>
            <p:cNvSpPr/>
            <p:nvPr/>
          </p:nvSpPr>
          <p:spPr>
            <a:xfrm>
              <a:off x="1772974" y="2161479"/>
              <a:ext cx="507671" cy="365743"/>
            </a:xfrm>
            <a:prstGeom prst="rightArrow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74" name="矩形 173">
            <a:extLst>
              <a:ext uri="{FF2B5EF4-FFF2-40B4-BE49-F238E27FC236}">
                <a16:creationId xmlns:a16="http://schemas.microsoft.com/office/drawing/2014/main" id="{B7853DAB-A0E5-432B-AEC8-E18912D1ABC2}"/>
              </a:ext>
            </a:extLst>
          </p:cNvPr>
          <p:cNvSpPr/>
          <p:nvPr/>
        </p:nvSpPr>
        <p:spPr>
          <a:xfrm>
            <a:off x="5741951" y="491918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blipFill dpi="0" rotWithShape="1">
                  <a:blip r:embed="rId16"/>
                  <a:srcRect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联合</a:t>
            </a:r>
          </a:p>
        </p:txBody>
      </p:sp>
      <p:sp>
        <p:nvSpPr>
          <p:cNvPr id="175" name="矩形 174">
            <a:extLst>
              <a:ext uri="{FF2B5EF4-FFF2-40B4-BE49-F238E27FC236}">
                <a16:creationId xmlns:a16="http://schemas.microsoft.com/office/drawing/2014/main" id="{FBEE27DA-82FF-4AC5-9F62-1496CD9B22AD}"/>
              </a:ext>
            </a:extLst>
          </p:cNvPr>
          <p:cNvSpPr/>
          <p:nvPr/>
        </p:nvSpPr>
        <p:spPr>
          <a:xfrm>
            <a:off x="4989300" y="4088358"/>
            <a:ext cx="2213397" cy="5249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        ——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中共二大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《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关于“民主的联合战线”的议决案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》</a:t>
            </a:r>
          </a:p>
        </p:txBody>
      </p:sp>
      <p:pic>
        <p:nvPicPr>
          <p:cNvPr id="176" name="图片 175">
            <a:extLst>
              <a:ext uri="{FF2B5EF4-FFF2-40B4-BE49-F238E27FC236}">
                <a16:creationId xmlns:a16="http://schemas.microsoft.com/office/drawing/2014/main" id="{4BD24D54-08CF-4DCD-9AF2-39A607BDC44B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878" t="19878" r="38989" b="41172"/>
          <a:stretch/>
        </p:blipFill>
        <p:spPr>
          <a:xfrm>
            <a:off x="4671408" y="2123563"/>
            <a:ext cx="1238360" cy="837430"/>
          </a:xfrm>
          <a:prstGeom prst="rect">
            <a:avLst/>
          </a:prstGeom>
        </p:spPr>
      </p:pic>
      <p:sp>
        <p:nvSpPr>
          <p:cNvPr id="177" name="任意多边形: 形状 176">
            <a:extLst>
              <a:ext uri="{FF2B5EF4-FFF2-40B4-BE49-F238E27FC236}">
                <a16:creationId xmlns:a16="http://schemas.microsoft.com/office/drawing/2014/main" id="{FF34AAEA-A2B9-4EC2-B76F-095DB4ABADB8}"/>
              </a:ext>
            </a:extLst>
          </p:cNvPr>
          <p:cNvSpPr/>
          <p:nvPr/>
        </p:nvSpPr>
        <p:spPr>
          <a:xfrm>
            <a:off x="9971540" y="1613600"/>
            <a:ext cx="131318" cy="661021"/>
          </a:xfrm>
          <a:custGeom>
            <a:avLst/>
            <a:gdLst>
              <a:gd name="connsiteX0" fmla="*/ 251460 w 502920"/>
              <a:gd name="connsiteY0" fmla="*/ 0 h 1528895"/>
              <a:gd name="connsiteX1" fmla="*/ 502920 w 502920"/>
              <a:gd name="connsiteY1" fmla="*/ 1325880 h 1528895"/>
              <a:gd name="connsiteX2" fmla="*/ 500140 w 502920"/>
              <a:gd name="connsiteY2" fmla="*/ 1325880 h 1528895"/>
              <a:gd name="connsiteX3" fmla="*/ 502920 w 502920"/>
              <a:gd name="connsiteY3" fmla="*/ 1345944 h 1528895"/>
              <a:gd name="connsiteX4" fmla="*/ 251460 w 502920"/>
              <a:gd name="connsiteY4" fmla="*/ 1528895 h 1528895"/>
              <a:gd name="connsiteX5" fmla="*/ 0 w 502920"/>
              <a:gd name="connsiteY5" fmla="*/ 1345944 h 1528895"/>
              <a:gd name="connsiteX6" fmla="*/ 2780 w 502920"/>
              <a:gd name="connsiteY6" fmla="*/ 1325880 h 1528895"/>
              <a:gd name="connsiteX7" fmla="*/ 0 w 502920"/>
              <a:gd name="connsiteY7" fmla="*/ 1325880 h 1528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2920" h="1528895">
                <a:moveTo>
                  <a:pt x="251460" y="0"/>
                </a:moveTo>
                <a:lnTo>
                  <a:pt x="502920" y="1325880"/>
                </a:lnTo>
                <a:lnTo>
                  <a:pt x="500140" y="1325880"/>
                </a:lnTo>
                <a:lnTo>
                  <a:pt x="502920" y="1345944"/>
                </a:lnTo>
                <a:cubicBezTo>
                  <a:pt x="502920" y="1446985"/>
                  <a:pt x="390338" y="1528895"/>
                  <a:pt x="251460" y="1528895"/>
                </a:cubicBezTo>
                <a:cubicBezTo>
                  <a:pt x="112582" y="1528895"/>
                  <a:pt x="0" y="1446985"/>
                  <a:pt x="0" y="1345944"/>
                </a:cubicBezTo>
                <a:lnTo>
                  <a:pt x="2780" y="1325880"/>
                </a:lnTo>
                <a:lnTo>
                  <a:pt x="0" y="1325880"/>
                </a:lnTo>
                <a:close/>
              </a:path>
            </a:pathLst>
          </a:custGeom>
          <a:noFill/>
          <a:ln w="9525">
            <a:solidFill>
              <a:schemeClr val="accent1">
                <a:lumMod val="60000"/>
                <a:lumOff val="40000"/>
              </a:schemeClr>
            </a:solidFill>
          </a:ln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8" name="任意多边形: 形状 177">
            <a:extLst>
              <a:ext uri="{FF2B5EF4-FFF2-40B4-BE49-F238E27FC236}">
                <a16:creationId xmlns:a16="http://schemas.microsoft.com/office/drawing/2014/main" id="{69609E8D-7C73-4E59-AF9E-E438CB4DEDF2}"/>
              </a:ext>
            </a:extLst>
          </p:cNvPr>
          <p:cNvSpPr/>
          <p:nvPr/>
        </p:nvSpPr>
        <p:spPr>
          <a:xfrm>
            <a:off x="8724700" y="1971930"/>
            <a:ext cx="2530639" cy="3475256"/>
          </a:xfrm>
          <a:custGeom>
            <a:avLst/>
            <a:gdLst>
              <a:gd name="connsiteX0" fmla="*/ 1267122 w 2502234"/>
              <a:gd name="connsiteY0" fmla="*/ 137565 h 3436249"/>
              <a:gd name="connsiteX1" fmla="*/ 1123457 w 2502234"/>
              <a:gd name="connsiteY1" fmla="*/ 281230 h 3436249"/>
              <a:gd name="connsiteX2" fmla="*/ 1267122 w 2502234"/>
              <a:gd name="connsiteY2" fmla="*/ 424895 h 3436249"/>
              <a:gd name="connsiteX3" fmla="*/ 1410787 w 2502234"/>
              <a:gd name="connsiteY3" fmla="*/ 281230 h 3436249"/>
              <a:gd name="connsiteX4" fmla="*/ 1267122 w 2502234"/>
              <a:gd name="connsiteY4" fmla="*/ 137565 h 3436249"/>
              <a:gd name="connsiteX5" fmla="*/ 118831 w 2502234"/>
              <a:gd name="connsiteY5" fmla="*/ 0 h 3436249"/>
              <a:gd name="connsiteX6" fmla="*/ 2383403 w 2502234"/>
              <a:gd name="connsiteY6" fmla="*/ 0 h 3436249"/>
              <a:gd name="connsiteX7" fmla="*/ 2502234 w 2502234"/>
              <a:gd name="connsiteY7" fmla="*/ 118831 h 3436249"/>
              <a:gd name="connsiteX8" fmla="*/ 2502234 w 2502234"/>
              <a:gd name="connsiteY8" fmla="*/ 3317418 h 3436249"/>
              <a:gd name="connsiteX9" fmla="*/ 2383403 w 2502234"/>
              <a:gd name="connsiteY9" fmla="*/ 3436249 h 3436249"/>
              <a:gd name="connsiteX10" fmla="*/ 118831 w 2502234"/>
              <a:gd name="connsiteY10" fmla="*/ 3436249 h 3436249"/>
              <a:gd name="connsiteX11" fmla="*/ 0 w 2502234"/>
              <a:gd name="connsiteY11" fmla="*/ 3317418 h 3436249"/>
              <a:gd name="connsiteX12" fmla="*/ 0 w 2502234"/>
              <a:gd name="connsiteY12" fmla="*/ 118831 h 3436249"/>
              <a:gd name="connsiteX13" fmla="*/ 118831 w 2502234"/>
              <a:gd name="connsiteY13" fmla="*/ 0 h 3436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502234" h="3436249">
                <a:moveTo>
                  <a:pt x="1267122" y="137565"/>
                </a:moveTo>
                <a:cubicBezTo>
                  <a:pt x="1187778" y="137565"/>
                  <a:pt x="1123457" y="201886"/>
                  <a:pt x="1123457" y="281230"/>
                </a:cubicBezTo>
                <a:cubicBezTo>
                  <a:pt x="1123457" y="360574"/>
                  <a:pt x="1187778" y="424895"/>
                  <a:pt x="1267122" y="424895"/>
                </a:cubicBezTo>
                <a:cubicBezTo>
                  <a:pt x="1346466" y="424895"/>
                  <a:pt x="1410787" y="360574"/>
                  <a:pt x="1410787" y="281230"/>
                </a:cubicBezTo>
                <a:cubicBezTo>
                  <a:pt x="1410787" y="201886"/>
                  <a:pt x="1346466" y="137565"/>
                  <a:pt x="1267122" y="137565"/>
                </a:cubicBezTo>
                <a:close/>
                <a:moveTo>
                  <a:pt x="118831" y="0"/>
                </a:moveTo>
                <a:lnTo>
                  <a:pt x="2383403" y="0"/>
                </a:lnTo>
                <a:cubicBezTo>
                  <a:pt x="2449032" y="0"/>
                  <a:pt x="2502234" y="53202"/>
                  <a:pt x="2502234" y="118831"/>
                </a:cubicBezTo>
                <a:lnTo>
                  <a:pt x="2502234" y="3317418"/>
                </a:lnTo>
                <a:cubicBezTo>
                  <a:pt x="2502234" y="3383047"/>
                  <a:pt x="2449032" y="3436249"/>
                  <a:pt x="2383403" y="3436249"/>
                </a:cubicBezTo>
                <a:lnTo>
                  <a:pt x="118831" y="3436249"/>
                </a:lnTo>
                <a:cubicBezTo>
                  <a:pt x="53202" y="3436249"/>
                  <a:pt x="0" y="3383047"/>
                  <a:pt x="0" y="3317418"/>
                </a:cubicBezTo>
                <a:lnTo>
                  <a:pt x="0" y="118831"/>
                </a:lnTo>
                <a:cubicBezTo>
                  <a:pt x="0" y="53202"/>
                  <a:pt x="53202" y="0"/>
                  <a:pt x="118831" y="0"/>
                </a:cubicBezTo>
                <a:close/>
              </a:path>
            </a:pathLst>
          </a:custGeom>
          <a:gradFill flip="none" rotWithShape="1">
            <a:gsLst>
              <a:gs pos="76000">
                <a:srgbClr val="580002"/>
              </a:gs>
              <a:gs pos="0">
                <a:srgbClr val="C10507"/>
              </a:gs>
              <a:gs pos="100000">
                <a:srgbClr val="580002"/>
              </a:gs>
            </a:gsLst>
            <a:path path="circle">
              <a:fillToRect l="50000" t="50000" r="50000" b="50000"/>
            </a:path>
            <a:tileRect/>
          </a:gradFill>
          <a:ln w="31750">
            <a:gradFill>
              <a:gsLst>
                <a:gs pos="0">
                  <a:srgbClr val="EACAB3"/>
                </a:gs>
                <a:gs pos="36000">
                  <a:srgbClr val="B7886C"/>
                </a:gs>
                <a:gs pos="70000">
                  <a:srgbClr val="EACAB3"/>
                </a:gs>
                <a:gs pos="100000">
                  <a:srgbClr val="BF9175"/>
                </a:gs>
              </a:gsLst>
              <a:lin ang="5400000" scaled="1"/>
            </a:gradFill>
          </a:ln>
          <a:effectLst>
            <a:outerShdw blurRad="254000" sx="102000" sy="102000" algn="ctr" rotWithShape="0">
              <a:srgbClr val="580002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179" name="文本框 178">
            <a:extLst>
              <a:ext uri="{FF2B5EF4-FFF2-40B4-BE49-F238E27FC236}">
                <a16:creationId xmlns:a16="http://schemas.microsoft.com/office/drawing/2014/main" id="{9EBE678D-DD70-4F4B-90B8-82A7EF741BD1}"/>
              </a:ext>
            </a:extLst>
          </p:cNvPr>
          <p:cNvSpPr txBox="1"/>
          <p:nvPr/>
        </p:nvSpPr>
        <p:spPr>
          <a:xfrm>
            <a:off x="9546614" y="4707288"/>
            <a:ext cx="8963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ln>
                  <a:gradFill>
                    <a:gsLst>
                      <a:gs pos="0">
                        <a:schemeClr val="bg1"/>
                      </a:gs>
                      <a:gs pos="9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cs typeface="+mn-ea"/>
                <a:sym typeface="+mn-lt"/>
              </a:rPr>
              <a:t>1923</a:t>
            </a:r>
            <a:endParaRPr lang="zh-CN" altLang="en-US" sz="2400" b="1" dirty="0">
              <a:ln>
                <a:gradFill>
                  <a:gsLst>
                    <a:gs pos="0">
                      <a:schemeClr val="bg1"/>
                    </a:gs>
                    <a:gs pos="9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cs typeface="+mn-ea"/>
              <a:sym typeface="+mn-lt"/>
            </a:endParaRPr>
          </a:p>
        </p:txBody>
      </p:sp>
      <p:sp>
        <p:nvSpPr>
          <p:cNvPr id="180" name="矩形 179">
            <a:extLst>
              <a:ext uri="{FF2B5EF4-FFF2-40B4-BE49-F238E27FC236}">
                <a16:creationId xmlns:a16="http://schemas.microsoft.com/office/drawing/2014/main" id="{2FE12C0B-1C2D-4713-8289-0B0494334680}"/>
              </a:ext>
            </a:extLst>
          </p:cNvPr>
          <p:cNvSpPr/>
          <p:nvPr/>
        </p:nvSpPr>
        <p:spPr>
          <a:xfrm>
            <a:off x="8952420" y="2494412"/>
            <a:ext cx="2093037" cy="1714682"/>
          </a:xfrm>
          <a:prstGeom prst="rect">
            <a:avLst/>
          </a:prstGeom>
          <a:noFill/>
          <a:ln>
            <a:noFill/>
          </a:ln>
        </p:spPr>
        <p:txBody>
          <a:bodyPr wrap="square" lIns="36000" tIns="72000" rIns="36000" bIns="7200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spc="100" dirty="0">
                <a:solidFill>
                  <a:schemeClr val="bg1"/>
                </a:solidFill>
                <a:cs typeface="+mn-ea"/>
                <a:sym typeface="+mn-lt"/>
              </a:rPr>
              <a:t>中国现有的党，只有国民党比较是一个国民革命的党。因此必须使全中国革命分子集中于国民党。</a:t>
            </a:r>
          </a:p>
        </p:txBody>
      </p:sp>
      <p:cxnSp>
        <p:nvCxnSpPr>
          <p:cNvPr id="181" name="直接连接符 180">
            <a:extLst>
              <a:ext uri="{FF2B5EF4-FFF2-40B4-BE49-F238E27FC236}">
                <a16:creationId xmlns:a16="http://schemas.microsoft.com/office/drawing/2014/main" id="{38F2F62E-25E4-4FCD-8C8B-7E51EDD597C1}"/>
              </a:ext>
            </a:extLst>
          </p:cNvPr>
          <p:cNvCxnSpPr>
            <a:cxnSpLocks/>
            <a:stCxn id="177" idx="0"/>
            <a:endCxn id="177" idx="7"/>
          </p:cNvCxnSpPr>
          <p:nvPr/>
        </p:nvCxnSpPr>
        <p:spPr>
          <a:xfrm flipH="1">
            <a:off x="9971540" y="1613600"/>
            <a:ext cx="65660" cy="573247"/>
          </a:xfrm>
          <a:prstGeom prst="line">
            <a:avLst/>
          </a:prstGeom>
          <a:ln w="952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2" name="组合 181">
            <a:extLst>
              <a:ext uri="{FF2B5EF4-FFF2-40B4-BE49-F238E27FC236}">
                <a16:creationId xmlns:a16="http://schemas.microsoft.com/office/drawing/2014/main" id="{31287F4F-CDBF-4A3B-856C-EE834CF7C6FF}"/>
              </a:ext>
            </a:extLst>
          </p:cNvPr>
          <p:cNvGrpSpPr/>
          <p:nvPr/>
        </p:nvGrpSpPr>
        <p:grpSpPr>
          <a:xfrm>
            <a:off x="9968486" y="1498990"/>
            <a:ext cx="131929" cy="131929"/>
            <a:chOff x="572791" y="1569289"/>
            <a:chExt cx="310486" cy="310486"/>
          </a:xfrm>
        </p:grpSpPr>
        <p:sp>
          <p:nvSpPr>
            <p:cNvPr id="183" name="椭圆 182">
              <a:extLst>
                <a:ext uri="{FF2B5EF4-FFF2-40B4-BE49-F238E27FC236}">
                  <a16:creationId xmlns:a16="http://schemas.microsoft.com/office/drawing/2014/main" id="{0F461E76-E5D7-494D-BC52-69B97F7D16D9}"/>
                </a:ext>
              </a:extLst>
            </p:cNvPr>
            <p:cNvSpPr/>
            <p:nvPr/>
          </p:nvSpPr>
          <p:spPr>
            <a:xfrm flipV="1">
              <a:off x="623470" y="1618728"/>
              <a:ext cx="211608" cy="211608"/>
            </a:xfrm>
            <a:prstGeom prst="ellipse">
              <a:avLst/>
            </a:prstGeom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4" name="椭圆 183">
              <a:extLst>
                <a:ext uri="{FF2B5EF4-FFF2-40B4-BE49-F238E27FC236}">
                  <a16:creationId xmlns:a16="http://schemas.microsoft.com/office/drawing/2014/main" id="{CF5E2187-D637-4A07-B178-3196D0939BAC}"/>
                </a:ext>
              </a:extLst>
            </p:cNvPr>
            <p:cNvSpPr/>
            <p:nvPr/>
          </p:nvSpPr>
          <p:spPr>
            <a:xfrm flipV="1">
              <a:off x="572791" y="1569289"/>
              <a:ext cx="310486" cy="310486"/>
            </a:xfrm>
            <a:prstGeom prst="ellipse">
              <a:avLst/>
            </a:prstGeom>
            <a:noFill/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DDAA3483-C30D-48E2-9E23-A37B59DB3848}"/>
              </a:ext>
            </a:extLst>
          </p:cNvPr>
          <p:cNvGrpSpPr/>
          <p:nvPr/>
        </p:nvGrpSpPr>
        <p:grpSpPr>
          <a:xfrm flipV="1">
            <a:off x="9883836" y="1404746"/>
            <a:ext cx="302279" cy="302279"/>
            <a:chOff x="1584960" y="1935480"/>
            <a:chExt cx="817738" cy="817738"/>
          </a:xfrm>
          <a:effectLst>
            <a:outerShdw blurRad="190500" algn="ctr" rotWithShape="0">
              <a:schemeClr val="accent1">
                <a:lumMod val="40000"/>
                <a:lumOff val="60000"/>
                <a:alpha val="30000"/>
              </a:schemeClr>
            </a:outerShdw>
          </a:effectLst>
        </p:grpSpPr>
        <p:sp>
          <p:nvSpPr>
            <p:cNvPr id="186" name="椭圆 185">
              <a:extLst>
                <a:ext uri="{FF2B5EF4-FFF2-40B4-BE49-F238E27FC236}">
                  <a16:creationId xmlns:a16="http://schemas.microsoft.com/office/drawing/2014/main" id="{1CE4D0F7-B358-4CE9-9E76-8AD1FA69801A}"/>
                </a:ext>
              </a:extLst>
            </p:cNvPr>
            <p:cNvSpPr/>
            <p:nvPr/>
          </p:nvSpPr>
          <p:spPr>
            <a:xfrm>
              <a:off x="1584960" y="1935480"/>
              <a:ext cx="817738" cy="817738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7" name="箭头: 右 186">
              <a:extLst>
                <a:ext uri="{FF2B5EF4-FFF2-40B4-BE49-F238E27FC236}">
                  <a16:creationId xmlns:a16="http://schemas.microsoft.com/office/drawing/2014/main" id="{58B1F1AE-4A0E-495B-9F08-BFB093E427BF}"/>
                </a:ext>
              </a:extLst>
            </p:cNvPr>
            <p:cNvSpPr/>
            <p:nvPr/>
          </p:nvSpPr>
          <p:spPr>
            <a:xfrm>
              <a:off x="1739993" y="2161478"/>
              <a:ext cx="507672" cy="365743"/>
            </a:xfrm>
            <a:prstGeom prst="rightArrow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88" name="矩形 187">
            <a:extLst>
              <a:ext uri="{FF2B5EF4-FFF2-40B4-BE49-F238E27FC236}">
                <a16:creationId xmlns:a16="http://schemas.microsoft.com/office/drawing/2014/main" id="{8B0843A4-5103-427C-9F88-F18790FDC62D}"/>
              </a:ext>
            </a:extLst>
          </p:cNvPr>
          <p:cNvSpPr/>
          <p:nvPr/>
        </p:nvSpPr>
        <p:spPr>
          <a:xfrm>
            <a:off x="9694090" y="502453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blipFill dpi="0" rotWithShape="1">
                  <a:blip r:embed="rId16"/>
                  <a:srcRect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加入</a:t>
            </a:r>
          </a:p>
        </p:txBody>
      </p:sp>
      <p:sp>
        <p:nvSpPr>
          <p:cNvPr id="189" name="矩形 188">
            <a:extLst>
              <a:ext uri="{FF2B5EF4-FFF2-40B4-BE49-F238E27FC236}">
                <a16:creationId xmlns:a16="http://schemas.microsoft.com/office/drawing/2014/main" id="{09A185BD-123B-4AC2-AA86-85C1BB3E6586}"/>
              </a:ext>
            </a:extLst>
          </p:cNvPr>
          <p:cNvSpPr/>
          <p:nvPr/>
        </p:nvSpPr>
        <p:spPr>
          <a:xfrm>
            <a:off x="8910557" y="4083748"/>
            <a:ext cx="2213397" cy="8556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   ——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中共三大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《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关于国民运动及国民党问题的议决案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》</a:t>
            </a:r>
          </a:p>
        </p:txBody>
      </p:sp>
      <p:pic>
        <p:nvPicPr>
          <p:cNvPr id="190" name="图片 189">
            <a:extLst>
              <a:ext uri="{FF2B5EF4-FFF2-40B4-BE49-F238E27FC236}">
                <a16:creationId xmlns:a16="http://schemas.microsoft.com/office/drawing/2014/main" id="{2C1D0ED5-1D04-4F29-8AF2-14CAA45CF5AE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878" t="19878" r="38989" b="41172"/>
          <a:stretch/>
        </p:blipFill>
        <p:spPr>
          <a:xfrm>
            <a:off x="8659042" y="2368383"/>
            <a:ext cx="1238360" cy="837430"/>
          </a:xfrm>
          <a:prstGeom prst="rect">
            <a:avLst/>
          </a:prstGeom>
        </p:spPr>
      </p:pic>
      <p:grpSp>
        <p:nvGrpSpPr>
          <p:cNvPr id="191" name="组合 190">
            <a:extLst>
              <a:ext uri="{FF2B5EF4-FFF2-40B4-BE49-F238E27FC236}">
                <a16:creationId xmlns:a16="http://schemas.microsoft.com/office/drawing/2014/main" id="{77F71AED-E670-4ABA-9C2C-E2612B0DA178}"/>
              </a:ext>
            </a:extLst>
          </p:cNvPr>
          <p:cNvGrpSpPr/>
          <p:nvPr/>
        </p:nvGrpSpPr>
        <p:grpSpPr>
          <a:xfrm>
            <a:off x="1511118" y="5286234"/>
            <a:ext cx="9169765" cy="1401448"/>
            <a:chOff x="1611574" y="5194128"/>
            <a:chExt cx="9169765" cy="1401448"/>
          </a:xfrm>
        </p:grpSpPr>
        <p:sp>
          <p:nvSpPr>
            <p:cNvPr id="192" name="矩形 191">
              <a:extLst>
                <a:ext uri="{FF2B5EF4-FFF2-40B4-BE49-F238E27FC236}">
                  <a16:creationId xmlns:a16="http://schemas.microsoft.com/office/drawing/2014/main" id="{11CAEB15-BCEF-46CF-B8C1-4934E323E695}"/>
                </a:ext>
              </a:extLst>
            </p:cNvPr>
            <p:cNvSpPr/>
            <p:nvPr/>
          </p:nvSpPr>
          <p:spPr>
            <a:xfrm>
              <a:off x="2009108" y="5194128"/>
              <a:ext cx="8374697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zh-CN" altLang="en-US" sz="2800" b="1" dirty="0">
                <a:blipFill dpi="0" rotWithShape="1">
                  <a:blip r:embed="rId16"/>
                  <a:srcRect/>
                  <a:stretch>
                    <a:fillRect/>
                  </a:stretch>
                </a:blipFill>
                <a:effectLst>
                  <a:outerShdw blurRad="50800" dist="889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  <a:p>
              <a:r>
                <a:rPr lang="zh-CN" altLang="en-US" sz="2800" b="1" dirty="0">
                  <a:blipFill dpi="0" rotWithShape="1">
                    <a:blip r:embed="rId16"/>
                    <a:srcRect/>
                    <a:stretch>
                      <a:fillRect/>
                    </a:stretch>
                  </a:blipFill>
                  <a:effectLst>
                    <a:outerShdw blurRad="50800" dist="889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共产党对国民党的态度为何在</a:t>
              </a:r>
              <a:r>
                <a:rPr lang="en-US" altLang="zh-CN" sz="2800" b="1" dirty="0">
                  <a:blipFill dpi="0" rotWithShape="1">
                    <a:blip r:embed="rId16"/>
                    <a:srcRect/>
                    <a:stretch>
                      <a:fillRect/>
                    </a:stretch>
                  </a:blipFill>
                  <a:effectLst>
                    <a:outerShdw blurRad="50800" dist="889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3</a:t>
              </a:r>
              <a:r>
                <a:rPr lang="zh-CN" altLang="en-US" sz="2800" b="1" dirty="0">
                  <a:blipFill dpi="0" rotWithShape="1">
                    <a:blip r:embed="rId16"/>
                    <a:srcRect/>
                    <a:stretch>
                      <a:fillRect/>
                    </a:stretch>
                  </a:blipFill>
                  <a:effectLst>
                    <a:outerShdw blurRad="50800" dist="889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年中有如此大的变化？</a:t>
              </a:r>
            </a:p>
            <a:p>
              <a:endParaRPr lang="zh-CN" altLang="en-US" sz="2800" b="1" dirty="0">
                <a:blipFill dpi="0" rotWithShape="1">
                  <a:blip r:embed="rId16"/>
                  <a:srcRect/>
                  <a:stretch>
                    <a:fillRect/>
                  </a:stretch>
                </a:blipFill>
                <a:effectLst>
                  <a:outerShdw blurRad="50800" dist="889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  <p:grpSp>
          <p:nvGrpSpPr>
            <p:cNvPr id="193" name="组合 192">
              <a:extLst>
                <a:ext uri="{FF2B5EF4-FFF2-40B4-BE49-F238E27FC236}">
                  <a16:creationId xmlns:a16="http://schemas.microsoft.com/office/drawing/2014/main" id="{61CF5BA0-7019-4F62-B116-C18FD831587E}"/>
                </a:ext>
              </a:extLst>
            </p:cNvPr>
            <p:cNvGrpSpPr/>
            <p:nvPr/>
          </p:nvGrpSpPr>
          <p:grpSpPr>
            <a:xfrm>
              <a:off x="1611574" y="5819758"/>
              <a:ext cx="9169765" cy="775818"/>
              <a:chOff x="1611574" y="5819758"/>
              <a:chExt cx="9169765" cy="775818"/>
            </a:xfrm>
          </p:grpSpPr>
          <p:grpSp>
            <p:nvGrpSpPr>
              <p:cNvPr id="194" name="组合 193">
                <a:extLst>
                  <a:ext uri="{FF2B5EF4-FFF2-40B4-BE49-F238E27FC236}">
                    <a16:creationId xmlns:a16="http://schemas.microsoft.com/office/drawing/2014/main" id="{35D90D35-CB75-44AD-BB09-5B715BDFFDDE}"/>
                  </a:ext>
                </a:extLst>
              </p:cNvPr>
              <p:cNvGrpSpPr/>
              <p:nvPr/>
            </p:nvGrpSpPr>
            <p:grpSpPr>
              <a:xfrm>
                <a:off x="1842573" y="5819758"/>
                <a:ext cx="8707766" cy="775818"/>
                <a:chOff x="1805991" y="6165937"/>
                <a:chExt cx="8707766" cy="775818"/>
              </a:xfrm>
            </p:grpSpPr>
            <p:cxnSp>
              <p:nvCxnSpPr>
                <p:cNvPr id="198" name="直接连接符 197">
                  <a:extLst>
                    <a:ext uri="{FF2B5EF4-FFF2-40B4-BE49-F238E27FC236}">
                      <a16:creationId xmlns:a16="http://schemas.microsoft.com/office/drawing/2014/main" id="{CC361E57-CD06-47B4-855E-CF5378D6CC2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05991" y="6553846"/>
                  <a:ext cx="8707766" cy="0"/>
                </a:xfrm>
                <a:prstGeom prst="line">
                  <a:avLst/>
                </a:prstGeom>
                <a:ln w="28575">
                  <a:gradFill flip="none" rotWithShape="1">
                    <a:gsLst>
                      <a:gs pos="0">
                        <a:srgbClr val="EACAB3"/>
                      </a:gs>
                      <a:gs pos="100000">
                        <a:srgbClr val="B7886C">
                          <a:alpha val="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199" name="图片 198">
                  <a:extLst>
                    <a:ext uri="{FF2B5EF4-FFF2-40B4-BE49-F238E27FC236}">
                      <a16:creationId xmlns:a16="http://schemas.microsoft.com/office/drawing/2014/main" id="{AC93CE87-6BDD-4C18-AE25-56B6B018A4B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8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942120" y="6165937"/>
                  <a:ext cx="4435508" cy="775818"/>
                </a:xfrm>
                <a:prstGeom prst="rect">
                  <a:avLst/>
                </a:prstGeom>
              </p:spPr>
            </p:pic>
          </p:grpSp>
          <p:grpSp>
            <p:nvGrpSpPr>
              <p:cNvPr id="195" name="组合 194">
                <a:extLst>
                  <a:ext uri="{FF2B5EF4-FFF2-40B4-BE49-F238E27FC236}">
                    <a16:creationId xmlns:a16="http://schemas.microsoft.com/office/drawing/2014/main" id="{3CB89033-2FFE-49DC-8DAD-1A1C11B7171D}"/>
                  </a:ext>
                </a:extLst>
              </p:cNvPr>
              <p:cNvGrpSpPr/>
              <p:nvPr/>
            </p:nvGrpSpPr>
            <p:grpSpPr>
              <a:xfrm>
                <a:off x="1611574" y="6117534"/>
                <a:ext cx="9169765" cy="166441"/>
                <a:chOff x="1611574" y="6463713"/>
                <a:chExt cx="9169765" cy="166441"/>
              </a:xfrm>
            </p:grpSpPr>
            <p:sp>
              <p:nvSpPr>
                <p:cNvPr id="196" name="星形: 五角 41">
                  <a:extLst>
                    <a:ext uri="{FF2B5EF4-FFF2-40B4-BE49-F238E27FC236}">
                      <a16:creationId xmlns:a16="http://schemas.microsoft.com/office/drawing/2014/main" id="{0BC7CFEC-E718-4BF8-BB96-2D529D7B4C4F}"/>
                    </a:ext>
                  </a:extLst>
                </p:cNvPr>
                <p:cNvSpPr/>
                <p:nvPr/>
              </p:nvSpPr>
              <p:spPr>
                <a:xfrm>
                  <a:off x="1611574" y="6463713"/>
                  <a:ext cx="166441" cy="166441"/>
                </a:xfrm>
                <a:prstGeom prst="star5">
                  <a:avLst/>
                </a:prstGeom>
                <a:gradFill>
                  <a:gsLst>
                    <a:gs pos="100000">
                      <a:srgbClr val="B7886C"/>
                    </a:gs>
                    <a:gs pos="0">
                      <a:srgbClr val="FCECB5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97" name="星形: 五角 41">
                  <a:extLst>
                    <a:ext uri="{FF2B5EF4-FFF2-40B4-BE49-F238E27FC236}">
                      <a16:creationId xmlns:a16="http://schemas.microsoft.com/office/drawing/2014/main" id="{7A588B9C-2429-4ECB-9892-91CABB257E5A}"/>
                    </a:ext>
                  </a:extLst>
                </p:cNvPr>
                <p:cNvSpPr/>
                <p:nvPr/>
              </p:nvSpPr>
              <p:spPr>
                <a:xfrm>
                  <a:off x="10614898" y="6463713"/>
                  <a:ext cx="166441" cy="166441"/>
                </a:xfrm>
                <a:prstGeom prst="star5">
                  <a:avLst/>
                </a:prstGeom>
                <a:gradFill>
                  <a:gsLst>
                    <a:gs pos="100000">
                      <a:srgbClr val="B7886C"/>
                    </a:gs>
                    <a:gs pos="0">
                      <a:srgbClr val="FCECB5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0845703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A-图片 7">
            <a:extLst>
              <a:ext uri="{FF2B5EF4-FFF2-40B4-BE49-F238E27FC236}">
                <a16:creationId xmlns:a16="http://schemas.microsoft.com/office/drawing/2014/main" id="{3685CEB0-2B5F-4E05-9279-EAEEDB34046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" y="0"/>
            <a:ext cx="12191988" cy="6858000"/>
          </a:xfrm>
          <a:prstGeom prst="rect">
            <a:avLst/>
          </a:prstGeom>
        </p:spPr>
      </p:pic>
      <p:pic>
        <p:nvPicPr>
          <p:cNvPr id="68" name="PA-图片 67">
            <a:extLst>
              <a:ext uri="{FF2B5EF4-FFF2-40B4-BE49-F238E27FC236}">
                <a16:creationId xmlns:a16="http://schemas.microsoft.com/office/drawing/2014/main" id="{612B4EB0-5DAA-4923-8915-C5BCE7FCD9AD}"/>
              </a:ext>
            </a:extLst>
          </p:cNvPr>
          <p:cNvPicPr>
            <a:picLocks/>
          </p:cNvPicPr>
          <p:nvPr>
            <p:custDataLst>
              <p:tags r:id="rId2"/>
            </p:custDataLst>
          </p:nvPr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9" name="PA-图片 8">
            <a:extLst>
              <a:ext uri="{FF2B5EF4-FFF2-40B4-BE49-F238E27FC236}">
                <a16:creationId xmlns:a16="http://schemas.microsoft.com/office/drawing/2014/main" id="{E9EC448B-81EB-487B-AA83-A50442A49C51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3261115" y="0"/>
            <a:ext cx="5669771" cy="2334970"/>
          </a:xfrm>
          <a:prstGeom prst="rect">
            <a:avLst/>
          </a:prstGeom>
        </p:spPr>
      </p:pic>
      <p:sp>
        <p:nvSpPr>
          <p:cNvPr id="24" name="PA-文本框 23">
            <a:extLst>
              <a:ext uri="{FF2B5EF4-FFF2-40B4-BE49-F238E27FC236}">
                <a16:creationId xmlns:a16="http://schemas.microsoft.com/office/drawing/2014/main" id="{7A441256-4C0D-415F-A0DB-4CADD76F30FB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173217" y="424107"/>
            <a:ext cx="18455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zh-CN" altLang="en-US" sz="3200" dirty="0">
                <a:gradFill flip="none" rotWithShape="1">
                  <a:gsLst>
                    <a:gs pos="28000">
                      <a:srgbClr val="E0A368"/>
                    </a:gs>
                    <a:gs pos="23000">
                      <a:srgbClr val="FBE2C3"/>
                    </a:gs>
                    <a:gs pos="68000">
                      <a:srgbClr val="CF8B4F"/>
                    </a:gs>
                    <a:gs pos="56000">
                      <a:srgbClr val="FBE2C3"/>
                    </a:gs>
                    <a:gs pos="81000">
                      <a:srgbClr val="FBE2C3"/>
                    </a:gs>
                  </a:gsLst>
                  <a:lin ang="1800000" scaled="0"/>
                  <a:tileRect/>
                </a:gradFill>
                <a:effectLst>
                  <a:outerShdw blurRad="190500" dist="38100" dir="2700000" sx="101000" sy="101000" algn="tl" rotWithShape="0">
                    <a:prstClr val="black">
                      <a:alpha val="2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洪波涌起</a:t>
            </a:r>
          </a:p>
        </p:txBody>
      </p:sp>
      <p:grpSp>
        <p:nvGrpSpPr>
          <p:cNvPr id="25" name="PA-组合 24">
            <a:extLst>
              <a:ext uri="{FF2B5EF4-FFF2-40B4-BE49-F238E27FC236}">
                <a16:creationId xmlns:a16="http://schemas.microsoft.com/office/drawing/2014/main" id="{1E5A3D12-D9EB-49A4-A557-2D9F4B3276C4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2621726" y="488196"/>
            <a:ext cx="6948549" cy="435157"/>
            <a:chOff x="3060771" y="488196"/>
            <a:chExt cx="6948549" cy="435157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0D44DA63-0CCF-4304-BBE5-F0074B7FC5F2}"/>
                </a:ext>
              </a:extLst>
            </p:cNvPr>
            <p:cNvGrpSpPr/>
            <p:nvPr/>
          </p:nvGrpSpPr>
          <p:grpSpPr>
            <a:xfrm>
              <a:off x="3060771" y="488196"/>
              <a:ext cx="2014600" cy="435157"/>
              <a:chOff x="2066925" y="4231229"/>
              <a:chExt cx="2014600" cy="435157"/>
            </a:xfrm>
          </p:grpSpPr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id="{CAF4911E-B8C3-4E4F-B465-944B9D04E0D4}"/>
                  </a:ext>
                </a:extLst>
              </p:cNvPr>
              <p:cNvGrpSpPr/>
              <p:nvPr/>
            </p:nvGrpSpPr>
            <p:grpSpPr>
              <a:xfrm>
                <a:off x="3810670" y="4231229"/>
                <a:ext cx="270855" cy="435157"/>
                <a:chOff x="3810670" y="4231229"/>
                <a:chExt cx="270855" cy="435157"/>
              </a:xfrm>
            </p:grpSpPr>
            <p:sp>
              <p:nvSpPr>
                <p:cNvPr id="35" name="PA-星形: 五角 27">
                  <a:extLst>
                    <a:ext uri="{FF2B5EF4-FFF2-40B4-BE49-F238E27FC236}">
                      <a16:creationId xmlns:a16="http://schemas.microsoft.com/office/drawing/2014/main" id="{976B6A43-1FAD-45FB-A6AD-DCF216DB04C5}"/>
                    </a:ext>
                  </a:extLst>
                </p:cNvPr>
                <p:cNvSpPr/>
                <p:nvPr>
                  <p:custDataLst>
                    <p:tags r:id="rId13"/>
                  </p:custDataLst>
                </p:nvPr>
              </p:nvSpPr>
              <p:spPr>
                <a:xfrm>
                  <a:off x="3958311" y="4231229"/>
                  <a:ext cx="123214" cy="123214"/>
                </a:xfrm>
                <a:prstGeom prst="star5">
                  <a:avLst/>
                </a:prstGeom>
                <a:gradFill>
                  <a:gsLst>
                    <a:gs pos="100000">
                      <a:srgbClr val="FBE2C3"/>
                    </a:gs>
                    <a:gs pos="76000">
                      <a:srgbClr val="E0AD7D"/>
                    </a:gs>
                    <a:gs pos="38038">
                      <a:srgbClr val="E0A368"/>
                    </a:gs>
                    <a:gs pos="22000">
                      <a:srgbClr val="FBE2C3"/>
                    </a:gs>
                    <a:gs pos="0">
                      <a:srgbClr val="FBE2C3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PA-星形: 五角 28">
                  <a:extLst>
                    <a:ext uri="{FF2B5EF4-FFF2-40B4-BE49-F238E27FC236}">
                      <a16:creationId xmlns:a16="http://schemas.microsoft.com/office/drawing/2014/main" id="{9E90A281-65A0-403A-BD0B-73291C30469F}"/>
                    </a:ext>
                  </a:extLst>
                </p:cNvPr>
                <p:cNvSpPr/>
                <p:nvPr>
                  <p:custDataLst>
                    <p:tags r:id="rId14"/>
                  </p:custDataLst>
                </p:nvPr>
              </p:nvSpPr>
              <p:spPr>
                <a:xfrm>
                  <a:off x="3810670" y="4373240"/>
                  <a:ext cx="151134" cy="151134"/>
                </a:xfrm>
                <a:prstGeom prst="star5">
                  <a:avLst/>
                </a:prstGeom>
                <a:gradFill>
                  <a:gsLst>
                    <a:gs pos="100000">
                      <a:srgbClr val="FBE2C3"/>
                    </a:gs>
                    <a:gs pos="76000">
                      <a:srgbClr val="E0AD7D"/>
                    </a:gs>
                    <a:gs pos="38038">
                      <a:srgbClr val="E0A368"/>
                    </a:gs>
                    <a:gs pos="22000">
                      <a:srgbClr val="FBE2C3"/>
                    </a:gs>
                    <a:gs pos="0">
                      <a:srgbClr val="FBE2C3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PA-星形: 五角 30">
                  <a:extLst>
                    <a:ext uri="{FF2B5EF4-FFF2-40B4-BE49-F238E27FC236}">
                      <a16:creationId xmlns:a16="http://schemas.microsoft.com/office/drawing/2014/main" id="{D3BBA4F3-5BDE-4D18-B88E-18525C45C2CD}"/>
                    </a:ext>
                  </a:extLst>
                </p:cNvPr>
                <p:cNvSpPr/>
                <p:nvPr>
                  <p:custDataLst>
                    <p:tags r:id="rId15"/>
                  </p:custDataLst>
                </p:nvPr>
              </p:nvSpPr>
              <p:spPr>
                <a:xfrm>
                  <a:off x="3958311" y="4543172"/>
                  <a:ext cx="123214" cy="123214"/>
                </a:xfrm>
                <a:prstGeom prst="star5">
                  <a:avLst/>
                </a:prstGeom>
                <a:gradFill>
                  <a:gsLst>
                    <a:gs pos="100000">
                      <a:srgbClr val="FBE2C3"/>
                    </a:gs>
                    <a:gs pos="76000">
                      <a:srgbClr val="E0AD7D"/>
                    </a:gs>
                    <a:gs pos="38038">
                      <a:srgbClr val="E0A368"/>
                    </a:gs>
                    <a:gs pos="22000">
                      <a:srgbClr val="FBE2C3"/>
                    </a:gs>
                    <a:gs pos="0">
                      <a:srgbClr val="FBE2C3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34" name="PA-直接连接符 33">
                <a:extLst>
                  <a:ext uri="{FF2B5EF4-FFF2-40B4-BE49-F238E27FC236}">
                    <a16:creationId xmlns:a16="http://schemas.microsoft.com/office/drawing/2014/main" id="{112DBFAA-A5D5-407D-9F84-1C81CA1ABDA8}"/>
                  </a:ext>
                </a:extLst>
              </p:cNvPr>
              <p:cNvCxnSpPr>
                <a:cxnSpLocks/>
              </p:cNvCxnSpPr>
              <p:nvPr>
                <p:custDataLst>
                  <p:tags r:id="rId12"/>
                </p:custDataLst>
              </p:nvPr>
            </p:nvCxnSpPr>
            <p:spPr>
              <a:xfrm flipH="1">
                <a:off x="2066925" y="4459528"/>
                <a:ext cx="1672307" cy="0"/>
              </a:xfrm>
              <a:prstGeom prst="line">
                <a:avLst/>
              </a:prstGeom>
              <a:ln>
                <a:gradFill>
                  <a:gsLst>
                    <a:gs pos="100000">
                      <a:srgbClr val="FBE2C3">
                        <a:alpha val="0"/>
                      </a:srgbClr>
                    </a:gs>
                    <a:gs pos="0">
                      <a:srgbClr val="E0A368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A6089C31-58E4-4177-B594-702182AF81C3}"/>
                </a:ext>
              </a:extLst>
            </p:cNvPr>
            <p:cNvGrpSpPr/>
            <p:nvPr/>
          </p:nvGrpSpPr>
          <p:grpSpPr>
            <a:xfrm>
              <a:off x="7990747" y="488196"/>
              <a:ext cx="2018573" cy="435157"/>
              <a:chOff x="8320761" y="4231229"/>
              <a:chExt cx="2018573" cy="435157"/>
            </a:xfrm>
          </p:grpSpPr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0DE97872-0B5A-419B-A144-482F05DCE5E3}"/>
                  </a:ext>
                </a:extLst>
              </p:cNvPr>
              <p:cNvGrpSpPr/>
              <p:nvPr/>
            </p:nvGrpSpPr>
            <p:grpSpPr>
              <a:xfrm>
                <a:off x="8320761" y="4231229"/>
                <a:ext cx="274348" cy="435157"/>
                <a:chOff x="8320761" y="4231229"/>
                <a:chExt cx="274348" cy="435157"/>
              </a:xfrm>
            </p:grpSpPr>
            <p:sp>
              <p:nvSpPr>
                <p:cNvPr id="30" name="PA-星形: 五角 40">
                  <a:extLst>
                    <a:ext uri="{FF2B5EF4-FFF2-40B4-BE49-F238E27FC236}">
                      <a16:creationId xmlns:a16="http://schemas.microsoft.com/office/drawing/2014/main" id="{B357C5E4-1498-4355-97A1-E66D36830A52}"/>
                    </a:ext>
                  </a:extLst>
                </p:cNvPr>
                <p:cNvSpPr/>
                <p:nvPr>
                  <p:custDataLst>
                    <p:tags r:id="rId9"/>
                  </p:custDataLst>
                </p:nvPr>
              </p:nvSpPr>
              <p:spPr>
                <a:xfrm>
                  <a:off x="8320761" y="4231229"/>
                  <a:ext cx="123214" cy="123214"/>
                </a:xfrm>
                <a:prstGeom prst="star5">
                  <a:avLst/>
                </a:prstGeom>
                <a:gradFill>
                  <a:gsLst>
                    <a:gs pos="100000">
                      <a:srgbClr val="FBE2C3"/>
                    </a:gs>
                    <a:gs pos="76000">
                      <a:srgbClr val="E0AD7D"/>
                    </a:gs>
                    <a:gs pos="38038">
                      <a:srgbClr val="E0A368"/>
                    </a:gs>
                    <a:gs pos="22000">
                      <a:srgbClr val="FBE2C3"/>
                    </a:gs>
                    <a:gs pos="0">
                      <a:srgbClr val="FBE2C3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PA-星形: 五角 41">
                  <a:extLst>
                    <a:ext uri="{FF2B5EF4-FFF2-40B4-BE49-F238E27FC236}">
                      <a16:creationId xmlns:a16="http://schemas.microsoft.com/office/drawing/2014/main" id="{5FFD0437-0579-4FBE-AA56-D0655199FCD3}"/>
                    </a:ext>
                  </a:extLst>
                </p:cNvPr>
                <p:cNvSpPr/>
                <p:nvPr>
                  <p:custDataLst>
                    <p:tags r:id="rId10"/>
                  </p:custDataLst>
                </p:nvPr>
              </p:nvSpPr>
              <p:spPr>
                <a:xfrm>
                  <a:off x="8443975" y="4373240"/>
                  <a:ext cx="151134" cy="151134"/>
                </a:xfrm>
                <a:prstGeom prst="star5">
                  <a:avLst/>
                </a:prstGeom>
                <a:gradFill>
                  <a:gsLst>
                    <a:gs pos="100000">
                      <a:srgbClr val="FBE2C3"/>
                    </a:gs>
                    <a:gs pos="76000">
                      <a:srgbClr val="E0AD7D"/>
                    </a:gs>
                    <a:gs pos="38038">
                      <a:srgbClr val="E0A368"/>
                    </a:gs>
                    <a:gs pos="22000">
                      <a:srgbClr val="FBE2C3"/>
                    </a:gs>
                    <a:gs pos="0">
                      <a:srgbClr val="FBE2C3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PA-星形: 五角 42">
                  <a:extLst>
                    <a:ext uri="{FF2B5EF4-FFF2-40B4-BE49-F238E27FC236}">
                      <a16:creationId xmlns:a16="http://schemas.microsoft.com/office/drawing/2014/main" id="{CABA386E-C2E4-4DDD-BCAA-A9410731CDE7}"/>
                    </a:ext>
                  </a:extLst>
                </p:cNvPr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8320761" y="4543172"/>
                  <a:ext cx="123214" cy="123214"/>
                </a:xfrm>
                <a:prstGeom prst="star5">
                  <a:avLst/>
                </a:prstGeom>
                <a:gradFill>
                  <a:gsLst>
                    <a:gs pos="100000">
                      <a:srgbClr val="FBE2C3"/>
                    </a:gs>
                    <a:gs pos="76000">
                      <a:srgbClr val="E0AD7D"/>
                    </a:gs>
                    <a:gs pos="38038">
                      <a:srgbClr val="E0A368"/>
                    </a:gs>
                    <a:gs pos="22000">
                      <a:srgbClr val="FBE2C3"/>
                    </a:gs>
                    <a:gs pos="0">
                      <a:srgbClr val="FBE2C3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29" name="PA-直接连接符 43">
                <a:extLst>
                  <a:ext uri="{FF2B5EF4-FFF2-40B4-BE49-F238E27FC236}">
                    <a16:creationId xmlns:a16="http://schemas.microsoft.com/office/drawing/2014/main" id="{93A5804C-449E-47B6-8A8A-A1744A6945AB}"/>
                  </a:ext>
                </a:extLst>
              </p:cNvPr>
              <p:cNvCxnSpPr>
                <a:cxnSpLocks/>
              </p:cNvCxnSpPr>
              <p:nvPr>
                <p:custDataLst>
                  <p:tags r:id="rId8"/>
                </p:custDataLst>
              </p:nvPr>
            </p:nvCxnSpPr>
            <p:spPr>
              <a:xfrm flipH="1">
                <a:off x="8667027" y="4459528"/>
                <a:ext cx="1672307" cy="0"/>
              </a:xfrm>
              <a:prstGeom prst="line">
                <a:avLst/>
              </a:prstGeom>
              <a:ln>
                <a:gradFill>
                  <a:gsLst>
                    <a:gs pos="0">
                      <a:srgbClr val="FBE2C3">
                        <a:alpha val="0"/>
                      </a:srgbClr>
                    </a:gs>
                    <a:gs pos="100000">
                      <a:srgbClr val="E0A368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4" name="PA-任意多边形 55">
            <a:extLst>
              <a:ext uri="{FF2B5EF4-FFF2-40B4-BE49-F238E27FC236}">
                <a16:creationId xmlns:a16="http://schemas.microsoft.com/office/drawing/2014/main" id="{8613864A-3611-4A8B-A305-FB1DC51EDC0A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 rot="10800000">
            <a:off x="4597046" y="1046178"/>
            <a:ext cx="2997908" cy="597904"/>
          </a:xfrm>
          <a:custGeom>
            <a:avLst/>
            <a:gdLst>
              <a:gd name="connsiteX0" fmla="*/ 0 w 3581400"/>
              <a:gd name="connsiteY0" fmla="*/ 0 h 528365"/>
              <a:gd name="connsiteX1" fmla="*/ 3581400 w 3581400"/>
              <a:gd name="connsiteY1" fmla="*/ 0 h 528365"/>
              <a:gd name="connsiteX2" fmla="*/ 3581400 w 3581400"/>
              <a:gd name="connsiteY2" fmla="*/ 407356 h 528365"/>
              <a:gd name="connsiteX3" fmla="*/ 1860885 w 3581400"/>
              <a:gd name="connsiteY3" fmla="*/ 407356 h 528365"/>
              <a:gd name="connsiteX4" fmla="*/ 1790700 w 3581400"/>
              <a:gd name="connsiteY4" fmla="*/ 528365 h 528365"/>
              <a:gd name="connsiteX5" fmla="*/ 1720515 w 3581400"/>
              <a:gd name="connsiteY5" fmla="*/ 407356 h 528365"/>
              <a:gd name="connsiteX6" fmla="*/ 0 w 3581400"/>
              <a:gd name="connsiteY6" fmla="*/ 407356 h 528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81400" h="528365">
                <a:moveTo>
                  <a:pt x="0" y="0"/>
                </a:moveTo>
                <a:lnTo>
                  <a:pt x="3581400" y="0"/>
                </a:lnTo>
                <a:lnTo>
                  <a:pt x="3581400" y="407356"/>
                </a:lnTo>
                <a:lnTo>
                  <a:pt x="1860885" y="407356"/>
                </a:lnTo>
                <a:lnTo>
                  <a:pt x="1790700" y="528365"/>
                </a:lnTo>
                <a:lnTo>
                  <a:pt x="1720515" y="407356"/>
                </a:lnTo>
                <a:lnTo>
                  <a:pt x="0" y="407356"/>
                </a:lnTo>
                <a:close/>
              </a:path>
            </a:pathLst>
          </a:custGeom>
          <a:noFill/>
          <a:ln>
            <a:gradFill>
              <a:gsLst>
                <a:gs pos="0">
                  <a:schemeClr val="accent4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5" name="PA-文本框 56">
            <a:extLst>
              <a:ext uri="{FF2B5EF4-FFF2-40B4-BE49-F238E27FC236}">
                <a16:creationId xmlns:a16="http://schemas.microsoft.com/office/drawing/2014/main" id="{7886D799-DD24-4ADB-8B1A-94FC97E1DDAC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4618687" y="1162410"/>
            <a:ext cx="2911374" cy="5144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>
                <a:blipFill dpi="0" rotWithShape="1">
                  <a:blip r:embed="rId21"/>
                  <a:srcRect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国民革命失败的表现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E2BE44E-0336-448F-9C4F-AA57E4D2C157}"/>
              </a:ext>
            </a:extLst>
          </p:cNvPr>
          <p:cNvGrpSpPr/>
          <p:nvPr/>
        </p:nvGrpSpPr>
        <p:grpSpPr>
          <a:xfrm>
            <a:off x="360531" y="1782884"/>
            <a:ext cx="11470938" cy="1192843"/>
            <a:chOff x="360531" y="1827518"/>
            <a:chExt cx="11470938" cy="1192843"/>
          </a:xfrm>
        </p:grpSpPr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5E93BA5D-82E6-410E-9970-00BC3A576BCE}"/>
                </a:ext>
              </a:extLst>
            </p:cNvPr>
            <p:cNvGrpSpPr/>
            <p:nvPr/>
          </p:nvGrpSpPr>
          <p:grpSpPr>
            <a:xfrm>
              <a:off x="360531" y="1827518"/>
              <a:ext cx="11470938" cy="1192843"/>
              <a:chOff x="484925" y="2919046"/>
              <a:chExt cx="2274871" cy="2778367"/>
            </a:xfrm>
          </p:grpSpPr>
          <p:sp>
            <p:nvSpPr>
              <p:cNvPr id="179" name="矩形 178">
                <a:extLst>
                  <a:ext uri="{FF2B5EF4-FFF2-40B4-BE49-F238E27FC236}">
                    <a16:creationId xmlns:a16="http://schemas.microsoft.com/office/drawing/2014/main" id="{8CF1A82D-5187-4AB6-B404-1704D0433206}"/>
                  </a:ext>
                </a:extLst>
              </p:cNvPr>
              <p:cNvSpPr/>
              <p:nvPr/>
            </p:nvSpPr>
            <p:spPr>
              <a:xfrm>
                <a:off x="484925" y="2919046"/>
                <a:ext cx="2274871" cy="2778367"/>
              </a:xfrm>
              <a:prstGeom prst="rect">
                <a:avLst/>
              </a:prstGeom>
              <a:gradFill>
                <a:gsLst>
                  <a:gs pos="0">
                    <a:srgbClr val="CE0608"/>
                  </a:gs>
                  <a:gs pos="99000">
                    <a:srgbClr val="590002">
                      <a:alpha val="100000"/>
                      <a:lumMod val="82000"/>
                    </a:srgbClr>
                  </a:gs>
                  <a:gs pos="81000">
                    <a:srgbClr val="590002"/>
                  </a:gs>
                </a:gsLst>
                <a:path path="circle">
                  <a:fillToRect l="50000" t="50000" r="50000" b="50000"/>
                </a:path>
                <a:tileRect/>
              </a:gradFill>
              <a:ln w="31750">
                <a:gradFill>
                  <a:gsLst>
                    <a:gs pos="0">
                      <a:srgbClr val="EACAB3"/>
                    </a:gs>
                    <a:gs pos="98000">
                      <a:srgbClr val="BF9175"/>
                    </a:gs>
                    <a:gs pos="67000">
                      <a:srgbClr val="EACAB3"/>
                    </a:gs>
                    <a:gs pos="35000">
                      <a:srgbClr val="B7886C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0" name="矩形 179">
                <a:extLst>
                  <a:ext uri="{FF2B5EF4-FFF2-40B4-BE49-F238E27FC236}">
                    <a16:creationId xmlns:a16="http://schemas.microsoft.com/office/drawing/2014/main" id="{8673B2DE-2074-42C9-8359-3BCC8DB0D062}"/>
                  </a:ext>
                </a:extLst>
              </p:cNvPr>
              <p:cNvSpPr/>
              <p:nvPr/>
            </p:nvSpPr>
            <p:spPr>
              <a:xfrm rot="5400000" flipH="1">
                <a:off x="247487" y="3185103"/>
                <a:ext cx="2759518" cy="2265099"/>
              </a:xfrm>
              <a:prstGeom prst="rect">
                <a:avLst/>
              </a:prstGeom>
              <a:blipFill dpi="0" rotWithShape="1">
                <a:blip r:embed="rId22">
                  <a:duotone>
                    <a:schemeClr val="accent2">
                      <a:shade val="45000"/>
                      <a:satMod val="135000"/>
                    </a:schemeClr>
                    <a:prstClr val="white"/>
                  </a:duotone>
                  <a:alphaModFix amt="17000"/>
                  <a:extLst>
                    <a:ext uri="{BEBA8EAE-BF5A-486C-A8C5-ECC9F3942E4B}">
                      <a14:imgProps xmlns:a14="http://schemas.microsoft.com/office/drawing/2010/main">
                        <a14:imgLayer r:embed="rId23">
                          <a14:imgEffect>
                            <a14:colorTemperature colorTemp="6626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tile tx="0" ty="0" sx="100000" sy="100000" flip="none" algn="ctr"/>
              </a:blipFill>
              <a:ln>
                <a:noFill/>
              </a:ln>
              <a:effectLst>
                <a:outerShdw blurRad="558800" dist="25400" dir="16200000" rotWithShape="0">
                  <a:srgbClr val="0D1631">
                    <a:alpha val="8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6C04664B-4E23-4B99-AF9C-1E80370B0A21}"/>
                </a:ext>
              </a:extLst>
            </p:cNvPr>
            <p:cNvSpPr/>
            <p:nvPr/>
          </p:nvSpPr>
          <p:spPr>
            <a:xfrm>
              <a:off x="582591" y="1868161"/>
              <a:ext cx="11079045" cy="7412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孙中山逝世后，胡汉民最有希望成为孙中山的革命接班人。而胡之竞争对手，除了廖仲恺，还有汪精卫。</a:t>
              </a:r>
              <a:endParaRPr lang="en-US" altLang="zh-CN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r">
                <a:lnSpc>
                  <a:spcPct val="120000"/>
                </a:lnSpc>
              </a:pPr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——</a:t>
              </a: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王奇生</a:t>
              </a:r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《</a:t>
              </a: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党员、党权与党争</a:t>
              </a:r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1924-1949</a:t>
              </a: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年中国国民党的组织形态</a:t>
              </a:r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》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5C027F7B-11E8-4117-A972-CC3FF37F450A}"/>
                </a:ext>
              </a:extLst>
            </p:cNvPr>
            <p:cNvSpPr/>
            <p:nvPr/>
          </p:nvSpPr>
          <p:spPr>
            <a:xfrm>
              <a:off x="2120392" y="2545579"/>
              <a:ext cx="7951215" cy="4308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200" b="1" dirty="0">
                  <a:blipFill dpi="0" rotWithShape="1">
                    <a:blip r:embed="rId21"/>
                    <a:srcRect/>
                    <a:stretch>
                      <a:fillRect/>
                    </a:stretch>
                  </a:blip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1925</a:t>
              </a:r>
              <a:r>
                <a:rPr lang="zh-CN" altLang="en-US" sz="2200" b="1" dirty="0">
                  <a:blipFill dpi="0" rotWithShape="1">
                    <a:blip r:embed="rId21"/>
                    <a:srcRect/>
                    <a:stretch>
                      <a:fillRect/>
                    </a:stretch>
                  </a:blip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年</a:t>
              </a:r>
              <a:r>
                <a:rPr lang="en-US" altLang="zh-CN" sz="2200" b="1" dirty="0">
                  <a:blipFill dpi="0" rotWithShape="1">
                    <a:blip r:embed="rId21"/>
                    <a:srcRect/>
                    <a:stretch>
                      <a:fillRect/>
                    </a:stretch>
                  </a:blip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3</a:t>
              </a:r>
              <a:r>
                <a:rPr lang="zh-CN" altLang="en-US" sz="2200" b="1" dirty="0">
                  <a:blipFill dpi="0" rotWithShape="1">
                    <a:blip r:embed="rId21"/>
                    <a:srcRect/>
                    <a:stretch>
                      <a:fillRect/>
                    </a:stretch>
                  </a:blip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月孙中山逝世后，国民党派篡夺领导权的活动日益猖獗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4BA1D00-4067-4E50-88B1-D99D32571384}"/>
              </a:ext>
            </a:extLst>
          </p:cNvPr>
          <p:cNvGrpSpPr/>
          <p:nvPr/>
        </p:nvGrpSpPr>
        <p:grpSpPr>
          <a:xfrm>
            <a:off x="360531" y="3099051"/>
            <a:ext cx="11470938" cy="1520524"/>
            <a:chOff x="360531" y="3159418"/>
            <a:chExt cx="11470938" cy="1520524"/>
          </a:xfrm>
        </p:grpSpPr>
        <p:grpSp>
          <p:nvGrpSpPr>
            <p:cNvPr id="181" name="组合 180">
              <a:extLst>
                <a:ext uri="{FF2B5EF4-FFF2-40B4-BE49-F238E27FC236}">
                  <a16:creationId xmlns:a16="http://schemas.microsoft.com/office/drawing/2014/main" id="{40569408-8C79-44B4-BF47-5DB6356251EE}"/>
                </a:ext>
              </a:extLst>
            </p:cNvPr>
            <p:cNvGrpSpPr/>
            <p:nvPr/>
          </p:nvGrpSpPr>
          <p:grpSpPr>
            <a:xfrm>
              <a:off x="360531" y="3159418"/>
              <a:ext cx="11470938" cy="1520524"/>
              <a:chOff x="484925" y="2919046"/>
              <a:chExt cx="2274871" cy="2778367"/>
            </a:xfrm>
          </p:grpSpPr>
          <p:sp>
            <p:nvSpPr>
              <p:cNvPr id="199" name="矩形 198">
                <a:extLst>
                  <a:ext uri="{FF2B5EF4-FFF2-40B4-BE49-F238E27FC236}">
                    <a16:creationId xmlns:a16="http://schemas.microsoft.com/office/drawing/2014/main" id="{242FDC27-148D-4788-968C-9EC13BD09CE9}"/>
                  </a:ext>
                </a:extLst>
              </p:cNvPr>
              <p:cNvSpPr/>
              <p:nvPr/>
            </p:nvSpPr>
            <p:spPr>
              <a:xfrm>
                <a:off x="484925" y="2919046"/>
                <a:ext cx="2274871" cy="2778367"/>
              </a:xfrm>
              <a:prstGeom prst="rect">
                <a:avLst/>
              </a:prstGeom>
              <a:gradFill>
                <a:gsLst>
                  <a:gs pos="0">
                    <a:srgbClr val="CE0608"/>
                  </a:gs>
                  <a:gs pos="99000">
                    <a:srgbClr val="590002">
                      <a:alpha val="100000"/>
                      <a:lumMod val="82000"/>
                    </a:srgbClr>
                  </a:gs>
                  <a:gs pos="81000">
                    <a:srgbClr val="590002"/>
                  </a:gs>
                </a:gsLst>
                <a:path path="circle">
                  <a:fillToRect l="50000" t="50000" r="50000" b="50000"/>
                </a:path>
                <a:tileRect/>
              </a:gradFill>
              <a:ln w="31750">
                <a:gradFill>
                  <a:gsLst>
                    <a:gs pos="0">
                      <a:srgbClr val="EACAB3"/>
                    </a:gs>
                    <a:gs pos="98000">
                      <a:srgbClr val="BF9175"/>
                    </a:gs>
                    <a:gs pos="67000">
                      <a:srgbClr val="EACAB3"/>
                    </a:gs>
                    <a:gs pos="35000">
                      <a:srgbClr val="B7886C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0" name="矩形 199">
                <a:extLst>
                  <a:ext uri="{FF2B5EF4-FFF2-40B4-BE49-F238E27FC236}">
                    <a16:creationId xmlns:a16="http://schemas.microsoft.com/office/drawing/2014/main" id="{E558372F-3AC0-4038-90C0-5570CAC65084}"/>
                  </a:ext>
                </a:extLst>
              </p:cNvPr>
              <p:cNvSpPr/>
              <p:nvPr/>
            </p:nvSpPr>
            <p:spPr>
              <a:xfrm rot="5400000" flipH="1">
                <a:off x="247487" y="3185103"/>
                <a:ext cx="2759518" cy="2265099"/>
              </a:xfrm>
              <a:prstGeom prst="rect">
                <a:avLst/>
              </a:prstGeom>
              <a:blipFill dpi="0" rotWithShape="1">
                <a:blip r:embed="rId22">
                  <a:duotone>
                    <a:schemeClr val="accent2">
                      <a:shade val="45000"/>
                      <a:satMod val="135000"/>
                    </a:schemeClr>
                    <a:prstClr val="white"/>
                  </a:duotone>
                  <a:alphaModFix amt="17000"/>
                  <a:extLst>
                    <a:ext uri="{BEBA8EAE-BF5A-486C-A8C5-ECC9F3942E4B}">
                      <a14:imgProps xmlns:a14="http://schemas.microsoft.com/office/drawing/2010/main">
                        <a14:imgLayer r:embed="rId23">
                          <a14:imgEffect>
                            <a14:colorTemperature colorTemp="6626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tile tx="0" ty="0" sx="100000" sy="100000" flip="none" algn="ctr"/>
              </a:blipFill>
              <a:ln>
                <a:noFill/>
              </a:ln>
              <a:effectLst>
                <a:outerShdw blurRad="558800" dist="25400" dir="16200000" rotWithShape="0">
                  <a:srgbClr val="0D1631">
                    <a:alpha val="8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01" name="矩形 200">
              <a:extLst>
                <a:ext uri="{FF2B5EF4-FFF2-40B4-BE49-F238E27FC236}">
                  <a16:creationId xmlns:a16="http://schemas.microsoft.com/office/drawing/2014/main" id="{93941EB6-B8E9-46A8-B2A2-35A99C09B276}"/>
                </a:ext>
              </a:extLst>
            </p:cNvPr>
            <p:cNvSpPr/>
            <p:nvPr/>
          </p:nvSpPr>
          <p:spPr>
            <a:xfrm>
              <a:off x="582591" y="3202373"/>
              <a:ext cx="11079045" cy="1073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当时全国各地慈善救济机关所作的不完全统计，在</a:t>
              </a:r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1927</a:t>
              </a: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年</a:t>
              </a:r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4</a:t>
              </a: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月至</a:t>
              </a:r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1928</a:t>
              </a: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年</a:t>
              </a:r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7</a:t>
              </a: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月间，全国各省被国民党逮捕和杀害的人数总计</a:t>
              </a:r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81055</a:t>
              </a: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人，其中被杀害者</a:t>
              </a:r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40643</a:t>
              </a: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人，被逮捕者</a:t>
              </a:r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40412</a:t>
              </a: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人。</a:t>
              </a:r>
            </a:p>
            <a:p>
              <a:pPr>
                <a:lnSpc>
                  <a:spcPct val="120000"/>
                </a:lnSpc>
              </a:pPr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                                                                                                           ——</a:t>
              </a: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载</a:t>
              </a:r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1928</a:t>
              </a: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年</a:t>
              </a:r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10</a:t>
              </a: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月</a:t>
              </a:r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15</a:t>
              </a: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日</a:t>
              </a:r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《</a:t>
              </a: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新晨报</a:t>
              </a:r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》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2" name="矩形 201">
              <a:extLst>
                <a:ext uri="{FF2B5EF4-FFF2-40B4-BE49-F238E27FC236}">
                  <a16:creationId xmlns:a16="http://schemas.microsoft.com/office/drawing/2014/main" id="{5983053A-962C-49E7-AD38-5811E24101C4}"/>
                </a:ext>
              </a:extLst>
            </p:cNvPr>
            <p:cNvSpPr/>
            <p:nvPr/>
          </p:nvSpPr>
          <p:spPr>
            <a:xfrm>
              <a:off x="4169831" y="4201244"/>
              <a:ext cx="3852337" cy="4308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200" b="1" dirty="0">
                  <a:blipFill dpi="0" rotWithShape="1">
                    <a:blip r:embed="rId21"/>
                    <a:srcRect/>
                    <a:stretch>
                      <a:fillRect/>
                    </a:stretch>
                  </a:blip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蒋介石在上海发动反革命政变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AAF483FC-43D0-4473-B2CF-02577AE8CCCA}"/>
              </a:ext>
            </a:extLst>
          </p:cNvPr>
          <p:cNvGrpSpPr/>
          <p:nvPr/>
        </p:nvGrpSpPr>
        <p:grpSpPr>
          <a:xfrm>
            <a:off x="360531" y="4742899"/>
            <a:ext cx="11470938" cy="1834247"/>
            <a:chOff x="360531" y="4787533"/>
            <a:chExt cx="11470938" cy="1834247"/>
          </a:xfrm>
        </p:grpSpPr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id="{933765A7-6ACE-4F56-9B81-C4F6619A5FDD}"/>
                </a:ext>
              </a:extLst>
            </p:cNvPr>
            <p:cNvGrpSpPr/>
            <p:nvPr/>
          </p:nvGrpSpPr>
          <p:grpSpPr>
            <a:xfrm>
              <a:off x="360531" y="4787533"/>
              <a:ext cx="11470938" cy="1834247"/>
              <a:chOff x="484925" y="2919046"/>
              <a:chExt cx="2274871" cy="2778367"/>
            </a:xfrm>
          </p:grpSpPr>
          <p:sp>
            <p:nvSpPr>
              <p:cNvPr id="207" name="矩形 206">
                <a:extLst>
                  <a:ext uri="{FF2B5EF4-FFF2-40B4-BE49-F238E27FC236}">
                    <a16:creationId xmlns:a16="http://schemas.microsoft.com/office/drawing/2014/main" id="{30DA40C9-1CE3-4EE3-B26E-5BDB0D0C3339}"/>
                  </a:ext>
                </a:extLst>
              </p:cNvPr>
              <p:cNvSpPr/>
              <p:nvPr/>
            </p:nvSpPr>
            <p:spPr>
              <a:xfrm>
                <a:off x="484925" y="2919046"/>
                <a:ext cx="2274871" cy="2778367"/>
              </a:xfrm>
              <a:prstGeom prst="rect">
                <a:avLst/>
              </a:prstGeom>
              <a:gradFill>
                <a:gsLst>
                  <a:gs pos="0">
                    <a:srgbClr val="CE0608"/>
                  </a:gs>
                  <a:gs pos="99000">
                    <a:srgbClr val="590002">
                      <a:alpha val="100000"/>
                      <a:lumMod val="82000"/>
                    </a:srgbClr>
                  </a:gs>
                  <a:gs pos="81000">
                    <a:srgbClr val="590002"/>
                  </a:gs>
                </a:gsLst>
                <a:path path="circle">
                  <a:fillToRect l="50000" t="50000" r="50000" b="50000"/>
                </a:path>
                <a:tileRect/>
              </a:gradFill>
              <a:ln w="31750">
                <a:gradFill>
                  <a:gsLst>
                    <a:gs pos="0">
                      <a:srgbClr val="EACAB3"/>
                    </a:gs>
                    <a:gs pos="98000">
                      <a:srgbClr val="BF9175"/>
                    </a:gs>
                    <a:gs pos="67000">
                      <a:srgbClr val="EACAB3"/>
                    </a:gs>
                    <a:gs pos="35000">
                      <a:srgbClr val="B7886C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8" name="矩形 207">
                <a:extLst>
                  <a:ext uri="{FF2B5EF4-FFF2-40B4-BE49-F238E27FC236}">
                    <a16:creationId xmlns:a16="http://schemas.microsoft.com/office/drawing/2014/main" id="{6C7DE430-FCDB-4AF4-AB73-1BA3E4E6F0BE}"/>
                  </a:ext>
                </a:extLst>
              </p:cNvPr>
              <p:cNvSpPr/>
              <p:nvPr/>
            </p:nvSpPr>
            <p:spPr>
              <a:xfrm rot="5400000" flipH="1">
                <a:off x="247487" y="3185103"/>
                <a:ext cx="2759518" cy="2265099"/>
              </a:xfrm>
              <a:prstGeom prst="rect">
                <a:avLst/>
              </a:prstGeom>
              <a:blipFill dpi="0" rotWithShape="1">
                <a:blip r:embed="rId22">
                  <a:duotone>
                    <a:schemeClr val="accent2">
                      <a:shade val="45000"/>
                      <a:satMod val="135000"/>
                    </a:schemeClr>
                    <a:prstClr val="white"/>
                  </a:duotone>
                  <a:alphaModFix amt="17000"/>
                  <a:extLst>
                    <a:ext uri="{BEBA8EAE-BF5A-486C-A8C5-ECC9F3942E4B}">
                      <a14:imgProps xmlns:a14="http://schemas.microsoft.com/office/drawing/2010/main">
                        <a14:imgLayer r:embed="rId23">
                          <a14:imgEffect>
                            <a14:colorTemperature colorTemp="6626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tile tx="0" ty="0" sx="100000" sy="100000" flip="none" algn="ctr"/>
              </a:blipFill>
              <a:ln>
                <a:noFill/>
              </a:ln>
              <a:effectLst>
                <a:outerShdw blurRad="558800" dist="25400" dir="16200000" rotWithShape="0">
                  <a:srgbClr val="0D1631">
                    <a:alpha val="8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09" name="矩形 208">
              <a:extLst>
                <a:ext uri="{FF2B5EF4-FFF2-40B4-BE49-F238E27FC236}">
                  <a16:creationId xmlns:a16="http://schemas.microsoft.com/office/drawing/2014/main" id="{56126C07-A5E3-4C55-9D44-FE2951ED8D0E}"/>
                </a:ext>
              </a:extLst>
            </p:cNvPr>
            <p:cNvSpPr/>
            <p:nvPr/>
          </p:nvSpPr>
          <p:spPr>
            <a:xfrm>
              <a:off x="582591" y="4818998"/>
              <a:ext cx="11079045" cy="13937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在革命紧急关头，共产国际发来</a:t>
              </a:r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《</a:t>
              </a: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五月紧急指示</a:t>
              </a:r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》</a:t>
              </a: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，虽提出开展土地革命、武装工农等，但仍幻想依靠武汉国民党来挽救革命</a:t>
              </a:r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汪精卫看到电报后认为国共合作同坐的船，已经到了终点，已到了争船的时候了，已到了争把舵的时候了。</a:t>
              </a:r>
            </a:p>
            <a:p>
              <a:pPr>
                <a:lnSpc>
                  <a:spcPct val="120000"/>
                </a:lnSpc>
              </a:pPr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                                                                                                  ——</a:t>
              </a: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王功安  毛磊</a:t>
              </a:r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 《</a:t>
              </a: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国共两党关系通史</a:t>
              </a:r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》</a:t>
              </a:r>
            </a:p>
          </p:txBody>
        </p:sp>
        <p:sp>
          <p:nvSpPr>
            <p:cNvPr id="211" name="矩形 210">
              <a:extLst>
                <a:ext uri="{FF2B5EF4-FFF2-40B4-BE49-F238E27FC236}">
                  <a16:creationId xmlns:a16="http://schemas.microsoft.com/office/drawing/2014/main" id="{FDC8AA20-A589-46F7-B876-275F0802E07F}"/>
                </a:ext>
              </a:extLst>
            </p:cNvPr>
            <p:cNvSpPr/>
            <p:nvPr/>
          </p:nvSpPr>
          <p:spPr>
            <a:xfrm>
              <a:off x="4673175" y="6130251"/>
              <a:ext cx="2845651" cy="4308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200" b="1" dirty="0">
                  <a:blipFill dpi="0" rotWithShape="1">
                    <a:blip r:embed="rId21"/>
                    <a:srcRect/>
                    <a:stretch>
                      <a:fillRect/>
                    </a:stretch>
                  </a:blip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汪精卫在武汉“分共”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230443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A-图片 17">
            <a:extLst>
              <a:ext uri="{FF2B5EF4-FFF2-40B4-BE49-F238E27FC236}">
                <a16:creationId xmlns:a16="http://schemas.microsoft.com/office/drawing/2014/main" id="{40AAF906-762A-4381-8080-08709D24F73D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8" name="PA-图片 67">
            <a:extLst>
              <a:ext uri="{FF2B5EF4-FFF2-40B4-BE49-F238E27FC236}">
                <a16:creationId xmlns:a16="http://schemas.microsoft.com/office/drawing/2014/main" id="{612B4EB0-5DAA-4923-8915-C5BCE7FCD9AD}"/>
              </a:ext>
            </a:extLst>
          </p:cNvPr>
          <p:cNvPicPr>
            <a:picLocks/>
          </p:cNvPicPr>
          <p:nvPr>
            <p:custDataLst>
              <p:tags r:id="rId2"/>
            </p:custDataLst>
          </p:nvPr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9" name="PA-图片 8">
            <a:extLst>
              <a:ext uri="{FF2B5EF4-FFF2-40B4-BE49-F238E27FC236}">
                <a16:creationId xmlns:a16="http://schemas.microsoft.com/office/drawing/2014/main" id="{E9EC448B-81EB-487B-AA83-A50442A49C51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3261115" y="0"/>
            <a:ext cx="5669771" cy="2334970"/>
          </a:xfrm>
          <a:prstGeom prst="rect">
            <a:avLst/>
          </a:prstGeom>
        </p:spPr>
      </p:pic>
      <p:sp>
        <p:nvSpPr>
          <p:cNvPr id="24" name="PA-文本框 23">
            <a:extLst>
              <a:ext uri="{FF2B5EF4-FFF2-40B4-BE49-F238E27FC236}">
                <a16:creationId xmlns:a16="http://schemas.microsoft.com/office/drawing/2014/main" id="{7A441256-4C0D-415F-A0DB-4CADD76F30FB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173217" y="424107"/>
            <a:ext cx="18455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zh-CN" altLang="en-US" sz="3200" dirty="0">
                <a:gradFill flip="none" rotWithShape="1">
                  <a:gsLst>
                    <a:gs pos="28000">
                      <a:srgbClr val="E0A368"/>
                    </a:gs>
                    <a:gs pos="23000">
                      <a:srgbClr val="FBE2C3"/>
                    </a:gs>
                    <a:gs pos="68000">
                      <a:srgbClr val="CF8B4F"/>
                    </a:gs>
                    <a:gs pos="56000">
                      <a:srgbClr val="FBE2C3"/>
                    </a:gs>
                    <a:gs pos="81000">
                      <a:srgbClr val="FBE2C3"/>
                    </a:gs>
                  </a:gsLst>
                  <a:lin ang="1800000" scaled="0"/>
                  <a:tileRect/>
                </a:gradFill>
                <a:effectLst>
                  <a:outerShdw blurRad="190500" dist="38100" dir="2700000" sx="101000" sy="101000" algn="tl" rotWithShape="0">
                    <a:prstClr val="black">
                      <a:alpha val="2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洪波涌起</a:t>
            </a:r>
          </a:p>
        </p:txBody>
      </p:sp>
      <p:grpSp>
        <p:nvGrpSpPr>
          <p:cNvPr id="25" name="PA-组合 24">
            <a:extLst>
              <a:ext uri="{FF2B5EF4-FFF2-40B4-BE49-F238E27FC236}">
                <a16:creationId xmlns:a16="http://schemas.microsoft.com/office/drawing/2014/main" id="{1E5A3D12-D9EB-49A4-A557-2D9F4B3276C4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2621726" y="488196"/>
            <a:ext cx="6948549" cy="435157"/>
            <a:chOff x="3060771" y="488196"/>
            <a:chExt cx="6948549" cy="435157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0D44DA63-0CCF-4304-BBE5-F0074B7FC5F2}"/>
                </a:ext>
              </a:extLst>
            </p:cNvPr>
            <p:cNvGrpSpPr/>
            <p:nvPr/>
          </p:nvGrpSpPr>
          <p:grpSpPr>
            <a:xfrm>
              <a:off x="3060771" y="488196"/>
              <a:ext cx="2014600" cy="435157"/>
              <a:chOff x="2066925" y="4231229"/>
              <a:chExt cx="2014600" cy="435157"/>
            </a:xfrm>
          </p:grpSpPr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id="{CAF4911E-B8C3-4E4F-B465-944B9D04E0D4}"/>
                  </a:ext>
                </a:extLst>
              </p:cNvPr>
              <p:cNvGrpSpPr/>
              <p:nvPr/>
            </p:nvGrpSpPr>
            <p:grpSpPr>
              <a:xfrm>
                <a:off x="3810670" y="4231229"/>
                <a:ext cx="270855" cy="435157"/>
                <a:chOff x="3810670" y="4231229"/>
                <a:chExt cx="270855" cy="435157"/>
              </a:xfrm>
            </p:grpSpPr>
            <p:sp>
              <p:nvSpPr>
                <p:cNvPr id="35" name="PA-星形: 五角 27">
                  <a:extLst>
                    <a:ext uri="{FF2B5EF4-FFF2-40B4-BE49-F238E27FC236}">
                      <a16:creationId xmlns:a16="http://schemas.microsoft.com/office/drawing/2014/main" id="{976B6A43-1FAD-45FB-A6AD-DCF216DB04C5}"/>
                    </a:ext>
                  </a:extLst>
                </p:cNvPr>
                <p:cNvSpPr/>
                <p:nvPr>
                  <p:custDataLst>
                    <p:tags r:id="rId12"/>
                  </p:custDataLst>
                </p:nvPr>
              </p:nvSpPr>
              <p:spPr>
                <a:xfrm>
                  <a:off x="3958311" y="4231229"/>
                  <a:ext cx="123214" cy="123214"/>
                </a:xfrm>
                <a:prstGeom prst="star5">
                  <a:avLst/>
                </a:prstGeom>
                <a:gradFill>
                  <a:gsLst>
                    <a:gs pos="100000">
                      <a:srgbClr val="FBE2C3"/>
                    </a:gs>
                    <a:gs pos="76000">
                      <a:srgbClr val="E0AD7D"/>
                    </a:gs>
                    <a:gs pos="38038">
                      <a:srgbClr val="E0A368"/>
                    </a:gs>
                    <a:gs pos="22000">
                      <a:srgbClr val="FBE2C3"/>
                    </a:gs>
                    <a:gs pos="0">
                      <a:srgbClr val="FBE2C3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PA-星形: 五角 28">
                  <a:extLst>
                    <a:ext uri="{FF2B5EF4-FFF2-40B4-BE49-F238E27FC236}">
                      <a16:creationId xmlns:a16="http://schemas.microsoft.com/office/drawing/2014/main" id="{9E90A281-65A0-403A-BD0B-73291C30469F}"/>
                    </a:ext>
                  </a:extLst>
                </p:cNvPr>
                <p:cNvSpPr/>
                <p:nvPr>
                  <p:custDataLst>
                    <p:tags r:id="rId13"/>
                  </p:custDataLst>
                </p:nvPr>
              </p:nvSpPr>
              <p:spPr>
                <a:xfrm>
                  <a:off x="3810670" y="4373240"/>
                  <a:ext cx="151134" cy="151134"/>
                </a:xfrm>
                <a:prstGeom prst="star5">
                  <a:avLst/>
                </a:prstGeom>
                <a:gradFill>
                  <a:gsLst>
                    <a:gs pos="100000">
                      <a:srgbClr val="FBE2C3"/>
                    </a:gs>
                    <a:gs pos="76000">
                      <a:srgbClr val="E0AD7D"/>
                    </a:gs>
                    <a:gs pos="38038">
                      <a:srgbClr val="E0A368"/>
                    </a:gs>
                    <a:gs pos="22000">
                      <a:srgbClr val="FBE2C3"/>
                    </a:gs>
                    <a:gs pos="0">
                      <a:srgbClr val="FBE2C3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PA-星形: 五角 30">
                  <a:extLst>
                    <a:ext uri="{FF2B5EF4-FFF2-40B4-BE49-F238E27FC236}">
                      <a16:creationId xmlns:a16="http://schemas.microsoft.com/office/drawing/2014/main" id="{D3BBA4F3-5BDE-4D18-B88E-18525C45C2CD}"/>
                    </a:ext>
                  </a:extLst>
                </p:cNvPr>
                <p:cNvSpPr/>
                <p:nvPr>
                  <p:custDataLst>
                    <p:tags r:id="rId14"/>
                  </p:custDataLst>
                </p:nvPr>
              </p:nvSpPr>
              <p:spPr>
                <a:xfrm>
                  <a:off x="3958311" y="4543172"/>
                  <a:ext cx="123214" cy="123214"/>
                </a:xfrm>
                <a:prstGeom prst="star5">
                  <a:avLst/>
                </a:prstGeom>
                <a:gradFill>
                  <a:gsLst>
                    <a:gs pos="100000">
                      <a:srgbClr val="FBE2C3"/>
                    </a:gs>
                    <a:gs pos="76000">
                      <a:srgbClr val="E0AD7D"/>
                    </a:gs>
                    <a:gs pos="38038">
                      <a:srgbClr val="E0A368"/>
                    </a:gs>
                    <a:gs pos="22000">
                      <a:srgbClr val="FBE2C3"/>
                    </a:gs>
                    <a:gs pos="0">
                      <a:srgbClr val="FBE2C3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34" name="PA-直接连接符 33">
                <a:extLst>
                  <a:ext uri="{FF2B5EF4-FFF2-40B4-BE49-F238E27FC236}">
                    <a16:creationId xmlns:a16="http://schemas.microsoft.com/office/drawing/2014/main" id="{112DBFAA-A5D5-407D-9F84-1C81CA1ABDA8}"/>
                  </a:ext>
                </a:extLst>
              </p:cNvPr>
              <p:cNvCxnSpPr>
                <a:cxnSpLocks/>
              </p:cNvCxnSpPr>
              <p:nvPr>
                <p:custDataLst>
                  <p:tags r:id="rId11"/>
                </p:custDataLst>
              </p:nvPr>
            </p:nvCxnSpPr>
            <p:spPr>
              <a:xfrm flipH="1">
                <a:off x="2066925" y="4459528"/>
                <a:ext cx="1672307" cy="0"/>
              </a:xfrm>
              <a:prstGeom prst="line">
                <a:avLst/>
              </a:prstGeom>
              <a:ln>
                <a:gradFill>
                  <a:gsLst>
                    <a:gs pos="100000">
                      <a:srgbClr val="FBE2C3">
                        <a:alpha val="0"/>
                      </a:srgbClr>
                    </a:gs>
                    <a:gs pos="0">
                      <a:srgbClr val="E0A368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A6089C31-58E4-4177-B594-702182AF81C3}"/>
                </a:ext>
              </a:extLst>
            </p:cNvPr>
            <p:cNvGrpSpPr/>
            <p:nvPr/>
          </p:nvGrpSpPr>
          <p:grpSpPr>
            <a:xfrm>
              <a:off x="7990747" y="488196"/>
              <a:ext cx="2018573" cy="435157"/>
              <a:chOff x="8320761" y="4231229"/>
              <a:chExt cx="2018573" cy="435157"/>
            </a:xfrm>
          </p:grpSpPr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0DE97872-0B5A-419B-A144-482F05DCE5E3}"/>
                  </a:ext>
                </a:extLst>
              </p:cNvPr>
              <p:cNvGrpSpPr/>
              <p:nvPr/>
            </p:nvGrpSpPr>
            <p:grpSpPr>
              <a:xfrm>
                <a:off x="8320761" y="4231229"/>
                <a:ext cx="274348" cy="435157"/>
                <a:chOff x="8320761" y="4231229"/>
                <a:chExt cx="274348" cy="435157"/>
              </a:xfrm>
            </p:grpSpPr>
            <p:sp>
              <p:nvSpPr>
                <p:cNvPr id="30" name="PA-星形: 五角 40">
                  <a:extLst>
                    <a:ext uri="{FF2B5EF4-FFF2-40B4-BE49-F238E27FC236}">
                      <a16:creationId xmlns:a16="http://schemas.microsoft.com/office/drawing/2014/main" id="{B357C5E4-1498-4355-97A1-E66D36830A52}"/>
                    </a:ext>
                  </a:extLst>
                </p:cNvPr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8320761" y="4231229"/>
                  <a:ext cx="123214" cy="123214"/>
                </a:xfrm>
                <a:prstGeom prst="star5">
                  <a:avLst/>
                </a:prstGeom>
                <a:gradFill>
                  <a:gsLst>
                    <a:gs pos="100000">
                      <a:srgbClr val="FBE2C3"/>
                    </a:gs>
                    <a:gs pos="76000">
                      <a:srgbClr val="E0AD7D"/>
                    </a:gs>
                    <a:gs pos="38038">
                      <a:srgbClr val="E0A368"/>
                    </a:gs>
                    <a:gs pos="22000">
                      <a:srgbClr val="FBE2C3"/>
                    </a:gs>
                    <a:gs pos="0">
                      <a:srgbClr val="FBE2C3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PA-星形: 五角 41">
                  <a:extLst>
                    <a:ext uri="{FF2B5EF4-FFF2-40B4-BE49-F238E27FC236}">
                      <a16:creationId xmlns:a16="http://schemas.microsoft.com/office/drawing/2014/main" id="{5FFD0437-0579-4FBE-AA56-D0655199FCD3}"/>
                    </a:ext>
                  </a:extLst>
                </p:cNvPr>
                <p:cNvSpPr/>
                <p:nvPr>
                  <p:custDataLst>
                    <p:tags r:id="rId9"/>
                  </p:custDataLst>
                </p:nvPr>
              </p:nvSpPr>
              <p:spPr>
                <a:xfrm>
                  <a:off x="8443975" y="4373240"/>
                  <a:ext cx="151134" cy="151134"/>
                </a:xfrm>
                <a:prstGeom prst="star5">
                  <a:avLst/>
                </a:prstGeom>
                <a:gradFill>
                  <a:gsLst>
                    <a:gs pos="100000">
                      <a:srgbClr val="FBE2C3"/>
                    </a:gs>
                    <a:gs pos="76000">
                      <a:srgbClr val="E0AD7D"/>
                    </a:gs>
                    <a:gs pos="38038">
                      <a:srgbClr val="E0A368"/>
                    </a:gs>
                    <a:gs pos="22000">
                      <a:srgbClr val="FBE2C3"/>
                    </a:gs>
                    <a:gs pos="0">
                      <a:srgbClr val="FBE2C3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PA-星形: 五角 42">
                  <a:extLst>
                    <a:ext uri="{FF2B5EF4-FFF2-40B4-BE49-F238E27FC236}">
                      <a16:creationId xmlns:a16="http://schemas.microsoft.com/office/drawing/2014/main" id="{CABA386E-C2E4-4DDD-BCAA-A9410731CDE7}"/>
                    </a:ext>
                  </a:extLst>
                </p:cNvPr>
                <p:cNvSpPr/>
                <p:nvPr>
                  <p:custDataLst>
                    <p:tags r:id="rId10"/>
                  </p:custDataLst>
                </p:nvPr>
              </p:nvSpPr>
              <p:spPr>
                <a:xfrm>
                  <a:off x="8320761" y="4543172"/>
                  <a:ext cx="123214" cy="123214"/>
                </a:xfrm>
                <a:prstGeom prst="star5">
                  <a:avLst/>
                </a:prstGeom>
                <a:gradFill>
                  <a:gsLst>
                    <a:gs pos="100000">
                      <a:srgbClr val="FBE2C3"/>
                    </a:gs>
                    <a:gs pos="76000">
                      <a:srgbClr val="E0AD7D"/>
                    </a:gs>
                    <a:gs pos="38038">
                      <a:srgbClr val="E0A368"/>
                    </a:gs>
                    <a:gs pos="22000">
                      <a:srgbClr val="FBE2C3"/>
                    </a:gs>
                    <a:gs pos="0">
                      <a:srgbClr val="FBE2C3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29" name="PA-直接连接符 43">
                <a:extLst>
                  <a:ext uri="{FF2B5EF4-FFF2-40B4-BE49-F238E27FC236}">
                    <a16:creationId xmlns:a16="http://schemas.microsoft.com/office/drawing/2014/main" id="{93A5804C-449E-47B6-8A8A-A1744A6945AB}"/>
                  </a:ext>
                </a:extLst>
              </p:cNvPr>
              <p:cNvCxnSpPr>
                <a:cxnSpLocks/>
              </p:cNvCxnSpPr>
              <p:nvPr>
                <p:custDataLst>
                  <p:tags r:id="rId7"/>
                </p:custDataLst>
              </p:nvPr>
            </p:nvCxnSpPr>
            <p:spPr>
              <a:xfrm flipH="1">
                <a:off x="8667027" y="4459528"/>
                <a:ext cx="1672307" cy="0"/>
              </a:xfrm>
              <a:prstGeom prst="line">
                <a:avLst/>
              </a:prstGeom>
              <a:ln>
                <a:gradFill>
                  <a:gsLst>
                    <a:gs pos="0">
                      <a:srgbClr val="FBE2C3">
                        <a:alpha val="0"/>
                      </a:srgbClr>
                    </a:gs>
                    <a:gs pos="100000">
                      <a:srgbClr val="E0A368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0" name="梯形 69">
            <a:extLst>
              <a:ext uri="{FF2B5EF4-FFF2-40B4-BE49-F238E27FC236}">
                <a16:creationId xmlns:a16="http://schemas.microsoft.com/office/drawing/2014/main" id="{4EBCA218-F7AE-45EF-B05B-F97CF0061259}"/>
              </a:ext>
            </a:extLst>
          </p:cNvPr>
          <p:cNvSpPr/>
          <p:nvPr/>
        </p:nvSpPr>
        <p:spPr>
          <a:xfrm rot="10800000">
            <a:off x="3040696" y="1556098"/>
            <a:ext cx="6046482" cy="3054391"/>
          </a:xfrm>
          <a:prstGeom prst="trapezoid">
            <a:avLst>
              <a:gd name="adj" fmla="val 52831"/>
            </a:avLst>
          </a:prstGeom>
          <a:gradFill flip="none" rotWithShape="1">
            <a:gsLst>
              <a:gs pos="95000">
                <a:schemeClr val="accent1">
                  <a:alpha val="0"/>
                </a:schemeClr>
              </a:gs>
              <a:gs pos="0">
                <a:schemeClr val="accent1">
                  <a:alpha val="0"/>
                </a:schemeClr>
              </a:gs>
              <a:gs pos="55000">
                <a:schemeClr val="accent1">
                  <a:alpha val="27000"/>
                </a:schemeClr>
              </a:gs>
            </a:gsLst>
            <a:lin ang="5400000" scaled="1"/>
            <a:tileRect/>
          </a:gra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" name="椭圆 70">
            <a:extLst>
              <a:ext uri="{FF2B5EF4-FFF2-40B4-BE49-F238E27FC236}">
                <a16:creationId xmlns:a16="http://schemas.microsoft.com/office/drawing/2014/main" id="{07D5B3C3-E4B9-42F5-B1A2-337F91132AA4}"/>
              </a:ext>
            </a:extLst>
          </p:cNvPr>
          <p:cNvSpPr/>
          <p:nvPr/>
        </p:nvSpPr>
        <p:spPr>
          <a:xfrm>
            <a:off x="3963374" y="4235439"/>
            <a:ext cx="4218654" cy="1008793"/>
          </a:xfrm>
          <a:prstGeom prst="ellipse">
            <a:avLst/>
          </a:prstGeom>
          <a:noFill/>
          <a:ln w="9525">
            <a:gradFill>
              <a:gsLst>
                <a:gs pos="21000">
                  <a:schemeClr val="accent1">
                    <a:alpha val="0"/>
                  </a:schemeClr>
                </a:gs>
                <a:gs pos="75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id="{00751E5B-8733-453D-BA00-EACC7B976298}"/>
              </a:ext>
            </a:extLst>
          </p:cNvPr>
          <p:cNvSpPr/>
          <p:nvPr/>
        </p:nvSpPr>
        <p:spPr>
          <a:xfrm>
            <a:off x="4347187" y="4213258"/>
            <a:ext cx="3451025" cy="825234"/>
          </a:xfrm>
          <a:prstGeom prst="ellipse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alpha val="15000"/>
                </a:schemeClr>
              </a:gs>
            </a:gsLst>
            <a:lin ang="5400000" scaled="1"/>
          </a:gra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3" name="椭圆 72">
            <a:extLst>
              <a:ext uri="{FF2B5EF4-FFF2-40B4-BE49-F238E27FC236}">
                <a16:creationId xmlns:a16="http://schemas.microsoft.com/office/drawing/2014/main" id="{9EEB5D95-C324-4FA2-98DA-5676F9E79628}"/>
              </a:ext>
            </a:extLst>
          </p:cNvPr>
          <p:cNvSpPr/>
          <p:nvPr/>
        </p:nvSpPr>
        <p:spPr>
          <a:xfrm>
            <a:off x="4720250" y="4128033"/>
            <a:ext cx="2695848" cy="644652"/>
          </a:xfrm>
          <a:prstGeom prst="ellipse">
            <a:avLst/>
          </a:prstGeom>
          <a:noFill/>
          <a:ln w="9525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4" name="椭圆 73">
            <a:extLst>
              <a:ext uri="{FF2B5EF4-FFF2-40B4-BE49-F238E27FC236}">
                <a16:creationId xmlns:a16="http://schemas.microsoft.com/office/drawing/2014/main" id="{04CE5534-DA6A-4052-9479-C0AE54CEAA29}"/>
              </a:ext>
            </a:extLst>
          </p:cNvPr>
          <p:cNvSpPr/>
          <p:nvPr/>
        </p:nvSpPr>
        <p:spPr>
          <a:xfrm>
            <a:off x="4720250" y="3886506"/>
            <a:ext cx="2695848" cy="644652"/>
          </a:xfrm>
          <a:prstGeom prst="ellipse">
            <a:avLst/>
          </a:prstGeom>
          <a:noFill/>
          <a:ln w="12700">
            <a:gradFill>
              <a:gsLst>
                <a:gs pos="72587">
                  <a:schemeClr val="accent1"/>
                </a:gs>
                <a:gs pos="21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5" name="椭圆 74">
            <a:extLst>
              <a:ext uri="{FF2B5EF4-FFF2-40B4-BE49-F238E27FC236}">
                <a16:creationId xmlns:a16="http://schemas.microsoft.com/office/drawing/2014/main" id="{94B61BEF-65A1-4E3F-BAF4-305073BB9E8E}"/>
              </a:ext>
            </a:extLst>
          </p:cNvPr>
          <p:cNvSpPr/>
          <p:nvPr/>
        </p:nvSpPr>
        <p:spPr>
          <a:xfrm>
            <a:off x="4720250" y="4007270"/>
            <a:ext cx="2695848" cy="644652"/>
          </a:xfrm>
          <a:prstGeom prst="ellipse">
            <a:avLst/>
          </a:prstGeom>
          <a:noFill/>
          <a:ln w="9525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9" name="椭圆 78">
            <a:extLst>
              <a:ext uri="{FF2B5EF4-FFF2-40B4-BE49-F238E27FC236}">
                <a16:creationId xmlns:a16="http://schemas.microsoft.com/office/drawing/2014/main" id="{42BA4004-9ED3-45FC-9069-670414F6D2B8}"/>
              </a:ext>
            </a:extLst>
          </p:cNvPr>
          <p:cNvSpPr/>
          <p:nvPr/>
        </p:nvSpPr>
        <p:spPr>
          <a:xfrm>
            <a:off x="4070316" y="4853813"/>
            <a:ext cx="236093" cy="236093"/>
          </a:xfrm>
          <a:prstGeom prst="ellipse">
            <a:avLst/>
          </a:prstGeom>
          <a:gradFill>
            <a:gsLst>
              <a:gs pos="600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1" name="椭圆 80">
            <a:extLst>
              <a:ext uri="{FF2B5EF4-FFF2-40B4-BE49-F238E27FC236}">
                <a16:creationId xmlns:a16="http://schemas.microsoft.com/office/drawing/2014/main" id="{CC538786-C118-4AE6-9410-49BD689C3A23}"/>
              </a:ext>
            </a:extLst>
          </p:cNvPr>
          <p:cNvSpPr/>
          <p:nvPr/>
        </p:nvSpPr>
        <p:spPr>
          <a:xfrm>
            <a:off x="7885591" y="4853813"/>
            <a:ext cx="236093" cy="236093"/>
          </a:xfrm>
          <a:prstGeom prst="ellipse">
            <a:avLst/>
          </a:prstGeom>
          <a:gradFill>
            <a:gsLst>
              <a:gs pos="600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C2825BAA-D047-4EAC-B03D-77DC47BF05DD}"/>
              </a:ext>
            </a:extLst>
          </p:cNvPr>
          <p:cNvGrpSpPr/>
          <p:nvPr/>
        </p:nvGrpSpPr>
        <p:grpSpPr>
          <a:xfrm>
            <a:off x="912086" y="4779285"/>
            <a:ext cx="10367828" cy="1931086"/>
            <a:chOff x="912086" y="4779285"/>
            <a:chExt cx="10367828" cy="1931086"/>
          </a:xfrm>
        </p:grpSpPr>
        <p:sp>
          <p:nvSpPr>
            <p:cNvPr id="99" name="椭圆 98">
              <a:extLst>
                <a:ext uri="{FF2B5EF4-FFF2-40B4-BE49-F238E27FC236}">
                  <a16:creationId xmlns:a16="http://schemas.microsoft.com/office/drawing/2014/main" id="{044C774B-9EEF-4FD5-8C4A-CD03A38387DD}"/>
                </a:ext>
              </a:extLst>
            </p:cNvPr>
            <p:cNvSpPr/>
            <p:nvPr/>
          </p:nvSpPr>
          <p:spPr>
            <a:xfrm>
              <a:off x="912086" y="4804349"/>
              <a:ext cx="10367828" cy="1906022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5000"/>
                  </a:schemeClr>
                </a:gs>
                <a:gs pos="80000">
                  <a:schemeClr val="accent1">
                    <a:alpha val="0"/>
                  </a:schemeClr>
                </a:gs>
                <a:gs pos="20000">
                  <a:schemeClr val="accent1">
                    <a:alpha val="0"/>
                  </a:schemeClr>
                </a:gs>
                <a:gs pos="100000">
                  <a:schemeClr val="accent1">
                    <a:alpha val="5000"/>
                  </a:schemeClr>
                </a:gs>
              </a:gsLst>
              <a:lin ang="10800000" scaled="1"/>
              <a:tileRect/>
            </a:gradFill>
            <a:ln w="6350">
              <a:gradFill>
                <a:gsLst>
                  <a:gs pos="13000">
                    <a:srgbClr val="138CF7">
                      <a:alpha val="0"/>
                    </a:srgbClr>
                  </a:gs>
                  <a:gs pos="100000">
                    <a:srgbClr val="138CF7">
                      <a:alpha val="20000"/>
                    </a:srgbClr>
                  </a:gs>
                </a:gsLst>
                <a:lin ang="5400000" scaled="1"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id="{15227AA1-A5CB-4318-8C41-BDF44DFC2032}"/>
                </a:ext>
              </a:extLst>
            </p:cNvPr>
            <p:cNvSpPr/>
            <p:nvPr/>
          </p:nvSpPr>
          <p:spPr>
            <a:xfrm>
              <a:off x="1960441" y="4779285"/>
              <a:ext cx="8271118" cy="1600672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10000"/>
                  </a:schemeClr>
                </a:gs>
                <a:gs pos="80000">
                  <a:schemeClr val="accent1">
                    <a:alpha val="0"/>
                  </a:schemeClr>
                </a:gs>
                <a:gs pos="20000">
                  <a:schemeClr val="accent1">
                    <a:alpha val="0"/>
                  </a:schemeClr>
                </a:gs>
                <a:gs pos="100000">
                  <a:schemeClr val="accent1">
                    <a:alpha val="10000"/>
                  </a:schemeClr>
                </a:gs>
              </a:gsLst>
              <a:lin ang="10800000" scaled="1"/>
              <a:tileRect/>
            </a:gradFill>
            <a:ln w="6350">
              <a:gradFill>
                <a:gsLst>
                  <a:gs pos="13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id="{5FAB8B58-E9CD-4F8A-90F5-FC95D3DA9D7B}"/>
                </a:ext>
              </a:extLst>
            </p:cNvPr>
            <p:cNvSpPr/>
            <p:nvPr/>
          </p:nvSpPr>
          <p:spPr>
            <a:xfrm>
              <a:off x="3040697" y="4944885"/>
              <a:ext cx="6110606" cy="958596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10000"/>
                  </a:schemeClr>
                </a:gs>
                <a:gs pos="80000">
                  <a:schemeClr val="accent1">
                    <a:alpha val="0"/>
                  </a:schemeClr>
                </a:gs>
                <a:gs pos="20000">
                  <a:schemeClr val="accent1">
                    <a:alpha val="0"/>
                  </a:schemeClr>
                </a:gs>
                <a:gs pos="100000">
                  <a:schemeClr val="accent1">
                    <a:alpha val="10000"/>
                  </a:schemeClr>
                </a:gs>
              </a:gsLst>
              <a:lin ang="10800000" scaled="1"/>
              <a:tileRect/>
            </a:gradFill>
            <a:ln w="6350">
              <a:gradFill>
                <a:gsLst>
                  <a:gs pos="13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02" name="弧形 101">
            <a:extLst>
              <a:ext uri="{FF2B5EF4-FFF2-40B4-BE49-F238E27FC236}">
                <a16:creationId xmlns:a16="http://schemas.microsoft.com/office/drawing/2014/main" id="{B5A00DA6-E248-40CE-A36F-56EFE52B383C}"/>
              </a:ext>
            </a:extLst>
          </p:cNvPr>
          <p:cNvSpPr/>
          <p:nvPr/>
        </p:nvSpPr>
        <p:spPr>
          <a:xfrm flipH="1">
            <a:off x="2106742" y="4796836"/>
            <a:ext cx="8271118" cy="1600672"/>
          </a:xfrm>
          <a:prstGeom prst="arc">
            <a:avLst>
              <a:gd name="adj1" fmla="val 806191"/>
              <a:gd name="adj2" fmla="val 938874"/>
            </a:avLst>
          </a:prstGeom>
          <a:noFill/>
          <a:ln w="31750" cap="rnd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3" name="弧形 102">
            <a:extLst>
              <a:ext uri="{FF2B5EF4-FFF2-40B4-BE49-F238E27FC236}">
                <a16:creationId xmlns:a16="http://schemas.microsoft.com/office/drawing/2014/main" id="{012D9776-A0C2-40BA-B07D-D8198F8FFBBD}"/>
              </a:ext>
            </a:extLst>
          </p:cNvPr>
          <p:cNvSpPr/>
          <p:nvPr/>
        </p:nvSpPr>
        <p:spPr>
          <a:xfrm>
            <a:off x="1956966" y="4785885"/>
            <a:ext cx="8271118" cy="1600672"/>
          </a:xfrm>
          <a:prstGeom prst="arc">
            <a:avLst>
              <a:gd name="adj1" fmla="val 4778824"/>
              <a:gd name="adj2" fmla="val 5995140"/>
            </a:avLst>
          </a:prstGeom>
          <a:noFill/>
          <a:ln w="31750" cap="rnd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4" name="弧形 103">
            <a:extLst>
              <a:ext uri="{FF2B5EF4-FFF2-40B4-BE49-F238E27FC236}">
                <a16:creationId xmlns:a16="http://schemas.microsoft.com/office/drawing/2014/main" id="{0F9A0934-AE78-423C-BFE2-1A87E45B4159}"/>
              </a:ext>
            </a:extLst>
          </p:cNvPr>
          <p:cNvSpPr/>
          <p:nvPr/>
        </p:nvSpPr>
        <p:spPr>
          <a:xfrm>
            <a:off x="2089704" y="4758972"/>
            <a:ext cx="8271118" cy="1600672"/>
          </a:xfrm>
          <a:prstGeom prst="arc">
            <a:avLst>
              <a:gd name="adj1" fmla="val 806191"/>
              <a:gd name="adj2" fmla="val 938874"/>
            </a:avLst>
          </a:prstGeom>
          <a:noFill/>
          <a:ln w="31750" cap="rnd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0D79247-DBDC-472C-8670-3839BF9511FD}"/>
              </a:ext>
            </a:extLst>
          </p:cNvPr>
          <p:cNvSpPr/>
          <p:nvPr/>
        </p:nvSpPr>
        <p:spPr>
          <a:xfrm>
            <a:off x="2786729" y="4392675"/>
            <a:ext cx="1197764" cy="4440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blipFill dpi="0" rotWithShape="1">
                  <a:blip r:embed="rId20"/>
                  <a:srcRect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客观因素</a:t>
            </a:r>
          </a:p>
        </p:txBody>
      </p:sp>
      <p:sp>
        <p:nvSpPr>
          <p:cNvPr id="57" name="PA-文本框 56">
            <a:extLst>
              <a:ext uri="{FF2B5EF4-FFF2-40B4-BE49-F238E27FC236}">
                <a16:creationId xmlns:a16="http://schemas.microsoft.com/office/drawing/2014/main" id="{D37EEC12-D796-4C3A-8C8D-96D1884A7D7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373915" y="3851258"/>
            <a:ext cx="1396536" cy="5144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>
                <a:blipFill dpi="0" rotWithShape="1">
                  <a:blip r:embed="rId20"/>
                  <a:srcRect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失败原因</a:t>
            </a:r>
          </a:p>
        </p:txBody>
      </p: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9A814855-35F7-4B4F-811F-2F07E1A79D86}"/>
              </a:ext>
            </a:extLst>
          </p:cNvPr>
          <p:cNvGrpSpPr/>
          <p:nvPr/>
        </p:nvGrpSpPr>
        <p:grpSpPr>
          <a:xfrm>
            <a:off x="5753770" y="3123530"/>
            <a:ext cx="677510" cy="735332"/>
            <a:chOff x="12788900" y="1155700"/>
            <a:chExt cx="3552826" cy="3856038"/>
          </a:xfr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/>
              </a:gs>
            </a:gsLst>
            <a:lin ang="5400000" scaled="1"/>
          </a:gradFill>
        </p:grpSpPr>
        <p:sp>
          <p:nvSpPr>
            <p:cNvPr id="84" name="Freeform 49">
              <a:extLst>
                <a:ext uri="{FF2B5EF4-FFF2-40B4-BE49-F238E27FC236}">
                  <a16:creationId xmlns:a16="http://schemas.microsoft.com/office/drawing/2014/main" id="{18883A37-AA9F-4E53-97EA-930261AFFA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219113" y="1155700"/>
              <a:ext cx="3122613" cy="3616325"/>
            </a:xfrm>
            <a:custGeom>
              <a:avLst/>
              <a:gdLst>
                <a:gd name="T0" fmla="*/ 1073 w 1264"/>
                <a:gd name="T1" fmla="*/ 948 h 1463"/>
                <a:gd name="T2" fmla="*/ 1100 w 1264"/>
                <a:gd name="T3" fmla="*/ 1300 h 1463"/>
                <a:gd name="T4" fmla="*/ 1253 w 1264"/>
                <a:gd name="T5" fmla="*/ 1343 h 1463"/>
                <a:gd name="T6" fmla="*/ 681 w 1264"/>
                <a:gd name="T7" fmla="*/ 1463 h 1463"/>
                <a:gd name="T8" fmla="*/ 87 w 1264"/>
                <a:gd name="T9" fmla="*/ 1308 h 1463"/>
                <a:gd name="T10" fmla="*/ 87 w 1264"/>
                <a:gd name="T11" fmla="*/ 916 h 1463"/>
                <a:gd name="T12" fmla="*/ 121 w 1264"/>
                <a:gd name="T13" fmla="*/ 918 h 1463"/>
                <a:gd name="T14" fmla="*/ 121 w 1264"/>
                <a:gd name="T15" fmla="*/ 1307 h 1463"/>
                <a:gd name="T16" fmla="*/ 340 w 1264"/>
                <a:gd name="T17" fmla="*/ 1323 h 1463"/>
                <a:gd name="T18" fmla="*/ 599 w 1264"/>
                <a:gd name="T19" fmla="*/ 1300 h 1463"/>
                <a:gd name="T20" fmla="*/ 1039 w 1264"/>
                <a:gd name="T21" fmla="*/ 1299 h 1463"/>
                <a:gd name="T22" fmla="*/ 993 w 1264"/>
                <a:gd name="T23" fmla="*/ 975 h 1463"/>
                <a:gd name="T24" fmla="*/ 1018 w 1264"/>
                <a:gd name="T25" fmla="*/ 1027 h 1463"/>
                <a:gd name="T26" fmla="*/ 878 w 1264"/>
                <a:gd name="T27" fmla="*/ 912 h 1463"/>
                <a:gd name="T28" fmla="*/ 814 w 1264"/>
                <a:gd name="T29" fmla="*/ 824 h 1463"/>
                <a:gd name="T30" fmla="*/ 866 w 1264"/>
                <a:gd name="T31" fmla="*/ 849 h 1463"/>
                <a:gd name="T32" fmla="*/ 1042 w 1264"/>
                <a:gd name="T33" fmla="*/ 582 h 1463"/>
                <a:gd name="T34" fmla="*/ 1041 w 1264"/>
                <a:gd name="T35" fmla="*/ 182 h 1463"/>
                <a:gd name="T36" fmla="*/ 119 w 1264"/>
                <a:gd name="T37" fmla="*/ 225 h 1463"/>
                <a:gd name="T38" fmla="*/ 85 w 1264"/>
                <a:gd name="T39" fmla="*/ 224 h 1463"/>
                <a:gd name="T40" fmla="*/ 157 w 1264"/>
                <a:gd name="T41" fmla="*/ 146 h 1463"/>
                <a:gd name="T42" fmla="*/ 1075 w 1264"/>
                <a:gd name="T43" fmla="*/ 186 h 1463"/>
                <a:gd name="T44" fmla="*/ 1075 w 1264"/>
                <a:gd name="T45" fmla="*/ 635 h 1463"/>
                <a:gd name="T46" fmla="*/ 1138 w 1264"/>
                <a:gd name="T47" fmla="*/ 102 h 1463"/>
                <a:gd name="T48" fmla="*/ 787 w 1264"/>
                <a:gd name="T49" fmla="*/ 68 h 1463"/>
                <a:gd name="T50" fmla="*/ 426 w 1264"/>
                <a:gd name="T51" fmla="*/ 106 h 1463"/>
                <a:gd name="T52" fmla="*/ 34 w 1264"/>
                <a:gd name="T53" fmla="*/ 68 h 1463"/>
                <a:gd name="T54" fmla="*/ 33 w 1264"/>
                <a:gd name="T55" fmla="*/ 227 h 1463"/>
                <a:gd name="T56" fmla="*/ 1 w 1264"/>
                <a:gd name="T57" fmla="*/ 228 h 1463"/>
                <a:gd name="T58" fmla="*/ 33 w 1264"/>
                <a:gd name="T59" fmla="*/ 31 h 1463"/>
                <a:gd name="T60" fmla="*/ 392 w 1264"/>
                <a:gd name="T61" fmla="*/ 10 h 1463"/>
                <a:gd name="T62" fmla="*/ 758 w 1264"/>
                <a:gd name="T63" fmla="*/ 2 h 1463"/>
                <a:gd name="T64" fmla="*/ 789 w 1264"/>
                <a:gd name="T65" fmla="*/ 31 h 1463"/>
                <a:gd name="T66" fmla="*/ 1174 w 1264"/>
                <a:gd name="T67" fmla="*/ 78 h 1463"/>
                <a:gd name="T68" fmla="*/ 1218 w 1264"/>
                <a:gd name="T69" fmla="*/ 496 h 1463"/>
                <a:gd name="T70" fmla="*/ 1242 w 1264"/>
                <a:gd name="T71" fmla="*/ 520 h 1463"/>
                <a:gd name="T72" fmla="*/ 945 w 1264"/>
                <a:gd name="T73" fmla="*/ 812 h 1463"/>
                <a:gd name="T74" fmla="*/ 1045 w 1264"/>
                <a:gd name="T75" fmla="*/ 874 h 1463"/>
                <a:gd name="T76" fmla="*/ 1222 w 1264"/>
                <a:gd name="T77" fmla="*/ 697 h 1463"/>
                <a:gd name="T78" fmla="*/ 1246 w 1264"/>
                <a:gd name="T79" fmla="*/ 721 h 1463"/>
                <a:gd name="T80" fmla="*/ 1173 w 1264"/>
                <a:gd name="T81" fmla="*/ 822 h 1463"/>
                <a:gd name="T82" fmla="*/ 1171 w 1264"/>
                <a:gd name="T83" fmla="*/ 1208 h 1463"/>
                <a:gd name="T84" fmla="*/ 1140 w 1264"/>
                <a:gd name="T85" fmla="*/ 1207 h 1463"/>
                <a:gd name="T86" fmla="*/ 1138 w 1264"/>
                <a:gd name="T87" fmla="*/ 868 h 1463"/>
                <a:gd name="T88" fmla="*/ 334 w 1264"/>
                <a:gd name="T89" fmla="*/ 1426 h 1463"/>
                <a:gd name="T90" fmla="*/ 1099 w 1264"/>
                <a:gd name="T91" fmla="*/ 1427 h 1463"/>
                <a:gd name="T92" fmla="*/ 1215 w 1264"/>
                <a:gd name="T93" fmla="*/ 1336 h 1463"/>
                <a:gd name="T94" fmla="*/ 334 w 1264"/>
                <a:gd name="T95" fmla="*/ 1426 h 1463"/>
                <a:gd name="T96" fmla="*/ 426 w 1264"/>
                <a:gd name="T97" fmla="*/ 38 h 1463"/>
                <a:gd name="T98" fmla="*/ 749 w 1264"/>
                <a:gd name="T99" fmla="*/ 69 h 1463"/>
                <a:gd name="T100" fmla="*/ 996 w 1264"/>
                <a:gd name="T101" fmla="*/ 923 h 1463"/>
                <a:gd name="T102" fmla="*/ 890 w 1264"/>
                <a:gd name="T103" fmla="*/ 871 h 1463"/>
                <a:gd name="T104" fmla="*/ 996 w 1264"/>
                <a:gd name="T105" fmla="*/ 923 h 1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64" h="1463">
                  <a:moveTo>
                    <a:pt x="1138" y="833"/>
                  </a:moveTo>
                  <a:cubicBezTo>
                    <a:pt x="1099" y="866"/>
                    <a:pt x="1070" y="893"/>
                    <a:pt x="1073" y="948"/>
                  </a:cubicBezTo>
                  <a:cubicBezTo>
                    <a:pt x="1078" y="1063"/>
                    <a:pt x="1075" y="1179"/>
                    <a:pt x="1075" y="1298"/>
                  </a:cubicBezTo>
                  <a:cubicBezTo>
                    <a:pt x="1084" y="1298"/>
                    <a:pt x="1092" y="1300"/>
                    <a:pt x="1100" y="1300"/>
                  </a:cubicBezTo>
                  <a:cubicBezTo>
                    <a:pt x="1138" y="1300"/>
                    <a:pt x="1177" y="1300"/>
                    <a:pt x="1216" y="1300"/>
                  </a:cubicBezTo>
                  <a:cubicBezTo>
                    <a:pt x="1257" y="1300"/>
                    <a:pt x="1260" y="1305"/>
                    <a:pt x="1253" y="1343"/>
                  </a:cubicBezTo>
                  <a:cubicBezTo>
                    <a:pt x="1240" y="1415"/>
                    <a:pt x="1182" y="1462"/>
                    <a:pt x="1104" y="1462"/>
                  </a:cubicBezTo>
                  <a:cubicBezTo>
                    <a:pt x="963" y="1463"/>
                    <a:pt x="822" y="1463"/>
                    <a:pt x="681" y="1463"/>
                  </a:cubicBezTo>
                  <a:cubicBezTo>
                    <a:pt x="535" y="1463"/>
                    <a:pt x="389" y="1463"/>
                    <a:pt x="242" y="1462"/>
                  </a:cubicBezTo>
                  <a:cubicBezTo>
                    <a:pt x="143" y="1462"/>
                    <a:pt x="87" y="1407"/>
                    <a:pt x="87" y="1308"/>
                  </a:cubicBezTo>
                  <a:cubicBezTo>
                    <a:pt x="86" y="1189"/>
                    <a:pt x="86" y="1069"/>
                    <a:pt x="86" y="949"/>
                  </a:cubicBezTo>
                  <a:cubicBezTo>
                    <a:pt x="86" y="938"/>
                    <a:pt x="84" y="927"/>
                    <a:pt x="87" y="916"/>
                  </a:cubicBezTo>
                  <a:cubicBezTo>
                    <a:pt x="90" y="907"/>
                    <a:pt x="98" y="900"/>
                    <a:pt x="103" y="891"/>
                  </a:cubicBezTo>
                  <a:cubicBezTo>
                    <a:pt x="110" y="900"/>
                    <a:pt x="117" y="908"/>
                    <a:pt x="121" y="918"/>
                  </a:cubicBezTo>
                  <a:cubicBezTo>
                    <a:pt x="124" y="924"/>
                    <a:pt x="122" y="932"/>
                    <a:pt x="122" y="940"/>
                  </a:cubicBezTo>
                  <a:cubicBezTo>
                    <a:pt x="122" y="1062"/>
                    <a:pt x="124" y="1184"/>
                    <a:pt x="121" y="1307"/>
                  </a:cubicBezTo>
                  <a:cubicBezTo>
                    <a:pt x="119" y="1388"/>
                    <a:pt x="173" y="1424"/>
                    <a:pt x="220" y="1427"/>
                  </a:cubicBezTo>
                  <a:cubicBezTo>
                    <a:pt x="283" y="1432"/>
                    <a:pt x="331" y="1391"/>
                    <a:pt x="340" y="1323"/>
                  </a:cubicBezTo>
                  <a:cubicBezTo>
                    <a:pt x="343" y="1302"/>
                    <a:pt x="355" y="1300"/>
                    <a:pt x="371" y="1300"/>
                  </a:cubicBezTo>
                  <a:cubicBezTo>
                    <a:pt x="447" y="1300"/>
                    <a:pt x="523" y="1300"/>
                    <a:pt x="599" y="1300"/>
                  </a:cubicBezTo>
                  <a:cubicBezTo>
                    <a:pt x="737" y="1300"/>
                    <a:pt x="875" y="1300"/>
                    <a:pt x="1013" y="1300"/>
                  </a:cubicBezTo>
                  <a:cubicBezTo>
                    <a:pt x="1021" y="1300"/>
                    <a:pt x="1029" y="1299"/>
                    <a:pt x="1039" y="1299"/>
                  </a:cubicBezTo>
                  <a:cubicBezTo>
                    <a:pt x="1039" y="1177"/>
                    <a:pt x="1039" y="1057"/>
                    <a:pt x="1039" y="931"/>
                  </a:cubicBezTo>
                  <a:cubicBezTo>
                    <a:pt x="1023" y="947"/>
                    <a:pt x="1009" y="960"/>
                    <a:pt x="993" y="975"/>
                  </a:cubicBezTo>
                  <a:cubicBezTo>
                    <a:pt x="1000" y="983"/>
                    <a:pt x="1008" y="989"/>
                    <a:pt x="1011" y="997"/>
                  </a:cubicBezTo>
                  <a:cubicBezTo>
                    <a:pt x="1015" y="1006"/>
                    <a:pt x="1016" y="1017"/>
                    <a:pt x="1018" y="1027"/>
                  </a:cubicBezTo>
                  <a:cubicBezTo>
                    <a:pt x="1007" y="1025"/>
                    <a:pt x="994" y="1026"/>
                    <a:pt x="987" y="1019"/>
                  </a:cubicBezTo>
                  <a:cubicBezTo>
                    <a:pt x="950" y="985"/>
                    <a:pt x="914" y="948"/>
                    <a:pt x="878" y="912"/>
                  </a:cubicBezTo>
                  <a:cubicBezTo>
                    <a:pt x="859" y="892"/>
                    <a:pt x="838" y="873"/>
                    <a:pt x="820" y="852"/>
                  </a:cubicBezTo>
                  <a:cubicBezTo>
                    <a:pt x="814" y="846"/>
                    <a:pt x="816" y="834"/>
                    <a:pt x="814" y="824"/>
                  </a:cubicBezTo>
                  <a:cubicBezTo>
                    <a:pt x="824" y="826"/>
                    <a:pt x="835" y="826"/>
                    <a:pt x="844" y="830"/>
                  </a:cubicBezTo>
                  <a:cubicBezTo>
                    <a:pt x="851" y="833"/>
                    <a:pt x="856" y="840"/>
                    <a:pt x="866" y="849"/>
                  </a:cubicBezTo>
                  <a:cubicBezTo>
                    <a:pt x="904" y="811"/>
                    <a:pt x="938" y="769"/>
                    <a:pt x="979" y="736"/>
                  </a:cubicBezTo>
                  <a:cubicBezTo>
                    <a:pt x="1031" y="694"/>
                    <a:pt x="1045" y="646"/>
                    <a:pt x="1042" y="582"/>
                  </a:cubicBezTo>
                  <a:cubicBezTo>
                    <a:pt x="1037" y="460"/>
                    <a:pt x="1041" y="337"/>
                    <a:pt x="1041" y="215"/>
                  </a:cubicBezTo>
                  <a:cubicBezTo>
                    <a:pt x="1041" y="205"/>
                    <a:pt x="1041" y="194"/>
                    <a:pt x="1041" y="182"/>
                  </a:cubicBezTo>
                  <a:cubicBezTo>
                    <a:pt x="734" y="182"/>
                    <a:pt x="429" y="182"/>
                    <a:pt x="120" y="182"/>
                  </a:cubicBezTo>
                  <a:cubicBezTo>
                    <a:pt x="120" y="196"/>
                    <a:pt x="122" y="211"/>
                    <a:pt x="119" y="225"/>
                  </a:cubicBezTo>
                  <a:cubicBezTo>
                    <a:pt x="117" y="234"/>
                    <a:pt x="108" y="241"/>
                    <a:pt x="102" y="249"/>
                  </a:cubicBezTo>
                  <a:cubicBezTo>
                    <a:pt x="96" y="241"/>
                    <a:pt x="91" y="233"/>
                    <a:pt x="85" y="224"/>
                  </a:cubicBezTo>
                  <a:cubicBezTo>
                    <a:pt x="84" y="223"/>
                    <a:pt x="85" y="221"/>
                    <a:pt x="85" y="219"/>
                  </a:cubicBezTo>
                  <a:cubicBezTo>
                    <a:pt x="86" y="134"/>
                    <a:pt x="76" y="146"/>
                    <a:pt x="157" y="146"/>
                  </a:cubicBezTo>
                  <a:cubicBezTo>
                    <a:pt x="449" y="145"/>
                    <a:pt x="742" y="146"/>
                    <a:pt x="1035" y="146"/>
                  </a:cubicBezTo>
                  <a:cubicBezTo>
                    <a:pt x="1074" y="146"/>
                    <a:pt x="1075" y="146"/>
                    <a:pt x="1075" y="186"/>
                  </a:cubicBezTo>
                  <a:cubicBezTo>
                    <a:pt x="1075" y="325"/>
                    <a:pt x="1075" y="464"/>
                    <a:pt x="1075" y="603"/>
                  </a:cubicBezTo>
                  <a:cubicBezTo>
                    <a:pt x="1075" y="612"/>
                    <a:pt x="1075" y="621"/>
                    <a:pt x="1075" y="635"/>
                  </a:cubicBezTo>
                  <a:cubicBezTo>
                    <a:pt x="1110" y="604"/>
                    <a:pt x="1141" y="580"/>
                    <a:pt x="1140" y="527"/>
                  </a:cubicBezTo>
                  <a:cubicBezTo>
                    <a:pt x="1135" y="386"/>
                    <a:pt x="1138" y="244"/>
                    <a:pt x="1138" y="102"/>
                  </a:cubicBezTo>
                  <a:cubicBezTo>
                    <a:pt x="1138" y="91"/>
                    <a:pt x="1138" y="80"/>
                    <a:pt x="1138" y="68"/>
                  </a:cubicBezTo>
                  <a:cubicBezTo>
                    <a:pt x="1020" y="68"/>
                    <a:pt x="904" y="68"/>
                    <a:pt x="787" y="68"/>
                  </a:cubicBezTo>
                  <a:cubicBezTo>
                    <a:pt x="790" y="106"/>
                    <a:pt x="766" y="106"/>
                    <a:pt x="737" y="106"/>
                  </a:cubicBezTo>
                  <a:cubicBezTo>
                    <a:pt x="633" y="105"/>
                    <a:pt x="530" y="105"/>
                    <a:pt x="426" y="106"/>
                  </a:cubicBezTo>
                  <a:cubicBezTo>
                    <a:pt x="399" y="107"/>
                    <a:pt x="384" y="100"/>
                    <a:pt x="389" y="68"/>
                  </a:cubicBezTo>
                  <a:cubicBezTo>
                    <a:pt x="271" y="68"/>
                    <a:pt x="155" y="68"/>
                    <a:pt x="34" y="68"/>
                  </a:cubicBezTo>
                  <a:cubicBezTo>
                    <a:pt x="34" y="77"/>
                    <a:pt x="34" y="87"/>
                    <a:pt x="34" y="97"/>
                  </a:cubicBezTo>
                  <a:cubicBezTo>
                    <a:pt x="34" y="140"/>
                    <a:pt x="35" y="184"/>
                    <a:pt x="33" y="227"/>
                  </a:cubicBezTo>
                  <a:cubicBezTo>
                    <a:pt x="33" y="235"/>
                    <a:pt x="23" y="242"/>
                    <a:pt x="17" y="249"/>
                  </a:cubicBezTo>
                  <a:cubicBezTo>
                    <a:pt x="12" y="242"/>
                    <a:pt x="1" y="235"/>
                    <a:pt x="1" y="228"/>
                  </a:cubicBezTo>
                  <a:cubicBezTo>
                    <a:pt x="0" y="170"/>
                    <a:pt x="0" y="112"/>
                    <a:pt x="0" y="53"/>
                  </a:cubicBezTo>
                  <a:cubicBezTo>
                    <a:pt x="0" y="30"/>
                    <a:pt x="17" y="31"/>
                    <a:pt x="33" y="31"/>
                  </a:cubicBezTo>
                  <a:cubicBezTo>
                    <a:pt x="140" y="31"/>
                    <a:pt x="246" y="31"/>
                    <a:pt x="353" y="30"/>
                  </a:cubicBezTo>
                  <a:cubicBezTo>
                    <a:pt x="369" y="30"/>
                    <a:pt x="389" y="38"/>
                    <a:pt x="392" y="10"/>
                  </a:cubicBezTo>
                  <a:cubicBezTo>
                    <a:pt x="393" y="6"/>
                    <a:pt x="406" y="2"/>
                    <a:pt x="414" y="1"/>
                  </a:cubicBezTo>
                  <a:cubicBezTo>
                    <a:pt x="528" y="1"/>
                    <a:pt x="643" y="0"/>
                    <a:pt x="758" y="2"/>
                  </a:cubicBezTo>
                  <a:cubicBezTo>
                    <a:pt x="770" y="2"/>
                    <a:pt x="781" y="16"/>
                    <a:pt x="792" y="23"/>
                  </a:cubicBezTo>
                  <a:cubicBezTo>
                    <a:pt x="791" y="25"/>
                    <a:pt x="790" y="28"/>
                    <a:pt x="789" y="31"/>
                  </a:cubicBezTo>
                  <a:cubicBezTo>
                    <a:pt x="901" y="31"/>
                    <a:pt x="1013" y="30"/>
                    <a:pt x="1125" y="31"/>
                  </a:cubicBezTo>
                  <a:cubicBezTo>
                    <a:pt x="1174" y="31"/>
                    <a:pt x="1174" y="31"/>
                    <a:pt x="1174" y="78"/>
                  </a:cubicBezTo>
                  <a:cubicBezTo>
                    <a:pt x="1174" y="229"/>
                    <a:pt x="1174" y="380"/>
                    <a:pt x="1174" y="538"/>
                  </a:cubicBezTo>
                  <a:cubicBezTo>
                    <a:pt x="1191" y="521"/>
                    <a:pt x="1203" y="507"/>
                    <a:pt x="1218" y="496"/>
                  </a:cubicBezTo>
                  <a:cubicBezTo>
                    <a:pt x="1227" y="490"/>
                    <a:pt x="1244" y="484"/>
                    <a:pt x="1250" y="489"/>
                  </a:cubicBezTo>
                  <a:cubicBezTo>
                    <a:pt x="1264" y="500"/>
                    <a:pt x="1251" y="511"/>
                    <a:pt x="1242" y="520"/>
                  </a:cubicBezTo>
                  <a:cubicBezTo>
                    <a:pt x="1152" y="610"/>
                    <a:pt x="1063" y="700"/>
                    <a:pt x="973" y="789"/>
                  </a:cubicBezTo>
                  <a:cubicBezTo>
                    <a:pt x="964" y="798"/>
                    <a:pt x="954" y="804"/>
                    <a:pt x="945" y="812"/>
                  </a:cubicBezTo>
                  <a:cubicBezTo>
                    <a:pt x="974" y="840"/>
                    <a:pt x="999" y="864"/>
                    <a:pt x="1027" y="891"/>
                  </a:cubicBezTo>
                  <a:cubicBezTo>
                    <a:pt x="1031" y="887"/>
                    <a:pt x="1038" y="881"/>
                    <a:pt x="1045" y="874"/>
                  </a:cubicBezTo>
                  <a:cubicBezTo>
                    <a:pt x="1100" y="819"/>
                    <a:pt x="1155" y="764"/>
                    <a:pt x="1210" y="709"/>
                  </a:cubicBezTo>
                  <a:cubicBezTo>
                    <a:pt x="1214" y="705"/>
                    <a:pt x="1218" y="699"/>
                    <a:pt x="1222" y="697"/>
                  </a:cubicBezTo>
                  <a:cubicBezTo>
                    <a:pt x="1232" y="695"/>
                    <a:pt x="1242" y="695"/>
                    <a:pt x="1251" y="694"/>
                  </a:cubicBezTo>
                  <a:cubicBezTo>
                    <a:pt x="1250" y="703"/>
                    <a:pt x="1251" y="715"/>
                    <a:pt x="1246" y="721"/>
                  </a:cubicBezTo>
                  <a:cubicBezTo>
                    <a:pt x="1230" y="740"/>
                    <a:pt x="1212" y="758"/>
                    <a:pt x="1193" y="774"/>
                  </a:cubicBezTo>
                  <a:cubicBezTo>
                    <a:pt x="1178" y="787"/>
                    <a:pt x="1173" y="802"/>
                    <a:pt x="1173" y="822"/>
                  </a:cubicBezTo>
                  <a:cubicBezTo>
                    <a:pt x="1174" y="942"/>
                    <a:pt x="1174" y="1061"/>
                    <a:pt x="1173" y="1181"/>
                  </a:cubicBezTo>
                  <a:cubicBezTo>
                    <a:pt x="1173" y="1190"/>
                    <a:pt x="1174" y="1200"/>
                    <a:pt x="1171" y="1208"/>
                  </a:cubicBezTo>
                  <a:cubicBezTo>
                    <a:pt x="1169" y="1213"/>
                    <a:pt x="1160" y="1219"/>
                    <a:pt x="1155" y="1219"/>
                  </a:cubicBezTo>
                  <a:cubicBezTo>
                    <a:pt x="1150" y="1219"/>
                    <a:pt x="1142" y="1212"/>
                    <a:pt x="1140" y="1207"/>
                  </a:cubicBezTo>
                  <a:cubicBezTo>
                    <a:pt x="1137" y="1198"/>
                    <a:pt x="1138" y="1188"/>
                    <a:pt x="1138" y="1179"/>
                  </a:cubicBezTo>
                  <a:cubicBezTo>
                    <a:pt x="1138" y="1075"/>
                    <a:pt x="1138" y="972"/>
                    <a:pt x="1138" y="868"/>
                  </a:cubicBezTo>
                  <a:cubicBezTo>
                    <a:pt x="1138" y="858"/>
                    <a:pt x="1138" y="848"/>
                    <a:pt x="1138" y="833"/>
                  </a:cubicBezTo>
                  <a:close/>
                  <a:moveTo>
                    <a:pt x="334" y="1426"/>
                  </a:moveTo>
                  <a:cubicBezTo>
                    <a:pt x="341" y="1427"/>
                    <a:pt x="349" y="1428"/>
                    <a:pt x="357" y="1428"/>
                  </a:cubicBezTo>
                  <a:cubicBezTo>
                    <a:pt x="604" y="1428"/>
                    <a:pt x="852" y="1428"/>
                    <a:pt x="1099" y="1427"/>
                  </a:cubicBezTo>
                  <a:cubicBezTo>
                    <a:pt x="1111" y="1427"/>
                    <a:pt x="1123" y="1427"/>
                    <a:pt x="1135" y="1424"/>
                  </a:cubicBezTo>
                  <a:cubicBezTo>
                    <a:pt x="1180" y="1416"/>
                    <a:pt x="1215" y="1377"/>
                    <a:pt x="1215" y="1336"/>
                  </a:cubicBezTo>
                  <a:cubicBezTo>
                    <a:pt x="936" y="1336"/>
                    <a:pt x="657" y="1336"/>
                    <a:pt x="380" y="1336"/>
                  </a:cubicBezTo>
                  <a:cubicBezTo>
                    <a:pt x="365" y="1367"/>
                    <a:pt x="350" y="1396"/>
                    <a:pt x="334" y="1426"/>
                  </a:cubicBezTo>
                  <a:close/>
                  <a:moveTo>
                    <a:pt x="749" y="38"/>
                  </a:moveTo>
                  <a:cubicBezTo>
                    <a:pt x="638" y="38"/>
                    <a:pt x="532" y="38"/>
                    <a:pt x="426" y="38"/>
                  </a:cubicBezTo>
                  <a:cubicBezTo>
                    <a:pt x="426" y="49"/>
                    <a:pt x="426" y="59"/>
                    <a:pt x="426" y="69"/>
                  </a:cubicBezTo>
                  <a:cubicBezTo>
                    <a:pt x="535" y="69"/>
                    <a:pt x="642" y="69"/>
                    <a:pt x="749" y="69"/>
                  </a:cubicBezTo>
                  <a:cubicBezTo>
                    <a:pt x="749" y="57"/>
                    <a:pt x="749" y="48"/>
                    <a:pt x="749" y="38"/>
                  </a:cubicBezTo>
                  <a:close/>
                  <a:moveTo>
                    <a:pt x="996" y="923"/>
                  </a:moveTo>
                  <a:cubicBezTo>
                    <a:pt x="970" y="896"/>
                    <a:pt x="945" y="870"/>
                    <a:pt x="919" y="844"/>
                  </a:cubicBezTo>
                  <a:cubicBezTo>
                    <a:pt x="910" y="853"/>
                    <a:pt x="900" y="862"/>
                    <a:pt x="890" y="871"/>
                  </a:cubicBezTo>
                  <a:cubicBezTo>
                    <a:pt x="918" y="898"/>
                    <a:pt x="943" y="923"/>
                    <a:pt x="970" y="948"/>
                  </a:cubicBezTo>
                  <a:cubicBezTo>
                    <a:pt x="979" y="940"/>
                    <a:pt x="988" y="931"/>
                    <a:pt x="996" y="9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5" name="Freeform 50">
              <a:extLst>
                <a:ext uri="{FF2B5EF4-FFF2-40B4-BE49-F238E27FC236}">
                  <a16:creationId xmlns:a16="http://schemas.microsoft.com/office/drawing/2014/main" id="{2126CB80-F941-4AE8-98F3-4468C118C4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12763" y="3360738"/>
              <a:ext cx="2901950" cy="1651000"/>
            </a:xfrm>
            <a:custGeom>
              <a:avLst/>
              <a:gdLst>
                <a:gd name="T0" fmla="*/ 37 w 1175"/>
                <a:gd name="T1" fmla="*/ 631 h 668"/>
                <a:gd name="T2" fmla="*/ 71 w 1175"/>
                <a:gd name="T3" fmla="*/ 631 h 668"/>
                <a:gd name="T4" fmla="*/ 1138 w 1175"/>
                <a:gd name="T5" fmla="*/ 631 h 668"/>
                <a:gd name="T6" fmla="*/ 1149 w 1175"/>
                <a:gd name="T7" fmla="*/ 632 h 668"/>
                <a:gd name="T8" fmla="*/ 1175 w 1175"/>
                <a:gd name="T9" fmla="*/ 649 h 668"/>
                <a:gd name="T10" fmla="*/ 1150 w 1175"/>
                <a:gd name="T11" fmla="*/ 665 h 668"/>
                <a:gd name="T12" fmla="*/ 1134 w 1175"/>
                <a:gd name="T13" fmla="*/ 666 h 668"/>
                <a:gd name="T14" fmla="*/ 44 w 1175"/>
                <a:gd name="T15" fmla="*/ 666 h 668"/>
                <a:gd name="T16" fmla="*/ 3 w 1175"/>
                <a:gd name="T17" fmla="*/ 624 h 668"/>
                <a:gd name="T18" fmla="*/ 3 w 1175"/>
                <a:gd name="T19" fmla="*/ 40 h 668"/>
                <a:gd name="T20" fmla="*/ 3 w 1175"/>
                <a:gd name="T21" fmla="*/ 32 h 668"/>
                <a:gd name="T22" fmla="*/ 20 w 1175"/>
                <a:gd name="T23" fmla="*/ 0 h 668"/>
                <a:gd name="T24" fmla="*/ 37 w 1175"/>
                <a:gd name="T25" fmla="*/ 32 h 668"/>
                <a:gd name="T26" fmla="*/ 37 w 1175"/>
                <a:gd name="T27" fmla="*/ 594 h 668"/>
                <a:gd name="T28" fmla="*/ 37 w 1175"/>
                <a:gd name="T29" fmla="*/ 631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75" h="668">
                  <a:moveTo>
                    <a:pt x="37" y="631"/>
                  </a:moveTo>
                  <a:cubicBezTo>
                    <a:pt x="51" y="631"/>
                    <a:pt x="61" y="631"/>
                    <a:pt x="71" y="631"/>
                  </a:cubicBezTo>
                  <a:cubicBezTo>
                    <a:pt x="427" y="631"/>
                    <a:pt x="782" y="631"/>
                    <a:pt x="1138" y="631"/>
                  </a:cubicBezTo>
                  <a:cubicBezTo>
                    <a:pt x="1142" y="631"/>
                    <a:pt x="1146" y="630"/>
                    <a:pt x="1149" y="632"/>
                  </a:cubicBezTo>
                  <a:cubicBezTo>
                    <a:pt x="1158" y="637"/>
                    <a:pt x="1167" y="643"/>
                    <a:pt x="1175" y="649"/>
                  </a:cubicBezTo>
                  <a:cubicBezTo>
                    <a:pt x="1167" y="655"/>
                    <a:pt x="1159" y="661"/>
                    <a:pt x="1150" y="665"/>
                  </a:cubicBezTo>
                  <a:cubicBezTo>
                    <a:pt x="1146" y="668"/>
                    <a:pt x="1139" y="666"/>
                    <a:pt x="1134" y="666"/>
                  </a:cubicBezTo>
                  <a:cubicBezTo>
                    <a:pt x="771" y="666"/>
                    <a:pt x="407" y="666"/>
                    <a:pt x="44" y="666"/>
                  </a:cubicBezTo>
                  <a:cubicBezTo>
                    <a:pt x="3" y="666"/>
                    <a:pt x="3" y="666"/>
                    <a:pt x="3" y="624"/>
                  </a:cubicBezTo>
                  <a:cubicBezTo>
                    <a:pt x="3" y="429"/>
                    <a:pt x="3" y="235"/>
                    <a:pt x="3" y="40"/>
                  </a:cubicBezTo>
                  <a:cubicBezTo>
                    <a:pt x="3" y="37"/>
                    <a:pt x="3" y="35"/>
                    <a:pt x="3" y="32"/>
                  </a:cubicBezTo>
                  <a:cubicBezTo>
                    <a:pt x="4" y="18"/>
                    <a:pt x="0" y="0"/>
                    <a:pt x="20" y="0"/>
                  </a:cubicBezTo>
                  <a:cubicBezTo>
                    <a:pt x="39" y="0"/>
                    <a:pt x="37" y="18"/>
                    <a:pt x="37" y="32"/>
                  </a:cubicBezTo>
                  <a:cubicBezTo>
                    <a:pt x="37" y="219"/>
                    <a:pt x="37" y="406"/>
                    <a:pt x="37" y="594"/>
                  </a:cubicBezTo>
                  <a:cubicBezTo>
                    <a:pt x="37" y="605"/>
                    <a:pt x="37" y="616"/>
                    <a:pt x="37" y="6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6" name="Freeform 51">
              <a:extLst>
                <a:ext uri="{FF2B5EF4-FFF2-40B4-BE49-F238E27FC236}">
                  <a16:creationId xmlns:a16="http://schemas.microsoft.com/office/drawing/2014/main" id="{31F14D50-8E27-42EE-83A1-F8EFC31596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788900" y="1803400"/>
              <a:ext cx="1136650" cy="1490663"/>
            </a:xfrm>
            <a:custGeom>
              <a:avLst/>
              <a:gdLst>
                <a:gd name="T0" fmla="*/ 1 w 460"/>
                <a:gd name="T1" fmla="*/ 215 h 603"/>
                <a:gd name="T2" fmla="*/ 1 w 460"/>
                <a:gd name="T3" fmla="*/ 101 h 603"/>
                <a:gd name="T4" fmla="*/ 30 w 460"/>
                <a:gd name="T5" fmla="*/ 72 h 603"/>
                <a:gd name="T6" fmla="*/ 119 w 460"/>
                <a:gd name="T7" fmla="*/ 72 h 603"/>
                <a:gd name="T8" fmla="*/ 209 w 460"/>
                <a:gd name="T9" fmla="*/ 19 h 603"/>
                <a:gd name="T10" fmla="*/ 230 w 460"/>
                <a:gd name="T11" fmla="*/ 1 h 603"/>
                <a:gd name="T12" fmla="*/ 248 w 460"/>
                <a:gd name="T13" fmla="*/ 18 h 603"/>
                <a:gd name="T14" fmla="*/ 335 w 460"/>
                <a:gd name="T15" fmla="*/ 72 h 603"/>
                <a:gd name="T16" fmla="*/ 432 w 460"/>
                <a:gd name="T17" fmla="*/ 73 h 603"/>
                <a:gd name="T18" fmla="*/ 455 w 460"/>
                <a:gd name="T19" fmla="*/ 92 h 603"/>
                <a:gd name="T20" fmla="*/ 446 w 460"/>
                <a:gd name="T21" fmla="*/ 372 h 603"/>
                <a:gd name="T22" fmla="*/ 239 w 460"/>
                <a:gd name="T23" fmla="*/ 600 h 603"/>
                <a:gd name="T24" fmla="*/ 215 w 460"/>
                <a:gd name="T25" fmla="*/ 599 h 603"/>
                <a:gd name="T26" fmla="*/ 1 w 460"/>
                <a:gd name="T27" fmla="*/ 301 h 603"/>
                <a:gd name="T28" fmla="*/ 1 w 460"/>
                <a:gd name="T29" fmla="*/ 215 h 603"/>
                <a:gd name="T30" fmla="*/ 35 w 460"/>
                <a:gd name="T31" fmla="*/ 105 h 603"/>
                <a:gd name="T32" fmla="*/ 36 w 460"/>
                <a:gd name="T33" fmla="*/ 307 h 603"/>
                <a:gd name="T34" fmla="*/ 218 w 460"/>
                <a:gd name="T35" fmla="*/ 562 h 603"/>
                <a:gd name="T36" fmla="*/ 238 w 460"/>
                <a:gd name="T37" fmla="*/ 562 h 603"/>
                <a:gd name="T38" fmla="*/ 414 w 460"/>
                <a:gd name="T39" fmla="*/ 357 h 603"/>
                <a:gd name="T40" fmla="*/ 419 w 460"/>
                <a:gd name="T41" fmla="*/ 111 h 603"/>
                <a:gd name="T42" fmla="*/ 415 w 460"/>
                <a:gd name="T43" fmla="*/ 107 h 603"/>
                <a:gd name="T44" fmla="*/ 235 w 460"/>
                <a:gd name="T45" fmla="*/ 63 h 603"/>
                <a:gd name="T46" fmla="*/ 142 w 460"/>
                <a:gd name="T47" fmla="*/ 104 h 603"/>
                <a:gd name="T48" fmla="*/ 35 w 460"/>
                <a:gd name="T49" fmla="*/ 105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0" h="603">
                  <a:moveTo>
                    <a:pt x="1" y="215"/>
                  </a:moveTo>
                  <a:cubicBezTo>
                    <a:pt x="1" y="177"/>
                    <a:pt x="1" y="139"/>
                    <a:pt x="1" y="101"/>
                  </a:cubicBezTo>
                  <a:cubicBezTo>
                    <a:pt x="0" y="80"/>
                    <a:pt x="7" y="71"/>
                    <a:pt x="30" y="72"/>
                  </a:cubicBezTo>
                  <a:cubicBezTo>
                    <a:pt x="59" y="73"/>
                    <a:pt x="89" y="72"/>
                    <a:pt x="119" y="72"/>
                  </a:cubicBezTo>
                  <a:cubicBezTo>
                    <a:pt x="159" y="72"/>
                    <a:pt x="190" y="56"/>
                    <a:pt x="209" y="19"/>
                  </a:cubicBezTo>
                  <a:cubicBezTo>
                    <a:pt x="213" y="11"/>
                    <a:pt x="222" y="3"/>
                    <a:pt x="230" y="1"/>
                  </a:cubicBezTo>
                  <a:cubicBezTo>
                    <a:pt x="235" y="0"/>
                    <a:pt x="244" y="11"/>
                    <a:pt x="248" y="18"/>
                  </a:cubicBezTo>
                  <a:cubicBezTo>
                    <a:pt x="266" y="54"/>
                    <a:pt x="295" y="71"/>
                    <a:pt x="335" y="72"/>
                  </a:cubicBezTo>
                  <a:cubicBezTo>
                    <a:pt x="367" y="72"/>
                    <a:pt x="400" y="70"/>
                    <a:pt x="432" y="73"/>
                  </a:cubicBezTo>
                  <a:cubicBezTo>
                    <a:pt x="441" y="74"/>
                    <a:pt x="455" y="86"/>
                    <a:pt x="455" y="92"/>
                  </a:cubicBezTo>
                  <a:cubicBezTo>
                    <a:pt x="454" y="186"/>
                    <a:pt x="460" y="281"/>
                    <a:pt x="446" y="372"/>
                  </a:cubicBezTo>
                  <a:cubicBezTo>
                    <a:pt x="427" y="488"/>
                    <a:pt x="346" y="558"/>
                    <a:pt x="239" y="600"/>
                  </a:cubicBezTo>
                  <a:cubicBezTo>
                    <a:pt x="232" y="603"/>
                    <a:pt x="222" y="602"/>
                    <a:pt x="215" y="599"/>
                  </a:cubicBezTo>
                  <a:cubicBezTo>
                    <a:pt x="85" y="554"/>
                    <a:pt x="3" y="439"/>
                    <a:pt x="1" y="301"/>
                  </a:cubicBezTo>
                  <a:cubicBezTo>
                    <a:pt x="1" y="273"/>
                    <a:pt x="1" y="244"/>
                    <a:pt x="1" y="215"/>
                  </a:cubicBezTo>
                  <a:close/>
                  <a:moveTo>
                    <a:pt x="35" y="105"/>
                  </a:moveTo>
                  <a:cubicBezTo>
                    <a:pt x="35" y="176"/>
                    <a:pt x="35" y="241"/>
                    <a:pt x="36" y="307"/>
                  </a:cubicBezTo>
                  <a:cubicBezTo>
                    <a:pt x="37" y="422"/>
                    <a:pt x="110" y="522"/>
                    <a:pt x="218" y="562"/>
                  </a:cubicBezTo>
                  <a:cubicBezTo>
                    <a:pt x="224" y="564"/>
                    <a:pt x="232" y="565"/>
                    <a:pt x="238" y="562"/>
                  </a:cubicBezTo>
                  <a:cubicBezTo>
                    <a:pt x="332" y="524"/>
                    <a:pt x="400" y="459"/>
                    <a:pt x="414" y="357"/>
                  </a:cubicBezTo>
                  <a:cubicBezTo>
                    <a:pt x="424" y="276"/>
                    <a:pt x="418" y="193"/>
                    <a:pt x="419" y="111"/>
                  </a:cubicBezTo>
                  <a:cubicBezTo>
                    <a:pt x="419" y="110"/>
                    <a:pt x="418" y="110"/>
                    <a:pt x="415" y="107"/>
                  </a:cubicBezTo>
                  <a:cubicBezTo>
                    <a:pt x="352" y="102"/>
                    <a:pt x="278" y="124"/>
                    <a:pt x="235" y="63"/>
                  </a:cubicBezTo>
                  <a:cubicBezTo>
                    <a:pt x="201" y="78"/>
                    <a:pt x="173" y="97"/>
                    <a:pt x="142" y="104"/>
                  </a:cubicBezTo>
                  <a:cubicBezTo>
                    <a:pt x="109" y="111"/>
                    <a:pt x="74" y="105"/>
                    <a:pt x="35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7" name="Freeform 52">
              <a:extLst>
                <a:ext uri="{FF2B5EF4-FFF2-40B4-BE49-F238E27FC236}">
                  <a16:creationId xmlns:a16="http://schemas.microsoft.com/office/drawing/2014/main" id="{510E5CA0-2DFD-4CA7-9328-0D4DBEFFAC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09788" y="3375025"/>
              <a:ext cx="763588" cy="741363"/>
            </a:xfrm>
            <a:custGeom>
              <a:avLst/>
              <a:gdLst>
                <a:gd name="T0" fmla="*/ 79 w 309"/>
                <a:gd name="T1" fmla="*/ 248 h 300"/>
                <a:gd name="T2" fmla="*/ 186 w 309"/>
                <a:gd name="T3" fmla="*/ 225 h 300"/>
                <a:gd name="T4" fmla="*/ 206 w 309"/>
                <a:gd name="T5" fmla="*/ 203 h 300"/>
                <a:gd name="T6" fmla="*/ 263 w 309"/>
                <a:gd name="T7" fmla="*/ 105 h 300"/>
                <a:gd name="T8" fmla="*/ 294 w 309"/>
                <a:gd name="T9" fmla="*/ 97 h 300"/>
                <a:gd name="T10" fmla="*/ 288 w 309"/>
                <a:gd name="T11" fmla="*/ 128 h 300"/>
                <a:gd name="T12" fmla="*/ 234 w 309"/>
                <a:gd name="T13" fmla="*/ 228 h 300"/>
                <a:gd name="T14" fmla="*/ 191 w 309"/>
                <a:gd name="T15" fmla="*/ 261 h 300"/>
                <a:gd name="T16" fmla="*/ 42 w 309"/>
                <a:gd name="T17" fmla="*/ 292 h 300"/>
                <a:gd name="T18" fmla="*/ 7 w 309"/>
                <a:gd name="T19" fmla="*/ 258 h 300"/>
                <a:gd name="T20" fmla="*/ 42 w 309"/>
                <a:gd name="T21" fmla="*/ 95 h 300"/>
                <a:gd name="T22" fmla="*/ 61 w 309"/>
                <a:gd name="T23" fmla="*/ 71 h 300"/>
                <a:gd name="T24" fmla="*/ 180 w 309"/>
                <a:gd name="T25" fmla="*/ 3 h 300"/>
                <a:gd name="T26" fmla="*/ 205 w 309"/>
                <a:gd name="T27" fmla="*/ 5 h 300"/>
                <a:gd name="T28" fmla="*/ 201 w 309"/>
                <a:gd name="T29" fmla="*/ 29 h 300"/>
                <a:gd name="T30" fmla="*/ 131 w 309"/>
                <a:gd name="T31" fmla="*/ 75 h 300"/>
                <a:gd name="T32" fmla="*/ 62 w 309"/>
                <a:gd name="T33" fmla="*/ 162 h 300"/>
                <a:gd name="T34" fmla="*/ 50 w 309"/>
                <a:gd name="T35" fmla="*/ 221 h 300"/>
                <a:gd name="T36" fmla="*/ 91 w 309"/>
                <a:gd name="T37" fmla="*/ 162 h 300"/>
                <a:gd name="T38" fmla="*/ 133 w 309"/>
                <a:gd name="T39" fmla="*/ 122 h 300"/>
                <a:gd name="T40" fmla="*/ 175 w 309"/>
                <a:gd name="T41" fmla="*/ 161 h 300"/>
                <a:gd name="T42" fmla="*/ 139 w 309"/>
                <a:gd name="T43" fmla="*/ 208 h 300"/>
                <a:gd name="T44" fmla="*/ 79 w 309"/>
                <a:gd name="T45" fmla="*/ 248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9" h="300">
                  <a:moveTo>
                    <a:pt x="79" y="248"/>
                  </a:moveTo>
                  <a:cubicBezTo>
                    <a:pt x="118" y="240"/>
                    <a:pt x="152" y="234"/>
                    <a:pt x="186" y="225"/>
                  </a:cubicBezTo>
                  <a:cubicBezTo>
                    <a:pt x="194" y="223"/>
                    <a:pt x="201" y="211"/>
                    <a:pt x="206" y="203"/>
                  </a:cubicBezTo>
                  <a:cubicBezTo>
                    <a:pt x="225" y="170"/>
                    <a:pt x="242" y="136"/>
                    <a:pt x="263" y="105"/>
                  </a:cubicBezTo>
                  <a:cubicBezTo>
                    <a:pt x="267" y="98"/>
                    <a:pt x="289" y="92"/>
                    <a:pt x="294" y="97"/>
                  </a:cubicBezTo>
                  <a:cubicBezTo>
                    <a:pt x="309" y="108"/>
                    <a:pt x="294" y="118"/>
                    <a:pt x="288" y="128"/>
                  </a:cubicBezTo>
                  <a:cubicBezTo>
                    <a:pt x="269" y="161"/>
                    <a:pt x="250" y="194"/>
                    <a:pt x="234" y="228"/>
                  </a:cubicBezTo>
                  <a:cubicBezTo>
                    <a:pt x="225" y="248"/>
                    <a:pt x="213" y="257"/>
                    <a:pt x="191" y="261"/>
                  </a:cubicBezTo>
                  <a:cubicBezTo>
                    <a:pt x="141" y="270"/>
                    <a:pt x="92" y="282"/>
                    <a:pt x="42" y="292"/>
                  </a:cubicBezTo>
                  <a:cubicBezTo>
                    <a:pt x="7" y="300"/>
                    <a:pt x="0" y="293"/>
                    <a:pt x="7" y="258"/>
                  </a:cubicBezTo>
                  <a:cubicBezTo>
                    <a:pt x="18" y="204"/>
                    <a:pt x="29" y="149"/>
                    <a:pt x="42" y="95"/>
                  </a:cubicBezTo>
                  <a:cubicBezTo>
                    <a:pt x="44" y="86"/>
                    <a:pt x="52" y="76"/>
                    <a:pt x="61" y="71"/>
                  </a:cubicBezTo>
                  <a:cubicBezTo>
                    <a:pt x="101" y="49"/>
                    <a:pt x="148" y="40"/>
                    <a:pt x="180" y="3"/>
                  </a:cubicBezTo>
                  <a:cubicBezTo>
                    <a:pt x="184" y="0"/>
                    <a:pt x="196" y="4"/>
                    <a:pt x="205" y="5"/>
                  </a:cubicBezTo>
                  <a:cubicBezTo>
                    <a:pt x="204" y="13"/>
                    <a:pt x="206" y="25"/>
                    <a:pt x="201" y="29"/>
                  </a:cubicBezTo>
                  <a:cubicBezTo>
                    <a:pt x="179" y="46"/>
                    <a:pt x="156" y="67"/>
                    <a:pt x="131" y="75"/>
                  </a:cubicBezTo>
                  <a:cubicBezTo>
                    <a:pt x="87" y="91"/>
                    <a:pt x="64" y="116"/>
                    <a:pt x="62" y="162"/>
                  </a:cubicBezTo>
                  <a:cubicBezTo>
                    <a:pt x="61" y="180"/>
                    <a:pt x="55" y="197"/>
                    <a:pt x="50" y="221"/>
                  </a:cubicBezTo>
                  <a:cubicBezTo>
                    <a:pt x="72" y="201"/>
                    <a:pt x="93" y="192"/>
                    <a:pt x="91" y="162"/>
                  </a:cubicBezTo>
                  <a:cubicBezTo>
                    <a:pt x="90" y="139"/>
                    <a:pt x="111" y="122"/>
                    <a:pt x="133" y="122"/>
                  </a:cubicBezTo>
                  <a:cubicBezTo>
                    <a:pt x="155" y="122"/>
                    <a:pt x="174" y="140"/>
                    <a:pt x="175" y="161"/>
                  </a:cubicBezTo>
                  <a:cubicBezTo>
                    <a:pt x="177" y="186"/>
                    <a:pt x="162" y="209"/>
                    <a:pt x="139" y="208"/>
                  </a:cubicBezTo>
                  <a:cubicBezTo>
                    <a:pt x="109" y="207"/>
                    <a:pt x="97" y="227"/>
                    <a:pt x="79" y="2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8" name="Freeform 53">
              <a:extLst>
                <a:ext uri="{FF2B5EF4-FFF2-40B4-BE49-F238E27FC236}">
                  <a16:creationId xmlns:a16="http://schemas.microsoft.com/office/drawing/2014/main" id="{F76A2718-94DA-4D05-864D-67378FE50E5C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12825" y="3441700"/>
              <a:ext cx="779463" cy="527050"/>
            </a:xfrm>
            <a:custGeom>
              <a:avLst/>
              <a:gdLst>
                <a:gd name="T0" fmla="*/ 100 w 315"/>
                <a:gd name="T1" fmla="*/ 123 h 213"/>
                <a:gd name="T2" fmla="*/ 230 w 315"/>
                <a:gd name="T3" fmla="*/ 40 h 213"/>
                <a:gd name="T4" fmla="*/ 289 w 315"/>
                <a:gd name="T5" fmla="*/ 4 h 213"/>
                <a:gd name="T6" fmla="*/ 315 w 315"/>
                <a:gd name="T7" fmla="*/ 6 h 213"/>
                <a:gd name="T8" fmla="*/ 306 w 315"/>
                <a:gd name="T9" fmla="*/ 31 h 213"/>
                <a:gd name="T10" fmla="*/ 28 w 315"/>
                <a:gd name="T11" fmla="*/ 209 h 213"/>
                <a:gd name="T12" fmla="*/ 3 w 315"/>
                <a:gd name="T13" fmla="*/ 209 h 213"/>
                <a:gd name="T14" fmla="*/ 5 w 315"/>
                <a:gd name="T15" fmla="*/ 183 h 213"/>
                <a:gd name="T16" fmla="*/ 70 w 315"/>
                <a:gd name="T17" fmla="*/ 93 h 213"/>
                <a:gd name="T18" fmla="*/ 78 w 315"/>
                <a:gd name="T19" fmla="*/ 66 h 213"/>
                <a:gd name="T20" fmla="*/ 53 w 315"/>
                <a:gd name="T21" fmla="*/ 59 h 213"/>
                <a:gd name="T22" fmla="*/ 17 w 315"/>
                <a:gd name="T23" fmla="*/ 57 h 213"/>
                <a:gd name="T24" fmla="*/ 1 w 315"/>
                <a:gd name="T25" fmla="*/ 40 h 213"/>
                <a:gd name="T26" fmla="*/ 16 w 315"/>
                <a:gd name="T27" fmla="*/ 25 h 213"/>
                <a:gd name="T28" fmla="*/ 79 w 315"/>
                <a:gd name="T29" fmla="*/ 26 h 213"/>
                <a:gd name="T30" fmla="*/ 111 w 315"/>
                <a:gd name="T31" fmla="*/ 94 h 213"/>
                <a:gd name="T32" fmla="*/ 96 w 315"/>
                <a:gd name="T33" fmla="*/ 117 h 213"/>
                <a:gd name="T34" fmla="*/ 100 w 315"/>
                <a:gd name="T35" fmla="*/ 12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5" h="213">
                  <a:moveTo>
                    <a:pt x="100" y="123"/>
                  </a:moveTo>
                  <a:cubicBezTo>
                    <a:pt x="143" y="95"/>
                    <a:pt x="187" y="67"/>
                    <a:pt x="230" y="40"/>
                  </a:cubicBezTo>
                  <a:cubicBezTo>
                    <a:pt x="250" y="28"/>
                    <a:pt x="269" y="14"/>
                    <a:pt x="289" y="4"/>
                  </a:cubicBezTo>
                  <a:cubicBezTo>
                    <a:pt x="296" y="0"/>
                    <a:pt x="307" y="5"/>
                    <a:pt x="315" y="6"/>
                  </a:cubicBezTo>
                  <a:cubicBezTo>
                    <a:pt x="313" y="15"/>
                    <a:pt x="312" y="28"/>
                    <a:pt x="306" y="31"/>
                  </a:cubicBezTo>
                  <a:cubicBezTo>
                    <a:pt x="214" y="92"/>
                    <a:pt x="121" y="151"/>
                    <a:pt x="28" y="209"/>
                  </a:cubicBezTo>
                  <a:cubicBezTo>
                    <a:pt x="22" y="213"/>
                    <a:pt x="11" y="209"/>
                    <a:pt x="3" y="209"/>
                  </a:cubicBezTo>
                  <a:cubicBezTo>
                    <a:pt x="3" y="200"/>
                    <a:pt x="1" y="190"/>
                    <a:pt x="5" y="183"/>
                  </a:cubicBezTo>
                  <a:cubicBezTo>
                    <a:pt x="26" y="153"/>
                    <a:pt x="49" y="124"/>
                    <a:pt x="70" y="93"/>
                  </a:cubicBezTo>
                  <a:cubicBezTo>
                    <a:pt x="75" y="86"/>
                    <a:pt x="75" y="75"/>
                    <a:pt x="78" y="66"/>
                  </a:cubicBezTo>
                  <a:cubicBezTo>
                    <a:pt x="70" y="63"/>
                    <a:pt x="61" y="60"/>
                    <a:pt x="53" y="59"/>
                  </a:cubicBezTo>
                  <a:cubicBezTo>
                    <a:pt x="41" y="58"/>
                    <a:pt x="28" y="60"/>
                    <a:pt x="17" y="57"/>
                  </a:cubicBezTo>
                  <a:cubicBezTo>
                    <a:pt x="10" y="56"/>
                    <a:pt x="3" y="47"/>
                    <a:pt x="1" y="40"/>
                  </a:cubicBezTo>
                  <a:cubicBezTo>
                    <a:pt x="0" y="36"/>
                    <a:pt x="10" y="25"/>
                    <a:pt x="16" y="25"/>
                  </a:cubicBezTo>
                  <a:cubicBezTo>
                    <a:pt x="37" y="24"/>
                    <a:pt x="59" y="23"/>
                    <a:pt x="79" y="26"/>
                  </a:cubicBezTo>
                  <a:cubicBezTo>
                    <a:pt x="109" y="32"/>
                    <a:pt x="124" y="66"/>
                    <a:pt x="111" y="94"/>
                  </a:cubicBezTo>
                  <a:cubicBezTo>
                    <a:pt x="107" y="102"/>
                    <a:pt x="101" y="110"/>
                    <a:pt x="96" y="117"/>
                  </a:cubicBezTo>
                  <a:cubicBezTo>
                    <a:pt x="98" y="119"/>
                    <a:pt x="99" y="121"/>
                    <a:pt x="100" y="1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9" name="Freeform 54">
              <a:extLst>
                <a:ext uri="{FF2B5EF4-FFF2-40B4-BE49-F238E27FC236}">
                  <a16:creationId xmlns:a16="http://schemas.microsoft.com/office/drawing/2014/main" id="{8B6E9FF0-DA06-4050-A8D2-DD3FD0E847F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31963" y="2655888"/>
              <a:ext cx="1111250" cy="101600"/>
            </a:xfrm>
            <a:custGeom>
              <a:avLst/>
              <a:gdLst>
                <a:gd name="T0" fmla="*/ 226 w 450"/>
                <a:gd name="T1" fmla="*/ 37 h 41"/>
                <a:gd name="T2" fmla="*/ 32 w 450"/>
                <a:gd name="T3" fmla="*/ 36 h 41"/>
                <a:gd name="T4" fmla="*/ 2 w 450"/>
                <a:gd name="T5" fmla="*/ 19 h 41"/>
                <a:gd name="T6" fmla="*/ 33 w 450"/>
                <a:gd name="T7" fmla="*/ 2 h 41"/>
                <a:gd name="T8" fmla="*/ 419 w 450"/>
                <a:gd name="T9" fmla="*/ 1 h 41"/>
                <a:gd name="T10" fmla="*/ 449 w 450"/>
                <a:gd name="T11" fmla="*/ 20 h 41"/>
                <a:gd name="T12" fmla="*/ 418 w 450"/>
                <a:gd name="T13" fmla="*/ 36 h 41"/>
                <a:gd name="T14" fmla="*/ 226 w 450"/>
                <a:gd name="T15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0" h="41">
                  <a:moveTo>
                    <a:pt x="226" y="37"/>
                  </a:moveTo>
                  <a:cubicBezTo>
                    <a:pt x="161" y="37"/>
                    <a:pt x="96" y="37"/>
                    <a:pt x="32" y="36"/>
                  </a:cubicBezTo>
                  <a:cubicBezTo>
                    <a:pt x="18" y="36"/>
                    <a:pt x="0" y="38"/>
                    <a:pt x="2" y="19"/>
                  </a:cubicBezTo>
                  <a:cubicBezTo>
                    <a:pt x="2" y="12"/>
                    <a:pt x="22" y="2"/>
                    <a:pt x="33" y="2"/>
                  </a:cubicBezTo>
                  <a:cubicBezTo>
                    <a:pt x="162" y="1"/>
                    <a:pt x="290" y="1"/>
                    <a:pt x="419" y="1"/>
                  </a:cubicBezTo>
                  <a:cubicBezTo>
                    <a:pt x="433" y="1"/>
                    <a:pt x="450" y="0"/>
                    <a:pt x="449" y="20"/>
                  </a:cubicBezTo>
                  <a:cubicBezTo>
                    <a:pt x="449" y="41"/>
                    <a:pt x="431" y="36"/>
                    <a:pt x="418" y="36"/>
                  </a:cubicBezTo>
                  <a:cubicBezTo>
                    <a:pt x="354" y="37"/>
                    <a:pt x="290" y="37"/>
                    <a:pt x="2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0" name="Freeform 55">
              <a:extLst>
                <a:ext uri="{FF2B5EF4-FFF2-40B4-BE49-F238E27FC236}">
                  <a16:creationId xmlns:a16="http://schemas.microsoft.com/office/drawing/2014/main" id="{2D2507BA-7F22-4909-8960-B96E5B968A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31963" y="2176463"/>
              <a:ext cx="1114425" cy="93663"/>
            </a:xfrm>
            <a:custGeom>
              <a:avLst/>
              <a:gdLst>
                <a:gd name="T0" fmla="*/ 226 w 451"/>
                <a:gd name="T1" fmla="*/ 37 h 38"/>
                <a:gd name="T2" fmla="*/ 31 w 451"/>
                <a:gd name="T3" fmla="*/ 37 h 38"/>
                <a:gd name="T4" fmla="*/ 1 w 451"/>
                <a:gd name="T5" fmla="*/ 19 h 38"/>
                <a:gd name="T6" fmla="*/ 30 w 451"/>
                <a:gd name="T7" fmla="*/ 2 h 38"/>
                <a:gd name="T8" fmla="*/ 419 w 451"/>
                <a:gd name="T9" fmla="*/ 1 h 38"/>
                <a:gd name="T10" fmla="*/ 448 w 451"/>
                <a:gd name="T11" fmla="*/ 20 h 38"/>
                <a:gd name="T12" fmla="*/ 420 w 451"/>
                <a:gd name="T13" fmla="*/ 36 h 38"/>
                <a:gd name="T14" fmla="*/ 226 w 451"/>
                <a:gd name="T15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1" h="38">
                  <a:moveTo>
                    <a:pt x="226" y="37"/>
                  </a:moveTo>
                  <a:cubicBezTo>
                    <a:pt x="161" y="37"/>
                    <a:pt x="96" y="37"/>
                    <a:pt x="31" y="37"/>
                  </a:cubicBezTo>
                  <a:cubicBezTo>
                    <a:pt x="18" y="37"/>
                    <a:pt x="0" y="38"/>
                    <a:pt x="1" y="19"/>
                  </a:cubicBezTo>
                  <a:cubicBezTo>
                    <a:pt x="2" y="12"/>
                    <a:pt x="20" y="2"/>
                    <a:pt x="30" y="2"/>
                  </a:cubicBezTo>
                  <a:cubicBezTo>
                    <a:pt x="160" y="1"/>
                    <a:pt x="290" y="1"/>
                    <a:pt x="419" y="1"/>
                  </a:cubicBezTo>
                  <a:cubicBezTo>
                    <a:pt x="433" y="1"/>
                    <a:pt x="451" y="0"/>
                    <a:pt x="448" y="20"/>
                  </a:cubicBezTo>
                  <a:cubicBezTo>
                    <a:pt x="448" y="27"/>
                    <a:pt x="430" y="36"/>
                    <a:pt x="420" y="36"/>
                  </a:cubicBezTo>
                  <a:cubicBezTo>
                    <a:pt x="355" y="38"/>
                    <a:pt x="291" y="37"/>
                    <a:pt x="2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1" name="Freeform 56">
              <a:extLst>
                <a:ext uri="{FF2B5EF4-FFF2-40B4-BE49-F238E27FC236}">
                  <a16:creationId xmlns:a16="http://schemas.microsoft.com/office/drawing/2014/main" id="{A0E23C62-74A2-4E0E-9A8F-26F10CEC8D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81138" y="2890838"/>
              <a:ext cx="1085850" cy="98425"/>
            </a:xfrm>
            <a:custGeom>
              <a:avLst/>
              <a:gdLst>
                <a:gd name="T0" fmla="*/ 218 w 440"/>
                <a:gd name="T1" fmla="*/ 39 h 40"/>
                <a:gd name="T2" fmla="*/ 35 w 440"/>
                <a:gd name="T3" fmla="*/ 39 h 40"/>
                <a:gd name="T4" fmla="*/ 29 w 440"/>
                <a:gd name="T5" fmla="*/ 39 h 40"/>
                <a:gd name="T6" fmla="*/ 2 w 440"/>
                <a:gd name="T7" fmla="*/ 21 h 40"/>
                <a:gd name="T8" fmla="*/ 28 w 440"/>
                <a:gd name="T9" fmla="*/ 6 h 40"/>
                <a:gd name="T10" fmla="*/ 173 w 440"/>
                <a:gd name="T11" fmla="*/ 5 h 40"/>
                <a:gd name="T12" fmla="*/ 406 w 440"/>
                <a:gd name="T13" fmla="*/ 5 h 40"/>
                <a:gd name="T14" fmla="*/ 438 w 440"/>
                <a:gd name="T15" fmla="*/ 22 h 40"/>
                <a:gd name="T16" fmla="*/ 407 w 440"/>
                <a:gd name="T17" fmla="*/ 38 h 40"/>
                <a:gd name="T18" fmla="*/ 218 w 440"/>
                <a:gd name="T19" fmla="*/ 3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0" h="40">
                  <a:moveTo>
                    <a:pt x="218" y="39"/>
                  </a:moveTo>
                  <a:cubicBezTo>
                    <a:pt x="157" y="39"/>
                    <a:pt x="96" y="39"/>
                    <a:pt x="35" y="39"/>
                  </a:cubicBezTo>
                  <a:cubicBezTo>
                    <a:pt x="33" y="39"/>
                    <a:pt x="31" y="39"/>
                    <a:pt x="29" y="39"/>
                  </a:cubicBezTo>
                  <a:cubicBezTo>
                    <a:pt x="16" y="39"/>
                    <a:pt x="0" y="40"/>
                    <a:pt x="2" y="21"/>
                  </a:cubicBezTo>
                  <a:cubicBezTo>
                    <a:pt x="3" y="15"/>
                    <a:pt x="19" y="6"/>
                    <a:pt x="28" y="6"/>
                  </a:cubicBezTo>
                  <a:cubicBezTo>
                    <a:pt x="76" y="4"/>
                    <a:pt x="125" y="5"/>
                    <a:pt x="173" y="5"/>
                  </a:cubicBezTo>
                  <a:cubicBezTo>
                    <a:pt x="250" y="5"/>
                    <a:pt x="328" y="5"/>
                    <a:pt x="406" y="5"/>
                  </a:cubicBezTo>
                  <a:cubicBezTo>
                    <a:pt x="419" y="5"/>
                    <a:pt x="440" y="0"/>
                    <a:pt x="438" y="22"/>
                  </a:cubicBezTo>
                  <a:cubicBezTo>
                    <a:pt x="438" y="29"/>
                    <a:pt x="418" y="38"/>
                    <a:pt x="407" y="38"/>
                  </a:cubicBezTo>
                  <a:cubicBezTo>
                    <a:pt x="344" y="40"/>
                    <a:pt x="281" y="39"/>
                    <a:pt x="21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2" name="Freeform 57">
              <a:extLst>
                <a:ext uri="{FF2B5EF4-FFF2-40B4-BE49-F238E27FC236}">
                  <a16:creationId xmlns:a16="http://schemas.microsoft.com/office/drawing/2014/main" id="{F653C52B-4CE5-4B9B-8350-2E88A423C28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77963" y="2419350"/>
              <a:ext cx="1082675" cy="98425"/>
            </a:xfrm>
            <a:custGeom>
              <a:avLst/>
              <a:gdLst>
                <a:gd name="T0" fmla="*/ 217 w 438"/>
                <a:gd name="T1" fmla="*/ 37 h 40"/>
                <a:gd name="T2" fmla="*/ 31 w 438"/>
                <a:gd name="T3" fmla="*/ 36 h 40"/>
                <a:gd name="T4" fmla="*/ 3 w 438"/>
                <a:gd name="T5" fmla="*/ 21 h 40"/>
                <a:gd name="T6" fmla="*/ 32 w 438"/>
                <a:gd name="T7" fmla="*/ 3 h 40"/>
                <a:gd name="T8" fmla="*/ 407 w 438"/>
                <a:gd name="T9" fmla="*/ 3 h 40"/>
                <a:gd name="T10" fmla="*/ 435 w 438"/>
                <a:gd name="T11" fmla="*/ 19 h 40"/>
                <a:gd name="T12" fmla="*/ 406 w 438"/>
                <a:gd name="T13" fmla="*/ 37 h 40"/>
                <a:gd name="T14" fmla="*/ 217 w 438"/>
                <a:gd name="T15" fmla="*/ 37 h 40"/>
                <a:gd name="T16" fmla="*/ 217 w 438"/>
                <a:gd name="T17" fmla="*/ 3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8" h="40">
                  <a:moveTo>
                    <a:pt x="217" y="37"/>
                  </a:moveTo>
                  <a:cubicBezTo>
                    <a:pt x="155" y="37"/>
                    <a:pt x="93" y="38"/>
                    <a:pt x="31" y="36"/>
                  </a:cubicBezTo>
                  <a:cubicBezTo>
                    <a:pt x="21" y="36"/>
                    <a:pt x="4" y="27"/>
                    <a:pt x="3" y="21"/>
                  </a:cubicBezTo>
                  <a:cubicBezTo>
                    <a:pt x="0" y="0"/>
                    <a:pt x="19" y="3"/>
                    <a:pt x="32" y="3"/>
                  </a:cubicBezTo>
                  <a:cubicBezTo>
                    <a:pt x="157" y="2"/>
                    <a:pt x="282" y="2"/>
                    <a:pt x="407" y="3"/>
                  </a:cubicBezTo>
                  <a:cubicBezTo>
                    <a:pt x="417" y="3"/>
                    <a:pt x="434" y="12"/>
                    <a:pt x="435" y="19"/>
                  </a:cubicBezTo>
                  <a:cubicBezTo>
                    <a:pt x="438" y="40"/>
                    <a:pt x="419" y="37"/>
                    <a:pt x="406" y="37"/>
                  </a:cubicBezTo>
                  <a:cubicBezTo>
                    <a:pt x="343" y="37"/>
                    <a:pt x="280" y="37"/>
                    <a:pt x="217" y="37"/>
                  </a:cubicBezTo>
                  <a:cubicBezTo>
                    <a:pt x="217" y="37"/>
                    <a:pt x="217" y="37"/>
                    <a:pt x="217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3" name="Freeform 58">
              <a:extLst>
                <a:ext uri="{FF2B5EF4-FFF2-40B4-BE49-F238E27FC236}">
                  <a16:creationId xmlns:a16="http://schemas.microsoft.com/office/drawing/2014/main" id="{957FF31A-5061-4E18-8E3F-D2DDCE053F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12825" y="4043363"/>
              <a:ext cx="731838" cy="88900"/>
            </a:xfrm>
            <a:custGeom>
              <a:avLst/>
              <a:gdLst>
                <a:gd name="T0" fmla="*/ 146 w 296"/>
                <a:gd name="T1" fmla="*/ 35 h 36"/>
                <a:gd name="T2" fmla="*/ 26 w 296"/>
                <a:gd name="T3" fmla="*/ 34 h 36"/>
                <a:gd name="T4" fmla="*/ 0 w 296"/>
                <a:gd name="T5" fmla="*/ 18 h 36"/>
                <a:gd name="T6" fmla="*/ 26 w 296"/>
                <a:gd name="T7" fmla="*/ 1 h 36"/>
                <a:gd name="T8" fmla="*/ 270 w 296"/>
                <a:gd name="T9" fmla="*/ 1 h 36"/>
                <a:gd name="T10" fmla="*/ 296 w 296"/>
                <a:gd name="T11" fmla="*/ 19 h 36"/>
                <a:gd name="T12" fmla="*/ 271 w 296"/>
                <a:gd name="T13" fmla="*/ 34 h 36"/>
                <a:gd name="T14" fmla="*/ 146 w 296"/>
                <a:gd name="T15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6" h="36">
                  <a:moveTo>
                    <a:pt x="146" y="35"/>
                  </a:moveTo>
                  <a:cubicBezTo>
                    <a:pt x="106" y="35"/>
                    <a:pt x="66" y="36"/>
                    <a:pt x="26" y="34"/>
                  </a:cubicBezTo>
                  <a:cubicBezTo>
                    <a:pt x="17" y="34"/>
                    <a:pt x="9" y="24"/>
                    <a:pt x="0" y="18"/>
                  </a:cubicBezTo>
                  <a:cubicBezTo>
                    <a:pt x="8" y="12"/>
                    <a:pt x="17" y="2"/>
                    <a:pt x="26" y="1"/>
                  </a:cubicBezTo>
                  <a:cubicBezTo>
                    <a:pt x="107" y="0"/>
                    <a:pt x="189" y="0"/>
                    <a:pt x="270" y="1"/>
                  </a:cubicBezTo>
                  <a:cubicBezTo>
                    <a:pt x="279" y="2"/>
                    <a:pt x="287" y="13"/>
                    <a:pt x="296" y="19"/>
                  </a:cubicBezTo>
                  <a:cubicBezTo>
                    <a:pt x="287" y="24"/>
                    <a:pt x="279" y="34"/>
                    <a:pt x="271" y="34"/>
                  </a:cubicBezTo>
                  <a:cubicBezTo>
                    <a:pt x="229" y="36"/>
                    <a:pt x="187" y="35"/>
                    <a:pt x="146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4" name="Freeform 59">
              <a:extLst>
                <a:ext uri="{FF2B5EF4-FFF2-40B4-BE49-F238E27FC236}">
                  <a16:creationId xmlns:a16="http://schemas.microsoft.com/office/drawing/2014/main" id="{88A4BC66-97E4-48E4-B197-3D12AA5108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28900" y="2401888"/>
              <a:ext cx="209550" cy="133350"/>
            </a:xfrm>
            <a:custGeom>
              <a:avLst/>
              <a:gdLst>
                <a:gd name="T0" fmla="*/ 48 w 85"/>
                <a:gd name="T1" fmla="*/ 3 h 54"/>
                <a:gd name="T2" fmla="*/ 85 w 85"/>
                <a:gd name="T3" fmla="*/ 27 h 54"/>
                <a:gd name="T4" fmla="*/ 44 w 85"/>
                <a:gd name="T5" fmla="*/ 43 h 54"/>
                <a:gd name="T6" fmla="*/ 1 w 85"/>
                <a:gd name="T7" fmla="*/ 28 h 54"/>
                <a:gd name="T8" fmla="*/ 48 w 85"/>
                <a:gd name="T9" fmla="*/ 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54">
                  <a:moveTo>
                    <a:pt x="48" y="3"/>
                  </a:moveTo>
                  <a:cubicBezTo>
                    <a:pt x="61" y="11"/>
                    <a:pt x="85" y="19"/>
                    <a:pt x="85" y="27"/>
                  </a:cubicBezTo>
                  <a:cubicBezTo>
                    <a:pt x="84" y="54"/>
                    <a:pt x="59" y="43"/>
                    <a:pt x="44" y="43"/>
                  </a:cubicBezTo>
                  <a:cubicBezTo>
                    <a:pt x="29" y="44"/>
                    <a:pt x="2" y="53"/>
                    <a:pt x="1" y="28"/>
                  </a:cubicBezTo>
                  <a:cubicBezTo>
                    <a:pt x="0" y="0"/>
                    <a:pt x="28" y="13"/>
                    <a:pt x="4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5" name="Freeform 60">
              <a:extLst>
                <a:ext uri="{FF2B5EF4-FFF2-40B4-BE49-F238E27FC236}">
                  <a16:creationId xmlns:a16="http://schemas.microsoft.com/office/drawing/2014/main" id="{4DE1D26A-3FFC-41AF-B34C-6DB49D03CC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81138" y="2636838"/>
              <a:ext cx="161925" cy="120650"/>
            </a:xfrm>
            <a:custGeom>
              <a:avLst/>
              <a:gdLst>
                <a:gd name="T0" fmla="*/ 32 w 66"/>
                <a:gd name="T1" fmla="*/ 0 h 49"/>
                <a:gd name="T2" fmla="*/ 66 w 66"/>
                <a:gd name="T3" fmla="*/ 28 h 49"/>
                <a:gd name="T4" fmla="*/ 33 w 66"/>
                <a:gd name="T5" fmla="*/ 44 h 49"/>
                <a:gd name="T6" fmla="*/ 2 w 66"/>
                <a:gd name="T7" fmla="*/ 26 h 49"/>
                <a:gd name="T8" fmla="*/ 32 w 66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49">
                  <a:moveTo>
                    <a:pt x="32" y="0"/>
                  </a:moveTo>
                  <a:cubicBezTo>
                    <a:pt x="47" y="12"/>
                    <a:pt x="56" y="20"/>
                    <a:pt x="66" y="28"/>
                  </a:cubicBezTo>
                  <a:cubicBezTo>
                    <a:pt x="55" y="33"/>
                    <a:pt x="45" y="42"/>
                    <a:pt x="33" y="44"/>
                  </a:cubicBezTo>
                  <a:cubicBezTo>
                    <a:pt x="20" y="46"/>
                    <a:pt x="0" y="49"/>
                    <a:pt x="2" y="26"/>
                  </a:cubicBezTo>
                  <a:cubicBezTo>
                    <a:pt x="3" y="18"/>
                    <a:pt x="19" y="11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6" name="Freeform 61">
              <a:extLst>
                <a:ext uri="{FF2B5EF4-FFF2-40B4-BE49-F238E27FC236}">
                  <a16:creationId xmlns:a16="http://schemas.microsoft.com/office/drawing/2014/main" id="{86E90827-2089-411E-A137-F8F3452D212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82725" y="2166938"/>
              <a:ext cx="165100" cy="120650"/>
            </a:xfrm>
            <a:custGeom>
              <a:avLst/>
              <a:gdLst>
                <a:gd name="T0" fmla="*/ 28 w 67"/>
                <a:gd name="T1" fmla="*/ 49 h 49"/>
                <a:gd name="T2" fmla="*/ 1 w 67"/>
                <a:gd name="T3" fmla="*/ 24 h 49"/>
                <a:gd name="T4" fmla="*/ 35 w 67"/>
                <a:gd name="T5" fmla="*/ 5 h 49"/>
                <a:gd name="T6" fmla="*/ 63 w 67"/>
                <a:gd name="T7" fmla="*/ 25 h 49"/>
                <a:gd name="T8" fmla="*/ 28 w 67"/>
                <a:gd name="T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49">
                  <a:moveTo>
                    <a:pt x="28" y="49"/>
                  </a:moveTo>
                  <a:cubicBezTo>
                    <a:pt x="16" y="39"/>
                    <a:pt x="1" y="32"/>
                    <a:pt x="1" y="24"/>
                  </a:cubicBezTo>
                  <a:cubicBezTo>
                    <a:pt x="0" y="0"/>
                    <a:pt x="21" y="6"/>
                    <a:pt x="35" y="5"/>
                  </a:cubicBezTo>
                  <a:cubicBezTo>
                    <a:pt x="49" y="5"/>
                    <a:pt x="67" y="7"/>
                    <a:pt x="63" y="25"/>
                  </a:cubicBezTo>
                  <a:cubicBezTo>
                    <a:pt x="62" y="34"/>
                    <a:pt x="43" y="39"/>
                    <a:pt x="28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7" name="Freeform 62">
              <a:extLst>
                <a:ext uri="{FF2B5EF4-FFF2-40B4-BE49-F238E27FC236}">
                  <a16:creationId xmlns:a16="http://schemas.microsoft.com/office/drawing/2014/main" id="{8C057833-4BA3-440B-85DB-B2D698D33B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69875" y="2157413"/>
              <a:ext cx="790575" cy="804863"/>
            </a:xfrm>
            <a:custGeom>
              <a:avLst/>
              <a:gdLst>
                <a:gd name="T0" fmla="*/ 0 w 320"/>
                <a:gd name="T1" fmla="*/ 169 h 326"/>
                <a:gd name="T2" fmla="*/ 85 w 320"/>
                <a:gd name="T3" fmla="*/ 28 h 326"/>
                <a:gd name="T4" fmla="*/ 243 w 320"/>
                <a:gd name="T5" fmla="*/ 37 h 326"/>
                <a:gd name="T6" fmla="*/ 258 w 320"/>
                <a:gd name="T7" fmla="*/ 49 h 326"/>
                <a:gd name="T8" fmla="*/ 266 w 320"/>
                <a:gd name="T9" fmla="*/ 78 h 326"/>
                <a:gd name="T10" fmla="*/ 237 w 320"/>
                <a:gd name="T11" fmla="*/ 75 h 326"/>
                <a:gd name="T12" fmla="*/ 150 w 320"/>
                <a:gd name="T13" fmla="*/ 46 h 326"/>
                <a:gd name="T14" fmla="*/ 35 w 320"/>
                <a:gd name="T15" fmla="*/ 168 h 326"/>
                <a:gd name="T16" fmla="*/ 151 w 320"/>
                <a:gd name="T17" fmla="*/ 286 h 326"/>
                <a:gd name="T18" fmla="*/ 276 w 320"/>
                <a:gd name="T19" fmla="*/ 174 h 326"/>
                <a:gd name="T20" fmla="*/ 294 w 320"/>
                <a:gd name="T21" fmla="*/ 136 h 326"/>
                <a:gd name="T22" fmla="*/ 311 w 320"/>
                <a:gd name="T23" fmla="*/ 178 h 326"/>
                <a:gd name="T24" fmla="*/ 166 w 320"/>
                <a:gd name="T25" fmla="*/ 321 h 326"/>
                <a:gd name="T26" fmla="*/ 5 w 320"/>
                <a:gd name="T27" fmla="*/ 203 h 326"/>
                <a:gd name="T28" fmla="*/ 0 w 320"/>
                <a:gd name="T29" fmla="*/ 169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0" h="326">
                  <a:moveTo>
                    <a:pt x="0" y="169"/>
                  </a:moveTo>
                  <a:cubicBezTo>
                    <a:pt x="3" y="103"/>
                    <a:pt x="30" y="56"/>
                    <a:pt x="85" y="28"/>
                  </a:cubicBezTo>
                  <a:cubicBezTo>
                    <a:pt x="139" y="0"/>
                    <a:pt x="192" y="4"/>
                    <a:pt x="243" y="37"/>
                  </a:cubicBezTo>
                  <a:cubicBezTo>
                    <a:pt x="248" y="40"/>
                    <a:pt x="255" y="44"/>
                    <a:pt x="258" y="49"/>
                  </a:cubicBezTo>
                  <a:cubicBezTo>
                    <a:pt x="262" y="58"/>
                    <a:pt x="263" y="68"/>
                    <a:pt x="266" y="78"/>
                  </a:cubicBezTo>
                  <a:cubicBezTo>
                    <a:pt x="256" y="77"/>
                    <a:pt x="244" y="80"/>
                    <a:pt x="237" y="75"/>
                  </a:cubicBezTo>
                  <a:cubicBezTo>
                    <a:pt x="211" y="55"/>
                    <a:pt x="183" y="44"/>
                    <a:pt x="150" y="46"/>
                  </a:cubicBezTo>
                  <a:cubicBezTo>
                    <a:pt x="85" y="48"/>
                    <a:pt x="35" y="101"/>
                    <a:pt x="35" y="168"/>
                  </a:cubicBezTo>
                  <a:cubicBezTo>
                    <a:pt x="36" y="232"/>
                    <a:pt x="88" y="285"/>
                    <a:pt x="151" y="286"/>
                  </a:cubicBezTo>
                  <a:cubicBezTo>
                    <a:pt x="219" y="287"/>
                    <a:pt x="272" y="239"/>
                    <a:pt x="276" y="174"/>
                  </a:cubicBezTo>
                  <a:cubicBezTo>
                    <a:pt x="277" y="159"/>
                    <a:pt x="268" y="134"/>
                    <a:pt x="294" y="136"/>
                  </a:cubicBezTo>
                  <a:cubicBezTo>
                    <a:pt x="320" y="137"/>
                    <a:pt x="313" y="162"/>
                    <a:pt x="311" y="178"/>
                  </a:cubicBezTo>
                  <a:cubicBezTo>
                    <a:pt x="302" y="259"/>
                    <a:pt x="244" y="315"/>
                    <a:pt x="166" y="321"/>
                  </a:cubicBezTo>
                  <a:cubicBezTo>
                    <a:pt x="90" y="326"/>
                    <a:pt x="25" y="278"/>
                    <a:pt x="5" y="203"/>
                  </a:cubicBezTo>
                  <a:cubicBezTo>
                    <a:pt x="2" y="191"/>
                    <a:pt x="1" y="178"/>
                    <a:pt x="0" y="1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8" name="Freeform 63">
              <a:extLst>
                <a:ext uri="{FF2B5EF4-FFF2-40B4-BE49-F238E27FC236}">
                  <a16:creationId xmlns:a16="http://schemas.microsoft.com/office/drawing/2014/main" id="{D674EF79-D10A-4FB3-9AD5-472C6A27BD42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23863" y="2295525"/>
              <a:ext cx="658813" cy="501650"/>
            </a:xfrm>
            <a:custGeom>
              <a:avLst/>
              <a:gdLst>
                <a:gd name="T0" fmla="*/ 83 w 267"/>
                <a:gd name="T1" fmla="*/ 159 h 203"/>
                <a:gd name="T2" fmla="*/ 220 w 267"/>
                <a:gd name="T3" fmla="*/ 21 h 203"/>
                <a:gd name="T4" fmla="*/ 238 w 267"/>
                <a:gd name="T5" fmla="*/ 4 h 203"/>
                <a:gd name="T6" fmla="*/ 267 w 267"/>
                <a:gd name="T7" fmla="*/ 0 h 203"/>
                <a:gd name="T8" fmla="*/ 261 w 267"/>
                <a:gd name="T9" fmla="*/ 28 h 203"/>
                <a:gd name="T10" fmla="*/ 220 w 267"/>
                <a:gd name="T11" fmla="*/ 70 h 203"/>
                <a:gd name="T12" fmla="*/ 105 w 267"/>
                <a:gd name="T13" fmla="*/ 186 h 203"/>
                <a:gd name="T14" fmla="*/ 63 w 267"/>
                <a:gd name="T15" fmla="*/ 187 h 203"/>
                <a:gd name="T16" fmla="*/ 5 w 267"/>
                <a:gd name="T17" fmla="*/ 127 h 203"/>
                <a:gd name="T18" fmla="*/ 0 w 267"/>
                <a:gd name="T19" fmla="*/ 99 h 203"/>
                <a:gd name="T20" fmla="*/ 29 w 267"/>
                <a:gd name="T21" fmla="*/ 104 h 203"/>
                <a:gd name="T22" fmla="*/ 83 w 267"/>
                <a:gd name="T23" fmla="*/ 159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7" h="203">
                  <a:moveTo>
                    <a:pt x="83" y="159"/>
                  </a:moveTo>
                  <a:cubicBezTo>
                    <a:pt x="130" y="111"/>
                    <a:pt x="175" y="66"/>
                    <a:pt x="220" y="21"/>
                  </a:cubicBezTo>
                  <a:cubicBezTo>
                    <a:pt x="226" y="15"/>
                    <a:pt x="231" y="7"/>
                    <a:pt x="238" y="4"/>
                  </a:cubicBezTo>
                  <a:cubicBezTo>
                    <a:pt x="246" y="1"/>
                    <a:pt x="257" y="1"/>
                    <a:pt x="267" y="0"/>
                  </a:cubicBezTo>
                  <a:cubicBezTo>
                    <a:pt x="265" y="10"/>
                    <a:pt x="266" y="22"/>
                    <a:pt x="261" y="28"/>
                  </a:cubicBezTo>
                  <a:cubicBezTo>
                    <a:pt x="249" y="44"/>
                    <a:pt x="234" y="56"/>
                    <a:pt x="220" y="70"/>
                  </a:cubicBezTo>
                  <a:cubicBezTo>
                    <a:pt x="181" y="109"/>
                    <a:pt x="143" y="147"/>
                    <a:pt x="105" y="186"/>
                  </a:cubicBezTo>
                  <a:cubicBezTo>
                    <a:pt x="90" y="201"/>
                    <a:pt x="78" y="203"/>
                    <a:pt x="63" y="187"/>
                  </a:cubicBezTo>
                  <a:cubicBezTo>
                    <a:pt x="44" y="166"/>
                    <a:pt x="23" y="148"/>
                    <a:pt x="5" y="127"/>
                  </a:cubicBezTo>
                  <a:cubicBezTo>
                    <a:pt x="0" y="121"/>
                    <a:pt x="2" y="109"/>
                    <a:pt x="0" y="99"/>
                  </a:cubicBezTo>
                  <a:cubicBezTo>
                    <a:pt x="10" y="101"/>
                    <a:pt x="22" y="99"/>
                    <a:pt x="29" y="104"/>
                  </a:cubicBezTo>
                  <a:cubicBezTo>
                    <a:pt x="47" y="120"/>
                    <a:pt x="62" y="138"/>
                    <a:pt x="83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C27237BF-D4E1-4A51-991D-A9BFB68290DA}"/>
              </a:ext>
            </a:extLst>
          </p:cNvPr>
          <p:cNvSpPr/>
          <p:nvPr/>
        </p:nvSpPr>
        <p:spPr>
          <a:xfrm>
            <a:off x="1219281" y="4726740"/>
            <a:ext cx="2790691" cy="7412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</a:pPr>
            <a:r>
              <a:rPr kumimoji="1" lang="zh-CN" altLang="en-US" dirty="0">
                <a:solidFill>
                  <a:schemeClr val="bg1"/>
                </a:solidFill>
                <a:cs typeface="+mn-ea"/>
                <a:sym typeface="+mn-lt"/>
              </a:rPr>
              <a:t>中外反动势力联合绞杀和国民党右派叛变革命</a:t>
            </a:r>
          </a:p>
        </p:txBody>
      </p:sp>
      <p:sp>
        <p:nvSpPr>
          <p:cNvPr id="105" name="矩形 104">
            <a:extLst>
              <a:ext uri="{FF2B5EF4-FFF2-40B4-BE49-F238E27FC236}">
                <a16:creationId xmlns:a16="http://schemas.microsoft.com/office/drawing/2014/main" id="{74863FC5-C210-45CA-B644-A5A3407EFDB5}"/>
              </a:ext>
            </a:extLst>
          </p:cNvPr>
          <p:cNvSpPr/>
          <p:nvPr/>
        </p:nvSpPr>
        <p:spPr>
          <a:xfrm>
            <a:off x="8165638" y="4392675"/>
            <a:ext cx="1197764" cy="4440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blipFill dpi="0" rotWithShape="1">
                  <a:blip r:embed="rId20"/>
                  <a:srcRect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主观因素</a:t>
            </a: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9D4499E1-72FF-439E-BD3B-04800F13682C}"/>
              </a:ext>
            </a:extLst>
          </p:cNvPr>
          <p:cNvSpPr/>
          <p:nvPr/>
        </p:nvSpPr>
        <p:spPr>
          <a:xfrm>
            <a:off x="8166069" y="4726740"/>
            <a:ext cx="3038753" cy="7412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</a:pPr>
            <a:r>
              <a:rPr kumimoji="1" lang="zh-CN" altLang="en-US" dirty="0">
                <a:solidFill>
                  <a:schemeClr val="bg1"/>
                </a:solidFill>
                <a:cs typeface="+mn-ea"/>
                <a:sym typeface="+mn-lt"/>
              </a:rPr>
              <a:t>陈独秀犯了右倾机会主义错误，放弃革命领导权</a:t>
            </a:r>
          </a:p>
        </p:txBody>
      </p: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768CB49C-5B3D-4F8F-A1BF-2AB168B8636E}"/>
              </a:ext>
            </a:extLst>
          </p:cNvPr>
          <p:cNvGrpSpPr/>
          <p:nvPr/>
        </p:nvGrpSpPr>
        <p:grpSpPr>
          <a:xfrm flipV="1">
            <a:off x="5283478" y="2259436"/>
            <a:ext cx="1655632" cy="1527103"/>
            <a:chOff x="2509820" y="-1923564"/>
            <a:chExt cx="7083572" cy="6533664"/>
          </a:xfrm>
        </p:grpSpPr>
        <p:sp>
          <p:nvSpPr>
            <p:cNvPr id="108" name="箭头: 下 107">
              <a:extLst>
                <a:ext uri="{FF2B5EF4-FFF2-40B4-BE49-F238E27FC236}">
                  <a16:creationId xmlns:a16="http://schemas.microsoft.com/office/drawing/2014/main" id="{C51E539F-8510-4767-84C4-87805EC21F40}"/>
                </a:ext>
              </a:extLst>
            </p:cNvPr>
            <p:cNvSpPr/>
            <p:nvPr/>
          </p:nvSpPr>
          <p:spPr>
            <a:xfrm>
              <a:off x="4262410" y="-1079500"/>
              <a:ext cx="3667180" cy="5689600"/>
            </a:xfrm>
            <a:prstGeom prst="downArrow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32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9" name="箭头: 下 108">
              <a:extLst>
                <a:ext uri="{FF2B5EF4-FFF2-40B4-BE49-F238E27FC236}">
                  <a16:creationId xmlns:a16="http://schemas.microsoft.com/office/drawing/2014/main" id="{C3100B06-FD24-42F2-9666-CB2FA4FC0892}"/>
                </a:ext>
              </a:extLst>
            </p:cNvPr>
            <p:cNvSpPr/>
            <p:nvPr/>
          </p:nvSpPr>
          <p:spPr>
            <a:xfrm>
              <a:off x="7199064" y="-1238624"/>
              <a:ext cx="1840010" cy="4414218"/>
            </a:xfrm>
            <a:prstGeom prst="downArrow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13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0" name="箭头: 下 109">
              <a:extLst>
                <a:ext uri="{FF2B5EF4-FFF2-40B4-BE49-F238E27FC236}">
                  <a16:creationId xmlns:a16="http://schemas.microsoft.com/office/drawing/2014/main" id="{D7EDE448-2D15-44F6-B2E7-C2EABAA6D859}"/>
                </a:ext>
              </a:extLst>
            </p:cNvPr>
            <p:cNvSpPr/>
            <p:nvPr/>
          </p:nvSpPr>
          <p:spPr>
            <a:xfrm>
              <a:off x="3350307" y="-1797641"/>
              <a:ext cx="1840010" cy="4414218"/>
            </a:xfrm>
            <a:prstGeom prst="downArrow">
              <a:avLst/>
            </a:prstGeom>
            <a:noFill/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3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1" name="箭头: 下 110">
              <a:extLst>
                <a:ext uri="{FF2B5EF4-FFF2-40B4-BE49-F238E27FC236}">
                  <a16:creationId xmlns:a16="http://schemas.microsoft.com/office/drawing/2014/main" id="{19323174-F6FC-4BE1-9728-D33E0BD10634}"/>
                </a:ext>
              </a:extLst>
            </p:cNvPr>
            <p:cNvSpPr/>
            <p:nvPr/>
          </p:nvSpPr>
          <p:spPr>
            <a:xfrm>
              <a:off x="2509820" y="0"/>
              <a:ext cx="1490758" cy="3048664"/>
            </a:xfrm>
            <a:prstGeom prst="downArrow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13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2" name="箭头: 下 111">
              <a:extLst>
                <a:ext uri="{FF2B5EF4-FFF2-40B4-BE49-F238E27FC236}">
                  <a16:creationId xmlns:a16="http://schemas.microsoft.com/office/drawing/2014/main" id="{5ECA50FF-4CD4-4434-A61A-54C33B492D46}"/>
                </a:ext>
              </a:extLst>
            </p:cNvPr>
            <p:cNvSpPr/>
            <p:nvPr/>
          </p:nvSpPr>
          <p:spPr>
            <a:xfrm>
              <a:off x="8499942" y="-1923564"/>
              <a:ext cx="1093450" cy="4201498"/>
            </a:xfrm>
            <a:prstGeom prst="downArrow">
              <a:avLst/>
            </a:prstGeom>
            <a:noFill/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3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id="{4AA5F2E7-6E2A-4198-A16C-455A4C76DD37}"/>
              </a:ext>
            </a:extLst>
          </p:cNvPr>
          <p:cNvSpPr/>
          <p:nvPr/>
        </p:nvSpPr>
        <p:spPr>
          <a:xfrm>
            <a:off x="3387566" y="1825403"/>
            <a:ext cx="5335115" cy="4313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90000"/>
              </a:lnSpc>
            </a:pPr>
            <a:r>
              <a:rPr lang="zh-CN" altLang="en-US" sz="2400" b="1" dirty="0">
                <a:blipFill dpi="0" rotWithShape="1">
                  <a:blip r:embed="rId20"/>
                  <a:srcRect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应该坚持掌握革命和武装斗争的领导权</a:t>
            </a:r>
          </a:p>
        </p:txBody>
      </p:sp>
      <p:sp>
        <p:nvSpPr>
          <p:cNvPr id="115" name="任意多边形: 形状 114">
            <a:extLst>
              <a:ext uri="{FF2B5EF4-FFF2-40B4-BE49-F238E27FC236}">
                <a16:creationId xmlns:a16="http://schemas.microsoft.com/office/drawing/2014/main" id="{06381FAD-C435-4670-BD38-26302703A3F4}"/>
              </a:ext>
            </a:extLst>
          </p:cNvPr>
          <p:cNvSpPr/>
          <p:nvPr/>
        </p:nvSpPr>
        <p:spPr>
          <a:xfrm>
            <a:off x="5713404" y="1385806"/>
            <a:ext cx="765192" cy="398164"/>
          </a:xfrm>
          <a:custGeom>
            <a:avLst/>
            <a:gdLst>
              <a:gd name="connsiteX0" fmla="*/ 514763 w 1978547"/>
              <a:gd name="connsiteY0" fmla="*/ 0 h 1029526"/>
              <a:gd name="connsiteX1" fmla="*/ 989074 w 1978547"/>
              <a:gd name="connsiteY1" fmla="*/ 314394 h 1029526"/>
              <a:gd name="connsiteX2" fmla="*/ 989274 w 1978547"/>
              <a:gd name="connsiteY2" fmla="*/ 315039 h 1029526"/>
              <a:gd name="connsiteX3" fmla="*/ 989474 w 1978547"/>
              <a:gd name="connsiteY3" fmla="*/ 314394 h 1029526"/>
              <a:gd name="connsiteX4" fmla="*/ 1463784 w 1978547"/>
              <a:gd name="connsiteY4" fmla="*/ 0 h 1029526"/>
              <a:gd name="connsiteX5" fmla="*/ 1978547 w 1978547"/>
              <a:gd name="connsiteY5" fmla="*/ 514763 h 1029526"/>
              <a:gd name="connsiteX6" fmla="*/ 1463784 w 1978547"/>
              <a:gd name="connsiteY6" fmla="*/ 1029526 h 1029526"/>
              <a:gd name="connsiteX7" fmla="*/ 989474 w 1978547"/>
              <a:gd name="connsiteY7" fmla="*/ 715132 h 1029526"/>
              <a:gd name="connsiteX8" fmla="*/ 989274 w 1978547"/>
              <a:gd name="connsiteY8" fmla="*/ 714488 h 1029526"/>
              <a:gd name="connsiteX9" fmla="*/ 989074 w 1978547"/>
              <a:gd name="connsiteY9" fmla="*/ 715132 h 1029526"/>
              <a:gd name="connsiteX10" fmla="*/ 514763 w 1978547"/>
              <a:gd name="connsiteY10" fmla="*/ 1029526 h 1029526"/>
              <a:gd name="connsiteX11" fmla="*/ 0 w 1978547"/>
              <a:gd name="connsiteY11" fmla="*/ 514763 h 1029526"/>
              <a:gd name="connsiteX12" fmla="*/ 514763 w 1978547"/>
              <a:gd name="connsiteY12" fmla="*/ 0 h 1029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78547" h="1029526">
                <a:moveTo>
                  <a:pt x="514763" y="0"/>
                </a:moveTo>
                <a:cubicBezTo>
                  <a:pt x="727985" y="0"/>
                  <a:pt x="910928" y="129638"/>
                  <a:pt x="989074" y="314394"/>
                </a:cubicBezTo>
                <a:lnTo>
                  <a:pt x="989274" y="315039"/>
                </a:lnTo>
                <a:lnTo>
                  <a:pt x="989474" y="314394"/>
                </a:lnTo>
                <a:cubicBezTo>
                  <a:pt x="1067619" y="129638"/>
                  <a:pt x="1250562" y="0"/>
                  <a:pt x="1463784" y="0"/>
                </a:cubicBezTo>
                <a:cubicBezTo>
                  <a:pt x="1748080" y="0"/>
                  <a:pt x="1978547" y="230467"/>
                  <a:pt x="1978547" y="514763"/>
                </a:cubicBezTo>
                <a:cubicBezTo>
                  <a:pt x="1978547" y="799059"/>
                  <a:pt x="1748080" y="1029526"/>
                  <a:pt x="1463784" y="1029526"/>
                </a:cubicBezTo>
                <a:cubicBezTo>
                  <a:pt x="1250562" y="1029526"/>
                  <a:pt x="1067619" y="899888"/>
                  <a:pt x="989474" y="715132"/>
                </a:cubicBezTo>
                <a:lnTo>
                  <a:pt x="989274" y="714488"/>
                </a:lnTo>
                <a:lnTo>
                  <a:pt x="989074" y="715132"/>
                </a:lnTo>
                <a:cubicBezTo>
                  <a:pt x="910928" y="899888"/>
                  <a:pt x="727985" y="1029526"/>
                  <a:pt x="514763" y="1029526"/>
                </a:cubicBezTo>
                <a:cubicBezTo>
                  <a:pt x="230467" y="1029526"/>
                  <a:pt x="0" y="799059"/>
                  <a:pt x="0" y="514763"/>
                </a:cubicBezTo>
                <a:cubicBezTo>
                  <a:pt x="0" y="230467"/>
                  <a:pt x="230467" y="0"/>
                  <a:pt x="514763" y="0"/>
                </a:cubicBezTo>
                <a:close/>
              </a:path>
            </a:pathLst>
          </a:custGeom>
          <a:gradFill>
            <a:gsLst>
              <a:gs pos="0">
                <a:srgbClr val="CE0608"/>
              </a:gs>
              <a:gs pos="99000">
                <a:srgbClr val="590002">
                  <a:alpha val="100000"/>
                  <a:lumMod val="82000"/>
                </a:srgbClr>
              </a:gs>
              <a:gs pos="81000">
                <a:srgbClr val="590002"/>
              </a:gs>
            </a:gsLst>
            <a:path path="circle">
              <a:fillToRect l="50000" t="50000" r="50000" b="50000"/>
            </a:path>
            <a:tileRect/>
          </a:gradFill>
          <a:ln w="19050">
            <a:gradFill>
              <a:gsLst>
                <a:gs pos="0">
                  <a:srgbClr val="EACAB3"/>
                </a:gs>
                <a:gs pos="98000">
                  <a:srgbClr val="BF9175"/>
                </a:gs>
                <a:gs pos="67000">
                  <a:srgbClr val="EACAB3"/>
                </a:gs>
                <a:gs pos="35000">
                  <a:srgbClr val="B7886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6" name="矩形 115">
            <a:extLst>
              <a:ext uri="{FF2B5EF4-FFF2-40B4-BE49-F238E27FC236}">
                <a16:creationId xmlns:a16="http://schemas.microsoft.com/office/drawing/2014/main" id="{79984B6D-8555-4AE5-A01A-D16D411231DE}"/>
              </a:ext>
            </a:extLst>
          </p:cNvPr>
          <p:cNvSpPr/>
          <p:nvPr/>
        </p:nvSpPr>
        <p:spPr>
          <a:xfrm>
            <a:off x="5713995" y="1366314"/>
            <a:ext cx="412292" cy="4088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教</a:t>
            </a:r>
          </a:p>
        </p:txBody>
      </p:sp>
      <p:sp>
        <p:nvSpPr>
          <p:cNvPr id="117" name="矩形 116">
            <a:extLst>
              <a:ext uri="{FF2B5EF4-FFF2-40B4-BE49-F238E27FC236}">
                <a16:creationId xmlns:a16="http://schemas.microsoft.com/office/drawing/2014/main" id="{C2C2874D-8B61-4904-A194-CA4602EA80CB}"/>
              </a:ext>
            </a:extLst>
          </p:cNvPr>
          <p:cNvSpPr/>
          <p:nvPr/>
        </p:nvSpPr>
        <p:spPr>
          <a:xfrm>
            <a:off x="6074040" y="1366314"/>
            <a:ext cx="412292" cy="4088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训</a:t>
            </a:r>
          </a:p>
        </p:txBody>
      </p:sp>
    </p:spTree>
    <p:extLst>
      <p:ext uri="{BB962C8B-B14F-4D97-AF65-F5344CB8AC3E}">
        <p14:creationId xmlns:p14="http://schemas.microsoft.com/office/powerpoint/2010/main" val="219127710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3kujuah0">
      <a:majorFont>
        <a:latin typeface="阿里巴巴普惠体 2.0 55 Regular"/>
        <a:ea typeface="阿里巴巴普惠体 2.0 55 Regular"/>
        <a:cs typeface=""/>
      </a:majorFont>
      <a:minorFont>
        <a:latin typeface="阿里巴巴普惠体 2.0 55 Regular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sjob2i0h">
      <a:majorFont>
        <a:latin typeface="阿里巴巴普惠体 2.0 55 Regular"/>
        <a:ea typeface="阿里巴巴普惠体 2.0 55 Regular"/>
        <a:cs typeface=""/>
      </a:majorFont>
      <a:minorFont>
        <a:latin typeface="阿里巴巴普惠体 2.0 55 Regular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EAC9B2"/>
    </a:accent1>
    <a:accent2>
      <a:srgbClr val="B7886C"/>
    </a:accent2>
    <a:accent3>
      <a:srgbClr val="EAC9B2"/>
    </a:accent3>
    <a:accent4>
      <a:srgbClr val="B7886C"/>
    </a:accent4>
    <a:accent5>
      <a:srgbClr val="EAC9B2"/>
    </a:accent5>
    <a:accent6>
      <a:srgbClr val="B7886C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EAC9B2"/>
    </a:accent1>
    <a:accent2>
      <a:srgbClr val="B7886C"/>
    </a:accent2>
    <a:accent3>
      <a:srgbClr val="EAC9B2"/>
    </a:accent3>
    <a:accent4>
      <a:srgbClr val="B7886C"/>
    </a:accent4>
    <a:accent5>
      <a:srgbClr val="EAC9B2"/>
    </a:accent5>
    <a:accent6>
      <a:srgbClr val="B7886C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007DFD"/>
    </a:accent1>
    <a:accent2>
      <a:srgbClr val="1783F0"/>
    </a:accent2>
    <a:accent3>
      <a:srgbClr val="28BCF2"/>
    </a:accent3>
    <a:accent4>
      <a:srgbClr val="007DFD"/>
    </a:accent4>
    <a:accent5>
      <a:srgbClr val="1783F0"/>
    </a:accent5>
    <a:accent6>
      <a:srgbClr val="28BCF2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3621</TotalTime>
  <Words>946</Words>
  <Application>Microsoft Office PowerPoint</Application>
  <PresentationFormat>宽屏</PresentationFormat>
  <Paragraphs>155</Paragraphs>
  <Slides>14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14</vt:i4>
      </vt:variant>
    </vt:vector>
  </HeadingPairs>
  <TitlesOfParts>
    <vt:vector size="30" baseType="lpstr">
      <vt:lpstr>阿里巴巴普惠体 2.0 55 Regular</vt:lpstr>
      <vt:lpstr>阿里巴巴普惠体 2.0 95 ExtraBold</vt:lpstr>
      <vt:lpstr>阿里巴巴普惠体 B</vt:lpstr>
      <vt:lpstr>汉仪雅酷黑 45W</vt:lpstr>
      <vt:lpstr>思源宋体 CN Heavy</vt:lpstr>
      <vt:lpstr>Arial</vt:lpstr>
      <vt:lpstr>Bahnschrift SemiBold</vt:lpstr>
      <vt:lpstr>Bahnschrift SemiLight</vt:lpstr>
      <vt:lpstr>Calibri</vt:lpstr>
      <vt:lpstr>Segoe UI Light</vt:lpstr>
      <vt:lpstr>等线</vt:lpstr>
      <vt:lpstr>思源黑体 CN Bold</vt:lpstr>
      <vt:lpstr>思源黑体 CN Light</vt:lpstr>
      <vt:lpstr>Office 主题​​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党政历史类高中历史教学课件ppt模板</dc:title>
  <dc:creator>傅明玉</dc:creator>
  <cp:keywords>P界达人</cp:keywords>
  <dc:description>www.51pptmoban.com</dc:description>
  <cp:lastModifiedBy>Win user</cp:lastModifiedBy>
  <cp:revision>144</cp:revision>
  <dcterms:created xsi:type="dcterms:W3CDTF">2020-10-16T01:31:40Z</dcterms:created>
  <dcterms:modified xsi:type="dcterms:W3CDTF">2022-11-01T13:14:53Z</dcterms:modified>
</cp:coreProperties>
</file>