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8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82AA"/>
    <a:srgbClr val="C4A97A"/>
    <a:srgbClr val="F6912D"/>
    <a:srgbClr val="F8C855"/>
    <a:srgbClr val="5B88CB"/>
    <a:srgbClr val="9BC3EC"/>
    <a:srgbClr val="A2C8F2"/>
    <a:srgbClr val="E4EDFB"/>
    <a:srgbClr val="D0D0D2"/>
    <a:srgbClr val="F2B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32" autoAdjust="0"/>
    <p:restoredTop sz="96192" autoAdjust="0"/>
  </p:normalViewPr>
  <p:slideViewPr>
    <p:cSldViewPr snapToGrid="0">
      <p:cViewPr varScale="1">
        <p:scale>
          <a:sx n="89" d="100"/>
          <a:sy n="89" d="100"/>
        </p:scale>
        <p:origin x="108" y="28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4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CFE8D61-692C-409E-BFC5-E03222CE25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AB8F77-6565-47FA-90F1-2CCEA8B300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72770-20BC-477C-BBF0-35EB870929D9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DFAC3CF-1ED7-4240-8024-BFDCFB4D5D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FA323D-E6B1-4C65-B94C-1CE10636A1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855AA-BE72-4566-904D-2FA2606AA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61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62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717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16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206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54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895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991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450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161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099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73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6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7C5DB701-EE0C-4A8F-B3DD-C0718B5673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9FDB5B6-5797-4476-B0EC-9F8D7B9B3D5C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5000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97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qingqin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9914F8CB-EFED-4F0E-A818-2621EC3F3F9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09836"/>
            <a:ext cx="12190090" cy="4550906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90C0A76-9495-4238-9BCF-22AE53A11C6C}"/>
              </a:ext>
            </a:extLst>
          </p:cNvPr>
          <p:cNvSpPr/>
          <p:nvPr/>
        </p:nvSpPr>
        <p:spPr>
          <a:xfrm>
            <a:off x="2" y="4681330"/>
            <a:ext cx="12191998" cy="2176670"/>
          </a:xfrm>
          <a:custGeom>
            <a:avLst/>
            <a:gdLst>
              <a:gd name="connsiteX0" fmla="*/ 0 w 12191998"/>
              <a:gd name="connsiteY0" fmla="*/ 0 h 2260600"/>
              <a:gd name="connsiteX1" fmla="*/ 347265 w 12191998"/>
              <a:gd name="connsiteY1" fmla="*/ 131102 h 2260600"/>
              <a:gd name="connsiteX2" fmla="*/ 6420464 w 12191998"/>
              <a:gd name="connsiteY2" fmla="*/ 1155541 h 2260600"/>
              <a:gd name="connsiteX3" fmla="*/ 11524510 w 12191998"/>
              <a:gd name="connsiteY3" fmla="*/ 438158 h 2260600"/>
              <a:gd name="connsiteX4" fmla="*/ 12191998 w 12191998"/>
              <a:gd name="connsiteY4" fmla="*/ 226678 h 2260600"/>
              <a:gd name="connsiteX5" fmla="*/ 12191998 w 12191998"/>
              <a:gd name="connsiteY5" fmla="*/ 2260600 h 2260600"/>
              <a:gd name="connsiteX6" fmla="*/ 0 w 12191998"/>
              <a:gd name="connsiteY6" fmla="*/ 2260600 h 226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2260600">
                <a:moveTo>
                  <a:pt x="0" y="0"/>
                </a:moveTo>
                <a:lnTo>
                  <a:pt x="347265" y="131102"/>
                </a:lnTo>
                <a:cubicBezTo>
                  <a:pt x="2265787" y="796880"/>
                  <a:pt x="4305585" y="1155541"/>
                  <a:pt x="6420464" y="1155541"/>
                </a:cubicBezTo>
                <a:cubicBezTo>
                  <a:pt x="8182864" y="1155541"/>
                  <a:pt x="9893123" y="906473"/>
                  <a:pt x="11524510" y="438158"/>
                </a:cubicBezTo>
                <a:lnTo>
                  <a:pt x="12191998" y="226678"/>
                </a:lnTo>
                <a:lnTo>
                  <a:pt x="12191998" y="2260600"/>
                </a:lnTo>
                <a:lnTo>
                  <a:pt x="0" y="2260600"/>
                </a:lnTo>
                <a:close/>
              </a:path>
            </a:pathLst>
          </a:custGeom>
          <a:gradFill>
            <a:gsLst>
              <a:gs pos="100000">
                <a:srgbClr val="6285BB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B3A99-AE42-4F8D-8F52-403DB4A4D9B6}"/>
              </a:ext>
            </a:extLst>
          </p:cNvPr>
          <p:cNvSpPr txBox="1"/>
          <p:nvPr/>
        </p:nvSpPr>
        <p:spPr>
          <a:xfrm>
            <a:off x="1327707" y="1832375"/>
            <a:ext cx="9536585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添加标题文本内容</a:t>
            </a:r>
            <a:endParaRPr lang="zh-CN" altLang="en-US" sz="88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B3870F-CA55-4A2E-9B83-E3CD133AED4B}"/>
              </a:ext>
            </a:extLst>
          </p:cNvPr>
          <p:cNvSpPr txBox="1"/>
          <p:nvPr/>
        </p:nvSpPr>
        <p:spPr>
          <a:xfrm>
            <a:off x="1687995" y="3273549"/>
            <a:ext cx="88160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ADD TITLE TEXT CONTENT</a:t>
            </a:r>
            <a:endParaRPr lang="zh-CN" altLang="en-US" sz="2400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7BB4DD-8FD7-469F-8CF1-3185E707342A}"/>
              </a:ext>
            </a:extLst>
          </p:cNvPr>
          <p:cNvGrpSpPr/>
          <p:nvPr/>
        </p:nvGrpSpPr>
        <p:grpSpPr>
          <a:xfrm>
            <a:off x="3689839" y="4284517"/>
            <a:ext cx="1781462" cy="555087"/>
            <a:chOff x="792020" y="2501003"/>
            <a:chExt cx="1781462" cy="55508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853F6399-83DE-43F5-B537-F4B02A6A35E2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C7BC7B3-7D1B-4720-9C61-C8A09820ACBE}"/>
                </a:ext>
              </a:extLst>
            </p:cNvPr>
            <p:cNvSpPr txBox="1"/>
            <p:nvPr/>
          </p:nvSpPr>
          <p:spPr>
            <a:xfrm>
              <a:off x="1084704" y="2578491"/>
              <a:ext cx="119609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B88C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苘苘</a:t>
              </a:r>
              <a:r>
                <a:rPr lang="en-US" altLang="zh-CN" sz="2000" dirty="0">
                  <a:solidFill>
                    <a:srgbClr val="5B88C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endParaRPr lang="zh-CN" altLang="en-US" sz="2000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DE21BFE-90EC-411F-A1AC-31F73DEE68B1}"/>
              </a:ext>
            </a:extLst>
          </p:cNvPr>
          <p:cNvGrpSpPr/>
          <p:nvPr/>
        </p:nvGrpSpPr>
        <p:grpSpPr>
          <a:xfrm>
            <a:off x="6718789" y="4284517"/>
            <a:ext cx="1781462" cy="555087"/>
            <a:chOff x="792020" y="2501003"/>
            <a:chExt cx="1781462" cy="555087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0D4994CC-A881-4F9C-8225-FFC018E1BD82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A73659-4A1A-42AC-8AAA-6A8FD188227D}"/>
                </a:ext>
              </a:extLst>
            </p:cNvPr>
            <p:cNvSpPr txBox="1"/>
            <p:nvPr/>
          </p:nvSpPr>
          <p:spPr>
            <a:xfrm>
              <a:off x="1247375" y="2578491"/>
              <a:ext cx="870752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06.29</a:t>
              </a:r>
              <a:endParaRPr lang="zh-CN" altLang="en-US" sz="2000" dirty="0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598E890-9386-441F-A9AE-C9D4565D7088}"/>
              </a:ext>
            </a:extLst>
          </p:cNvPr>
          <p:cNvSpPr/>
          <p:nvPr/>
        </p:nvSpPr>
        <p:spPr>
          <a:xfrm>
            <a:off x="2" y="4562061"/>
            <a:ext cx="12191998" cy="2295939"/>
          </a:xfrm>
          <a:custGeom>
            <a:avLst/>
            <a:gdLst>
              <a:gd name="connsiteX0" fmla="*/ 0 w 12191998"/>
              <a:gd name="connsiteY0" fmla="*/ 0 h 2260600"/>
              <a:gd name="connsiteX1" fmla="*/ 347265 w 12191998"/>
              <a:gd name="connsiteY1" fmla="*/ 131102 h 2260600"/>
              <a:gd name="connsiteX2" fmla="*/ 6420464 w 12191998"/>
              <a:gd name="connsiteY2" fmla="*/ 1155541 h 2260600"/>
              <a:gd name="connsiteX3" fmla="*/ 11524510 w 12191998"/>
              <a:gd name="connsiteY3" fmla="*/ 438158 h 2260600"/>
              <a:gd name="connsiteX4" fmla="*/ 12191998 w 12191998"/>
              <a:gd name="connsiteY4" fmla="*/ 226678 h 2260600"/>
              <a:gd name="connsiteX5" fmla="*/ 12191998 w 12191998"/>
              <a:gd name="connsiteY5" fmla="*/ 2260600 h 2260600"/>
              <a:gd name="connsiteX6" fmla="*/ 0 w 12191998"/>
              <a:gd name="connsiteY6" fmla="*/ 2260600 h 226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2260600">
                <a:moveTo>
                  <a:pt x="0" y="0"/>
                </a:moveTo>
                <a:lnTo>
                  <a:pt x="347265" y="131102"/>
                </a:lnTo>
                <a:cubicBezTo>
                  <a:pt x="2265787" y="796880"/>
                  <a:pt x="4305585" y="1155541"/>
                  <a:pt x="6420464" y="1155541"/>
                </a:cubicBezTo>
                <a:cubicBezTo>
                  <a:pt x="8182864" y="1155541"/>
                  <a:pt x="9893123" y="906473"/>
                  <a:pt x="11524510" y="438158"/>
                </a:cubicBezTo>
                <a:lnTo>
                  <a:pt x="12191998" y="226678"/>
                </a:lnTo>
                <a:lnTo>
                  <a:pt x="12191998" y="2260600"/>
                </a:lnTo>
                <a:lnTo>
                  <a:pt x="0" y="2260600"/>
                </a:lnTo>
                <a:close/>
              </a:path>
            </a:pathLst>
          </a:custGeom>
          <a:gradFill>
            <a:gsLst>
              <a:gs pos="100000">
                <a:srgbClr val="6285BB"/>
              </a:gs>
              <a:gs pos="0">
                <a:schemeClr val="accent3">
                  <a:alpha val="4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B72AAA7D-6E7A-4DB6-99EF-E8D135DB1F9C}"/>
              </a:ext>
            </a:extLst>
          </p:cNvPr>
          <p:cNvSpPr/>
          <p:nvPr/>
        </p:nvSpPr>
        <p:spPr>
          <a:xfrm>
            <a:off x="0" y="396272"/>
            <a:ext cx="2763078" cy="558267"/>
          </a:xfrm>
          <a:custGeom>
            <a:avLst/>
            <a:gdLst>
              <a:gd name="connsiteX0" fmla="*/ 0 w 2763078"/>
              <a:gd name="connsiteY0" fmla="*/ 0 h 558267"/>
              <a:gd name="connsiteX1" fmla="*/ 2763078 w 2763078"/>
              <a:gd name="connsiteY1" fmla="*/ 0 h 558267"/>
              <a:gd name="connsiteX2" fmla="*/ 2623511 w 2763078"/>
              <a:gd name="connsiteY2" fmla="*/ 558267 h 558267"/>
              <a:gd name="connsiteX3" fmla="*/ 0 w 2763078"/>
              <a:gd name="connsiteY3" fmla="*/ 558267 h 55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3078" h="558267">
                <a:moveTo>
                  <a:pt x="0" y="0"/>
                </a:moveTo>
                <a:lnTo>
                  <a:pt x="2763078" y="0"/>
                </a:lnTo>
                <a:lnTo>
                  <a:pt x="2623511" y="558267"/>
                </a:lnTo>
                <a:lnTo>
                  <a:pt x="0" y="558267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7266A7E-BC7F-431B-AB59-64797045767C}"/>
              </a:ext>
            </a:extLst>
          </p:cNvPr>
          <p:cNvSpPr/>
          <p:nvPr/>
        </p:nvSpPr>
        <p:spPr>
          <a:xfrm flipH="1" flipV="1">
            <a:off x="9310818" y="883705"/>
            <a:ext cx="4231010" cy="558267"/>
          </a:xfrm>
          <a:custGeom>
            <a:avLst/>
            <a:gdLst>
              <a:gd name="connsiteX0" fmla="*/ 4091443 w 4231010"/>
              <a:gd name="connsiteY0" fmla="*/ 558267 h 558267"/>
              <a:gd name="connsiteX1" fmla="*/ 0 w 4231010"/>
              <a:gd name="connsiteY1" fmla="*/ 558267 h 558267"/>
              <a:gd name="connsiteX2" fmla="*/ 0 w 4231010"/>
              <a:gd name="connsiteY2" fmla="*/ 0 h 558267"/>
              <a:gd name="connsiteX3" fmla="*/ 4231010 w 4231010"/>
              <a:gd name="connsiteY3" fmla="*/ 0 h 55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010" h="558267">
                <a:moveTo>
                  <a:pt x="4091443" y="558267"/>
                </a:moveTo>
                <a:lnTo>
                  <a:pt x="0" y="558267"/>
                </a:lnTo>
                <a:lnTo>
                  <a:pt x="0" y="0"/>
                </a:lnTo>
                <a:lnTo>
                  <a:pt x="423101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B01786F-58BF-46E9-B089-BC7BAFE2FD17}"/>
              </a:ext>
            </a:extLst>
          </p:cNvPr>
          <p:cNvSpPr/>
          <p:nvPr/>
        </p:nvSpPr>
        <p:spPr>
          <a:xfrm flipH="1" flipV="1">
            <a:off x="6913532" y="1"/>
            <a:ext cx="5278468" cy="344933"/>
          </a:xfrm>
          <a:custGeom>
            <a:avLst/>
            <a:gdLst>
              <a:gd name="connsiteX0" fmla="*/ 5192235 w 5278468"/>
              <a:gd name="connsiteY0" fmla="*/ 344933 h 344933"/>
              <a:gd name="connsiteX1" fmla="*/ 0 w 5278468"/>
              <a:gd name="connsiteY1" fmla="*/ 344933 h 344933"/>
              <a:gd name="connsiteX2" fmla="*/ 0 w 5278468"/>
              <a:gd name="connsiteY2" fmla="*/ 0 h 344933"/>
              <a:gd name="connsiteX3" fmla="*/ 5278468 w 5278468"/>
              <a:gd name="connsiteY3" fmla="*/ 0 h 34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8468" h="344933">
                <a:moveTo>
                  <a:pt x="5192235" y="344933"/>
                </a:moveTo>
                <a:lnTo>
                  <a:pt x="0" y="344933"/>
                </a:lnTo>
                <a:lnTo>
                  <a:pt x="0" y="0"/>
                </a:lnTo>
                <a:lnTo>
                  <a:pt x="5278468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602DD90C-83A9-48FA-94CD-201C984C25CD}"/>
              </a:ext>
            </a:extLst>
          </p:cNvPr>
          <p:cNvSpPr/>
          <p:nvPr/>
        </p:nvSpPr>
        <p:spPr>
          <a:xfrm flipH="1" flipV="1">
            <a:off x="7609520" y="6578866"/>
            <a:ext cx="4231010" cy="558267"/>
          </a:xfrm>
          <a:custGeom>
            <a:avLst/>
            <a:gdLst>
              <a:gd name="connsiteX0" fmla="*/ 4091443 w 4231010"/>
              <a:gd name="connsiteY0" fmla="*/ 558267 h 558267"/>
              <a:gd name="connsiteX1" fmla="*/ 0 w 4231010"/>
              <a:gd name="connsiteY1" fmla="*/ 558267 h 558267"/>
              <a:gd name="connsiteX2" fmla="*/ 0 w 4231010"/>
              <a:gd name="connsiteY2" fmla="*/ 0 h 558267"/>
              <a:gd name="connsiteX3" fmla="*/ 4231010 w 4231010"/>
              <a:gd name="connsiteY3" fmla="*/ 0 h 55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010" h="558267">
                <a:moveTo>
                  <a:pt x="4091443" y="558267"/>
                </a:moveTo>
                <a:lnTo>
                  <a:pt x="0" y="558267"/>
                </a:lnTo>
                <a:lnTo>
                  <a:pt x="0" y="0"/>
                </a:lnTo>
                <a:lnTo>
                  <a:pt x="423101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028F105-BA36-45B0-99AB-B9B8B89743E9}"/>
              </a:ext>
            </a:extLst>
          </p:cNvPr>
          <p:cNvSpPr/>
          <p:nvPr/>
        </p:nvSpPr>
        <p:spPr>
          <a:xfrm>
            <a:off x="-1041400" y="5038780"/>
            <a:ext cx="4231010" cy="558267"/>
          </a:xfrm>
          <a:custGeom>
            <a:avLst/>
            <a:gdLst>
              <a:gd name="connsiteX0" fmla="*/ 4091443 w 4231010"/>
              <a:gd name="connsiteY0" fmla="*/ 558267 h 558267"/>
              <a:gd name="connsiteX1" fmla="*/ 0 w 4231010"/>
              <a:gd name="connsiteY1" fmla="*/ 558267 h 558267"/>
              <a:gd name="connsiteX2" fmla="*/ 0 w 4231010"/>
              <a:gd name="connsiteY2" fmla="*/ 0 h 558267"/>
              <a:gd name="connsiteX3" fmla="*/ 4231010 w 4231010"/>
              <a:gd name="connsiteY3" fmla="*/ 0 h 55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1010" h="558267">
                <a:moveTo>
                  <a:pt x="4091443" y="558267"/>
                </a:moveTo>
                <a:lnTo>
                  <a:pt x="0" y="558267"/>
                </a:lnTo>
                <a:lnTo>
                  <a:pt x="0" y="0"/>
                </a:lnTo>
                <a:lnTo>
                  <a:pt x="4231010" y="0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1">
                  <a:alpha val="26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5980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雪山山顶&#10;&#10;描述已自动生成">
            <a:extLst>
              <a:ext uri="{FF2B5EF4-FFF2-40B4-BE49-F238E27FC236}">
                <a16:creationId xmlns:a16="http://schemas.microsoft.com/office/drawing/2014/main" id="{89BA639D-09A7-4A6B-9354-7D27F15BEC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28616"/>
            <a:ext cx="12192000" cy="2658575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E3C77E5-2EB7-46A1-835B-4AE1930B7034}"/>
              </a:ext>
            </a:extLst>
          </p:cNvPr>
          <p:cNvSpPr/>
          <p:nvPr/>
        </p:nvSpPr>
        <p:spPr>
          <a:xfrm>
            <a:off x="0" y="2928616"/>
            <a:ext cx="12192000" cy="2658575"/>
          </a:xfrm>
          <a:custGeom>
            <a:avLst/>
            <a:gdLst>
              <a:gd name="connsiteX0" fmla="*/ 0 w 12192000"/>
              <a:gd name="connsiteY0" fmla="*/ 0 h 3781856"/>
              <a:gd name="connsiteX1" fmla="*/ 12192000 w 12192000"/>
              <a:gd name="connsiteY1" fmla="*/ 0 h 3781856"/>
              <a:gd name="connsiteX2" fmla="*/ 12192000 w 12192000"/>
              <a:gd name="connsiteY2" fmla="*/ 3781856 h 3781856"/>
              <a:gd name="connsiteX3" fmla="*/ 0 w 12192000"/>
              <a:gd name="connsiteY3" fmla="*/ 3781856 h 378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81856">
                <a:moveTo>
                  <a:pt x="0" y="0"/>
                </a:moveTo>
                <a:lnTo>
                  <a:pt x="12192000" y="0"/>
                </a:lnTo>
                <a:lnTo>
                  <a:pt x="12192000" y="3781856"/>
                </a:lnTo>
                <a:lnTo>
                  <a:pt x="0" y="378185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90000"/>
                </a:schemeClr>
              </a:gs>
              <a:gs pos="0">
                <a:srgbClr val="8BADE0">
                  <a:alpha val="57000"/>
                </a:srgbClr>
              </a:gs>
            </a:gsLst>
            <a:lin ang="5400000" scaled="1"/>
          </a:gradFill>
          <a:ln w="15875">
            <a:gradFill>
              <a:gsLst>
                <a:gs pos="39000">
                  <a:schemeClr val="accent4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B82CA29-FF4F-45E0-8260-AF6C0E339A9D}"/>
              </a:ext>
            </a:extLst>
          </p:cNvPr>
          <p:cNvCxnSpPr/>
          <p:nvPr/>
        </p:nvCxnSpPr>
        <p:spPr>
          <a:xfrm>
            <a:off x="3016250" y="1541856"/>
            <a:ext cx="0" cy="65008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1C6B60B6-E5D5-4489-9E1F-0C9DD75B97C4}"/>
              </a:ext>
            </a:extLst>
          </p:cNvPr>
          <p:cNvCxnSpPr/>
          <p:nvPr/>
        </p:nvCxnSpPr>
        <p:spPr>
          <a:xfrm>
            <a:off x="6096000" y="1541856"/>
            <a:ext cx="0" cy="65008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56CD76C-6833-4779-8F54-82F93250EB17}"/>
              </a:ext>
            </a:extLst>
          </p:cNvPr>
          <p:cNvCxnSpPr/>
          <p:nvPr/>
        </p:nvCxnSpPr>
        <p:spPr>
          <a:xfrm>
            <a:off x="9175750" y="1541856"/>
            <a:ext cx="0" cy="65008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B7F8C7C9-C57C-4BE4-A163-6E77466565B4}"/>
              </a:ext>
            </a:extLst>
          </p:cNvPr>
          <p:cNvSpPr txBox="1"/>
          <p:nvPr/>
        </p:nvSpPr>
        <p:spPr>
          <a:xfrm>
            <a:off x="940334" y="2168698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9FD2B10-9121-4508-85B7-0880FCD65E0D}"/>
              </a:ext>
            </a:extLst>
          </p:cNvPr>
          <p:cNvSpPr txBox="1"/>
          <p:nvPr/>
        </p:nvSpPr>
        <p:spPr>
          <a:xfrm>
            <a:off x="3746340" y="2168698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2F7E94F-0BE6-4C47-BDBC-79DAFA83629E}"/>
              </a:ext>
            </a:extLst>
          </p:cNvPr>
          <p:cNvSpPr txBox="1"/>
          <p:nvPr/>
        </p:nvSpPr>
        <p:spPr>
          <a:xfrm>
            <a:off x="6926837" y="2168698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84018E5-8963-49ED-BAAD-BAEDD39E3CC3}"/>
              </a:ext>
            </a:extLst>
          </p:cNvPr>
          <p:cNvSpPr txBox="1"/>
          <p:nvPr/>
        </p:nvSpPr>
        <p:spPr>
          <a:xfrm>
            <a:off x="9732843" y="2168698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iconfont-1000-785013">
            <a:extLst>
              <a:ext uri="{FF2B5EF4-FFF2-40B4-BE49-F238E27FC236}">
                <a16:creationId xmlns:a16="http://schemas.microsoft.com/office/drawing/2014/main" id="{1DEC7939-5B0C-4282-8F34-28618862247A}"/>
              </a:ext>
            </a:extLst>
          </p:cNvPr>
          <p:cNvSpPr/>
          <p:nvPr/>
        </p:nvSpPr>
        <p:spPr>
          <a:xfrm>
            <a:off x="1451270" y="1457420"/>
            <a:ext cx="599085" cy="609685"/>
          </a:xfrm>
          <a:custGeom>
            <a:avLst/>
            <a:gdLst>
              <a:gd name="T0" fmla="*/ 10229 w 10242"/>
              <a:gd name="T1" fmla="*/ 3553 h 10424"/>
              <a:gd name="T2" fmla="*/ 10222 w 10242"/>
              <a:gd name="T3" fmla="*/ 3247 h 10424"/>
              <a:gd name="T4" fmla="*/ 9478 w 10242"/>
              <a:gd name="T5" fmla="*/ 2807 h 10424"/>
              <a:gd name="T6" fmla="*/ 8835 w 10242"/>
              <a:gd name="T7" fmla="*/ 3162 h 10424"/>
              <a:gd name="T8" fmla="*/ 8478 w 10242"/>
              <a:gd name="T9" fmla="*/ 3800 h 10424"/>
              <a:gd name="T10" fmla="*/ 9024 w 10242"/>
              <a:gd name="T11" fmla="*/ 4192 h 10424"/>
              <a:gd name="T12" fmla="*/ 9182 w 10242"/>
              <a:gd name="T13" fmla="*/ 4255 h 10424"/>
              <a:gd name="T14" fmla="*/ 9182 w 10242"/>
              <a:gd name="T15" fmla="*/ 8067 h 10424"/>
              <a:gd name="T16" fmla="*/ 6737 w 10242"/>
              <a:gd name="T17" fmla="*/ 9314 h 10424"/>
              <a:gd name="T18" fmla="*/ 4411 w 10242"/>
              <a:gd name="T19" fmla="*/ 8097 h 10424"/>
              <a:gd name="T20" fmla="*/ 2314 w 10242"/>
              <a:gd name="T21" fmla="*/ 8093 h 10424"/>
              <a:gd name="T22" fmla="*/ 1019 w 10242"/>
              <a:gd name="T23" fmla="*/ 8785 h 10424"/>
              <a:gd name="T24" fmla="*/ 1016 w 10242"/>
              <a:gd name="T25" fmla="*/ 5532 h 10424"/>
              <a:gd name="T26" fmla="*/ 1528 w 10242"/>
              <a:gd name="T27" fmla="*/ 4424 h 10424"/>
              <a:gd name="T28" fmla="*/ 1693 w 10242"/>
              <a:gd name="T29" fmla="*/ 3739 h 10424"/>
              <a:gd name="T30" fmla="*/ 1045 w 10242"/>
              <a:gd name="T31" fmla="*/ 3563 h 10424"/>
              <a:gd name="T32" fmla="*/ 401 w 10242"/>
              <a:gd name="T33" fmla="*/ 3916 h 10424"/>
              <a:gd name="T34" fmla="*/ 3 w 10242"/>
              <a:gd name="T35" fmla="*/ 4611 h 10424"/>
              <a:gd name="T36" fmla="*/ 10 w 10242"/>
              <a:gd name="T37" fmla="*/ 9455 h 10424"/>
              <a:gd name="T38" fmla="*/ 964 w 10242"/>
              <a:gd name="T39" fmla="*/ 9985 h 10424"/>
              <a:gd name="T40" fmla="*/ 2957 w 10242"/>
              <a:gd name="T41" fmla="*/ 8905 h 10424"/>
              <a:gd name="T42" fmla="*/ 3745 w 10242"/>
              <a:gd name="T43" fmla="*/ 8896 h 10424"/>
              <a:gd name="T44" fmla="*/ 6288 w 10242"/>
              <a:gd name="T45" fmla="*/ 10248 h 10424"/>
              <a:gd name="T46" fmla="*/ 7203 w 10242"/>
              <a:gd name="T47" fmla="*/ 10243 h 10424"/>
              <a:gd name="T48" fmla="*/ 9712 w 10242"/>
              <a:gd name="T49" fmla="*/ 8957 h 10424"/>
              <a:gd name="T50" fmla="*/ 10236 w 10242"/>
              <a:gd name="T51" fmla="*/ 8091 h 10424"/>
              <a:gd name="T52" fmla="*/ 10229 w 10242"/>
              <a:gd name="T53" fmla="*/ 3553 h 10424"/>
              <a:gd name="T54" fmla="*/ 4692 w 10242"/>
              <a:gd name="T55" fmla="*/ 6509 h 10424"/>
              <a:gd name="T56" fmla="*/ 5542 w 10242"/>
              <a:gd name="T57" fmla="*/ 6503 h 10424"/>
              <a:gd name="T58" fmla="*/ 7333 w 10242"/>
              <a:gd name="T59" fmla="*/ 4120 h 10424"/>
              <a:gd name="T60" fmla="*/ 7740 w 10242"/>
              <a:gd name="T61" fmla="*/ 2787 h 10424"/>
              <a:gd name="T62" fmla="*/ 5505 w 10242"/>
              <a:gd name="T63" fmla="*/ 202 h 10424"/>
              <a:gd name="T64" fmla="*/ 2676 w 10242"/>
              <a:gd name="T65" fmla="*/ 1931 h 10424"/>
              <a:gd name="T66" fmla="*/ 2794 w 10242"/>
              <a:gd name="T67" fmla="*/ 3905 h 10424"/>
              <a:gd name="T68" fmla="*/ 4692 w 10242"/>
              <a:gd name="T69" fmla="*/ 6509 h 10424"/>
              <a:gd name="T70" fmla="*/ 5188 w 10242"/>
              <a:gd name="T71" fmla="*/ 1217 h 10424"/>
              <a:gd name="T72" fmla="*/ 6635 w 10242"/>
              <a:gd name="T73" fmla="*/ 2917 h 10424"/>
              <a:gd name="T74" fmla="*/ 5479 w 10242"/>
              <a:gd name="T75" fmla="*/ 5238 h 10424"/>
              <a:gd name="T76" fmla="*/ 4771 w 10242"/>
              <a:gd name="T77" fmla="*/ 5268 h 10424"/>
              <a:gd name="T78" fmla="*/ 3590 w 10242"/>
              <a:gd name="T79" fmla="*/ 2771 h 10424"/>
              <a:gd name="T80" fmla="*/ 5188 w 10242"/>
              <a:gd name="T81" fmla="*/ 1217 h 10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42" h="10424">
                <a:moveTo>
                  <a:pt x="10229" y="3553"/>
                </a:moveTo>
                <a:cubicBezTo>
                  <a:pt x="10229" y="3451"/>
                  <a:pt x="10236" y="3347"/>
                  <a:pt x="10222" y="3247"/>
                </a:cubicBezTo>
                <a:cubicBezTo>
                  <a:pt x="10165" y="2826"/>
                  <a:pt x="9866" y="2642"/>
                  <a:pt x="9478" y="2807"/>
                </a:cubicBezTo>
                <a:cubicBezTo>
                  <a:pt x="9254" y="2902"/>
                  <a:pt x="9051" y="3045"/>
                  <a:pt x="8835" y="3162"/>
                </a:cubicBezTo>
                <a:cubicBezTo>
                  <a:pt x="8581" y="3301"/>
                  <a:pt x="8408" y="3487"/>
                  <a:pt x="8478" y="3800"/>
                </a:cubicBezTo>
                <a:cubicBezTo>
                  <a:pt x="8541" y="4088"/>
                  <a:pt x="8752" y="4182"/>
                  <a:pt x="9024" y="4192"/>
                </a:cubicBezTo>
                <a:cubicBezTo>
                  <a:pt x="9077" y="4194"/>
                  <a:pt x="9129" y="4233"/>
                  <a:pt x="9182" y="4255"/>
                </a:cubicBezTo>
                <a:lnTo>
                  <a:pt x="9182" y="8067"/>
                </a:lnTo>
                <a:cubicBezTo>
                  <a:pt x="8348" y="8492"/>
                  <a:pt x="7534" y="8908"/>
                  <a:pt x="6737" y="9314"/>
                </a:cubicBezTo>
                <a:cubicBezTo>
                  <a:pt x="5931" y="8892"/>
                  <a:pt x="5174" y="8487"/>
                  <a:pt x="4411" y="8097"/>
                </a:cubicBezTo>
                <a:cubicBezTo>
                  <a:pt x="3123" y="7438"/>
                  <a:pt x="3562" y="7444"/>
                  <a:pt x="2314" y="8093"/>
                </a:cubicBezTo>
                <a:cubicBezTo>
                  <a:pt x="1920" y="8299"/>
                  <a:pt x="1530" y="8512"/>
                  <a:pt x="1019" y="8785"/>
                </a:cubicBezTo>
                <a:cubicBezTo>
                  <a:pt x="1019" y="7612"/>
                  <a:pt x="1027" y="6572"/>
                  <a:pt x="1016" y="5532"/>
                </a:cubicBezTo>
                <a:cubicBezTo>
                  <a:pt x="1011" y="5075"/>
                  <a:pt x="981" y="4652"/>
                  <a:pt x="1528" y="4424"/>
                </a:cubicBezTo>
                <a:cubicBezTo>
                  <a:pt x="1803" y="4309"/>
                  <a:pt x="1842" y="3962"/>
                  <a:pt x="1693" y="3739"/>
                </a:cubicBezTo>
                <a:cubicBezTo>
                  <a:pt x="1531" y="3496"/>
                  <a:pt x="1293" y="3456"/>
                  <a:pt x="1045" y="3563"/>
                </a:cubicBezTo>
                <a:cubicBezTo>
                  <a:pt x="822" y="3660"/>
                  <a:pt x="619" y="3804"/>
                  <a:pt x="401" y="3916"/>
                </a:cubicBezTo>
                <a:cubicBezTo>
                  <a:pt x="113" y="4063"/>
                  <a:pt x="2" y="4289"/>
                  <a:pt x="3" y="4611"/>
                </a:cubicBezTo>
                <a:cubicBezTo>
                  <a:pt x="12" y="6225"/>
                  <a:pt x="0" y="7840"/>
                  <a:pt x="10" y="9455"/>
                </a:cubicBezTo>
                <a:cubicBezTo>
                  <a:pt x="15" y="10139"/>
                  <a:pt x="337" y="10313"/>
                  <a:pt x="964" y="9985"/>
                </a:cubicBezTo>
                <a:cubicBezTo>
                  <a:pt x="1633" y="9634"/>
                  <a:pt x="2304" y="9284"/>
                  <a:pt x="2957" y="8905"/>
                </a:cubicBezTo>
                <a:cubicBezTo>
                  <a:pt x="3238" y="8742"/>
                  <a:pt x="3458" y="8736"/>
                  <a:pt x="3745" y="8896"/>
                </a:cubicBezTo>
                <a:cubicBezTo>
                  <a:pt x="4584" y="9363"/>
                  <a:pt x="5446" y="9786"/>
                  <a:pt x="6288" y="10248"/>
                </a:cubicBezTo>
                <a:cubicBezTo>
                  <a:pt x="6610" y="10424"/>
                  <a:pt x="6880" y="10419"/>
                  <a:pt x="7203" y="10243"/>
                </a:cubicBezTo>
                <a:cubicBezTo>
                  <a:pt x="8029" y="9795"/>
                  <a:pt x="8866" y="9366"/>
                  <a:pt x="9712" y="8957"/>
                </a:cubicBezTo>
                <a:cubicBezTo>
                  <a:pt x="10094" y="8772"/>
                  <a:pt x="10242" y="8516"/>
                  <a:pt x="10236" y="8091"/>
                </a:cubicBezTo>
                <a:cubicBezTo>
                  <a:pt x="10217" y="6578"/>
                  <a:pt x="10229" y="5066"/>
                  <a:pt x="10229" y="3553"/>
                </a:cubicBezTo>
                <a:close/>
                <a:moveTo>
                  <a:pt x="4692" y="6509"/>
                </a:moveTo>
                <a:cubicBezTo>
                  <a:pt x="5011" y="6813"/>
                  <a:pt x="5219" y="6808"/>
                  <a:pt x="5542" y="6503"/>
                </a:cubicBezTo>
                <a:cubicBezTo>
                  <a:pt x="6273" y="5811"/>
                  <a:pt x="6927" y="5050"/>
                  <a:pt x="7333" y="4120"/>
                </a:cubicBezTo>
                <a:cubicBezTo>
                  <a:pt x="7518" y="3697"/>
                  <a:pt x="7608" y="3233"/>
                  <a:pt x="7740" y="2787"/>
                </a:cubicBezTo>
                <a:cubicBezTo>
                  <a:pt x="7686" y="1462"/>
                  <a:pt x="6801" y="413"/>
                  <a:pt x="5505" y="202"/>
                </a:cubicBezTo>
                <a:cubicBezTo>
                  <a:pt x="4271" y="0"/>
                  <a:pt x="3066" y="733"/>
                  <a:pt x="2676" y="1931"/>
                </a:cubicBezTo>
                <a:cubicBezTo>
                  <a:pt x="2458" y="2602"/>
                  <a:pt x="2531" y="3263"/>
                  <a:pt x="2794" y="3905"/>
                </a:cubicBezTo>
                <a:cubicBezTo>
                  <a:pt x="3213" y="4928"/>
                  <a:pt x="3903" y="5757"/>
                  <a:pt x="4692" y="6509"/>
                </a:cubicBezTo>
                <a:close/>
                <a:moveTo>
                  <a:pt x="5188" y="1217"/>
                </a:moveTo>
                <a:cubicBezTo>
                  <a:pt x="6066" y="1255"/>
                  <a:pt x="6751" y="2034"/>
                  <a:pt x="6635" y="2917"/>
                </a:cubicBezTo>
                <a:cubicBezTo>
                  <a:pt x="6518" y="3815"/>
                  <a:pt x="6036" y="4553"/>
                  <a:pt x="5479" y="5238"/>
                </a:cubicBezTo>
                <a:cubicBezTo>
                  <a:pt x="5287" y="5475"/>
                  <a:pt x="5003" y="5459"/>
                  <a:pt x="4771" y="5268"/>
                </a:cubicBezTo>
                <a:cubicBezTo>
                  <a:pt x="4274" y="4858"/>
                  <a:pt x="3593" y="3419"/>
                  <a:pt x="3590" y="2771"/>
                </a:cubicBezTo>
                <a:cubicBezTo>
                  <a:pt x="3585" y="1868"/>
                  <a:pt x="4294" y="1179"/>
                  <a:pt x="5188" y="121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0" name="iconfont-1000-785013">
            <a:extLst>
              <a:ext uri="{FF2B5EF4-FFF2-40B4-BE49-F238E27FC236}">
                <a16:creationId xmlns:a16="http://schemas.microsoft.com/office/drawing/2014/main" id="{5261CDB5-EA32-4291-B104-9EB686A32F0C}"/>
              </a:ext>
            </a:extLst>
          </p:cNvPr>
          <p:cNvSpPr/>
          <p:nvPr/>
        </p:nvSpPr>
        <p:spPr>
          <a:xfrm>
            <a:off x="4225836" y="1457420"/>
            <a:ext cx="608819" cy="609685"/>
          </a:xfrm>
          <a:custGeom>
            <a:avLst/>
            <a:gdLst>
              <a:gd name="T0" fmla="*/ 1117 w 10246"/>
              <a:gd name="T1" fmla="*/ 21 h 10259"/>
              <a:gd name="T2" fmla="*/ 22 w 10246"/>
              <a:gd name="T3" fmla="*/ 3431 h 10259"/>
              <a:gd name="T4" fmla="*/ 2305 w 10246"/>
              <a:gd name="T5" fmla="*/ 4572 h 10259"/>
              <a:gd name="T6" fmla="*/ 3399 w 10246"/>
              <a:gd name="T7" fmla="*/ 4573 h 10259"/>
              <a:gd name="T8" fmla="*/ 4575 w 10246"/>
              <a:gd name="T9" fmla="*/ 3562 h 10259"/>
              <a:gd name="T10" fmla="*/ 3498 w 10246"/>
              <a:gd name="T11" fmla="*/ 20 h 10259"/>
              <a:gd name="T12" fmla="*/ 2863 w 10246"/>
              <a:gd name="T13" fmla="*/ 3502 h 10259"/>
              <a:gd name="T14" fmla="*/ 1104 w 10246"/>
              <a:gd name="T15" fmla="*/ 2893 h 10259"/>
              <a:gd name="T16" fmla="*/ 1720 w 10246"/>
              <a:gd name="T17" fmla="*/ 1088 h 10259"/>
              <a:gd name="T18" fmla="*/ 3507 w 10246"/>
              <a:gd name="T19" fmla="*/ 1782 h 10259"/>
              <a:gd name="T20" fmla="*/ 3507 w 10246"/>
              <a:gd name="T21" fmla="*/ 2810 h 10259"/>
              <a:gd name="T22" fmla="*/ 3306 w 10246"/>
              <a:gd name="T23" fmla="*/ 5660 h 10259"/>
              <a:gd name="T24" fmla="*/ 23 w 10246"/>
              <a:gd name="T25" fmla="*/ 7002 h 10259"/>
              <a:gd name="T26" fmla="*/ 1306 w 10246"/>
              <a:gd name="T27" fmla="*/ 10220 h 10259"/>
              <a:gd name="T28" fmla="*/ 4582 w 10246"/>
              <a:gd name="T29" fmla="*/ 8939 h 10259"/>
              <a:gd name="T30" fmla="*/ 4588 w 10246"/>
              <a:gd name="T31" fmla="*/ 7974 h 10259"/>
              <a:gd name="T32" fmla="*/ 3505 w 10246"/>
              <a:gd name="T33" fmla="*/ 8512 h 10259"/>
              <a:gd name="T34" fmla="*/ 1654 w 10246"/>
              <a:gd name="T35" fmla="*/ 9134 h 10259"/>
              <a:gd name="T36" fmla="*/ 1112 w 10246"/>
              <a:gd name="T37" fmla="*/ 7270 h 10259"/>
              <a:gd name="T38" fmla="*/ 2864 w 10246"/>
              <a:gd name="T39" fmla="*/ 6744 h 10259"/>
              <a:gd name="T40" fmla="*/ 3507 w 10246"/>
              <a:gd name="T41" fmla="*/ 7935 h 10259"/>
              <a:gd name="T42" fmla="*/ 6704 w 10246"/>
              <a:gd name="T43" fmla="*/ 4562 h 10259"/>
              <a:gd name="T44" fmla="*/ 10225 w 10246"/>
              <a:gd name="T45" fmla="*/ 3526 h 10259"/>
              <a:gd name="T46" fmla="*/ 10231 w 10246"/>
              <a:gd name="T47" fmla="*/ 2303 h 10259"/>
              <a:gd name="T48" fmla="*/ 10230 w 10246"/>
              <a:gd name="T49" fmla="*/ 1080 h 10259"/>
              <a:gd name="T50" fmla="*/ 6729 w 10246"/>
              <a:gd name="T51" fmla="*/ 23 h 10259"/>
              <a:gd name="T52" fmla="*/ 5684 w 10246"/>
              <a:gd name="T53" fmla="*/ 3532 h 10259"/>
              <a:gd name="T54" fmla="*/ 7987 w 10246"/>
              <a:gd name="T55" fmla="*/ 1082 h 10259"/>
              <a:gd name="T56" fmla="*/ 7958 w 10246"/>
              <a:gd name="T57" fmla="*/ 3508 h 10259"/>
              <a:gd name="T58" fmla="*/ 7987 w 10246"/>
              <a:gd name="T59" fmla="*/ 1082 h 10259"/>
              <a:gd name="T60" fmla="*/ 9079 w 10246"/>
              <a:gd name="T61" fmla="*/ 5647 h 10259"/>
              <a:gd name="T62" fmla="*/ 7982 w 10246"/>
              <a:gd name="T63" fmla="*/ 5645 h 10259"/>
              <a:gd name="T64" fmla="*/ 6692 w 10246"/>
              <a:gd name="T65" fmla="*/ 5655 h 10259"/>
              <a:gd name="T66" fmla="*/ 5684 w 10246"/>
              <a:gd name="T67" fmla="*/ 9164 h 10259"/>
              <a:gd name="T68" fmla="*/ 8045 w 10246"/>
              <a:gd name="T69" fmla="*/ 10224 h 10259"/>
              <a:gd name="T70" fmla="*/ 8050 w 10246"/>
              <a:gd name="T71" fmla="*/ 9159 h 10259"/>
              <a:gd name="T72" fmla="*/ 6748 w 10246"/>
              <a:gd name="T73" fmla="*/ 8521 h 10259"/>
              <a:gd name="T74" fmla="*/ 7336 w 10246"/>
              <a:gd name="T75" fmla="*/ 6748 h 10259"/>
              <a:gd name="T76" fmla="*/ 9162 w 10246"/>
              <a:gd name="T77" fmla="*/ 7346 h 10259"/>
              <a:gd name="T78" fmla="*/ 9702 w 10246"/>
              <a:gd name="T79" fmla="*/ 8588 h 10259"/>
              <a:gd name="T80" fmla="*/ 10229 w 10246"/>
              <a:gd name="T81" fmla="*/ 6830 h 1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46" h="10259">
                <a:moveTo>
                  <a:pt x="3498" y="20"/>
                </a:moveTo>
                <a:cubicBezTo>
                  <a:pt x="2705" y="1"/>
                  <a:pt x="1910" y="1"/>
                  <a:pt x="1117" y="21"/>
                </a:cubicBezTo>
                <a:cubicBezTo>
                  <a:pt x="443" y="38"/>
                  <a:pt x="43" y="437"/>
                  <a:pt x="23" y="1115"/>
                </a:cubicBezTo>
                <a:cubicBezTo>
                  <a:pt x="0" y="1886"/>
                  <a:pt x="3" y="2659"/>
                  <a:pt x="22" y="3431"/>
                </a:cubicBezTo>
                <a:cubicBezTo>
                  <a:pt x="39" y="4144"/>
                  <a:pt x="442" y="4542"/>
                  <a:pt x="1146" y="4569"/>
                </a:cubicBezTo>
                <a:cubicBezTo>
                  <a:pt x="1532" y="4584"/>
                  <a:pt x="1919" y="4572"/>
                  <a:pt x="2305" y="4572"/>
                </a:cubicBezTo>
                <a:lnTo>
                  <a:pt x="2305" y="4573"/>
                </a:lnTo>
                <a:cubicBezTo>
                  <a:pt x="2670" y="4573"/>
                  <a:pt x="3034" y="4573"/>
                  <a:pt x="3399" y="4573"/>
                </a:cubicBezTo>
                <a:cubicBezTo>
                  <a:pt x="3442" y="4573"/>
                  <a:pt x="3485" y="4574"/>
                  <a:pt x="3528" y="4570"/>
                </a:cubicBezTo>
                <a:cubicBezTo>
                  <a:pt x="4139" y="4524"/>
                  <a:pt x="4546" y="4175"/>
                  <a:pt x="4575" y="3562"/>
                </a:cubicBezTo>
                <a:cubicBezTo>
                  <a:pt x="4615" y="2727"/>
                  <a:pt x="4615" y="1888"/>
                  <a:pt x="4579" y="1053"/>
                </a:cubicBezTo>
                <a:cubicBezTo>
                  <a:pt x="4552" y="401"/>
                  <a:pt x="4151" y="36"/>
                  <a:pt x="3498" y="20"/>
                </a:cubicBezTo>
                <a:close/>
                <a:moveTo>
                  <a:pt x="3507" y="2810"/>
                </a:moveTo>
                <a:cubicBezTo>
                  <a:pt x="3484" y="3305"/>
                  <a:pt x="3335" y="3477"/>
                  <a:pt x="2863" y="3502"/>
                </a:cubicBezTo>
                <a:cubicBezTo>
                  <a:pt x="2479" y="3522"/>
                  <a:pt x="2091" y="3524"/>
                  <a:pt x="1708" y="3500"/>
                </a:cubicBezTo>
                <a:cubicBezTo>
                  <a:pt x="1305" y="3475"/>
                  <a:pt x="1129" y="3301"/>
                  <a:pt x="1104" y="2893"/>
                </a:cubicBezTo>
                <a:cubicBezTo>
                  <a:pt x="1078" y="2488"/>
                  <a:pt x="1077" y="2079"/>
                  <a:pt x="1105" y="1674"/>
                </a:cubicBezTo>
                <a:cubicBezTo>
                  <a:pt x="1132" y="1265"/>
                  <a:pt x="1306" y="1108"/>
                  <a:pt x="1720" y="1088"/>
                </a:cubicBezTo>
                <a:cubicBezTo>
                  <a:pt x="2083" y="1070"/>
                  <a:pt x="2447" y="1074"/>
                  <a:pt x="2811" y="1085"/>
                </a:cubicBezTo>
                <a:cubicBezTo>
                  <a:pt x="3342" y="1102"/>
                  <a:pt x="3484" y="1250"/>
                  <a:pt x="3507" y="1782"/>
                </a:cubicBezTo>
                <a:cubicBezTo>
                  <a:pt x="3515" y="1953"/>
                  <a:pt x="3509" y="2125"/>
                  <a:pt x="3509" y="2296"/>
                </a:cubicBezTo>
                <a:cubicBezTo>
                  <a:pt x="3508" y="2467"/>
                  <a:pt x="3515" y="2639"/>
                  <a:pt x="3507" y="2810"/>
                </a:cubicBezTo>
                <a:close/>
                <a:moveTo>
                  <a:pt x="4583" y="6945"/>
                </a:moveTo>
                <a:cubicBezTo>
                  <a:pt x="4522" y="6194"/>
                  <a:pt x="4060" y="5708"/>
                  <a:pt x="3306" y="5660"/>
                </a:cubicBezTo>
                <a:cubicBezTo>
                  <a:pt x="2644" y="5619"/>
                  <a:pt x="1975" y="5618"/>
                  <a:pt x="1312" y="5660"/>
                </a:cubicBezTo>
                <a:cubicBezTo>
                  <a:pt x="538" y="5710"/>
                  <a:pt x="51" y="6233"/>
                  <a:pt x="23" y="7002"/>
                </a:cubicBezTo>
                <a:cubicBezTo>
                  <a:pt x="0" y="7624"/>
                  <a:pt x="0" y="8247"/>
                  <a:pt x="23" y="8869"/>
                </a:cubicBezTo>
                <a:cubicBezTo>
                  <a:pt x="50" y="9638"/>
                  <a:pt x="549" y="10177"/>
                  <a:pt x="1306" y="10220"/>
                </a:cubicBezTo>
                <a:cubicBezTo>
                  <a:pt x="1969" y="10259"/>
                  <a:pt x="2637" y="10257"/>
                  <a:pt x="3301" y="10221"/>
                </a:cubicBezTo>
                <a:cubicBezTo>
                  <a:pt x="4038" y="10182"/>
                  <a:pt x="4518" y="9685"/>
                  <a:pt x="4582" y="8939"/>
                </a:cubicBezTo>
                <a:cubicBezTo>
                  <a:pt x="4610" y="8620"/>
                  <a:pt x="4587" y="8296"/>
                  <a:pt x="4587" y="7974"/>
                </a:cubicBezTo>
                <a:cubicBezTo>
                  <a:pt x="4587" y="7974"/>
                  <a:pt x="4587" y="7974"/>
                  <a:pt x="4588" y="7974"/>
                </a:cubicBezTo>
                <a:cubicBezTo>
                  <a:pt x="4588" y="7631"/>
                  <a:pt x="4611" y="7286"/>
                  <a:pt x="4583" y="6945"/>
                </a:cubicBezTo>
                <a:close/>
                <a:moveTo>
                  <a:pt x="3505" y="8512"/>
                </a:moveTo>
                <a:cubicBezTo>
                  <a:pt x="3478" y="8947"/>
                  <a:pt x="3350" y="9107"/>
                  <a:pt x="2935" y="9135"/>
                </a:cubicBezTo>
                <a:cubicBezTo>
                  <a:pt x="2510" y="9162"/>
                  <a:pt x="2081" y="9151"/>
                  <a:pt x="1654" y="9134"/>
                </a:cubicBezTo>
                <a:cubicBezTo>
                  <a:pt x="1334" y="9122"/>
                  <a:pt x="1127" y="8937"/>
                  <a:pt x="1111" y="8614"/>
                </a:cubicBezTo>
                <a:cubicBezTo>
                  <a:pt x="1090" y="8167"/>
                  <a:pt x="1080" y="7716"/>
                  <a:pt x="1112" y="7270"/>
                </a:cubicBezTo>
                <a:cubicBezTo>
                  <a:pt x="1139" y="6899"/>
                  <a:pt x="1312" y="6764"/>
                  <a:pt x="1710" y="6746"/>
                </a:cubicBezTo>
                <a:cubicBezTo>
                  <a:pt x="2094" y="6728"/>
                  <a:pt x="2480" y="6729"/>
                  <a:pt x="2864" y="6744"/>
                </a:cubicBezTo>
                <a:cubicBezTo>
                  <a:pt x="3328" y="6762"/>
                  <a:pt x="3475" y="6909"/>
                  <a:pt x="3505" y="7359"/>
                </a:cubicBezTo>
                <a:cubicBezTo>
                  <a:pt x="3518" y="7550"/>
                  <a:pt x="3507" y="7743"/>
                  <a:pt x="3507" y="7935"/>
                </a:cubicBezTo>
                <a:cubicBezTo>
                  <a:pt x="3507" y="8128"/>
                  <a:pt x="3518" y="8321"/>
                  <a:pt x="3505" y="8512"/>
                </a:cubicBezTo>
                <a:close/>
                <a:moveTo>
                  <a:pt x="6704" y="4562"/>
                </a:moveTo>
                <a:cubicBezTo>
                  <a:pt x="7540" y="4589"/>
                  <a:pt x="8378" y="4590"/>
                  <a:pt x="9213" y="4562"/>
                </a:cubicBezTo>
                <a:cubicBezTo>
                  <a:pt x="9815" y="4542"/>
                  <a:pt x="10195" y="4133"/>
                  <a:pt x="10225" y="3526"/>
                </a:cubicBezTo>
                <a:cubicBezTo>
                  <a:pt x="10246" y="3119"/>
                  <a:pt x="10229" y="2711"/>
                  <a:pt x="10229" y="2303"/>
                </a:cubicBezTo>
                <a:lnTo>
                  <a:pt x="10231" y="2303"/>
                </a:lnTo>
                <a:cubicBezTo>
                  <a:pt x="10231" y="1938"/>
                  <a:pt x="10231" y="1574"/>
                  <a:pt x="10231" y="1209"/>
                </a:cubicBezTo>
                <a:cubicBezTo>
                  <a:pt x="10231" y="1166"/>
                  <a:pt x="10232" y="1123"/>
                  <a:pt x="10230" y="1080"/>
                </a:cubicBezTo>
                <a:cubicBezTo>
                  <a:pt x="10189" y="433"/>
                  <a:pt x="9822" y="40"/>
                  <a:pt x="9174" y="22"/>
                </a:cubicBezTo>
                <a:cubicBezTo>
                  <a:pt x="8360" y="0"/>
                  <a:pt x="7544" y="0"/>
                  <a:pt x="6729" y="23"/>
                </a:cubicBezTo>
                <a:cubicBezTo>
                  <a:pt x="6113" y="40"/>
                  <a:pt x="5708" y="422"/>
                  <a:pt x="5687" y="1023"/>
                </a:cubicBezTo>
                <a:cubicBezTo>
                  <a:pt x="5658" y="1859"/>
                  <a:pt x="5659" y="2697"/>
                  <a:pt x="5684" y="3532"/>
                </a:cubicBezTo>
                <a:cubicBezTo>
                  <a:pt x="5703" y="4136"/>
                  <a:pt x="6103" y="4543"/>
                  <a:pt x="6704" y="4562"/>
                </a:cubicBezTo>
                <a:close/>
                <a:moveTo>
                  <a:pt x="7987" y="1082"/>
                </a:moveTo>
                <a:cubicBezTo>
                  <a:pt x="9152" y="1082"/>
                  <a:pt x="9168" y="1098"/>
                  <a:pt x="9168" y="2272"/>
                </a:cubicBezTo>
                <a:cubicBezTo>
                  <a:pt x="9168" y="3483"/>
                  <a:pt x="9143" y="3508"/>
                  <a:pt x="7958" y="3508"/>
                </a:cubicBezTo>
                <a:cubicBezTo>
                  <a:pt x="6778" y="3508"/>
                  <a:pt x="6763" y="3470"/>
                  <a:pt x="6735" y="2275"/>
                </a:cubicBezTo>
                <a:cubicBezTo>
                  <a:pt x="6705" y="977"/>
                  <a:pt x="6992" y="1061"/>
                  <a:pt x="7987" y="1082"/>
                </a:cubicBezTo>
                <a:close/>
                <a:moveTo>
                  <a:pt x="10229" y="6830"/>
                </a:moveTo>
                <a:cubicBezTo>
                  <a:pt x="10211" y="6070"/>
                  <a:pt x="9842" y="5688"/>
                  <a:pt x="9079" y="5647"/>
                </a:cubicBezTo>
                <a:cubicBezTo>
                  <a:pt x="8714" y="5628"/>
                  <a:pt x="8348" y="5644"/>
                  <a:pt x="7982" y="5644"/>
                </a:cubicBezTo>
                <a:lnTo>
                  <a:pt x="7982" y="5645"/>
                </a:lnTo>
                <a:cubicBezTo>
                  <a:pt x="7595" y="5645"/>
                  <a:pt x="7208" y="5644"/>
                  <a:pt x="6820" y="5645"/>
                </a:cubicBezTo>
                <a:cubicBezTo>
                  <a:pt x="6778" y="5645"/>
                  <a:pt x="6734" y="5649"/>
                  <a:pt x="6692" y="5655"/>
                </a:cubicBezTo>
                <a:cubicBezTo>
                  <a:pt x="6076" y="5736"/>
                  <a:pt x="5701" y="6103"/>
                  <a:pt x="5683" y="6713"/>
                </a:cubicBezTo>
                <a:cubicBezTo>
                  <a:pt x="5660" y="7529"/>
                  <a:pt x="5661" y="8348"/>
                  <a:pt x="5684" y="9164"/>
                </a:cubicBezTo>
                <a:cubicBezTo>
                  <a:pt x="5701" y="9768"/>
                  <a:pt x="6091" y="10174"/>
                  <a:pt x="6691" y="10220"/>
                </a:cubicBezTo>
                <a:cubicBezTo>
                  <a:pt x="7140" y="10255"/>
                  <a:pt x="7595" y="10247"/>
                  <a:pt x="8045" y="10224"/>
                </a:cubicBezTo>
                <a:cubicBezTo>
                  <a:pt x="8405" y="10205"/>
                  <a:pt x="8644" y="9948"/>
                  <a:pt x="8627" y="9660"/>
                </a:cubicBezTo>
                <a:cubicBezTo>
                  <a:pt x="8612" y="9390"/>
                  <a:pt x="8395" y="9190"/>
                  <a:pt x="8050" y="9159"/>
                </a:cubicBezTo>
                <a:cubicBezTo>
                  <a:pt x="7815" y="9137"/>
                  <a:pt x="7576" y="9162"/>
                  <a:pt x="7341" y="9139"/>
                </a:cubicBezTo>
                <a:cubicBezTo>
                  <a:pt x="6928" y="9099"/>
                  <a:pt x="6769" y="8939"/>
                  <a:pt x="6748" y="8521"/>
                </a:cubicBezTo>
                <a:cubicBezTo>
                  <a:pt x="6727" y="8135"/>
                  <a:pt x="6728" y="7747"/>
                  <a:pt x="6748" y="7360"/>
                </a:cubicBezTo>
                <a:cubicBezTo>
                  <a:pt x="6770" y="6936"/>
                  <a:pt x="6929" y="6768"/>
                  <a:pt x="7336" y="6748"/>
                </a:cubicBezTo>
                <a:cubicBezTo>
                  <a:pt x="7743" y="6727"/>
                  <a:pt x="8154" y="6728"/>
                  <a:pt x="8561" y="6747"/>
                </a:cubicBezTo>
                <a:cubicBezTo>
                  <a:pt x="8978" y="6767"/>
                  <a:pt x="9131" y="6927"/>
                  <a:pt x="9162" y="7346"/>
                </a:cubicBezTo>
                <a:cubicBezTo>
                  <a:pt x="9180" y="7582"/>
                  <a:pt x="9154" y="7821"/>
                  <a:pt x="9175" y="8056"/>
                </a:cubicBezTo>
                <a:cubicBezTo>
                  <a:pt x="9208" y="8403"/>
                  <a:pt x="9403" y="8587"/>
                  <a:pt x="9702" y="8588"/>
                </a:cubicBezTo>
                <a:cubicBezTo>
                  <a:pt x="10006" y="8588"/>
                  <a:pt x="10203" y="8409"/>
                  <a:pt x="10223" y="8056"/>
                </a:cubicBezTo>
                <a:cubicBezTo>
                  <a:pt x="10246" y="7649"/>
                  <a:pt x="10239" y="7239"/>
                  <a:pt x="10229" y="68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confont-1000-785015">
            <a:extLst>
              <a:ext uri="{FF2B5EF4-FFF2-40B4-BE49-F238E27FC236}">
                <a16:creationId xmlns:a16="http://schemas.microsoft.com/office/drawing/2014/main" id="{D442AFBA-7A52-4009-AC4F-4C33988874C8}"/>
              </a:ext>
            </a:extLst>
          </p:cNvPr>
          <p:cNvSpPr/>
          <p:nvPr/>
        </p:nvSpPr>
        <p:spPr>
          <a:xfrm>
            <a:off x="7432472" y="1458099"/>
            <a:ext cx="609685" cy="608326"/>
          </a:xfrm>
          <a:custGeom>
            <a:avLst/>
            <a:gdLst>
              <a:gd name="T0" fmla="*/ 10272 w 10277"/>
              <a:gd name="T1" fmla="*/ 1596 h 10254"/>
              <a:gd name="T2" fmla="*/ 8695 w 10277"/>
              <a:gd name="T3" fmla="*/ 7 h 10254"/>
              <a:gd name="T4" fmla="*/ 1602 w 10277"/>
              <a:gd name="T5" fmla="*/ 7 h 10254"/>
              <a:gd name="T6" fmla="*/ 59 w 10277"/>
              <a:gd name="T7" fmla="*/ 1552 h 10254"/>
              <a:gd name="T8" fmla="*/ 57 w 10277"/>
              <a:gd name="T9" fmla="*/ 5098 h 10254"/>
              <a:gd name="T10" fmla="*/ 45 w 10277"/>
              <a:gd name="T11" fmla="*/ 8644 h 10254"/>
              <a:gd name="T12" fmla="*/ 1622 w 10277"/>
              <a:gd name="T13" fmla="*/ 10237 h 10254"/>
              <a:gd name="T14" fmla="*/ 8650 w 10277"/>
              <a:gd name="T15" fmla="*/ 10222 h 10254"/>
              <a:gd name="T16" fmla="*/ 10272 w 10277"/>
              <a:gd name="T17" fmla="*/ 8625 h 10254"/>
              <a:gd name="T18" fmla="*/ 10272 w 10277"/>
              <a:gd name="T19" fmla="*/ 1596 h 10254"/>
              <a:gd name="T20" fmla="*/ 9194 w 10277"/>
              <a:gd name="T21" fmla="*/ 8338 h 10254"/>
              <a:gd name="T22" fmla="*/ 8338 w 10277"/>
              <a:gd name="T23" fmla="*/ 9157 h 10254"/>
              <a:gd name="T24" fmla="*/ 5115 w 10277"/>
              <a:gd name="T25" fmla="*/ 9158 h 10254"/>
              <a:gd name="T26" fmla="*/ 1956 w 10277"/>
              <a:gd name="T27" fmla="*/ 9156 h 10254"/>
              <a:gd name="T28" fmla="*/ 1123 w 10277"/>
              <a:gd name="T29" fmla="*/ 8320 h 10254"/>
              <a:gd name="T30" fmla="*/ 1123 w 10277"/>
              <a:gd name="T31" fmla="*/ 1938 h 10254"/>
              <a:gd name="T32" fmla="*/ 1943 w 10277"/>
              <a:gd name="T33" fmla="*/ 1084 h 10254"/>
              <a:gd name="T34" fmla="*/ 8389 w 10277"/>
              <a:gd name="T35" fmla="*/ 1085 h 10254"/>
              <a:gd name="T36" fmla="*/ 9194 w 10277"/>
              <a:gd name="T37" fmla="*/ 1892 h 10254"/>
              <a:gd name="T38" fmla="*/ 9194 w 10277"/>
              <a:gd name="T39" fmla="*/ 8338 h 10254"/>
              <a:gd name="T40" fmla="*/ 7910 w 10277"/>
              <a:gd name="T41" fmla="*/ 2184 h 10254"/>
              <a:gd name="T42" fmla="*/ 7333 w 10277"/>
              <a:gd name="T43" fmla="*/ 2587 h 10254"/>
              <a:gd name="T44" fmla="*/ 7282 w 10277"/>
              <a:gd name="T45" fmla="*/ 3034 h 10254"/>
              <a:gd name="T46" fmla="*/ 5098 w 10277"/>
              <a:gd name="T47" fmla="*/ 4850 h 10254"/>
              <a:gd name="T48" fmla="*/ 3036 w 10277"/>
              <a:gd name="T49" fmla="*/ 2980 h 10254"/>
              <a:gd name="T50" fmla="*/ 2934 w 10277"/>
              <a:gd name="T51" fmla="*/ 2479 h 10254"/>
              <a:gd name="T52" fmla="*/ 2418 w 10277"/>
              <a:gd name="T53" fmla="*/ 2195 h 10254"/>
              <a:gd name="T54" fmla="*/ 1991 w 10277"/>
              <a:gd name="T55" fmla="*/ 2522 h 10254"/>
              <a:gd name="T56" fmla="*/ 1938 w 10277"/>
              <a:gd name="T57" fmla="*/ 2958 h 10254"/>
              <a:gd name="T58" fmla="*/ 5181 w 10277"/>
              <a:gd name="T59" fmla="*/ 5932 h 10254"/>
              <a:gd name="T60" fmla="*/ 8224 w 10277"/>
              <a:gd name="T61" fmla="*/ 3666 h 10254"/>
              <a:gd name="T62" fmla="*/ 8355 w 10277"/>
              <a:gd name="T63" fmla="*/ 2652 h 10254"/>
              <a:gd name="T64" fmla="*/ 7910 w 10277"/>
              <a:gd name="T65" fmla="*/ 2184 h 10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277" h="10254">
                <a:moveTo>
                  <a:pt x="10272" y="1596"/>
                </a:moveTo>
                <a:cubicBezTo>
                  <a:pt x="10270" y="522"/>
                  <a:pt x="9762" y="10"/>
                  <a:pt x="8695" y="7"/>
                </a:cubicBezTo>
                <a:cubicBezTo>
                  <a:pt x="6331" y="1"/>
                  <a:pt x="3967" y="0"/>
                  <a:pt x="1602" y="7"/>
                </a:cubicBezTo>
                <a:cubicBezTo>
                  <a:pt x="560" y="10"/>
                  <a:pt x="64" y="511"/>
                  <a:pt x="59" y="1552"/>
                </a:cubicBezTo>
                <a:cubicBezTo>
                  <a:pt x="52" y="2734"/>
                  <a:pt x="57" y="3916"/>
                  <a:pt x="57" y="5098"/>
                </a:cubicBezTo>
                <a:cubicBezTo>
                  <a:pt x="57" y="6281"/>
                  <a:pt x="98" y="7465"/>
                  <a:pt x="45" y="8644"/>
                </a:cubicBezTo>
                <a:cubicBezTo>
                  <a:pt x="0" y="9632"/>
                  <a:pt x="676" y="10254"/>
                  <a:pt x="1622" y="10237"/>
                </a:cubicBezTo>
                <a:cubicBezTo>
                  <a:pt x="3964" y="10196"/>
                  <a:pt x="6308" y="10226"/>
                  <a:pt x="8650" y="10222"/>
                </a:cubicBezTo>
                <a:cubicBezTo>
                  <a:pt x="9787" y="10221"/>
                  <a:pt x="10270" y="9746"/>
                  <a:pt x="10272" y="8625"/>
                </a:cubicBezTo>
                <a:cubicBezTo>
                  <a:pt x="10277" y="6282"/>
                  <a:pt x="10277" y="3939"/>
                  <a:pt x="10272" y="1596"/>
                </a:cubicBezTo>
                <a:close/>
                <a:moveTo>
                  <a:pt x="9194" y="8338"/>
                </a:moveTo>
                <a:cubicBezTo>
                  <a:pt x="9192" y="9008"/>
                  <a:pt x="9030" y="9153"/>
                  <a:pt x="8338" y="9157"/>
                </a:cubicBezTo>
                <a:cubicBezTo>
                  <a:pt x="7263" y="9162"/>
                  <a:pt x="6189" y="9158"/>
                  <a:pt x="5115" y="9158"/>
                </a:cubicBezTo>
                <a:cubicBezTo>
                  <a:pt x="4062" y="9158"/>
                  <a:pt x="3009" y="9163"/>
                  <a:pt x="1956" y="9156"/>
                </a:cubicBezTo>
                <a:cubicBezTo>
                  <a:pt x="1273" y="9152"/>
                  <a:pt x="1124" y="9005"/>
                  <a:pt x="1123" y="8320"/>
                </a:cubicBezTo>
                <a:cubicBezTo>
                  <a:pt x="1118" y="6193"/>
                  <a:pt x="1118" y="4065"/>
                  <a:pt x="1123" y="1938"/>
                </a:cubicBezTo>
                <a:cubicBezTo>
                  <a:pt x="1124" y="1248"/>
                  <a:pt x="1272" y="1087"/>
                  <a:pt x="1943" y="1084"/>
                </a:cubicBezTo>
                <a:cubicBezTo>
                  <a:pt x="4092" y="1077"/>
                  <a:pt x="6241" y="1077"/>
                  <a:pt x="8389" y="1085"/>
                </a:cubicBezTo>
                <a:cubicBezTo>
                  <a:pt x="9034" y="1087"/>
                  <a:pt x="9192" y="1245"/>
                  <a:pt x="9194" y="1892"/>
                </a:cubicBezTo>
                <a:cubicBezTo>
                  <a:pt x="9202" y="4041"/>
                  <a:pt x="9202" y="6190"/>
                  <a:pt x="9194" y="8338"/>
                </a:cubicBezTo>
                <a:close/>
                <a:moveTo>
                  <a:pt x="7910" y="2184"/>
                </a:moveTo>
                <a:cubicBezTo>
                  <a:pt x="7640" y="2148"/>
                  <a:pt x="7407" y="2304"/>
                  <a:pt x="7333" y="2587"/>
                </a:cubicBezTo>
                <a:cubicBezTo>
                  <a:pt x="7296" y="2731"/>
                  <a:pt x="7308" y="2887"/>
                  <a:pt x="7282" y="3034"/>
                </a:cubicBezTo>
                <a:cubicBezTo>
                  <a:pt x="7094" y="4111"/>
                  <a:pt x="6158" y="4887"/>
                  <a:pt x="5098" y="4850"/>
                </a:cubicBezTo>
                <a:cubicBezTo>
                  <a:pt x="4037" y="4813"/>
                  <a:pt x="3189" y="4043"/>
                  <a:pt x="3036" y="2980"/>
                </a:cubicBezTo>
                <a:cubicBezTo>
                  <a:pt x="3011" y="2811"/>
                  <a:pt x="2995" y="2635"/>
                  <a:pt x="2934" y="2479"/>
                </a:cubicBezTo>
                <a:cubicBezTo>
                  <a:pt x="2847" y="2254"/>
                  <a:pt x="2643" y="2129"/>
                  <a:pt x="2418" y="2195"/>
                </a:cubicBezTo>
                <a:cubicBezTo>
                  <a:pt x="2255" y="2243"/>
                  <a:pt x="2089" y="2380"/>
                  <a:pt x="1991" y="2522"/>
                </a:cubicBezTo>
                <a:cubicBezTo>
                  <a:pt x="1917" y="2630"/>
                  <a:pt x="1927" y="2812"/>
                  <a:pt x="1938" y="2958"/>
                </a:cubicBezTo>
                <a:cubicBezTo>
                  <a:pt x="2071" y="4638"/>
                  <a:pt x="3498" y="5943"/>
                  <a:pt x="5181" y="5932"/>
                </a:cubicBezTo>
                <a:cubicBezTo>
                  <a:pt x="6579" y="5922"/>
                  <a:pt x="7827" y="5008"/>
                  <a:pt x="8224" y="3666"/>
                </a:cubicBezTo>
                <a:cubicBezTo>
                  <a:pt x="8320" y="3342"/>
                  <a:pt x="8346" y="2991"/>
                  <a:pt x="8355" y="2652"/>
                </a:cubicBezTo>
                <a:cubicBezTo>
                  <a:pt x="8361" y="2385"/>
                  <a:pt x="8181" y="2220"/>
                  <a:pt x="7910" y="218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confont-1000-785020">
            <a:extLst>
              <a:ext uri="{FF2B5EF4-FFF2-40B4-BE49-F238E27FC236}">
                <a16:creationId xmlns:a16="http://schemas.microsoft.com/office/drawing/2014/main" id="{F810CDBD-4F92-4294-BCDC-C8C8A62C82F1}"/>
              </a:ext>
            </a:extLst>
          </p:cNvPr>
          <p:cNvSpPr/>
          <p:nvPr/>
        </p:nvSpPr>
        <p:spPr>
          <a:xfrm>
            <a:off x="10238478" y="1502898"/>
            <a:ext cx="609685" cy="518728"/>
          </a:xfrm>
          <a:custGeom>
            <a:avLst/>
            <a:gdLst>
              <a:gd name="T0" fmla="*/ 10216 w 10250"/>
              <a:gd name="T1" fmla="*/ 6170 h 8721"/>
              <a:gd name="T2" fmla="*/ 9719 w 10250"/>
              <a:gd name="T3" fmla="*/ 5651 h 8721"/>
              <a:gd name="T4" fmla="*/ 9221 w 10250"/>
              <a:gd name="T5" fmla="*/ 6163 h 8721"/>
              <a:gd name="T6" fmla="*/ 9207 w 10250"/>
              <a:gd name="T7" fmla="*/ 7021 h 8721"/>
              <a:gd name="T8" fmla="*/ 8527 w 10250"/>
              <a:gd name="T9" fmla="*/ 7694 h 8721"/>
              <a:gd name="T10" fmla="*/ 1718 w 10250"/>
              <a:gd name="T11" fmla="*/ 7695 h 8721"/>
              <a:gd name="T12" fmla="*/ 1024 w 10250"/>
              <a:gd name="T13" fmla="*/ 6984 h 8721"/>
              <a:gd name="T14" fmla="*/ 1024 w 10250"/>
              <a:gd name="T15" fmla="*/ 1770 h 8721"/>
              <a:gd name="T16" fmla="*/ 1768 w 10250"/>
              <a:gd name="T17" fmla="*/ 1055 h 8721"/>
              <a:gd name="T18" fmla="*/ 3730 w 10250"/>
              <a:gd name="T19" fmla="*/ 1050 h 8721"/>
              <a:gd name="T20" fmla="*/ 4209 w 10250"/>
              <a:gd name="T21" fmla="*/ 997 h 8721"/>
              <a:gd name="T22" fmla="*/ 4569 w 10250"/>
              <a:gd name="T23" fmla="*/ 566 h 8721"/>
              <a:gd name="T24" fmla="*/ 4233 w 10250"/>
              <a:gd name="T25" fmla="*/ 57 h 8721"/>
              <a:gd name="T26" fmla="*/ 3811 w 10250"/>
              <a:gd name="T27" fmla="*/ 10 h 8721"/>
              <a:gd name="T28" fmla="*/ 1480 w 10250"/>
              <a:gd name="T29" fmla="*/ 10 h 8721"/>
              <a:gd name="T30" fmla="*/ 8 w 10250"/>
              <a:gd name="T31" fmla="*/ 1484 h 8721"/>
              <a:gd name="T32" fmla="*/ 8 w 10250"/>
              <a:gd name="T33" fmla="*/ 7250 h 8721"/>
              <a:gd name="T34" fmla="*/ 1480 w 10250"/>
              <a:gd name="T35" fmla="*/ 8710 h 8721"/>
              <a:gd name="T36" fmla="*/ 5100 w 10250"/>
              <a:gd name="T37" fmla="*/ 8711 h 8721"/>
              <a:gd name="T38" fmla="*/ 8903 w 10250"/>
              <a:gd name="T39" fmla="*/ 8707 h 8721"/>
              <a:gd name="T40" fmla="*/ 10209 w 10250"/>
              <a:gd name="T41" fmla="*/ 7580 h 8721"/>
              <a:gd name="T42" fmla="*/ 10216 w 10250"/>
              <a:gd name="T43" fmla="*/ 6170 h 8721"/>
              <a:gd name="T44" fmla="*/ 6337 w 10250"/>
              <a:gd name="T45" fmla="*/ 1049 h 8721"/>
              <a:gd name="T46" fmla="*/ 7809 w 10250"/>
              <a:gd name="T47" fmla="*/ 1055 h 8721"/>
              <a:gd name="T48" fmla="*/ 8354 w 10250"/>
              <a:gd name="T49" fmla="*/ 1104 h 8721"/>
              <a:gd name="T50" fmla="*/ 7893 w 10250"/>
              <a:gd name="T51" fmla="*/ 1604 h 8721"/>
              <a:gd name="T52" fmla="*/ 4036 w 10250"/>
              <a:gd name="T53" fmla="*/ 5469 h 8721"/>
              <a:gd name="T54" fmla="*/ 3701 w 10250"/>
              <a:gd name="T55" fmla="*/ 5827 h 8721"/>
              <a:gd name="T56" fmla="*/ 3728 w 10250"/>
              <a:gd name="T57" fmla="*/ 6495 h 8721"/>
              <a:gd name="T58" fmla="*/ 4398 w 10250"/>
              <a:gd name="T59" fmla="*/ 6554 h 8721"/>
              <a:gd name="T60" fmla="*/ 4756 w 10250"/>
              <a:gd name="T61" fmla="*/ 6220 h 8721"/>
              <a:gd name="T62" fmla="*/ 8659 w 10250"/>
              <a:gd name="T63" fmla="*/ 2314 h 8721"/>
              <a:gd name="T64" fmla="*/ 9206 w 10250"/>
              <a:gd name="T65" fmla="*/ 1810 h 8721"/>
              <a:gd name="T66" fmla="*/ 9206 w 10250"/>
              <a:gd name="T67" fmla="*/ 2596 h 8721"/>
              <a:gd name="T68" fmla="*/ 9218 w 10250"/>
              <a:gd name="T69" fmla="*/ 4129 h 8721"/>
              <a:gd name="T70" fmla="*/ 9680 w 10250"/>
              <a:gd name="T71" fmla="*/ 4617 h 8721"/>
              <a:gd name="T72" fmla="*/ 10217 w 10250"/>
              <a:gd name="T73" fmla="*/ 4134 h 8721"/>
              <a:gd name="T74" fmla="*/ 10225 w 10250"/>
              <a:gd name="T75" fmla="*/ 3889 h 8721"/>
              <a:gd name="T76" fmla="*/ 10224 w 10250"/>
              <a:gd name="T77" fmla="*/ 760 h 8721"/>
              <a:gd name="T78" fmla="*/ 9446 w 10250"/>
              <a:gd name="T79" fmla="*/ 7 h 8721"/>
              <a:gd name="T80" fmla="*/ 6439 w 10250"/>
              <a:gd name="T81" fmla="*/ 5 h 8721"/>
              <a:gd name="T82" fmla="*/ 6317 w 10250"/>
              <a:gd name="T83" fmla="*/ 6 h 8721"/>
              <a:gd name="T84" fmla="*/ 5630 w 10250"/>
              <a:gd name="T85" fmla="*/ 539 h 8721"/>
              <a:gd name="T86" fmla="*/ 6337 w 10250"/>
              <a:gd name="T87" fmla="*/ 1049 h 8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250" h="8721">
                <a:moveTo>
                  <a:pt x="10216" y="6170"/>
                </a:moveTo>
                <a:cubicBezTo>
                  <a:pt x="10202" y="5852"/>
                  <a:pt x="9985" y="5654"/>
                  <a:pt x="9719" y="5651"/>
                </a:cubicBezTo>
                <a:cubicBezTo>
                  <a:pt x="9453" y="5648"/>
                  <a:pt x="9246" y="5843"/>
                  <a:pt x="9221" y="6163"/>
                </a:cubicBezTo>
                <a:cubicBezTo>
                  <a:pt x="9199" y="6448"/>
                  <a:pt x="9222" y="6736"/>
                  <a:pt x="9207" y="7021"/>
                </a:cubicBezTo>
                <a:cubicBezTo>
                  <a:pt x="9181" y="7510"/>
                  <a:pt x="9015" y="7692"/>
                  <a:pt x="8527" y="7694"/>
                </a:cubicBezTo>
                <a:cubicBezTo>
                  <a:pt x="6257" y="7703"/>
                  <a:pt x="3988" y="7703"/>
                  <a:pt x="1718" y="7695"/>
                </a:cubicBezTo>
                <a:cubicBezTo>
                  <a:pt x="1192" y="7693"/>
                  <a:pt x="1027" y="7517"/>
                  <a:pt x="1024" y="6984"/>
                </a:cubicBezTo>
                <a:cubicBezTo>
                  <a:pt x="1017" y="5246"/>
                  <a:pt x="1016" y="3508"/>
                  <a:pt x="1024" y="1770"/>
                </a:cubicBezTo>
                <a:cubicBezTo>
                  <a:pt x="1027" y="1188"/>
                  <a:pt x="1162" y="1064"/>
                  <a:pt x="1768" y="1055"/>
                </a:cubicBezTo>
                <a:cubicBezTo>
                  <a:pt x="2422" y="1045"/>
                  <a:pt x="3076" y="1055"/>
                  <a:pt x="3730" y="1050"/>
                </a:cubicBezTo>
                <a:cubicBezTo>
                  <a:pt x="3893" y="1049"/>
                  <a:pt x="4085" y="1074"/>
                  <a:pt x="4209" y="997"/>
                </a:cubicBezTo>
                <a:cubicBezTo>
                  <a:pt x="4363" y="903"/>
                  <a:pt x="4522" y="734"/>
                  <a:pt x="4569" y="566"/>
                </a:cubicBezTo>
                <a:cubicBezTo>
                  <a:pt x="4638" y="322"/>
                  <a:pt x="4472" y="134"/>
                  <a:pt x="4233" y="57"/>
                </a:cubicBezTo>
                <a:cubicBezTo>
                  <a:pt x="4100" y="15"/>
                  <a:pt x="3952" y="11"/>
                  <a:pt x="3811" y="10"/>
                </a:cubicBezTo>
                <a:cubicBezTo>
                  <a:pt x="3034" y="6"/>
                  <a:pt x="2256" y="0"/>
                  <a:pt x="1480" y="10"/>
                </a:cubicBezTo>
                <a:cubicBezTo>
                  <a:pt x="487" y="22"/>
                  <a:pt x="12" y="493"/>
                  <a:pt x="8" y="1484"/>
                </a:cubicBezTo>
                <a:cubicBezTo>
                  <a:pt x="1" y="3406"/>
                  <a:pt x="0" y="5328"/>
                  <a:pt x="8" y="7250"/>
                </a:cubicBezTo>
                <a:cubicBezTo>
                  <a:pt x="12" y="8249"/>
                  <a:pt x="478" y="8705"/>
                  <a:pt x="1480" y="8710"/>
                </a:cubicBezTo>
                <a:cubicBezTo>
                  <a:pt x="2687" y="8716"/>
                  <a:pt x="3893" y="8712"/>
                  <a:pt x="5100" y="8711"/>
                </a:cubicBezTo>
                <a:cubicBezTo>
                  <a:pt x="6367" y="8711"/>
                  <a:pt x="7635" y="8721"/>
                  <a:pt x="8903" y="8707"/>
                </a:cubicBezTo>
                <a:cubicBezTo>
                  <a:pt x="9620" y="8699"/>
                  <a:pt x="10149" y="8246"/>
                  <a:pt x="10209" y="7580"/>
                </a:cubicBezTo>
                <a:cubicBezTo>
                  <a:pt x="10250" y="7113"/>
                  <a:pt x="10236" y="6640"/>
                  <a:pt x="10216" y="6170"/>
                </a:cubicBezTo>
                <a:close/>
                <a:moveTo>
                  <a:pt x="6337" y="1049"/>
                </a:moveTo>
                <a:cubicBezTo>
                  <a:pt x="6827" y="1061"/>
                  <a:pt x="7318" y="1049"/>
                  <a:pt x="7809" y="1055"/>
                </a:cubicBezTo>
                <a:cubicBezTo>
                  <a:pt x="7962" y="1056"/>
                  <a:pt x="8114" y="1081"/>
                  <a:pt x="8354" y="1104"/>
                </a:cubicBezTo>
                <a:cubicBezTo>
                  <a:pt x="8160" y="1315"/>
                  <a:pt x="8032" y="1465"/>
                  <a:pt x="7893" y="1604"/>
                </a:cubicBezTo>
                <a:cubicBezTo>
                  <a:pt x="6608" y="2893"/>
                  <a:pt x="5321" y="4180"/>
                  <a:pt x="4036" y="5469"/>
                </a:cubicBezTo>
                <a:cubicBezTo>
                  <a:pt x="3920" y="5584"/>
                  <a:pt x="3799" y="5697"/>
                  <a:pt x="3701" y="5827"/>
                </a:cubicBezTo>
                <a:cubicBezTo>
                  <a:pt x="3533" y="6051"/>
                  <a:pt x="3533" y="6289"/>
                  <a:pt x="3728" y="6495"/>
                </a:cubicBezTo>
                <a:cubicBezTo>
                  <a:pt x="3925" y="6705"/>
                  <a:pt x="4171" y="6699"/>
                  <a:pt x="4398" y="6554"/>
                </a:cubicBezTo>
                <a:cubicBezTo>
                  <a:pt x="4533" y="6467"/>
                  <a:pt x="4641" y="6336"/>
                  <a:pt x="4756" y="6220"/>
                </a:cubicBezTo>
                <a:cubicBezTo>
                  <a:pt x="6058" y="4918"/>
                  <a:pt x="7357" y="3615"/>
                  <a:pt x="8659" y="2314"/>
                </a:cubicBezTo>
                <a:cubicBezTo>
                  <a:pt x="8798" y="2176"/>
                  <a:pt x="8947" y="2048"/>
                  <a:pt x="9206" y="1810"/>
                </a:cubicBezTo>
                <a:cubicBezTo>
                  <a:pt x="9206" y="2164"/>
                  <a:pt x="9205" y="2380"/>
                  <a:pt x="9206" y="2596"/>
                </a:cubicBezTo>
                <a:cubicBezTo>
                  <a:pt x="9209" y="3107"/>
                  <a:pt x="9205" y="3618"/>
                  <a:pt x="9218" y="4129"/>
                </a:cubicBezTo>
                <a:cubicBezTo>
                  <a:pt x="9226" y="4418"/>
                  <a:pt x="9410" y="4578"/>
                  <a:pt x="9680" y="4617"/>
                </a:cubicBezTo>
                <a:cubicBezTo>
                  <a:pt x="9930" y="4654"/>
                  <a:pt x="10167" y="4430"/>
                  <a:pt x="10217" y="4134"/>
                </a:cubicBezTo>
                <a:cubicBezTo>
                  <a:pt x="10230" y="4054"/>
                  <a:pt x="10225" y="3970"/>
                  <a:pt x="10225" y="3889"/>
                </a:cubicBezTo>
                <a:cubicBezTo>
                  <a:pt x="10226" y="2846"/>
                  <a:pt x="10231" y="1803"/>
                  <a:pt x="10224" y="760"/>
                </a:cubicBezTo>
                <a:cubicBezTo>
                  <a:pt x="10219" y="161"/>
                  <a:pt x="10063" y="12"/>
                  <a:pt x="9446" y="7"/>
                </a:cubicBezTo>
                <a:cubicBezTo>
                  <a:pt x="8444" y="0"/>
                  <a:pt x="7441" y="5"/>
                  <a:pt x="6439" y="5"/>
                </a:cubicBezTo>
                <a:cubicBezTo>
                  <a:pt x="6398" y="5"/>
                  <a:pt x="6357" y="4"/>
                  <a:pt x="6317" y="6"/>
                </a:cubicBezTo>
                <a:cubicBezTo>
                  <a:pt x="5866" y="30"/>
                  <a:pt x="5625" y="217"/>
                  <a:pt x="5630" y="539"/>
                </a:cubicBezTo>
                <a:cubicBezTo>
                  <a:pt x="5636" y="856"/>
                  <a:pt x="5871" y="1037"/>
                  <a:pt x="6337" y="104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02572BD-6A8D-4232-B550-2791C60E6683}"/>
              </a:ext>
            </a:extLst>
          </p:cNvPr>
          <p:cNvSpPr txBox="1"/>
          <p:nvPr/>
        </p:nvSpPr>
        <p:spPr>
          <a:xfrm>
            <a:off x="21740" y="4238413"/>
            <a:ext cx="5227713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9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A9C1E5">
                        <a:alpha val="0"/>
                      </a:srgbClr>
                    </a:gs>
                    <a:gs pos="0">
                      <a:schemeClr val="accent1">
                        <a:lumMod val="30000"/>
                        <a:lumOff val="70000"/>
                        <a:alpha val="34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MAXMAX</a:t>
            </a:r>
            <a:endParaRPr lang="zh-CN" altLang="en-US" sz="9600" dirty="0">
              <a:gradFill>
                <a:gsLst>
                  <a:gs pos="100000">
                    <a:srgbClr val="A9C1E5">
                      <a:alpha val="0"/>
                    </a:srgbClr>
                  </a:gs>
                  <a:gs pos="0">
                    <a:schemeClr val="accent1">
                      <a:lumMod val="30000"/>
                      <a:lumOff val="70000"/>
                      <a:alpha val="34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B9CCC5A-01FE-4987-8384-88CA462E74E6}"/>
              </a:ext>
            </a:extLst>
          </p:cNvPr>
          <p:cNvSpPr/>
          <p:nvPr/>
        </p:nvSpPr>
        <p:spPr>
          <a:xfrm>
            <a:off x="2070793" y="3569691"/>
            <a:ext cx="1551187" cy="4732227"/>
          </a:xfrm>
          <a:custGeom>
            <a:avLst/>
            <a:gdLst>
              <a:gd name="connsiteX0" fmla="*/ 585070 w 1177640"/>
              <a:gd name="connsiteY0" fmla="*/ 2226143 h 3592643"/>
              <a:gd name="connsiteX1" fmla="*/ 561189 w 1177640"/>
              <a:gd name="connsiteY1" fmla="*/ 2267142 h 3592643"/>
              <a:gd name="connsiteX2" fmla="*/ 554690 w 1177640"/>
              <a:gd name="connsiteY2" fmla="*/ 2593905 h 3592643"/>
              <a:gd name="connsiteX3" fmla="*/ 527523 w 1177640"/>
              <a:gd name="connsiteY3" fmla="*/ 3153765 h 3592643"/>
              <a:gd name="connsiteX4" fmla="*/ 516689 w 1177640"/>
              <a:gd name="connsiteY4" fmla="*/ 3239711 h 3592643"/>
              <a:gd name="connsiteX5" fmla="*/ 550580 w 1177640"/>
              <a:gd name="connsiteY5" fmla="*/ 3175153 h 3592643"/>
              <a:gd name="connsiteX6" fmla="*/ 585574 w 1177640"/>
              <a:gd name="connsiteY6" fmla="*/ 2667206 h 3592643"/>
              <a:gd name="connsiteX7" fmla="*/ 585070 w 1177640"/>
              <a:gd name="connsiteY7" fmla="*/ 2226143 h 3592643"/>
              <a:gd name="connsiteX8" fmla="*/ 635875 w 1177640"/>
              <a:gd name="connsiteY8" fmla="*/ 610 h 3592643"/>
              <a:gd name="connsiteX9" fmla="*/ 678812 w 1177640"/>
              <a:gd name="connsiteY9" fmla="*/ 6372 h 3592643"/>
              <a:gd name="connsiteX10" fmla="*/ 794450 w 1177640"/>
              <a:gd name="connsiteY10" fmla="*/ 64676 h 3592643"/>
              <a:gd name="connsiteX11" fmla="*/ 842371 w 1177640"/>
              <a:gd name="connsiteY11" fmla="*/ 195058 h 3592643"/>
              <a:gd name="connsiteX12" fmla="*/ 817529 w 1177640"/>
              <a:gd name="connsiteY12" fmla="*/ 344292 h 3592643"/>
              <a:gd name="connsiteX13" fmla="*/ 812800 w 1177640"/>
              <a:gd name="connsiteY13" fmla="*/ 506091 h 3592643"/>
              <a:gd name="connsiteX14" fmla="*/ 977900 w 1177640"/>
              <a:gd name="connsiteY14" fmla="*/ 576090 h 3592643"/>
              <a:gd name="connsiteX15" fmla="*/ 1129627 w 1177640"/>
              <a:gd name="connsiteY15" fmla="*/ 639811 h 3592643"/>
              <a:gd name="connsiteX16" fmla="*/ 1152475 w 1177640"/>
              <a:gd name="connsiteY16" fmla="*/ 723792 h 3592643"/>
              <a:gd name="connsiteX17" fmla="*/ 1170274 w 1177640"/>
              <a:gd name="connsiteY17" fmla="*/ 950401 h 3592643"/>
              <a:gd name="connsiteX18" fmla="*/ 1161841 w 1177640"/>
              <a:gd name="connsiteY18" fmla="*/ 1216981 h 3592643"/>
              <a:gd name="connsiteX19" fmla="*/ 1101544 w 1177640"/>
              <a:gd name="connsiteY19" fmla="*/ 1405230 h 3592643"/>
              <a:gd name="connsiteX20" fmla="*/ 1055378 w 1177640"/>
              <a:gd name="connsiteY20" fmla="*/ 1754600 h 3592643"/>
              <a:gd name="connsiteX21" fmla="*/ 1027096 w 1177640"/>
              <a:gd name="connsiteY21" fmla="*/ 2054155 h 3592643"/>
              <a:gd name="connsiteX22" fmla="*/ 985353 w 1177640"/>
              <a:gd name="connsiteY22" fmla="*/ 2244655 h 3592643"/>
              <a:gd name="connsiteX23" fmla="*/ 939676 w 1177640"/>
              <a:gd name="connsiteY23" fmla="*/ 2581205 h 3592643"/>
              <a:gd name="connsiteX24" fmla="*/ 908247 w 1177640"/>
              <a:gd name="connsiteY24" fmla="*/ 2907269 h 3592643"/>
              <a:gd name="connsiteX25" fmla="*/ 846790 w 1177640"/>
              <a:gd name="connsiteY25" fmla="*/ 3245869 h 3592643"/>
              <a:gd name="connsiteX26" fmla="*/ 869635 w 1177640"/>
              <a:gd name="connsiteY26" fmla="*/ 3365423 h 3592643"/>
              <a:gd name="connsiteX27" fmla="*/ 942511 w 1177640"/>
              <a:gd name="connsiteY27" fmla="*/ 3518552 h 3592643"/>
              <a:gd name="connsiteX28" fmla="*/ 630868 w 1177640"/>
              <a:gd name="connsiteY28" fmla="*/ 3581152 h 3592643"/>
              <a:gd name="connsiteX29" fmla="*/ 518786 w 1177640"/>
              <a:gd name="connsiteY29" fmla="*/ 3592643 h 3592643"/>
              <a:gd name="connsiteX30" fmla="*/ 515616 w 1177640"/>
              <a:gd name="connsiteY30" fmla="*/ 3537774 h 3592643"/>
              <a:gd name="connsiteX31" fmla="*/ 509819 w 1177640"/>
              <a:gd name="connsiteY31" fmla="*/ 3432105 h 3592643"/>
              <a:gd name="connsiteX32" fmla="*/ 494896 w 1177640"/>
              <a:gd name="connsiteY32" fmla="*/ 3412307 h 3592643"/>
              <a:gd name="connsiteX33" fmla="*/ 482600 w 1177640"/>
              <a:gd name="connsiteY33" fmla="*/ 3490324 h 3592643"/>
              <a:gd name="connsiteX34" fmla="*/ 386909 w 1177640"/>
              <a:gd name="connsiteY34" fmla="*/ 3552755 h 3592643"/>
              <a:gd name="connsiteX35" fmla="*/ 266700 w 1177640"/>
              <a:gd name="connsiteY35" fmla="*/ 3512616 h 3592643"/>
              <a:gd name="connsiteX36" fmla="*/ 249618 w 1177640"/>
              <a:gd name="connsiteY36" fmla="*/ 3501955 h 3592643"/>
              <a:gd name="connsiteX37" fmla="*/ 191729 w 1177640"/>
              <a:gd name="connsiteY37" fmla="*/ 3404383 h 3592643"/>
              <a:gd name="connsiteX38" fmla="*/ 198893 w 1177640"/>
              <a:gd name="connsiteY38" fmla="*/ 3310159 h 3592643"/>
              <a:gd name="connsiteX39" fmla="*/ 226208 w 1177640"/>
              <a:gd name="connsiteY39" fmla="*/ 3235056 h 3592643"/>
              <a:gd name="connsiteX40" fmla="*/ 218518 w 1177640"/>
              <a:gd name="connsiteY40" fmla="*/ 3134751 h 3592643"/>
              <a:gd name="connsiteX41" fmla="*/ 187056 w 1177640"/>
              <a:gd name="connsiteY41" fmla="*/ 3063805 h 3592643"/>
              <a:gd name="connsiteX42" fmla="*/ 202918 w 1177640"/>
              <a:gd name="connsiteY42" fmla="*/ 2784405 h 3592643"/>
              <a:gd name="connsiteX43" fmla="*/ 231007 w 1177640"/>
              <a:gd name="connsiteY43" fmla="*/ 2427537 h 3592643"/>
              <a:gd name="connsiteX44" fmla="*/ 223318 w 1177640"/>
              <a:gd name="connsiteY44" fmla="*/ 2302401 h 3592643"/>
              <a:gd name="connsiteX45" fmla="*/ 182951 w 1177640"/>
              <a:gd name="connsiteY45" fmla="*/ 2132219 h 3592643"/>
              <a:gd name="connsiteX46" fmla="*/ 156183 w 1177640"/>
              <a:gd name="connsiteY46" fmla="*/ 2008172 h 3592643"/>
              <a:gd name="connsiteX47" fmla="*/ 159123 w 1177640"/>
              <a:gd name="connsiteY47" fmla="*/ 1826955 h 3592643"/>
              <a:gd name="connsiteX48" fmla="*/ 168381 w 1177640"/>
              <a:gd name="connsiteY48" fmla="*/ 1647271 h 3592643"/>
              <a:gd name="connsiteX49" fmla="*/ 123744 w 1177640"/>
              <a:gd name="connsiteY49" fmla="*/ 1568138 h 3592643"/>
              <a:gd name="connsiteX50" fmla="*/ 39553 w 1177640"/>
              <a:gd name="connsiteY50" fmla="*/ 1379480 h 3592643"/>
              <a:gd name="connsiteX51" fmla="*/ 0 w 1177640"/>
              <a:gd name="connsiteY51" fmla="*/ 1087192 h 3592643"/>
              <a:gd name="connsiteX52" fmla="*/ 26693 w 1177640"/>
              <a:gd name="connsiteY52" fmla="*/ 854626 h 3592643"/>
              <a:gd name="connsiteX53" fmla="*/ 65130 w 1177640"/>
              <a:gd name="connsiteY53" fmla="*/ 721895 h 3592643"/>
              <a:gd name="connsiteX54" fmla="*/ 95231 w 1177640"/>
              <a:gd name="connsiteY54" fmla="*/ 610952 h 3592643"/>
              <a:gd name="connsiteX55" fmla="*/ 341316 w 1177640"/>
              <a:gd name="connsiteY55" fmla="*/ 522868 h 3592643"/>
              <a:gd name="connsiteX56" fmla="*/ 494711 w 1177640"/>
              <a:gd name="connsiteY56" fmla="*/ 418470 h 3592643"/>
              <a:gd name="connsiteX57" fmla="*/ 482082 w 1177640"/>
              <a:gd name="connsiteY57" fmla="*/ 342462 h 3592643"/>
              <a:gd name="connsiteX58" fmla="*/ 469900 w 1177640"/>
              <a:gd name="connsiteY58" fmla="*/ 206305 h 3592643"/>
              <a:gd name="connsiteX59" fmla="*/ 482600 w 1177640"/>
              <a:gd name="connsiteY59" fmla="*/ 157183 h 3592643"/>
              <a:gd name="connsiteX60" fmla="*/ 552450 w 1177640"/>
              <a:gd name="connsiteY60" fmla="*/ 28437 h 3592643"/>
              <a:gd name="connsiteX61" fmla="*/ 635875 w 1177640"/>
              <a:gd name="connsiteY61" fmla="*/ 610 h 359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177640" h="3592643">
                <a:moveTo>
                  <a:pt x="585070" y="2226143"/>
                </a:moveTo>
                <a:cubicBezTo>
                  <a:pt x="579407" y="2222643"/>
                  <a:pt x="568661" y="2241093"/>
                  <a:pt x="561189" y="2267142"/>
                </a:cubicBezTo>
                <a:cubicBezTo>
                  <a:pt x="552354" y="2297945"/>
                  <a:pt x="550081" y="2412194"/>
                  <a:pt x="554690" y="2593905"/>
                </a:cubicBezTo>
                <a:cubicBezTo>
                  <a:pt x="563278" y="2932464"/>
                  <a:pt x="554540" y="3112532"/>
                  <a:pt x="527523" y="3153765"/>
                </a:cubicBezTo>
                <a:cubicBezTo>
                  <a:pt x="507022" y="3185053"/>
                  <a:pt x="501986" y="3225008"/>
                  <a:pt x="516689" y="3239711"/>
                </a:cubicBezTo>
                <a:cubicBezTo>
                  <a:pt x="521468" y="3244490"/>
                  <a:pt x="536719" y="3215439"/>
                  <a:pt x="550580" y="3175153"/>
                </a:cubicBezTo>
                <a:cubicBezTo>
                  <a:pt x="572866" y="3110379"/>
                  <a:pt x="576914" y="3051617"/>
                  <a:pt x="585574" y="2667206"/>
                </a:cubicBezTo>
                <a:cubicBezTo>
                  <a:pt x="590959" y="2428121"/>
                  <a:pt x="590733" y="2229643"/>
                  <a:pt x="585070" y="2226143"/>
                </a:cubicBezTo>
                <a:close/>
                <a:moveTo>
                  <a:pt x="635875" y="610"/>
                </a:moveTo>
                <a:cubicBezTo>
                  <a:pt x="647321" y="1558"/>
                  <a:pt x="661098" y="3572"/>
                  <a:pt x="678812" y="6372"/>
                </a:cubicBezTo>
                <a:cubicBezTo>
                  <a:pt x="742768" y="16481"/>
                  <a:pt x="760531" y="25437"/>
                  <a:pt x="794450" y="64676"/>
                </a:cubicBezTo>
                <a:cubicBezTo>
                  <a:pt x="827740" y="103187"/>
                  <a:pt x="835854" y="125261"/>
                  <a:pt x="842371" y="195058"/>
                </a:cubicBezTo>
                <a:cubicBezTo>
                  <a:pt x="849284" y="269079"/>
                  <a:pt x="846327" y="286841"/>
                  <a:pt x="817529" y="344292"/>
                </a:cubicBezTo>
                <a:cubicBezTo>
                  <a:pt x="773707" y="431718"/>
                  <a:pt x="772409" y="476138"/>
                  <a:pt x="812800" y="506091"/>
                </a:cubicBezTo>
                <a:cubicBezTo>
                  <a:pt x="830263" y="519041"/>
                  <a:pt x="904557" y="550541"/>
                  <a:pt x="977900" y="576090"/>
                </a:cubicBezTo>
                <a:cubicBezTo>
                  <a:pt x="1051243" y="601640"/>
                  <a:pt x="1119519" y="630315"/>
                  <a:pt x="1129627" y="639811"/>
                </a:cubicBezTo>
                <a:cubicBezTo>
                  <a:pt x="1139734" y="649308"/>
                  <a:pt x="1150016" y="687099"/>
                  <a:pt x="1152475" y="723792"/>
                </a:cubicBezTo>
                <a:cubicBezTo>
                  <a:pt x="1154935" y="760484"/>
                  <a:pt x="1162945" y="862458"/>
                  <a:pt x="1170274" y="950401"/>
                </a:cubicBezTo>
                <a:cubicBezTo>
                  <a:pt x="1181711" y="1087629"/>
                  <a:pt x="1180515" y="1125422"/>
                  <a:pt x="1161841" y="1216981"/>
                </a:cubicBezTo>
                <a:cubicBezTo>
                  <a:pt x="1149873" y="1275657"/>
                  <a:pt x="1122739" y="1360369"/>
                  <a:pt x="1101544" y="1405230"/>
                </a:cubicBezTo>
                <a:cubicBezTo>
                  <a:pt x="1063467" y="1485820"/>
                  <a:pt x="1062914" y="1490000"/>
                  <a:pt x="1055378" y="1754600"/>
                </a:cubicBezTo>
                <a:cubicBezTo>
                  <a:pt x="1049210" y="1971129"/>
                  <a:pt x="1043795" y="2028484"/>
                  <a:pt x="1027096" y="2054155"/>
                </a:cubicBezTo>
                <a:cubicBezTo>
                  <a:pt x="1015123" y="2072561"/>
                  <a:pt x="997579" y="2152624"/>
                  <a:pt x="985353" y="2244655"/>
                </a:cubicBezTo>
                <a:cubicBezTo>
                  <a:pt x="973754" y="2331968"/>
                  <a:pt x="953199" y="2483415"/>
                  <a:pt x="939676" y="2581205"/>
                </a:cubicBezTo>
                <a:cubicBezTo>
                  <a:pt x="926152" y="2678995"/>
                  <a:pt x="912009" y="2825724"/>
                  <a:pt x="908247" y="2907269"/>
                </a:cubicBezTo>
                <a:cubicBezTo>
                  <a:pt x="899847" y="3089338"/>
                  <a:pt x="885383" y="3169033"/>
                  <a:pt x="846790" y="3245869"/>
                </a:cubicBezTo>
                <a:cubicBezTo>
                  <a:pt x="809568" y="3319977"/>
                  <a:pt x="820063" y="3374900"/>
                  <a:pt x="869635" y="3365423"/>
                </a:cubicBezTo>
                <a:cubicBezTo>
                  <a:pt x="939288" y="3352109"/>
                  <a:pt x="995625" y="3470484"/>
                  <a:pt x="942511" y="3518552"/>
                </a:cubicBezTo>
                <a:cubicBezTo>
                  <a:pt x="917880" y="3540842"/>
                  <a:pt x="807213" y="3563072"/>
                  <a:pt x="630868" y="3581152"/>
                </a:cubicBezTo>
                <a:lnTo>
                  <a:pt x="518786" y="3592643"/>
                </a:lnTo>
                <a:lnTo>
                  <a:pt x="515616" y="3537774"/>
                </a:lnTo>
                <a:cubicBezTo>
                  <a:pt x="513872" y="3507596"/>
                  <a:pt x="511264" y="3460045"/>
                  <a:pt x="509819" y="3432105"/>
                </a:cubicBezTo>
                <a:cubicBezTo>
                  <a:pt x="507410" y="3385522"/>
                  <a:pt x="506172" y="3383878"/>
                  <a:pt x="494896" y="3412307"/>
                </a:cubicBezTo>
                <a:cubicBezTo>
                  <a:pt x="488133" y="3429359"/>
                  <a:pt x="482600" y="3464466"/>
                  <a:pt x="482600" y="3490324"/>
                </a:cubicBezTo>
                <a:cubicBezTo>
                  <a:pt x="482600" y="3544210"/>
                  <a:pt x="469502" y="3552755"/>
                  <a:pt x="386909" y="3552755"/>
                </a:cubicBezTo>
                <a:cubicBezTo>
                  <a:pt x="329991" y="3552755"/>
                  <a:pt x="266700" y="3531622"/>
                  <a:pt x="266700" y="3512616"/>
                </a:cubicBezTo>
                <a:cubicBezTo>
                  <a:pt x="266700" y="3506753"/>
                  <a:pt x="259013" y="3501955"/>
                  <a:pt x="249618" y="3501955"/>
                </a:cubicBezTo>
                <a:cubicBezTo>
                  <a:pt x="215981" y="3501955"/>
                  <a:pt x="187967" y="3454738"/>
                  <a:pt x="191729" y="3404383"/>
                </a:cubicBezTo>
                <a:cubicBezTo>
                  <a:pt x="193722" y="3377720"/>
                  <a:pt x="196945" y="3335319"/>
                  <a:pt x="198893" y="3310159"/>
                </a:cubicBezTo>
                <a:cubicBezTo>
                  <a:pt x="200841" y="3284999"/>
                  <a:pt x="213133" y="3251203"/>
                  <a:pt x="226208" y="3235056"/>
                </a:cubicBezTo>
                <a:cubicBezTo>
                  <a:pt x="249577" y="3206196"/>
                  <a:pt x="249447" y="3204495"/>
                  <a:pt x="218518" y="3134751"/>
                </a:cubicBezTo>
                <a:lnTo>
                  <a:pt x="187056" y="3063805"/>
                </a:lnTo>
                <a:lnTo>
                  <a:pt x="202918" y="2784405"/>
                </a:lnTo>
                <a:cubicBezTo>
                  <a:pt x="211642" y="2630735"/>
                  <a:pt x="224282" y="2470145"/>
                  <a:pt x="231007" y="2427537"/>
                </a:cubicBezTo>
                <a:cubicBezTo>
                  <a:pt x="240842" y="2365229"/>
                  <a:pt x="239337" y="2340742"/>
                  <a:pt x="223318" y="2302401"/>
                </a:cubicBezTo>
                <a:cubicBezTo>
                  <a:pt x="212363" y="2276184"/>
                  <a:pt x="194198" y="2199601"/>
                  <a:pt x="182951" y="2132219"/>
                </a:cubicBezTo>
                <a:cubicBezTo>
                  <a:pt x="171703" y="2064836"/>
                  <a:pt x="159658" y="2009015"/>
                  <a:pt x="156183" y="2008172"/>
                </a:cubicBezTo>
                <a:cubicBezTo>
                  <a:pt x="152708" y="2007329"/>
                  <a:pt x="154031" y="1925781"/>
                  <a:pt x="159123" y="1826955"/>
                </a:cubicBezTo>
                <a:lnTo>
                  <a:pt x="168381" y="1647271"/>
                </a:lnTo>
                <a:lnTo>
                  <a:pt x="123744" y="1568138"/>
                </a:lnTo>
                <a:cubicBezTo>
                  <a:pt x="99194" y="1524615"/>
                  <a:pt x="61308" y="1439719"/>
                  <a:pt x="39553" y="1379480"/>
                </a:cubicBezTo>
                <a:cubicBezTo>
                  <a:pt x="2188" y="1276015"/>
                  <a:pt x="0" y="1259844"/>
                  <a:pt x="0" y="1087192"/>
                </a:cubicBezTo>
                <a:cubicBezTo>
                  <a:pt x="0" y="925742"/>
                  <a:pt x="3113" y="898621"/>
                  <a:pt x="26693" y="854626"/>
                </a:cubicBezTo>
                <a:cubicBezTo>
                  <a:pt x="41374" y="827234"/>
                  <a:pt x="58671" y="767505"/>
                  <a:pt x="65130" y="721895"/>
                </a:cubicBezTo>
                <a:cubicBezTo>
                  <a:pt x="71589" y="676286"/>
                  <a:pt x="85134" y="626361"/>
                  <a:pt x="95231" y="610952"/>
                </a:cubicBezTo>
                <a:cubicBezTo>
                  <a:pt x="116055" y="579171"/>
                  <a:pt x="202962" y="548063"/>
                  <a:pt x="341316" y="522868"/>
                </a:cubicBezTo>
                <a:cubicBezTo>
                  <a:pt x="446379" y="503736"/>
                  <a:pt x="476904" y="482961"/>
                  <a:pt x="494711" y="418470"/>
                </a:cubicBezTo>
                <a:cubicBezTo>
                  <a:pt x="504884" y="381626"/>
                  <a:pt x="502740" y="368724"/>
                  <a:pt x="482082" y="342462"/>
                </a:cubicBezTo>
                <a:cubicBezTo>
                  <a:pt x="455654" y="308865"/>
                  <a:pt x="447706" y="220022"/>
                  <a:pt x="469900" y="206305"/>
                </a:cubicBezTo>
                <a:cubicBezTo>
                  <a:pt x="476885" y="201988"/>
                  <a:pt x="482600" y="179883"/>
                  <a:pt x="482600" y="157183"/>
                </a:cubicBezTo>
                <a:cubicBezTo>
                  <a:pt x="482600" y="92816"/>
                  <a:pt x="497609" y="65152"/>
                  <a:pt x="552450" y="28437"/>
                </a:cubicBezTo>
                <a:cubicBezTo>
                  <a:pt x="588177" y="4519"/>
                  <a:pt x="601536" y="-2234"/>
                  <a:pt x="635875" y="61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422EF995-A3FD-4A07-8BFA-2C492A9CDC55}"/>
              </a:ext>
            </a:extLst>
          </p:cNvPr>
          <p:cNvSpPr/>
          <p:nvPr/>
        </p:nvSpPr>
        <p:spPr>
          <a:xfrm>
            <a:off x="3200400" y="4410710"/>
            <a:ext cx="8153400" cy="2072779"/>
          </a:xfrm>
          <a:custGeom>
            <a:avLst/>
            <a:gdLst>
              <a:gd name="connsiteX0" fmla="*/ 480060 w 8153400"/>
              <a:gd name="connsiteY0" fmla="*/ 0 h 2072779"/>
              <a:gd name="connsiteX1" fmla="*/ 1214787 w 8153400"/>
              <a:gd name="connsiteY1" fmla="*/ 402590 h 2072779"/>
              <a:gd name="connsiteX2" fmla="*/ 8040128 w 8153400"/>
              <a:gd name="connsiteY2" fmla="*/ 402590 h 2072779"/>
              <a:gd name="connsiteX3" fmla="*/ 8153400 w 8153400"/>
              <a:gd name="connsiteY3" fmla="*/ 515862 h 2072779"/>
              <a:gd name="connsiteX4" fmla="*/ 8153400 w 8153400"/>
              <a:gd name="connsiteY4" fmla="*/ 1959507 h 2072779"/>
              <a:gd name="connsiteX5" fmla="*/ 8040128 w 8153400"/>
              <a:gd name="connsiteY5" fmla="*/ 2072779 h 2072779"/>
              <a:gd name="connsiteX6" fmla="*/ 113272 w 8153400"/>
              <a:gd name="connsiteY6" fmla="*/ 2072779 h 2072779"/>
              <a:gd name="connsiteX7" fmla="*/ 0 w 8153400"/>
              <a:gd name="connsiteY7" fmla="*/ 1959507 h 2072779"/>
              <a:gd name="connsiteX8" fmla="*/ 0 w 8153400"/>
              <a:gd name="connsiteY8" fmla="*/ 515862 h 2072779"/>
              <a:gd name="connsiteX9" fmla="*/ 113272 w 8153400"/>
              <a:gd name="connsiteY9" fmla="*/ 402590 h 2072779"/>
              <a:gd name="connsiteX10" fmla="*/ 480060 w 8153400"/>
              <a:gd name="connsiteY10" fmla="*/ 402590 h 2072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53400" h="2072779">
                <a:moveTo>
                  <a:pt x="480060" y="0"/>
                </a:moveTo>
                <a:lnTo>
                  <a:pt x="1214787" y="402590"/>
                </a:lnTo>
                <a:lnTo>
                  <a:pt x="8040128" y="402590"/>
                </a:lnTo>
                <a:cubicBezTo>
                  <a:pt x="8102686" y="402590"/>
                  <a:pt x="8153400" y="453304"/>
                  <a:pt x="8153400" y="515862"/>
                </a:cubicBezTo>
                <a:lnTo>
                  <a:pt x="8153400" y="1959507"/>
                </a:lnTo>
                <a:cubicBezTo>
                  <a:pt x="8153400" y="2022065"/>
                  <a:pt x="8102686" y="2072779"/>
                  <a:pt x="8040128" y="2072779"/>
                </a:cubicBezTo>
                <a:lnTo>
                  <a:pt x="113272" y="2072779"/>
                </a:lnTo>
                <a:cubicBezTo>
                  <a:pt x="50714" y="2072779"/>
                  <a:pt x="0" y="2022065"/>
                  <a:pt x="0" y="1959507"/>
                </a:cubicBezTo>
                <a:lnTo>
                  <a:pt x="0" y="515862"/>
                </a:lnTo>
                <a:cubicBezTo>
                  <a:pt x="0" y="453304"/>
                  <a:pt x="50714" y="402590"/>
                  <a:pt x="113272" y="402590"/>
                </a:cubicBezTo>
                <a:lnTo>
                  <a:pt x="480060" y="402590"/>
                </a:lnTo>
                <a:close/>
              </a:path>
            </a:pathLst>
          </a:custGeom>
          <a:solidFill>
            <a:schemeClr val="accent1">
              <a:alpha val="81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D7DDEB6-5A83-4F5F-8FBA-D9D5D20AF23E}"/>
              </a:ext>
            </a:extLst>
          </p:cNvPr>
          <p:cNvSpPr txBox="1"/>
          <p:nvPr/>
        </p:nvSpPr>
        <p:spPr>
          <a:xfrm>
            <a:off x="3341687" y="5084089"/>
            <a:ext cx="78708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</a:t>
            </a:r>
            <a:endParaRPr lang="zh-CN" altLang="en-US" sz="7200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199ABF9-175C-4169-A9AE-9B98AC34984F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4F7ADBA-CFD3-4BEF-B36F-4F2D561BA14D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3BCBD6F5-62FB-4F06-B362-E6C4565AC40A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998DB670-1CFE-4E9C-8395-AF00AFF36D37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B5D60BA-108D-438E-8EC2-1323858FD4DB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4EC3315C-2FA3-4C50-AD0F-789FB40001F5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34345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00D047B2-5AE8-4660-944D-EFF091616C68}"/>
              </a:ext>
            </a:extLst>
          </p:cNvPr>
          <p:cNvSpPr/>
          <p:nvPr/>
        </p:nvSpPr>
        <p:spPr>
          <a:xfrm rot="275421">
            <a:off x="2940418" y="1565689"/>
            <a:ext cx="6353175" cy="1817230"/>
          </a:xfrm>
          <a:prstGeom prst="roundRect">
            <a:avLst>
              <a:gd name="adj" fmla="val 50000"/>
            </a:avLst>
          </a:prstGeom>
          <a:solidFill>
            <a:schemeClr val="accent1">
              <a:alpha val="1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7DB0427-F68B-408C-BE1C-157CB12EBA75}"/>
              </a:ext>
            </a:extLst>
          </p:cNvPr>
          <p:cNvGrpSpPr/>
          <p:nvPr/>
        </p:nvGrpSpPr>
        <p:grpSpPr>
          <a:xfrm>
            <a:off x="3663695" y="1713116"/>
            <a:ext cx="1655976" cy="1256488"/>
            <a:chOff x="6835519" y="2359828"/>
            <a:chExt cx="1655976" cy="125648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899B4EB-E364-4E7F-BCD6-3E55971D9B65}"/>
                </a:ext>
              </a:extLst>
            </p:cNvPr>
            <p:cNvSpPr/>
            <p:nvPr/>
          </p:nvSpPr>
          <p:spPr>
            <a:xfrm rot="18939523">
              <a:off x="6835519" y="2359828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541909C-5BCB-47AD-861E-DB76308E60B4}"/>
                </a:ext>
              </a:extLst>
            </p:cNvPr>
            <p:cNvSpPr txBox="1"/>
            <p:nvPr/>
          </p:nvSpPr>
          <p:spPr>
            <a:xfrm>
              <a:off x="7054201" y="2600654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60</a:t>
              </a:r>
              <a:endParaRPr lang="zh-CN" altLang="en-US" sz="60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4802E97-0091-466B-A6BD-6FD08ED1FC79}"/>
                </a:ext>
              </a:extLst>
            </p:cNvPr>
            <p:cNvSpPr txBox="1"/>
            <p:nvPr/>
          </p:nvSpPr>
          <p:spPr>
            <a:xfrm>
              <a:off x="8059968" y="3097437"/>
              <a:ext cx="431527" cy="400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72F0CD7-89B8-44B2-A446-D1D3981C0A94}"/>
              </a:ext>
            </a:extLst>
          </p:cNvPr>
          <p:cNvGrpSpPr/>
          <p:nvPr/>
        </p:nvGrpSpPr>
        <p:grpSpPr>
          <a:xfrm>
            <a:off x="7380626" y="2172404"/>
            <a:ext cx="1437294" cy="1165516"/>
            <a:chOff x="7054201" y="2450800"/>
            <a:chExt cx="1437294" cy="116551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873D956-6D36-4859-87AE-0CBDC0F66E75}"/>
                </a:ext>
              </a:extLst>
            </p:cNvPr>
            <p:cNvSpPr/>
            <p:nvPr/>
          </p:nvSpPr>
          <p:spPr>
            <a:xfrm rot="1233651">
              <a:off x="7377672" y="2450800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5B2800-545A-4611-BA60-D383C83FBE04}"/>
                </a:ext>
              </a:extLst>
            </p:cNvPr>
            <p:cNvSpPr txBox="1"/>
            <p:nvPr/>
          </p:nvSpPr>
          <p:spPr>
            <a:xfrm>
              <a:off x="7054201" y="2600653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6000" dirty="0">
                  <a:solidFill>
                    <a:srgbClr val="5B88CB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0</a:t>
              </a:r>
              <a:endParaRPr lang="zh-CN" altLang="en-US" sz="6000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786AC7E-BED8-4312-9165-D6E6CDBBF3A0}"/>
                </a:ext>
              </a:extLst>
            </p:cNvPr>
            <p:cNvSpPr txBox="1"/>
            <p:nvPr/>
          </p:nvSpPr>
          <p:spPr>
            <a:xfrm>
              <a:off x="8059968" y="3097438"/>
              <a:ext cx="431527" cy="400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0EFD7AA-6D2B-468F-A495-146A73CE2CA9}"/>
              </a:ext>
            </a:extLst>
          </p:cNvPr>
          <p:cNvCxnSpPr>
            <a:cxnSpLocks/>
          </p:cNvCxnSpPr>
          <p:nvPr/>
        </p:nvCxnSpPr>
        <p:spPr>
          <a:xfrm flipV="1">
            <a:off x="5800726" y="1597973"/>
            <a:ext cx="1165502" cy="1739947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116D8E2-4213-4031-A481-4C29867FB629}"/>
              </a:ext>
            </a:extLst>
          </p:cNvPr>
          <p:cNvSpPr txBox="1"/>
          <p:nvPr/>
        </p:nvSpPr>
        <p:spPr>
          <a:xfrm>
            <a:off x="1214922" y="3546376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2EB4A3C-B8CC-48F1-A044-3A9C70E2C171}"/>
              </a:ext>
            </a:extLst>
          </p:cNvPr>
          <p:cNvSpPr txBox="1"/>
          <p:nvPr/>
        </p:nvSpPr>
        <p:spPr>
          <a:xfrm>
            <a:off x="1214922" y="4066721"/>
            <a:ext cx="3672956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947CA0F-0C00-4635-BE6E-EB6323390BBC}"/>
              </a:ext>
            </a:extLst>
          </p:cNvPr>
          <p:cNvGrpSpPr/>
          <p:nvPr/>
        </p:nvGrpSpPr>
        <p:grpSpPr>
          <a:xfrm>
            <a:off x="812302" y="5119787"/>
            <a:ext cx="805240" cy="757308"/>
            <a:chOff x="812302" y="5527963"/>
            <a:chExt cx="805240" cy="75730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A203620-43CF-4BFC-9BE4-77C9F36E608C}"/>
                </a:ext>
              </a:extLst>
            </p:cNvPr>
            <p:cNvSpPr/>
            <p:nvPr/>
          </p:nvSpPr>
          <p:spPr>
            <a:xfrm>
              <a:off x="812302" y="5527963"/>
              <a:ext cx="805240" cy="757308"/>
            </a:xfrm>
            <a:custGeom>
              <a:avLst/>
              <a:gdLst>
                <a:gd name="connsiteX0" fmla="*/ 105690 w 805240"/>
                <a:gd name="connsiteY0" fmla="*/ 0 h 757308"/>
                <a:gd name="connsiteX1" fmla="*/ 805240 w 805240"/>
                <a:gd name="connsiteY1" fmla="*/ 0 h 757308"/>
                <a:gd name="connsiteX2" fmla="*/ 805240 w 805240"/>
                <a:gd name="connsiteY2" fmla="*/ 757308 h 757308"/>
                <a:gd name="connsiteX3" fmla="*/ 0 w 805240"/>
                <a:gd name="connsiteY3" fmla="*/ 757308 h 7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40" h="757308">
                  <a:moveTo>
                    <a:pt x="105690" y="0"/>
                  </a:moveTo>
                  <a:lnTo>
                    <a:pt x="805240" y="0"/>
                  </a:lnTo>
                  <a:lnTo>
                    <a:pt x="805240" y="757308"/>
                  </a:lnTo>
                  <a:lnTo>
                    <a:pt x="0" y="757308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chemeClr val="accent3"/>
                  </a:gs>
                  <a:gs pos="53000">
                    <a:schemeClr val="accent3">
                      <a:alpha val="0"/>
                    </a:schemeClr>
                  </a:gs>
                </a:gsLst>
                <a:lin ang="18600000" scaled="0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171ABE8-AFB7-4474-B4B8-BCD8E381BCC9}"/>
                </a:ext>
              </a:extLst>
            </p:cNvPr>
            <p:cNvSpPr/>
            <p:nvPr/>
          </p:nvSpPr>
          <p:spPr>
            <a:xfrm>
              <a:off x="914617" y="5852781"/>
              <a:ext cx="361733" cy="340201"/>
            </a:xfrm>
            <a:custGeom>
              <a:avLst/>
              <a:gdLst>
                <a:gd name="connsiteX0" fmla="*/ 105690 w 805240"/>
                <a:gd name="connsiteY0" fmla="*/ 0 h 757308"/>
                <a:gd name="connsiteX1" fmla="*/ 805240 w 805240"/>
                <a:gd name="connsiteY1" fmla="*/ 0 h 757308"/>
                <a:gd name="connsiteX2" fmla="*/ 805240 w 805240"/>
                <a:gd name="connsiteY2" fmla="*/ 757308 h 757308"/>
                <a:gd name="connsiteX3" fmla="*/ 0 w 805240"/>
                <a:gd name="connsiteY3" fmla="*/ 757308 h 7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40" h="757308">
                  <a:moveTo>
                    <a:pt x="105690" y="0"/>
                  </a:moveTo>
                  <a:lnTo>
                    <a:pt x="805240" y="0"/>
                  </a:lnTo>
                  <a:lnTo>
                    <a:pt x="805240" y="757308"/>
                  </a:lnTo>
                  <a:lnTo>
                    <a:pt x="0" y="757308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chemeClr val="accent3"/>
                  </a:gs>
                  <a:gs pos="53000">
                    <a:schemeClr val="accent3">
                      <a:alpha val="0"/>
                    </a:schemeClr>
                  </a:gs>
                </a:gsLst>
                <a:lin ang="18600000" scaled="0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0C42DF9-512F-4AE8-A0CF-93E191392FBF}"/>
              </a:ext>
            </a:extLst>
          </p:cNvPr>
          <p:cNvSpPr txBox="1"/>
          <p:nvPr/>
        </p:nvSpPr>
        <p:spPr>
          <a:xfrm>
            <a:off x="7638007" y="4430722"/>
            <a:ext cx="3672956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CB1593C-C582-4EC0-8A35-F4350B4ECB72}"/>
              </a:ext>
            </a:extLst>
          </p:cNvPr>
          <p:cNvSpPr txBox="1"/>
          <p:nvPr/>
        </p:nvSpPr>
        <p:spPr>
          <a:xfrm>
            <a:off x="9630708" y="390750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12EE41D-E18C-4D8D-879D-38117E1598EE}"/>
              </a:ext>
            </a:extLst>
          </p:cNvPr>
          <p:cNvGrpSpPr/>
          <p:nvPr/>
        </p:nvGrpSpPr>
        <p:grpSpPr>
          <a:xfrm flipH="1" flipV="1">
            <a:off x="10732156" y="3688067"/>
            <a:ext cx="805240" cy="757308"/>
            <a:chOff x="812302" y="5527963"/>
            <a:chExt cx="805240" cy="75730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E980482-067C-448D-9223-1AB7D6EF5361}"/>
                </a:ext>
              </a:extLst>
            </p:cNvPr>
            <p:cNvSpPr/>
            <p:nvPr/>
          </p:nvSpPr>
          <p:spPr>
            <a:xfrm>
              <a:off x="812302" y="5527963"/>
              <a:ext cx="805240" cy="757308"/>
            </a:xfrm>
            <a:custGeom>
              <a:avLst/>
              <a:gdLst>
                <a:gd name="connsiteX0" fmla="*/ 105690 w 805240"/>
                <a:gd name="connsiteY0" fmla="*/ 0 h 757308"/>
                <a:gd name="connsiteX1" fmla="*/ 805240 w 805240"/>
                <a:gd name="connsiteY1" fmla="*/ 0 h 757308"/>
                <a:gd name="connsiteX2" fmla="*/ 805240 w 805240"/>
                <a:gd name="connsiteY2" fmla="*/ 757308 h 757308"/>
                <a:gd name="connsiteX3" fmla="*/ 0 w 805240"/>
                <a:gd name="connsiteY3" fmla="*/ 757308 h 7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40" h="757308">
                  <a:moveTo>
                    <a:pt x="105690" y="0"/>
                  </a:moveTo>
                  <a:lnTo>
                    <a:pt x="805240" y="0"/>
                  </a:lnTo>
                  <a:lnTo>
                    <a:pt x="805240" y="757308"/>
                  </a:lnTo>
                  <a:lnTo>
                    <a:pt x="0" y="757308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chemeClr val="accent3"/>
                  </a:gs>
                  <a:gs pos="53000">
                    <a:schemeClr val="accent3">
                      <a:alpha val="0"/>
                    </a:schemeClr>
                  </a:gs>
                </a:gsLst>
                <a:lin ang="18600000" scaled="0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592551F-8C6C-4ED5-917C-4347121E51E1}"/>
                </a:ext>
              </a:extLst>
            </p:cNvPr>
            <p:cNvSpPr/>
            <p:nvPr/>
          </p:nvSpPr>
          <p:spPr>
            <a:xfrm>
              <a:off x="914617" y="5852781"/>
              <a:ext cx="361733" cy="340201"/>
            </a:xfrm>
            <a:custGeom>
              <a:avLst/>
              <a:gdLst>
                <a:gd name="connsiteX0" fmla="*/ 105690 w 805240"/>
                <a:gd name="connsiteY0" fmla="*/ 0 h 757308"/>
                <a:gd name="connsiteX1" fmla="*/ 805240 w 805240"/>
                <a:gd name="connsiteY1" fmla="*/ 0 h 757308"/>
                <a:gd name="connsiteX2" fmla="*/ 805240 w 805240"/>
                <a:gd name="connsiteY2" fmla="*/ 757308 h 757308"/>
                <a:gd name="connsiteX3" fmla="*/ 0 w 805240"/>
                <a:gd name="connsiteY3" fmla="*/ 757308 h 75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240" h="757308">
                  <a:moveTo>
                    <a:pt x="105690" y="0"/>
                  </a:moveTo>
                  <a:lnTo>
                    <a:pt x="805240" y="0"/>
                  </a:lnTo>
                  <a:lnTo>
                    <a:pt x="805240" y="757308"/>
                  </a:lnTo>
                  <a:lnTo>
                    <a:pt x="0" y="757308"/>
                  </a:lnTo>
                  <a:close/>
                </a:path>
              </a:pathLst>
            </a:custGeom>
            <a:noFill/>
            <a:ln w="15875">
              <a:gradFill>
                <a:gsLst>
                  <a:gs pos="0">
                    <a:schemeClr val="accent3"/>
                  </a:gs>
                  <a:gs pos="53000">
                    <a:schemeClr val="accent3">
                      <a:alpha val="0"/>
                    </a:schemeClr>
                  </a:gs>
                </a:gsLst>
                <a:lin ang="18600000" scaled="0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DECCBAF-4D99-4970-B8B5-76933339FA1A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5B938DB1-228E-4065-875C-C2E3913A3F34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id="{C3D63A2A-854C-4612-8AB1-DBD3F1A67ECC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EA51D73A-B54A-47ED-9B88-DEFCD312FAB5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5D4ED97-342A-4CB6-958F-31A22B436C32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E45D2D5E-B3C7-4FB3-8E5D-959A0E32C72B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7770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7BD06C2D-B478-4A30-AE5B-1009605C1426}"/>
              </a:ext>
            </a:extLst>
          </p:cNvPr>
          <p:cNvGrpSpPr/>
          <p:nvPr/>
        </p:nvGrpSpPr>
        <p:grpSpPr>
          <a:xfrm>
            <a:off x="10250233" y="5795167"/>
            <a:ext cx="1543050" cy="883443"/>
            <a:chOff x="2621756" y="2833688"/>
            <a:chExt cx="1543050" cy="88344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3CEC0C9-0460-4A13-B305-DE86877B5C42}"/>
                </a:ext>
              </a:extLst>
            </p:cNvPr>
            <p:cNvSpPr/>
            <p:nvPr/>
          </p:nvSpPr>
          <p:spPr>
            <a:xfrm>
              <a:off x="2660073" y="2909455"/>
              <a:ext cx="1465118" cy="758536"/>
            </a:xfrm>
            <a:custGeom>
              <a:avLst/>
              <a:gdLst>
                <a:gd name="connsiteX0" fmla="*/ 1465118 w 1465118"/>
                <a:gd name="connsiteY0" fmla="*/ 758536 h 758536"/>
                <a:gd name="connsiteX1" fmla="*/ 820882 w 1465118"/>
                <a:gd name="connsiteY1" fmla="*/ 270163 h 758536"/>
                <a:gd name="connsiteX2" fmla="*/ 0 w 1465118"/>
                <a:gd name="connsiteY2" fmla="*/ 0 h 75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118" h="758536">
                  <a:moveTo>
                    <a:pt x="1465118" y="758536"/>
                  </a:moveTo>
                  <a:cubicBezTo>
                    <a:pt x="1265093" y="577561"/>
                    <a:pt x="1065068" y="396586"/>
                    <a:pt x="820882" y="270163"/>
                  </a:cubicBezTo>
                  <a:cubicBezTo>
                    <a:pt x="576696" y="143740"/>
                    <a:pt x="131618" y="65809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AB8E9D7-646B-4077-BAA5-8680E0D68292}"/>
                </a:ext>
              </a:extLst>
            </p:cNvPr>
            <p:cNvSpPr/>
            <p:nvPr/>
          </p:nvSpPr>
          <p:spPr>
            <a:xfrm>
              <a:off x="2719388" y="2833688"/>
              <a:ext cx="1326356" cy="883443"/>
            </a:xfrm>
            <a:custGeom>
              <a:avLst/>
              <a:gdLst>
                <a:gd name="connsiteX0" fmla="*/ 1326356 w 1326356"/>
                <a:gd name="connsiteY0" fmla="*/ 883443 h 883443"/>
                <a:gd name="connsiteX1" fmla="*/ 1171575 w 1326356"/>
                <a:gd name="connsiteY1" fmla="*/ 531018 h 883443"/>
                <a:gd name="connsiteX2" fmla="*/ 673893 w 1326356"/>
                <a:gd name="connsiteY2" fmla="*/ 395287 h 883443"/>
                <a:gd name="connsiteX3" fmla="*/ 395287 w 1326356"/>
                <a:gd name="connsiteY3" fmla="*/ 130968 h 883443"/>
                <a:gd name="connsiteX4" fmla="*/ 0 w 1326356"/>
                <a:gd name="connsiteY4" fmla="*/ 0 h 88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356" h="883443">
                  <a:moveTo>
                    <a:pt x="1326356" y="883443"/>
                  </a:moveTo>
                  <a:cubicBezTo>
                    <a:pt x="1303337" y="747910"/>
                    <a:pt x="1280319" y="612377"/>
                    <a:pt x="1171575" y="531018"/>
                  </a:cubicBezTo>
                  <a:cubicBezTo>
                    <a:pt x="1062831" y="449659"/>
                    <a:pt x="803274" y="461962"/>
                    <a:pt x="673893" y="395287"/>
                  </a:cubicBezTo>
                  <a:cubicBezTo>
                    <a:pt x="544512" y="328612"/>
                    <a:pt x="507602" y="196849"/>
                    <a:pt x="395287" y="130968"/>
                  </a:cubicBezTo>
                  <a:cubicBezTo>
                    <a:pt x="282972" y="65087"/>
                    <a:pt x="141486" y="32543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7021413-E5E5-4D9A-88FB-834D100951C4}"/>
                </a:ext>
              </a:extLst>
            </p:cNvPr>
            <p:cNvSpPr/>
            <p:nvPr/>
          </p:nvSpPr>
          <p:spPr>
            <a:xfrm>
              <a:off x="2702719" y="2869379"/>
              <a:ext cx="1462087" cy="626296"/>
            </a:xfrm>
            <a:custGeom>
              <a:avLst/>
              <a:gdLst>
                <a:gd name="connsiteX0" fmla="*/ 1462087 w 1462087"/>
                <a:gd name="connsiteY0" fmla="*/ 626296 h 626296"/>
                <a:gd name="connsiteX1" fmla="*/ 745331 w 1462087"/>
                <a:gd name="connsiteY1" fmla="*/ 457227 h 626296"/>
                <a:gd name="connsiteX2" fmla="*/ 388144 w 1462087"/>
                <a:gd name="connsiteY2" fmla="*/ 245296 h 626296"/>
                <a:gd name="connsiteX3" fmla="*/ 142875 w 1462087"/>
                <a:gd name="connsiteY3" fmla="*/ 40509 h 626296"/>
                <a:gd name="connsiteX4" fmla="*/ 0 w 1462087"/>
                <a:gd name="connsiteY4" fmla="*/ 27 h 6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087" h="626296">
                  <a:moveTo>
                    <a:pt x="1462087" y="626296"/>
                  </a:moveTo>
                  <a:cubicBezTo>
                    <a:pt x="1193204" y="573511"/>
                    <a:pt x="924321" y="520727"/>
                    <a:pt x="745331" y="457227"/>
                  </a:cubicBezTo>
                  <a:cubicBezTo>
                    <a:pt x="566341" y="393727"/>
                    <a:pt x="488553" y="314749"/>
                    <a:pt x="388144" y="245296"/>
                  </a:cubicBezTo>
                  <a:cubicBezTo>
                    <a:pt x="287735" y="175843"/>
                    <a:pt x="207566" y="81387"/>
                    <a:pt x="142875" y="40509"/>
                  </a:cubicBezTo>
                  <a:cubicBezTo>
                    <a:pt x="78184" y="-369"/>
                    <a:pt x="39092" y="-171"/>
                    <a:pt x="0" y="27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3DB23E3-DFBF-46B1-9557-60629729DDC2}"/>
                </a:ext>
              </a:extLst>
            </p:cNvPr>
            <p:cNvSpPr/>
            <p:nvPr/>
          </p:nvSpPr>
          <p:spPr>
            <a:xfrm>
              <a:off x="2621756" y="3045619"/>
              <a:ext cx="1538288" cy="504825"/>
            </a:xfrm>
            <a:custGeom>
              <a:avLst/>
              <a:gdLst>
                <a:gd name="connsiteX0" fmla="*/ 1538288 w 1538288"/>
                <a:gd name="connsiteY0" fmla="*/ 504825 h 504825"/>
                <a:gd name="connsiteX1" fmla="*/ 971550 w 1538288"/>
                <a:gd name="connsiteY1" fmla="*/ 397669 h 504825"/>
                <a:gd name="connsiteX2" fmla="*/ 709613 w 1538288"/>
                <a:gd name="connsiteY2" fmla="*/ 183356 h 504825"/>
                <a:gd name="connsiteX3" fmla="*/ 0 w 1538288"/>
                <a:gd name="connsiteY3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288" h="504825">
                  <a:moveTo>
                    <a:pt x="1538288" y="504825"/>
                  </a:moveTo>
                  <a:cubicBezTo>
                    <a:pt x="1323975" y="478036"/>
                    <a:pt x="1109662" y="451247"/>
                    <a:pt x="971550" y="397669"/>
                  </a:cubicBezTo>
                  <a:cubicBezTo>
                    <a:pt x="833438" y="344091"/>
                    <a:pt x="871538" y="249634"/>
                    <a:pt x="709613" y="183356"/>
                  </a:cubicBezTo>
                  <a:cubicBezTo>
                    <a:pt x="547688" y="117078"/>
                    <a:pt x="118665" y="32544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81BFAC8-DFB5-4FA7-9E2F-262CA14D490E}"/>
              </a:ext>
            </a:extLst>
          </p:cNvPr>
          <p:cNvGrpSpPr/>
          <p:nvPr/>
        </p:nvGrpSpPr>
        <p:grpSpPr>
          <a:xfrm>
            <a:off x="7548924" y="4554535"/>
            <a:ext cx="1543050" cy="883443"/>
            <a:chOff x="2621756" y="2833688"/>
            <a:chExt cx="1543050" cy="883443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6E2424D-1296-4733-A896-6F0248BA5C12}"/>
                </a:ext>
              </a:extLst>
            </p:cNvPr>
            <p:cNvSpPr/>
            <p:nvPr/>
          </p:nvSpPr>
          <p:spPr>
            <a:xfrm>
              <a:off x="2660073" y="2909455"/>
              <a:ext cx="1465118" cy="758536"/>
            </a:xfrm>
            <a:custGeom>
              <a:avLst/>
              <a:gdLst>
                <a:gd name="connsiteX0" fmla="*/ 1465118 w 1465118"/>
                <a:gd name="connsiteY0" fmla="*/ 758536 h 758536"/>
                <a:gd name="connsiteX1" fmla="*/ 820882 w 1465118"/>
                <a:gd name="connsiteY1" fmla="*/ 270163 h 758536"/>
                <a:gd name="connsiteX2" fmla="*/ 0 w 1465118"/>
                <a:gd name="connsiteY2" fmla="*/ 0 h 75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118" h="758536">
                  <a:moveTo>
                    <a:pt x="1465118" y="758536"/>
                  </a:moveTo>
                  <a:cubicBezTo>
                    <a:pt x="1265093" y="577561"/>
                    <a:pt x="1065068" y="396586"/>
                    <a:pt x="820882" y="270163"/>
                  </a:cubicBezTo>
                  <a:cubicBezTo>
                    <a:pt x="576696" y="143740"/>
                    <a:pt x="131618" y="65809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63B05D7-7D0B-40F5-A400-FAAB38D46B4E}"/>
                </a:ext>
              </a:extLst>
            </p:cNvPr>
            <p:cNvSpPr/>
            <p:nvPr/>
          </p:nvSpPr>
          <p:spPr>
            <a:xfrm>
              <a:off x="2719388" y="2833688"/>
              <a:ext cx="1326356" cy="883443"/>
            </a:xfrm>
            <a:custGeom>
              <a:avLst/>
              <a:gdLst>
                <a:gd name="connsiteX0" fmla="*/ 1326356 w 1326356"/>
                <a:gd name="connsiteY0" fmla="*/ 883443 h 883443"/>
                <a:gd name="connsiteX1" fmla="*/ 1171575 w 1326356"/>
                <a:gd name="connsiteY1" fmla="*/ 531018 h 883443"/>
                <a:gd name="connsiteX2" fmla="*/ 673893 w 1326356"/>
                <a:gd name="connsiteY2" fmla="*/ 395287 h 883443"/>
                <a:gd name="connsiteX3" fmla="*/ 395287 w 1326356"/>
                <a:gd name="connsiteY3" fmla="*/ 130968 h 883443"/>
                <a:gd name="connsiteX4" fmla="*/ 0 w 1326356"/>
                <a:gd name="connsiteY4" fmla="*/ 0 h 88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356" h="883443">
                  <a:moveTo>
                    <a:pt x="1326356" y="883443"/>
                  </a:moveTo>
                  <a:cubicBezTo>
                    <a:pt x="1303337" y="747910"/>
                    <a:pt x="1280319" y="612377"/>
                    <a:pt x="1171575" y="531018"/>
                  </a:cubicBezTo>
                  <a:cubicBezTo>
                    <a:pt x="1062831" y="449659"/>
                    <a:pt x="803274" y="461962"/>
                    <a:pt x="673893" y="395287"/>
                  </a:cubicBezTo>
                  <a:cubicBezTo>
                    <a:pt x="544512" y="328612"/>
                    <a:pt x="507602" y="196849"/>
                    <a:pt x="395287" y="130968"/>
                  </a:cubicBezTo>
                  <a:cubicBezTo>
                    <a:pt x="282972" y="65087"/>
                    <a:pt x="141486" y="32543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547AF62-E104-4D89-8C41-B4AEC79665D2}"/>
                </a:ext>
              </a:extLst>
            </p:cNvPr>
            <p:cNvSpPr/>
            <p:nvPr/>
          </p:nvSpPr>
          <p:spPr>
            <a:xfrm>
              <a:off x="2702719" y="2869379"/>
              <a:ext cx="1462087" cy="626296"/>
            </a:xfrm>
            <a:custGeom>
              <a:avLst/>
              <a:gdLst>
                <a:gd name="connsiteX0" fmla="*/ 1462087 w 1462087"/>
                <a:gd name="connsiteY0" fmla="*/ 626296 h 626296"/>
                <a:gd name="connsiteX1" fmla="*/ 745331 w 1462087"/>
                <a:gd name="connsiteY1" fmla="*/ 457227 h 626296"/>
                <a:gd name="connsiteX2" fmla="*/ 388144 w 1462087"/>
                <a:gd name="connsiteY2" fmla="*/ 245296 h 626296"/>
                <a:gd name="connsiteX3" fmla="*/ 142875 w 1462087"/>
                <a:gd name="connsiteY3" fmla="*/ 40509 h 626296"/>
                <a:gd name="connsiteX4" fmla="*/ 0 w 1462087"/>
                <a:gd name="connsiteY4" fmla="*/ 27 h 6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087" h="626296">
                  <a:moveTo>
                    <a:pt x="1462087" y="626296"/>
                  </a:moveTo>
                  <a:cubicBezTo>
                    <a:pt x="1193204" y="573511"/>
                    <a:pt x="924321" y="520727"/>
                    <a:pt x="745331" y="457227"/>
                  </a:cubicBezTo>
                  <a:cubicBezTo>
                    <a:pt x="566341" y="393727"/>
                    <a:pt x="488553" y="314749"/>
                    <a:pt x="388144" y="245296"/>
                  </a:cubicBezTo>
                  <a:cubicBezTo>
                    <a:pt x="287735" y="175843"/>
                    <a:pt x="207566" y="81387"/>
                    <a:pt x="142875" y="40509"/>
                  </a:cubicBezTo>
                  <a:cubicBezTo>
                    <a:pt x="78184" y="-369"/>
                    <a:pt x="39092" y="-171"/>
                    <a:pt x="0" y="27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6E08EDC-5B03-468B-8ECE-9292EDB7E4E8}"/>
                </a:ext>
              </a:extLst>
            </p:cNvPr>
            <p:cNvSpPr/>
            <p:nvPr/>
          </p:nvSpPr>
          <p:spPr>
            <a:xfrm>
              <a:off x="2621756" y="3045619"/>
              <a:ext cx="1538288" cy="504825"/>
            </a:xfrm>
            <a:custGeom>
              <a:avLst/>
              <a:gdLst>
                <a:gd name="connsiteX0" fmla="*/ 1538288 w 1538288"/>
                <a:gd name="connsiteY0" fmla="*/ 504825 h 504825"/>
                <a:gd name="connsiteX1" fmla="*/ 971550 w 1538288"/>
                <a:gd name="connsiteY1" fmla="*/ 397669 h 504825"/>
                <a:gd name="connsiteX2" fmla="*/ 709613 w 1538288"/>
                <a:gd name="connsiteY2" fmla="*/ 183356 h 504825"/>
                <a:gd name="connsiteX3" fmla="*/ 0 w 1538288"/>
                <a:gd name="connsiteY3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288" h="504825">
                  <a:moveTo>
                    <a:pt x="1538288" y="504825"/>
                  </a:moveTo>
                  <a:cubicBezTo>
                    <a:pt x="1323975" y="478036"/>
                    <a:pt x="1109662" y="451247"/>
                    <a:pt x="971550" y="397669"/>
                  </a:cubicBezTo>
                  <a:cubicBezTo>
                    <a:pt x="833438" y="344091"/>
                    <a:pt x="871538" y="249634"/>
                    <a:pt x="709613" y="183356"/>
                  </a:cubicBezTo>
                  <a:cubicBezTo>
                    <a:pt x="547688" y="117078"/>
                    <a:pt x="118665" y="32544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5BEAC02-548D-4A60-A79B-0DFBC822A729}"/>
              </a:ext>
            </a:extLst>
          </p:cNvPr>
          <p:cNvGrpSpPr/>
          <p:nvPr/>
        </p:nvGrpSpPr>
        <p:grpSpPr>
          <a:xfrm>
            <a:off x="4847614" y="3313904"/>
            <a:ext cx="1543050" cy="883443"/>
            <a:chOff x="2621756" y="2833688"/>
            <a:chExt cx="1543050" cy="883443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0516D19-0032-4A5B-AAA3-7D0912F340B5}"/>
                </a:ext>
              </a:extLst>
            </p:cNvPr>
            <p:cNvSpPr/>
            <p:nvPr/>
          </p:nvSpPr>
          <p:spPr>
            <a:xfrm>
              <a:off x="2660073" y="2909455"/>
              <a:ext cx="1465118" cy="758536"/>
            </a:xfrm>
            <a:custGeom>
              <a:avLst/>
              <a:gdLst>
                <a:gd name="connsiteX0" fmla="*/ 1465118 w 1465118"/>
                <a:gd name="connsiteY0" fmla="*/ 758536 h 758536"/>
                <a:gd name="connsiteX1" fmla="*/ 820882 w 1465118"/>
                <a:gd name="connsiteY1" fmla="*/ 270163 h 758536"/>
                <a:gd name="connsiteX2" fmla="*/ 0 w 1465118"/>
                <a:gd name="connsiteY2" fmla="*/ 0 h 75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118" h="758536">
                  <a:moveTo>
                    <a:pt x="1465118" y="758536"/>
                  </a:moveTo>
                  <a:cubicBezTo>
                    <a:pt x="1265093" y="577561"/>
                    <a:pt x="1065068" y="396586"/>
                    <a:pt x="820882" y="270163"/>
                  </a:cubicBezTo>
                  <a:cubicBezTo>
                    <a:pt x="576696" y="143740"/>
                    <a:pt x="131618" y="65809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BDC35C3-B61F-42E8-93E7-614B4649B253}"/>
                </a:ext>
              </a:extLst>
            </p:cNvPr>
            <p:cNvSpPr/>
            <p:nvPr/>
          </p:nvSpPr>
          <p:spPr>
            <a:xfrm>
              <a:off x="2719388" y="2833688"/>
              <a:ext cx="1326356" cy="883443"/>
            </a:xfrm>
            <a:custGeom>
              <a:avLst/>
              <a:gdLst>
                <a:gd name="connsiteX0" fmla="*/ 1326356 w 1326356"/>
                <a:gd name="connsiteY0" fmla="*/ 883443 h 883443"/>
                <a:gd name="connsiteX1" fmla="*/ 1171575 w 1326356"/>
                <a:gd name="connsiteY1" fmla="*/ 531018 h 883443"/>
                <a:gd name="connsiteX2" fmla="*/ 673893 w 1326356"/>
                <a:gd name="connsiteY2" fmla="*/ 395287 h 883443"/>
                <a:gd name="connsiteX3" fmla="*/ 395287 w 1326356"/>
                <a:gd name="connsiteY3" fmla="*/ 130968 h 883443"/>
                <a:gd name="connsiteX4" fmla="*/ 0 w 1326356"/>
                <a:gd name="connsiteY4" fmla="*/ 0 h 88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356" h="883443">
                  <a:moveTo>
                    <a:pt x="1326356" y="883443"/>
                  </a:moveTo>
                  <a:cubicBezTo>
                    <a:pt x="1303337" y="747910"/>
                    <a:pt x="1280319" y="612377"/>
                    <a:pt x="1171575" y="531018"/>
                  </a:cubicBezTo>
                  <a:cubicBezTo>
                    <a:pt x="1062831" y="449659"/>
                    <a:pt x="803274" y="461962"/>
                    <a:pt x="673893" y="395287"/>
                  </a:cubicBezTo>
                  <a:cubicBezTo>
                    <a:pt x="544512" y="328612"/>
                    <a:pt x="507602" y="196849"/>
                    <a:pt x="395287" y="130968"/>
                  </a:cubicBezTo>
                  <a:cubicBezTo>
                    <a:pt x="282972" y="65087"/>
                    <a:pt x="141486" y="32543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8AFD73B-1F46-4DE8-B51E-B2C01192D2A9}"/>
                </a:ext>
              </a:extLst>
            </p:cNvPr>
            <p:cNvSpPr/>
            <p:nvPr/>
          </p:nvSpPr>
          <p:spPr>
            <a:xfrm>
              <a:off x="2702719" y="2869379"/>
              <a:ext cx="1462087" cy="626296"/>
            </a:xfrm>
            <a:custGeom>
              <a:avLst/>
              <a:gdLst>
                <a:gd name="connsiteX0" fmla="*/ 1462087 w 1462087"/>
                <a:gd name="connsiteY0" fmla="*/ 626296 h 626296"/>
                <a:gd name="connsiteX1" fmla="*/ 745331 w 1462087"/>
                <a:gd name="connsiteY1" fmla="*/ 457227 h 626296"/>
                <a:gd name="connsiteX2" fmla="*/ 388144 w 1462087"/>
                <a:gd name="connsiteY2" fmla="*/ 245296 h 626296"/>
                <a:gd name="connsiteX3" fmla="*/ 142875 w 1462087"/>
                <a:gd name="connsiteY3" fmla="*/ 40509 h 626296"/>
                <a:gd name="connsiteX4" fmla="*/ 0 w 1462087"/>
                <a:gd name="connsiteY4" fmla="*/ 27 h 6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087" h="626296">
                  <a:moveTo>
                    <a:pt x="1462087" y="626296"/>
                  </a:moveTo>
                  <a:cubicBezTo>
                    <a:pt x="1193204" y="573511"/>
                    <a:pt x="924321" y="520727"/>
                    <a:pt x="745331" y="457227"/>
                  </a:cubicBezTo>
                  <a:cubicBezTo>
                    <a:pt x="566341" y="393727"/>
                    <a:pt x="488553" y="314749"/>
                    <a:pt x="388144" y="245296"/>
                  </a:cubicBezTo>
                  <a:cubicBezTo>
                    <a:pt x="287735" y="175843"/>
                    <a:pt x="207566" y="81387"/>
                    <a:pt x="142875" y="40509"/>
                  </a:cubicBezTo>
                  <a:cubicBezTo>
                    <a:pt x="78184" y="-369"/>
                    <a:pt x="39092" y="-171"/>
                    <a:pt x="0" y="27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5CBA21-1F4C-4A80-8B15-DE62BD2CA091}"/>
                </a:ext>
              </a:extLst>
            </p:cNvPr>
            <p:cNvSpPr/>
            <p:nvPr/>
          </p:nvSpPr>
          <p:spPr>
            <a:xfrm>
              <a:off x="2621756" y="3045619"/>
              <a:ext cx="1538288" cy="504825"/>
            </a:xfrm>
            <a:custGeom>
              <a:avLst/>
              <a:gdLst>
                <a:gd name="connsiteX0" fmla="*/ 1538288 w 1538288"/>
                <a:gd name="connsiteY0" fmla="*/ 504825 h 504825"/>
                <a:gd name="connsiteX1" fmla="*/ 971550 w 1538288"/>
                <a:gd name="connsiteY1" fmla="*/ 397669 h 504825"/>
                <a:gd name="connsiteX2" fmla="*/ 709613 w 1538288"/>
                <a:gd name="connsiteY2" fmla="*/ 183356 h 504825"/>
                <a:gd name="connsiteX3" fmla="*/ 0 w 1538288"/>
                <a:gd name="connsiteY3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288" h="504825">
                  <a:moveTo>
                    <a:pt x="1538288" y="504825"/>
                  </a:moveTo>
                  <a:cubicBezTo>
                    <a:pt x="1323975" y="478036"/>
                    <a:pt x="1109662" y="451247"/>
                    <a:pt x="971550" y="397669"/>
                  </a:cubicBezTo>
                  <a:cubicBezTo>
                    <a:pt x="833438" y="344091"/>
                    <a:pt x="871538" y="249634"/>
                    <a:pt x="709613" y="183356"/>
                  </a:cubicBezTo>
                  <a:cubicBezTo>
                    <a:pt x="547688" y="117078"/>
                    <a:pt x="118665" y="32544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A27C863-1DA0-4FD3-9129-BA5769A9B2FA}"/>
              </a:ext>
            </a:extLst>
          </p:cNvPr>
          <p:cNvGrpSpPr/>
          <p:nvPr/>
        </p:nvGrpSpPr>
        <p:grpSpPr>
          <a:xfrm>
            <a:off x="2146304" y="2073273"/>
            <a:ext cx="1543050" cy="883443"/>
            <a:chOff x="2621756" y="2833688"/>
            <a:chExt cx="1543050" cy="883443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7FB4E2D-E3CA-405C-B0CB-AB24ADA6C8EB}"/>
                </a:ext>
              </a:extLst>
            </p:cNvPr>
            <p:cNvSpPr/>
            <p:nvPr/>
          </p:nvSpPr>
          <p:spPr>
            <a:xfrm>
              <a:off x="2660073" y="2909455"/>
              <a:ext cx="1465118" cy="758536"/>
            </a:xfrm>
            <a:custGeom>
              <a:avLst/>
              <a:gdLst>
                <a:gd name="connsiteX0" fmla="*/ 1465118 w 1465118"/>
                <a:gd name="connsiteY0" fmla="*/ 758536 h 758536"/>
                <a:gd name="connsiteX1" fmla="*/ 820882 w 1465118"/>
                <a:gd name="connsiteY1" fmla="*/ 270163 h 758536"/>
                <a:gd name="connsiteX2" fmla="*/ 0 w 1465118"/>
                <a:gd name="connsiteY2" fmla="*/ 0 h 75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5118" h="758536">
                  <a:moveTo>
                    <a:pt x="1465118" y="758536"/>
                  </a:moveTo>
                  <a:cubicBezTo>
                    <a:pt x="1265093" y="577561"/>
                    <a:pt x="1065068" y="396586"/>
                    <a:pt x="820882" y="270163"/>
                  </a:cubicBezTo>
                  <a:cubicBezTo>
                    <a:pt x="576696" y="143740"/>
                    <a:pt x="131618" y="65809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352A97D-C30F-419D-94EE-2D22D5CAEDDA}"/>
                </a:ext>
              </a:extLst>
            </p:cNvPr>
            <p:cNvSpPr/>
            <p:nvPr/>
          </p:nvSpPr>
          <p:spPr>
            <a:xfrm>
              <a:off x="2719388" y="2833688"/>
              <a:ext cx="1326356" cy="883443"/>
            </a:xfrm>
            <a:custGeom>
              <a:avLst/>
              <a:gdLst>
                <a:gd name="connsiteX0" fmla="*/ 1326356 w 1326356"/>
                <a:gd name="connsiteY0" fmla="*/ 883443 h 883443"/>
                <a:gd name="connsiteX1" fmla="*/ 1171575 w 1326356"/>
                <a:gd name="connsiteY1" fmla="*/ 531018 h 883443"/>
                <a:gd name="connsiteX2" fmla="*/ 673893 w 1326356"/>
                <a:gd name="connsiteY2" fmla="*/ 395287 h 883443"/>
                <a:gd name="connsiteX3" fmla="*/ 395287 w 1326356"/>
                <a:gd name="connsiteY3" fmla="*/ 130968 h 883443"/>
                <a:gd name="connsiteX4" fmla="*/ 0 w 1326356"/>
                <a:gd name="connsiteY4" fmla="*/ 0 h 88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356" h="883443">
                  <a:moveTo>
                    <a:pt x="1326356" y="883443"/>
                  </a:moveTo>
                  <a:cubicBezTo>
                    <a:pt x="1303337" y="747910"/>
                    <a:pt x="1280319" y="612377"/>
                    <a:pt x="1171575" y="531018"/>
                  </a:cubicBezTo>
                  <a:cubicBezTo>
                    <a:pt x="1062831" y="449659"/>
                    <a:pt x="803274" y="461962"/>
                    <a:pt x="673893" y="395287"/>
                  </a:cubicBezTo>
                  <a:cubicBezTo>
                    <a:pt x="544512" y="328612"/>
                    <a:pt x="507602" y="196849"/>
                    <a:pt x="395287" y="130968"/>
                  </a:cubicBezTo>
                  <a:cubicBezTo>
                    <a:pt x="282972" y="65087"/>
                    <a:pt x="141486" y="32543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5AB54CF-5B9B-4490-A32B-778F45407186}"/>
                </a:ext>
              </a:extLst>
            </p:cNvPr>
            <p:cNvSpPr/>
            <p:nvPr/>
          </p:nvSpPr>
          <p:spPr>
            <a:xfrm>
              <a:off x="2702719" y="2869379"/>
              <a:ext cx="1462087" cy="626296"/>
            </a:xfrm>
            <a:custGeom>
              <a:avLst/>
              <a:gdLst>
                <a:gd name="connsiteX0" fmla="*/ 1462087 w 1462087"/>
                <a:gd name="connsiteY0" fmla="*/ 626296 h 626296"/>
                <a:gd name="connsiteX1" fmla="*/ 745331 w 1462087"/>
                <a:gd name="connsiteY1" fmla="*/ 457227 h 626296"/>
                <a:gd name="connsiteX2" fmla="*/ 388144 w 1462087"/>
                <a:gd name="connsiteY2" fmla="*/ 245296 h 626296"/>
                <a:gd name="connsiteX3" fmla="*/ 142875 w 1462087"/>
                <a:gd name="connsiteY3" fmla="*/ 40509 h 626296"/>
                <a:gd name="connsiteX4" fmla="*/ 0 w 1462087"/>
                <a:gd name="connsiteY4" fmla="*/ 27 h 62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2087" h="626296">
                  <a:moveTo>
                    <a:pt x="1462087" y="626296"/>
                  </a:moveTo>
                  <a:cubicBezTo>
                    <a:pt x="1193204" y="573511"/>
                    <a:pt x="924321" y="520727"/>
                    <a:pt x="745331" y="457227"/>
                  </a:cubicBezTo>
                  <a:cubicBezTo>
                    <a:pt x="566341" y="393727"/>
                    <a:pt x="488553" y="314749"/>
                    <a:pt x="388144" y="245296"/>
                  </a:cubicBezTo>
                  <a:cubicBezTo>
                    <a:pt x="287735" y="175843"/>
                    <a:pt x="207566" y="81387"/>
                    <a:pt x="142875" y="40509"/>
                  </a:cubicBezTo>
                  <a:cubicBezTo>
                    <a:pt x="78184" y="-369"/>
                    <a:pt x="39092" y="-171"/>
                    <a:pt x="0" y="27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87CC89C-10F7-4203-BE9A-27E35227E99A}"/>
                </a:ext>
              </a:extLst>
            </p:cNvPr>
            <p:cNvSpPr/>
            <p:nvPr/>
          </p:nvSpPr>
          <p:spPr>
            <a:xfrm>
              <a:off x="2621756" y="3045619"/>
              <a:ext cx="1538288" cy="504825"/>
            </a:xfrm>
            <a:custGeom>
              <a:avLst/>
              <a:gdLst>
                <a:gd name="connsiteX0" fmla="*/ 1538288 w 1538288"/>
                <a:gd name="connsiteY0" fmla="*/ 504825 h 504825"/>
                <a:gd name="connsiteX1" fmla="*/ 971550 w 1538288"/>
                <a:gd name="connsiteY1" fmla="*/ 397669 h 504825"/>
                <a:gd name="connsiteX2" fmla="*/ 709613 w 1538288"/>
                <a:gd name="connsiteY2" fmla="*/ 183356 h 504825"/>
                <a:gd name="connsiteX3" fmla="*/ 0 w 1538288"/>
                <a:gd name="connsiteY3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8288" h="504825">
                  <a:moveTo>
                    <a:pt x="1538288" y="504825"/>
                  </a:moveTo>
                  <a:cubicBezTo>
                    <a:pt x="1323975" y="478036"/>
                    <a:pt x="1109662" y="451247"/>
                    <a:pt x="971550" y="397669"/>
                  </a:cubicBezTo>
                  <a:cubicBezTo>
                    <a:pt x="833438" y="344091"/>
                    <a:pt x="871538" y="249634"/>
                    <a:pt x="709613" y="183356"/>
                  </a:cubicBezTo>
                  <a:cubicBezTo>
                    <a:pt x="547688" y="117078"/>
                    <a:pt x="118665" y="32544"/>
                    <a:pt x="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F6A66C9-2A3F-4E28-B6CB-5F5CF03B78B9}"/>
              </a:ext>
            </a:extLst>
          </p:cNvPr>
          <p:cNvGrpSpPr/>
          <p:nvPr/>
        </p:nvGrpSpPr>
        <p:grpSpPr>
          <a:xfrm>
            <a:off x="3489871" y="2536931"/>
            <a:ext cx="1308558" cy="1308558"/>
            <a:chOff x="3214100" y="2223402"/>
            <a:chExt cx="1308558" cy="130855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81665F2-890E-4F58-BC98-866332D8CCDE}"/>
                </a:ext>
              </a:extLst>
            </p:cNvPr>
            <p:cNvSpPr/>
            <p:nvPr/>
          </p:nvSpPr>
          <p:spPr>
            <a:xfrm>
              <a:off x="3214100" y="2223402"/>
              <a:ext cx="1308558" cy="1308558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>
                    <a:alpha val="23000"/>
                  </a:srgbClr>
                </a:gs>
                <a:gs pos="0">
                  <a:schemeClr val="accent2">
                    <a:alpha val="2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E8A0F60-5553-4521-9CD2-7DC4963A9CF7}"/>
                </a:ext>
              </a:extLst>
            </p:cNvPr>
            <p:cNvSpPr/>
            <p:nvPr/>
          </p:nvSpPr>
          <p:spPr>
            <a:xfrm>
              <a:off x="3433283" y="2421731"/>
              <a:ext cx="854530" cy="854530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b="1" dirty="0"/>
                <a:t>3</a:t>
              </a:r>
              <a:endParaRPr lang="zh-CN" altLang="en-US" sz="3200" b="1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147C18C-D266-4D60-BDC0-60158CA68D30}"/>
              </a:ext>
            </a:extLst>
          </p:cNvPr>
          <p:cNvGrpSpPr/>
          <p:nvPr/>
        </p:nvGrpSpPr>
        <p:grpSpPr>
          <a:xfrm>
            <a:off x="6279416" y="3778247"/>
            <a:ext cx="1308558" cy="1308558"/>
            <a:chOff x="3214100" y="2223402"/>
            <a:chExt cx="1308558" cy="130855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DAD35D0-DE67-4A26-9CB3-A88C9EB4728E}"/>
                </a:ext>
              </a:extLst>
            </p:cNvPr>
            <p:cNvSpPr/>
            <p:nvPr/>
          </p:nvSpPr>
          <p:spPr>
            <a:xfrm>
              <a:off x="3214100" y="2223402"/>
              <a:ext cx="1308558" cy="1308558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>
                    <a:alpha val="23000"/>
                  </a:srgbClr>
                </a:gs>
                <a:gs pos="0">
                  <a:schemeClr val="accent2">
                    <a:alpha val="2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97C6AF8-0351-4E35-A04B-1942C3C2D65C}"/>
                </a:ext>
              </a:extLst>
            </p:cNvPr>
            <p:cNvSpPr/>
            <p:nvPr/>
          </p:nvSpPr>
          <p:spPr>
            <a:xfrm>
              <a:off x="3433283" y="2421731"/>
              <a:ext cx="854530" cy="854530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b="1" dirty="0"/>
                <a:t>2</a:t>
              </a:r>
              <a:endParaRPr lang="zh-CN" altLang="en-US" sz="3200" b="1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14A3FE0-8EC5-4F35-BA42-7CC81F8C5837}"/>
              </a:ext>
            </a:extLst>
          </p:cNvPr>
          <p:cNvGrpSpPr/>
          <p:nvPr/>
        </p:nvGrpSpPr>
        <p:grpSpPr>
          <a:xfrm>
            <a:off x="9001315" y="5020068"/>
            <a:ext cx="1308558" cy="1308558"/>
            <a:chOff x="3214100" y="2223402"/>
            <a:chExt cx="1308558" cy="1308558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5BB9952-80FA-4091-9C0B-1F28F27B0F0C}"/>
                </a:ext>
              </a:extLst>
            </p:cNvPr>
            <p:cNvSpPr/>
            <p:nvPr/>
          </p:nvSpPr>
          <p:spPr>
            <a:xfrm>
              <a:off x="3214100" y="2223402"/>
              <a:ext cx="1308558" cy="1308558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>
                    <a:alpha val="23000"/>
                  </a:srgbClr>
                </a:gs>
                <a:gs pos="0">
                  <a:schemeClr val="accent2">
                    <a:alpha val="2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C9FC041-7FB5-4D50-AB84-86C300936962}"/>
                </a:ext>
              </a:extLst>
            </p:cNvPr>
            <p:cNvSpPr/>
            <p:nvPr/>
          </p:nvSpPr>
          <p:spPr>
            <a:xfrm>
              <a:off x="3433283" y="2421731"/>
              <a:ext cx="854530" cy="854530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b="1" dirty="0"/>
                <a:t>1</a:t>
              </a:r>
              <a:endParaRPr lang="zh-CN" altLang="en-US" sz="3200" b="1" dirty="0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81DE9A0-B271-4B77-AC21-19BE19436246}"/>
              </a:ext>
            </a:extLst>
          </p:cNvPr>
          <p:cNvGrpSpPr/>
          <p:nvPr/>
        </p:nvGrpSpPr>
        <p:grpSpPr>
          <a:xfrm>
            <a:off x="933580" y="1271579"/>
            <a:ext cx="1308558" cy="1308558"/>
            <a:chOff x="3214100" y="2223402"/>
            <a:chExt cx="1308558" cy="1308558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AD4FDC8-691F-4C49-B137-D4EA0FF7DAE1}"/>
                </a:ext>
              </a:extLst>
            </p:cNvPr>
            <p:cNvSpPr/>
            <p:nvPr/>
          </p:nvSpPr>
          <p:spPr>
            <a:xfrm>
              <a:off x="3214100" y="2223402"/>
              <a:ext cx="1308558" cy="1308558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>
                    <a:alpha val="23000"/>
                  </a:srgbClr>
                </a:gs>
                <a:gs pos="0">
                  <a:schemeClr val="accent2">
                    <a:alpha val="2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3200" b="1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14088D4-B83F-48AF-9860-D5A13D6B180A}"/>
                </a:ext>
              </a:extLst>
            </p:cNvPr>
            <p:cNvSpPr/>
            <p:nvPr/>
          </p:nvSpPr>
          <p:spPr>
            <a:xfrm>
              <a:off x="3433283" y="2421731"/>
              <a:ext cx="854530" cy="854530"/>
            </a:xfrm>
            <a:custGeom>
              <a:avLst/>
              <a:gdLst>
                <a:gd name="connsiteX0" fmla="*/ 1549580 w 3099160"/>
                <a:gd name="connsiteY0" fmla="*/ 0 h 3099160"/>
                <a:gd name="connsiteX1" fmla="*/ 3099160 w 3099160"/>
                <a:gd name="connsiteY1" fmla="*/ 1549580 h 3099160"/>
                <a:gd name="connsiteX2" fmla="*/ 1549580 w 3099160"/>
                <a:gd name="connsiteY2" fmla="*/ 3099160 h 3099160"/>
                <a:gd name="connsiteX3" fmla="*/ 0 w 3099160"/>
                <a:gd name="connsiteY3" fmla="*/ 1549580 h 3099160"/>
                <a:gd name="connsiteX4" fmla="*/ 1549580 w 3099160"/>
                <a:gd name="connsiteY4" fmla="*/ 0 h 309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160" h="3099160">
                  <a:moveTo>
                    <a:pt x="1549580" y="0"/>
                  </a:moveTo>
                  <a:cubicBezTo>
                    <a:pt x="2405389" y="0"/>
                    <a:pt x="3099160" y="693771"/>
                    <a:pt x="3099160" y="1549580"/>
                  </a:cubicBezTo>
                  <a:cubicBezTo>
                    <a:pt x="3099160" y="2405389"/>
                    <a:pt x="2405389" y="3099160"/>
                    <a:pt x="1549580" y="3099160"/>
                  </a:cubicBezTo>
                  <a:cubicBezTo>
                    <a:pt x="693771" y="3099160"/>
                    <a:pt x="0" y="2405389"/>
                    <a:pt x="0" y="1549580"/>
                  </a:cubicBezTo>
                  <a:cubicBezTo>
                    <a:pt x="0" y="693771"/>
                    <a:pt x="693771" y="0"/>
                    <a:pt x="1549580" y="0"/>
                  </a:cubicBezTo>
                  <a:close/>
                </a:path>
              </a:pathLst>
            </a:custGeom>
            <a:gradFill>
              <a:gsLst>
                <a:gs pos="100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3200" b="1" dirty="0"/>
                <a:t>4</a:t>
              </a:r>
              <a:endParaRPr lang="zh-CN" altLang="en-US" sz="3200" b="1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9E5965D-64F9-45B6-814C-AE19406D03F5}"/>
              </a:ext>
            </a:extLst>
          </p:cNvPr>
          <p:cNvGrpSpPr/>
          <p:nvPr/>
        </p:nvGrpSpPr>
        <p:grpSpPr>
          <a:xfrm>
            <a:off x="3460276" y="1146885"/>
            <a:ext cx="4423879" cy="1368398"/>
            <a:chOff x="3460276" y="951764"/>
            <a:chExt cx="4423879" cy="1368398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BE271D2B-D475-4459-9AA1-5F64641CA381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D6E466A-E6D7-4AD4-906B-F308B9A29ADC}"/>
                </a:ext>
              </a:extLst>
            </p:cNvPr>
            <p:cNvSpPr txBox="1"/>
            <p:nvPr/>
          </p:nvSpPr>
          <p:spPr>
            <a:xfrm>
              <a:off x="3549981" y="9517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93FF9E7-07F8-4E10-B3AC-39971B85F994}"/>
                </a:ext>
              </a:extLst>
            </p:cNvPr>
            <p:cNvSpPr txBox="1"/>
            <p:nvPr/>
          </p:nvSpPr>
          <p:spPr>
            <a:xfrm>
              <a:off x="3460276" y="1292573"/>
              <a:ext cx="4423879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此处添加文本内容，简要概括内容。此处添加文本内容，简要概括内容。此处添加文本内容，简要概括内容。此处添加文本内容，简要概括内容。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8D2D4DC-9EEA-43F7-8DC9-E30C65D49E44}"/>
              </a:ext>
            </a:extLst>
          </p:cNvPr>
          <p:cNvGrpSpPr/>
          <p:nvPr/>
        </p:nvGrpSpPr>
        <p:grpSpPr>
          <a:xfrm>
            <a:off x="7795439" y="2856991"/>
            <a:ext cx="4423879" cy="1368398"/>
            <a:chOff x="3460276" y="951764"/>
            <a:chExt cx="4423879" cy="1368398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798FCAE7-316E-4873-AF31-DCFF562DEB59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CE1C865-455B-4625-A3AB-90C9BA41458C}"/>
                </a:ext>
              </a:extLst>
            </p:cNvPr>
            <p:cNvSpPr txBox="1"/>
            <p:nvPr/>
          </p:nvSpPr>
          <p:spPr>
            <a:xfrm>
              <a:off x="3549981" y="9517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4DA5CAB-DDC1-44BA-9D44-DAA29F163A53}"/>
                </a:ext>
              </a:extLst>
            </p:cNvPr>
            <p:cNvSpPr txBox="1"/>
            <p:nvPr/>
          </p:nvSpPr>
          <p:spPr>
            <a:xfrm>
              <a:off x="3460276" y="1292573"/>
              <a:ext cx="4423879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此处添加文本内容，简要概括内容。此处添加文本内容，简要概括内容。此处添加文本内容，简要概括内容。此处添加文本内容，简要概括内容。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01515F4B-0ABA-4622-BED5-F19A6D3B2349}"/>
              </a:ext>
            </a:extLst>
          </p:cNvPr>
          <p:cNvGrpSpPr/>
          <p:nvPr/>
        </p:nvGrpSpPr>
        <p:grpSpPr>
          <a:xfrm>
            <a:off x="907386" y="3542727"/>
            <a:ext cx="4423879" cy="1368398"/>
            <a:chOff x="3460276" y="951764"/>
            <a:chExt cx="4423879" cy="1368398"/>
          </a:xfrm>
        </p:grpSpPr>
        <p:sp>
          <p:nvSpPr>
            <p:cNvPr id="80" name="平行四边形 79">
              <a:extLst>
                <a:ext uri="{FF2B5EF4-FFF2-40B4-BE49-F238E27FC236}">
                  <a16:creationId xmlns:a16="http://schemas.microsoft.com/office/drawing/2014/main" id="{C1EB7E49-83E6-4B4E-9E8C-D36192C87385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47BD54FA-6288-4D8B-972A-51A94CA4093F}"/>
                </a:ext>
              </a:extLst>
            </p:cNvPr>
            <p:cNvSpPr txBox="1"/>
            <p:nvPr/>
          </p:nvSpPr>
          <p:spPr>
            <a:xfrm>
              <a:off x="3549981" y="9517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4873099-66EC-42C5-ADE2-B10849A1F553}"/>
                </a:ext>
              </a:extLst>
            </p:cNvPr>
            <p:cNvSpPr txBox="1"/>
            <p:nvPr/>
          </p:nvSpPr>
          <p:spPr>
            <a:xfrm>
              <a:off x="3460276" y="1292573"/>
              <a:ext cx="4423879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此处添加文本内容，简要概括内容。此处添加文本内容，简要概括内容。此处添加文本内容，简要概括内容。此处添加文本内容，简要概括内容。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F8D5E80-703D-4821-A23E-BC38EFC64784}"/>
              </a:ext>
            </a:extLst>
          </p:cNvPr>
          <p:cNvGrpSpPr/>
          <p:nvPr/>
        </p:nvGrpSpPr>
        <p:grpSpPr>
          <a:xfrm>
            <a:off x="4928577" y="5268885"/>
            <a:ext cx="4423879" cy="1368398"/>
            <a:chOff x="3460276" y="951764"/>
            <a:chExt cx="4423879" cy="1368398"/>
          </a:xfrm>
        </p:grpSpPr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8DDE328D-3D1A-4CD6-8AB6-FC6EB21A5B13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21C37CC-547D-4F51-9726-E5A1BECB80DE}"/>
                </a:ext>
              </a:extLst>
            </p:cNvPr>
            <p:cNvSpPr txBox="1"/>
            <p:nvPr/>
          </p:nvSpPr>
          <p:spPr>
            <a:xfrm>
              <a:off x="3549981" y="9517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673766E-C626-47EF-8B2E-7B7B92CB3A66}"/>
                </a:ext>
              </a:extLst>
            </p:cNvPr>
            <p:cNvSpPr txBox="1"/>
            <p:nvPr/>
          </p:nvSpPr>
          <p:spPr>
            <a:xfrm>
              <a:off x="3460276" y="1292573"/>
              <a:ext cx="4423879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此处添加文本内容，简要概括内容。此处添加文本内容，简要概括内容。此处添加文本内容，简要概括内容。此处添加文本内容，简要概括内容。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60D512C-AFF6-46CD-9805-9F77A1351F18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8B18007F-B039-4A80-A316-5ECF794982F6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91" name="平行四边形 90">
                <a:extLst>
                  <a:ext uri="{FF2B5EF4-FFF2-40B4-BE49-F238E27FC236}">
                    <a16:creationId xmlns:a16="http://schemas.microsoft.com/office/drawing/2014/main" id="{4B1BEA82-91E1-4325-A826-0F13D5817671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平行四边形 91">
                <a:extLst>
                  <a:ext uri="{FF2B5EF4-FFF2-40B4-BE49-F238E27FC236}">
                    <a16:creationId xmlns:a16="http://schemas.microsoft.com/office/drawing/2014/main" id="{59394B6F-DAA6-4BC3-86B1-A24073B7243A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94EB201-6CB9-4C84-995A-F18B95845CD0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6EAA7382-D9E9-46D2-93AE-E59F9F4C266C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369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427A1AFA-F9F4-4459-AAFE-985FF137FBBC}"/>
              </a:ext>
            </a:extLst>
          </p:cNvPr>
          <p:cNvGrpSpPr/>
          <p:nvPr/>
        </p:nvGrpSpPr>
        <p:grpSpPr>
          <a:xfrm>
            <a:off x="1258686" y="1514444"/>
            <a:ext cx="4487486" cy="1173839"/>
            <a:chOff x="1258686" y="1358581"/>
            <a:chExt cx="4487486" cy="117383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B3A295F-AFBE-46E7-AEDA-AD2ED4BC21AD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17C546E-FDE7-4BAF-BFC3-277A74EFF520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B0B3F737-FD9C-4E76-B217-A5F5A108A165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0E8025D-FB41-4D64-A365-AEB66F72A698}"/>
              </a:ext>
            </a:extLst>
          </p:cNvPr>
          <p:cNvGrpSpPr/>
          <p:nvPr/>
        </p:nvGrpSpPr>
        <p:grpSpPr>
          <a:xfrm>
            <a:off x="1258686" y="3152327"/>
            <a:ext cx="4487486" cy="1173839"/>
            <a:chOff x="1258686" y="1358581"/>
            <a:chExt cx="4487486" cy="1173839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31B3CA42-E9E9-461D-A453-7F8DB64E3432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4CC9951-BDB2-4A88-94F5-613182CCB729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CD44D82-74EC-4A0A-909A-C3F2E400A33A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8B7DEFD-B90B-4E26-8A5F-9E37FDF0A831}"/>
              </a:ext>
            </a:extLst>
          </p:cNvPr>
          <p:cNvGrpSpPr/>
          <p:nvPr/>
        </p:nvGrpSpPr>
        <p:grpSpPr>
          <a:xfrm>
            <a:off x="1258686" y="4790210"/>
            <a:ext cx="4487486" cy="1173839"/>
            <a:chOff x="1258686" y="1358581"/>
            <a:chExt cx="4487486" cy="1173839"/>
          </a:xfrm>
        </p:grpSpPr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04F6E73-261B-4999-B15C-2A33345DEB7D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5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D1CCB9D-6040-4FF5-B257-1AA019AD3607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23BF528-F0FE-41D1-B3A7-6511C9426EC8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DD397D9-A35C-4ED7-813A-9105CD2E3097}"/>
              </a:ext>
            </a:extLst>
          </p:cNvPr>
          <p:cNvGrpSpPr/>
          <p:nvPr/>
        </p:nvGrpSpPr>
        <p:grpSpPr>
          <a:xfrm>
            <a:off x="6391795" y="1514444"/>
            <a:ext cx="4487486" cy="1173839"/>
            <a:chOff x="1258686" y="1358581"/>
            <a:chExt cx="4487486" cy="1173839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F82D5F6D-CEAD-4396-9DCC-3CA5856926DF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FB4DD11-F12E-4055-9F37-31B2B14C755F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40276961-F3AB-4A17-BDB4-E31856DADDCD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4F8337D-970C-44A6-9284-D2D15F495C39}"/>
              </a:ext>
            </a:extLst>
          </p:cNvPr>
          <p:cNvGrpSpPr/>
          <p:nvPr/>
        </p:nvGrpSpPr>
        <p:grpSpPr>
          <a:xfrm>
            <a:off x="6391795" y="3152327"/>
            <a:ext cx="4487486" cy="1173839"/>
            <a:chOff x="1258686" y="1358581"/>
            <a:chExt cx="4487486" cy="1173839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2E0CCEB8-B1D2-4F66-B432-1D09AA8BA3D1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2F68736-0B69-4C4F-A9D3-B0238CB41666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FE0A8ED-E09B-46E4-B635-E92695A273B0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86A7169-9961-4087-A1E2-6AFC38BC07B3}"/>
              </a:ext>
            </a:extLst>
          </p:cNvPr>
          <p:cNvGrpSpPr/>
          <p:nvPr/>
        </p:nvGrpSpPr>
        <p:grpSpPr>
          <a:xfrm>
            <a:off x="6391795" y="4790210"/>
            <a:ext cx="4487486" cy="1173839"/>
            <a:chOff x="1258686" y="1358581"/>
            <a:chExt cx="4487486" cy="1173839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5F2FC0BF-E0E5-4526-B7F1-42E047FE536D}"/>
                </a:ext>
              </a:extLst>
            </p:cNvPr>
            <p:cNvSpPr/>
            <p:nvPr/>
          </p:nvSpPr>
          <p:spPr>
            <a:xfrm>
              <a:off x="1258686" y="1558636"/>
              <a:ext cx="665018" cy="665018"/>
            </a:xfrm>
            <a:prstGeom prst="ellipse">
              <a:avLst/>
            </a:prstGeom>
            <a:gradFill>
              <a:gsLst>
                <a:gs pos="4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6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2B4A4EF6-863E-4581-A57D-FBE20A7A5E77}"/>
                </a:ext>
              </a:extLst>
            </p:cNvPr>
            <p:cNvSpPr txBox="1"/>
            <p:nvPr/>
          </p:nvSpPr>
          <p:spPr>
            <a:xfrm>
              <a:off x="2204355" y="135858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F191039-6FDC-4C12-95B4-5BB440B4B689}"/>
                </a:ext>
              </a:extLst>
            </p:cNvPr>
            <p:cNvSpPr txBox="1"/>
            <p:nvPr/>
          </p:nvSpPr>
          <p:spPr>
            <a:xfrm>
              <a:off x="2204355" y="1740537"/>
              <a:ext cx="3541817" cy="79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51E01721-9F06-4F5B-8E85-6CA8DB4FDFC9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F56B5739-86F2-49A0-AF1B-D02FBDEC9D4F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108" name="平行四边形 107">
                <a:extLst>
                  <a:ext uri="{FF2B5EF4-FFF2-40B4-BE49-F238E27FC236}">
                    <a16:creationId xmlns:a16="http://schemas.microsoft.com/office/drawing/2014/main" id="{7832B3F3-BA3C-459F-8164-0B1771B220BA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id="{4FD4A86E-95B6-4569-B45C-103AB07E2516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FB23669-2D88-4FA4-96EF-9CDFB35F1FAD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107" name="矩形: 圆角 106">
              <a:extLst>
                <a:ext uri="{FF2B5EF4-FFF2-40B4-BE49-F238E27FC236}">
                  <a16:creationId xmlns:a16="http://schemas.microsoft.com/office/drawing/2014/main" id="{E74630BF-BE18-4813-8030-87F110E2D573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0108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雪山山顶&#10;&#10;描述已自动生成">
            <a:extLst>
              <a:ext uri="{FF2B5EF4-FFF2-40B4-BE49-F238E27FC236}">
                <a16:creationId xmlns:a16="http://schemas.microsoft.com/office/drawing/2014/main" id="{89BA639D-09A7-4A6B-9354-7D27F15BE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28616"/>
            <a:ext cx="12192000" cy="2658575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E3C77E5-2EB7-46A1-835B-4AE1930B7034}"/>
              </a:ext>
            </a:extLst>
          </p:cNvPr>
          <p:cNvSpPr/>
          <p:nvPr/>
        </p:nvSpPr>
        <p:spPr>
          <a:xfrm>
            <a:off x="0" y="2928616"/>
            <a:ext cx="12192000" cy="2658575"/>
          </a:xfrm>
          <a:custGeom>
            <a:avLst/>
            <a:gdLst>
              <a:gd name="connsiteX0" fmla="*/ 0 w 12192000"/>
              <a:gd name="connsiteY0" fmla="*/ 0 h 3781856"/>
              <a:gd name="connsiteX1" fmla="*/ 12192000 w 12192000"/>
              <a:gd name="connsiteY1" fmla="*/ 0 h 3781856"/>
              <a:gd name="connsiteX2" fmla="*/ 12192000 w 12192000"/>
              <a:gd name="connsiteY2" fmla="*/ 3781856 h 3781856"/>
              <a:gd name="connsiteX3" fmla="*/ 0 w 12192000"/>
              <a:gd name="connsiteY3" fmla="*/ 3781856 h 378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81856">
                <a:moveTo>
                  <a:pt x="0" y="0"/>
                </a:moveTo>
                <a:lnTo>
                  <a:pt x="12192000" y="0"/>
                </a:lnTo>
                <a:lnTo>
                  <a:pt x="12192000" y="3781856"/>
                </a:lnTo>
                <a:lnTo>
                  <a:pt x="0" y="378185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90000"/>
                </a:schemeClr>
              </a:gs>
              <a:gs pos="0">
                <a:srgbClr val="8BADE0">
                  <a:alpha val="57000"/>
                </a:srgbClr>
              </a:gs>
            </a:gsLst>
            <a:lin ang="5400000" scaled="1"/>
          </a:gradFill>
          <a:ln w="15875">
            <a:gradFill>
              <a:gsLst>
                <a:gs pos="39000">
                  <a:schemeClr val="accent4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73B172C-A29B-4ADE-AC21-A9E3A88A8668}"/>
              </a:ext>
            </a:extLst>
          </p:cNvPr>
          <p:cNvSpPr txBox="1"/>
          <p:nvPr/>
        </p:nvSpPr>
        <p:spPr>
          <a:xfrm>
            <a:off x="1299611" y="1351900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1B84914-4B06-4092-B838-67F773D6FB16}"/>
              </a:ext>
            </a:extLst>
          </p:cNvPr>
          <p:cNvSpPr txBox="1"/>
          <p:nvPr/>
        </p:nvSpPr>
        <p:spPr>
          <a:xfrm>
            <a:off x="1299611" y="1872245"/>
            <a:ext cx="9592778" cy="79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A2971AE-9E69-4281-AED7-17B8025FAD1E}"/>
              </a:ext>
            </a:extLst>
          </p:cNvPr>
          <p:cNvSpPr txBox="1"/>
          <p:nvPr/>
        </p:nvSpPr>
        <p:spPr>
          <a:xfrm>
            <a:off x="6964287" y="4278561"/>
            <a:ext cx="5227713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96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A9C1E5">
                        <a:alpha val="0"/>
                      </a:srgbClr>
                    </a:gs>
                    <a:gs pos="0">
                      <a:schemeClr val="accent1">
                        <a:lumMod val="30000"/>
                        <a:lumOff val="70000"/>
                        <a:alpha val="34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MAXMAX</a:t>
            </a:r>
            <a:endParaRPr lang="zh-CN" altLang="en-US" sz="9600" dirty="0">
              <a:gradFill>
                <a:gsLst>
                  <a:gs pos="100000">
                    <a:srgbClr val="A9C1E5">
                      <a:alpha val="0"/>
                    </a:srgbClr>
                  </a:gs>
                  <a:gs pos="0">
                    <a:schemeClr val="accent1">
                      <a:lumMod val="30000"/>
                      <a:lumOff val="70000"/>
                      <a:alpha val="34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AE666E9-BF29-4939-B5F1-1B3914E98512}"/>
              </a:ext>
            </a:extLst>
          </p:cNvPr>
          <p:cNvSpPr/>
          <p:nvPr/>
        </p:nvSpPr>
        <p:spPr>
          <a:xfrm>
            <a:off x="1120339" y="5010223"/>
            <a:ext cx="2080841" cy="984177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BBE3566E-631E-438A-B778-F42D013ED7F0}"/>
              </a:ext>
            </a:extLst>
          </p:cNvPr>
          <p:cNvSpPr/>
          <p:nvPr/>
        </p:nvSpPr>
        <p:spPr>
          <a:xfrm>
            <a:off x="3415098" y="5010223"/>
            <a:ext cx="2080841" cy="984177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ED754C71-9157-4740-808A-F770B7306A97}"/>
              </a:ext>
            </a:extLst>
          </p:cNvPr>
          <p:cNvSpPr/>
          <p:nvPr/>
        </p:nvSpPr>
        <p:spPr>
          <a:xfrm>
            <a:off x="5709858" y="5010223"/>
            <a:ext cx="2080841" cy="984177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pic>
        <p:nvPicPr>
          <p:cNvPr id="34" name="图形 33" descr="太空景观 纯色填充">
            <a:extLst>
              <a:ext uri="{FF2B5EF4-FFF2-40B4-BE49-F238E27FC236}">
                <a16:creationId xmlns:a16="http://schemas.microsoft.com/office/drawing/2014/main" id="{6B10F85C-F651-42A2-9717-5A28018BB4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2647" y="5092184"/>
            <a:ext cx="496224" cy="496224"/>
          </a:xfrm>
          <a:prstGeom prst="rect">
            <a:avLst/>
          </a:prstGeom>
        </p:spPr>
      </p:pic>
      <p:pic>
        <p:nvPicPr>
          <p:cNvPr id="35" name="图形 34" descr="雨林 纯色填充">
            <a:extLst>
              <a:ext uri="{FF2B5EF4-FFF2-40B4-BE49-F238E27FC236}">
                <a16:creationId xmlns:a16="http://schemas.microsoft.com/office/drawing/2014/main" id="{7D8F2238-29CA-4F76-B48B-51438A5FAB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92010" y="5076788"/>
            <a:ext cx="527016" cy="527016"/>
          </a:xfrm>
          <a:prstGeom prst="rect">
            <a:avLst/>
          </a:prstGeom>
        </p:spPr>
      </p:pic>
      <p:pic>
        <p:nvPicPr>
          <p:cNvPr id="36" name="图形 35" descr="下雨景色 纯色填充">
            <a:extLst>
              <a:ext uri="{FF2B5EF4-FFF2-40B4-BE49-F238E27FC236}">
                <a16:creationId xmlns:a16="http://schemas.microsoft.com/office/drawing/2014/main" id="{86B448FD-2184-48AE-AC85-76BA1566067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6770" y="5076788"/>
            <a:ext cx="527016" cy="527016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EB7369F2-60A5-40DB-A0AC-61423B48B6CB}"/>
              </a:ext>
            </a:extLst>
          </p:cNvPr>
          <p:cNvSpPr txBox="1"/>
          <p:nvPr/>
        </p:nvSpPr>
        <p:spPr>
          <a:xfrm>
            <a:off x="1837593" y="5625068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95B0D49-DBBA-453E-93DD-0CF2AD782F11}"/>
              </a:ext>
            </a:extLst>
          </p:cNvPr>
          <p:cNvSpPr txBox="1"/>
          <p:nvPr/>
        </p:nvSpPr>
        <p:spPr>
          <a:xfrm>
            <a:off x="4132353" y="5625068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32B07B8-E16D-4A8F-85FC-C929CA9E4A65}"/>
              </a:ext>
            </a:extLst>
          </p:cNvPr>
          <p:cNvSpPr txBox="1"/>
          <p:nvPr/>
        </p:nvSpPr>
        <p:spPr>
          <a:xfrm>
            <a:off x="6427113" y="5625068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89DEBA8-BCC7-4138-98DE-7D8F0A6ABBBC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ED1B84D-E3A1-415F-A714-99A4F17F4376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F08839CD-E505-404C-AB1A-72FBAA10573F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F6329078-A4F4-4DF7-93ED-9B3974CF0E65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ECA969-E428-440F-AE2B-A61B09A980A2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6A9765A9-3867-431B-8018-B2B92627BB14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6299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F66417F1-7D1B-4FC1-9675-2A75B6FFB68B}"/>
              </a:ext>
            </a:extLst>
          </p:cNvPr>
          <p:cNvSpPr/>
          <p:nvPr/>
        </p:nvSpPr>
        <p:spPr>
          <a:xfrm>
            <a:off x="0" y="2839860"/>
            <a:ext cx="12192000" cy="2747332"/>
          </a:xfrm>
          <a:custGeom>
            <a:avLst/>
            <a:gdLst>
              <a:gd name="connsiteX0" fmla="*/ 0 w 12192000"/>
              <a:gd name="connsiteY0" fmla="*/ 0 h 3781856"/>
              <a:gd name="connsiteX1" fmla="*/ 12192000 w 12192000"/>
              <a:gd name="connsiteY1" fmla="*/ 0 h 3781856"/>
              <a:gd name="connsiteX2" fmla="*/ 12192000 w 12192000"/>
              <a:gd name="connsiteY2" fmla="*/ 3781856 h 3781856"/>
              <a:gd name="connsiteX3" fmla="*/ 0 w 12192000"/>
              <a:gd name="connsiteY3" fmla="*/ 3781856 h 378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81856">
                <a:moveTo>
                  <a:pt x="0" y="0"/>
                </a:moveTo>
                <a:lnTo>
                  <a:pt x="12192000" y="0"/>
                </a:lnTo>
                <a:lnTo>
                  <a:pt x="12192000" y="3781856"/>
                </a:lnTo>
                <a:lnTo>
                  <a:pt x="0" y="3781856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90000"/>
                  <a:alpha val="27000"/>
                </a:schemeClr>
              </a:gs>
              <a:gs pos="0">
                <a:srgbClr val="8BADE0">
                  <a:alpha val="0"/>
                </a:srgbClr>
              </a:gs>
            </a:gsLst>
            <a:lin ang="5400000" scaled="1"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74D1BBB-F23A-46A8-988A-A539653FB883}"/>
              </a:ext>
            </a:extLst>
          </p:cNvPr>
          <p:cNvSpPr/>
          <p:nvPr/>
        </p:nvSpPr>
        <p:spPr>
          <a:xfrm>
            <a:off x="1672826" y="1886314"/>
            <a:ext cx="523220" cy="523220"/>
          </a:xfrm>
          <a:prstGeom prst="ellipse">
            <a:avLst/>
          </a:prstGeom>
          <a:gradFill>
            <a:gsLst>
              <a:gs pos="4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1EE4A6B-66EA-423F-98EB-FE5995FE46CF}"/>
              </a:ext>
            </a:extLst>
          </p:cNvPr>
          <p:cNvSpPr txBox="1"/>
          <p:nvPr/>
        </p:nvSpPr>
        <p:spPr>
          <a:xfrm>
            <a:off x="1123957" y="261273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ln>
                <a:solidFill>
                  <a:schemeClr val="bg1"/>
                </a:solidFill>
              </a:ln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2EF82C8-E988-479F-BFED-8C9174B861DC}"/>
              </a:ext>
            </a:extLst>
          </p:cNvPr>
          <p:cNvSpPr/>
          <p:nvPr/>
        </p:nvSpPr>
        <p:spPr>
          <a:xfrm>
            <a:off x="3687275" y="1886314"/>
            <a:ext cx="523220" cy="523220"/>
          </a:xfrm>
          <a:prstGeom prst="ellipse">
            <a:avLst/>
          </a:prstGeom>
          <a:gradFill>
            <a:gsLst>
              <a:gs pos="4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26C29CA-BDD4-44AF-BB91-10837A0C0931}"/>
              </a:ext>
            </a:extLst>
          </p:cNvPr>
          <p:cNvSpPr/>
          <p:nvPr/>
        </p:nvSpPr>
        <p:spPr>
          <a:xfrm>
            <a:off x="5701724" y="1886314"/>
            <a:ext cx="523220" cy="523220"/>
          </a:xfrm>
          <a:prstGeom prst="ellipse">
            <a:avLst/>
          </a:prstGeom>
          <a:gradFill>
            <a:gsLst>
              <a:gs pos="4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zh-CN" altLang="en-US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AA92EAB8-5E5D-45CD-B84B-9AA24A65C3FB}"/>
              </a:ext>
            </a:extLst>
          </p:cNvPr>
          <p:cNvSpPr/>
          <p:nvPr/>
        </p:nvSpPr>
        <p:spPr>
          <a:xfrm>
            <a:off x="7716173" y="1886314"/>
            <a:ext cx="523220" cy="523220"/>
          </a:xfrm>
          <a:prstGeom prst="ellipse">
            <a:avLst/>
          </a:prstGeom>
          <a:gradFill>
            <a:gsLst>
              <a:gs pos="4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1C17D90-6D07-4B31-BD68-E2E5F9654014}"/>
              </a:ext>
            </a:extLst>
          </p:cNvPr>
          <p:cNvSpPr/>
          <p:nvPr/>
        </p:nvSpPr>
        <p:spPr>
          <a:xfrm>
            <a:off x="9730621" y="1886314"/>
            <a:ext cx="523220" cy="523220"/>
          </a:xfrm>
          <a:prstGeom prst="ellipse">
            <a:avLst/>
          </a:prstGeom>
          <a:gradFill>
            <a:gsLst>
              <a:gs pos="400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</a:t>
            </a:r>
            <a:endParaRPr lang="zh-CN" altLang="en-US" sz="2400" b="1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21ABF31-5622-4253-8F4A-D0C899B765A3}"/>
              </a:ext>
            </a:extLst>
          </p:cNvPr>
          <p:cNvSpPr txBox="1"/>
          <p:nvPr/>
        </p:nvSpPr>
        <p:spPr>
          <a:xfrm>
            <a:off x="3138406" y="261273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ln>
                <a:solidFill>
                  <a:schemeClr val="bg1"/>
                </a:solidFill>
              </a:ln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5B517F4-6F7F-4774-8411-B8C2CF479CDD}"/>
              </a:ext>
            </a:extLst>
          </p:cNvPr>
          <p:cNvSpPr txBox="1"/>
          <p:nvPr/>
        </p:nvSpPr>
        <p:spPr>
          <a:xfrm>
            <a:off x="5152855" y="261273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ln>
                <a:solidFill>
                  <a:schemeClr val="bg1"/>
                </a:solidFill>
              </a:ln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8625480-E874-4546-8ADC-687BD0A34D0C}"/>
              </a:ext>
            </a:extLst>
          </p:cNvPr>
          <p:cNvSpPr txBox="1"/>
          <p:nvPr/>
        </p:nvSpPr>
        <p:spPr>
          <a:xfrm>
            <a:off x="7167304" y="261273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ln>
                <a:solidFill>
                  <a:schemeClr val="bg1"/>
                </a:solidFill>
              </a:ln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7DDE901-8045-4DE0-A218-A2EB49EB21AC}"/>
              </a:ext>
            </a:extLst>
          </p:cNvPr>
          <p:cNvSpPr txBox="1"/>
          <p:nvPr/>
        </p:nvSpPr>
        <p:spPr>
          <a:xfrm>
            <a:off x="9181753" y="261273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accent2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ln>
                <a:solidFill>
                  <a:schemeClr val="bg1"/>
                </a:solidFill>
              </a:ln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46E3381-DED4-4A54-A485-5C2D1BBA21E1}"/>
              </a:ext>
            </a:extLst>
          </p:cNvPr>
          <p:cNvSpPr txBox="1"/>
          <p:nvPr/>
        </p:nvSpPr>
        <p:spPr>
          <a:xfrm>
            <a:off x="1123956" y="3155368"/>
            <a:ext cx="1620957" cy="189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394AFA6-84D2-4214-BF97-FB689EF20A67}"/>
              </a:ext>
            </a:extLst>
          </p:cNvPr>
          <p:cNvSpPr txBox="1"/>
          <p:nvPr/>
        </p:nvSpPr>
        <p:spPr>
          <a:xfrm>
            <a:off x="3138405" y="3155368"/>
            <a:ext cx="1620957" cy="189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63F660E-5EB2-452E-967B-D5F55DD5A2AA}"/>
              </a:ext>
            </a:extLst>
          </p:cNvPr>
          <p:cNvSpPr txBox="1"/>
          <p:nvPr/>
        </p:nvSpPr>
        <p:spPr>
          <a:xfrm>
            <a:off x="5152855" y="3155368"/>
            <a:ext cx="1620957" cy="189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AEAB154-2D5A-40EB-A588-5BD85742F331}"/>
              </a:ext>
            </a:extLst>
          </p:cNvPr>
          <p:cNvSpPr txBox="1"/>
          <p:nvPr/>
        </p:nvSpPr>
        <p:spPr>
          <a:xfrm>
            <a:off x="7167303" y="3155368"/>
            <a:ext cx="1620957" cy="189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CEAD7A7-0029-460B-8A49-7727ADE00162}"/>
              </a:ext>
            </a:extLst>
          </p:cNvPr>
          <p:cNvSpPr txBox="1"/>
          <p:nvPr/>
        </p:nvSpPr>
        <p:spPr>
          <a:xfrm>
            <a:off x="9181751" y="3155368"/>
            <a:ext cx="1620957" cy="189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9C92545-712E-4FB4-96B0-04919E1C89AF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C7CF7369-18AA-453D-B532-7DD7F8F1F51D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856CCD80-0223-4C41-A98E-7C67D2418F6D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4F31A775-C5BF-4304-B53A-885374F62D3E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56C0E1F-AF0E-409B-A76C-BD88BEFE1575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D5AA244D-E9FF-4BF0-867D-839CE2506FE0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2513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id="{A02F43C6-EBA0-4AA0-98C9-F3059A9EF763}"/>
              </a:ext>
            </a:extLst>
          </p:cNvPr>
          <p:cNvSpPr/>
          <p:nvPr/>
        </p:nvSpPr>
        <p:spPr>
          <a:xfrm>
            <a:off x="4102100" y="5232400"/>
            <a:ext cx="3987800" cy="665481"/>
          </a:xfrm>
          <a:prstGeom prst="trapezoid">
            <a:avLst/>
          </a:pr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4C7B0233-E20F-4702-B3ED-6534B1180E91}"/>
              </a:ext>
            </a:extLst>
          </p:cNvPr>
          <p:cNvSpPr/>
          <p:nvPr/>
        </p:nvSpPr>
        <p:spPr>
          <a:xfrm>
            <a:off x="4483100" y="4116661"/>
            <a:ext cx="3225800" cy="665481"/>
          </a:xfrm>
          <a:prstGeom prst="trapezoid">
            <a:avLst/>
          </a:pr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梯形 25">
            <a:extLst>
              <a:ext uri="{FF2B5EF4-FFF2-40B4-BE49-F238E27FC236}">
                <a16:creationId xmlns:a16="http://schemas.microsoft.com/office/drawing/2014/main" id="{EF33706C-BD42-4EC3-BDE1-C560B45A146E}"/>
              </a:ext>
            </a:extLst>
          </p:cNvPr>
          <p:cNvSpPr/>
          <p:nvPr/>
        </p:nvSpPr>
        <p:spPr>
          <a:xfrm>
            <a:off x="4775200" y="3000921"/>
            <a:ext cx="2641600" cy="665481"/>
          </a:xfrm>
          <a:prstGeom prst="trapezoid">
            <a:avLst/>
          </a:pr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>
            <a:extLst>
              <a:ext uri="{FF2B5EF4-FFF2-40B4-BE49-F238E27FC236}">
                <a16:creationId xmlns:a16="http://schemas.microsoft.com/office/drawing/2014/main" id="{A97435F0-95BC-4FDC-B9C0-02720189E586}"/>
              </a:ext>
            </a:extLst>
          </p:cNvPr>
          <p:cNvSpPr/>
          <p:nvPr/>
        </p:nvSpPr>
        <p:spPr>
          <a:xfrm>
            <a:off x="5014878" y="1885181"/>
            <a:ext cx="2162244" cy="665481"/>
          </a:xfrm>
          <a:prstGeom prst="trapezoid">
            <a:avLst/>
          </a:pr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EB042AF-D7AE-44DB-B9A8-5F30F712A51B}"/>
              </a:ext>
            </a:extLst>
          </p:cNvPr>
          <p:cNvSpPr/>
          <p:nvPr/>
        </p:nvSpPr>
        <p:spPr>
          <a:xfrm flipH="1">
            <a:off x="3319345" y="5435606"/>
            <a:ext cx="456848" cy="259068"/>
          </a:xfrm>
          <a:custGeom>
            <a:avLst/>
            <a:gdLst>
              <a:gd name="connsiteX0" fmla="*/ 0 w 1007801"/>
              <a:gd name="connsiteY0" fmla="*/ 186084 h 571500"/>
              <a:gd name="connsiteX1" fmla="*/ 471834 w 1007801"/>
              <a:gd name="connsiteY1" fmla="*/ 186084 h 571500"/>
              <a:gd name="connsiteX2" fmla="*/ 571500 w 1007801"/>
              <a:gd name="connsiteY2" fmla="*/ 285750 h 571500"/>
              <a:gd name="connsiteX3" fmla="*/ 471834 w 1007801"/>
              <a:gd name="connsiteY3" fmla="*/ 385416 h 571500"/>
              <a:gd name="connsiteX4" fmla="*/ 0 w 1007801"/>
              <a:gd name="connsiteY4" fmla="*/ 385416 h 571500"/>
              <a:gd name="connsiteX5" fmla="*/ 99666 w 1007801"/>
              <a:gd name="connsiteY5" fmla="*/ 285750 h 571500"/>
              <a:gd name="connsiteX6" fmla="*/ 436301 w 1007801"/>
              <a:gd name="connsiteY6" fmla="*/ 0 h 571500"/>
              <a:gd name="connsiteX7" fmla="*/ 722051 w 1007801"/>
              <a:gd name="connsiteY7" fmla="*/ 0 h 571500"/>
              <a:gd name="connsiteX8" fmla="*/ 1007801 w 1007801"/>
              <a:gd name="connsiteY8" fmla="*/ 285750 h 571500"/>
              <a:gd name="connsiteX9" fmla="*/ 722051 w 1007801"/>
              <a:gd name="connsiteY9" fmla="*/ 571500 h 571500"/>
              <a:gd name="connsiteX10" fmla="*/ 436301 w 1007801"/>
              <a:gd name="connsiteY10" fmla="*/ 571500 h 571500"/>
              <a:gd name="connsiteX11" fmla="*/ 722051 w 1007801"/>
              <a:gd name="connsiteY11" fmla="*/ 28575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7801" h="571500">
                <a:moveTo>
                  <a:pt x="0" y="186084"/>
                </a:moveTo>
                <a:lnTo>
                  <a:pt x="471834" y="186084"/>
                </a:lnTo>
                <a:lnTo>
                  <a:pt x="571500" y="285750"/>
                </a:lnTo>
                <a:lnTo>
                  <a:pt x="471834" y="385416"/>
                </a:lnTo>
                <a:lnTo>
                  <a:pt x="0" y="385416"/>
                </a:lnTo>
                <a:lnTo>
                  <a:pt x="99666" y="285750"/>
                </a:lnTo>
                <a:close/>
                <a:moveTo>
                  <a:pt x="436301" y="0"/>
                </a:moveTo>
                <a:lnTo>
                  <a:pt x="722051" y="0"/>
                </a:lnTo>
                <a:lnTo>
                  <a:pt x="1007801" y="285750"/>
                </a:lnTo>
                <a:lnTo>
                  <a:pt x="722051" y="571500"/>
                </a:lnTo>
                <a:lnTo>
                  <a:pt x="436301" y="571500"/>
                </a:lnTo>
                <a:lnTo>
                  <a:pt x="722051" y="28575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F286F28-5016-4101-BA6F-C4BC79554F49}"/>
              </a:ext>
            </a:extLst>
          </p:cNvPr>
          <p:cNvSpPr/>
          <p:nvPr/>
        </p:nvSpPr>
        <p:spPr>
          <a:xfrm>
            <a:off x="7861476" y="4319867"/>
            <a:ext cx="456848" cy="259068"/>
          </a:xfrm>
          <a:custGeom>
            <a:avLst/>
            <a:gdLst>
              <a:gd name="connsiteX0" fmla="*/ 0 w 1007801"/>
              <a:gd name="connsiteY0" fmla="*/ 186084 h 571500"/>
              <a:gd name="connsiteX1" fmla="*/ 471834 w 1007801"/>
              <a:gd name="connsiteY1" fmla="*/ 186084 h 571500"/>
              <a:gd name="connsiteX2" fmla="*/ 571500 w 1007801"/>
              <a:gd name="connsiteY2" fmla="*/ 285750 h 571500"/>
              <a:gd name="connsiteX3" fmla="*/ 471834 w 1007801"/>
              <a:gd name="connsiteY3" fmla="*/ 385416 h 571500"/>
              <a:gd name="connsiteX4" fmla="*/ 0 w 1007801"/>
              <a:gd name="connsiteY4" fmla="*/ 385416 h 571500"/>
              <a:gd name="connsiteX5" fmla="*/ 99666 w 1007801"/>
              <a:gd name="connsiteY5" fmla="*/ 285750 h 571500"/>
              <a:gd name="connsiteX6" fmla="*/ 436301 w 1007801"/>
              <a:gd name="connsiteY6" fmla="*/ 0 h 571500"/>
              <a:gd name="connsiteX7" fmla="*/ 722051 w 1007801"/>
              <a:gd name="connsiteY7" fmla="*/ 0 h 571500"/>
              <a:gd name="connsiteX8" fmla="*/ 1007801 w 1007801"/>
              <a:gd name="connsiteY8" fmla="*/ 285750 h 571500"/>
              <a:gd name="connsiteX9" fmla="*/ 722051 w 1007801"/>
              <a:gd name="connsiteY9" fmla="*/ 571500 h 571500"/>
              <a:gd name="connsiteX10" fmla="*/ 436301 w 1007801"/>
              <a:gd name="connsiteY10" fmla="*/ 571500 h 571500"/>
              <a:gd name="connsiteX11" fmla="*/ 722051 w 1007801"/>
              <a:gd name="connsiteY11" fmla="*/ 28575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7801" h="571500">
                <a:moveTo>
                  <a:pt x="0" y="186084"/>
                </a:moveTo>
                <a:lnTo>
                  <a:pt x="471834" y="186084"/>
                </a:lnTo>
                <a:lnTo>
                  <a:pt x="571500" y="285750"/>
                </a:lnTo>
                <a:lnTo>
                  <a:pt x="471834" y="385416"/>
                </a:lnTo>
                <a:lnTo>
                  <a:pt x="0" y="385416"/>
                </a:lnTo>
                <a:lnTo>
                  <a:pt x="99666" y="285750"/>
                </a:lnTo>
                <a:close/>
                <a:moveTo>
                  <a:pt x="436301" y="0"/>
                </a:moveTo>
                <a:lnTo>
                  <a:pt x="722051" y="0"/>
                </a:lnTo>
                <a:lnTo>
                  <a:pt x="1007801" y="285750"/>
                </a:lnTo>
                <a:lnTo>
                  <a:pt x="722051" y="571500"/>
                </a:lnTo>
                <a:lnTo>
                  <a:pt x="436301" y="571500"/>
                </a:lnTo>
                <a:lnTo>
                  <a:pt x="722051" y="28575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BBC6B2E-A1A8-412D-9546-E84B47B81BD4}"/>
              </a:ext>
            </a:extLst>
          </p:cNvPr>
          <p:cNvSpPr/>
          <p:nvPr/>
        </p:nvSpPr>
        <p:spPr>
          <a:xfrm flipH="1">
            <a:off x="4102100" y="3192298"/>
            <a:ext cx="456848" cy="259068"/>
          </a:xfrm>
          <a:custGeom>
            <a:avLst/>
            <a:gdLst>
              <a:gd name="connsiteX0" fmla="*/ 0 w 1007801"/>
              <a:gd name="connsiteY0" fmla="*/ 186084 h 571500"/>
              <a:gd name="connsiteX1" fmla="*/ 471834 w 1007801"/>
              <a:gd name="connsiteY1" fmla="*/ 186084 h 571500"/>
              <a:gd name="connsiteX2" fmla="*/ 571500 w 1007801"/>
              <a:gd name="connsiteY2" fmla="*/ 285750 h 571500"/>
              <a:gd name="connsiteX3" fmla="*/ 471834 w 1007801"/>
              <a:gd name="connsiteY3" fmla="*/ 385416 h 571500"/>
              <a:gd name="connsiteX4" fmla="*/ 0 w 1007801"/>
              <a:gd name="connsiteY4" fmla="*/ 385416 h 571500"/>
              <a:gd name="connsiteX5" fmla="*/ 99666 w 1007801"/>
              <a:gd name="connsiteY5" fmla="*/ 285750 h 571500"/>
              <a:gd name="connsiteX6" fmla="*/ 436301 w 1007801"/>
              <a:gd name="connsiteY6" fmla="*/ 0 h 571500"/>
              <a:gd name="connsiteX7" fmla="*/ 722051 w 1007801"/>
              <a:gd name="connsiteY7" fmla="*/ 0 h 571500"/>
              <a:gd name="connsiteX8" fmla="*/ 1007801 w 1007801"/>
              <a:gd name="connsiteY8" fmla="*/ 285750 h 571500"/>
              <a:gd name="connsiteX9" fmla="*/ 722051 w 1007801"/>
              <a:gd name="connsiteY9" fmla="*/ 571500 h 571500"/>
              <a:gd name="connsiteX10" fmla="*/ 436301 w 1007801"/>
              <a:gd name="connsiteY10" fmla="*/ 571500 h 571500"/>
              <a:gd name="connsiteX11" fmla="*/ 722051 w 1007801"/>
              <a:gd name="connsiteY11" fmla="*/ 28575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7801" h="571500">
                <a:moveTo>
                  <a:pt x="0" y="186084"/>
                </a:moveTo>
                <a:lnTo>
                  <a:pt x="471834" y="186084"/>
                </a:lnTo>
                <a:lnTo>
                  <a:pt x="571500" y="285750"/>
                </a:lnTo>
                <a:lnTo>
                  <a:pt x="471834" y="385416"/>
                </a:lnTo>
                <a:lnTo>
                  <a:pt x="0" y="385416"/>
                </a:lnTo>
                <a:lnTo>
                  <a:pt x="99666" y="285750"/>
                </a:lnTo>
                <a:close/>
                <a:moveTo>
                  <a:pt x="436301" y="0"/>
                </a:moveTo>
                <a:lnTo>
                  <a:pt x="722051" y="0"/>
                </a:lnTo>
                <a:lnTo>
                  <a:pt x="1007801" y="285750"/>
                </a:lnTo>
                <a:lnTo>
                  <a:pt x="722051" y="571500"/>
                </a:lnTo>
                <a:lnTo>
                  <a:pt x="436301" y="571500"/>
                </a:lnTo>
                <a:lnTo>
                  <a:pt x="722051" y="28575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128B39C4-A5F9-4939-9517-858324F56A5B}"/>
              </a:ext>
            </a:extLst>
          </p:cNvPr>
          <p:cNvSpPr/>
          <p:nvPr/>
        </p:nvSpPr>
        <p:spPr>
          <a:xfrm>
            <a:off x="7304122" y="2076559"/>
            <a:ext cx="456848" cy="259068"/>
          </a:xfrm>
          <a:custGeom>
            <a:avLst/>
            <a:gdLst>
              <a:gd name="connsiteX0" fmla="*/ 0 w 1007801"/>
              <a:gd name="connsiteY0" fmla="*/ 186084 h 571500"/>
              <a:gd name="connsiteX1" fmla="*/ 471834 w 1007801"/>
              <a:gd name="connsiteY1" fmla="*/ 186084 h 571500"/>
              <a:gd name="connsiteX2" fmla="*/ 571500 w 1007801"/>
              <a:gd name="connsiteY2" fmla="*/ 285750 h 571500"/>
              <a:gd name="connsiteX3" fmla="*/ 471834 w 1007801"/>
              <a:gd name="connsiteY3" fmla="*/ 385416 h 571500"/>
              <a:gd name="connsiteX4" fmla="*/ 0 w 1007801"/>
              <a:gd name="connsiteY4" fmla="*/ 385416 h 571500"/>
              <a:gd name="connsiteX5" fmla="*/ 99666 w 1007801"/>
              <a:gd name="connsiteY5" fmla="*/ 285750 h 571500"/>
              <a:gd name="connsiteX6" fmla="*/ 436301 w 1007801"/>
              <a:gd name="connsiteY6" fmla="*/ 0 h 571500"/>
              <a:gd name="connsiteX7" fmla="*/ 722051 w 1007801"/>
              <a:gd name="connsiteY7" fmla="*/ 0 h 571500"/>
              <a:gd name="connsiteX8" fmla="*/ 1007801 w 1007801"/>
              <a:gd name="connsiteY8" fmla="*/ 285750 h 571500"/>
              <a:gd name="connsiteX9" fmla="*/ 722051 w 1007801"/>
              <a:gd name="connsiteY9" fmla="*/ 571500 h 571500"/>
              <a:gd name="connsiteX10" fmla="*/ 436301 w 1007801"/>
              <a:gd name="connsiteY10" fmla="*/ 571500 h 571500"/>
              <a:gd name="connsiteX11" fmla="*/ 722051 w 1007801"/>
              <a:gd name="connsiteY11" fmla="*/ 28575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7801" h="571500">
                <a:moveTo>
                  <a:pt x="0" y="186084"/>
                </a:moveTo>
                <a:lnTo>
                  <a:pt x="471834" y="186084"/>
                </a:lnTo>
                <a:lnTo>
                  <a:pt x="571500" y="285750"/>
                </a:lnTo>
                <a:lnTo>
                  <a:pt x="471834" y="385416"/>
                </a:lnTo>
                <a:lnTo>
                  <a:pt x="0" y="385416"/>
                </a:lnTo>
                <a:lnTo>
                  <a:pt x="99666" y="285750"/>
                </a:lnTo>
                <a:close/>
                <a:moveTo>
                  <a:pt x="436301" y="0"/>
                </a:moveTo>
                <a:lnTo>
                  <a:pt x="722051" y="0"/>
                </a:lnTo>
                <a:lnTo>
                  <a:pt x="1007801" y="285750"/>
                </a:lnTo>
                <a:lnTo>
                  <a:pt x="722051" y="571500"/>
                </a:lnTo>
                <a:lnTo>
                  <a:pt x="436301" y="571500"/>
                </a:lnTo>
                <a:lnTo>
                  <a:pt x="722051" y="28575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F052994-E25C-4B6C-8F51-3E44025D7E62}"/>
              </a:ext>
            </a:extLst>
          </p:cNvPr>
          <p:cNvSpPr txBox="1"/>
          <p:nvPr/>
        </p:nvSpPr>
        <p:spPr>
          <a:xfrm>
            <a:off x="5285521" y="5197915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bg1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2BB549C-A0E7-41CB-9097-E3D0A5F074F5}"/>
              </a:ext>
            </a:extLst>
          </p:cNvPr>
          <p:cNvSpPr txBox="1"/>
          <p:nvPr/>
        </p:nvSpPr>
        <p:spPr>
          <a:xfrm>
            <a:off x="5285521" y="4080273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bg1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5903032B-BF8C-400E-9349-B4267D17D16C}"/>
              </a:ext>
            </a:extLst>
          </p:cNvPr>
          <p:cNvSpPr txBox="1"/>
          <p:nvPr/>
        </p:nvSpPr>
        <p:spPr>
          <a:xfrm>
            <a:off x="5285521" y="3000920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bg1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70AA7E6-4814-46E2-BD8D-769FAEB94A7E}"/>
              </a:ext>
            </a:extLst>
          </p:cNvPr>
          <p:cNvSpPr txBox="1"/>
          <p:nvPr/>
        </p:nvSpPr>
        <p:spPr>
          <a:xfrm>
            <a:off x="5285521" y="1812407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gradFill>
                  <a:gsLst>
                    <a:gs pos="100000">
                      <a:srgbClr val="7FA8DF"/>
                    </a:gs>
                    <a:gs pos="0">
                      <a:schemeClr val="accent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文本内容</a:t>
            </a:r>
            <a:endParaRPr lang="zh-CN" altLang="en-US" sz="2800" b="1" dirty="0">
              <a:gradFill>
                <a:gsLst>
                  <a:gs pos="100000">
                    <a:srgbClr val="7FA8DF"/>
                  </a:gs>
                  <a:gs pos="0">
                    <a:schemeClr val="accent2"/>
                  </a:gs>
                </a:gsLst>
                <a:lin ang="5400000" scaled="1"/>
              </a:gradFill>
              <a:effectLst>
                <a:outerShdw blurRad="63500" sx="102000" sy="102000" algn="ctr" rotWithShape="0">
                  <a:schemeClr val="bg1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89D61E9-DC16-45B5-80F4-696E98B02F58}"/>
              </a:ext>
            </a:extLst>
          </p:cNvPr>
          <p:cNvSpPr txBox="1"/>
          <p:nvPr/>
        </p:nvSpPr>
        <p:spPr>
          <a:xfrm>
            <a:off x="588858" y="4854998"/>
            <a:ext cx="2567534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FF20016-D0E3-45C0-AABD-931E7F82804B}"/>
              </a:ext>
            </a:extLst>
          </p:cNvPr>
          <p:cNvSpPr txBox="1"/>
          <p:nvPr/>
        </p:nvSpPr>
        <p:spPr>
          <a:xfrm>
            <a:off x="8648524" y="3868793"/>
            <a:ext cx="2567534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37B8B47-95A6-4BC8-85A5-44E4B46B3156}"/>
              </a:ext>
            </a:extLst>
          </p:cNvPr>
          <p:cNvSpPr txBox="1"/>
          <p:nvPr/>
        </p:nvSpPr>
        <p:spPr>
          <a:xfrm>
            <a:off x="1426440" y="2741224"/>
            <a:ext cx="2567534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639B86A-6ABD-4E84-A736-8D66E6196E26}"/>
              </a:ext>
            </a:extLst>
          </p:cNvPr>
          <p:cNvSpPr txBox="1"/>
          <p:nvPr/>
        </p:nvSpPr>
        <p:spPr>
          <a:xfrm>
            <a:off x="8318324" y="1493409"/>
            <a:ext cx="2567534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195A2F5-1D4D-4766-B9A8-5F21D63B2472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092B4FA-D1EF-4D84-8158-570E1518217F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A00E356E-A9AB-4551-A24A-F8D78DAF54AD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1925358E-107D-4044-A81C-8AA68797BC8E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EBF9F76-804C-45A6-87AF-FCD270345E5B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EA595AE8-8C09-4D67-B347-187BDA8350A3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257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7D95209-9FBC-42B5-8193-3E61E4681BC4}"/>
              </a:ext>
            </a:extLst>
          </p:cNvPr>
          <p:cNvSpPr/>
          <p:nvPr/>
        </p:nvSpPr>
        <p:spPr>
          <a:xfrm>
            <a:off x="3138054" y="870191"/>
            <a:ext cx="5915892" cy="5915892"/>
          </a:xfrm>
          <a:custGeom>
            <a:avLst/>
            <a:gdLst>
              <a:gd name="connsiteX0" fmla="*/ 1549580 w 3099160"/>
              <a:gd name="connsiteY0" fmla="*/ 0 h 3099160"/>
              <a:gd name="connsiteX1" fmla="*/ 3099160 w 3099160"/>
              <a:gd name="connsiteY1" fmla="*/ 1549580 h 3099160"/>
              <a:gd name="connsiteX2" fmla="*/ 1549580 w 3099160"/>
              <a:gd name="connsiteY2" fmla="*/ 3099160 h 3099160"/>
              <a:gd name="connsiteX3" fmla="*/ 0 w 3099160"/>
              <a:gd name="connsiteY3" fmla="*/ 1549580 h 3099160"/>
              <a:gd name="connsiteX4" fmla="*/ 1549580 w 3099160"/>
              <a:gd name="connsiteY4" fmla="*/ 0 h 309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9160" h="3099160">
                <a:moveTo>
                  <a:pt x="1549580" y="0"/>
                </a:moveTo>
                <a:cubicBezTo>
                  <a:pt x="2405389" y="0"/>
                  <a:pt x="3099160" y="693771"/>
                  <a:pt x="3099160" y="1549580"/>
                </a:cubicBezTo>
                <a:cubicBezTo>
                  <a:pt x="3099160" y="2405389"/>
                  <a:pt x="2405389" y="3099160"/>
                  <a:pt x="1549580" y="3099160"/>
                </a:cubicBezTo>
                <a:cubicBezTo>
                  <a:pt x="693771" y="3099160"/>
                  <a:pt x="0" y="2405389"/>
                  <a:pt x="0" y="1549580"/>
                </a:cubicBezTo>
                <a:cubicBezTo>
                  <a:pt x="0" y="693771"/>
                  <a:pt x="693771" y="0"/>
                  <a:pt x="1549580" y="0"/>
                </a:cubicBezTo>
                <a:close/>
              </a:path>
            </a:pathLst>
          </a:custGeom>
          <a:gradFill>
            <a:gsLst>
              <a:gs pos="100000">
                <a:srgbClr val="C3DBF7">
                  <a:alpha val="23000"/>
                </a:srgb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3AE4FA6-7652-48A7-A2AB-5BB05C0E1153}"/>
              </a:ext>
            </a:extLst>
          </p:cNvPr>
          <p:cNvSpPr/>
          <p:nvPr/>
        </p:nvSpPr>
        <p:spPr>
          <a:xfrm>
            <a:off x="3964728" y="1704129"/>
            <a:ext cx="2062046" cy="2062046"/>
          </a:xfrm>
          <a:custGeom>
            <a:avLst/>
            <a:gdLst>
              <a:gd name="connsiteX0" fmla="*/ 2062046 w 2062046"/>
              <a:gd name="connsiteY0" fmla="*/ 0 h 2062046"/>
              <a:gd name="connsiteX1" fmla="*/ 2062046 w 2062046"/>
              <a:gd name="connsiteY1" fmla="*/ 985417 h 2062046"/>
              <a:gd name="connsiteX2" fmla="*/ 2013758 w 2062046"/>
              <a:gd name="connsiteY2" fmla="*/ 987855 h 2062046"/>
              <a:gd name="connsiteX3" fmla="*/ 987856 w 2062046"/>
              <a:gd name="connsiteY3" fmla="*/ 2013757 h 2062046"/>
              <a:gd name="connsiteX4" fmla="*/ 985418 w 2062046"/>
              <a:gd name="connsiteY4" fmla="*/ 2062046 h 2062046"/>
              <a:gd name="connsiteX5" fmla="*/ 0 w 2062046"/>
              <a:gd name="connsiteY5" fmla="*/ 2062046 h 2062046"/>
              <a:gd name="connsiteX6" fmla="*/ 2062046 w 2062046"/>
              <a:gd name="connsiteY6" fmla="*/ 0 h 206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2046" h="2062046">
                <a:moveTo>
                  <a:pt x="2062046" y="0"/>
                </a:moveTo>
                <a:lnTo>
                  <a:pt x="2062046" y="985417"/>
                </a:lnTo>
                <a:lnTo>
                  <a:pt x="2013758" y="987855"/>
                </a:lnTo>
                <a:cubicBezTo>
                  <a:pt x="1472829" y="1042789"/>
                  <a:pt x="1042791" y="1472828"/>
                  <a:pt x="987856" y="2013757"/>
                </a:cubicBezTo>
                <a:lnTo>
                  <a:pt x="985418" y="2062046"/>
                </a:lnTo>
                <a:lnTo>
                  <a:pt x="0" y="2062046"/>
                </a:lnTo>
                <a:cubicBezTo>
                  <a:pt x="0" y="923209"/>
                  <a:pt x="923209" y="0"/>
                  <a:pt x="2062046" y="0"/>
                </a:cubicBez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3493" tIns="1010700" rIns="523021" bIns="2429307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300" kern="120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16A33F3C-B1CD-4DA8-ABFF-FAE9F05A1DC5}"/>
              </a:ext>
            </a:extLst>
          </p:cNvPr>
          <p:cNvSpPr/>
          <p:nvPr/>
        </p:nvSpPr>
        <p:spPr>
          <a:xfrm>
            <a:off x="6165226" y="1704129"/>
            <a:ext cx="2062046" cy="2062046"/>
          </a:xfrm>
          <a:custGeom>
            <a:avLst/>
            <a:gdLst>
              <a:gd name="connsiteX0" fmla="*/ 0 w 2062046"/>
              <a:gd name="connsiteY0" fmla="*/ 0 h 2062046"/>
              <a:gd name="connsiteX1" fmla="*/ 2062046 w 2062046"/>
              <a:gd name="connsiteY1" fmla="*/ 2062046 h 2062046"/>
              <a:gd name="connsiteX2" fmla="*/ 1076629 w 2062046"/>
              <a:gd name="connsiteY2" fmla="*/ 2062046 h 2062046"/>
              <a:gd name="connsiteX3" fmla="*/ 1074190 w 2062046"/>
              <a:gd name="connsiteY3" fmla="*/ 2013757 h 2062046"/>
              <a:gd name="connsiteX4" fmla="*/ 48288 w 2062046"/>
              <a:gd name="connsiteY4" fmla="*/ 987855 h 2062046"/>
              <a:gd name="connsiteX5" fmla="*/ 0 w 2062046"/>
              <a:gd name="connsiteY5" fmla="*/ 985417 h 2062046"/>
              <a:gd name="connsiteX6" fmla="*/ 0 w 2062046"/>
              <a:gd name="connsiteY6" fmla="*/ 0 h 206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2046" h="2062046">
                <a:moveTo>
                  <a:pt x="0" y="0"/>
                </a:moveTo>
                <a:cubicBezTo>
                  <a:pt x="1138837" y="0"/>
                  <a:pt x="2062046" y="923209"/>
                  <a:pt x="2062046" y="2062046"/>
                </a:cubicBezTo>
                <a:lnTo>
                  <a:pt x="1076629" y="2062046"/>
                </a:lnTo>
                <a:lnTo>
                  <a:pt x="1074190" y="2013757"/>
                </a:lnTo>
                <a:cubicBezTo>
                  <a:pt x="1019256" y="1472828"/>
                  <a:pt x="589217" y="1042789"/>
                  <a:pt x="48288" y="987855"/>
                </a:cubicBezTo>
                <a:lnTo>
                  <a:pt x="0" y="98541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3493" tIns="1010700" rIns="523021" bIns="2429307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300" kern="120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5A28B97-60BD-4749-9C45-621225958EC7}"/>
              </a:ext>
            </a:extLst>
          </p:cNvPr>
          <p:cNvSpPr/>
          <p:nvPr/>
        </p:nvSpPr>
        <p:spPr>
          <a:xfrm>
            <a:off x="3964728" y="3904626"/>
            <a:ext cx="2062046" cy="2062046"/>
          </a:xfrm>
          <a:custGeom>
            <a:avLst/>
            <a:gdLst>
              <a:gd name="connsiteX0" fmla="*/ 0 w 2062046"/>
              <a:gd name="connsiteY0" fmla="*/ 0 h 2062046"/>
              <a:gd name="connsiteX1" fmla="*/ 985418 w 2062046"/>
              <a:gd name="connsiteY1" fmla="*/ 0 h 2062046"/>
              <a:gd name="connsiteX2" fmla="*/ 987856 w 2062046"/>
              <a:gd name="connsiteY2" fmla="*/ 48288 h 2062046"/>
              <a:gd name="connsiteX3" fmla="*/ 2013758 w 2062046"/>
              <a:gd name="connsiteY3" fmla="*/ 1074190 h 2062046"/>
              <a:gd name="connsiteX4" fmla="*/ 2062046 w 2062046"/>
              <a:gd name="connsiteY4" fmla="*/ 1076629 h 2062046"/>
              <a:gd name="connsiteX5" fmla="*/ 2062046 w 2062046"/>
              <a:gd name="connsiteY5" fmla="*/ 2062046 h 2062046"/>
              <a:gd name="connsiteX6" fmla="*/ 0 w 2062046"/>
              <a:gd name="connsiteY6" fmla="*/ 0 h 206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2046" h="2062046">
                <a:moveTo>
                  <a:pt x="0" y="0"/>
                </a:moveTo>
                <a:lnTo>
                  <a:pt x="985418" y="0"/>
                </a:lnTo>
                <a:lnTo>
                  <a:pt x="987856" y="48288"/>
                </a:lnTo>
                <a:cubicBezTo>
                  <a:pt x="1042791" y="589217"/>
                  <a:pt x="1472829" y="1019256"/>
                  <a:pt x="2013758" y="1074190"/>
                </a:cubicBezTo>
                <a:lnTo>
                  <a:pt x="2062046" y="1076629"/>
                </a:lnTo>
                <a:lnTo>
                  <a:pt x="2062046" y="2062046"/>
                </a:lnTo>
                <a:cubicBezTo>
                  <a:pt x="923209" y="2062046"/>
                  <a:pt x="0" y="1138837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3493" tIns="1010700" rIns="523021" bIns="2429307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300" kern="120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EA87694-D0C3-4F62-AC8C-B171FD2CDF8A}"/>
              </a:ext>
            </a:extLst>
          </p:cNvPr>
          <p:cNvSpPr/>
          <p:nvPr/>
        </p:nvSpPr>
        <p:spPr>
          <a:xfrm>
            <a:off x="6165226" y="3904626"/>
            <a:ext cx="2062046" cy="2062046"/>
          </a:xfrm>
          <a:custGeom>
            <a:avLst/>
            <a:gdLst>
              <a:gd name="connsiteX0" fmla="*/ 1076629 w 2062046"/>
              <a:gd name="connsiteY0" fmla="*/ 0 h 2062046"/>
              <a:gd name="connsiteX1" fmla="*/ 2062046 w 2062046"/>
              <a:gd name="connsiteY1" fmla="*/ 0 h 2062046"/>
              <a:gd name="connsiteX2" fmla="*/ 0 w 2062046"/>
              <a:gd name="connsiteY2" fmla="*/ 2062046 h 2062046"/>
              <a:gd name="connsiteX3" fmla="*/ 0 w 2062046"/>
              <a:gd name="connsiteY3" fmla="*/ 1076629 h 2062046"/>
              <a:gd name="connsiteX4" fmla="*/ 48288 w 2062046"/>
              <a:gd name="connsiteY4" fmla="*/ 1074190 h 2062046"/>
              <a:gd name="connsiteX5" fmla="*/ 1074190 w 2062046"/>
              <a:gd name="connsiteY5" fmla="*/ 48288 h 2062046"/>
              <a:gd name="connsiteX6" fmla="*/ 1076629 w 2062046"/>
              <a:gd name="connsiteY6" fmla="*/ 0 h 206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62046" h="2062046">
                <a:moveTo>
                  <a:pt x="1076629" y="0"/>
                </a:moveTo>
                <a:lnTo>
                  <a:pt x="2062046" y="0"/>
                </a:lnTo>
                <a:cubicBezTo>
                  <a:pt x="2062046" y="1138837"/>
                  <a:pt x="1138837" y="2062046"/>
                  <a:pt x="0" y="2062046"/>
                </a:cubicBezTo>
                <a:lnTo>
                  <a:pt x="0" y="1076629"/>
                </a:lnTo>
                <a:lnTo>
                  <a:pt x="48288" y="1074190"/>
                </a:lnTo>
                <a:cubicBezTo>
                  <a:pt x="589217" y="1019256"/>
                  <a:pt x="1019256" y="589217"/>
                  <a:pt x="1074190" y="48288"/>
                </a:cubicBezTo>
                <a:lnTo>
                  <a:pt x="1076629" y="0"/>
                </a:lnTo>
                <a:close/>
              </a:path>
            </a:pathLst>
          </a:custGeom>
          <a:gradFill>
            <a:gsLst>
              <a:gs pos="0">
                <a:srgbClr val="C3DBF7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3493" tIns="1010700" rIns="523021" bIns="2429307" numCol="1" spcCol="1270" anchor="ctr" anchorCtr="0">
            <a:noAutofit/>
          </a:bodyPr>
          <a:lstStyle/>
          <a:p>
            <a:pPr marL="0" lvl="0" indent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300" kern="1200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E78EAC9-53F0-4B9C-A14B-4474AFE56FA8}"/>
              </a:ext>
            </a:extLst>
          </p:cNvPr>
          <p:cNvSpPr txBox="1"/>
          <p:nvPr/>
        </p:nvSpPr>
        <p:spPr>
          <a:xfrm rot="2997872">
            <a:off x="6801420" y="2442763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FA8DF"/>
                    </a:gs>
                    <a:gs pos="0">
                      <a:srgbClr val="A2C8F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文本</a:t>
            </a:r>
            <a:endParaRPr lang="zh-CN" altLang="en-US" sz="32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9D34878-323C-494A-8ECA-43AD69FA51B7}"/>
              </a:ext>
            </a:extLst>
          </p:cNvPr>
          <p:cNvSpPr txBox="1"/>
          <p:nvPr/>
        </p:nvSpPr>
        <p:spPr>
          <a:xfrm rot="18602128" flipH="1">
            <a:off x="4446781" y="2442763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FA8DF"/>
                    </a:gs>
                    <a:gs pos="0">
                      <a:srgbClr val="A2C8F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文本</a:t>
            </a:r>
            <a:endParaRPr lang="zh-CN" altLang="en-US" sz="32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86AFE2-A92E-4CE9-BA49-9A2694FC2FCA}"/>
              </a:ext>
            </a:extLst>
          </p:cNvPr>
          <p:cNvSpPr txBox="1"/>
          <p:nvPr/>
        </p:nvSpPr>
        <p:spPr>
          <a:xfrm rot="2955920" flipH="1">
            <a:off x="4493050" y="4642396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FA8DF"/>
                    </a:gs>
                    <a:gs pos="0">
                      <a:srgbClr val="A2C8F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文本</a:t>
            </a:r>
            <a:endParaRPr lang="zh-CN" altLang="en-US" sz="32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7EC51C2-0661-4DD5-AAE6-E98F2A84DB9E}"/>
              </a:ext>
            </a:extLst>
          </p:cNvPr>
          <p:cNvSpPr txBox="1"/>
          <p:nvPr/>
        </p:nvSpPr>
        <p:spPr>
          <a:xfrm rot="18644080">
            <a:off x="6785883" y="4642396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FA8DF"/>
                    </a:gs>
                    <a:gs pos="0">
                      <a:srgbClr val="A2C8F2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white">
                      <a:alpha val="40000"/>
                    </a:prst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文本</a:t>
            </a:r>
            <a:endParaRPr lang="zh-CN" altLang="en-US" sz="3200" dirty="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BF71822-92D7-43D2-A7BC-F20B44ACB7EC}"/>
              </a:ext>
            </a:extLst>
          </p:cNvPr>
          <p:cNvSpPr/>
          <p:nvPr/>
        </p:nvSpPr>
        <p:spPr>
          <a:xfrm>
            <a:off x="5175874" y="2903815"/>
            <a:ext cx="1865652" cy="1865652"/>
          </a:xfrm>
          <a:prstGeom prst="ellipse">
            <a:avLst/>
          </a:prstGeom>
          <a:gradFill>
            <a:gsLst>
              <a:gs pos="0">
                <a:srgbClr val="C3DBF7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iconfont-11119-5238498">
            <a:extLst>
              <a:ext uri="{FF2B5EF4-FFF2-40B4-BE49-F238E27FC236}">
                <a16:creationId xmlns:a16="http://schemas.microsoft.com/office/drawing/2014/main" id="{17565338-10F3-4ECB-9A0F-748158E56DED}"/>
              </a:ext>
            </a:extLst>
          </p:cNvPr>
          <p:cNvSpPr/>
          <p:nvPr/>
        </p:nvSpPr>
        <p:spPr>
          <a:xfrm>
            <a:off x="5645726" y="3308124"/>
            <a:ext cx="900548" cy="1040028"/>
          </a:xfrm>
          <a:custGeom>
            <a:avLst/>
            <a:gdLst>
              <a:gd name="T0" fmla="*/ 5540 w 11081"/>
              <a:gd name="T1" fmla="*/ 0 h 12799"/>
              <a:gd name="T2" fmla="*/ 0 w 11081"/>
              <a:gd name="T3" fmla="*/ 2930 h 12799"/>
              <a:gd name="T4" fmla="*/ 5540 w 11081"/>
              <a:gd name="T5" fmla="*/ 5858 h 12799"/>
              <a:gd name="T6" fmla="*/ 11081 w 11081"/>
              <a:gd name="T7" fmla="*/ 2930 h 12799"/>
              <a:gd name="T8" fmla="*/ 5540 w 11081"/>
              <a:gd name="T9" fmla="*/ 0 h 12799"/>
              <a:gd name="T10" fmla="*/ 1397 w 11081"/>
              <a:gd name="T11" fmla="*/ 2930 h 12799"/>
              <a:gd name="T12" fmla="*/ 5540 w 11081"/>
              <a:gd name="T13" fmla="*/ 739 h 12799"/>
              <a:gd name="T14" fmla="*/ 9684 w 11081"/>
              <a:gd name="T15" fmla="*/ 2929 h 12799"/>
              <a:gd name="T16" fmla="*/ 5540 w 11081"/>
              <a:gd name="T17" fmla="*/ 5120 h 12799"/>
              <a:gd name="T18" fmla="*/ 1397 w 11081"/>
              <a:gd name="T19" fmla="*/ 2930 h 12799"/>
              <a:gd name="T20" fmla="*/ 0 w 11081"/>
              <a:gd name="T21" fmla="*/ 3585 h 12799"/>
              <a:gd name="T22" fmla="*/ 26 w 11081"/>
              <a:gd name="T23" fmla="*/ 10001 h 12799"/>
              <a:gd name="T24" fmla="*/ 5305 w 11081"/>
              <a:gd name="T25" fmla="*/ 12799 h 12799"/>
              <a:gd name="T26" fmla="*/ 5279 w 11081"/>
              <a:gd name="T27" fmla="*/ 6383 h 12799"/>
              <a:gd name="T28" fmla="*/ 0 w 11081"/>
              <a:gd name="T29" fmla="*/ 3585 h 12799"/>
              <a:gd name="T30" fmla="*/ 677 w 11081"/>
              <a:gd name="T31" fmla="*/ 9607 h 12799"/>
              <a:gd name="T32" fmla="*/ 657 w 11081"/>
              <a:gd name="T33" fmla="*/ 4672 h 12799"/>
              <a:gd name="T34" fmla="*/ 4628 w 11081"/>
              <a:gd name="T35" fmla="*/ 6777 h 12799"/>
              <a:gd name="T36" fmla="*/ 4648 w 11081"/>
              <a:gd name="T37" fmla="*/ 11712 h 12799"/>
              <a:gd name="T38" fmla="*/ 677 w 11081"/>
              <a:gd name="T39" fmla="*/ 9607 h 12799"/>
              <a:gd name="T40" fmla="*/ 5775 w 11081"/>
              <a:gd name="T41" fmla="*/ 12799 h 12799"/>
              <a:gd name="T42" fmla="*/ 11055 w 11081"/>
              <a:gd name="T43" fmla="*/ 10001 h 12799"/>
              <a:gd name="T44" fmla="*/ 11081 w 11081"/>
              <a:gd name="T45" fmla="*/ 3585 h 12799"/>
              <a:gd name="T46" fmla="*/ 5801 w 11081"/>
              <a:gd name="T47" fmla="*/ 6383 h 12799"/>
              <a:gd name="T48" fmla="*/ 5775 w 11081"/>
              <a:gd name="T49" fmla="*/ 12799 h 12799"/>
              <a:gd name="T50" fmla="*/ 6453 w 11081"/>
              <a:gd name="T51" fmla="*/ 6777 h 12799"/>
              <a:gd name="T52" fmla="*/ 10424 w 11081"/>
              <a:gd name="T53" fmla="*/ 4672 h 12799"/>
              <a:gd name="T54" fmla="*/ 10404 w 11081"/>
              <a:gd name="T55" fmla="*/ 9607 h 12799"/>
              <a:gd name="T56" fmla="*/ 6433 w 11081"/>
              <a:gd name="T57" fmla="*/ 11712 h 12799"/>
              <a:gd name="T58" fmla="*/ 6453 w 11081"/>
              <a:gd name="T59" fmla="*/ 6777 h 12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81" h="12799">
                <a:moveTo>
                  <a:pt x="5540" y="0"/>
                </a:moveTo>
                <a:lnTo>
                  <a:pt x="0" y="2930"/>
                </a:lnTo>
                <a:lnTo>
                  <a:pt x="5540" y="5858"/>
                </a:lnTo>
                <a:lnTo>
                  <a:pt x="11081" y="2930"/>
                </a:lnTo>
                <a:lnTo>
                  <a:pt x="5540" y="0"/>
                </a:lnTo>
                <a:close/>
                <a:moveTo>
                  <a:pt x="1397" y="2930"/>
                </a:moveTo>
                <a:lnTo>
                  <a:pt x="5540" y="739"/>
                </a:lnTo>
                <a:lnTo>
                  <a:pt x="9684" y="2929"/>
                </a:lnTo>
                <a:lnTo>
                  <a:pt x="5540" y="5120"/>
                </a:lnTo>
                <a:lnTo>
                  <a:pt x="1397" y="2930"/>
                </a:lnTo>
                <a:close/>
                <a:moveTo>
                  <a:pt x="0" y="3585"/>
                </a:moveTo>
                <a:lnTo>
                  <a:pt x="26" y="10001"/>
                </a:lnTo>
                <a:lnTo>
                  <a:pt x="5305" y="12799"/>
                </a:lnTo>
                <a:lnTo>
                  <a:pt x="5279" y="6383"/>
                </a:lnTo>
                <a:lnTo>
                  <a:pt x="0" y="3585"/>
                </a:lnTo>
                <a:close/>
                <a:moveTo>
                  <a:pt x="677" y="9607"/>
                </a:moveTo>
                <a:lnTo>
                  <a:pt x="657" y="4672"/>
                </a:lnTo>
                <a:lnTo>
                  <a:pt x="4628" y="6777"/>
                </a:lnTo>
                <a:lnTo>
                  <a:pt x="4648" y="11712"/>
                </a:lnTo>
                <a:lnTo>
                  <a:pt x="677" y="9607"/>
                </a:lnTo>
                <a:close/>
                <a:moveTo>
                  <a:pt x="5775" y="12799"/>
                </a:moveTo>
                <a:lnTo>
                  <a:pt x="11055" y="10001"/>
                </a:lnTo>
                <a:lnTo>
                  <a:pt x="11081" y="3585"/>
                </a:lnTo>
                <a:lnTo>
                  <a:pt x="5801" y="6383"/>
                </a:lnTo>
                <a:lnTo>
                  <a:pt x="5775" y="12799"/>
                </a:lnTo>
                <a:close/>
                <a:moveTo>
                  <a:pt x="6453" y="6777"/>
                </a:moveTo>
                <a:lnTo>
                  <a:pt x="10424" y="4672"/>
                </a:lnTo>
                <a:lnTo>
                  <a:pt x="10404" y="9607"/>
                </a:lnTo>
                <a:lnTo>
                  <a:pt x="6433" y="11712"/>
                </a:lnTo>
                <a:lnTo>
                  <a:pt x="6453" y="67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549D436-2636-4D14-950A-3C5E8122A6E6}"/>
              </a:ext>
            </a:extLst>
          </p:cNvPr>
          <p:cNvSpPr txBox="1"/>
          <p:nvPr/>
        </p:nvSpPr>
        <p:spPr>
          <a:xfrm>
            <a:off x="8365724" y="1553500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FBD0A94-3F6C-4F25-9A45-EC2C1E422BA9}"/>
              </a:ext>
            </a:extLst>
          </p:cNvPr>
          <p:cNvSpPr txBox="1"/>
          <p:nvPr/>
        </p:nvSpPr>
        <p:spPr>
          <a:xfrm>
            <a:off x="8365724" y="4457262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6C614C2-3FE5-4B93-B904-7AD3657F1929}"/>
              </a:ext>
            </a:extLst>
          </p:cNvPr>
          <p:cNvSpPr txBox="1"/>
          <p:nvPr/>
        </p:nvSpPr>
        <p:spPr>
          <a:xfrm>
            <a:off x="439164" y="1553500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3EF7CB0-95E8-4F38-8DF1-3022152E66D9}"/>
              </a:ext>
            </a:extLst>
          </p:cNvPr>
          <p:cNvSpPr txBox="1"/>
          <p:nvPr/>
        </p:nvSpPr>
        <p:spPr>
          <a:xfrm>
            <a:off x="439164" y="4457262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E233115-7CCA-47FE-ADD5-82C42B4D9CCB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1818770-49B4-48CA-94FA-11F80CC5169C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DA910682-90A4-4F89-8DB1-5D6DC314B6BA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E84FEE21-1FA7-442B-AF57-79BB4B94AC15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6757FCF-44E6-4CEE-BEC1-BFDA3ECB31D0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A097AD8E-8345-4656-ABC8-70CE1A1E796A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698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01390F5B-81B9-4C92-BCFD-49B873D49A1F}"/>
              </a:ext>
            </a:extLst>
          </p:cNvPr>
          <p:cNvSpPr/>
          <p:nvPr/>
        </p:nvSpPr>
        <p:spPr>
          <a:xfrm rot="1584095">
            <a:off x="8188031" y="-3067094"/>
            <a:ext cx="6845299" cy="6845299"/>
          </a:xfrm>
          <a:prstGeom prst="round2DiagRect">
            <a:avLst/>
          </a:prstGeom>
          <a:solidFill>
            <a:schemeClr val="accent2">
              <a:alpha val="49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男人戴着帽子&#10;&#10;描述已自动生成">
            <a:extLst>
              <a:ext uri="{FF2B5EF4-FFF2-40B4-BE49-F238E27FC236}">
                <a16:creationId xmlns:a16="http://schemas.microsoft.com/office/drawing/2014/main" id="{87A481B2-5B8F-4BE8-B60D-4E0EDAB7F4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900" y="1781628"/>
            <a:ext cx="6680200" cy="4771571"/>
          </a:xfrm>
          <a:custGeom>
            <a:avLst/>
            <a:gdLst>
              <a:gd name="connsiteX0" fmla="*/ 0 w 7378700"/>
              <a:gd name="connsiteY0" fmla="*/ 0 h 5270500"/>
              <a:gd name="connsiteX1" fmla="*/ 7378700 w 7378700"/>
              <a:gd name="connsiteY1" fmla="*/ 0 h 5270500"/>
              <a:gd name="connsiteX2" fmla="*/ 7378700 w 7378700"/>
              <a:gd name="connsiteY2" fmla="*/ 5270500 h 5270500"/>
              <a:gd name="connsiteX3" fmla="*/ 0 w 7378700"/>
              <a:gd name="connsiteY3" fmla="*/ 5270500 h 527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78700" h="5270500">
                <a:moveTo>
                  <a:pt x="0" y="0"/>
                </a:moveTo>
                <a:lnTo>
                  <a:pt x="7378700" y="0"/>
                </a:lnTo>
                <a:lnTo>
                  <a:pt x="7378700" y="5270500"/>
                </a:lnTo>
                <a:lnTo>
                  <a:pt x="0" y="52705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91905ED-4F67-4003-903B-A805AE190459}"/>
              </a:ext>
            </a:extLst>
          </p:cNvPr>
          <p:cNvSpPr/>
          <p:nvPr/>
        </p:nvSpPr>
        <p:spPr>
          <a:xfrm>
            <a:off x="342900" y="1781628"/>
            <a:ext cx="6680200" cy="4771571"/>
          </a:xfrm>
          <a:custGeom>
            <a:avLst/>
            <a:gdLst>
              <a:gd name="connsiteX0" fmla="*/ 0 w 12192000"/>
              <a:gd name="connsiteY0" fmla="*/ 0 h 3781856"/>
              <a:gd name="connsiteX1" fmla="*/ 12192000 w 12192000"/>
              <a:gd name="connsiteY1" fmla="*/ 0 h 3781856"/>
              <a:gd name="connsiteX2" fmla="*/ 12192000 w 12192000"/>
              <a:gd name="connsiteY2" fmla="*/ 3781856 h 3781856"/>
              <a:gd name="connsiteX3" fmla="*/ 0 w 12192000"/>
              <a:gd name="connsiteY3" fmla="*/ 3781856 h 378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81856">
                <a:moveTo>
                  <a:pt x="0" y="0"/>
                </a:moveTo>
                <a:lnTo>
                  <a:pt x="12192000" y="0"/>
                </a:lnTo>
                <a:lnTo>
                  <a:pt x="12192000" y="3781856"/>
                </a:lnTo>
                <a:lnTo>
                  <a:pt x="0" y="3781856"/>
                </a:lnTo>
                <a:close/>
              </a:path>
            </a:pathLst>
          </a:custGeom>
          <a:gradFill>
            <a:gsLst>
              <a:gs pos="91000">
                <a:schemeClr val="accent1">
                  <a:lumMod val="90000"/>
                </a:schemeClr>
              </a:gs>
              <a:gs pos="0">
                <a:srgbClr val="8BADE0">
                  <a:alpha val="0"/>
                </a:srgbClr>
              </a:gs>
            </a:gsLst>
            <a:lin ang="7200000" scaled="0"/>
          </a:gra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3656DF-12E5-4996-9114-B6BBDA56A451}"/>
              </a:ext>
            </a:extLst>
          </p:cNvPr>
          <p:cNvSpPr txBox="1"/>
          <p:nvPr/>
        </p:nvSpPr>
        <p:spPr>
          <a:xfrm>
            <a:off x="720382" y="317502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n w="15875">
                  <a:solidFill>
                    <a:schemeClr val="bg1"/>
                  </a:solidFill>
                </a:ln>
                <a:gradFill>
                  <a:gsLst>
                    <a:gs pos="0">
                      <a:srgbClr val="76AEEC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63500"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添加文本内容</a:t>
            </a: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E6F1F54-C5EA-403D-8421-92922C4A9137}"/>
              </a:ext>
            </a:extLst>
          </p:cNvPr>
          <p:cNvSpPr/>
          <p:nvPr/>
        </p:nvSpPr>
        <p:spPr>
          <a:xfrm>
            <a:off x="495300" y="1934028"/>
            <a:ext cx="6527800" cy="4619171"/>
          </a:xfrm>
          <a:custGeom>
            <a:avLst/>
            <a:gdLst>
              <a:gd name="connsiteX0" fmla="*/ 0 w 12192000"/>
              <a:gd name="connsiteY0" fmla="*/ 0 h 3781856"/>
              <a:gd name="connsiteX1" fmla="*/ 12192000 w 12192000"/>
              <a:gd name="connsiteY1" fmla="*/ 0 h 3781856"/>
              <a:gd name="connsiteX2" fmla="*/ 12192000 w 12192000"/>
              <a:gd name="connsiteY2" fmla="*/ 3781856 h 3781856"/>
              <a:gd name="connsiteX3" fmla="*/ 0 w 12192000"/>
              <a:gd name="connsiteY3" fmla="*/ 3781856 h 378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81856">
                <a:moveTo>
                  <a:pt x="0" y="0"/>
                </a:moveTo>
                <a:lnTo>
                  <a:pt x="12192000" y="0"/>
                </a:lnTo>
                <a:lnTo>
                  <a:pt x="12192000" y="3781856"/>
                </a:lnTo>
                <a:lnTo>
                  <a:pt x="0" y="3781856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262845-6BC0-4C61-8AF8-17E1863D682A}"/>
              </a:ext>
            </a:extLst>
          </p:cNvPr>
          <p:cNvSpPr txBox="1"/>
          <p:nvPr/>
        </p:nvSpPr>
        <p:spPr>
          <a:xfrm>
            <a:off x="3582704" y="5547282"/>
            <a:ext cx="3541817" cy="79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0A9DD20-C99C-4D27-9084-E90705D8E52D}"/>
              </a:ext>
            </a:extLst>
          </p:cNvPr>
          <p:cNvGrpSpPr/>
          <p:nvPr/>
        </p:nvGrpSpPr>
        <p:grpSpPr>
          <a:xfrm>
            <a:off x="7720240" y="3914436"/>
            <a:ext cx="3703714" cy="741128"/>
            <a:chOff x="3489871" y="951764"/>
            <a:chExt cx="1727402" cy="345660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C7059171-B706-497C-9C61-4910D5AB15A1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00D466B-23B3-4B45-B872-712E4CB2E979}"/>
                </a:ext>
              </a:extLst>
            </p:cNvPr>
            <p:cNvSpPr txBox="1"/>
            <p:nvPr/>
          </p:nvSpPr>
          <p:spPr>
            <a:xfrm>
              <a:off x="3549981" y="951764"/>
              <a:ext cx="1521589" cy="330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2FA917-09E3-4F02-A72B-7070E3F02223}"/>
              </a:ext>
            </a:extLst>
          </p:cNvPr>
          <p:cNvGrpSpPr/>
          <p:nvPr/>
        </p:nvGrpSpPr>
        <p:grpSpPr>
          <a:xfrm>
            <a:off x="7720240" y="4943136"/>
            <a:ext cx="3703714" cy="741128"/>
            <a:chOff x="3489871" y="951764"/>
            <a:chExt cx="1727402" cy="345660"/>
          </a:xfrm>
        </p:grpSpPr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DA331671-4A20-49C7-8466-E951AC8AB201}"/>
                </a:ext>
              </a:extLst>
            </p:cNvPr>
            <p:cNvSpPr/>
            <p:nvPr/>
          </p:nvSpPr>
          <p:spPr>
            <a:xfrm>
              <a:off x="3489871" y="1083542"/>
              <a:ext cx="1727402" cy="213882"/>
            </a:xfrm>
            <a:prstGeom prst="parallelogram">
              <a:avLst/>
            </a:prstGeom>
            <a:gradFill>
              <a:gsLst>
                <a:gs pos="0">
                  <a:srgbClr val="C3DBF7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E9DC760-C462-4CBF-BC28-5F642BA07FAE}"/>
                </a:ext>
              </a:extLst>
            </p:cNvPr>
            <p:cNvSpPr txBox="1"/>
            <p:nvPr/>
          </p:nvSpPr>
          <p:spPr>
            <a:xfrm>
              <a:off x="3549981" y="951764"/>
              <a:ext cx="1521589" cy="3301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50A47A6-E0D6-422B-885F-EDFE0704A053}"/>
              </a:ext>
            </a:extLst>
          </p:cNvPr>
          <p:cNvSpPr txBox="1"/>
          <p:nvPr/>
        </p:nvSpPr>
        <p:spPr>
          <a:xfrm>
            <a:off x="7882137" y="2174836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D062A30A-06E7-45C1-B48F-D7B66863FDE3}"/>
              </a:ext>
            </a:extLst>
          </p:cNvPr>
          <p:cNvSpPr/>
          <p:nvPr/>
        </p:nvSpPr>
        <p:spPr>
          <a:xfrm flipV="1">
            <a:off x="8655369" y="6286044"/>
            <a:ext cx="3113111" cy="78572"/>
          </a:xfrm>
          <a:prstGeom prst="roundRect">
            <a:avLst>
              <a:gd name="adj" fmla="val 50000"/>
            </a:avLst>
          </a:prstGeom>
          <a:solidFill>
            <a:schemeClr val="accent2"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70C6C31-8376-44EA-B133-31E1ECDCFE8D}"/>
              </a:ext>
            </a:extLst>
          </p:cNvPr>
          <p:cNvSpPr txBox="1"/>
          <p:nvPr/>
        </p:nvSpPr>
        <p:spPr>
          <a:xfrm>
            <a:off x="8174997" y="-513301"/>
            <a:ext cx="394531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16600" dirty="0">
                <a:ln>
                  <a:gradFill>
                    <a:gsLst>
                      <a:gs pos="0">
                        <a:schemeClr val="accent1">
                          <a:lumMod val="75000"/>
                          <a:alpha val="0"/>
                        </a:schemeClr>
                      </a:gs>
                      <a:gs pos="100000">
                        <a:schemeClr val="accent1">
                          <a:lumMod val="50000"/>
                          <a:alpha val="43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906</a:t>
            </a:r>
            <a:endParaRPr lang="zh-CN" altLang="en-US" sz="16600" dirty="0">
              <a:ln>
                <a:gradFill>
                  <a:gsLst>
                    <a:gs pos="0">
                      <a:schemeClr val="accent1">
                        <a:lumMod val="75000"/>
                        <a:alpha val="0"/>
                      </a:schemeClr>
                    </a:gs>
                    <a:gs pos="100000">
                      <a:schemeClr val="accent1">
                        <a:lumMod val="50000"/>
                        <a:alpha val="4300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15224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形用户界面&#10;&#10;描述已自动生成">
            <a:extLst>
              <a:ext uri="{FF2B5EF4-FFF2-40B4-BE49-F238E27FC236}">
                <a16:creationId xmlns:a16="http://schemas.microsoft.com/office/drawing/2014/main" id="{398D5949-A5D7-47AA-B82E-0C168A72E6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464" y="3954786"/>
            <a:ext cx="3096129" cy="187864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LeftFacing" fov="5700000"/>
            <a:lightRig rig="threePt" dir="t"/>
          </a:scene3d>
        </p:spPr>
      </p:pic>
      <p:pic>
        <p:nvPicPr>
          <p:cNvPr id="8" name="图片 7" descr="图形用户界面&#10;&#10;描述已自动生成">
            <a:extLst>
              <a:ext uri="{FF2B5EF4-FFF2-40B4-BE49-F238E27FC236}">
                <a16:creationId xmlns:a16="http://schemas.microsoft.com/office/drawing/2014/main" id="{9A6D4439-3385-4DD0-AC90-2B14B487F7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929" y="2970488"/>
            <a:ext cx="4392238" cy="266508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LeftFacing" fov="5100000"/>
            <a:lightRig rig="threePt" dir="t"/>
          </a:scene3d>
        </p:spPr>
      </p:pic>
      <p:pic>
        <p:nvPicPr>
          <p:cNvPr id="9" name="图片 8" descr="图形用户界面&#10;&#10;描述已自动生成">
            <a:extLst>
              <a:ext uri="{FF2B5EF4-FFF2-40B4-BE49-F238E27FC236}">
                <a16:creationId xmlns:a16="http://schemas.microsoft.com/office/drawing/2014/main" id="{2A2067B4-BF2E-427A-98DF-8B9CDBE4B8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262" y="2535263"/>
            <a:ext cx="5435600" cy="32981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ContrastingRightFacing" fov="3300000">
              <a:rot lat="577261" lon="19571128" rev="319051"/>
            </a:camera>
            <a:lightRig rig="threePt" dir="t"/>
          </a:scene3d>
        </p:spPr>
      </p:pic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5093E5F0-772E-4C45-9AF6-23453AF29517}"/>
              </a:ext>
            </a:extLst>
          </p:cNvPr>
          <p:cNvSpPr/>
          <p:nvPr/>
        </p:nvSpPr>
        <p:spPr>
          <a:xfrm>
            <a:off x="6411231" y="2433065"/>
            <a:ext cx="3703714" cy="458583"/>
          </a:xfrm>
          <a:prstGeom prst="parallelogram">
            <a:avLst/>
          </a:prstGeom>
          <a:gradFill>
            <a:gsLst>
              <a:gs pos="0">
                <a:srgbClr val="C3DBF7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2B9488-7F2A-4A16-8FCF-23220B41F5BC}"/>
              </a:ext>
            </a:extLst>
          </p:cNvPr>
          <p:cNvSpPr txBox="1"/>
          <p:nvPr/>
        </p:nvSpPr>
        <p:spPr>
          <a:xfrm>
            <a:off x="6631872" y="2124964"/>
            <a:ext cx="3262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60000">
                      <a:schemeClr val="accent3"/>
                    </a:gs>
                    <a:gs pos="100000">
                      <a:schemeClr val="accent3">
                        <a:alpha val="42000"/>
                      </a:schemeClr>
                    </a:gs>
                  </a:gsLst>
                  <a:lin ang="54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添加文本内容</a:t>
            </a:r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BF453423-7FCD-4979-84F9-30BF4B77B93B}"/>
              </a:ext>
            </a:extLst>
          </p:cNvPr>
          <p:cNvSpPr/>
          <p:nvPr/>
        </p:nvSpPr>
        <p:spPr>
          <a:xfrm flipH="1">
            <a:off x="374874" y="1727637"/>
            <a:ext cx="5959624" cy="458583"/>
          </a:xfrm>
          <a:prstGeom prst="parallelogram">
            <a:avLst/>
          </a:prstGeom>
          <a:gradFill>
            <a:gsLst>
              <a:gs pos="0">
                <a:srgbClr val="C3DBF7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482BD62-4A76-4818-8CE1-E5535A899EE3}"/>
              </a:ext>
            </a:extLst>
          </p:cNvPr>
          <p:cNvSpPr txBox="1"/>
          <p:nvPr/>
        </p:nvSpPr>
        <p:spPr>
          <a:xfrm>
            <a:off x="549156" y="943369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n w="15875">
                  <a:solidFill>
                    <a:schemeClr val="bg1"/>
                  </a:solidFill>
                </a:ln>
                <a:gradFill>
                  <a:gsLst>
                    <a:gs pos="0">
                      <a:srgbClr val="76AEEC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63500"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添加文本内容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6E682CEB-F3CE-4C52-915B-C870DCF22272}"/>
              </a:ext>
            </a:extLst>
          </p:cNvPr>
          <p:cNvSpPr/>
          <p:nvPr/>
        </p:nvSpPr>
        <p:spPr>
          <a:xfrm>
            <a:off x="9502477" y="3630967"/>
            <a:ext cx="2401013" cy="297286"/>
          </a:xfrm>
          <a:prstGeom prst="parallelogram">
            <a:avLst/>
          </a:prstGeom>
          <a:gradFill>
            <a:gsLst>
              <a:gs pos="0">
                <a:srgbClr val="C3DBF7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9FF93DB-CAE3-4A69-90E7-D9DD7BBAA1B0}"/>
              </a:ext>
            </a:extLst>
          </p:cNvPr>
          <p:cNvSpPr txBox="1"/>
          <p:nvPr/>
        </p:nvSpPr>
        <p:spPr>
          <a:xfrm>
            <a:off x="9672318" y="340503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60000">
                      <a:schemeClr val="accent3"/>
                    </a:gs>
                    <a:gs pos="100000">
                      <a:schemeClr val="accent3">
                        <a:alpha val="42000"/>
                      </a:schemeClr>
                    </a:gs>
                  </a:gsLst>
                  <a:lin ang="54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73105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E1613A-8214-4D27-9475-981D4795D22B}"/>
              </a:ext>
            </a:extLst>
          </p:cNvPr>
          <p:cNvGrpSpPr/>
          <p:nvPr/>
        </p:nvGrpSpPr>
        <p:grpSpPr>
          <a:xfrm>
            <a:off x="752764" y="1354736"/>
            <a:ext cx="3137065" cy="2909787"/>
            <a:chOff x="752764" y="973736"/>
            <a:chExt cx="3556000" cy="329837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B6A35C4-DDA5-43D5-AB2F-C062758ACA61}"/>
                </a:ext>
              </a:extLst>
            </p:cNvPr>
            <p:cNvSpPr/>
            <p:nvPr/>
          </p:nvSpPr>
          <p:spPr>
            <a:xfrm>
              <a:off x="752764" y="9737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F8E76FB3-EFDD-4541-B556-2F470D508E2F}"/>
                </a:ext>
              </a:extLst>
            </p:cNvPr>
            <p:cNvSpPr/>
            <p:nvPr/>
          </p:nvSpPr>
          <p:spPr>
            <a:xfrm>
              <a:off x="752764" y="10499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4"/>
              </a:soli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238ED33-0042-4A3D-B508-F56AA6DFCB5E}"/>
                </a:ext>
              </a:extLst>
            </p:cNvPr>
            <p:cNvGrpSpPr/>
            <p:nvPr/>
          </p:nvGrpSpPr>
          <p:grpSpPr>
            <a:xfrm>
              <a:off x="1038513" y="1254725"/>
              <a:ext cx="3032126" cy="598032"/>
              <a:chOff x="996949" y="2148343"/>
              <a:chExt cx="3032126" cy="540089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CCD20EDA-D317-475E-AAF3-9295654F556E}"/>
                  </a:ext>
                </a:extLst>
              </p:cNvPr>
              <p:cNvSpPr/>
              <p:nvPr/>
            </p:nvSpPr>
            <p:spPr>
              <a:xfrm>
                <a:off x="996949" y="2174537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7FA8DF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4612F080-AC98-4877-B74A-EB7DF0C91D9C}"/>
                  </a:ext>
                </a:extLst>
              </p:cNvPr>
              <p:cNvSpPr/>
              <p:nvPr/>
            </p:nvSpPr>
            <p:spPr>
              <a:xfrm>
                <a:off x="996950" y="2148343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7FA8DF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>
                <a:outerShdw blurRad="63500" dir="13860000" algn="ctr" rotWithShape="0">
                  <a:schemeClr val="accent1">
                    <a:alpha val="3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4248D8-7631-4575-A7AB-AD4DC8633E29}"/>
                </a:ext>
              </a:extLst>
            </p:cNvPr>
            <p:cNvSpPr txBox="1"/>
            <p:nvPr/>
          </p:nvSpPr>
          <p:spPr>
            <a:xfrm>
              <a:off x="1231136" y="1321106"/>
              <a:ext cx="2535182" cy="453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添加相关文本内容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98ECAC6-318B-4061-A136-32F549EE2080}"/>
                </a:ext>
              </a:extLst>
            </p:cNvPr>
            <p:cNvSpPr txBox="1"/>
            <p:nvPr/>
          </p:nvSpPr>
          <p:spPr>
            <a:xfrm>
              <a:off x="1038512" y="2026519"/>
              <a:ext cx="3032125" cy="173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AFBB5FA-E6ED-4C5E-BF14-5BD1D5D0D891}"/>
                </a:ext>
              </a:extLst>
            </p:cNvPr>
            <p:cNvSpPr/>
            <p:nvPr/>
          </p:nvSpPr>
          <p:spPr>
            <a:xfrm>
              <a:off x="3748994" y="4083643"/>
              <a:ext cx="352772" cy="62258"/>
            </a:xfrm>
            <a:custGeom>
              <a:avLst/>
              <a:gdLst>
                <a:gd name="connsiteX0" fmla="*/ 321643 w 352772"/>
                <a:gd name="connsiteY0" fmla="*/ 0 h 62258"/>
                <a:gd name="connsiteX1" fmla="*/ 352772 w 352772"/>
                <a:gd name="connsiteY1" fmla="*/ 31129 h 62258"/>
                <a:gd name="connsiteX2" fmla="*/ 321643 w 352772"/>
                <a:gd name="connsiteY2" fmla="*/ 62258 h 62258"/>
                <a:gd name="connsiteX3" fmla="*/ 290514 w 352772"/>
                <a:gd name="connsiteY3" fmla="*/ 31129 h 62258"/>
                <a:gd name="connsiteX4" fmla="*/ 321643 w 352772"/>
                <a:gd name="connsiteY4" fmla="*/ 0 h 62258"/>
                <a:gd name="connsiteX5" fmla="*/ 176386 w 352772"/>
                <a:gd name="connsiteY5" fmla="*/ 0 h 62258"/>
                <a:gd name="connsiteX6" fmla="*/ 207515 w 352772"/>
                <a:gd name="connsiteY6" fmla="*/ 31129 h 62258"/>
                <a:gd name="connsiteX7" fmla="*/ 176386 w 352772"/>
                <a:gd name="connsiteY7" fmla="*/ 62258 h 62258"/>
                <a:gd name="connsiteX8" fmla="*/ 145257 w 352772"/>
                <a:gd name="connsiteY8" fmla="*/ 31129 h 62258"/>
                <a:gd name="connsiteX9" fmla="*/ 176386 w 352772"/>
                <a:gd name="connsiteY9" fmla="*/ 0 h 62258"/>
                <a:gd name="connsiteX10" fmla="*/ 31129 w 352772"/>
                <a:gd name="connsiteY10" fmla="*/ 0 h 62258"/>
                <a:gd name="connsiteX11" fmla="*/ 62258 w 352772"/>
                <a:gd name="connsiteY11" fmla="*/ 31129 h 62258"/>
                <a:gd name="connsiteX12" fmla="*/ 31129 w 352772"/>
                <a:gd name="connsiteY12" fmla="*/ 62258 h 62258"/>
                <a:gd name="connsiteX13" fmla="*/ 0 w 352772"/>
                <a:gd name="connsiteY13" fmla="*/ 31129 h 62258"/>
                <a:gd name="connsiteX14" fmla="*/ 31129 w 352772"/>
                <a:gd name="connsiteY14" fmla="*/ 0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2772" h="62258">
                  <a:moveTo>
                    <a:pt x="321643" y="0"/>
                  </a:moveTo>
                  <a:cubicBezTo>
                    <a:pt x="338835" y="0"/>
                    <a:pt x="352772" y="13937"/>
                    <a:pt x="352772" y="31129"/>
                  </a:cubicBezTo>
                  <a:cubicBezTo>
                    <a:pt x="352772" y="48321"/>
                    <a:pt x="338835" y="62258"/>
                    <a:pt x="321643" y="62258"/>
                  </a:cubicBezTo>
                  <a:cubicBezTo>
                    <a:pt x="304451" y="62258"/>
                    <a:pt x="290514" y="48321"/>
                    <a:pt x="290514" y="31129"/>
                  </a:cubicBezTo>
                  <a:cubicBezTo>
                    <a:pt x="290514" y="13937"/>
                    <a:pt x="304451" y="0"/>
                    <a:pt x="321643" y="0"/>
                  </a:cubicBezTo>
                  <a:close/>
                  <a:moveTo>
                    <a:pt x="176386" y="0"/>
                  </a:moveTo>
                  <a:cubicBezTo>
                    <a:pt x="193578" y="0"/>
                    <a:pt x="207515" y="13937"/>
                    <a:pt x="207515" y="31129"/>
                  </a:cubicBezTo>
                  <a:cubicBezTo>
                    <a:pt x="207515" y="48321"/>
                    <a:pt x="193578" y="62258"/>
                    <a:pt x="176386" y="62258"/>
                  </a:cubicBezTo>
                  <a:cubicBezTo>
                    <a:pt x="159194" y="62258"/>
                    <a:pt x="145257" y="48321"/>
                    <a:pt x="145257" y="31129"/>
                  </a:cubicBezTo>
                  <a:cubicBezTo>
                    <a:pt x="145257" y="13937"/>
                    <a:pt x="159194" y="0"/>
                    <a:pt x="176386" y="0"/>
                  </a:cubicBezTo>
                  <a:close/>
                  <a:moveTo>
                    <a:pt x="31129" y="0"/>
                  </a:moveTo>
                  <a:cubicBezTo>
                    <a:pt x="48321" y="0"/>
                    <a:pt x="62258" y="13937"/>
                    <a:pt x="62258" y="31129"/>
                  </a:cubicBezTo>
                  <a:cubicBezTo>
                    <a:pt x="62258" y="48321"/>
                    <a:pt x="48321" y="62258"/>
                    <a:pt x="31129" y="62258"/>
                  </a:cubicBezTo>
                  <a:cubicBezTo>
                    <a:pt x="13937" y="62258"/>
                    <a:pt x="0" y="48321"/>
                    <a:pt x="0" y="31129"/>
                  </a:cubicBezTo>
                  <a:cubicBezTo>
                    <a:pt x="0" y="13937"/>
                    <a:pt x="13937" y="0"/>
                    <a:pt x="31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74DE003-DA83-4FC8-80DD-65D9B5764E42}"/>
              </a:ext>
            </a:extLst>
          </p:cNvPr>
          <p:cNvGrpSpPr/>
          <p:nvPr/>
        </p:nvGrpSpPr>
        <p:grpSpPr>
          <a:xfrm>
            <a:off x="4527467" y="1354736"/>
            <a:ext cx="3137065" cy="2909787"/>
            <a:chOff x="752764" y="973736"/>
            <a:chExt cx="3556000" cy="3298371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2AAF78AC-A1CB-41DD-B65A-A94CE275A6FD}"/>
                </a:ext>
              </a:extLst>
            </p:cNvPr>
            <p:cNvSpPr/>
            <p:nvPr/>
          </p:nvSpPr>
          <p:spPr>
            <a:xfrm>
              <a:off x="752764" y="9737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E6FB4F8-A961-4965-A39A-81689F418A18}"/>
                </a:ext>
              </a:extLst>
            </p:cNvPr>
            <p:cNvSpPr/>
            <p:nvPr/>
          </p:nvSpPr>
          <p:spPr>
            <a:xfrm>
              <a:off x="752764" y="10499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4"/>
              </a:soli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E54487E-76FB-468B-80DE-F8802AA9B0EB}"/>
                </a:ext>
              </a:extLst>
            </p:cNvPr>
            <p:cNvGrpSpPr/>
            <p:nvPr/>
          </p:nvGrpSpPr>
          <p:grpSpPr>
            <a:xfrm>
              <a:off x="1038513" y="1254725"/>
              <a:ext cx="3032126" cy="598032"/>
              <a:chOff x="996949" y="2148343"/>
              <a:chExt cx="3032126" cy="540089"/>
            </a:xfrm>
          </p:grpSpPr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DB141F9F-44B1-4EAC-81F2-0DCF99978206}"/>
                  </a:ext>
                </a:extLst>
              </p:cNvPr>
              <p:cNvSpPr/>
              <p:nvPr/>
            </p:nvSpPr>
            <p:spPr>
              <a:xfrm>
                <a:off x="996949" y="2174537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7FA8DF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1398A261-D190-4287-83A3-F8EE2F5A0A9F}"/>
                  </a:ext>
                </a:extLst>
              </p:cNvPr>
              <p:cNvSpPr/>
              <p:nvPr/>
            </p:nvSpPr>
            <p:spPr>
              <a:xfrm>
                <a:off x="996950" y="2148343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89000">
                    <a:schemeClr val="accent3"/>
                  </a:gs>
                  <a:gs pos="0">
                    <a:schemeClr val="accent2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>
                <a:outerShdw blurRad="63500" dir="13860000" algn="ctr" rotWithShape="0">
                  <a:schemeClr val="accent1">
                    <a:alpha val="3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6B6C164-4FD1-4A83-9C5B-14A946D6F643}"/>
                </a:ext>
              </a:extLst>
            </p:cNvPr>
            <p:cNvSpPr txBox="1"/>
            <p:nvPr/>
          </p:nvSpPr>
          <p:spPr>
            <a:xfrm>
              <a:off x="1231136" y="1321106"/>
              <a:ext cx="2535182" cy="453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添加相关文本内容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277DDBC-39DA-445E-AA1F-13CFAAF8CC6E}"/>
                </a:ext>
              </a:extLst>
            </p:cNvPr>
            <p:cNvSpPr txBox="1"/>
            <p:nvPr/>
          </p:nvSpPr>
          <p:spPr>
            <a:xfrm>
              <a:off x="1038512" y="2026519"/>
              <a:ext cx="3032125" cy="173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</a:t>
              </a: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91044D7-8C55-4F52-BCAA-03B6AB17CBDD}"/>
                </a:ext>
              </a:extLst>
            </p:cNvPr>
            <p:cNvSpPr/>
            <p:nvPr/>
          </p:nvSpPr>
          <p:spPr>
            <a:xfrm>
              <a:off x="3748994" y="4083643"/>
              <a:ext cx="352772" cy="62258"/>
            </a:xfrm>
            <a:custGeom>
              <a:avLst/>
              <a:gdLst>
                <a:gd name="connsiteX0" fmla="*/ 321643 w 352772"/>
                <a:gd name="connsiteY0" fmla="*/ 0 h 62258"/>
                <a:gd name="connsiteX1" fmla="*/ 352772 w 352772"/>
                <a:gd name="connsiteY1" fmla="*/ 31129 h 62258"/>
                <a:gd name="connsiteX2" fmla="*/ 321643 w 352772"/>
                <a:gd name="connsiteY2" fmla="*/ 62258 h 62258"/>
                <a:gd name="connsiteX3" fmla="*/ 290514 w 352772"/>
                <a:gd name="connsiteY3" fmla="*/ 31129 h 62258"/>
                <a:gd name="connsiteX4" fmla="*/ 321643 w 352772"/>
                <a:gd name="connsiteY4" fmla="*/ 0 h 62258"/>
                <a:gd name="connsiteX5" fmla="*/ 176386 w 352772"/>
                <a:gd name="connsiteY5" fmla="*/ 0 h 62258"/>
                <a:gd name="connsiteX6" fmla="*/ 207515 w 352772"/>
                <a:gd name="connsiteY6" fmla="*/ 31129 h 62258"/>
                <a:gd name="connsiteX7" fmla="*/ 176386 w 352772"/>
                <a:gd name="connsiteY7" fmla="*/ 62258 h 62258"/>
                <a:gd name="connsiteX8" fmla="*/ 145257 w 352772"/>
                <a:gd name="connsiteY8" fmla="*/ 31129 h 62258"/>
                <a:gd name="connsiteX9" fmla="*/ 176386 w 352772"/>
                <a:gd name="connsiteY9" fmla="*/ 0 h 62258"/>
                <a:gd name="connsiteX10" fmla="*/ 31129 w 352772"/>
                <a:gd name="connsiteY10" fmla="*/ 0 h 62258"/>
                <a:gd name="connsiteX11" fmla="*/ 62258 w 352772"/>
                <a:gd name="connsiteY11" fmla="*/ 31129 h 62258"/>
                <a:gd name="connsiteX12" fmla="*/ 31129 w 352772"/>
                <a:gd name="connsiteY12" fmla="*/ 62258 h 62258"/>
                <a:gd name="connsiteX13" fmla="*/ 0 w 352772"/>
                <a:gd name="connsiteY13" fmla="*/ 31129 h 62258"/>
                <a:gd name="connsiteX14" fmla="*/ 31129 w 352772"/>
                <a:gd name="connsiteY14" fmla="*/ 0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2772" h="62258">
                  <a:moveTo>
                    <a:pt x="321643" y="0"/>
                  </a:moveTo>
                  <a:cubicBezTo>
                    <a:pt x="338835" y="0"/>
                    <a:pt x="352772" y="13937"/>
                    <a:pt x="352772" y="31129"/>
                  </a:cubicBezTo>
                  <a:cubicBezTo>
                    <a:pt x="352772" y="48321"/>
                    <a:pt x="338835" y="62258"/>
                    <a:pt x="321643" y="62258"/>
                  </a:cubicBezTo>
                  <a:cubicBezTo>
                    <a:pt x="304451" y="62258"/>
                    <a:pt x="290514" y="48321"/>
                    <a:pt x="290514" y="31129"/>
                  </a:cubicBezTo>
                  <a:cubicBezTo>
                    <a:pt x="290514" y="13937"/>
                    <a:pt x="304451" y="0"/>
                    <a:pt x="321643" y="0"/>
                  </a:cubicBezTo>
                  <a:close/>
                  <a:moveTo>
                    <a:pt x="176386" y="0"/>
                  </a:moveTo>
                  <a:cubicBezTo>
                    <a:pt x="193578" y="0"/>
                    <a:pt x="207515" y="13937"/>
                    <a:pt x="207515" y="31129"/>
                  </a:cubicBezTo>
                  <a:cubicBezTo>
                    <a:pt x="207515" y="48321"/>
                    <a:pt x="193578" y="62258"/>
                    <a:pt x="176386" y="62258"/>
                  </a:cubicBezTo>
                  <a:cubicBezTo>
                    <a:pt x="159194" y="62258"/>
                    <a:pt x="145257" y="48321"/>
                    <a:pt x="145257" y="31129"/>
                  </a:cubicBezTo>
                  <a:cubicBezTo>
                    <a:pt x="145257" y="13937"/>
                    <a:pt x="159194" y="0"/>
                    <a:pt x="176386" y="0"/>
                  </a:cubicBezTo>
                  <a:close/>
                  <a:moveTo>
                    <a:pt x="31129" y="0"/>
                  </a:moveTo>
                  <a:cubicBezTo>
                    <a:pt x="48321" y="0"/>
                    <a:pt x="62258" y="13937"/>
                    <a:pt x="62258" y="31129"/>
                  </a:cubicBezTo>
                  <a:cubicBezTo>
                    <a:pt x="62258" y="48321"/>
                    <a:pt x="48321" y="62258"/>
                    <a:pt x="31129" y="62258"/>
                  </a:cubicBezTo>
                  <a:cubicBezTo>
                    <a:pt x="13937" y="62258"/>
                    <a:pt x="0" y="48321"/>
                    <a:pt x="0" y="31129"/>
                  </a:cubicBezTo>
                  <a:cubicBezTo>
                    <a:pt x="0" y="13937"/>
                    <a:pt x="13937" y="0"/>
                    <a:pt x="31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868B9F-04D5-4794-9442-1CDDC03559A8}"/>
              </a:ext>
            </a:extLst>
          </p:cNvPr>
          <p:cNvGrpSpPr/>
          <p:nvPr/>
        </p:nvGrpSpPr>
        <p:grpSpPr>
          <a:xfrm>
            <a:off x="8302173" y="1354736"/>
            <a:ext cx="3137065" cy="2909787"/>
            <a:chOff x="752764" y="973736"/>
            <a:chExt cx="3556000" cy="3298371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470B0F39-974F-4348-BF4C-C467E5BFCF9B}"/>
                </a:ext>
              </a:extLst>
            </p:cNvPr>
            <p:cNvSpPr/>
            <p:nvPr/>
          </p:nvSpPr>
          <p:spPr>
            <a:xfrm>
              <a:off x="752764" y="9737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27569019-8194-4F99-B9FF-52A06365F5D5}"/>
                </a:ext>
              </a:extLst>
            </p:cNvPr>
            <p:cNvSpPr/>
            <p:nvPr/>
          </p:nvSpPr>
          <p:spPr>
            <a:xfrm>
              <a:off x="752764" y="1049936"/>
              <a:ext cx="3556000" cy="3222171"/>
            </a:xfrm>
            <a:prstGeom prst="roundRect">
              <a:avLst>
                <a:gd name="adj" fmla="val 395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solidFill>
                <a:schemeClr val="accent4"/>
              </a:soli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53D6FE0-8629-4523-996C-827388516D76}"/>
                </a:ext>
              </a:extLst>
            </p:cNvPr>
            <p:cNvGrpSpPr/>
            <p:nvPr/>
          </p:nvGrpSpPr>
          <p:grpSpPr>
            <a:xfrm>
              <a:off x="1038513" y="1254725"/>
              <a:ext cx="3032126" cy="598032"/>
              <a:chOff x="996949" y="2148343"/>
              <a:chExt cx="3032126" cy="540089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EEAE6EAB-D2BC-4154-9EA7-5401C0110E0C}"/>
                  </a:ext>
                </a:extLst>
              </p:cNvPr>
              <p:cNvSpPr/>
              <p:nvPr/>
            </p:nvSpPr>
            <p:spPr>
              <a:xfrm>
                <a:off x="996949" y="2174537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7FA8DF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B79F35F4-678E-4A2D-908A-20CF211F50E3}"/>
                  </a:ext>
                </a:extLst>
              </p:cNvPr>
              <p:cNvSpPr/>
              <p:nvPr/>
            </p:nvSpPr>
            <p:spPr>
              <a:xfrm>
                <a:off x="996950" y="2148343"/>
                <a:ext cx="3032125" cy="51389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7FA8DF"/>
                  </a:gs>
                  <a:gs pos="100000">
                    <a:schemeClr val="accent3"/>
                  </a:gs>
                </a:gsLst>
                <a:lin ang="5400000" scaled="1"/>
              </a:gradFill>
              <a:ln>
                <a:gradFill>
                  <a:gsLst>
                    <a:gs pos="89000">
                      <a:schemeClr val="accent1"/>
                    </a:gs>
                    <a:gs pos="0">
                      <a:schemeClr val="accent2"/>
                    </a:gs>
                  </a:gsLst>
                  <a:lin ang="5400000" scaled="1"/>
                </a:gradFill>
              </a:ln>
              <a:effectLst>
                <a:outerShdw blurRad="63500" dir="13860000" algn="ctr" rotWithShape="0">
                  <a:schemeClr val="accent1">
                    <a:alpha val="39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85F3D4B-F7C4-4533-9404-0CCA321FC6AF}"/>
                </a:ext>
              </a:extLst>
            </p:cNvPr>
            <p:cNvSpPr txBox="1"/>
            <p:nvPr/>
          </p:nvSpPr>
          <p:spPr>
            <a:xfrm>
              <a:off x="1231136" y="1321106"/>
              <a:ext cx="2535182" cy="453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添加相关文本内容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D9D4E2-B90F-4F31-BACB-BD18D2EEAFE8}"/>
                </a:ext>
              </a:extLst>
            </p:cNvPr>
            <p:cNvSpPr txBox="1"/>
            <p:nvPr/>
          </p:nvSpPr>
          <p:spPr>
            <a:xfrm>
              <a:off x="1038512" y="2026519"/>
              <a:ext cx="3032125" cy="1734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此处添加文本内容，简要概括内容。此处添加文本内容，简要概括内容。此处添加文本内容，简要概括内容。</a:t>
              </a: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06D737C-1F90-4D00-99A4-B555CFC123B8}"/>
                </a:ext>
              </a:extLst>
            </p:cNvPr>
            <p:cNvSpPr/>
            <p:nvPr/>
          </p:nvSpPr>
          <p:spPr>
            <a:xfrm>
              <a:off x="3748994" y="4083643"/>
              <a:ext cx="352772" cy="62258"/>
            </a:xfrm>
            <a:custGeom>
              <a:avLst/>
              <a:gdLst>
                <a:gd name="connsiteX0" fmla="*/ 321643 w 352772"/>
                <a:gd name="connsiteY0" fmla="*/ 0 h 62258"/>
                <a:gd name="connsiteX1" fmla="*/ 352772 w 352772"/>
                <a:gd name="connsiteY1" fmla="*/ 31129 h 62258"/>
                <a:gd name="connsiteX2" fmla="*/ 321643 w 352772"/>
                <a:gd name="connsiteY2" fmla="*/ 62258 h 62258"/>
                <a:gd name="connsiteX3" fmla="*/ 290514 w 352772"/>
                <a:gd name="connsiteY3" fmla="*/ 31129 h 62258"/>
                <a:gd name="connsiteX4" fmla="*/ 321643 w 352772"/>
                <a:gd name="connsiteY4" fmla="*/ 0 h 62258"/>
                <a:gd name="connsiteX5" fmla="*/ 176386 w 352772"/>
                <a:gd name="connsiteY5" fmla="*/ 0 h 62258"/>
                <a:gd name="connsiteX6" fmla="*/ 207515 w 352772"/>
                <a:gd name="connsiteY6" fmla="*/ 31129 h 62258"/>
                <a:gd name="connsiteX7" fmla="*/ 176386 w 352772"/>
                <a:gd name="connsiteY7" fmla="*/ 62258 h 62258"/>
                <a:gd name="connsiteX8" fmla="*/ 145257 w 352772"/>
                <a:gd name="connsiteY8" fmla="*/ 31129 h 62258"/>
                <a:gd name="connsiteX9" fmla="*/ 176386 w 352772"/>
                <a:gd name="connsiteY9" fmla="*/ 0 h 62258"/>
                <a:gd name="connsiteX10" fmla="*/ 31129 w 352772"/>
                <a:gd name="connsiteY10" fmla="*/ 0 h 62258"/>
                <a:gd name="connsiteX11" fmla="*/ 62258 w 352772"/>
                <a:gd name="connsiteY11" fmla="*/ 31129 h 62258"/>
                <a:gd name="connsiteX12" fmla="*/ 31129 w 352772"/>
                <a:gd name="connsiteY12" fmla="*/ 62258 h 62258"/>
                <a:gd name="connsiteX13" fmla="*/ 0 w 352772"/>
                <a:gd name="connsiteY13" fmla="*/ 31129 h 62258"/>
                <a:gd name="connsiteX14" fmla="*/ 31129 w 352772"/>
                <a:gd name="connsiteY14" fmla="*/ 0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2772" h="62258">
                  <a:moveTo>
                    <a:pt x="321643" y="0"/>
                  </a:moveTo>
                  <a:cubicBezTo>
                    <a:pt x="338835" y="0"/>
                    <a:pt x="352772" y="13937"/>
                    <a:pt x="352772" y="31129"/>
                  </a:cubicBezTo>
                  <a:cubicBezTo>
                    <a:pt x="352772" y="48321"/>
                    <a:pt x="338835" y="62258"/>
                    <a:pt x="321643" y="62258"/>
                  </a:cubicBezTo>
                  <a:cubicBezTo>
                    <a:pt x="304451" y="62258"/>
                    <a:pt x="290514" y="48321"/>
                    <a:pt x="290514" y="31129"/>
                  </a:cubicBezTo>
                  <a:cubicBezTo>
                    <a:pt x="290514" y="13937"/>
                    <a:pt x="304451" y="0"/>
                    <a:pt x="321643" y="0"/>
                  </a:cubicBezTo>
                  <a:close/>
                  <a:moveTo>
                    <a:pt x="176386" y="0"/>
                  </a:moveTo>
                  <a:cubicBezTo>
                    <a:pt x="193578" y="0"/>
                    <a:pt x="207515" y="13937"/>
                    <a:pt x="207515" y="31129"/>
                  </a:cubicBezTo>
                  <a:cubicBezTo>
                    <a:pt x="207515" y="48321"/>
                    <a:pt x="193578" y="62258"/>
                    <a:pt x="176386" y="62258"/>
                  </a:cubicBezTo>
                  <a:cubicBezTo>
                    <a:pt x="159194" y="62258"/>
                    <a:pt x="145257" y="48321"/>
                    <a:pt x="145257" y="31129"/>
                  </a:cubicBezTo>
                  <a:cubicBezTo>
                    <a:pt x="145257" y="13937"/>
                    <a:pt x="159194" y="0"/>
                    <a:pt x="176386" y="0"/>
                  </a:cubicBezTo>
                  <a:close/>
                  <a:moveTo>
                    <a:pt x="31129" y="0"/>
                  </a:moveTo>
                  <a:cubicBezTo>
                    <a:pt x="48321" y="0"/>
                    <a:pt x="62258" y="13937"/>
                    <a:pt x="62258" y="31129"/>
                  </a:cubicBezTo>
                  <a:cubicBezTo>
                    <a:pt x="62258" y="48321"/>
                    <a:pt x="48321" y="62258"/>
                    <a:pt x="31129" y="62258"/>
                  </a:cubicBezTo>
                  <a:cubicBezTo>
                    <a:pt x="13937" y="62258"/>
                    <a:pt x="0" y="48321"/>
                    <a:pt x="0" y="31129"/>
                  </a:cubicBezTo>
                  <a:cubicBezTo>
                    <a:pt x="0" y="13937"/>
                    <a:pt x="13937" y="0"/>
                    <a:pt x="311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BA3E7321-1DA7-4C93-A1E4-60D0F876ADC4}"/>
              </a:ext>
            </a:extLst>
          </p:cNvPr>
          <p:cNvSpPr/>
          <p:nvPr/>
        </p:nvSpPr>
        <p:spPr>
          <a:xfrm>
            <a:off x="0" y="4675568"/>
            <a:ext cx="12192000" cy="21824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62FFDB5-3C9D-4FBC-89E2-EF1AF8100619}"/>
              </a:ext>
            </a:extLst>
          </p:cNvPr>
          <p:cNvSpPr txBox="1"/>
          <p:nvPr/>
        </p:nvSpPr>
        <p:spPr>
          <a:xfrm>
            <a:off x="752764" y="485543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添加相关文本内容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82025A1-D0DC-4650-82E4-0A2E925FDC4F}"/>
              </a:ext>
            </a:extLst>
          </p:cNvPr>
          <p:cNvSpPr txBox="1"/>
          <p:nvPr/>
        </p:nvSpPr>
        <p:spPr>
          <a:xfrm>
            <a:off x="788174" y="5599275"/>
            <a:ext cx="10768826" cy="1161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此处添加文本内容，简要概括内容。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64A6B71E-060A-4DE5-81AD-0767C6C5DEBE}"/>
              </a:ext>
            </a:extLst>
          </p:cNvPr>
          <p:cNvSpPr/>
          <p:nvPr/>
        </p:nvSpPr>
        <p:spPr>
          <a:xfrm>
            <a:off x="895627" y="5530696"/>
            <a:ext cx="1266548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8B365873-39C9-4B30-976B-3E1175B03590}"/>
              </a:ext>
            </a:extLst>
          </p:cNvPr>
          <p:cNvSpPr/>
          <p:nvPr/>
        </p:nvSpPr>
        <p:spPr>
          <a:xfrm>
            <a:off x="2233889" y="5530696"/>
            <a:ext cx="180699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18A75E5-C521-4B37-8E24-3D39750A2587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075C324-B846-4F46-9C60-E1653D691ABF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90065A6E-CD5A-424A-B31A-4198DD04E259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478ACDB3-CABC-446F-8346-23D534B8026F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E914873-AA1E-4681-A5C3-9B5EA13216CD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4BCCED51-3996-4DB1-A099-4694C3896B6B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3561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49039FCF-91C0-4D6E-9BFE-B5C289F665D8}"/>
              </a:ext>
            </a:extLst>
          </p:cNvPr>
          <p:cNvSpPr/>
          <p:nvPr/>
        </p:nvSpPr>
        <p:spPr>
          <a:xfrm>
            <a:off x="5956300" y="4439510"/>
            <a:ext cx="1224926" cy="12249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1</a:t>
            </a:r>
            <a:endParaRPr lang="zh-CN" altLang="en-US" sz="3600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96DFADB-B1AE-4E2F-B1B8-A867A6E98416}"/>
              </a:ext>
            </a:extLst>
          </p:cNvPr>
          <p:cNvSpPr/>
          <p:nvPr/>
        </p:nvSpPr>
        <p:spPr>
          <a:xfrm>
            <a:off x="4425326" y="3165399"/>
            <a:ext cx="1670674" cy="167067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2</a:t>
            </a:r>
            <a:endParaRPr lang="zh-CN" altLang="en-US" sz="4800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1F8A4E0-F542-4A77-AD67-71630C8486A6}"/>
              </a:ext>
            </a:extLst>
          </p:cNvPr>
          <p:cNvSpPr/>
          <p:nvPr/>
        </p:nvSpPr>
        <p:spPr>
          <a:xfrm>
            <a:off x="5765176" y="1542426"/>
            <a:ext cx="1886574" cy="188657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/>
              <a:t>3</a:t>
            </a:r>
            <a:endParaRPr lang="zh-CN" altLang="en-US" sz="80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5E3572E-3EE9-4E54-9783-5206BC8AAA11}"/>
              </a:ext>
            </a:extLst>
          </p:cNvPr>
          <p:cNvSpPr txBox="1"/>
          <p:nvPr/>
        </p:nvSpPr>
        <p:spPr>
          <a:xfrm>
            <a:off x="7501137" y="4439510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DA0A15C-1CB3-4266-9764-6ADAB5CB421D}"/>
              </a:ext>
            </a:extLst>
          </p:cNvPr>
          <p:cNvSpPr txBox="1"/>
          <p:nvPr/>
        </p:nvSpPr>
        <p:spPr>
          <a:xfrm>
            <a:off x="563598" y="3165399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69FC9D8-176D-433F-9311-3B28A2A15D58}"/>
              </a:ext>
            </a:extLst>
          </p:cNvPr>
          <p:cNvSpPr txBox="1"/>
          <p:nvPr/>
        </p:nvSpPr>
        <p:spPr>
          <a:xfrm>
            <a:off x="8107398" y="1542426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29F600A-2415-4E7D-BE47-38BB79CB3511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6C39ACD-D967-4F36-B7E8-8609A19F063C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3853CD0F-4F94-43E6-98C6-2D69FC72427A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4E95D5F8-D5CD-4F0C-B520-E0EC90EBA975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3D6237-94A4-4908-9EF5-B216EB106377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16AC21A-2D29-489D-8B08-62E6A35DB916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: 对角圆角 28">
            <a:extLst>
              <a:ext uri="{FF2B5EF4-FFF2-40B4-BE49-F238E27FC236}">
                <a16:creationId xmlns:a16="http://schemas.microsoft.com/office/drawing/2014/main" id="{55CD0560-E341-471F-A175-6091BF2A7FF4}"/>
              </a:ext>
            </a:extLst>
          </p:cNvPr>
          <p:cNvSpPr/>
          <p:nvPr/>
        </p:nvSpPr>
        <p:spPr>
          <a:xfrm rot="1584095">
            <a:off x="-1671837" y="3650643"/>
            <a:ext cx="6845299" cy="6845299"/>
          </a:xfrm>
          <a:prstGeom prst="round2DiagRect">
            <a:avLst/>
          </a:prstGeom>
          <a:solidFill>
            <a:schemeClr val="accent2">
              <a:alpha val="49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对角圆角 29">
            <a:extLst>
              <a:ext uri="{FF2B5EF4-FFF2-40B4-BE49-F238E27FC236}">
                <a16:creationId xmlns:a16="http://schemas.microsoft.com/office/drawing/2014/main" id="{D391885D-4A60-42FF-88C9-8358177F9606}"/>
              </a:ext>
            </a:extLst>
          </p:cNvPr>
          <p:cNvSpPr/>
          <p:nvPr/>
        </p:nvSpPr>
        <p:spPr>
          <a:xfrm rot="1584095">
            <a:off x="9745881" y="-3570720"/>
            <a:ext cx="6845299" cy="6845299"/>
          </a:xfrm>
          <a:prstGeom prst="round2DiagRect">
            <a:avLst/>
          </a:prstGeom>
          <a:solidFill>
            <a:schemeClr val="accent2">
              <a:alpha val="49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709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6C7D1BD-5E18-41FA-AE0E-FCCA36BE83A8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44AC0C7-BA6F-4267-B148-F2F4C2F130CC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D662F051-1E49-44FF-96C8-ECE4B16CF0B1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C27E53A6-6BE2-45B4-A9EE-B9836C9DF246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4194734-B383-4044-924A-30D837F8FC94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F8F5E4D-24EC-48AD-8381-6446A6FAA691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6358609-A9D3-46CA-8C7D-B713297D952E}"/>
              </a:ext>
            </a:extLst>
          </p:cNvPr>
          <p:cNvSpPr/>
          <p:nvPr/>
        </p:nvSpPr>
        <p:spPr>
          <a:xfrm rot="17411849">
            <a:off x="5848319" y="5419866"/>
            <a:ext cx="615580" cy="979422"/>
          </a:xfrm>
          <a:custGeom>
            <a:avLst/>
            <a:gdLst>
              <a:gd name="connsiteX0" fmla="*/ 418045 w 896402"/>
              <a:gd name="connsiteY0" fmla="*/ 0 h 1426224"/>
              <a:gd name="connsiteX1" fmla="*/ 836089 w 896402"/>
              <a:gd name="connsiteY1" fmla="*/ 508077 h 1426224"/>
              <a:gd name="connsiteX2" fmla="*/ 618587 w 896402"/>
              <a:gd name="connsiteY2" fmla="*/ 508077 h 1426224"/>
              <a:gd name="connsiteX3" fmla="*/ 622289 w 896402"/>
              <a:gd name="connsiteY3" fmla="*/ 579444 h 1426224"/>
              <a:gd name="connsiteX4" fmla="*/ 896402 w 896402"/>
              <a:gd name="connsiteY4" fmla="*/ 1426224 h 1426224"/>
              <a:gd name="connsiteX5" fmla="*/ 896402 w 896402"/>
              <a:gd name="connsiteY5" fmla="*/ 1426224 h 1426224"/>
              <a:gd name="connsiteX6" fmla="*/ 303690 w 896402"/>
              <a:gd name="connsiteY6" fmla="*/ 509326 h 1426224"/>
              <a:gd name="connsiteX7" fmla="*/ 303572 w 896402"/>
              <a:gd name="connsiteY7" fmla="*/ 508077 h 1426224"/>
              <a:gd name="connsiteX8" fmla="*/ 0 w 896402"/>
              <a:gd name="connsiteY8" fmla="*/ 508077 h 142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6402" h="1426224">
                <a:moveTo>
                  <a:pt x="418045" y="0"/>
                </a:moveTo>
                <a:lnTo>
                  <a:pt x="836089" y="508077"/>
                </a:lnTo>
                <a:lnTo>
                  <a:pt x="618587" y="508077"/>
                </a:lnTo>
                <a:lnTo>
                  <a:pt x="622289" y="579444"/>
                </a:lnTo>
                <a:cubicBezTo>
                  <a:pt x="649546" y="920116"/>
                  <a:pt x="741591" y="1215790"/>
                  <a:pt x="896402" y="1426224"/>
                </a:cubicBezTo>
                <a:cubicBezTo>
                  <a:pt x="896402" y="1426224"/>
                  <a:pt x="896402" y="1426224"/>
                  <a:pt x="896402" y="1426224"/>
                </a:cubicBezTo>
                <a:cubicBezTo>
                  <a:pt x="575522" y="1323956"/>
                  <a:pt x="369479" y="976213"/>
                  <a:pt x="303690" y="509326"/>
                </a:cubicBezTo>
                <a:lnTo>
                  <a:pt x="303572" y="508077"/>
                </a:lnTo>
                <a:lnTo>
                  <a:pt x="0" y="508077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24FBA0B-158A-4879-B4C8-973BAB854255}"/>
              </a:ext>
            </a:extLst>
          </p:cNvPr>
          <p:cNvSpPr/>
          <p:nvPr/>
        </p:nvSpPr>
        <p:spPr>
          <a:xfrm rot="3904438">
            <a:off x="4708642" y="3399745"/>
            <a:ext cx="615580" cy="979422"/>
          </a:xfrm>
          <a:custGeom>
            <a:avLst/>
            <a:gdLst>
              <a:gd name="connsiteX0" fmla="*/ 418045 w 896402"/>
              <a:gd name="connsiteY0" fmla="*/ 0 h 1426224"/>
              <a:gd name="connsiteX1" fmla="*/ 836089 w 896402"/>
              <a:gd name="connsiteY1" fmla="*/ 508077 h 1426224"/>
              <a:gd name="connsiteX2" fmla="*/ 618587 w 896402"/>
              <a:gd name="connsiteY2" fmla="*/ 508077 h 1426224"/>
              <a:gd name="connsiteX3" fmla="*/ 622289 w 896402"/>
              <a:gd name="connsiteY3" fmla="*/ 579444 h 1426224"/>
              <a:gd name="connsiteX4" fmla="*/ 896402 w 896402"/>
              <a:gd name="connsiteY4" fmla="*/ 1426224 h 1426224"/>
              <a:gd name="connsiteX5" fmla="*/ 896402 w 896402"/>
              <a:gd name="connsiteY5" fmla="*/ 1426224 h 1426224"/>
              <a:gd name="connsiteX6" fmla="*/ 303690 w 896402"/>
              <a:gd name="connsiteY6" fmla="*/ 509326 h 1426224"/>
              <a:gd name="connsiteX7" fmla="*/ 303572 w 896402"/>
              <a:gd name="connsiteY7" fmla="*/ 508077 h 1426224"/>
              <a:gd name="connsiteX8" fmla="*/ 0 w 896402"/>
              <a:gd name="connsiteY8" fmla="*/ 508077 h 142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6402" h="1426224">
                <a:moveTo>
                  <a:pt x="418045" y="0"/>
                </a:moveTo>
                <a:lnTo>
                  <a:pt x="836089" y="508077"/>
                </a:lnTo>
                <a:lnTo>
                  <a:pt x="618587" y="508077"/>
                </a:lnTo>
                <a:lnTo>
                  <a:pt x="622289" y="579444"/>
                </a:lnTo>
                <a:cubicBezTo>
                  <a:pt x="649546" y="920116"/>
                  <a:pt x="741591" y="1215790"/>
                  <a:pt x="896402" y="1426224"/>
                </a:cubicBezTo>
                <a:cubicBezTo>
                  <a:pt x="896402" y="1426224"/>
                  <a:pt x="896402" y="1426224"/>
                  <a:pt x="896402" y="1426224"/>
                </a:cubicBezTo>
                <a:cubicBezTo>
                  <a:pt x="575522" y="1323956"/>
                  <a:pt x="369479" y="976213"/>
                  <a:pt x="303690" y="509326"/>
                </a:cubicBezTo>
                <a:lnTo>
                  <a:pt x="303572" y="508077"/>
                </a:lnTo>
                <a:lnTo>
                  <a:pt x="0" y="508077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BF7A8D8-DE97-4AB0-BD82-900C9DE34310}"/>
              </a:ext>
            </a:extLst>
          </p:cNvPr>
          <p:cNvSpPr/>
          <p:nvPr/>
        </p:nvSpPr>
        <p:spPr>
          <a:xfrm rot="19758283" flipH="1" flipV="1">
            <a:off x="7047190" y="3461128"/>
            <a:ext cx="615580" cy="979422"/>
          </a:xfrm>
          <a:custGeom>
            <a:avLst/>
            <a:gdLst>
              <a:gd name="connsiteX0" fmla="*/ 418045 w 896402"/>
              <a:gd name="connsiteY0" fmla="*/ 0 h 1426224"/>
              <a:gd name="connsiteX1" fmla="*/ 836089 w 896402"/>
              <a:gd name="connsiteY1" fmla="*/ 508077 h 1426224"/>
              <a:gd name="connsiteX2" fmla="*/ 618587 w 896402"/>
              <a:gd name="connsiteY2" fmla="*/ 508077 h 1426224"/>
              <a:gd name="connsiteX3" fmla="*/ 622289 w 896402"/>
              <a:gd name="connsiteY3" fmla="*/ 579444 h 1426224"/>
              <a:gd name="connsiteX4" fmla="*/ 896402 w 896402"/>
              <a:gd name="connsiteY4" fmla="*/ 1426224 h 1426224"/>
              <a:gd name="connsiteX5" fmla="*/ 896402 w 896402"/>
              <a:gd name="connsiteY5" fmla="*/ 1426224 h 1426224"/>
              <a:gd name="connsiteX6" fmla="*/ 303690 w 896402"/>
              <a:gd name="connsiteY6" fmla="*/ 509326 h 1426224"/>
              <a:gd name="connsiteX7" fmla="*/ 303572 w 896402"/>
              <a:gd name="connsiteY7" fmla="*/ 508077 h 1426224"/>
              <a:gd name="connsiteX8" fmla="*/ 0 w 896402"/>
              <a:gd name="connsiteY8" fmla="*/ 508077 h 142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6402" h="1426224">
                <a:moveTo>
                  <a:pt x="418045" y="0"/>
                </a:moveTo>
                <a:lnTo>
                  <a:pt x="836089" y="508077"/>
                </a:lnTo>
                <a:lnTo>
                  <a:pt x="618587" y="508077"/>
                </a:lnTo>
                <a:lnTo>
                  <a:pt x="622289" y="579444"/>
                </a:lnTo>
                <a:cubicBezTo>
                  <a:pt x="649546" y="920116"/>
                  <a:pt x="741591" y="1215790"/>
                  <a:pt x="896402" y="1426224"/>
                </a:cubicBezTo>
                <a:cubicBezTo>
                  <a:pt x="896402" y="1426224"/>
                  <a:pt x="896402" y="1426224"/>
                  <a:pt x="896402" y="1426224"/>
                </a:cubicBezTo>
                <a:cubicBezTo>
                  <a:pt x="575522" y="1323956"/>
                  <a:pt x="369479" y="976213"/>
                  <a:pt x="303690" y="509326"/>
                </a:cubicBezTo>
                <a:lnTo>
                  <a:pt x="303572" y="508077"/>
                </a:lnTo>
                <a:lnTo>
                  <a:pt x="0" y="508077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75000"/>
                  <a:alpha val="49000"/>
                </a:schemeClr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39D87B9-FAFB-4A15-BAE9-37F18054A65B}"/>
              </a:ext>
            </a:extLst>
          </p:cNvPr>
          <p:cNvSpPr/>
          <p:nvPr/>
        </p:nvSpPr>
        <p:spPr>
          <a:xfrm>
            <a:off x="5636842" y="2884681"/>
            <a:ext cx="1038534" cy="103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244CD0C-8CA4-4B91-AE5E-ED250DA1231E}"/>
              </a:ext>
            </a:extLst>
          </p:cNvPr>
          <p:cNvSpPr/>
          <p:nvPr/>
        </p:nvSpPr>
        <p:spPr>
          <a:xfrm>
            <a:off x="4442618" y="4693016"/>
            <a:ext cx="1038534" cy="103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A7C7C9E5-B90F-40F8-BFA2-30BD36C57706}"/>
              </a:ext>
            </a:extLst>
          </p:cNvPr>
          <p:cNvSpPr/>
          <p:nvPr/>
        </p:nvSpPr>
        <p:spPr>
          <a:xfrm>
            <a:off x="6994050" y="4693016"/>
            <a:ext cx="1038534" cy="10385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7000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32E6558-2ADA-4C28-8DD0-6001AEDE26E9}"/>
              </a:ext>
            </a:extLst>
          </p:cNvPr>
          <p:cNvSpPr txBox="1"/>
          <p:nvPr/>
        </p:nvSpPr>
        <p:spPr>
          <a:xfrm>
            <a:off x="8449929" y="4447009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B933DC6-29AF-4DA8-8C26-B5D810AF0847}"/>
              </a:ext>
            </a:extLst>
          </p:cNvPr>
          <p:cNvSpPr txBox="1"/>
          <p:nvPr/>
        </p:nvSpPr>
        <p:spPr>
          <a:xfrm>
            <a:off x="764763" y="4447009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91D092A-838B-477A-8865-19CB0791E019}"/>
              </a:ext>
            </a:extLst>
          </p:cNvPr>
          <p:cNvSpPr txBox="1"/>
          <p:nvPr/>
        </p:nvSpPr>
        <p:spPr>
          <a:xfrm>
            <a:off x="4601267" y="1272154"/>
            <a:ext cx="3541817" cy="1530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23" name="iconfont-1000-785013">
            <a:extLst>
              <a:ext uri="{FF2B5EF4-FFF2-40B4-BE49-F238E27FC236}">
                <a16:creationId xmlns:a16="http://schemas.microsoft.com/office/drawing/2014/main" id="{77CD2EC8-CC46-4261-BFC6-8548A2F672E9}"/>
              </a:ext>
            </a:extLst>
          </p:cNvPr>
          <p:cNvSpPr/>
          <p:nvPr/>
        </p:nvSpPr>
        <p:spPr>
          <a:xfrm>
            <a:off x="5873215" y="3096811"/>
            <a:ext cx="590710" cy="601162"/>
          </a:xfrm>
          <a:custGeom>
            <a:avLst/>
            <a:gdLst>
              <a:gd name="T0" fmla="*/ 10229 w 10242"/>
              <a:gd name="T1" fmla="*/ 3553 h 10424"/>
              <a:gd name="T2" fmla="*/ 10222 w 10242"/>
              <a:gd name="T3" fmla="*/ 3247 h 10424"/>
              <a:gd name="T4" fmla="*/ 9478 w 10242"/>
              <a:gd name="T5" fmla="*/ 2807 h 10424"/>
              <a:gd name="T6" fmla="*/ 8835 w 10242"/>
              <a:gd name="T7" fmla="*/ 3162 h 10424"/>
              <a:gd name="T8" fmla="*/ 8478 w 10242"/>
              <a:gd name="T9" fmla="*/ 3800 h 10424"/>
              <a:gd name="T10" fmla="*/ 9024 w 10242"/>
              <a:gd name="T11" fmla="*/ 4192 h 10424"/>
              <a:gd name="T12" fmla="*/ 9182 w 10242"/>
              <a:gd name="T13" fmla="*/ 4255 h 10424"/>
              <a:gd name="T14" fmla="*/ 9182 w 10242"/>
              <a:gd name="T15" fmla="*/ 8067 h 10424"/>
              <a:gd name="T16" fmla="*/ 6737 w 10242"/>
              <a:gd name="T17" fmla="*/ 9314 h 10424"/>
              <a:gd name="T18" fmla="*/ 4411 w 10242"/>
              <a:gd name="T19" fmla="*/ 8097 h 10424"/>
              <a:gd name="T20" fmla="*/ 2314 w 10242"/>
              <a:gd name="T21" fmla="*/ 8093 h 10424"/>
              <a:gd name="T22" fmla="*/ 1019 w 10242"/>
              <a:gd name="T23" fmla="*/ 8785 h 10424"/>
              <a:gd name="T24" fmla="*/ 1016 w 10242"/>
              <a:gd name="T25" fmla="*/ 5532 h 10424"/>
              <a:gd name="T26" fmla="*/ 1528 w 10242"/>
              <a:gd name="T27" fmla="*/ 4424 h 10424"/>
              <a:gd name="T28" fmla="*/ 1693 w 10242"/>
              <a:gd name="T29" fmla="*/ 3739 h 10424"/>
              <a:gd name="T30" fmla="*/ 1045 w 10242"/>
              <a:gd name="T31" fmla="*/ 3563 h 10424"/>
              <a:gd name="T32" fmla="*/ 401 w 10242"/>
              <a:gd name="T33" fmla="*/ 3916 h 10424"/>
              <a:gd name="T34" fmla="*/ 3 w 10242"/>
              <a:gd name="T35" fmla="*/ 4611 h 10424"/>
              <a:gd name="T36" fmla="*/ 10 w 10242"/>
              <a:gd name="T37" fmla="*/ 9455 h 10424"/>
              <a:gd name="T38" fmla="*/ 964 w 10242"/>
              <a:gd name="T39" fmla="*/ 9985 h 10424"/>
              <a:gd name="T40" fmla="*/ 2957 w 10242"/>
              <a:gd name="T41" fmla="*/ 8905 h 10424"/>
              <a:gd name="T42" fmla="*/ 3745 w 10242"/>
              <a:gd name="T43" fmla="*/ 8896 h 10424"/>
              <a:gd name="T44" fmla="*/ 6288 w 10242"/>
              <a:gd name="T45" fmla="*/ 10248 h 10424"/>
              <a:gd name="T46" fmla="*/ 7203 w 10242"/>
              <a:gd name="T47" fmla="*/ 10243 h 10424"/>
              <a:gd name="T48" fmla="*/ 9712 w 10242"/>
              <a:gd name="T49" fmla="*/ 8957 h 10424"/>
              <a:gd name="T50" fmla="*/ 10236 w 10242"/>
              <a:gd name="T51" fmla="*/ 8091 h 10424"/>
              <a:gd name="T52" fmla="*/ 10229 w 10242"/>
              <a:gd name="T53" fmla="*/ 3553 h 10424"/>
              <a:gd name="T54" fmla="*/ 4692 w 10242"/>
              <a:gd name="T55" fmla="*/ 6509 h 10424"/>
              <a:gd name="T56" fmla="*/ 5542 w 10242"/>
              <a:gd name="T57" fmla="*/ 6503 h 10424"/>
              <a:gd name="T58" fmla="*/ 7333 w 10242"/>
              <a:gd name="T59" fmla="*/ 4120 h 10424"/>
              <a:gd name="T60" fmla="*/ 7740 w 10242"/>
              <a:gd name="T61" fmla="*/ 2787 h 10424"/>
              <a:gd name="T62" fmla="*/ 5505 w 10242"/>
              <a:gd name="T63" fmla="*/ 202 h 10424"/>
              <a:gd name="T64" fmla="*/ 2676 w 10242"/>
              <a:gd name="T65" fmla="*/ 1931 h 10424"/>
              <a:gd name="T66" fmla="*/ 2794 w 10242"/>
              <a:gd name="T67" fmla="*/ 3905 h 10424"/>
              <a:gd name="T68" fmla="*/ 4692 w 10242"/>
              <a:gd name="T69" fmla="*/ 6509 h 10424"/>
              <a:gd name="T70" fmla="*/ 5188 w 10242"/>
              <a:gd name="T71" fmla="*/ 1217 h 10424"/>
              <a:gd name="T72" fmla="*/ 6635 w 10242"/>
              <a:gd name="T73" fmla="*/ 2917 h 10424"/>
              <a:gd name="T74" fmla="*/ 5479 w 10242"/>
              <a:gd name="T75" fmla="*/ 5238 h 10424"/>
              <a:gd name="T76" fmla="*/ 4771 w 10242"/>
              <a:gd name="T77" fmla="*/ 5268 h 10424"/>
              <a:gd name="T78" fmla="*/ 3590 w 10242"/>
              <a:gd name="T79" fmla="*/ 2771 h 10424"/>
              <a:gd name="T80" fmla="*/ 5188 w 10242"/>
              <a:gd name="T81" fmla="*/ 1217 h 10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42" h="10424">
                <a:moveTo>
                  <a:pt x="10229" y="3553"/>
                </a:moveTo>
                <a:cubicBezTo>
                  <a:pt x="10229" y="3451"/>
                  <a:pt x="10236" y="3347"/>
                  <a:pt x="10222" y="3247"/>
                </a:cubicBezTo>
                <a:cubicBezTo>
                  <a:pt x="10165" y="2826"/>
                  <a:pt x="9866" y="2642"/>
                  <a:pt x="9478" y="2807"/>
                </a:cubicBezTo>
                <a:cubicBezTo>
                  <a:pt x="9254" y="2902"/>
                  <a:pt x="9051" y="3045"/>
                  <a:pt x="8835" y="3162"/>
                </a:cubicBezTo>
                <a:cubicBezTo>
                  <a:pt x="8581" y="3301"/>
                  <a:pt x="8408" y="3487"/>
                  <a:pt x="8478" y="3800"/>
                </a:cubicBezTo>
                <a:cubicBezTo>
                  <a:pt x="8541" y="4088"/>
                  <a:pt x="8752" y="4182"/>
                  <a:pt x="9024" y="4192"/>
                </a:cubicBezTo>
                <a:cubicBezTo>
                  <a:pt x="9077" y="4194"/>
                  <a:pt x="9129" y="4233"/>
                  <a:pt x="9182" y="4255"/>
                </a:cubicBezTo>
                <a:lnTo>
                  <a:pt x="9182" y="8067"/>
                </a:lnTo>
                <a:cubicBezTo>
                  <a:pt x="8348" y="8492"/>
                  <a:pt x="7534" y="8908"/>
                  <a:pt x="6737" y="9314"/>
                </a:cubicBezTo>
                <a:cubicBezTo>
                  <a:pt x="5931" y="8892"/>
                  <a:pt x="5174" y="8487"/>
                  <a:pt x="4411" y="8097"/>
                </a:cubicBezTo>
                <a:cubicBezTo>
                  <a:pt x="3123" y="7438"/>
                  <a:pt x="3562" y="7444"/>
                  <a:pt x="2314" y="8093"/>
                </a:cubicBezTo>
                <a:cubicBezTo>
                  <a:pt x="1920" y="8299"/>
                  <a:pt x="1530" y="8512"/>
                  <a:pt x="1019" y="8785"/>
                </a:cubicBezTo>
                <a:cubicBezTo>
                  <a:pt x="1019" y="7612"/>
                  <a:pt x="1027" y="6572"/>
                  <a:pt x="1016" y="5532"/>
                </a:cubicBezTo>
                <a:cubicBezTo>
                  <a:pt x="1011" y="5075"/>
                  <a:pt x="981" y="4652"/>
                  <a:pt x="1528" y="4424"/>
                </a:cubicBezTo>
                <a:cubicBezTo>
                  <a:pt x="1803" y="4309"/>
                  <a:pt x="1842" y="3962"/>
                  <a:pt x="1693" y="3739"/>
                </a:cubicBezTo>
                <a:cubicBezTo>
                  <a:pt x="1531" y="3496"/>
                  <a:pt x="1293" y="3456"/>
                  <a:pt x="1045" y="3563"/>
                </a:cubicBezTo>
                <a:cubicBezTo>
                  <a:pt x="822" y="3660"/>
                  <a:pt x="619" y="3804"/>
                  <a:pt x="401" y="3916"/>
                </a:cubicBezTo>
                <a:cubicBezTo>
                  <a:pt x="113" y="4063"/>
                  <a:pt x="2" y="4289"/>
                  <a:pt x="3" y="4611"/>
                </a:cubicBezTo>
                <a:cubicBezTo>
                  <a:pt x="12" y="6225"/>
                  <a:pt x="0" y="7840"/>
                  <a:pt x="10" y="9455"/>
                </a:cubicBezTo>
                <a:cubicBezTo>
                  <a:pt x="15" y="10139"/>
                  <a:pt x="337" y="10313"/>
                  <a:pt x="964" y="9985"/>
                </a:cubicBezTo>
                <a:cubicBezTo>
                  <a:pt x="1633" y="9634"/>
                  <a:pt x="2304" y="9284"/>
                  <a:pt x="2957" y="8905"/>
                </a:cubicBezTo>
                <a:cubicBezTo>
                  <a:pt x="3238" y="8742"/>
                  <a:pt x="3458" y="8736"/>
                  <a:pt x="3745" y="8896"/>
                </a:cubicBezTo>
                <a:cubicBezTo>
                  <a:pt x="4584" y="9363"/>
                  <a:pt x="5446" y="9786"/>
                  <a:pt x="6288" y="10248"/>
                </a:cubicBezTo>
                <a:cubicBezTo>
                  <a:pt x="6610" y="10424"/>
                  <a:pt x="6880" y="10419"/>
                  <a:pt x="7203" y="10243"/>
                </a:cubicBezTo>
                <a:cubicBezTo>
                  <a:pt x="8029" y="9795"/>
                  <a:pt x="8866" y="9366"/>
                  <a:pt x="9712" y="8957"/>
                </a:cubicBezTo>
                <a:cubicBezTo>
                  <a:pt x="10094" y="8772"/>
                  <a:pt x="10242" y="8516"/>
                  <a:pt x="10236" y="8091"/>
                </a:cubicBezTo>
                <a:cubicBezTo>
                  <a:pt x="10217" y="6578"/>
                  <a:pt x="10229" y="5066"/>
                  <a:pt x="10229" y="3553"/>
                </a:cubicBezTo>
                <a:close/>
                <a:moveTo>
                  <a:pt x="4692" y="6509"/>
                </a:moveTo>
                <a:cubicBezTo>
                  <a:pt x="5011" y="6813"/>
                  <a:pt x="5219" y="6808"/>
                  <a:pt x="5542" y="6503"/>
                </a:cubicBezTo>
                <a:cubicBezTo>
                  <a:pt x="6273" y="5811"/>
                  <a:pt x="6927" y="5050"/>
                  <a:pt x="7333" y="4120"/>
                </a:cubicBezTo>
                <a:cubicBezTo>
                  <a:pt x="7518" y="3697"/>
                  <a:pt x="7608" y="3233"/>
                  <a:pt x="7740" y="2787"/>
                </a:cubicBezTo>
                <a:cubicBezTo>
                  <a:pt x="7686" y="1462"/>
                  <a:pt x="6801" y="413"/>
                  <a:pt x="5505" y="202"/>
                </a:cubicBezTo>
                <a:cubicBezTo>
                  <a:pt x="4271" y="0"/>
                  <a:pt x="3066" y="733"/>
                  <a:pt x="2676" y="1931"/>
                </a:cubicBezTo>
                <a:cubicBezTo>
                  <a:pt x="2458" y="2602"/>
                  <a:pt x="2531" y="3263"/>
                  <a:pt x="2794" y="3905"/>
                </a:cubicBezTo>
                <a:cubicBezTo>
                  <a:pt x="3213" y="4928"/>
                  <a:pt x="3903" y="5757"/>
                  <a:pt x="4692" y="6509"/>
                </a:cubicBezTo>
                <a:close/>
                <a:moveTo>
                  <a:pt x="5188" y="1217"/>
                </a:moveTo>
                <a:cubicBezTo>
                  <a:pt x="6066" y="1255"/>
                  <a:pt x="6751" y="2034"/>
                  <a:pt x="6635" y="2917"/>
                </a:cubicBezTo>
                <a:cubicBezTo>
                  <a:pt x="6518" y="3815"/>
                  <a:pt x="6036" y="4553"/>
                  <a:pt x="5479" y="5238"/>
                </a:cubicBezTo>
                <a:cubicBezTo>
                  <a:pt x="5287" y="5475"/>
                  <a:pt x="5003" y="5459"/>
                  <a:pt x="4771" y="5268"/>
                </a:cubicBezTo>
                <a:cubicBezTo>
                  <a:pt x="4274" y="4858"/>
                  <a:pt x="3593" y="3419"/>
                  <a:pt x="3590" y="2771"/>
                </a:cubicBezTo>
                <a:cubicBezTo>
                  <a:pt x="3585" y="1868"/>
                  <a:pt x="4294" y="1179"/>
                  <a:pt x="5188" y="1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iconfont-1000-785013">
            <a:extLst>
              <a:ext uri="{FF2B5EF4-FFF2-40B4-BE49-F238E27FC236}">
                <a16:creationId xmlns:a16="http://schemas.microsoft.com/office/drawing/2014/main" id="{6C9D5A44-4DB7-4369-979A-906406F7DCD6}"/>
              </a:ext>
            </a:extLst>
          </p:cNvPr>
          <p:cNvSpPr/>
          <p:nvPr/>
        </p:nvSpPr>
        <p:spPr>
          <a:xfrm>
            <a:off x="7259318" y="4911701"/>
            <a:ext cx="600308" cy="601162"/>
          </a:xfrm>
          <a:custGeom>
            <a:avLst/>
            <a:gdLst>
              <a:gd name="T0" fmla="*/ 1117 w 10246"/>
              <a:gd name="T1" fmla="*/ 21 h 10259"/>
              <a:gd name="T2" fmla="*/ 22 w 10246"/>
              <a:gd name="T3" fmla="*/ 3431 h 10259"/>
              <a:gd name="T4" fmla="*/ 2305 w 10246"/>
              <a:gd name="T5" fmla="*/ 4572 h 10259"/>
              <a:gd name="T6" fmla="*/ 3399 w 10246"/>
              <a:gd name="T7" fmla="*/ 4573 h 10259"/>
              <a:gd name="T8" fmla="*/ 4575 w 10246"/>
              <a:gd name="T9" fmla="*/ 3562 h 10259"/>
              <a:gd name="T10" fmla="*/ 3498 w 10246"/>
              <a:gd name="T11" fmla="*/ 20 h 10259"/>
              <a:gd name="T12" fmla="*/ 2863 w 10246"/>
              <a:gd name="T13" fmla="*/ 3502 h 10259"/>
              <a:gd name="T14" fmla="*/ 1104 w 10246"/>
              <a:gd name="T15" fmla="*/ 2893 h 10259"/>
              <a:gd name="T16" fmla="*/ 1720 w 10246"/>
              <a:gd name="T17" fmla="*/ 1088 h 10259"/>
              <a:gd name="T18" fmla="*/ 3507 w 10246"/>
              <a:gd name="T19" fmla="*/ 1782 h 10259"/>
              <a:gd name="T20" fmla="*/ 3507 w 10246"/>
              <a:gd name="T21" fmla="*/ 2810 h 10259"/>
              <a:gd name="T22" fmla="*/ 3306 w 10246"/>
              <a:gd name="T23" fmla="*/ 5660 h 10259"/>
              <a:gd name="T24" fmla="*/ 23 w 10246"/>
              <a:gd name="T25" fmla="*/ 7002 h 10259"/>
              <a:gd name="T26" fmla="*/ 1306 w 10246"/>
              <a:gd name="T27" fmla="*/ 10220 h 10259"/>
              <a:gd name="T28" fmla="*/ 4582 w 10246"/>
              <a:gd name="T29" fmla="*/ 8939 h 10259"/>
              <a:gd name="T30" fmla="*/ 4588 w 10246"/>
              <a:gd name="T31" fmla="*/ 7974 h 10259"/>
              <a:gd name="T32" fmla="*/ 3505 w 10246"/>
              <a:gd name="T33" fmla="*/ 8512 h 10259"/>
              <a:gd name="T34" fmla="*/ 1654 w 10246"/>
              <a:gd name="T35" fmla="*/ 9134 h 10259"/>
              <a:gd name="T36" fmla="*/ 1112 w 10246"/>
              <a:gd name="T37" fmla="*/ 7270 h 10259"/>
              <a:gd name="T38" fmla="*/ 2864 w 10246"/>
              <a:gd name="T39" fmla="*/ 6744 h 10259"/>
              <a:gd name="T40" fmla="*/ 3507 w 10246"/>
              <a:gd name="T41" fmla="*/ 7935 h 10259"/>
              <a:gd name="T42" fmla="*/ 6704 w 10246"/>
              <a:gd name="T43" fmla="*/ 4562 h 10259"/>
              <a:gd name="T44" fmla="*/ 10225 w 10246"/>
              <a:gd name="T45" fmla="*/ 3526 h 10259"/>
              <a:gd name="T46" fmla="*/ 10231 w 10246"/>
              <a:gd name="T47" fmla="*/ 2303 h 10259"/>
              <a:gd name="T48" fmla="*/ 10230 w 10246"/>
              <a:gd name="T49" fmla="*/ 1080 h 10259"/>
              <a:gd name="T50" fmla="*/ 6729 w 10246"/>
              <a:gd name="T51" fmla="*/ 23 h 10259"/>
              <a:gd name="T52" fmla="*/ 5684 w 10246"/>
              <a:gd name="T53" fmla="*/ 3532 h 10259"/>
              <a:gd name="T54" fmla="*/ 7987 w 10246"/>
              <a:gd name="T55" fmla="*/ 1082 h 10259"/>
              <a:gd name="T56" fmla="*/ 7958 w 10246"/>
              <a:gd name="T57" fmla="*/ 3508 h 10259"/>
              <a:gd name="T58" fmla="*/ 7987 w 10246"/>
              <a:gd name="T59" fmla="*/ 1082 h 10259"/>
              <a:gd name="T60" fmla="*/ 9079 w 10246"/>
              <a:gd name="T61" fmla="*/ 5647 h 10259"/>
              <a:gd name="T62" fmla="*/ 7982 w 10246"/>
              <a:gd name="T63" fmla="*/ 5645 h 10259"/>
              <a:gd name="T64" fmla="*/ 6692 w 10246"/>
              <a:gd name="T65" fmla="*/ 5655 h 10259"/>
              <a:gd name="T66" fmla="*/ 5684 w 10246"/>
              <a:gd name="T67" fmla="*/ 9164 h 10259"/>
              <a:gd name="T68" fmla="*/ 8045 w 10246"/>
              <a:gd name="T69" fmla="*/ 10224 h 10259"/>
              <a:gd name="T70" fmla="*/ 8050 w 10246"/>
              <a:gd name="T71" fmla="*/ 9159 h 10259"/>
              <a:gd name="T72" fmla="*/ 6748 w 10246"/>
              <a:gd name="T73" fmla="*/ 8521 h 10259"/>
              <a:gd name="T74" fmla="*/ 7336 w 10246"/>
              <a:gd name="T75" fmla="*/ 6748 h 10259"/>
              <a:gd name="T76" fmla="*/ 9162 w 10246"/>
              <a:gd name="T77" fmla="*/ 7346 h 10259"/>
              <a:gd name="T78" fmla="*/ 9702 w 10246"/>
              <a:gd name="T79" fmla="*/ 8588 h 10259"/>
              <a:gd name="T80" fmla="*/ 10229 w 10246"/>
              <a:gd name="T81" fmla="*/ 6830 h 1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46" h="10259">
                <a:moveTo>
                  <a:pt x="3498" y="20"/>
                </a:moveTo>
                <a:cubicBezTo>
                  <a:pt x="2705" y="1"/>
                  <a:pt x="1910" y="1"/>
                  <a:pt x="1117" y="21"/>
                </a:cubicBezTo>
                <a:cubicBezTo>
                  <a:pt x="443" y="38"/>
                  <a:pt x="43" y="437"/>
                  <a:pt x="23" y="1115"/>
                </a:cubicBezTo>
                <a:cubicBezTo>
                  <a:pt x="0" y="1886"/>
                  <a:pt x="3" y="2659"/>
                  <a:pt x="22" y="3431"/>
                </a:cubicBezTo>
                <a:cubicBezTo>
                  <a:pt x="39" y="4144"/>
                  <a:pt x="442" y="4542"/>
                  <a:pt x="1146" y="4569"/>
                </a:cubicBezTo>
                <a:cubicBezTo>
                  <a:pt x="1532" y="4584"/>
                  <a:pt x="1919" y="4572"/>
                  <a:pt x="2305" y="4572"/>
                </a:cubicBezTo>
                <a:lnTo>
                  <a:pt x="2305" y="4573"/>
                </a:lnTo>
                <a:cubicBezTo>
                  <a:pt x="2670" y="4573"/>
                  <a:pt x="3034" y="4573"/>
                  <a:pt x="3399" y="4573"/>
                </a:cubicBezTo>
                <a:cubicBezTo>
                  <a:pt x="3442" y="4573"/>
                  <a:pt x="3485" y="4574"/>
                  <a:pt x="3528" y="4570"/>
                </a:cubicBezTo>
                <a:cubicBezTo>
                  <a:pt x="4139" y="4524"/>
                  <a:pt x="4546" y="4175"/>
                  <a:pt x="4575" y="3562"/>
                </a:cubicBezTo>
                <a:cubicBezTo>
                  <a:pt x="4615" y="2727"/>
                  <a:pt x="4615" y="1888"/>
                  <a:pt x="4579" y="1053"/>
                </a:cubicBezTo>
                <a:cubicBezTo>
                  <a:pt x="4552" y="401"/>
                  <a:pt x="4151" y="36"/>
                  <a:pt x="3498" y="20"/>
                </a:cubicBezTo>
                <a:close/>
                <a:moveTo>
                  <a:pt x="3507" y="2810"/>
                </a:moveTo>
                <a:cubicBezTo>
                  <a:pt x="3484" y="3305"/>
                  <a:pt x="3335" y="3477"/>
                  <a:pt x="2863" y="3502"/>
                </a:cubicBezTo>
                <a:cubicBezTo>
                  <a:pt x="2479" y="3522"/>
                  <a:pt x="2091" y="3524"/>
                  <a:pt x="1708" y="3500"/>
                </a:cubicBezTo>
                <a:cubicBezTo>
                  <a:pt x="1305" y="3475"/>
                  <a:pt x="1129" y="3301"/>
                  <a:pt x="1104" y="2893"/>
                </a:cubicBezTo>
                <a:cubicBezTo>
                  <a:pt x="1078" y="2488"/>
                  <a:pt x="1077" y="2079"/>
                  <a:pt x="1105" y="1674"/>
                </a:cubicBezTo>
                <a:cubicBezTo>
                  <a:pt x="1132" y="1265"/>
                  <a:pt x="1306" y="1108"/>
                  <a:pt x="1720" y="1088"/>
                </a:cubicBezTo>
                <a:cubicBezTo>
                  <a:pt x="2083" y="1070"/>
                  <a:pt x="2447" y="1074"/>
                  <a:pt x="2811" y="1085"/>
                </a:cubicBezTo>
                <a:cubicBezTo>
                  <a:pt x="3342" y="1102"/>
                  <a:pt x="3484" y="1250"/>
                  <a:pt x="3507" y="1782"/>
                </a:cubicBezTo>
                <a:cubicBezTo>
                  <a:pt x="3515" y="1953"/>
                  <a:pt x="3509" y="2125"/>
                  <a:pt x="3509" y="2296"/>
                </a:cubicBezTo>
                <a:cubicBezTo>
                  <a:pt x="3508" y="2467"/>
                  <a:pt x="3515" y="2639"/>
                  <a:pt x="3507" y="2810"/>
                </a:cubicBezTo>
                <a:close/>
                <a:moveTo>
                  <a:pt x="4583" y="6945"/>
                </a:moveTo>
                <a:cubicBezTo>
                  <a:pt x="4522" y="6194"/>
                  <a:pt x="4060" y="5708"/>
                  <a:pt x="3306" y="5660"/>
                </a:cubicBezTo>
                <a:cubicBezTo>
                  <a:pt x="2644" y="5619"/>
                  <a:pt x="1975" y="5618"/>
                  <a:pt x="1312" y="5660"/>
                </a:cubicBezTo>
                <a:cubicBezTo>
                  <a:pt x="538" y="5710"/>
                  <a:pt x="51" y="6233"/>
                  <a:pt x="23" y="7002"/>
                </a:cubicBezTo>
                <a:cubicBezTo>
                  <a:pt x="0" y="7624"/>
                  <a:pt x="0" y="8247"/>
                  <a:pt x="23" y="8869"/>
                </a:cubicBezTo>
                <a:cubicBezTo>
                  <a:pt x="50" y="9638"/>
                  <a:pt x="549" y="10177"/>
                  <a:pt x="1306" y="10220"/>
                </a:cubicBezTo>
                <a:cubicBezTo>
                  <a:pt x="1969" y="10259"/>
                  <a:pt x="2637" y="10257"/>
                  <a:pt x="3301" y="10221"/>
                </a:cubicBezTo>
                <a:cubicBezTo>
                  <a:pt x="4038" y="10182"/>
                  <a:pt x="4518" y="9685"/>
                  <a:pt x="4582" y="8939"/>
                </a:cubicBezTo>
                <a:cubicBezTo>
                  <a:pt x="4610" y="8620"/>
                  <a:pt x="4587" y="8296"/>
                  <a:pt x="4587" y="7974"/>
                </a:cubicBezTo>
                <a:cubicBezTo>
                  <a:pt x="4587" y="7974"/>
                  <a:pt x="4587" y="7974"/>
                  <a:pt x="4588" y="7974"/>
                </a:cubicBezTo>
                <a:cubicBezTo>
                  <a:pt x="4588" y="7631"/>
                  <a:pt x="4611" y="7286"/>
                  <a:pt x="4583" y="6945"/>
                </a:cubicBezTo>
                <a:close/>
                <a:moveTo>
                  <a:pt x="3505" y="8512"/>
                </a:moveTo>
                <a:cubicBezTo>
                  <a:pt x="3478" y="8947"/>
                  <a:pt x="3350" y="9107"/>
                  <a:pt x="2935" y="9135"/>
                </a:cubicBezTo>
                <a:cubicBezTo>
                  <a:pt x="2510" y="9162"/>
                  <a:pt x="2081" y="9151"/>
                  <a:pt x="1654" y="9134"/>
                </a:cubicBezTo>
                <a:cubicBezTo>
                  <a:pt x="1334" y="9122"/>
                  <a:pt x="1127" y="8937"/>
                  <a:pt x="1111" y="8614"/>
                </a:cubicBezTo>
                <a:cubicBezTo>
                  <a:pt x="1090" y="8167"/>
                  <a:pt x="1080" y="7716"/>
                  <a:pt x="1112" y="7270"/>
                </a:cubicBezTo>
                <a:cubicBezTo>
                  <a:pt x="1139" y="6899"/>
                  <a:pt x="1312" y="6764"/>
                  <a:pt x="1710" y="6746"/>
                </a:cubicBezTo>
                <a:cubicBezTo>
                  <a:pt x="2094" y="6728"/>
                  <a:pt x="2480" y="6729"/>
                  <a:pt x="2864" y="6744"/>
                </a:cubicBezTo>
                <a:cubicBezTo>
                  <a:pt x="3328" y="6762"/>
                  <a:pt x="3475" y="6909"/>
                  <a:pt x="3505" y="7359"/>
                </a:cubicBezTo>
                <a:cubicBezTo>
                  <a:pt x="3518" y="7550"/>
                  <a:pt x="3507" y="7743"/>
                  <a:pt x="3507" y="7935"/>
                </a:cubicBezTo>
                <a:cubicBezTo>
                  <a:pt x="3507" y="8128"/>
                  <a:pt x="3518" y="8321"/>
                  <a:pt x="3505" y="8512"/>
                </a:cubicBezTo>
                <a:close/>
                <a:moveTo>
                  <a:pt x="6704" y="4562"/>
                </a:moveTo>
                <a:cubicBezTo>
                  <a:pt x="7540" y="4589"/>
                  <a:pt x="8378" y="4590"/>
                  <a:pt x="9213" y="4562"/>
                </a:cubicBezTo>
                <a:cubicBezTo>
                  <a:pt x="9815" y="4542"/>
                  <a:pt x="10195" y="4133"/>
                  <a:pt x="10225" y="3526"/>
                </a:cubicBezTo>
                <a:cubicBezTo>
                  <a:pt x="10246" y="3119"/>
                  <a:pt x="10229" y="2711"/>
                  <a:pt x="10229" y="2303"/>
                </a:cubicBezTo>
                <a:lnTo>
                  <a:pt x="10231" y="2303"/>
                </a:lnTo>
                <a:cubicBezTo>
                  <a:pt x="10231" y="1938"/>
                  <a:pt x="10231" y="1574"/>
                  <a:pt x="10231" y="1209"/>
                </a:cubicBezTo>
                <a:cubicBezTo>
                  <a:pt x="10231" y="1166"/>
                  <a:pt x="10232" y="1123"/>
                  <a:pt x="10230" y="1080"/>
                </a:cubicBezTo>
                <a:cubicBezTo>
                  <a:pt x="10189" y="433"/>
                  <a:pt x="9822" y="40"/>
                  <a:pt x="9174" y="22"/>
                </a:cubicBezTo>
                <a:cubicBezTo>
                  <a:pt x="8360" y="0"/>
                  <a:pt x="7544" y="0"/>
                  <a:pt x="6729" y="23"/>
                </a:cubicBezTo>
                <a:cubicBezTo>
                  <a:pt x="6113" y="40"/>
                  <a:pt x="5708" y="422"/>
                  <a:pt x="5687" y="1023"/>
                </a:cubicBezTo>
                <a:cubicBezTo>
                  <a:pt x="5658" y="1859"/>
                  <a:pt x="5659" y="2697"/>
                  <a:pt x="5684" y="3532"/>
                </a:cubicBezTo>
                <a:cubicBezTo>
                  <a:pt x="5703" y="4136"/>
                  <a:pt x="6103" y="4543"/>
                  <a:pt x="6704" y="4562"/>
                </a:cubicBezTo>
                <a:close/>
                <a:moveTo>
                  <a:pt x="7987" y="1082"/>
                </a:moveTo>
                <a:cubicBezTo>
                  <a:pt x="9152" y="1082"/>
                  <a:pt x="9168" y="1098"/>
                  <a:pt x="9168" y="2272"/>
                </a:cubicBezTo>
                <a:cubicBezTo>
                  <a:pt x="9168" y="3483"/>
                  <a:pt x="9143" y="3508"/>
                  <a:pt x="7958" y="3508"/>
                </a:cubicBezTo>
                <a:cubicBezTo>
                  <a:pt x="6778" y="3508"/>
                  <a:pt x="6763" y="3470"/>
                  <a:pt x="6735" y="2275"/>
                </a:cubicBezTo>
                <a:cubicBezTo>
                  <a:pt x="6705" y="977"/>
                  <a:pt x="6992" y="1061"/>
                  <a:pt x="7987" y="1082"/>
                </a:cubicBezTo>
                <a:close/>
                <a:moveTo>
                  <a:pt x="10229" y="6830"/>
                </a:moveTo>
                <a:cubicBezTo>
                  <a:pt x="10211" y="6070"/>
                  <a:pt x="9842" y="5688"/>
                  <a:pt x="9079" y="5647"/>
                </a:cubicBezTo>
                <a:cubicBezTo>
                  <a:pt x="8714" y="5628"/>
                  <a:pt x="8348" y="5644"/>
                  <a:pt x="7982" y="5644"/>
                </a:cubicBezTo>
                <a:lnTo>
                  <a:pt x="7982" y="5645"/>
                </a:lnTo>
                <a:cubicBezTo>
                  <a:pt x="7595" y="5645"/>
                  <a:pt x="7208" y="5644"/>
                  <a:pt x="6820" y="5645"/>
                </a:cubicBezTo>
                <a:cubicBezTo>
                  <a:pt x="6778" y="5645"/>
                  <a:pt x="6734" y="5649"/>
                  <a:pt x="6692" y="5655"/>
                </a:cubicBezTo>
                <a:cubicBezTo>
                  <a:pt x="6076" y="5736"/>
                  <a:pt x="5701" y="6103"/>
                  <a:pt x="5683" y="6713"/>
                </a:cubicBezTo>
                <a:cubicBezTo>
                  <a:pt x="5660" y="7529"/>
                  <a:pt x="5661" y="8348"/>
                  <a:pt x="5684" y="9164"/>
                </a:cubicBezTo>
                <a:cubicBezTo>
                  <a:pt x="5701" y="9768"/>
                  <a:pt x="6091" y="10174"/>
                  <a:pt x="6691" y="10220"/>
                </a:cubicBezTo>
                <a:cubicBezTo>
                  <a:pt x="7140" y="10255"/>
                  <a:pt x="7595" y="10247"/>
                  <a:pt x="8045" y="10224"/>
                </a:cubicBezTo>
                <a:cubicBezTo>
                  <a:pt x="8405" y="10205"/>
                  <a:pt x="8644" y="9948"/>
                  <a:pt x="8627" y="9660"/>
                </a:cubicBezTo>
                <a:cubicBezTo>
                  <a:pt x="8612" y="9390"/>
                  <a:pt x="8395" y="9190"/>
                  <a:pt x="8050" y="9159"/>
                </a:cubicBezTo>
                <a:cubicBezTo>
                  <a:pt x="7815" y="9137"/>
                  <a:pt x="7576" y="9162"/>
                  <a:pt x="7341" y="9139"/>
                </a:cubicBezTo>
                <a:cubicBezTo>
                  <a:pt x="6928" y="9099"/>
                  <a:pt x="6769" y="8939"/>
                  <a:pt x="6748" y="8521"/>
                </a:cubicBezTo>
                <a:cubicBezTo>
                  <a:pt x="6727" y="8135"/>
                  <a:pt x="6728" y="7747"/>
                  <a:pt x="6748" y="7360"/>
                </a:cubicBezTo>
                <a:cubicBezTo>
                  <a:pt x="6770" y="6936"/>
                  <a:pt x="6929" y="6768"/>
                  <a:pt x="7336" y="6748"/>
                </a:cubicBezTo>
                <a:cubicBezTo>
                  <a:pt x="7743" y="6727"/>
                  <a:pt x="8154" y="6728"/>
                  <a:pt x="8561" y="6747"/>
                </a:cubicBezTo>
                <a:cubicBezTo>
                  <a:pt x="8978" y="6767"/>
                  <a:pt x="9131" y="6927"/>
                  <a:pt x="9162" y="7346"/>
                </a:cubicBezTo>
                <a:cubicBezTo>
                  <a:pt x="9180" y="7582"/>
                  <a:pt x="9154" y="7821"/>
                  <a:pt x="9175" y="8056"/>
                </a:cubicBezTo>
                <a:cubicBezTo>
                  <a:pt x="9208" y="8403"/>
                  <a:pt x="9403" y="8587"/>
                  <a:pt x="9702" y="8588"/>
                </a:cubicBezTo>
                <a:cubicBezTo>
                  <a:pt x="10006" y="8588"/>
                  <a:pt x="10203" y="8409"/>
                  <a:pt x="10223" y="8056"/>
                </a:cubicBezTo>
                <a:cubicBezTo>
                  <a:pt x="10246" y="7649"/>
                  <a:pt x="10239" y="7239"/>
                  <a:pt x="10229" y="68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confont-1000-785015">
            <a:extLst>
              <a:ext uri="{FF2B5EF4-FFF2-40B4-BE49-F238E27FC236}">
                <a16:creationId xmlns:a16="http://schemas.microsoft.com/office/drawing/2014/main" id="{5F6AC27E-75EF-46B8-A61F-4F647A617CBA}"/>
              </a:ext>
            </a:extLst>
          </p:cNvPr>
          <p:cNvSpPr/>
          <p:nvPr/>
        </p:nvSpPr>
        <p:spPr>
          <a:xfrm>
            <a:off x="4651415" y="4914081"/>
            <a:ext cx="601162" cy="599822"/>
          </a:xfrm>
          <a:custGeom>
            <a:avLst/>
            <a:gdLst>
              <a:gd name="T0" fmla="*/ 10272 w 10277"/>
              <a:gd name="T1" fmla="*/ 1596 h 10254"/>
              <a:gd name="T2" fmla="*/ 8695 w 10277"/>
              <a:gd name="T3" fmla="*/ 7 h 10254"/>
              <a:gd name="T4" fmla="*/ 1602 w 10277"/>
              <a:gd name="T5" fmla="*/ 7 h 10254"/>
              <a:gd name="T6" fmla="*/ 59 w 10277"/>
              <a:gd name="T7" fmla="*/ 1552 h 10254"/>
              <a:gd name="T8" fmla="*/ 57 w 10277"/>
              <a:gd name="T9" fmla="*/ 5098 h 10254"/>
              <a:gd name="T10" fmla="*/ 45 w 10277"/>
              <a:gd name="T11" fmla="*/ 8644 h 10254"/>
              <a:gd name="T12" fmla="*/ 1622 w 10277"/>
              <a:gd name="T13" fmla="*/ 10237 h 10254"/>
              <a:gd name="T14" fmla="*/ 8650 w 10277"/>
              <a:gd name="T15" fmla="*/ 10222 h 10254"/>
              <a:gd name="T16" fmla="*/ 10272 w 10277"/>
              <a:gd name="T17" fmla="*/ 8625 h 10254"/>
              <a:gd name="T18" fmla="*/ 10272 w 10277"/>
              <a:gd name="T19" fmla="*/ 1596 h 10254"/>
              <a:gd name="T20" fmla="*/ 9194 w 10277"/>
              <a:gd name="T21" fmla="*/ 8338 h 10254"/>
              <a:gd name="T22" fmla="*/ 8338 w 10277"/>
              <a:gd name="T23" fmla="*/ 9157 h 10254"/>
              <a:gd name="T24" fmla="*/ 5115 w 10277"/>
              <a:gd name="T25" fmla="*/ 9158 h 10254"/>
              <a:gd name="T26" fmla="*/ 1956 w 10277"/>
              <a:gd name="T27" fmla="*/ 9156 h 10254"/>
              <a:gd name="T28" fmla="*/ 1123 w 10277"/>
              <a:gd name="T29" fmla="*/ 8320 h 10254"/>
              <a:gd name="T30" fmla="*/ 1123 w 10277"/>
              <a:gd name="T31" fmla="*/ 1938 h 10254"/>
              <a:gd name="T32" fmla="*/ 1943 w 10277"/>
              <a:gd name="T33" fmla="*/ 1084 h 10254"/>
              <a:gd name="T34" fmla="*/ 8389 w 10277"/>
              <a:gd name="T35" fmla="*/ 1085 h 10254"/>
              <a:gd name="T36" fmla="*/ 9194 w 10277"/>
              <a:gd name="T37" fmla="*/ 1892 h 10254"/>
              <a:gd name="T38" fmla="*/ 9194 w 10277"/>
              <a:gd name="T39" fmla="*/ 8338 h 10254"/>
              <a:gd name="T40" fmla="*/ 7910 w 10277"/>
              <a:gd name="T41" fmla="*/ 2184 h 10254"/>
              <a:gd name="T42" fmla="*/ 7333 w 10277"/>
              <a:gd name="T43" fmla="*/ 2587 h 10254"/>
              <a:gd name="T44" fmla="*/ 7282 w 10277"/>
              <a:gd name="T45" fmla="*/ 3034 h 10254"/>
              <a:gd name="T46" fmla="*/ 5098 w 10277"/>
              <a:gd name="T47" fmla="*/ 4850 h 10254"/>
              <a:gd name="T48" fmla="*/ 3036 w 10277"/>
              <a:gd name="T49" fmla="*/ 2980 h 10254"/>
              <a:gd name="T50" fmla="*/ 2934 w 10277"/>
              <a:gd name="T51" fmla="*/ 2479 h 10254"/>
              <a:gd name="T52" fmla="*/ 2418 w 10277"/>
              <a:gd name="T53" fmla="*/ 2195 h 10254"/>
              <a:gd name="T54" fmla="*/ 1991 w 10277"/>
              <a:gd name="T55" fmla="*/ 2522 h 10254"/>
              <a:gd name="T56" fmla="*/ 1938 w 10277"/>
              <a:gd name="T57" fmla="*/ 2958 h 10254"/>
              <a:gd name="T58" fmla="*/ 5181 w 10277"/>
              <a:gd name="T59" fmla="*/ 5932 h 10254"/>
              <a:gd name="T60" fmla="*/ 8224 w 10277"/>
              <a:gd name="T61" fmla="*/ 3666 h 10254"/>
              <a:gd name="T62" fmla="*/ 8355 w 10277"/>
              <a:gd name="T63" fmla="*/ 2652 h 10254"/>
              <a:gd name="T64" fmla="*/ 7910 w 10277"/>
              <a:gd name="T65" fmla="*/ 2184 h 10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277" h="10254">
                <a:moveTo>
                  <a:pt x="10272" y="1596"/>
                </a:moveTo>
                <a:cubicBezTo>
                  <a:pt x="10270" y="522"/>
                  <a:pt x="9762" y="10"/>
                  <a:pt x="8695" y="7"/>
                </a:cubicBezTo>
                <a:cubicBezTo>
                  <a:pt x="6331" y="1"/>
                  <a:pt x="3967" y="0"/>
                  <a:pt x="1602" y="7"/>
                </a:cubicBezTo>
                <a:cubicBezTo>
                  <a:pt x="560" y="10"/>
                  <a:pt x="64" y="511"/>
                  <a:pt x="59" y="1552"/>
                </a:cubicBezTo>
                <a:cubicBezTo>
                  <a:pt x="52" y="2734"/>
                  <a:pt x="57" y="3916"/>
                  <a:pt x="57" y="5098"/>
                </a:cubicBezTo>
                <a:cubicBezTo>
                  <a:pt x="57" y="6281"/>
                  <a:pt x="98" y="7465"/>
                  <a:pt x="45" y="8644"/>
                </a:cubicBezTo>
                <a:cubicBezTo>
                  <a:pt x="0" y="9632"/>
                  <a:pt x="676" y="10254"/>
                  <a:pt x="1622" y="10237"/>
                </a:cubicBezTo>
                <a:cubicBezTo>
                  <a:pt x="3964" y="10196"/>
                  <a:pt x="6308" y="10226"/>
                  <a:pt x="8650" y="10222"/>
                </a:cubicBezTo>
                <a:cubicBezTo>
                  <a:pt x="9787" y="10221"/>
                  <a:pt x="10270" y="9746"/>
                  <a:pt x="10272" y="8625"/>
                </a:cubicBezTo>
                <a:cubicBezTo>
                  <a:pt x="10277" y="6282"/>
                  <a:pt x="10277" y="3939"/>
                  <a:pt x="10272" y="1596"/>
                </a:cubicBezTo>
                <a:close/>
                <a:moveTo>
                  <a:pt x="9194" y="8338"/>
                </a:moveTo>
                <a:cubicBezTo>
                  <a:pt x="9192" y="9008"/>
                  <a:pt x="9030" y="9153"/>
                  <a:pt x="8338" y="9157"/>
                </a:cubicBezTo>
                <a:cubicBezTo>
                  <a:pt x="7263" y="9162"/>
                  <a:pt x="6189" y="9158"/>
                  <a:pt x="5115" y="9158"/>
                </a:cubicBezTo>
                <a:cubicBezTo>
                  <a:pt x="4062" y="9158"/>
                  <a:pt x="3009" y="9163"/>
                  <a:pt x="1956" y="9156"/>
                </a:cubicBezTo>
                <a:cubicBezTo>
                  <a:pt x="1273" y="9152"/>
                  <a:pt x="1124" y="9005"/>
                  <a:pt x="1123" y="8320"/>
                </a:cubicBezTo>
                <a:cubicBezTo>
                  <a:pt x="1118" y="6193"/>
                  <a:pt x="1118" y="4065"/>
                  <a:pt x="1123" y="1938"/>
                </a:cubicBezTo>
                <a:cubicBezTo>
                  <a:pt x="1124" y="1248"/>
                  <a:pt x="1272" y="1087"/>
                  <a:pt x="1943" y="1084"/>
                </a:cubicBezTo>
                <a:cubicBezTo>
                  <a:pt x="4092" y="1077"/>
                  <a:pt x="6241" y="1077"/>
                  <a:pt x="8389" y="1085"/>
                </a:cubicBezTo>
                <a:cubicBezTo>
                  <a:pt x="9034" y="1087"/>
                  <a:pt x="9192" y="1245"/>
                  <a:pt x="9194" y="1892"/>
                </a:cubicBezTo>
                <a:cubicBezTo>
                  <a:pt x="9202" y="4041"/>
                  <a:pt x="9202" y="6190"/>
                  <a:pt x="9194" y="8338"/>
                </a:cubicBezTo>
                <a:close/>
                <a:moveTo>
                  <a:pt x="7910" y="2184"/>
                </a:moveTo>
                <a:cubicBezTo>
                  <a:pt x="7640" y="2148"/>
                  <a:pt x="7407" y="2304"/>
                  <a:pt x="7333" y="2587"/>
                </a:cubicBezTo>
                <a:cubicBezTo>
                  <a:pt x="7296" y="2731"/>
                  <a:pt x="7308" y="2887"/>
                  <a:pt x="7282" y="3034"/>
                </a:cubicBezTo>
                <a:cubicBezTo>
                  <a:pt x="7094" y="4111"/>
                  <a:pt x="6158" y="4887"/>
                  <a:pt x="5098" y="4850"/>
                </a:cubicBezTo>
                <a:cubicBezTo>
                  <a:pt x="4037" y="4813"/>
                  <a:pt x="3189" y="4043"/>
                  <a:pt x="3036" y="2980"/>
                </a:cubicBezTo>
                <a:cubicBezTo>
                  <a:pt x="3011" y="2811"/>
                  <a:pt x="2995" y="2635"/>
                  <a:pt x="2934" y="2479"/>
                </a:cubicBezTo>
                <a:cubicBezTo>
                  <a:pt x="2847" y="2254"/>
                  <a:pt x="2643" y="2129"/>
                  <a:pt x="2418" y="2195"/>
                </a:cubicBezTo>
                <a:cubicBezTo>
                  <a:pt x="2255" y="2243"/>
                  <a:pt x="2089" y="2380"/>
                  <a:pt x="1991" y="2522"/>
                </a:cubicBezTo>
                <a:cubicBezTo>
                  <a:pt x="1917" y="2630"/>
                  <a:pt x="1927" y="2812"/>
                  <a:pt x="1938" y="2958"/>
                </a:cubicBezTo>
                <a:cubicBezTo>
                  <a:pt x="2071" y="4638"/>
                  <a:pt x="3498" y="5943"/>
                  <a:pt x="5181" y="5932"/>
                </a:cubicBezTo>
                <a:cubicBezTo>
                  <a:pt x="6579" y="5922"/>
                  <a:pt x="7827" y="5008"/>
                  <a:pt x="8224" y="3666"/>
                </a:cubicBezTo>
                <a:cubicBezTo>
                  <a:pt x="8320" y="3342"/>
                  <a:pt x="8346" y="2991"/>
                  <a:pt x="8355" y="2652"/>
                </a:cubicBezTo>
                <a:cubicBezTo>
                  <a:pt x="8361" y="2385"/>
                  <a:pt x="8181" y="2220"/>
                  <a:pt x="7910" y="2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32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0D56CBD-14B2-4B3E-898C-23012A33414E}"/>
              </a:ext>
            </a:extLst>
          </p:cNvPr>
          <p:cNvSpPr/>
          <p:nvPr/>
        </p:nvSpPr>
        <p:spPr>
          <a:xfrm>
            <a:off x="3797508" y="794479"/>
            <a:ext cx="4596984" cy="538050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33DB360-4978-4C6C-8733-84FE52FC4033}"/>
              </a:ext>
            </a:extLst>
          </p:cNvPr>
          <p:cNvSpPr/>
          <p:nvPr/>
        </p:nvSpPr>
        <p:spPr>
          <a:xfrm>
            <a:off x="3797508" y="794479"/>
            <a:ext cx="4596984" cy="4462996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61853303-CA93-4398-9A90-D5D187E020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233" y="1200139"/>
            <a:ext cx="3757534" cy="375753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8567B76-FDA8-45CE-9AB2-F6A6E8467945}"/>
              </a:ext>
            </a:extLst>
          </p:cNvPr>
          <p:cNvSpPr txBox="1"/>
          <p:nvPr/>
        </p:nvSpPr>
        <p:spPr>
          <a:xfrm>
            <a:off x="5296941" y="5454618"/>
            <a:ext cx="1598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代做</a:t>
            </a:r>
            <a:r>
              <a:rPr lang="en-US" altLang="zh-CN" sz="2800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endParaRPr lang="zh-CN" altLang="en-US" sz="2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311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8DE9B61-9FBC-6DF2-C1F4-6EF24D0AEBCE}"/>
              </a:ext>
            </a:extLst>
          </p:cNvPr>
          <p:cNvSpPr txBox="1"/>
          <p:nvPr/>
        </p:nvSpPr>
        <p:spPr>
          <a:xfrm>
            <a:off x="498438" y="4664343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苘苘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0984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9FAC49-C7A3-4CB0-BD3B-5A58F4660665}"/>
              </a:ext>
            </a:extLst>
          </p:cNvPr>
          <p:cNvSpPr/>
          <p:nvPr/>
        </p:nvSpPr>
        <p:spPr>
          <a:xfrm>
            <a:off x="4887878" y="3073400"/>
            <a:ext cx="7304122" cy="27836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E7D538E-DE3C-4A98-8250-EA781620CE20}"/>
              </a:ext>
            </a:extLst>
          </p:cNvPr>
          <p:cNvSpPr txBox="1"/>
          <p:nvPr/>
        </p:nvSpPr>
        <p:spPr>
          <a:xfrm>
            <a:off x="6096000" y="2020363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添加相关文本内容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81B63E2B-CD09-4417-A0B4-8ACC1B484E90}"/>
              </a:ext>
            </a:extLst>
          </p:cNvPr>
          <p:cNvSpPr/>
          <p:nvPr/>
        </p:nvSpPr>
        <p:spPr>
          <a:xfrm>
            <a:off x="368300" y="1681550"/>
            <a:ext cx="5435600" cy="362373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 descr="河边的城市&#10;&#10;描述已自动生成">
            <a:extLst>
              <a:ext uri="{FF2B5EF4-FFF2-40B4-BE49-F238E27FC236}">
                <a16:creationId xmlns:a16="http://schemas.microsoft.com/office/drawing/2014/main" id="{0AC1B819-4D0A-419E-9A4B-31C43DFC6B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00" y="1617133"/>
            <a:ext cx="5435600" cy="3623733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id="{0B7B978A-21A7-4B70-B671-4AA33809E2E7}"/>
              </a:ext>
            </a:extLst>
          </p:cNvPr>
          <p:cNvSpPr txBox="1"/>
          <p:nvPr/>
        </p:nvSpPr>
        <p:spPr>
          <a:xfrm>
            <a:off x="6117005" y="3304034"/>
            <a:ext cx="5886309" cy="1294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449912-30F8-43FC-9EE2-CC099573980E}"/>
              </a:ext>
            </a:extLst>
          </p:cNvPr>
          <p:cNvGrpSpPr/>
          <p:nvPr/>
        </p:nvGrpSpPr>
        <p:grpSpPr>
          <a:xfrm>
            <a:off x="6772454" y="4975032"/>
            <a:ext cx="531668" cy="531668"/>
            <a:chOff x="6772454" y="4975032"/>
            <a:chExt cx="531668" cy="53166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E50F477-C938-42BB-9369-3A879AF40D10}"/>
                </a:ext>
              </a:extLst>
            </p:cNvPr>
            <p:cNvSpPr/>
            <p:nvPr/>
          </p:nvSpPr>
          <p:spPr>
            <a:xfrm>
              <a:off x="6772454" y="4975032"/>
              <a:ext cx="531668" cy="531668"/>
            </a:xfrm>
            <a:prstGeom prst="ellipse">
              <a:avLst/>
            </a:prstGeom>
            <a:ln>
              <a:solidFill>
                <a:schemeClr val="accent4"/>
              </a:solidFill>
            </a:ln>
            <a:effectLst>
              <a:outerShdw dist="25400" dir="5400000" algn="t" rotWithShape="0">
                <a:schemeClr val="accent2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图形 70" descr="太空景观 纯色填充">
              <a:extLst>
                <a:ext uri="{FF2B5EF4-FFF2-40B4-BE49-F238E27FC236}">
                  <a16:creationId xmlns:a16="http://schemas.microsoft.com/office/drawing/2014/main" id="{B317F42D-9F61-4A71-BB02-9D79D525A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78159" y="5080737"/>
              <a:ext cx="320258" cy="320258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6A3DA9-E1C0-4A8F-8980-0B2C328FFB4E}"/>
              </a:ext>
            </a:extLst>
          </p:cNvPr>
          <p:cNvGrpSpPr/>
          <p:nvPr/>
        </p:nvGrpSpPr>
        <p:grpSpPr>
          <a:xfrm>
            <a:off x="8657030" y="4975032"/>
            <a:ext cx="531668" cy="531668"/>
            <a:chOff x="8288463" y="4975032"/>
            <a:chExt cx="531668" cy="531668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7A05F6AB-0073-451F-9449-45FEB0C4E7D5}"/>
                </a:ext>
              </a:extLst>
            </p:cNvPr>
            <p:cNvSpPr/>
            <p:nvPr/>
          </p:nvSpPr>
          <p:spPr>
            <a:xfrm>
              <a:off x="8288463" y="4975032"/>
              <a:ext cx="531668" cy="531668"/>
            </a:xfrm>
            <a:prstGeom prst="ellipse">
              <a:avLst/>
            </a:prstGeom>
            <a:ln>
              <a:solidFill>
                <a:schemeClr val="accent4"/>
              </a:solidFill>
            </a:ln>
            <a:effectLst>
              <a:outerShdw dist="25400" dir="5400000" algn="t" rotWithShape="0">
                <a:schemeClr val="accent2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形 74" descr="雨林 纯色填充">
              <a:extLst>
                <a:ext uri="{FF2B5EF4-FFF2-40B4-BE49-F238E27FC236}">
                  <a16:creationId xmlns:a16="http://schemas.microsoft.com/office/drawing/2014/main" id="{3F87BAEC-E5C3-4408-AEAB-BB9817C35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383574" y="5070801"/>
              <a:ext cx="340130" cy="34013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6174C2-F9F4-499A-9EFD-C041EB39E537}"/>
              </a:ext>
            </a:extLst>
          </p:cNvPr>
          <p:cNvGrpSpPr/>
          <p:nvPr/>
        </p:nvGrpSpPr>
        <p:grpSpPr>
          <a:xfrm>
            <a:off x="10334790" y="4975032"/>
            <a:ext cx="531668" cy="531668"/>
            <a:chOff x="10175353" y="4975032"/>
            <a:chExt cx="531668" cy="531668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A27C3382-1712-4094-A7A2-CE70118A6C5C}"/>
                </a:ext>
              </a:extLst>
            </p:cNvPr>
            <p:cNvSpPr/>
            <p:nvPr/>
          </p:nvSpPr>
          <p:spPr>
            <a:xfrm>
              <a:off x="10175353" y="4975032"/>
              <a:ext cx="531668" cy="531668"/>
            </a:xfrm>
            <a:prstGeom prst="ellipse">
              <a:avLst/>
            </a:prstGeom>
            <a:ln>
              <a:solidFill>
                <a:schemeClr val="accent4"/>
              </a:solidFill>
            </a:ln>
            <a:effectLst>
              <a:outerShdw dist="25400" dir="5400000" algn="t" rotWithShape="0">
                <a:schemeClr val="accent2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6" name="图形 75" descr="下雨景色 纯色填充">
              <a:extLst>
                <a:ext uri="{FF2B5EF4-FFF2-40B4-BE49-F238E27FC236}">
                  <a16:creationId xmlns:a16="http://schemas.microsoft.com/office/drawing/2014/main" id="{D631F8F0-D35C-4E8A-8071-263C4E251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271122" y="5070801"/>
              <a:ext cx="340130" cy="340130"/>
            </a:xfrm>
            <a:prstGeom prst="rect">
              <a:avLst/>
            </a:prstGeom>
          </p:spPr>
        </p:pic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BBFB9BC9-E27A-4A78-A3E9-462D0D380B5A}"/>
              </a:ext>
            </a:extLst>
          </p:cNvPr>
          <p:cNvSpPr txBox="1"/>
          <p:nvPr/>
        </p:nvSpPr>
        <p:spPr>
          <a:xfrm>
            <a:off x="7365002" y="5056200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150A7BF-4E50-4099-B63F-8CB9E4F20810}"/>
              </a:ext>
            </a:extLst>
          </p:cNvPr>
          <p:cNvSpPr txBox="1"/>
          <p:nvPr/>
        </p:nvSpPr>
        <p:spPr>
          <a:xfrm>
            <a:off x="9188429" y="5056200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09CB9A7-DA9E-443C-9C4F-F5E9ED3DD9B3}"/>
              </a:ext>
            </a:extLst>
          </p:cNvPr>
          <p:cNvSpPr txBox="1"/>
          <p:nvPr/>
        </p:nvSpPr>
        <p:spPr>
          <a:xfrm>
            <a:off x="10880654" y="5056200"/>
            <a:ext cx="6463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文本</a:t>
            </a:r>
            <a:endParaRPr lang="zh-CN" altLang="en-US" dirty="0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632BF7E-74CF-456B-A7FA-330601C695DA}"/>
              </a:ext>
            </a:extLst>
          </p:cNvPr>
          <p:cNvSpPr/>
          <p:nvPr/>
        </p:nvSpPr>
        <p:spPr>
          <a:xfrm>
            <a:off x="446808" y="6384287"/>
            <a:ext cx="741372" cy="130838"/>
          </a:xfrm>
          <a:custGeom>
            <a:avLst/>
            <a:gdLst>
              <a:gd name="connsiteX0" fmla="*/ 321643 w 352772"/>
              <a:gd name="connsiteY0" fmla="*/ 0 h 62258"/>
              <a:gd name="connsiteX1" fmla="*/ 352772 w 352772"/>
              <a:gd name="connsiteY1" fmla="*/ 31129 h 62258"/>
              <a:gd name="connsiteX2" fmla="*/ 321643 w 352772"/>
              <a:gd name="connsiteY2" fmla="*/ 62258 h 62258"/>
              <a:gd name="connsiteX3" fmla="*/ 290514 w 352772"/>
              <a:gd name="connsiteY3" fmla="*/ 31129 h 62258"/>
              <a:gd name="connsiteX4" fmla="*/ 321643 w 352772"/>
              <a:gd name="connsiteY4" fmla="*/ 0 h 62258"/>
              <a:gd name="connsiteX5" fmla="*/ 176386 w 352772"/>
              <a:gd name="connsiteY5" fmla="*/ 0 h 62258"/>
              <a:gd name="connsiteX6" fmla="*/ 207515 w 352772"/>
              <a:gd name="connsiteY6" fmla="*/ 31129 h 62258"/>
              <a:gd name="connsiteX7" fmla="*/ 176386 w 352772"/>
              <a:gd name="connsiteY7" fmla="*/ 62258 h 62258"/>
              <a:gd name="connsiteX8" fmla="*/ 145257 w 352772"/>
              <a:gd name="connsiteY8" fmla="*/ 31129 h 62258"/>
              <a:gd name="connsiteX9" fmla="*/ 176386 w 352772"/>
              <a:gd name="connsiteY9" fmla="*/ 0 h 62258"/>
              <a:gd name="connsiteX10" fmla="*/ 31129 w 352772"/>
              <a:gd name="connsiteY10" fmla="*/ 0 h 62258"/>
              <a:gd name="connsiteX11" fmla="*/ 62258 w 352772"/>
              <a:gd name="connsiteY11" fmla="*/ 31129 h 62258"/>
              <a:gd name="connsiteX12" fmla="*/ 31129 w 352772"/>
              <a:gd name="connsiteY12" fmla="*/ 62258 h 62258"/>
              <a:gd name="connsiteX13" fmla="*/ 0 w 352772"/>
              <a:gd name="connsiteY13" fmla="*/ 31129 h 62258"/>
              <a:gd name="connsiteX14" fmla="*/ 31129 w 352772"/>
              <a:gd name="connsiteY14" fmla="*/ 0 h 62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52772" h="62258">
                <a:moveTo>
                  <a:pt x="321643" y="0"/>
                </a:moveTo>
                <a:cubicBezTo>
                  <a:pt x="338835" y="0"/>
                  <a:pt x="352772" y="13937"/>
                  <a:pt x="352772" y="31129"/>
                </a:cubicBezTo>
                <a:cubicBezTo>
                  <a:pt x="352772" y="48321"/>
                  <a:pt x="338835" y="62258"/>
                  <a:pt x="321643" y="62258"/>
                </a:cubicBezTo>
                <a:cubicBezTo>
                  <a:pt x="304451" y="62258"/>
                  <a:pt x="290514" y="48321"/>
                  <a:pt x="290514" y="31129"/>
                </a:cubicBezTo>
                <a:cubicBezTo>
                  <a:pt x="290514" y="13937"/>
                  <a:pt x="304451" y="0"/>
                  <a:pt x="321643" y="0"/>
                </a:cubicBezTo>
                <a:close/>
                <a:moveTo>
                  <a:pt x="176386" y="0"/>
                </a:moveTo>
                <a:cubicBezTo>
                  <a:pt x="193578" y="0"/>
                  <a:pt x="207515" y="13937"/>
                  <a:pt x="207515" y="31129"/>
                </a:cubicBezTo>
                <a:cubicBezTo>
                  <a:pt x="207515" y="48321"/>
                  <a:pt x="193578" y="62258"/>
                  <a:pt x="176386" y="62258"/>
                </a:cubicBezTo>
                <a:cubicBezTo>
                  <a:pt x="159194" y="62258"/>
                  <a:pt x="145257" y="48321"/>
                  <a:pt x="145257" y="31129"/>
                </a:cubicBezTo>
                <a:cubicBezTo>
                  <a:pt x="145257" y="13937"/>
                  <a:pt x="159194" y="0"/>
                  <a:pt x="176386" y="0"/>
                </a:cubicBezTo>
                <a:close/>
                <a:moveTo>
                  <a:pt x="31129" y="0"/>
                </a:moveTo>
                <a:cubicBezTo>
                  <a:pt x="48321" y="0"/>
                  <a:pt x="62258" y="13937"/>
                  <a:pt x="62258" y="31129"/>
                </a:cubicBezTo>
                <a:cubicBezTo>
                  <a:pt x="62258" y="48321"/>
                  <a:pt x="48321" y="62258"/>
                  <a:pt x="31129" y="62258"/>
                </a:cubicBezTo>
                <a:cubicBezTo>
                  <a:pt x="13937" y="62258"/>
                  <a:pt x="0" y="48321"/>
                  <a:pt x="0" y="31129"/>
                </a:cubicBezTo>
                <a:cubicBezTo>
                  <a:pt x="0" y="13937"/>
                  <a:pt x="13937" y="0"/>
                  <a:pt x="311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6B3241F-3B6B-41BC-BC8D-97289A4346C8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A4709F36-6A66-4065-AAAA-AD095DF6C50B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88" name="平行四边形 87">
                <a:extLst>
                  <a:ext uri="{FF2B5EF4-FFF2-40B4-BE49-F238E27FC236}">
                    <a16:creationId xmlns:a16="http://schemas.microsoft.com/office/drawing/2014/main" id="{0673FC00-37F8-4435-B7BA-926AE18BAD99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平行四边形 88">
                <a:extLst>
                  <a:ext uri="{FF2B5EF4-FFF2-40B4-BE49-F238E27FC236}">
                    <a16:creationId xmlns:a16="http://schemas.microsoft.com/office/drawing/2014/main" id="{1179EB33-8E2E-4E73-97C8-87FCB369F240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A186D43-927B-4A11-B929-5A30A404033F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CD25D1A4-DBB9-427F-A1EE-5205EFFAB8DB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0512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8FF7824-E7C3-45B2-BE59-E41614B604D7}"/>
              </a:ext>
            </a:extLst>
          </p:cNvPr>
          <p:cNvSpPr/>
          <p:nvPr/>
        </p:nvSpPr>
        <p:spPr>
          <a:xfrm>
            <a:off x="284018" y="2120437"/>
            <a:ext cx="11623964" cy="3781856"/>
          </a:xfrm>
          <a:prstGeom prst="roundRect">
            <a:avLst>
              <a:gd name="adj" fmla="val 1514"/>
            </a:avLst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/>
              </a:gs>
            </a:gsLst>
            <a:lin ang="5400000" scaled="1"/>
          </a:gradFill>
          <a:ln w="15875">
            <a:gradFill>
              <a:gsLst>
                <a:gs pos="39000">
                  <a:schemeClr val="accent4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0FBA3BD-5558-4EDB-AD9B-BE78E25519D9}"/>
              </a:ext>
            </a:extLst>
          </p:cNvPr>
          <p:cNvSpPr/>
          <p:nvPr/>
        </p:nvSpPr>
        <p:spPr>
          <a:xfrm>
            <a:off x="452583" y="1353377"/>
            <a:ext cx="2663536" cy="1283141"/>
          </a:xfrm>
          <a:prstGeom prst="roundRect">
            <a:avLst>
              <a:gd name="adj" fmla="val 395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gradFill>
              <a:gsLst>
                <a:gs pos="4000">
                  <a:schemeClr val="accent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F668757-AA4B-4899-B36B-B0A7D6B31F94}"/>
              </a:ext>
            </a:extLst>
          </p:cNvPr>
          <p:cNvSpPr/>
          <p:nvPr/>
        </p:nvSpPr>
        <p:spPr>
          <a:xfrm>
            <a:off x="3327016" y="1353377"/>
            <a:ext cx="2663536" cy="1283141"/>
          </a:xfrm>
          <a:prstGeom prst="roundRect">
            <a:avLst>
              <a:gd name="adj" fmla="val 395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gradFill>
              <a:gsLst>
                <a:gs pos="4000">
                  <a:schemeClr val="accent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24687CA-50ED-4181-B3F7-13728BD06169}"/>
              </a:ext>
            </a:extLst>
          </p:cNvPr>
          <p:cNvSpPr/>
          <p:nvPr/>
        </p:nvSpPr>
        <p:spPr>
          <a:xfrm>
            <a:off x="6201449" y="1353377"/>
            <a:ext cx="2663536" cy="1283141"/>
          </a:xfrm>
          <a:prstGeom prst="roundRect">
            <a:avLst>
              <a:gd name="adj" fmla="val 395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gradFill>
              <a:gsLst>
                <a:gs pos="4000">
                  <a:schemeClr val="accent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784420C-A4F4-465A-97FE-D5118530B2F7}"/>
              </a:ext>
            </a:extLst>
          </p:cNvPr>
          <p:cNvSpPr/>
          <p:nvPr/>
        </p:nvSpPr>
        <p:spPr>
          <a:xfrm>
            <a:off x="9075882" y="1353377"/>
            <a:ext cx="2663536" cy="1283141"/>
          </a:xfrm>
          <a:prstGeom prst="roundRect">
            <a:avLst>
              <a:gd name="adj" fmla="val 395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gradFill>
              <a:gsLst>
                <a:gs pos="4000">
                  <a:schemeClr val="accent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555266-0A01-4446-BA57-6E1240F506F4}"/>
              </a:ext>
            </a:extLst>
          </p:cNvPr>
          <p:cNvSpPr txBox="1"/>
          <p:nvPr/>
        </p:nvSpPr>
        <p:spPr>
          <a:xfrm>
            <a:off x="614800" y="2045747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28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0EFD92-CDCA-4ED0-88EC-3640A87F6638}"/>
              </a:ext>
            </a:extLst>
          </p:cNvPr>
          <p:cNvSpPr txBox="1"/>
          <p:nvPr/>
        </p:nvSpPr>
        <p:spPr>
          <a:xfrm>
            <a:off x="3489233" y="2045747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E70B30-FEB3-4634-9351-B9F5A18AB8A4}"/>
              </a:ext>
            </a:extLst>
          </p:cNvPr>
          <p:cNvSpPr txBox="1"/>
          <p:nvPr/>
        </p:nvSpPr>
        <p:spPr>
          <a:xfrm>
            <a:off x="6363666" y="2045747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28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E3BC6F-7BAA-4D07-B2F8-F866089040C0}"/>
              </a:ext>
            </a:extLst>
          </p:cNvPr>
          <p:cNvSpPr txBox="1"/>
          <p:nvPr/>
        </p:nvSpPr>
        <p:spPr>
          <a:xfrm>
            <a:off x="9238099" y="2045747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2800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E467FB0-F78E-4EEF-BE18-ECF5AF53A6F0}"/>
              </a:ext>
            </a:extLst>
          </p:cNvPr>
          <p:cNvSpPr/>
          <p:nvPr/>
        </p:nvSpPr>
        <p:spPr>
          <a:xfrm rot="16200000">
            <a:off x="1404176" y="1376518"/>
            <a:ext cx="760350" cy="760350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80000">
                  <a:srgbClr val="5B88CB">
                    <a:alpha val="0"/>
                  </a:srgbClr>
                </a:gs>
                <a:gs pos="2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D7EAFCE-39B8-45E9-8E7D-D119AD7243A5}"/>
              </a:ext>
            </a:extLst>
          </p:cNvPr>
          <p:cNvSpPr/>
          <p:nvPr/>
        </p:nvSpPr>
        <p:spPr>
          <a:xfrm rot="16200000">
            <a:off x="1305562" y="1271836"/>
            <a:ext cx="957578" cy="957578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90000">
                  <a:srgbClr val="5B88CB">
                    <a:alpha val="0"/>
                  </a:srgbClr>
                </a:gs>
                <a:gs pos="1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BE23D8-88EE-4AC0-BEAD-E9A46997B7D3}"/>
              </a:ext>
            </a:extLst>
          </p:cNvPr>
          <p:cNvSpPr txBox="1"/>
          <p:nvPr/>
        </p:nvSpPr>
        <p:spPr>
          <a:xfrm>
            <a:off x="1480422" y="1489014"/>
            <a:ext cx="60785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lang="zh-CN" altLang="en-US" sz="2800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1AE6C27-BF14-423A-AEBD-F941BC270F3C}"/>
              </a:ext>
            </a:extLst>
          </p:cNvPr>
          <p:cNvSpPr/>
          <p:nvPr/>
        </p:nvSpPr>
        <p:spPr>
          <a:xfrm rot="16200000">
            <a:off x="4226309" y="1376518"/>
            <a:ext cx="760350" cy="760350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80000">
                  <a:srgbClr val="5B88CB">
                    <a:alpha val="0"/>
                  </a:srgbClr>
                </a:gs>
                <a:gs pos="2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3FC0234-2ECE-4EC9-8067-C4E21D706056}"/>
              </a:ext>
            </a:extLst>
          </p:cNvPr>
          <p:cNvSpPr/>
          <p:nvPr/>
        </p:nvSpPr>
        <p:spPr>
          <a:xfrm rot="16200000">
            <a:off x="4127695" y="1271836"/>
            <a:ext cx="957578" cy="957578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90000">
                  <a:srgbClr val="5B88CB">
                    <a:alpha val="0"/>
                  </a:srgbClr>
                </a:gs>
                <a:gs pos="1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1F2B36-0402-4B47-86C5-5F84D6A83833}"/>
              </a:ext>
            </a:extLst>
          </p:cNvPr>
          <p:cNvSpPr txBox="1"/>
          <p:nvPr/>
        </p:nvSpPr>
        <p:spPr>
          <a:xfrm>
            <a:off x="4302555" y="1489014"/>
            <a:ext cx="60785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lang="zh-CN" altLang="en-US" sz="2800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80F2DCA-A465-4286-AEF0-E343E904AD0D}"/>
              </a:ext>
            </a:extLst>
          </p:cNvPr>
          <p:cNvSpPr/>
          <p:nvPr/>
        </p:nvSpPr>
        <p:spPr>
          <a:xfrm rot="16200000">
            <a:off x="7126892" y="1376518"/>
            <a:ext cx="760350" cy="760350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80000">
                  <a:srgbClr val="5B88CB">
                    <a:alpha val="0"/>
                  </a:srgbClr>
                </a:gs>
                <a:gs pos="2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7423AA5-BBE8-43B6-A7A6-B92B550AA6DF}"/>
              </a:ext>
            </a:extLst>
          </p:cNvPr>
          <p:cNvSpPr/>
          <p:nvPr/>
        </p:nvSpPr>
        <p:spPr>
          <a:xfrm rot="16200000">
            <a:off x="7028278" y="1271836"/>
            <a:ext cx="957578" cy="957578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90000">
                  <a:srgbClr val="5B88CB">
                    <a:alpha val="0"/>
                  </a:srgbClr>
                </a:gs>
                <a:gs pos="1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67F09EB-6A1D-4A63-90C4-0A61604F2DFC}"/>
              </a:ext>
            </a:extLst>
          </p:cNvPr>
          <p:cNvSpPr txBox="1"/>
          <p:nvPr/>
        </p:nvSpPr>
        <p:spPr>
          <a:xfrm>
            <a:off x="7203138" y="1489014"/>
            <a:ext cx="60785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lang="zh-CN" altLang="en-US" sz="2800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708A74BF-CEA0-45C3-A34C-FB0CED1E752B}"/>
              </a:ext>
            </a:extLst>
          </p:cNvPr>
          <p:cNvSpPr/>
          <p:nvPr/>
        </p:nvSpPr>
        <p:spPr>
          <a:xfrm rot="16200000">
            <a:off x="9988490" y="1376518"/>
            <a:ext cx="760350" cy="760350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80000">
                  <a:srgbClr val="5B88CB">
                    <a:alpha val="0"/>
                  </a:srgbClr>
                </a:gs>
                <a:gs pos="2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C07651-F726-4E57-8882-66DC32A7AB57}"/>
              </a:ext>
            </a:extLst>
          </p:cNvPr>
          <p:cNvSpPr/>
          <p:nvPr/>
        </p:nvSpPr>
        <p:spPr>
          <a:xfrm rot="16200000">
            <a:off x="9889876" y="1271836"/>
            <a:ext cx="957578" cy="957578"/>
          </a:xfrm>
          <a:prstGeom prst="ellipse">
            <a:avLst/>
          </a:prstGeom>
          <a:noFill/>
          <a:ln>
            <a:gradFill>
              <a:gsLst>
                <a:gs pos="0">
                  <a:schemeClr val="accent3"/>
                </a:gs>
                <a:gs pos="90000">
                  <a:srgbClr val="5B88CB">
                    <a:alpha val="0"/>
                  </a:srgbClr>
                </a:gs>
                <a:gs pos="10000">
                  <a:srgbClr val="5B88CB">
                    <a:alpha val="0"/>
                  </a:srgb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C61A86F-A372-4BD7-BAE2-C80193A9EC75}"/>
              </a:ext>
            </a:extLst>
          </p:cNvPr>
          <p:cNvSpPr txBox="1"/>
          <p:nvPr/>
        </p:nvSpPr>
        <p:spPr>
          <a:xfrm>
            <a:off x="10064736" y="1489014"/>
            <a:ext cx="60785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lang="zh-CN" altLang="en-US" sz="28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86D32A-7855-4533-921E-9044479674D8}"/>
              </a:ext>
            </a:extLst>
          </p:cNvPr>
          <p:cNvSpPr txBox="1"/>
          <p:nvPr/>
        </p:nvSpPr>
        <p:spPr>
          <a:xfrm>
            <a:off x="569262" y="2964017"/>
            <a:ext cx="2501319" cy="226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A0661E2-E950-492B-973A-635FF188E535}"/>
              </a:ext>
            </a:extLst>
          </p:cNvPr>
          <p:cNvSpPr txBox="1"/>
          <p:nvPr/>
        </p:nvSpPr>
        <p:spPr>
          <a:xfrm>
            <a:off x="3355824" y="2964017"/>
            <a:ext cx="2501319" cy="226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E7E2AE3-6482-4CE2-9EC1-C9F40863F3BF}"/>
              </a:ext>
            </a:extLst>
          </p:cNvPr>
          <p:cNvSpPr txBox="1"/>
          <p:nvPr/>
        </p:nvSpPr>
        <p:spPr>
          <a:xfrm>
            <a:off x="6380350" y="2964017"/>
            <a:ext cx="2501319" cy="226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2921B67-04A2-4FFD-8DB8-3F4D46F85821}"/>
              </a:ext>
            </a:extLst>
          </p:cNvPr>
          <p:cNvSpPr txBox="1"/>
          <p:nvPr/>
        </p:nvSpPr>
        <p:spPr>
          <a:xfrm>
            <a:off x="9236021" y="2964017"/>
            <a:ext cx="2501319" cy="226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此处添加文本内容，简要概括内容。此处添加文本内容，简要概括内容。此处添加文本内容，简要概括内容。此处添加文本内容，简要概括内容。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9A7B118-251C-4A5E-9E68-72F77D307D66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8F8C8CF3-A87A-4780-9E64-EA757E474A9E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82E2C47D-0BE8-4D76-AB5B-14BEA18AD00B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50538740-58B2-4CEE-A1D0-DBA3EE0382E2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CAB39C-09DA-4D9B-BFF5-15E4425D58EF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7B78B695-3F3A-4DAA-BF2E-D33DB653ADE9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0535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6B0851E-8F33-461E-8ABA-9DF8E31F6F16}"/>
              </a:ext>
            </a:extLst>
          </p:cNvPr>
          <p:cNvSpPr/>
          <p:nvPr/>
        </p:nvSpPr>
        <p:spPr>
          <a:xfrm>
            <a:off x="3138054" y="471054"/>
            <a:ext cx="5915892" cy="5915892"/>
          </a:xfrm>
          <a:custGeom>
            <a:avLst/>
            <a:gdLst>
              <a:gd name="connsiteX0" fmla="*/ 1549580 w 3099160"/>
              <a:gd name="connsiteY0" fmla="*/ 0 h 3099160"/>
              <a:gd name="connsiteX1" fmla="*/ 3099160 w 3099160"/>
              <a:gd name="connsiteY1" fmla="*/ 1549580 h 3099160"/>
              <a:gd name="connsiteX2" fmla="*/ 1549580 w 3099160"/>
              <a:gd name="connsiteY2" fmla="*/ 3099160 h 3099160"/>
              <a:gd name="connsiteX3" fmla="*/ 0 w 3099160"/>
              <a:gd name="connsiteY3" fmla="*/ 1549580 h 3099160"/>
              <a:gd name="connsiteX4" fmla="*/ 1549580 w 3099160"/>
              <a:gd name="connsiteY4" fmla="*/ 0 h 309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9160" h="3099160">
                <a:moveTo>
                  <a:pt x="1549580" y="0"/>
                </a:moveTo>
                <a:cubicBezTo>
                  <a:pt x="2405389" y="0"/>
                  <a:pt x="3099160" y="693771"/>
                  <a:pt x="3099160" y="1549580"/>
                </a:cubicBezTo>
                <a:cubicBezTo>
                  <a:pt x="3099160" y="2405389"/>
                  <a:pt x="2405389" y="3099160"/>
                  <a:pt x="1549580" y="3099160"/>
                </a:cubicBezTo>
                <a:cubicBezTo>
                  <a:pt x="693771" y="3099160"/>
                  <a:pt x="0" y="2405389"/>
                  <a:pt x="0" y="1549580"/>
                </a:cubicBezTo>
                <a:cubicBezTo>
                  <a:pt x="0" y="693771"/>
                  <a:pt x="693771" y="0"/>
                  <a:pt x="1549580" y="0"/>
                </a:cubicBezTo>
                <a:close/>
              </a:path>
            </a:pathLst>
          </a:custGeom>
          <a:gradFill>
            <a:gsLst>
              <a:gs pos="100000">
                <a:srgbClr val="C3DBF7">
                  <a:alpha val="23000"/>
                </a:srgb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31C0071-E7B6-457D-B203-9BE7ED533871}"/>
              </a:ext>
            </a:extLst>
          </p:cNvPr>
          <p:cNvSpPr/>
          <p:nvPr/>
        </p:nvSpPr>
        <p:spPr>
          <a:xfrm>
            <a:off x="4575464" y="1908464"/>
            <a:ext cx="3041072" cy="3041072"/>
          </a:xfrm>
          <a:custGeom>
            <a:avLst/>
            <a:gdLst>
              <a:gd name="connsiteX0" fmla="*/ 1549580 w 3099160"/>
              <a:gd name="connsiteY0" fmla="*/ 0 h 3099160"/>
              <a:gd name="connsiteX1" fmla="*/ 3099160 w 3099160"/>
              <a:gd name="connsiteY1" fmla="*/ 1549580 h 3099160"/>
              <a:gd name="connsiteX2" fmla="*/ 1549580 w 3099160"/>
              <a:gd name="connsiteY2" fmla="*/ 3099160 h 3099160"/>
              <a:gd name="connsiteX3" fmla="*/ 0 w 3099160"/>
              <a:gd name="connsiteY3" fmla="*/ 1549580 h 3099160"/>
              <a:gd name="connsiteX4" fmla="*/ 1549580 w 3099160"/>
              <a:gd name="connsiteY4" fmla="*/ 0 h 309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9160" h="3099160">
                <a:moveTo>
                  <a:pt x="1549580" y="0"/>
                </a:moveTo>
                <a:cubicBezTo>
                  <a:pt x="2405389" y="0"/>
                  <a:pt x="3099160" y="693771"/>
                  <a:pt x="3099160" y="1549580"/>
                </a:cubicBezTo>
                <a:cubicBezTo>
                  <a:pt x="3099160" y="2405389"/>
                  <a:pt x="2405389" y="3099160"/>
                  <a:pt x="1549580" y="3099160"/>
                </a:cubicBezTo>
                <a:cubicBezTo>
                  <a:pt x="693771" y="3099160"/>
                  <a:pt x="0" y="2405389"/>
                  <a:pt x="0" y="1549580"/>
                </a:cubicBezTo>
                <a:cubicBezTo>
                  <a:pt x="0" y="693771"/>
                  <a:pt x="693771" y="0"/>
                  <a:pt x="1549580" y="0"/>
                </a:cubicBezTo>
                <a:close/>
              </a:path>
            </a:pathLst>
          </a:custGeom>
          <a:gradFill>
            <a:gsLst>
              <a:gs pos="100000">
                <a:srgbClr val="C3DBF7">
                  <a:alpha val="23000"/>
                </a:srgbClr>
              </a:gs>
              <a:gs pos="0">
                <a:schemeClr val="accent2">
                  <a:alpha val="25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ACC956D-5878-4E1B-A0AF-827C26086348}"/>
              </a:ext>
            </a:extLst>
          </p:cNvPr>
          <p:cNvGrpSpPr/>
          <p:nvPr/>
        </p:nvGrpSpPr>
        <p:grpSpPr>
          <a:xfrm>
            <a:off x="6821753" y="2229200"/>
            <a:ext cx="2232194" cy="2164074"/>
            <a:chOff x="7065818" y="1880755"/>
            <a:chExt cx="2951018" cy="286096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DB64557-F195-4410-9050-2E94AFB9EA8A}"/>
                </a:ext>
              </a:extLst>
            </p:cNvPr>
            <p:cNvSpPr/>
            <p:nvPr/>
          </p:nvSpPr>
          <p:spPr>
            <a:xfrm>
              <a:off x="7065818" y="1880755"/>
              <a:ext cx="2951018" cy="716972"/>
            </a:xfrm>
            <a:custGeom>
              <a:avLst/>
              <a:gdLst>
                <a:gd name="connsiteX0" fmla="*/ 0 w 2951018"/>
                <a:gd name="connsiteY0" fmla="*/ 716972 h 716972"/>
                <a:gd name="connsiteX1" fmla="*/ 716972 w 2951018"/>
                <a:gd name="connsiteY1" fmla="*/ 0 h 716972"/>
                <a:gd name="connsiteX2" fmla="*/ 2951018 w 2951018"/>
                <a:gd name="connsiteY2" fmla="*/ 0 h 71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1018" h="716972">
                  <a:moveTo>
                    <a:pt x="0" y="716972"/>
                  </a:moveTo>
                  <a:lnTo>
                    <a:pt x="716972" y="0"/>
                  </a:lnTo>
                  <a:lnTo>
                    <a:pt x="2951018" y="0"/>
                  </a:lnTo>
                </a:path>
              </a:pathLst>
            </a:custGeom>
            <a:noFill/>
            <a:ln w="22225">
              <a:solidFill>
                <a:schemeClr val="accent4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5E0B3D1-6FEC-4155-BB71-35E5330207CF}"/>
                </a:ext>
              </a:extLst>
            </p:cNvPr>
            <p:cNvSpPr/>
            <p:nvPr/>
          </p:nvSpPr>
          <p:spPr>
            <a:xfrm flipV="1">
              <a:off x="7065818" y="4336473"/>
              <a:ext cx="1667967" cy="405245"/>
            </a:xfrm>
            <a:custGeom>
              <a:avLst/>
              <a:gdLst>
                <a:gd name="connsiteX0" fmla="*/ 0 w 2951018"/>
                <a:gd name="connsiteY0" fmla="*/ 716972 h 716972"/>
                <a:gd name="connsiteX1" fmla="*/ 716972 w 2951018"/>
                <a:gd name="connsiteY1" fmla="*/ 0 h 716972"/>
                <a:gd name="connsiteX2" fmla="*/ 2951018 w 2951018"/>
                <a:gd name="connsiteY2" fmla="*/ 0 h 71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1018" h="716972">
                  <a:moveTo>
                    <a:pt x="0" y="716972"/>
                  </a:moveTo>
                  <a:lnTo>
                    <a:pt x="716972" y="0"/>
                  </a:lnTo>
                  <a:lnTo>
                    <a:pt x="2951018" y="0"/>
                  </a:lnTo>
                </a:path>
              </a:pathLst>
            </a:custGeom>
            <a:noFill/>
            <a:ln w="22225">
              <a:solidFill>
                <a:schemeClr val="accent4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EA12AD8-5596-4A3C-A7D0-7879922C9129}"/>
              </a:ext>
            </a:extLst>
          </p:cNvPr>
          <p:cNvGrpSpPr/>
          <p:nvPr/>
        </p:nvGrpSpPr>
        <p:grpSpPr>
          <a:xfrm flipH="1">
            <a:off x="3073751" y="2229200"/>
            <a:ext cx="2232194" cy="2164074"/>
            <a:chOff x="7065818" y="1880755"/>
            <a:chExt cx="2951018" cy="286096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1BF3D8-58BC-45B2-9AF8-AE0BC1D7D0D3}"/>
                </a:ext>
              </a:extLst>
            </p:cNvPr>
            <p:cNvSpPr/>
            <p:nvPr/>
          </p:nvSpPr>
          <p:spPr>
            <a:xfrm>
              <a:off x="7065818" y="1880755"/>
              <a:ext cx="2951018" cy="716972"/>
            </a:xfrm>
            <a:custGeom>
              <a:avLst/>
              <a:gdLst>
                <a:gd name="connsiteX0" fmla="*/ 0 w 2951018"/>
                <a:gd name="connsiteY0" fmla="*/ 716972 h 716972"/>
                <a:gd name="connsiteX1" fmla="*/ 716972 w 2951018"/>
                <a:gd name="connsiteY1" fmla="*/ 0 h 716972"/>
                <a:gd name="connsiteX2" fmla="*/ 2951018 w 2951018"/>
                <a:gd name="connsiteY2" fmla="*/ 0 h 71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1018" h="716972">
                  <a:moveTo>
                    <a:pt x="0" y="716972"/>
                  </a:moveTo>
                  <a:lnTo>
                    <a:pt x="716972" y="0"/>
                  </a:lnTo>
                  <a:lnTo>
                    <a:pt x="2951018" y="0"/>
                  </a:lnTo>
                </a:path>
              </a:pathLst>
            </a:custGeom>
            <a:noFill/>
            <a:ln w="22225">
              <a:solidFill>
                <a:schemeClr val="accent4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5A6233B-9800-47CB-B6C4-F301FF78A47C}"/>
                </a:ext>
              </a:extLst>
            </p:cNvPr>
            <p:cNvSpPr/>
            <p:nvPr/>
          </p:nvSpPr>
          <p:spPr>
            <a:xfrm flipV="1">
              <a:off x="7065818" y="4336473"/>
              <a:ext cx="1667967" cy="405245"/>
            </a:xfrm>
            <a:custGeom>
              <a:avLst/>
              <a:gdLst>
                <a:gd name="connsiteX0" fmla="*/ 0 w 2951018"/>
                <a:gd name="connsiteY0" fmla="*/ 716972 h 716972"/>
                <a:gd name="connsiteX1" fmla="*/ 716972 w 2951018"/>
                <a:gd name="connsiteY1" fmla="*/ 0 h 716972"/>
                <a:gd name="connsiteX2" fmla="*/ 2951018 w 2951018"/>
                <a:gd name="connsiteY2" fmla="*/ 0 h 71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1018" h="716972">
                  <a:moveTo>
                    <a:pt x="0" y="716972"/>
                  </a:moveTo>
                  <a:lnTo>
                    <a:pt x="716972" y="0"/>
                  </a:lnTo>
                  <a:lnTo>
                    <a:pt x="2951018" y="0"/>
                  </a:lnTo>
                </a:path>
              </a:pathLst>
            </a:custGeom>
            <a:noFill/>
            <a:ln w="22225">
              <a:solidFill>
                <a:schemeClr val="accent4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31A7DE2-E7B5-4F3D-9188-54792BA56FB6}"/>
              </a:ext>
            </a:extLst>
          </p:cNvPr>
          <p:cNvSpPr/>
          <p:nvPr/>
        </p:nvSpPr>
        <p:spPr>
          <a:xfrm>
            <a:off x="5095210" y="2407356"/>
            <a:ext cx="1985918" cy="1985918"/>
          </a:xfrm>
          <a:custGeom>
            <a:avLst/>
            <a:gdLst>
              <a:gd name="connsiteX0" fmla="*/ 1549580 w 3099160"/>
              <a:gd name="connsiteY0" fmla="*/ 0 h 3099160"/>
              <a:gd name="connsiteX1" fmla="*/ 3099160 w 3099160"/>
              <a:gd name="connsiteY1" fmla="*/ 1549580 h 3099160"/>
              <a:gd name="connsiteX2" fmla="*/ 1549580 w 3099160"/>
              <a:gd name="connsiteY2" fmla="*/ 3099160 h 3099160"/>
              <a:gd name="connsiteX3" fmla="*/ 0 w 3099160"/>
              <a:gd name="connsiteY3" fmla="*/ 1549580 h 3099160"/>
              <a:gd name="connsiteX4" fmla="*/ 1549580 w 3099160"/>
              <a:gd name="connsiteY4" fmla="*/ 0 h 309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9160" h="3099160">
                <a:moveTo>
                  <a:pt x="1549580" y="0"/>
                </a:moveTo>
                <a:cubicBezTo>
                  <a:pt x="2405389" y="0"/>
                  <a:pt x="3099160" y="693771"/>
                  <a:pt x="3099160" y="1549580"/>
                </a:cubicBezTo>
                <a:cubicBezTo>
                  <a:pt x="3099160" y="2405389"/>
                  <a:pt x="2405389" y="3099160"/>
                  <a:pt x="1549580" y="3099160"/>
                </a:cubicBezTo>
                <a:cubicBezTo>
                  <a:pt x="693771" y="3099160"/>
                  <a:pt x="0" y="2405389"/>
                  <a:pt x="0" y="1549580"/>
                </a:cubicBezTo>
                <a:cubicBezTo>
                  <a:pt x="0" y="693771"/>
                  <a:pt x="693771" y="0"/>
                  <a:pt x="1549580" y="0"/>
                </a:cubicBezTo>
                <a:close/>
              </a:path>
            </a:pathLst>
          </a:custGeom>
          <a:gradFill>
            <a:gsLst>
              <a:gs pos="100000">
                <a:srgbClr val="C3DBF7"/>
              </a:gs>
              <a:gs pos="0">
                <a:schemeClr val="accent2"/>
              </a:gs>
            </a:gsLst>
            <a:lin ang="5400000" scaled="1"/>
          </a:gradFill>
          <a:ln>
            <a:gradFill>
              <a:gsLst>
                <a:gs pos="4000">
                  <a:schemeClr val="accent4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26" name="iconfont-11119-5238498">
            <a:extLst>
              <a:ext uri="{FF2B5EF4-FFF2-40B4-BE49-F238E27FC236}">
                <a16:creationId xmlns:a16="http://schemas.microsoft.com/office/drawing/2014/main" id="{BC14A6FC-06CA-4744-8F84-25E25F724400}"/>
              </a:ext>
            </a:extLst>
          </p:cNvPr>
          <p:cNvSpPr/>
          <p:nvPr/>
        </p:nvSpPr>
        <p:spPr>
          <a:xfrm>
            <a:off x="5645726" y="2908987"/>
            <a:ext cx="900548" cy="1040028"/>
          </a:xfrm>
          <a:custGeom>
            <a:avLst/>
            <a:gdLst>
              <a:gd name="T0" fmla="*/ 5540 w 11081"/>
              <a:gd name="T1" fmla="*/ 0 h 12799"/>
              <a:gd name="T2" fmla="*/ 0 w 11081"/>
              <a:gd name="T3" fmla="*/ 2930 h 12799"/>
              <a:gd name="T4" fmla="*/ 5540 w 11081"/>
              <a:gd name="T5" fmla="*/ 5858 h 12799"/>
              <a:gd name="T6" fmla="*/ 11081 w 11081"/>
              <a:gd name="T7" fmla="*/ 2930 h 12799"/>
              <a:gd name="T8" fmla="*/ 5540 w 11081"/>
              <a:gd name="T9" fmla="*/ 0 h 12799"/>
              <a:gd name="T10" fmla="*/ 1397 w 11081"/>
              <a:gd name="T11" fmla="*/ 2930 h 12799"/>
              <a:gd name="T12" fmla="*/ 5540 w 11081"/>
              <a:gd name="T13" fmla="*/ 739 h 12799"/>
              <a:gd name="T14" fmla="*/ 9684 w 11081"/>
              <a:gd name="T15" fmla="*/ 2929 h 12799"/>
              <a:gd name="T16" fmla="*/ 5540 w 11081"/>
              <a:gd name="T17" fmla="*/ 5120 h 12799"/>
              <a:gd name="T18" fmla="*/ 1397 w 11081"/>
              <a:gd name="T19" fmla="*/ 2930 h 12799"/>
              <a:gd name="T20" fmla="*/ 0 w 11081"/>
              <a:gd name="T21" fmla="*/ 3585 h 12799"/>
              <a:gd name="T22" fmla="*/ 26 w 11081"/>
              <a:gd name="T23" fmla="*/ 10001 h 12799"/>
              <a:gd name="T24" fmla="*/ 5305 w 11081"/>
              <a:gd name="T25" fmla="*/ 12799 h 12799"/>
              <a:gd name="T26" fmla="*/ 5279 w 11081"/>
              <a:gd name="T27" fmla="*/ 6383 h 12799"/>
              <a:gd name="T28" fmla="*/ 0 w 11081"/>
              <a:gd name="T29" fmla="*/ 3585 h 12799"/>
              <a:gd name="T30" fmla="*/ 677 w 11081"/>
              <a:gd name="T31" fmla="*/ 9607 h 12799"/>
              <a:gd name="T32" fmla="*/ 657 w 11081"/>
              <a:gd name="T33" fmla="*/ 4672 h 12799"/>
              <a:gd name="T34" fmla="*/ 4628 w 11081"/>
              <a:gd name="T35" fmla="*/ 6777 h 12799"/>
              <a:gd name="T36" fmla="*/ 4648 w 11081"/>
              <a:gd name="T37" fmla="*/ 11712 h 12799"/>
              <a:gd name="T38" fmla="*/ 677 w 11081"/>
              <a:gd name="T39" fmla="*/ 9607 h 12799"/>
              <a:gd name="T40" fmla="*/ 5775 w 11081"/>
              <a:gd name="T41" fmla="*/ 12799 h 12799"/>
              <a:gd name="T42" fmla="*/ 11055 w 11081"/>
              <a:gd name="T43" fmla="*/ 10001 h 12799"/>
              <a:gd name="T44" fmla="*/ 11081 w 11081"/>
              <a:gd name="T45" fmla="*/ 3585 h 12799"/>
              <a:gd name="T46" fmla="*/ 5801 w 11081"/>
              <a:gd name="T47" fmla="*/ 6383 h 12799"/>
              <a:gd name="T48" fmla="*/ 5775 w 11081"/>
              <a:gd name="T49" fmla="*/ 12799 h 12799"/>
              <a:gd name="T50" fmla="*/ 6453 w 11081"/>
              <a:gd name="T51" fmla="*/ 6777 h 12799"/>
              <a:gd name="T52" fmla="*/ 10424 w 11081"/>
              <a:gd name="T53" fmla="*/ 4672 h 12799"/>
              <a:gd name="T54" fmla="*/ 10404 w 11081"/>
              <a:gd name="T55" fmla="*/ 9607 h 12799"/>
              <a:gd name="T56" fmla="*/ 6433 w 11081"/>
              <a:gd name="T57" fmla="*/ 11712 h 12799"/>
              <a:gd name="T58" fmla="*/ 6453 w 11081"/>
              <a:gd name="T59" fmla="*/ 6777 h 12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81" h="12799">
                <a:moveTo>
                  <a:pt x="5540" y="0"/>
                </a:moveTo>
                <a:lnTo>
                  <a:pt x="0" y="2930"/>
                </a:lnTo>
                <a:lnTo>
                  <a:pt x="5540" y="5858"/>
                </a:lnTo>
                <a:lnTo>
                  <a:pt x="11081" y="2930"/>
                </a:lnTo>
                <a:lnTo>
                  <a:pt x="5540" y="0"/>
                </a:lnTo>
                <a:close/>
                <a:moveTo>
                  <a:pt x="1397" y="2930"/>
                </a:moveTo>
                <a:lnTo>
                  <a:pt x="5540" y="739"/>
                </a:lnTo>
                <a:lnTo>
                  <a:pt x="9684" y="2929"/>
                </a:lnTo>
                <a:lnTo>
                  <a:pt x="5540" y="5120"/>
                </a:lnTo>
                <a:lnTo>
                  <a:pt x="1397" y="2930"/>
                </a:lnTo>
                <a:close/>
                <a:moveTo>
                  <a:pt x="0" y="3585"/>
                </a:moveTo>
                <a:lnTo>
                  <a:pt x="26" y="10001"/>
                </a:lnTo>
                <a:lnTo>
                  <a:pt x="5305" y="12799"/>
                </a:lnTo>
                <a:lnTo>
                  <a:pt x="5279" y="6383"/>
                </a:lnTo>
                <a:lnTo>
                  <a:pt x="0" y="3585"/>
                </a:lnTo>
                <a:close/>
                <a:moveTo>
                  <a:pt x="677" y="9607"/>
                </a:moveTo>
                <a:lnTo>
                  <a:pt x="657" y="4672"/>
                </a:lnTo>
                <a:lnTo>
                  <a:pt x="4628" y="6777"/>
                </a:lnTo>
                <a:lnTo>
                  <a:pt x="4648" y="11712"/>
                </a:lnTo>
                <a:lnTo>
                  <a:pt x="677" y="9607"/>
                </a:lnTo>
                <a:close/>
                <a:moveTo>
                  <a:pt x="5775" y="12799"/>
                </a:moveTo>
                <a:lnTo>
                  <a:pt x="11055" y="10001"/>
                </a:lnTo>
                <a:lnTo>
                  <a:pt x="11081" y="3585"/>
                </a:lnTo>
                <a:lnTo>
                  <a:pt x="5801" y="6383"/>
                </a:lnTo>
                <a:lnTo>
                  <a:pt x="5775" y="12799"/>
                </a:lnTo>
                <a:close/>
                <a:moveTo>
                  <a:pt x="6453" y="6777"/>
                </a:moveTo>
                <a:lnTo>
                  <a:pt x="10424" y="4672"/>
                </a:lnTo>
                <a:lnTo>
                  <a:pt x="10404" y="9607"/>
                </a:lnTo>
                <a:lnTo>
                  <a:pt x="6433" y="11712"/>
                </a:lnTo>
                <a:lnTo>
                  <a:pt x="6453" y="67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A62CE7F-1939-4C3F-905E-1040C6B2C9D6}"/>
              </a:ext>
            </a:extLst>
          </p:cNvPr>
          <p:cNvGrpSpPr/>
          <p:nvPr/>
        </p:nvGrpSpPr>
        <p:grpSpPr>
          <a:xfrm>
            <a:off x="659574" y="1963214"/>
            <a:ext cx="2644304" cy="1812845"/>
            <a:chOff x="659574" y="1963214"/>
            <a:chExt cx="2644304" cy="1812845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97E6D34A-7CFA-47EF-826B-7DF476F59F8C}"/>
                </a:ext>
              </a:extLst>
            </p:cNvPr>
            <p:cNvSpPr/>
            <p:nvPr/>
          </p:nvSpPr>
          <p:spPr>
            <a:xfrm>
              <a:off x="1090995" y="1963214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5B12F4E-F035-4C58-9DF3-4A72419CCAEC}"/>
                </a:ext>
              </a:extLst>
            </p:cNvPr>
            <p:cNvSpPr txBox="1"/>
            <p:nvPr/>
          </p:nvSpPr>
          <p:spPr>
            <a:xfrm>
              <a:off x="1376432" y="204070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597D4D9-BB0E-453E-9BB9-BAB8AC371E38}"/>
                </a:ext>
              </a:extLst>
            </p:cNvPr>
            <p:cNvSpPr txBox="1"/>
            <p:nvPr/>
          </p:nvSpPr>
          <p:spPr>
            <a:xfrm>
              <a:off x="659574" y="2614844"/>
              <a:ext cx="2644304" cy="116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1AC39D5-D026-4447-A167-1083CB782551}"/>
              </a:ext>
            </a:extLst>
          </p:cNvPr>
          <p:cNvGrpSpPr/>
          <p:nvPr/>
        </p:nvGrpSpPr>
        <p:grpSpPr>
          <a:xfrm>
            <a:off x="8872654" y="1963214"/>
            <a:ext cx="2644304" cy="1812845"/>
            <a:chOff x="659574" y="1963214"/>
            <a:chExt cx="2644304" cy="181284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EBAB939B-8252-4BAB-AD1A-99DAAAA79F6A}"/>
                </a:ext>
              </a:extLst>
            </p:cNvPr>
            <p:cNvSpPr/>
            <p:nvPr/>
          </p:nvSpPr>
          <p:spPr>
            <a:xfrm>
              <a:off x="1090995" y="1963214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3F24A78-41E6-4611-82F1-3716145CAED2}"/>
                </a:ext>
              </a:extLst>
            </p:cNvPr>
            <p:cNvSpPr txBox="1"/>
            <p:nvPr/>
          </p:nvSpPr>
          <p:spPr>
            <a:xfrm>
              <a:off x="1376432" y="204070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1F67ECE-E8D9-4301-88D2-E827C7B600E5}"/>
                </a:ext>
              </a:extLst>
            </p:cNvPr>
            <p:cNvSpPr txBox="1"/>
            <p:nvPr/>
          </p:nvSpPr>
          <p:spPr>
            <a:xfrm>
              <a:off x="659574" y="2614844"/>
              <a:ext cx="2644304" cy="116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F77BE2C-822B-4358-90E4-1EE913EE3D27}"/>
              </a:ext>
            </a:extLst>
          </p:cNvPr>
          <p:cNvGrpSpPr/>
          <p:nvPr/>
        </p:nvGrpSpPr>
        <p:grpSpPr>
          <a:xfrm>
            <a:off x="2114301" y="4659803"/>
            <a:ext cx="2644304" cy="1812845"/>
            <a:chOff x="659574" y="1963214"/>
            <a:chExt cx="2644304" cy="181284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BC5C99B8-E780-44EB-ACE5-B8FB44755360}"/>
                </a:ext>
              </a:extLst>
            </p:cNvPr>
            <p:cNvSpPr/>
            <p:nvPr/>
          </p:nvSpPr>
          <p:spPr>
            <a:xfrm>
              <a:off x="1090995" y="1963214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819288B-9A7F-44FF-B68D-D1B09E0D1972}"/>
                </a:ext>
              </a:extLst>
            </p:cNvPr>
            <p:cNvSpPr txBox="1"/>
            <p:nvPr/>
          </p:nvSpPr>
          <p:spPr>
            <a:xfrm>
              <a:off x="1376432" y="204070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DC7EED5-FA7E-4EA5-98DB-8A35D94194C9}"/>
                </a:ext>
              </a:extLst>
            </p:cNvPr>
            <p:cNvSpPr txBox="1"/>
            <p:nvPr/>
          </p:nvSpPr>
          <p:spPr>
            <a:xfrm>
              <a:off x="659574" y="2614844"/>
              <a:ext cx="2644304" cy="116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451B505-1810-4947-93D4-8E8F629CD13A}"/>
              </a:ext>
            </a:extLst>
          </p:cNvPr>
          <p:cNvGrpSpPr/>
          <p:nvPr/>
        </p:nvGrpSpPr>
        <p:grpSpPr>
          <a:xfrm>
            <a:off x="7128347" y="4659803"/>
            <a:ext cx="2644304" cy="1812845"/>
            <a:chOff x="659574" y="1963214"/>
            <a:chExt cx="2644304" cy="1812845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2E0544B6-16DF-4A53-B718-66EFF965CED8}"/>
                </a:ext>
              </a:extLst>
            </p:cNvPr>
            <p:cNvSpPr/>
            <p:nvPr/>
          </p:nvSpPr>
          <p:spPr>
            <a:xfrm>
              <a:off x="1090995" y="1963214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9C24258-FF68-40BF-9E2D-09C24A6F9E1E}"/>
                </a:ext>
              </a:extLst>
            </p:cNvPr>
            <p:cNvSpPr txBox="1"/>
            <p:nvPr/>
          </p:nvSpPr>
          <p:spPr>
            <a:xfrm>
              <a:off x="1376432" y="2040702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945F92C-7AC9-46EA-9345-4E28F80653B2}"/>
                </a:ext>
              </a:extLst>
            </p:cNvPr>
            <p:cNvSpPr txBox="1"/>
            <p:nvPr/>
          </p:nvSpPr>
          <p:spPr>
            <a:xfrm>
              <a:off x="659574" y="2614844"/>
              <a:ext cx="2644304" cy="1161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3CB587A-E5A6-429F-A583-4AF9ADACB972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EE6384B-02C4-411D-9BF7-4008829F27AB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8CA3D85B-4180-4DC5-8F52-8317E70C8F54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63BD4B69-2448-4143-B723-524D882B7F5A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1CE225E-50A6-40B9-923A-73EDE466708E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913749AF-EC69-4374-AE03-1312FC1AA77B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986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4763B0A-7B5F-44FF-9F4F-A61BF345A86B}"/>
              </a:ext>
            </a:extLst>
          </p:cNvPr>
          <p:cNvSpPr/>
          <p:nvPr/>
        </p:nvSpPr>
        <p:spPr>
          <a:xfrm flipV="1">
            <a:off x="-444500" y="4002448"/>
            <a:ext cx="13081000" cy="3406750"/>
          </a:xfrm>
          <a:custGeom>
            <a:avLst/>
            <a:gdLst>
              <a:gd name="connsiteX0" fmla="*/ 2802930 w 5605860"/>
              <a:gd name="connsiteY0" fmla="*/ 2018146 h 2018146"/>
              <a:gd name="connsiteX1" fmla="*/ 5528426 w 5605860"/>
              <a:gd name="connsiteY1" fmla="*/ 211566 h 2018146"/>
              <a:gd name="connsiteX2" fmla="*/ 5605860 w 5605860"/>
              <a:gd name="connsiteY2" fmla="*/ 0 h 2018146"/>
              <a:gd name="connsiteX3" fmla="*/ 0 w 5605860"/>
              <a:gd name="connsiteY3" fmla="*/ 0 h 2018146"/>
              <a:gd name="connsiteX4" fmla="*/ 77434 w 5605860"/>
              <a:gd name="connsiteY4" fmla="*/ 211566 h 2018146"/>
              <a:gd name="connsiteX5" fmla="*/ 2802930 w 5605860"/>
              <a:gd name="connsiteY5" fmla="*/ 2018146 h 201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5860" h="2018146">
                <a:moveTo>
                  <a:pt x="2802930" y="2018146"/>
                </a:moveTo>
                <a:cubicBezTo>
                  <a:pt x="4028151" y="2018146"/>
                  <a:pt x="5079385" y="1273217"/>
                  <a:pt x="5528426" y="211566"/>
                </a:cubicBezTo>
                <a:lnTo>
                  <a:pt x="5605860" y="0"/>
                </a:lnTo>
                <a:lnTo>
                  <a:pt x="0" y="0"/>
                </a:lnTo>
                <a:lnTo>
                  <a:pt x="77434" y="211566"/>
                </a:lnTo>
                <a:cubicBezTo>
                  <a:pt x="526475" y="1273217"/>
                  <a:pt x="1577709" y="2018146"/>
                  <a:pt x="2802930" y="2018146"/>
                </a:cubicBezTo>
                <a:close/>
              </a:path>
            </a:pathLst>
          </a:custGeom>
          <a:gradFill>
            <a:gsLst>
              <a:gs pos="100000">
                <a:srgbClr val="C3DBF7">
                  <a:alpha val="59000"/>
                </a:srgbClr>
              </a:gs>
              <a:gs pos="34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1D2087FE-23F3-48C4-AF3F-A5A58DBB3211}"/>
              </a:ext>
            </a:extLst>
          </p:cNvPr>
          <p:cNvSpPr/>
          <p:nvPr/>
        </p:nvSpPr>
        <p:spPr>
          <a:xfrm flipV="1">
            <a:off x="-72290" y="4185380"/>
            <a:ext cx="12378590" cy="3223818"/>
          </a:xfrm>
          <a:custGeom>
            <a:avLst/>
            <a:gdLst>
              <a:gd name="connsiteX0" fmla="*/ 2802930 w 5605860"/>
              <a:gd name="connsiteY0" fmla="*/ 2018146 h 2018146"/>
              <a:gd name="connsiteX1" fmla="*/ 5528426 w 5605860"/>
              <a:gd name="connsiteY1" fmla="*/ 211566 h 2018146"/>
              <a:gd name="connsiteX2" fmla="*/ 5605860 w 5605860"/>
              <a:gd name="connsiteY2" fmla="*/ 0 h 2018146"/>
              <a:gd name="connsiteX3" fmla="*/ 0 w 5605860"/>
              <a:gd name="connsiteY3" fmla="*/ 0 h 2018146"/>
              <a:gd name="connsiteX4" fmla="*/ 77434 w 5605860"/>
              <a:gd name="connsiteY4" fmla="*/ 211566 h 2018146"/>
              <a:gd name="connsiteX5" fmla="*/ 2802930 w 5605860"/>
              <a:gd name="connsiteY5" fmla="*/ 2018146 h 2018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05860" h="2018146">
                <a:moveTo>
                  <a:pt x="2802930" y="2018146"/>
                </a:moveTo>
                <a:cubicBezTo>
                  <a:pt x="4028151" y="2018146"/>
                  <a:pt x="5079385" y="1273217"/>
                  <a:pt x="5528426" y="211566"/>
                </a:cubicBezTo>
                <a:lnTo>
                  <a:pt x="5605860" y="0"/>
                </a:lnTo>
                <a:lnTo>
                  <a:pt x="0" y="0"/>
                </a:lnTo>
                <a:lnTo>
                  <a:pt x="77434" y="211566"/>
                </a:lnTo>
                <a:cubicBezTo>
                  <a:pt x="526475" y="1273217"/>
                  <a:pt x="1577709" y="2018146"/>
                  <a:pt x="2802930" y="2018146"/>
                </a:cubicBezTo>
                <a:close/>
              </a:path>
            </a:pathLst>
          </a:custGeom>
          <a:gradFill>
            <a:gsLst>
              <a:gs pos="100000">
                <a:srgbClr val="C3DBF7">
                  <a:alpha val="59000"/>
                </a:srgbClr>
              </a:gs>
              <a:gs pos="34000">
                <a:schemeClr val="accent2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7000">
                  <a:schemeClr val="accent2">
                    <a:alpha val="0"/>
                  </a:schemeClr>
                </a:gs>
                <a:gs pos="79000">
                  <a:srgbClr val="A2C8F2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60A5A44-F2FC-43A0-8A3D-413609378E11}"/>
              </a:ext>
            </a:extLst>
          </p:cNvPr>
          <p:cNvCxnSpPr/>
          <p:nvPr/>
        </p:nvCxnSpPr>
        <p:spPr>
          <a:xfrm>
            <a:off x="1682750" y="3394075"/>
            <a:ext cx="0" cy="1562100"/>
          </a:xfrm>
          <a:prstGeom prst="line">
            <a:avLst/>
          </a:prstGeom>
          <a:ln w="190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F623316-6601-4109-87CB-E1DA9CAA9B95}"/>
              </a:ext>
            </a:extLst>
          </p:cNvPr>
          <p:cNvCxnSpPr>
            <a:cxnSpLocks/>
          </p:cNvCxnSpPr>
          <p:nvPr/>
        </p:nvCxnSpPr>
        <p:spPr>
          <a:xfrm>
            <a:off x="3889375" y="3022236"/>
            <a:ext cx="0" cy="1152525"/>
          </a:xfrm>
          <a:prstGeom prst="line">
            <a:avLst/>
          </a:prstGeom>
          <a:ln w="190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B1B5EC22-294E-4DD5-A58A-7BF87D689BC9}"/>
              </a:ext>
            </a:extLst>
          </p:cNvPr>
          <p:cNvCxnSpPr>
            <a:cxnSpLocks/>
          </p:cNvCxnSpPr>
          <p:nvPr/>
        </p:nvCxnSpPr>
        <p:spPr>
          <a:xfrm>
            <a:off x="6096000" y="2819036"/>
            <a:ext cx="0" cy="1079864"/>
          </a:xfrm>
          <a:prstGeom prst="line">
            <a:avLst/>
          </a:prstGeom>
          <a:ln w="190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C65D1140-9CD4-402B-9DE9-5A78F0C8C96C}"/>
              </a:ext>
            </a:extLst>
          </p:cNvPr>
          <p:cNvCxnSpPr>
            <a:cxnSpLocks/>
          </p:cNvCxnSpPr>
          <p:nvPr/>
        </p:nvCxnSpPr>
        <p:spPr>
          <a:xfrm>
            <a:off x="8302625" y="3022236"/>
            <a:ext cx="0" cy="1152525"/>
          </a:xfrm>
          <a:prstGeom prst="line">
            <a:avLst/>
          </a:prstGeom>
          <a:ln w="190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7B01ACE-0D9A-4666-9F30-A166A71B0E85}"/>
              </a:ext>
            </a:extLst>
          </p:cNvPr>
          <p:cNvCxnSpPr/>
          <p:nvPr/>
        </p:nvCxnSpPr>
        <p:spPr>
          <a:xfrm>
            <a:off x="10509250" y="3394075"/>
            <a:ext cx="0" cy="1562100"/>
          </a:xfrm>
          <a:prstGeom prst="line">
            <a:avLst/>
          </a:prstGeom>
          <a:ln w="1905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94D7A6C-BAFD-488B-ACE4-9A9BCA8E0579}"/>
              </a:ext>
            </a:extLst>
          </p:cNvPr>
          <p:cNvGrpSpPr/>
          <p:nvPr/>
        </p:nvGrpSpPr>
        <p:grpSpPr>
          <a:xfrm>
            <a:off x="792020" y="2485930"/>
            <a:ext cx="1781462" cy="555087"/>
            <a:chOff x="792020" y="2501003"/>
            <a:chExt cx="1781462" cy="555087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3153F423-62DF-41A6-8E2B-218274987F7A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73A462E-FC95-492A-B22E-613C856FAAD1}"/>
                </a:ext>
              </a:extLst>
            </p:cNvPr>
            <p:cNvSpPr txBox="1"/>
            <p:nvPr/>
          </p:nvSpPr>
          <p:spPr>
            <a:xfrm>
              <a:off x="1077457" y="257849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B4CC230-31EF-4A63-AC76-835513E50CAB}"/>
              </a:ext>
            </a:extLst>
          </p:cNvPr>
          <p:cNvGrpSpPr/>
          <p:nvPr/>
        </p:nvGrpSpPr>
        <p:grpSpPr>
          <a:xfrm>
            <a:off x="9618519" y="2485930"/>
            <a:ext cx="1781462" cy="555087"/>
            <a:chOff x="792020" y="2501003"/>
            <a:chExt cx="1781462" cy="555087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82565A07-D3F5-4860-954C-6445BAA47323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3BE0ABA-5CD6-4CF8-BDAC-59AB77B71063}"/>
                </a:ext>
              </a:extLst>
            </p:cNvPr>
            <p:cNvSpPr txBox="1"/>
            <p:nvPr/>
          </p:nvSpPr>
          <p:spPr>
            <a:xfrm>
              <a:off x="1077457" y="257849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82DB754-1DD9-4EE5-89B1-42760899BC44}"/>
              </a:ext>
            </a:extLst>
          </p:cNvPr>
          <p:cNvGrpSpPr/>
          <p:nvPr/>
        </p:nvGrpSpPr>
        <p:grpSpPr>
          <a:xfrm>
            <a:off x="7411894" y="2128152"/>
            <a:ext cx="1781462" cy="555087"/>
            <a:chOff x="792020" y="2501003"/>
            <a:chExt cx="1781462" cy="555087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88F37243-E451-4EC7-9739-54B12FD792C6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43FA0E9-26A7-4606-8A1D-FE4ED3C2A1C1}"/>
                </a:ext>
              </a:extLst>
            </p:cNvPr>
            <p:cNvSpPr txBox="1"/>
            <p:nvPr/>
          </p:nvSpPr>
          <p:spPr>
            <a:xfrm>
              <a:off x="1077457" y="257849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4A2BB4-01B3-4BFD-BDBC-668042525DF3}"/>
              </a:ext>
            </a:extLst>
          </p:cNvPr>
          <p:cNvGrpSpPr/>
          <p:nvPr/>
        </p:nvGrpSpPr>
        <p:grpSpPr>
          <a:xfrm>
            <a:off x="2998644" y="2128152"/>
            <a:ext cx="1781462" cy="555087"/>
            <a:chOff x="792020" y="2501003"/>
            <a:chExt cx="1781462" cy="555087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84210EAE-92A5-4BD3-A597-5D15ED0BCFDF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7DDB518-4D49-4858-9529-4302E8AECF0A}"/>
                </a:ext>
              </a:extLst>
            </p:cNvPr>
            <p:cNvSpPr txBox="1"/>
            <p:nvPr/>
          </p:nvSpPr>
          <p:spPr>
            <a:xfrm>
              <a:off x="1077457" y="257849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740A7C1-C8E0-4D98-A410-375FFEC2F4C8}"/>
              </a:ext>
            </a:extLst>
          </p:cNvPr>
          <p:cNvGrpSpPr/>
          <p:nvPr/>
        </p:nvGrpSpPr>
        <p:grpSpPr>
          <a:xfrm>
            <a:off x="5205269" y="1792921"/>
            <a:ext cx="1781462" cy="555087"/>
            <a:chOff x="792020" y="2501003"/>
            <a:chExt cx="1781462" cy="555087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07B8AC2D-F42B-4755-9C5C-DE35A21513C5}"/>
                </a:ext>
              </a:extLst>
            </p:cNvPr>
            <p:cNvSpPr/>
            <p:nvPr/>
          </p:nvSpPr>
          <p:spPr>
            <a:xfrm>
              <a:off x="792020" y="2501003"/>
              <a:ext cx="1781462" cy="555087"/>
            </a:xfrm>
            <a:prstGeom prst="roundRect">
              <a:avLst>
                <a:gd name="adj" fmla="val 50000"/>
              </a:avLst>
            </a:prstGeom>
            <a:gradFill>
              <a:gsLst>
                <a:gs pos="59000">
                  <a:srgbClr val="C3DBF7"/>
                </a:gs>
                <a:gs pos="0">
                  <a:schemeClr val="accent2"/>
                </a:gs>
              </a:gsLst>
              <a:lin ang="5400000" scaled="1"/>
            </a:gradFill>
            <a:ln>
              <a:gradFill>
                <a:gsLst>
                  <a:gs pos="4000">
                    <a:schemeClr val="accent4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sx="99000" sy="99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0609E43-52AC-43B1-8C4B-C4D5D3BA1EE2}"/>
                </a:ext>
              </a:extLst>
            </p:cNvPr>
            <p:cNvSpPr txBox="1"/>
            <p:nvPr/>
          </p:nvSpPr>
          <p:spPr>
            <a:xfrm>
              <a:off x="1077457" y="2578491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2000" dirty="0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76D466DA-110B-4FB4-9725-3DBA6C82BE33}"/>
              </a:ext>
            </a:extLst>
          </p:cNvPr>
          <p:cNvSpPr txBox="1"/>
          <p:nvPr/>
        </p:nvSpPr>
        <p:spPr>
          <a:xfrm>
            <a:off x="3464511" y="4876854"/>
            <a:ext cx="526298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6600" b="0" i="0" u="none" strike="noStrike" kern="1200" cap="none" spc="0" normalizeH="0" baseline="0" noProof="0" dirty="0">
                <a:ln>
                  <a:gradFill>
                    <a:gsLst>
                      <a:gs pos="3000">
                        <a:schemeClr val="accent2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gradFill>
                  <a:gsLst>
                    <a:gs pos="4000">
                      <a:schemeClr val="accent2"/>
                    </a:gs>
                    <a:gs pos="100000">
                      <a:srgbClr val="C3DBF7"/>
                    </a:gs>
                  </a:gsLst>
                  <a:lin ang="5400000" scaled="1"/>
                </a:gradFill>
                <a:effectLst>
                  <a:outerShdw dist="38100" dir="16200000" rotWithShape="0">
                    <a:schemeClr val="accent3"/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6600" dirty="0">
              <a:ln>
                <a:gradFill>
                  <a:gsLst>
                    <a:gs pos="3000">
                      <a:schemeClr val="accent2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  <a:gradFill>
                <a:gsLst>
                  <a:gs pos="4000">
                    <a:schemeClr val="accent2"/>
                  </a:gs>
                  <a:gs pos="100000">
                    <a:srgbClr val="C3DBF7"/>
                  </a:gs>
                </a:gsLst>
                <a:lin ang="5400000" scaled="1"/>
              </a:gradFill>
              <a:effectLst>
                <a:outerShdw dist="38100" dir="16200000" rotWithShape="0">
                  <a:schemeClr val="accent3"/>
                </a:outerShdw>
              </a:effectLst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D09931D-93AA-45F6-BBB9-2B07D540939A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1812ED8B-99EA-455C-B202-E2D82AE0EEA4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99F8BF2C-71CE-43E3-8EE0-9DC6EE848E16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7A513334-3B81-4C16-8E71-8E1DF7BC6247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129D66D3-ACF7-42BF-A366-59D521034B18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68523753-8617-4610-939F-F46EA4EE147D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4013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A64318-7080-4E0C-A5ED-E6CC314AA50B}"/>
              </a:ext>
            </a:extLst>
          </p:cNvPr>
          <p:cNvGrpSpPr/>
          <p:nvPr/>
        </p:nvGrpSpPr>
        <p:grpSpPr>
          <a:xfrm>
            <a:off x="219202" y="1391803"/>
            <a:ext cx="3362746" cy="4353792"/>
            <a:chOff x="703915" y="1252103"/>
            <a:chExt cx="3362746" cy="435379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F473CCB-9669-4D44-8558-911D045BAC0C}"/>
                </a:ext>
              </a:extLst>
            </p:cNvPr>
            <p:cNvSpPr/>
            <p:nvPr/>
          </p:nvSpPr>
          <p:spPr>
            <a:xfrm>
              <a:off x="703915" y="1252104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pic>
          <p:nvPicPr>
            <p:cNvPr id="24" name="图片 23" descr="手托下巴的年轻商务人士">
              <a:extLst>
                <a:ext uri="{FF2B5EF4-FFF2-40B4-BE49-F238E27FC236}">
                  <a16:creationId xmlns:a16="http://schemas.microsoft.com/office/drawing/2014/main" id="{CB7B3AFB-4A8E-479F-ABDF-4634A818E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07264" y="2176894"/>
              <a:ext cx="2124921" cy="3429001"/>
            </a:xfrm>
            <a:custGeom>
              <a:avLst/>
              <a:gdLst>
                <a:gd name="connsiteX0" fmla="*/ 0 w 2124921"/>
                <a:gd name="connsiteY0" fmla="*/ 0 h 3429001"/>
                <a:gd name="connsiteX1" fmla="*/ 2124921 w 2124921"/>
                <a:gd name="connsiteY1" fmla="*/ 0 h 3429001"/>
                <a:gd name="connsiteX2" fmla="*/ 2124921 w 2124921"/>
                <a:gd name="connsiteY2" fmla="*/ 2004373 h 3429001"/>
                <a:gd name="connsiteX3" fmla="*/ 1926099 w 2124921"/>
                <a:gd name="connsiteY3" fmla="*/ 3429001 h 3429001"/>
                <a:gd name="connsiteX4" fmla="*/ 0 w 2124921"/>
                <a:gd name="connsiteY4" fmla="*/ 34290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921" h="3429001">
                  <a:moveTo>
                    <a:pt x="0" y="0"/>
                  </a:moveTo>
                  <a:lnTo>
                    <a:pt x="2124921" y="0"/>
                  </a:lnTo>
                  <a:lnTo>
                    <a:pt x="2124921" y="2004373"/>
                  </a:lnTo>
                  <a:lnTo>
                    <a:pt x="1926099" y="3429001"/>
                  </a:lnTo>
                  <a:lnTo>
                    <a:pt x="0" y="3429001"/>
                  </a:lnTo>
                  <a:close/>
                </a:path>
              </a:pathLst>
            </a:custGeom>
          </p:spPr>
        </p:pic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CD63758-F54B-4E40-B6F5-DD12E3DCAD6F}"/>
                </a:ext>
              </a:extLst>
            </p:cNvPr>
            <p:cNvSpPr/>
            <p:nvPr/>
          </p:nvSpPr>
          <p:spPr>
            <a:xfrm>
              <a:off x="703915" y="1252103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92000">
                  <a:schemeClr val="accent1">
                    <a:lumMod val="90000"/>
                  </a:schemeClr>
                </a:gs>
                <a:gs pos="45000">
                  <a:schemeClr val="accent1">
                    <a:alpha val="0"/>
                  </a:schemeClr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CA4A2D-9C16-4365-86CA-8A5A0B947651}"/>
                </a:ext>
              </a:extLst>
            </p:cNvPr>
            <p:cNvSpPr txBox="1"/>
            <p:nvPr/>
          </p:nvSpPr>
          <p:spPr>
            <a:xfrm>
              <a:off x="898468" y="4500813"/>
              <a:ext cx="2350062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8F9D9E6-50DF-493E-9D05-759DB2C98595}"/>
                </a:ext>
              </a:extLst>
            </p:cNvPr>
            <p:cNvSpPr txBox="1"/>
            <p:nvPr/>
          </p:nvSpPr>
          <p:spPr>
            <a:xfrm>
              <a:off x="1830151" y="1402334"/>
              <a:ext cx="223651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4000" b="0" i="1" u="none" strike="noStrike" kern="1200" cap="none" spc="0" normalizeH="0" baseline="0" noProof="0" dirty="0">
                  <a:ln>
                    <a:gradFill>
                      <a:gsLst>
                        <a:gs pos="3000">
                          <a:schemeClr val="accent2">
                            <a:lumMod val="75000"/>
                          </a:schemeClr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</a:ln>
                  <a:gradFill>
                    <a:gsLst>
                      <a:gs pos="4000">
                        <a:schemeClr val="accent2"/>
                      </a:gs>
                      <a:gs pos="100000">
                        <a:srgbClr val="C3DBF7"/>
                      </a:gs>
                    </a:gsLst>
                    <a:lin ang="5400000" scaled="1"/>
                  </a:gradFill>
                  <a:effectLst>
                    <a:outerShdw dist="38100" dir="16200000" rotWithShape="0">
                      <a:schemeClr val="accent3"/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4000" i="1" dirty="0">
                <a:ln>
                  <a:gradFill>
                    <a:gsLst>
                      <a:gs pos="3000">
                        <a:schemeClr val="accent2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gradFill>
                  <a:gsLst>
                    <a:gs pos="4000">
                      <a:schemeClr val="accent2"/>
                    </a:gs>
                    <a:gs pos="100000">
                      <a:srgbClr val="C3DBF7"/>
                    </a:gs>
                  </a:gsLst>
                  <a:lin ang="5400000" scaled="1"/>
                </a:gradFill>
                <a:effectLst>
                  <a:outerShdw dist="38100" dir="16200000" rotWithShape="0">
                    <a:schemeClr val="accent3"/>
                  </a:outerShdw>
                </a:effectLst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E068FC0-10FC-4AF9-810A-ED36329E2980}"/>
              </a:ext>
            </a:extLst>
          </p:cNvPr>
          <p:cNvGrpSpPr/>
          <p:nvPr/>
        </p:nvGrpSpPr>
        <p:grpSpPr>
          <a:xfrm>
            <a:off x="3026592" y="2249920"/>
            <a:ext cx="3362746" cy="4353792"/>
            <a:chOff x="703915" y="1252103"/>
            <a:chExt cx="3362746" cy="435379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5DC06C1-9084-43B8-9127-FDBF1CC2612B}"/>
                </a:ext>
              </a:extLst>
            </p:cNvPr>
            <p:cNvSpPr/>
            <p:nvPr/>
          </p:nvSpPr>
          <p:spPr>
            <a:xfrm>
              <a:off x="703915" y="1252104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pic>
          <p:nvPicPr>
            <p:cNvPr id="31" name="图片 30" descr="手托下巴的年轻商务人士">
              <a:extLst>
                <a:ext uri="{FF2B5EF4-FFF2-40B4-BE49-F238E27FC236}">
                  <a16:creationId xmlns:a16="http://schemas.microsoft.com/office/drawing/2014/main" id="{84449FDA-F078-4BE2-80FF-B4AEE5A52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07264" y="2176894"/>
              <a:ext cx="2124921" cy="3429001"/>
            </a:xfrm>
            <a:custGeom>
              <a:avLst/>
              <a:gdLst>
                <a:gd name="connsiteX0" fmla="*/ 0 w 2124921"/>
                <a:gd name="connsiteY0" fmla="*/ 0 h 3429001"/>
                <a:gd name="connsiteX1" fmla="*/ 2124921 w 2124921"/>
                <a:gd name="connsiteY1" fmla="*/ 0 h 3429001"/>
                <a:gd name="connsiteX2" fmla="*/ 2124921 w 2124921"/>
                <a:gd name="connsiteY2" fmla="*/ 2004373 h 3429001"/>
                <a:gd name="connsiteX3" fmla="*/ 1926099 w 2124921"/>
                <a:gd name="connsiteY3" fmla="*/ 3429001 h 3429001"/>
                <a:gd name="connsiteX4" fmla="*/ 0 w 2124921"/>
                <a:gd name="connsiteY4" fmla="*/ 34290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921" h="3429001">
                  <a:moveTo>
                    <a:pt x="0" y="0"/>
                  </a:moveTo>
                  <a:lnTo>
                    <a:pt x="2124921" y="0"/>
                  </a:lnTo>
                  <a:lnTo>
                    <a:pt x="2124921" y="2004373"/>
                  </a:lnTo>
                  <a:lnTo>
                    <a:pt x="1926099" y="3429001"/>
                  </a:lnTo>
                  <a:lnTo>
                    <a:pt x="0" y="3429001"/>
                  </a:lnTo>
                  <a:close/>
                </a:path>
              </a:pathLst>
            </a:custGeom>
          </p:spPr>
        </p:pic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FF92966-EEB3-4C37-A504-618C6A6C4B26}"/>
                </a:ext>
              </a:extLst>
            </p:cNvPr>
            <p:cNvSpPr/>
            <p:nvPr/>
          </p:nvSpPr>
          <p:spPr>
            <a:xfrm>
              <a:off x="703915" y="1252103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92000">
                  <a:schemeClr val="accent1">
                    <a:lumMod val="90000"/>
                  </a:schemeClr>
                </a:gs>
                <a:gs pos="45000">
                  <a:schemeClr val="accent1">
                    <a:alpha val="0"/>
                  </a:schemeClr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B8F6514-A43A-40A7-9E52-133158926526}"/>
                </a:ext>
              </a:extLst>
            </p:cNvPr>
            <p:cNvSpPr txBox="1"/>
            <p:nvPr/>
          </p:nvSpPr>
          <p:spPr>
            <a:xfrm>
              <a:off x="898468" y="4500813"/>
              <a:ext cx="2350062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5DDCB5B-1E5F-4F1D-AC8B-BF621A26B313}"/>
                </a:ext>
              </a:extLst>
            </p:cNvPr>
            <p:cNvSpPr txBox="1"/>
            <p:nvPr/>
          </p:nvSpPr>
          <p:spPr>
            <a:xfrm>
              <a:off x="1830151" y="1402334"/>
              <a:ext cx="223651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4000" b="0" i="1" u="none" strike="noStrike" kern="1200" cap="none" spc="0" normalizeH="0" baseline="0" noProof="0" dirty="0">
                  <a:ln>
                    <a:gradFill>
                      <a:gsLst>
                        <a:gs pos="3000">
                          <a:schemeClr val="accent2">
                            <a:lumMod val="75000"/>
                          </a:schemeClr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</a:ln>
                  <a:gradFill>
                    <a:gsLst>
                      <a:gs pos="4000">
                        <a:schemeClr val="accent2"/>
                      </a:gs>
                      <a:gs pos="100000">
                        <a:srgbClr val="C3DBF7"/>
                      </a:gs>
                    </a:gsLst>
                    <a:lin ang="5400000" scaled="1"/>
                  </a:gradFill>
                  <a:effectLst>
                    <a:outerShdw dist="38100" dir="16200000" rotWithShape="0">
                      <a:schemeClr val="accent3"/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4000" i="1" dirty="0">
                <a:ln>
                  <a:gradFill>
                    <a:gsLst>
                      <a:gs pos="3000">
                        <a:schemeClr val="accent2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gradFill>
                  <a:gsLst>
                    <a:gs pos="4000">
                      <a:schemeClr val="accent2"/>
                    </a:gs>
                    <a:gs pos="100000">
                      <a:srgbClr val="C3DBF7"/>
                    </a:gs>
                  </a:gsLst>
                  <a:lin ang="5400000" scaled="1"/>
                </a:gradFill>
                <a:effectLst>
                  <a:outerShdw dist="38100" dir="16200000" rotWithShape="0">
                    <a:schemeClr val="accent3"/>
                  </a:outerShdw>
                </a:effectLst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F13B99E-C132-4FEF-A78F-B6FFCEC74891}"/>
              </a:ext>
            </a:extLst>
          </p:cNvPr>
          <p:cNvGrpSpPr/>
          <p:nvPr/>
        </p:nvGrpSpPr>
        <p:grpSpPr>
          <a:xfrm>
            <a:off x="6098619" y="1144838"/>
            <a:ext cx="3362746" cy="4353792"/>
            <a:chOff x="703915" y="1252103"/>
            <a:chExt cx="3362746" cy="435379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D762461-5A86-406F-BA63-12FA120B111C}"/>
                </a:ext>
              </a:extLst>
            </p:cNvPr>
            <p:cNvSpPr/>
            <p:nvPr/>
          </p:nvSpPr>
          <p:spPr>
            <a:xfrm>
              <a:off x="703915" y="1252104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pic>
          <p:nvPicPr>
            <p:cNvPr id="37" name="图片 36" descr="手托下巴的年轻商务人士">
              <a:extLst>
                <a:ext uri="{FF2B5EF4-FFF2-40B4-BE49-F238E27FC236}">
                  <a16:creationId xmlns:a16="http://schemas.microsoft.com/office/drawing/2014/main" id="{7A6040B3-F483-45C0-B3C6-3D0DB5BF8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07264" y="2176894"/>
              <a:ext cx="2124921" cy="3429001"/>
            </a:xfrm>
            <a:custGeom>
              <a:avLst/>
              <a:gdLst>
                <a:gd name="connsiteX0" fmla="*/ 0 w 2124921"/>
                <a:gd name="connsiteY0" fmla="*/ 0 h 3429001"/>
                <a:gd name="connsiteX1" fmla="*/ 2124921 w 2124921"/>
                <a:gd name="connsiteY1" fmla="*/ 0 h 3429001"/>
                <a:gd name="connsiteX2" fmla="*/ 2124921 w 2124921"/>
                <a:gd name="connsiteY2" fmla="*/ 2004373 h 3429001"/>
                <a:gd name="connsiteX3" fmla="*/ 1926099 w 2124921"/>
                <a:gd name="connsiteY3" fmla="*/ 3429001 h 3429001"/>
                <a:gd name="connsiteX4" fmla="*/ 0 w 2124921"/>
                <a:gd name="connsiteY4" fmla="*/ 34290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921" h="3429001">
                  <a:moveTo>
                    <a:pt x="0" y="0"/>
                  </a:moveTo>
                  <a:lnTo>
                    <a:pt x="2124921" y="0"/>
                  </a:lnTo>
                  <a:lnTo>
                    <a:pt x="2124921" y="2004373"/>
                  </a:lnTo>
                  <a:lnTo>
                    <a:pt x="1926099" y="3429001"/>
                  </a:lnTo>
                  <a:lnTo>
                    <a:pt x="0" y="3429001"/>
                  </a:lnTo>
                  <a:close/>
                </a:path>
              </a:pathLst>
            </a:custGeom>
          </p:spPr>
        </p:pic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FEDA62C-AA19-46F0-BCD3-B58BB2529864}"/>
                </a:ext>
              </a:extLst>
            </p:cNvPr>
            <p:cNvSpPr/>
            <p:nvPr/>
          </p:nvSpPr>
          <p:spPr>
            <a:xfrm>
              <a:off x="703915" y="1252103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92000">
                  <a:schemeClr val="accent1">
                    <a:lumMod val="90000"/>
                  </a:schemeClr>
                </a:gs>
                <a:gs pos="45000">
                  <a:schemeClr val="accent1">
                    <a:alpha val="0"/>
                  </a:schemeClr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FA8EEA0-1BF0-45BB-B99B-2F5123545B6E}"/>
                </a:ext>
              </a:extLst>
            </p:cNvPr>
            <p:cNvSpPr txBox="1"/>
            <p:nvPr/>
          </p:nvSpPr>
          <p:spPr>
            <a:xfrm>
              <a:off x="898468" y="4500813"/>
              <a:ext cx="2350062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20BB509-D178-4CEA-BA65-9626F7AAF115}"/>
                </a:ext>
              </a:extLst>
            </p:cNvPr>
            <p:cNvSpPr txBox="1"/>
            <p:nvPr/>
          </p:nvSpPr>
          <p:spPr>
            <a:xfrm>
              <a:off x="1830151" y="1402334"/>
              <a:ext cx="223651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4000" b="0" i="1" u="none" strike="noStrike" kern="1200" cap="none" spc="0" normalizeH="0" baseline="0" noProof="0" dirty="0">
                  <a:ln>
                    <a:gradFill>
                      <a:gsLst>
                        <a:gs pos="3000">
                          <a:schemeClr val="accent2">
                            <a:lumMod val="75000"/>
                          </a:schemeClr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</a:ln>
                  <a:gradFill>
                    <a:gsLst>
                      <a:gs pos="4000">
                        <a:schemeClr val="accent2"/>
                      </a:gs>
                      <a:gs pos="100000">
                        <a:srgbClr val="C3DBF7"/>
                      </a:gs>
                    </a:gsLst>
                    <a:lin ang="5400000" scaled="1"/>
                  </a:gradFill>
                  <a:effectLst>
                    <a:outerShdw dist="38100" dir="16200000" rotWithShape="0">
                      <a:schemeClr val="accent3"/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4000" i="1" dirty="0">
                <a:ln>
                  <a:gradFill>
                    <a:gsLst>
                      <a:gs pos="3000">
                        <a:schemeClr val="accent2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gradFill>
                  <a:gsLst>
                    <a:gs pos="4000">
                      <a:schemeClr val="accent2"/>
                    </a:gs>
                    <a:gs pos="100000">
                      <a:srgbClr val="C3DBF7"/>
                    </a:gs>
                  </a:gsLst>
                  <a:lin ang="5400000" scaled="1"/>
                </a:gradFill>
                <a:effectLst>
                  <a:outerShdw dist="38100" dir="16200000" rotWithShape="0">
                    <a:schemeClr val="accent3"/>
                  </a:outerShdw>
                </a:effectLst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F8B34CB-D263-4E7A-85FD-25696161720D}"/>
              </a:ext>
            </a:extLst>
          </p:cNvPr>
          <p:cNvGrpSpPr/>
          <p:nvPr/>
        </p:nvGrpSpPr>
        <p:grpSpPr>
          <a:xfrm>
            <a:off x="8829254" y="2246267"/>
            <a:ext cx="3362746" cy="4353792"/>
            <a:chOff x="703915" y="1252103"/>
            <a:chExt cx="3362746" cy="4353792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D04D416-17E8-47DD-A5C3-AB67D1E7CFEF}"/>
                </a:ext>
              </a:extLst>
            </p:cNvPr>
            <p:cNvSpPr/>
            <p:nvPr/>
          </p:nvSpPr>
          <p:spPr>
            <a:xfrm>
              <a:off x="703915" y="1252104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pic>
          <p:nvPicPr>
            <p:cNvPr id="43" name="图片 42" descr="手托下巴的年轻商务人士">
              <a:extLst>
                <a:ext uri="{FF2B5EF4-FFF2-40B4-BE49-F238E27FC236}">
                  <a16:creationId xmlns:a16="http://schemas.microsoft.com/office/drawing/2014/main" id="{667D6363-1132-4C9A-BDF6-3A72F203B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07264" y="2176894"/>
              <a:ext cx="2124921" cy="3429001"/>
            </a:xfrm>
            <a:custGeom>
              <a:avLst/>
              <a:gdLst>
                <a:gd name="connsiteX0" fmla="*/ 0 w 2124921"/>
                <a:gd name="connsiteY0" fmla="*/ 0 h 3429001"/>
                <a:gd name="connsiteX1" fmla="*/ 2124921 w 2124921"/>
                <a:gd name="connsiteY1" fmla="*/ 0 h 3429001"/>
                <a:gd name="connsiteX2" fmla="*/ 2124921 w 2124921"/>
                <a:gd name="connsiteY2" fmla="*/ 2004373 h 3429001"/>
                <a:gd name="connsiteX3" fmla="*/ 1926099 w 2124921"/>
                <a:gd name="connsiteY3" fmla="*/ 3429001 h 3429001"/>
                <a:gd name="connsiteX4" fmla="*/ 0 w 2124921"/>
                <a:gd name="connsiteY4" fmla="*/ 34290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4921" h="3429001">
                  <a:moveTo>
                    <a:pt x="0" y="0"/>
                  </a:moveTo>
                  <a:lnTo>
                    <a:pt x="2124921" y="0"/>
                  </a:lnTo>
                  <a:lnTo>
                    <a:pt x="2124921" y="2004373"/>
                  </a:lnTo>
                  <a:lnTo>
                    <a:pt x="1926099" y="3429001"/>
                  </a:lnTo>
                  <a:lnTo>
                    <a:pt x="0" y="3429001"/>
                  </a:lnTo>
                  <a:close/>
                </a:path>
              </a:pathLst>
            </a:custGeom>
          </p:spPr>
        </p:pic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2686F93-6F70-42F5-8FEE-949DAE67E194}"/>
                </a:ext>
              </a:extLst>
            </p:cNvPr>
            <p:cNvSpPr/>
            <p:nvPr/>
          </p:nvSpPr>
          <p:spPr>
            <a:xfrm>
              <a:off x="703915" y="1252103"/>
              <a:ext cx="3137066" cy="4353791"/>
            </a:xfrm>
            <a:custGeom>
              <a:avLst/>
              <a:gdLst>
                <a:gd name="connsiteX0" fmla="*/ 607618 w 3137066"/>
                <a:gd name="connsiteY0" fmla="*/ 0 h 4353791"/>
                <a:gd name="connsiteX1" fmla="*/ 3137066 w 3137066"/>
                <a:gd name="connsiteY1" fmla="*/ 0 h 4353791"/>
                <a:gd name="connsiteX2" fmla="*/ 2529448 w 3137066"/>
                <a:gd name="connsiteY2" fmla="*/ 4353791 h 4353791"/>
                <a:gd name="connsiteX3" fmla="*/ 0 w 3137066"/>
                <a:gd name="connsiteY3" fmla="*/ 4353791 h 435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7066" h="4353791">
                  <a:moveTo>
                    <a:pt x="607618" y="0"/>
                  </a:moveTo>
                  <a:lnTo>
                    <a:pt x="3137066" y="0"/>
                  </a:lnTo>
                  <a:lnTo>
                    <a:pt x="2529448" y="4353791"/>
                  </a:lnTo>
                  <a:lnTo>
                    <a:pt x="0" y="4353791"/>
                  </a:lnTo>
                  <a:close/>
                </a:path>
              </a:pathLst>
            </a:custGeom>
            <a:gradFill>
              <a:gsLst>
                <a:gs pos="92000">
                  <a:schemeClr val="accent1">
                    <a:lumMod val="90000"/>
                  </a:schemeClr>
                </a:gs>
                <a:gs pos="45000">
                  <a:schemeClr val="accent1">
                    <a:alpha val="0"/>
                  </a:schemeClr>
                </a:gs>
              </a:gsLst>
              <a:lin ang="5400000" scaled="1"/>
            </a:gradFill>
            <a:ln w="15875">
              <a:gradFill>
                <a:gsLst>
                  <a:gs pos="39000">
                    <a:schemeClr val="accent4"/>
                  </a:gs>
                  <a:gs pos="91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outerShdw blurRad="63500" algn="ctr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242F86F-CB43-4289-8D23-3CF747E2F31B}"/>
                </a:ext>
              </a:extLst>
            </p:cNvPr>
            <p:cNvSpPr txBox="1"/>
            <p:nvPr/>
          </p:nvSpPr>
          <p:spPr>
            <a:xfrm>
              <a:off x="898468" y="4500813"/>
              <a:ext cx="2350062" cy="1027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此处添加文本内容，简要概括内容。此处添加文本内容，简要概括内容。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1E2F7E-5545-4EFC-A24B-8FFE627B572F}"/>
                </a:ext>
              </a:extLst>
            </p:cNvPr>
            <p:cNvSpPr txBox="1"/>
            <p:nvPr/>
          </p:nvSpPr>
          <p:spPr>
            <a:xfrm>
              <a:off x="1830151" y="1402334"/>
              <a:ext cx="2236510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4000" b="0" i="1" u="none" strike="noStrike" kern="1200" cap="none" spc="0" normalizeH="0" baseline="0" noProof="0" dirty="0">
                  <a:ln>
                    <a:gradFill>
                      <a:gsLst>
                        <a:gs pos="3000">
                          <a:schemeClr val="accent2">
                            <a:lumMod val="75000"/>
                          </a:schemeClr>
                        </a:gs>
                        <a:gs pos="100000">
                          <a:schemeClr val="accent3"/>
                        </a:gs>
                      </a:gsLst>
                      <a:lin ang="5400000" scaled="1"/>
                    </a:gradFill>
                  </a:ln>
                  <a:gradFill>
                    <a:gsLst>
                      <a:gs pos="4000">
                        <a:schemeClr val="accent2"/>
                      </a:gs>
                      <a:gs pos="100000">
                        <a:srgbClr val="C3DBF7"/>
                      </a:gs>
                    </a:gsLst>
                    <a:lin ang="5400000" scaled="1"/>
                  </a:gradFill>
                  <a:effectLst>
                    <a:outerShdw dist="38100" dir="16200000" rotWithShape="0">
                      <a:schemeClr val="accent3"/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文本内容</a:t>
              </a:r>
              <a:endParaRPr lang="zh-CN" altLang="en-US" sz="4000" i="1" dirty="0">
                <a:ln>
                  <a:gradFill>
                    <a:gsLst>
                      <a:gs pos="3000">
                        <a:schemeClr val="accent2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gradFill>
                  <a:gsLst>
                    <a:gs pos="4000">
                      <a:schemeClr val="accent2"/>
                    </a:gs>
                    <a:gs pos="100000">
                      <a:srgbClr val="C3DBF7"/>
                    </a:gs>
                  </a:gsLst>
                  <a:lin ang="5400000" scaled="1"/>
                </a:gradFill>
                <a:effectLst>
                  <a:outerShdw dist="38100" dir="16200000" rotWithShape="0">
                    <a:schemeClr val="accent3"/>
                  </a:outerShdw>
                </a:effectLst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DCC5A08-C14B-4D6D-8C5D-7742F269CA9E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15AD6E1-9D02-455A-883E-F81AA57CB8FB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id="{4FEA18A1-67F8-48D6-8063-23C098C2488F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F0145655-7B5E-441A-A368-B136A7CFDE16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88D08B1-7A08-479F-8725-99FA4B45EB11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6BE3D10F-FA71-4FC4-A1D2-AB156FA6FCD0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0796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FDA609A9-245B-4BDC-8CA3-D572EE9FABCE}"/>
              </a:ext>
            </a:extLst>
          </p:cNvPr>
          <p:cNvSpPr/>
          <p:nvPr/>
        </p:nvSpPr>
        <p:spPr>
          <a:xfrm>
            <a:off x="1310838" y="1408083"/>
            <a:ext cx="4065507" cy="988765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E1E1293-BD1D-4A18-AB67-A084F35123C5}"/>
              </a:ext>
            </a:extLst>
          </p:cNvPr>
          <p:cNvGrpSpPr/>
          <p:nvPr/>
        </p:nvGrpSpPr>
        <p:grpSpPr>
          <a:xfrm>
            <a:off x="5020557" y="2036346"/>
            <a:ext cx="463174" cy="443801"/>
            <a:chOff x="5693063" y="2508411"/>
            <a:chExt cx="910937" cy="872837"/>
          </a:xfrm>
        </p:grpSpPr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F34DA050-DABD-4DEA-B6A1-3AA42F975A75}"/>
                </a:ext>
              </a:extLst>
            </p:cNvPr>
            <p:cNvSpPr/>
            <p:nvPr/>
          </p:nvSpPr>
          <p:spPr>
            <a:xfrm>
              <a:off x="56930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91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BC13D6FA-C13C-4FC3-B0C9-EBED51360412}"/>
                </a:ext>
              </a:extLst>
            </p:cNvPr>
            <p:cNvSpPr/>
            <p:nvPr/>
          </p:nvSpPr>
          <p:spPr>
            <a:xfrm>
              <a:off x="57311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91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/>
                <a:t>1</a:t>
              </a:r>
              <a:endParaRPr lang="zh-CN" altLang="en-US" sz="2000" dirty="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0F3BF3A-FA28-4C02-81B8-A73FC5D0D872}"/>
              </a:ext>
            </a:extLst>
          </p:cNvPr>
          <p:cNvSpPr txBox="1"/>
          <p:nvPr/>
        </p:nvSpPr>
        <p:spPr>
          <a:xfrm>
            <a:off x="1822366" y="1593120"/>
            <a:ext cx="2375777" cy="51970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3600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3403521-B2D1-4E60-B905-DE5270D7975B}"/>
              </a:ext>
            </a:extLst>
          </p:cNvPr>
          <p:cNvSpPr/>
          <p:nvPr/>
        </p:nvSpPr>
        <p:spPr>
          <a:xfrm>
            <a:off x="1310838" y="2742568"/>
            <a:ext cx="4065507" cy="988765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EFDAB17-3FCC-4008-918E-204346BCC518}"/>
              </a:ext>
            </a:extLst>
          </p:cNvPr>
          <p:cNvGrpSpPr/>
          <p:nvPr/>
        </p:nvGrpSpPr>
        <p:grpSpPr>
          <a:xfrm>
            <a:off x="5020557" y="3370831"/>
            <a:ext cx="463174" cy="443801"/>
            <a:chOff x="5693063" y="2508411"/>
            <a:chExt cx="910937" cy="872837"/>
          </a:xfrm>
        </p:grpSpPr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5926D843-A108-4E2E-9D0C-1755687B0769}"/>
                </a:ext>
              </a:extLst>
            </p:cNvPr>
            <p:cNvSpPr/>
            <p:nvPr/>
          </p:nvSpPr>
          <p:spPr>
            <a:xfrm>
              <a:off x="56930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91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61FC5F43-C688-46B8-8272-E0285606B76D}"/>
                </a:ext>
              </a:extLst>
            </p:cNvPr>
            <p:cNvSpPr/>
            <p:nvPr/>
          </p:nvSpPr>
          <p:spPr>
            <a:xfrm>
              <a:off x="57311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91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/>
                <a:t>2</a:t>
              </a:r>
              <a:endParaRPr lang="zh-CN" altLang="en-US" sz="2000" dirty="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52CF44FA-5EDC-4F61-B3A2-02AB06E2E4DE}"/>
              </a:ext>
            </a:extLst>
          </p:cNvPr>
          <p:cNvSpPr txBox="1"/>
          <p:nvPr/>
        </p:nvSpPr>
        <p:spPr>
          <a:xfrm>
            <a:off x="1822366" y="2927605"/>
            <a:ext cx="2375777" cy="51970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3600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D579B942-7938-41A2-81D2-B301D3483ED3}"/>
              </a:ext>
            </a:extLst>
          </p:cNvPr>
          <p:cNvSpPr/>
          <p:nvPr/>
        </p:nvSpPr>
        <p:spPr>
          <a:xfrm>
            <a:off x="1310838" y="4077053"/>
            <a:ext cx="4065507" cy="988765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30BD7D2-D93B-4696-AD3B-988FF65FD4AB}"/>
              </a:ext>
            </a:extLst>
          </p:cNvPr>
          <p:cNvGrpSpPr/>
          <p:nvPr/>
        </p:nvGrpSpPr>
        <p:grpSpPr>
          <a:xfrm>
            <a:off x="5020557" y="4705316"/>
            <a:ext cx="463174" cy="443801"/>
            <a:chOff x="5693063" y="2508411"/>
            <a:chExt cx="910937" cy="872837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32AA9897-754E-40A5-A846-9D4DDD22BB06}"/>
                </a:ext>
              </a:extLst>
            </p:cNvPr>
            <p:cNvSpPr/>
            <p:nvPr/>
          </p:nvSpPr>
          <p:spPr>
            <a:xfrm>
              <a:off x="56930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91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7" name="矩形: 对角圆角 36">
              <a:extLst>
                <a:ext uri="{FF2B5EF4-FFF2-40B4-BE49-F238E27FC236}">
                  <a16:creationId xmlns:a16="http://schemas.microsoft.com/office/drawing/2014/main" id="{61CB3AC5-DB6B-454B-84B3-807247D14666}"/>
                </a:ext>
              </a:extLst>
            </p:cNvPr>
            <p:cNvSpPr/>
            <p:nvPr/>
          </p:nvSpPr>
          <p:spPr>
            <a:xfrm>
              <a:off x="57311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91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/>
                <a:t>3</a:t>
              </a:r>
              <a:endParaRPr lang="zh-CN" altLang="en-US" sz="2000" dirty="0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4E85F180-E6B3-4EC6-ADD8-CAD7DE54E909}"/>
              </a:ext>
            </a:extLst>
          </p:cNvPr>
          <p:cNvSpPr txBox="1"/>
          <p:nvPr/>
        </p:nvSpPr>
        <p:spPr>
          <a:xfrm>
            <a:off x="1822366" y="4262090"/>
            <a:ext cx="2375777" cy="51970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3600" dirty="0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0661A612-3B2F-409D-BD1D-D4123D9D9D65}"/>
              </a:ext>
            </a:extLst>
          </p:cNvPr>
          <p:cNvSpPr/>
          <p:nvPr/>
        </p:nvSpPr>
        <p:spPr>
          <a:xfrm>
            <a:off x="1310838" y="5411538"/>
            <a:ext cx="4065507" cy="988765"/>
          </a:xfrm>
          <a:prstGeom prst="roundRect">
            <a:avLst>
              <a:gd name="adj" fmla="val 7711"/>
            </a:avLst>
          </a:prstGeom>
          <a:gradFill>
            <a:gsLst>
              <a:gs pos="50000">
                <a:srgbClr val="CFDFF8"/>
              </a:gs>
              <a:gs pos="100000">
                <a:schemeClr val="accent1">
                  <a:lumMod val="90000"/>
                </a:schemeClr>
              </a:gs>
            </a:gsLst>
            <a:lin ang="2700000" scaled="0"/>
          </a:gradFill>
          <a:ln w="15875">
            <a:gradFill>
              <a:gsLst>
                <a:gs pos="0">
                  <a:srgbClr val="A9C1E5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schemeClr val="accent2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554994B-00C7-49F8-8C7E-FABE0D68A512}"/>
              </a:ext>
            </a:extLst>
          </p:cNvPr>
          <p:cNvGrpSpPr/>
          <p:nvPr/>
        </p:nvGrpSpPr>
        <p:grpSpPr>
          <a:xfrm>
            <a:off x="5020557" y="6039801"/>
            <a:ext cx="463174" cy="443801"/>
            <a:chOff x="5693063" y="2508411"/>
            <a:chExt cx="910937" cy="872837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975DCC8D-6936-48EB-9DDC-8DB244224A20}"/>
                </a:ext>
              </a:extLst>
            </p:cNvPr>
            <p:cNvSpPr/>
            <p:nvPr/>
          </p:nvSpPr>
          <p:spPr>
            <a:xfrm>
              <a:off x="56930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2"/>
                </a:gs>
                <a:gs pos="91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43" name="矩形: 对角圆角 42">
              <a:extLst>
                <a:ext uri="{FF2B5EF4-FFF2-40B4-BE49-F238E27FC236}">
                  <a16:creationId xmlns:a16="http://schemas.microsoft.com/office/drawing/2014/main" id="{E70ED53E-56EC-4E2D-B0EB-CFD72488A57B}"/>
                </a:ext>
              </a:extLst>
            </p:cNvPr>
            <p:cNvSpPr/>
            <p:nvPr/>
          </p:nvSpPr>
          <p:spPr>
            <a:xfrm>
              <a:off x="5731163" y="2508411"/>
              <a:ext cx="872837" cy="872837"/>
            </a:xfrm>
            <a:prstGeom prst="round2DiagRect">
              <a:avLst>
                <a:gd name="adj1" fmla="val 47932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91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/>
                <a:t>4</a:t>
              </a:r>
              <a:endParaRPr lang="zh-CN" altLang="en-US" sz="2000" dirty="0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CDCF12E5-3CDE-4A32-898D-8725A5F0A79A}"/>
              </a:ext>
            </a:extLst>
          </p:cNvPr>
          <p:cNvSpPr txBox="1"/>
          <p:nvPr/>
        </p:nvSpPr>
        <p:spPr>
          <a:xfrm>
            <a:off x="1822366" y="5596575"/>
            <a:ext cx="2375777" cy="51970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5B88CB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相关文本内容</a:t>
            </a:r>
            <a:endParaRPr lang="zh-CN" altLang="en-US" sz="3600" dirty="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294365D5-4C95-4B09-95CF-8ED760FC9EFE}"/>
              </a:ext>
            </a:extLst>
          </p:cNvPr>
          <p:cNvSpPr/>
          <p:nvPr/>
        </p:nvSpPr>
        <p:spPr>
          <a:xfrm>
            <a:off x="6198758" y="1593120"/>
            <a:ext cx="5407887" cy="4553291"/>
          </a:xfrm>
          <a:prstGeom prst="roundRect">
            <a:avLst>
              <a:gd name="adj" fmla="val 1514"/>
            </a:avLst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/>
              </a:gs>
            </a:gsLst>
            <a:lin ang="5400000" scaled="1"/>
          </a:gradFill>
          <a:ln w="15875">
            <a:gradFill>
              <a:gsLst>
                <a:gs pos="39000">
                  <a:schemeClr val="accent4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5F5AE43-726C-4EB0-9F70-0E7E01079C65}"/>
              </a:ext>
            </a:extLst>
          </p:cNvPr>
          <p:cNvCxnSpPr>
            <a:cxnSpLocks/>
          </p:cNvCxnSpPr>
          <p:nvPr/>
        </p:nvCxnSpPr>
        <p:spPr>
          <a:xfrm>
            <a:off x="6838200" y="3869765"/>
            <a:ext cx="4129003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AAF6AFA-85EB-4B81-95EB-BD15DD33A19F}"/>
              </a:ext>
            </a:extLst>
          </p:cNvPr>
          <p:cNvCxnSpPr>
            <a:cxnSpLocks/>
          </p:cNvCxnSpPr>
          <p:nvPr/>
        </p:nvCxnSpPr>
        <p:spPr>
          <a:xfrm>
            <a:off x="8902701" y="2095539"/>
            <a:ext cx="0" cy="3548453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DE95C1D-1118-4D61-B8D4-550008A5ADC4}"/>
              </a:ext>
            </a:extLst>
          </p:cNvPr>
          <p:cNvGrpSpPr/>
          <p:nvPr/>
        </p:nvGrpSpPr>
        <p:grpSpPr>
          <a:xfrm>
            <a:off x="6835519" y="2359828"/>
            <a:ext cx="1655976" cy="1256488"/>
            <a:chOff x="6835519" y="2359828"/>
            <a:chExt cx="1655976" cy="1256488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0128C9-A024-4403-9151-7213EF3141EE}"/>
                </a:ext>
              </a:extLst>
            </p:cNvPr>
            <p:cNvSpPr/>
            <p:nvPr/>
          </p:nvSpPr>
          <p:spPr>
            <a:xfrm rot="18939523">
              <a:off x="6835519" y="2359828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93AACA4-A6E8-4A83-8534-026553E1139A}"/>
                </a:ext>
              </a:extLst>
            </p:cNvPr>
            <p:cNvSpPr txBox="1"/>
            <p:nvPr/>
          </p:nvSpPr>
          <p:spPr>
            <a:xfrm>
              <a:off x="7054201" y="2600653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25</a:t>
              </a:r>
              <a:endParaRPr lang="zh-CN" altLang="en-US" sz="6000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4F2FC57-CD97-4E32-A241-AA2DADA7B744}"/>
                </a:ext>
              </a:extLst>
            </p:cNvPr>
            <p:cNvSpPr txBox="1"/>
            <p:nvPr/>
          </p:nvSpPr>
          <p:spPr>
            <a:xfrm>
              <a:off x="8059967" y="3097438"/>
              <a:ext cx="43152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342B588-17CB-4645-B128-41F4A7355231}"/>
              </a:ext>
            </a:extLst>
          </p:cNvPr>
          <p:cNvGrpSpPr/>
          <p:nvPr/>
        </p:nvGrpSpPr>
        <p:grpSpPr>
          <a:xfrm>
            <a:off x="9082308" y="2359828"/>
            <a:ext cx="1655976" cy="1256488"/>
            <a:chOff x="6835519" y="2359828"/>
            <a:chExt cx="1655976" cy="1256488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AC26577-73FD-4404-BB61-E2603DC822BB}"/>
                </a:ext>
              </a:extLst>
            </p:cNvPr>
            <p:cNvSpPr/>
            <p:nvPr/>
          </p:nvSpPr>
          <p:spPr>
            <a:xfrm rot="18939523">
              <a:off x="6835519" y="2359828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AA0D041-8AF6-41BB-957D-BFAA4BDEA3BC}"/>
                </a:ext>
              </a:extLst>
            </p:cNvPr>
            <p:cNvSpPr txBox="1"/>
            <p:nvPr/>
          </p:nvSpPr>
          <p:spPr>
            <a:xfrm>
              <a:off x="7054201" y="2600653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25</a:t>
              </a:r>
              <a:endParaRPr lang="zh-CN" altLang="en-US" sz="6000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29EB4CB-47F7-4239-8D09-2AAD6A9F1D9D}"/>
                </a:ext>
              </a:extLst>
            </p:cNvPr>
            <p:cNvSpPr txBox="1"/>
            <p:nvPr/>
          </p:nvSpPr>
          <p:spPr>
            <a:xfrm>
              <a:off x="8059967" y="3097438"/>
              <a:ext cx="43152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1DCE308-E371-4509-BDDD-D99408858EDB}"/>
              </a:ext>
            </a:extLst>
          </p:cNvPr>
          <p:cNvGrpSpPr/>
          <p:nvPr/>
        </p:nvGrpSpPr>
        <p:grpSpPr>
          <a:xfrm>
            <a:off x="6835519" y="4127451"/>
            <a:ext cx="1655976" cy="1256488"/>
            <a:chOff x="6835519" y="2359828"/>
            <a:chExt cx="1655976" cy="1256488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7D0F636-FDA9-48F5-9ED3-134571BE525D}"/>
                </a:ext>
              </a:extLst>
            </p:cNvPr>
            <p:cNvSpPr/>
            <p:nvPr/>
          </p:nvSpPr>
          <p:spPr>
            <a:xfrm rot="18939523">
              <a:off x="6835519" y="2359828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687DD49-4186-48DF-9181-986BD5A3195D}"/>
                </a:ext>
              </a:extLst>
            </p:cNvPr>
            <p:cNvSpPr txBox="1"/>
            <p:nvPr/>
          </p:nvSpPr>
          <p:spPr>
            <a:xfrm>
              <a:off x="7054201" y="2600653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25</a:t>
              </a:r>
              <a:endParaRPr lang="zh-CN" altLang="en-US" sz="6000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07403C7-9629-47DA-8D2A-B367AB717CA5}"/>
                </a:ext>
              </a:extLst>
            </p:cNvPr>
            <p:cNvSpPr txBox="1"/>
            <p:nvPr/>
          </p:nvSpPr>
          <p:spPr>
            <a:xfrm>
              <a:off x="8059967" y="3097438"/>
              <a:ext cx="43152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67342D3-0E8D-4F7E-8F27-7BB535C322FF}"/>
              </a:ext>
            </a:extLst>
          </p:cNvPr>
          <p:cNvGrpSpPr/>
          <p:nvPr/>
        </p:nvGrpSpPr>
        <p:grpSpPr>
          <a:xfrm>
            <a:off x="9082308" y="4127451"/>
            <a:ext cx="1655976" cy="1256488"/>
            <a:chOff x="6835519" y="2359828"/>
            <a:chExt cx="1655976" cy="1256488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2E365F9-E406-46BB-80E8-DA485E079E93}"/>
                </a:ext>
              </a:extLst>
            </p:cNvPr>
            <p:cNvSpPr/>
            <p:nvPr/>
          </p:nvSpPr>
          <p:spPr>
            <a:xfrm rot="18939523">
              <a:off x="6835519" y="2359828"/>
              <a:ext cx="1037588" cy="1015664"/>
            </a:xfrm>
            <a:custGeom>
              <a:avLst/>
              <a:gdLst>
                <a:gd name="connsiteX0" fmla="*/ 0 w 1037588"/>
                <a:gd name="connsiteY0" fmla="*/ 507831 h 1015664"/>
                <a:gd name="connsiteX1" fmla="*/ 0 w 1037588"/>
                <a:gd name="connsiteY1" fmla="*/ 507832 h 1015664"/>
                <a:gd name="connsiteX2" fmla="*/ 0 w 1037588"/>
                <a:gd name="connsiteY2" fmla="*/ 507832 h 1015664"/>
                <a:gd name="connsiteX3" fmla="*/ 507832 w 1037588"/>
                <a:gd name="connsiteY3" fmla="*/ 0 h 1015664"/>
                <a:gd name="connsiteX4" fmla="*/ 529756 w 1037588"/>
                <a:gd name="connsiteY4" fmla="*/ 0 h 1015664"/>
                <a:gd name="connsiteX5" fmla="*/ 1037588 w 1037588"/>
                <a:gd name="connsiteY5" fmla="*/ 507832 h 1015664"/>
                <a:gd name="connsiteX6" fmla="*/ 1037587 w 1037588"/>
                <a:gd name="connsiteY6" fmla="*/ 507832 h 1015664"/>
                <a:gd name="connsiteX7" fmla="*/ 529755 w 1037588"/>
                <a:gd name="connsiteY7" fmla="*/ 1015664 h 1015664"/>
                <a:gd name="connsiteX8" fmla="*/ 507832 w 1037588"/>
                <a:gd name="connsiteY8" fmla="*/ 1015663 h 1015664"/>
                <a:gd name="connsiteX9" fmla="*/ 10318 w 1037588"/>
                <a:gd name="connsiteY9" fmla="*/ 610177 h 1015664"/>
                <a:gd name="connsiteX10" fmla="*/ 0 w 1037588"/>
                <a:gd name="connsiteY10" fmla="*/ 507832 h 1015664"/>
                <a:gd name="connsiteX11" fmla="*/ 10318 w 1037588"/>
                <a:gd name="connsiteY11" fmla="*/ 405486 h 1015664"/>
                <a:gd name="connsiteX12" fmla="*/ 507832 w 1037588"/>
                <a:gd name="connsiteY12" fmla="*/ 0 h 1015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7588" h="1015664">
                  <a:moveTo>
                    <a:pt x="0" y="507831"/>
                  </a:moveTo>
                  <a:lnTo>
                    <a:pt x="0" y="507832"/>
                  </a:lnTo>
                  <a:lnTo>
                    <a:pt x="0" y="507832"/>
                  </a:lnTo>
                  <a:close/>
                  <a:moveTo>
                    <a:pt x="507832" y="0"/>
                  </a:moveTo>
                  <a:lnTo>
                    <a:pt x="529756" y="0"/>
                  </a:lnTo>
                  <a:cubicBezTo>
                    <a:pt x="810224" y="0"/>
                    <a:pt x="1037588" y="227364"/>
                    <a:pt x="1037588" y="507832"/>
                  </a:cubicBezTo>
                  <a:lnTo>
                    <a:pt x="1037587" y="507832"/>
                  </a:lnTo>
                  <a:cubicBezTo>
                    <a:pt x="1037587" y="788300"/>
                    <a:pt x="810223" y="1015664"/>
                    <a:pt x="529755" y="1015664"/>
                  </a:cubicBezTo>
                  <a:lnTo>
                    <a:pt x="507832" y="1015663"/>
                  </a:lnTo>
                  <a:cubicBezTo>
                    <a:pt x="262423" y="1015663"/>
                    <a:pt x="57671" y="841588"/>
                    <a:pt x="10318" y="610177"/>
                  </a:cubicBezTo>
                  <a:lnTo>
                    <a:pt x="0" y="507832"/>
                  </a:lnTo>
                  <a:lnTo>
                    <a:pt x="10318" y="405486"/>
                  </a:lnTo>
                  <a:cubicBezTo>
                    <a:pt x="57671" y="174076"/>
                    <a:pt x="262423" y="0"/>
                    <a:pt x="507832" y="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35000"/>
                  </a:schemeClr>
                </a:gs>
                <a:gs pos="91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C199674-AD52-4ED8-A002-F9E8C022F4EB}"/>
                </a:ext>
              </a:extLst>
            </p:cNvPr>
            <p:cNvSpPr txBox="1"/>
            <p:nvPr/>
          </p:nvSpPr>
          <p:spPr>
            <a:xfrm>
              <a:off x="7054201" y="2600653"/>
              <a:ext cx="1091966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25</a:t>
              </a:r>
              <a:endParaRPr lang="zh-CN" altLang="en-US" sz="6000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E49A0FE-109D-42FC-9417-920BA96725ED}"/>
                </a:ext>
              </a:extLst>
            </p:cNvPr>
            <p:cNvSpPr txBox="1"/>
            <p:nvPr/>
          </p:nvSpPr>
          <p:spPr>
            <a:xfrm>
              <a:off x="8059967" y="3097438"/>
              <a:ext cx="43152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B88CB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%</a:t>
              </a:r>
              <a:endParaRPr lang="zh-CN" altLang="en-US" sz="2000" dirty="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E027A7A-EFEA-48D9-A513-04BE51E4FB72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9F988F4-3A58-4E9C-BC5A-B50D10523A77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924181EB-8491-4B3B-99AB-2EE52BF530F1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9A78208A-DE4F-4055-A2B4-51E0144690D0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23FC60F-203A-4B08-812B-7B44DD545C97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510A2B1E-0B62-41DE-B546-398CA569B5D3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8793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034B3C35-E028-4DBE-9F7E-3CDA6A5064B5}"/>
              </a:ext>
            </a:extLst>
          </p:cNvPr>
          <p:cNvSpPr/>
          <p:nvPr/>
        </p:nvSpPr>
        <p:spPr>
          <a:xfrm>
            <a:off x="775855" y="1152355"/>
            <a:ext cx="10640290" cy="5140381"/>
          </a:xfrm>
          <a:prstGeom prst="roundRect">
            <a:avLst>
              <a:gd name="adj" fmla="val 1514"/>
            </a:avLst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/>
              </a:gs>
            </a:gsLst>
            <a:lin ang="5400000" scaled="1"/>
          </a:gradFill>
          <a:ln w="15875">
            <a:gradFill>
              <a:gsLst>
                <a:gs pos="39000">
                  <a:schemeClr val="accent4"/>
                </a:gs>
                <a:gs pos="91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63CBB102-1E89-464F-A2B7-BBC4DB2D9AE6}"/>
              </a:ext>
            </a:extLst>
          </p:cNvPr>
          <p:cNvSpPr/>
          <p:nvPr/>
        </p:nvSpPr>
        <p:spPr>
          <a:xfrm>
            <a:off x="1015241" y="1452091"/>
            <a:ext cx="10217332" cy="57991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7FA8DF"/>
              </a:gs>
              <a:gs pos="100000">
                <a:schemeClr val="accent3"/>
              </a:gs>
            </a:gsLst>
            <a:lin ang="5400000" scaled="1"/>
          </a:gradFill>
          <a:ln>
            <a:gradFill>
              <a:gsLst>
                <a:gs pos="89000">
                  <a:schemeClr val="accent1"/>
                </a:gs>
                <a:gs pos="0">
                  <a:schemeClr val="accent2"/>
                </a:gs>
              </a:gsLst>
              <a:lin ang="5400000" scaled="1"/>
            </a:gradFill>
          </a:ln>
          <a:effectLst>
            <a:outerShdw blurRad="63500" dir="13860000" algn="ctr" rotWithShape="0">
              <a:schemeClr val="accent1">
                <a:alpha val="3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B59AB5F-200E-4E8C-AF42-802B4EEE4FE5}"/>
              </a:ext>
            </a:extLst>
          </p:cNvPr>
          <p:cNvSpPr txBox="1"/>
          <p:nvPr/>
        </p:nvSpPr>
        <p:spPr>
          <a:xfrm>
            <a:off x="3459871" y="1541991"/>
            <a:ext cx="53142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表格名称表格名称表格名称表格名称表格名称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FF12B48-AD44-4B05-BC27-2123734431C8}"/>
              </a:ext>
            </a:extLst>
          </p:cNvPr>
          <p:cNvCxnSpPr>
            <a:cxnSpLocks/>
          </p:cNvCxnSpPr>
          <p:nvPr/>
        </p:nvCxnSpPr>
        <p:spPr>
          <a:xfrm>
            <a:off x="1247776" y="5932006"/>
            <a:ext cx="9696448" cy="0"/>
          </a:xfrm>
          <a:prstGeom prst="line">
            <a:avLst/>
          </a:prstGeom>
          <a:ln w="19050">
            <a:solidFill>
              <a:schemeClr val="accent3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1926D82F-9E49-41FC-9B81-16B0A99F4E8C}"/>
              </a:ext>
            </a:extLst>
          </p:cNvPr>
          <p:cNvSpPr txBox="1"/>
          <p:nvPr/>
        </p:nvSpPr>
        <p:spPr>
          <a:xfrm>
            <a:off x="1619739" y="2323472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表头表头</a:t>
            </a:r>
            <a:endParaRPr lang="zh-CN" altLang="en-US" sz="2000" b="1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BFDDC22-8A8D-4295-A1FC-394B12E62223}"/>
              </a:ext>
            </a:extLst>
          </p:cNvPr>
          <p:cNvSpPr txBox="1"/>
          <p:nvPr/>
        </p:nvSpPr>
        <p:spPr>
          <a:xfrm>
            <a:off x="1619739" y="3028890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560A6EC-213F-4216-BBF4-3F0355B27651}"/>
              </a:ext>
            </a:extLst>
          </p:cNvPr>
          <p:cNvSpPr txBox="1"/>
          <p:nvPr/>
        </p:nvSpPr>
        <p:spPr>
          <a:xfrm>
            <a:off x="1619739" y="3734308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55A51CA-E934-42F6-B435-1D2154B9913E}"/>
              </a:ext>
            </a:extLst>
          </p:cNvPr>
          <p:cNvSpPr txBox="1"/>
          <p:nvPr/>
        </p:nvSpPr>
        <p:spPr>
          <a:xfrm>
            <a:off x="1619739" y="4439726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61B7E62-2435-4BA6-9A3D-07483829960B}"/>
              </a:ext>
            </a:extLst>
          </p:cNvPr>
          <p:cNvSpPr txBox="1"/>
          <p:nvPr/>
        </p:nvSpPr>
        <p:spPr>
          <a:xfrm>
            <a:off x="1619739" y="5145145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63D5F41-C425-4F55-871E-E5AAB0D6A443}"/>
              </a:ext>
            </a:extLst>
          </p:cNvPr>
          <p:cNvSpPr txBox="1"/>
          <p:nvPr/>
        </p:nvSpPr>
        <p:spPr>
          <a:xfrm>
            <a:off x="3548811" y="2323472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表头表头</a:t>
            </a:r>
            <a:endParaRPr lang="zh-CN" altLang="en-US" sz="2000" b="1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615DEF5-24C9-4976-AA9C-0F6F6E21D8FA}"/>
              </a:ext>
            </a:extLst>
          </p:cNvPr>
          <p:cNvSpPr txBox="1"/>
          <p:nvPr/>
        </p:nvSpPr>
        <p:spPr>
          <a:xfrm>
            <a:off x="3548811" y="3028890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540807A6-8EE2-48DD-9139-5130200CF8A8}"/>
              </a:ext>
            </a:extLst>
          </p:cNvPr>
          <p:cNvSpPr txBox="1"/>
          <p:nvPr/>
        </p:nvSpPr>
        <p:spPr>
          <a:xfrm>
            <a:off x="3548811" y="3734308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0F3D37F6-96E6-4318-A190-07624B60D001}"/>
              </a:ext>
            </a:extLst>
          </p:cNvPr>
          <p:cNvSpPr txBox="1"/>
          <p:nvPr/>
        </p:nvSpPr>
        <p:spPr>
          <a:xfrm>
            <a:off x="3548811" y="4439726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7F6D275F-74FE-4423-88DE-49E2DD43ED4C}"/>
              </a:ext>
            </a:extLst>
          </p:cNvPr>
          <p:cNvSpPr txBox="1"/>
          <p:nvPr/>
        </p:nvSpPr>
        <p:spPr>
          <a:xfrm>
            <a:off x="3548811" y="5145145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439EB32-7EBB-4E44-83DF-2CD7143B835A}"/>
              </a:ext>
            </a:extLst>
          </p:cNvPr>
          <p:cNvSpPr txBox="1"/>
          <p:nvPr/>
        </p:nvSpPr>
        <p:spPr>
          <a:xfrm>
            <a:off x="5477882" y="2323472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表头表头</a:t>
            </a:r>
            <a:endParaRPr lang="zh-CN" altLang="en-US" sz="2000" b="1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1160D098-1AD3-4D18-98B2-85508DB00192}"/>
              </a:ext>
            </a:extLst>
          </p:cNvPr>
          <p:cNvSpPr txBox="1"/>
          <p:nvPr/>
        </p:nvSpPr>
        <p:spPr>
          <a:xfrm>
            <a:off x="5477882" y="3028890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52DCE60C-6C99-4A61-BAA0-C660C3D77631}"/>
              </a:ext>
            </a:extLst>
          </p:cNvPr>
          <p:cNvSpPr txBox="1"/>
          <p:nvPr/>
        </p:nvSpPr>
        <p:spPr>
          <a:xfrm>
            <a:off x="5477882" y="3734308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D0C3CCE-5374-4AE8-BE23-658808240F18}"/>
              </a:ext>
            </a:extLst>
          </p:cNvPr>
          <p:cNvSpPr txBox="1"/>
          <p:nvPr/>
        </p:nvSpPr>
        <p:spPr>
          <a:xfrm>
            <a:off x="5477882" y="4439726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BD369E9-CEEC-45B7-910B-2928B15D4347}"/>
              </a:ext>
            </a:extLst>
          </p:cNvPr>
          <p:cNvSpPr txBox="1"/>
          <p:nvPr/>
        </p:nvSpPr>
        <p:spPr>
          <a:xfrm>
            <a:off x="5477882" y="5145145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75A63A04-2072-4DD3-8D8E-495139AF199D}"/>
              </a:ext>
            </a:extLst>
          </p:cNvPr>
          <p:cNvSpPr txBox="1"/>
          <p:nvPr/>
        </p:nvSpPr>
        <p:spPr>
          <a:xfrm>
            <a:off x="7406954" y="2323472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表头表头</a:t>
            </a:r>
            <a:endParaRPr lang="zh-CN" altLang="en-US" sz="2000" b="1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21AEAEB-3521-4222-9E58-C05FDE7FF388}"/>
              </a:ext>
            </a:extLst>
          </p:cNvPr>
          <p:cNvSpPr txBox="1"/>
          <p:nvPr/>
        </p:nvSpPr>
        <p:spPr>
          <a:xfrm>
            <a:off x="7406954" y="3028890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5705884-D3B9-4DC7-AD4B-9C58CE43F642}"/>
              </a:ext>
            </a:extLst>
          </p:cNvPr>
          <p:cNvSpPr txBox="1"/>
          <p:nvPr/>
        </p:nvSpPr>
        <p:spPr>
          <a:xfrm>
            <a:off x="7406954" y="3734308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EE4FD51-E5D4-477E-A43B-87603431E4A1}"/>
              </a:ext>
            </a:extLst>
          </p:cNvPr>
          <p:cNvSpPr txBox="1"/>
          <p:nvPr/>
        </p:nvSpPr>
        <p:spPr>
          <a:xfrm>
            <a:off x="7406954" y="4439726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8B9C128-1FB4-4C58-977C-9C01EAF24DDC}"/>
              </a:ext>
            </a:extLst>
          </p:cNvPr>
          <p:cNvSpPr txBox="1"/>
          <p:nvPr/>
        </p:nvSpPr>
        <p:spPr>
          <a:xfrm>
            <a:off x="7406954" y="5145145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129339EB-4203-4567-B5E4-AA5194E1CF82}"/>
              </a:ext>
            </a:extLst>
          </p:cNvPr>
          <p:cNvSpPr txBox="1"/>
          <p:nvPr/>
        </p:nvSpPr>
        <p:spPr>
          <a:xfrm>
            <a:off x="9336025" y="2323472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表头表头</a:t>
            </a:r>
            <a:endParaRPr lang="zh-CN" altLang="en-US" sz="2000" b="1" dirty="0">
              <a:solidFill>
                <a:schemeClr val="accent3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9BBD24DE-F514-4F67-A624-5543550A6AF0}"/>
              </a:ext>
            </a:extLst>
          </p:cNvPr>
          <p:cNvSpPr txBox="1"/>
          <p:nvPr/>
        </p:nvSpPr>
        <p:spPr>
          <a:xfrm>
            <a:off x="9336025" y="3028890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EB5C0E4F-CE61-494F-B789-E705129EC581}"/>
              </a:ext>
            </a:extLst>
          </p:cNvPr>
          <p:cNvSpPr txBox="1"/>
          <p:nvPr/>
        </p:nvSpPr>
        <p:spPr>
          <a:xfrm>
            <a:off x="9336025" y="3734308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3C11B94F-CE49-4BCA-B7E5-29A8DFF76FBC}"/>
              </a:ext>
            </a:extLst>
          </p:cNvPr>
          <p:cNvSpPr txBox="1"/>
          <p:nvPr/>
        </p:nvSpPr>
        <p:spPr>
          <a:xfrm>
            <a:off x="9336025" y="4439726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FA32D4D-058B-40EB-BEED-E0C61BE1C52F}"/>
              </a:ext>
            </a:extLst>
          </p:cNvPr>
          <p:cNvSpPr txBox="1"/>
          <p:nvPr/>
        </p:nvSpPr>
        <p:spPr>
          <a:xfrm>
            <a:off x="9336025" y="5145145"/>
            <a:ext cx="12362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DEF41F64-8A8B-4F94-93B9-FF9A2581E1EC}"/>
              </a:ext>
            </a:extLst>
          </p:cNvPr>
          <p:cNvGrpSpPr/>
          <p:nvPr/>
        </p:nvGrpSpPr>
        <p:grpSpPr>
          <a:xfrm>
            <a:off x="1750813" y="424217"/>
            <a:ext cx="8690374" cy="579691"/>
            <a:chOff x="1750813" y="177617"/>
            <a:chExt cx="8690374" cy="579691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6D6BA563-4771-4351-A07D-E665275F36E8}"/>
                </a:ext>
              </a:extLst>
            </p:cNvPr>
            <p:cNvGrpSpPr/>
            <p:nvPr/>
          </p:nvGrpSpPr>
          <p:grpSpPr>
            <a:xfrm>
              <a:off x="1750813" y="374511"/>
              <a:ext cx="8690374" cy="99201"/>
              <a:chOff x="2111223" y="304947"/>
              <a:chExt cx="8690374" cy="99201"/>
            </a:xfrm>
          </p:grpSpPr>
          <p:sp>
            <p:nvSpPr>
              <p:cNvPr id="117" name="平行四边形 116">
                <a:extLst>
                  <a:ext uri="{FF2B5EF4-FFF2-40B4-BE49-F238E27FC236}">
                    <a16:creationId xmlns:a16="http://schemas.microsoft.com/office/drawing/2014/main" id="{C2409BFE-0079-4A9A-9186-809A75C41523}"/>
                  </a:ext>
                </a:extLst>
              </p:cNvPr>
              <p:cNvSpPr/>
              <p:nvPr/>
            </p:nvSpPr>
            <p:spPr>
              <a:xfrm>
                <a:off x="2111223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平行四边形 117">
                <a:extLst>
                  <a:ext uri="{FF2B5EF4-FFF2-40B4-BE49-F238E27FC236}">
                    <a16:creationId xmlns:a16="http://schemas.microsoft.com/office/drawing/2014/main" id="{1132AE0E-9824-407A-9D83-70090D2CE6CD}"/>
                  </a:ext>
                </a:extLst>
              </p:cNvPr>
              <p:cNvSpPr/>
              <p:nvPr/>
            </p:nvSpPr>
            <p:spPr>
              <a:xfrm flipH="1">
                <a:off x="7664532" y="304947"/>
                <a:ext cx="3137065" cy="99201"/>
              </a:xfrm>
              <a:prstGeom prst="parallelogram">
                <a:avLst/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43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8ADBA692-A85B-42D6-B9CD-73DDA8003B26}"/>
                </a:ext>
              </a:extLst>
            </p:cNvPr>
            <p:cNvSpPr txBox="1"/>
            <p:nvPr/>
          </p:nvSpPr>
          <p:spPr>
            <a:xfrm>
              <a:off x="4949482" y="17761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60000">
                        <a:schemeClr val="accent3"/>
                      </a:gs>
                      <a:gs pos="100000">
                        <a:schemeClr val="accent3">
                          <a:alpha val="42000"/>
                        </a:schemeClr>
                      </a:gs>
                    </a:gsLst>
                    <a:lin ang="5400000" scaled="0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添加文本内容</a:t>
              </a:r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id="{E8338C76-6694-41AF-9578-1D1FF861F636}"/>
                </a:ext>
              </a:extLst>
            </p:cNvPr>
            <p:cNvSpPr/>
            <p:nvPr/>
          </p:nvSpPr>
          <p:spPr>
            <a:xfrm>
              <a:off x="5483731" y="711589"/>
              <a:ext cx="1266548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alpha val="9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05876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9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69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013;#370014;#370013;#370015;#370020;"/>
</p:tagLst>
</file>

<file path=ppt/theme/theme1.xml><?xml version="1.0" encoding="utf-8"?>
<a:theme xmlns:a="http://schemas.openxmlformats.org/drawingml/2006/main" name="苘苘（51PPT模板网）">
  <a:themeElements>
    <a:clrScheme name="自定义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4EDFB"/>
      </a:accent1>
      <a:accent2>
        <a:srgbClr val="A2C8F2"/>
      </a:accent2>
      <a:accent3>
        <a:srgbClr val="5B88CB"/>
      </a:accent3>
      <a:accent4>
        <a:srgbClr val="6982AA"/>
      </a:accent4>
      <a:accent5>
        <a:srgbClr val="F8C855"/>
      </a:accent5>
      <a:accent6>
        <a:srgbClr val="F6912D"/>
      </a:accent6>
      <a:hlink>
        <a:srgbClr val="C4A97A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10852</TotalTime>
  <Words>1795</Words>
  <Application>Microsoft Office PowerPoint</Application>
  <PresentationFormat>宽屏</PresentationFormat>
  <Paragraphs>227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</vt:lpstr>
      <vt:lpstr>思源黑体 CN Bold</vt:lpstr>
      <vt:lpstr>思源黑体 CN Heavy</vt:lpstr>
      <vt:lpstr>思源黑体 CN Medium</vt:lpstr>
      <vt:lpstr>微软雅黑</vt:lpstr>
      <vt:lpstr>苘苘（51PPT模板网）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淡雅蓝清新风商务汇报通用ppt模板</dc:title>
  <dc:creator>苘苘</dc:creator>
  <cp:keywords>51PPT模板网</cp:keywords>
  <dc:description>www.51pptmoban.com</dc:description>
  <cp:lastModifiedBy>Win user</cp:lastModifiedBy>
  <cp:revision>38</cp:revision>
  <dcterms:created xsi:type="dcterms:W3CDTF">2022-08-22T12:29:28Z</dcterms:created>
  <dcterms:modified xsi:type="dcterms:W3CDTF">2022-11-01T12:53:43Z</dcterms:modified>
</cp:coreProperties>
</file>