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9.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5" r:id="rId2"/>
  </p:sldMasterIdLst>
  <p:notesMasterIdLst>
    <p:notesMasterId r:id="rId35"/>
  </p:notesMasterIdLst>
  <p:handoutMasterIdLst>
    <p:handoutMasterId r:id="rId36"/>
  </p:handoutMasterIdLst>
  <p:sldIdLst>
    <p:sldId id="256" r:id="rId3"/>
    <p:sldId id="257" r:id="rId4"/>
    <p:sldId id="258" r:id="rId5"/>
    <p:sldId id="263" r:id="rId6"/>
    <p:sldId id="259" r:id="rId7"/>
    <p:sldId id="294" r:id="rId8"/>
    <p:sldId id="295" r:id="rId9"/>
    <p:sldId id="296" r:id="rId10"/>
    <p:sldId id="297" r:id="rId11"/>
    <p:sldId id="291" r:id="rId12"/>
    <p:sldId id="298" r:id="rId13"/>
    <p:sldId id="299" r:id="rId14"/>
    <p:sldId id="300" r:id="rId15"/>
    <p:sldId id="301" r:id="rId16"/>
    <p:sldId id="302" r:id="rId17"/>
    <p:sldId id="303" r:id="rId18"/>
    <p:sldId id="304" r:id="rId19"/>
    <p:sldId id="292" r:id="rId20"/>
    <p:sldId id="305" r:id="rId21"/>
    <p:sldId id="306" r:id="rId22"/>
    <p:sldId id="307" r:id="rId23"/>
    <p:sldId id="308" r:id="rId24"/>
    <p:sldId id="309" r:id="rId25"/>
    <p:sldId id="293" r:id="rId26"/>
    <p:sldId id="310" r:id="rId27"/>
    <p:sldId id="311" r:id="rId28"/>
    <p:sldId id="312" r:id="rId29"/>
    <p:sldId id="313" r:id="rId30"/>
    <p:sldId id="314" r:id="rId31"/>
    <p:sldId id="290" r:id="rId32"/>
    <p:sldId id="1126" r:id="rId33"/>
    <p:sldId id="1127" r:id="rId34"/>
  </p:sldIdLst>
  <p:sldSz cx="12192000" cy="6858000"/>
  <p:notesSz cx="6858000" cy="9144000"/>
  <p:custDataLst>
    <p:tags r:id="rId3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90" userDrawn="1">
          <p15:clr>
            <a:srgbClr val="A4A3A4"/>
          </p15:clr>
        </p15:guide>
        <p15:guide id="2" pos="415"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AB58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911" autoAdjust="0"/>
    <p:restoredTop sz="94660"/>
  </p:normalViewPr>
  <p:slideViewPr>
    <p:cSldViewPr snapToGrid="0" showGuides="1">
      <p:cViewPr varScale="1">
        <p:scale>
          <a:sx n="86" d="100"/>
          <a:sy n="86" d="100"/>
        </p:scale>
        <p:origin x="102" y="360"/>
      </p:cViewPr>
      <p:guideLst>
        <p:guide orient="horz" pos="890"/>
        <p:guide pos="415"/>
      </p:guideLst>
    </p:cSldViewPr>
  </p:slideViewPr>
  <p:notesTextViewPr>
    <p:cViewPr>
      <p:scale>
        <a:sx n="25" d="100"/>
        <a:sy n="25" d="100"/>
      </p:scale>
      <p:origin x="0" y="0"/>
    </p:cViewPr>
  </p:notesTextViewPr>
  <p:sorterViewPr>
    <p:cViewPr>
      <p:scale>
        <a:sx n="25" d="100"/>
        <a:sy n="25" d="100"/>
      </p:scale>
      <p:origin x="0" y="0"/>
    </p:cViewPr>
  </p:sorterViewPr>
  <p:notesViewPr>
    <p:cSldViewPr snapToGrid="0">
      <p:cViewPr varScale="1">
        <p:scale>
          <a:sx n="51" d="100"/>
          <a:sy n="51" d="100"/>
        </p:scale>
        <p:origin x="2634" y="5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viewProps" Target="viewProps.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ags" Target="tags/tag1.xml"/><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notesMaster" Target="notesMasters/notesMaster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门诊人数</c:v>
                </c:pt>
              </c:strCache>
            </c:strRef>
          </c:tx>
          <c:spPr>
            <a:solidFill>
              <a:schemeClr val="bg1">
                <a:lumMod val="95000"/>
              </a:schemeClr>
            </a:solidFill>
            <a:ln>
              <a:noFill/>
            </a:ln>
            <a:effectLst/>
          </c:spPr>
          <c:invertIfNegative val="0"/>
          <c:dPt>
            <c:idx val="9"/>
            <c:invertIfNegative val="0"/>
            <c:bubble3D val="0"/>
            <c:spPr>
              <a:solidFill>
                <a:schemeClr val="accent1"/>
              </a:solidFill>
              <a:ln>
                <a:noFill/>
              </a:ln>
              <a:effectLst/>
            </c:spPr>
            <c:extLst>
              <c:ext xmlns:c16="http://schemas.microsoft.com/office/drawing/2014/chart" uri="{C3380CC4-5D6E-409C-BE32-E72D297353CC}">
                <c16:uniqueId val="{00000001-352E-4D06-A108-485ED3841F0B}"/>
              </c:ext>
            </c:extLst>
          </c:dPt>
          <c:dLbls>
            <c:dLbl>
              <c:idx val="0"/>
              <c:dLblPos val="outEnd"/>
              <c:showLegendKey val="0"/>
              <c:showVal val="1"/>
              <c:showCatName val="0"/>
              <c:showSerName val="0"/>
              <c:showPercent val="0"/>
              <c:showBubbleSize val="0"/>
              <c:extLst>
                <c:ext xmlns:c15="http://schemas.microsoft.com/office/drawing/2012/chart" uri="{CE6537A1-D6FC-4f65-9D91-7224C49458BB}">
                  <c15:layout>
                    <c:manualLayout>
                      <c:w val="2.8343710205227447E-2"/>
                      <c:h val="5.501075089221321E-2"/>
                    </c:manualLayout>
                  </c15:layout>
                </c:ext>
                <c:ext xmlns:c16="http://schemas.microsoft.com/office/drawing/2014/chart" uri="{C3380CC4-5D6E-409C-BE32-E72D297353CC}">
                  <c16:uniqueId val="{00000002-BD5D-4571-91FB-C411A435CB25}"/>
                </c:ext>
              </c:extLst>
            </c:dLbl>
            <c:dLbl>
              <c:idx val="1"/>
              <c:dLblPos val="outEnd"/>
              <c:showLegendKey val="0"/>
              <c:showVal val="1"/>
              <c:showCatName val="0"/>
              <c:showSerName val="0"/>
              <c:showPercent val="0"/>
              <c:showBubbleSize val="0"/>
              <c:extLst>
                <c:ext xmlns:c15="http://schemas.microsoft.com/office/drawing/2012/chart" uri="{CE6537A1-D6FC-4f65-9D91-7224C49458BB}">
                  <c15:layout>
                    <c:manualLayout>
                      <c:w val="3.1788352498111551E-2"/>
                      <c:h val="5.501075089221321E-2"/>
                    </c:manualLayout>
                  </c15:layout>
                </c:ext>
                <c:ext xmlns:c16="http://schemas.microsoft.com/office/drawing/2014/chart" uri="{C3380CC4-5D6E-409C-BE32-E72D297353CC}">
                  <c16:uniqueId val="{00000003-BD5D-4571-91FB-C411A435CB25}"/>
                </c:ext>
              </c:extLst>
            </c:dLbl>
            <c:dLbl>
              <c:idx val="2"/>
              <c:dLblPos val="outEnd"/>
              <c:showLegendKey val="0"/>
              <c:showVal val="1"/>
              <c:showCatName val="0"/>
              <c:showSerName val="0"/>
              <c:showPercent val="0"/>
              <c:showBubbleSize val="0"/>
              <c:extLst>
                <c:ext xmlns:c15="http://schemas.microsoft.com/office/drawing/2012/chart" uri="{CE6537A1-D6FC-4f65-9D91-7224C49458BB}">
                  <c15:layout>
                    <c:manualLayout>
                      <c:w val="3.1788352498111551E-2"/>
                      <c:h val="5.501075089221321E-2"/>
                    </c:manualLayout>
                  </c15:layout>
                </c:ext>
                <c:ext xmlns:c16="http://schemas.microsoft.com/office/drawing/2014/chart" uri="{C3380CC4-5D6E-409C-BE32-E72D297353CC}">
                  <c16:uniqueId val="{00000004-BD5D-4571-91FB-C411A435CB25}"/>
                </c:ext>
              </c:extLst>
            </c:dLbl>
            <c:dLbl>
              <c:idx val="3"/>
              <c:dLblPos val="outEnd"/>
              <c:showLegendKey val="0"/>
              <c:showVal val="1"/>
              <c:showCatName val="0"/>
              <c:showSerName val="0"/>
              <c:showPercent val="0"/>
              <c:showBubbleSize val="0"/>
              <c:extLst>
                <c:ext xmlns:c15="http://schemas.microsoft.com/office/drawing/2012/chart" uri="{CE6537A1-D6FC-4f65-9D91-7224C49458BB}">
                  <c15:layout>
                    <c:manualLayout>
                      <c:w val="3.0640138400483515E-2"/>
                      <c:h val="5.501075089221321E-2"/>
                    </c:manualLayout>
                  </c15:layout>
                </c:ext>
                <c:ext xmlns:c16="http://schemas.microsoft.com/office/drawing/2014/chart" uri="{C3380CC4-5D6E-409C-BE32-E72D297353CC}">
                  <c16:uniqueId val="{00000005-BD5D-4571-91FB-C411A435CB25}"/>
                </c:ext>
              </c:extLst>
            </c:dLbl>
            <c:dLbl>
              <c:idx val="4"/>
              <c:dLblPos val="outEnd"/>
              <c:showLegendKey val="0"/>
              <c:showVal val="1"/>
              <c:showCatName val="0"/>
              <c:showSerName val="0"/>
              <c:showPercent val="0"/>
              <c:showBubbleSize val="0"/>
              <c:extLst>
                <c:ext xmlns:c15="http://schemas.microsoft.com/office/drawing/2012/chart" uri="{CE6537A1-D6FC-4f65-9D91-7224C49458BB}">
                  <c15:layout>
                    <c:manualLayout>
                      <c:w val="2.6047282009971379E-2"/>
                      <c:h val="5.501075089221321E-2"/>
                    </c:manualLayout>
                  </c15:layout>
                </c:ext>
                <c:ext xmlns:c16="http://schemas.microsoft.com/office/drawing/2014/chart" uri="{C3380CC4-5D6E-409C-BE32-E72D297353CC}">
                  <c16:uniqueId val="{00000006-BD5D-4571-91FB-C411A435CB25}"/>
                </c:ext>
              </c:extLst>
            </c:dLbl>
            <c:dLbl>
              <c:idx val="5"/>
              <c:dLblPos val="outEnd"/>
              <c:showLegendKey val="0"/>
              <c:showVal val="1"/>
              <c:showCatName val="0"/>
              <c:showSerName val="0"/>
              <c:showPercent val="0"/>
              <c:showBubbleSize val="0"/>
              <c:extLst>
                <c:ext xmlns:c15="http://schemas.microsoft.com/office/drawing/2012/chart" uri="{CE6537A1-D6FC-4f65-9D91-7224C49458BB}">
                  <c15:layout>
                    <c:manualLayout>
                      <c:w val="2.9491924302855483E-2"/>
                      <c:h val="5.501075089221321E-2"/>
                    </c:manualLayout>
                  </c15:layout>
                </c:ext>
                <c:ext xmlns:c16="http://schemas.microsoft.com/office/drawing/2014/chart" uri="{C3380CC4-5D6E-409C-BE32-E72D297353CC}">
                  <c16:uniqueId val="{00000007-BD5D-4571-91FB-C411A435CB25}"/>
                </c:ext>
              </c:extLst>
            </c:dLbl>
            <c:dLbl>
              <c:idx val="6"/>
              <c:dLblPos val="outEnd"/>
              <c:showLegendKey val="0"/>
              <c:showVal val="1"/>
              <c:showCatName val="0"/>
              <c:showSerName val="0"/>
              <c:showPercent val="0"/>
              <c:showBubbleSize val="0"/>
              <c:extLst>
                <c:ext xmlns:c15="http://schemas.microsoft.com/office/drawing/2012/chart" uri="{CE6537A1-D6FC-4f65-9D91-7224C49458BB}">
                  <c15:layout>
                    <c:manualLayout>
                      <c:w val="1.4553568482155894E-2"/>
                      <c:h val="5.5010750892213217E-2"/>
                    </c:manualLayout>
                  </c15:layout>
                </c:ext>
                <c:ext xmlns:c16="http://schemas.microsoft.com/office/drawing/2014/chart" uri="{C3380CC4-5D6E-409C-BE32-E72D297353CC}">
                  <c16:uniqueId val="{00000008-BD5D-4571-91FB-C411A435CB25}"/>
                </c:ext>
              </c:extLst>
            </c:dLbl>
            <c:dLbl>
              <c:idx val="7"/>
              <c:dLblPos val="outEnd"/>
              <c:showLegendKey val="0"/>
              <c:showVal val="1"/>
              <c:showCatName val="0"/>
              <c:showSerName val="0"/>
              <c:showPercent val="0"/>
              <c:showBubbleSize val="0"/>
              <c:extLst>
                <c:ext xmlns:c15="http://schemas.microsoft.com/office/drawing/2012/chart" uri="{CE6537A1-D6FC-4f65-9D91-7224C49458BB}">
                  <c15:layout>
                    <c:manualLayout>
                      <c:w val="3.4084780693367615E-2"/>
                      <c:h val="5.501075089221321E-2"/>
                    </c:manualLayout>
                  </c15:layout>
                </c:ext>
                <c:ext xmlns:c16="http://schemas.microsoft.com/office/drawing/2014/chart" uri="{C3380CC4-5D6E-409C-BE32-E72D297353CC}">
                  <c16:uniqueId val="{00000009-BD5D-4571-91FB-C411A435CB25}"/>
                </c:ext>
              </c:extLst>
            </c:dLbl>
            <c:dLbl>
              <c:idx val="8"/>
              <c:dLblPos val="outEnd"/>
              <c:showLegendKey val="0"/>
              <c:showVal val="1"/>
              <c:showCatName val="0"/>
              <c:showSerName val="0"/>
              <c:showPercent val="0"/>
              <c:showBubbleSize val="0"/>
              <c:extLst>
                <c:ext xmlns:c15="http://schemas.microsoft.com/office/drawing/2012/chart" uri="{CE6537A1-D6FC-4f65-9D91-7224C49458BB}">
                  <c15:layout>
                    <c:manualLayout>
                      <c:w val="3.0640138400483515E-2"/>
                      <c:h val="5.501075089221321E-2"/>
                    </c:manualLayout>
                  </c15:layout>
                </c:ext>
                <c:ext xmlns:c16="http://schemas.microsoft.com/office/drawing/2014/chart" uri="{C3380CC4-5D6E-409C-BE32-E72D297353CC}">
                  <c16:uniqueId val="{0000000A-BD5D-4571-91FB-C411A435CB25}"/>
                </c:ext>
              </c:extLst>
            </c:dLbl>
            <c:dLbl>
              <c:idx val="9"/>
              <c:tx>
                <c:rich>
                  <a:bodyPr/>
                  <a:lstStyle/>
                  <a:p>
                    <a:fld id="{DBEDCAA2-61A1-4F27-9564-AB2366B6123E}" type="VALUE">
                      <a:rPr lang="en-US" altLang="zh-CN"/>
                      <a:pPr/>
                      <a:t>[值]</a:t>
                    </a:fld>
                    <a:endParaRPr lang="zh-CN" altLang="en-US"/>
                  </a:p>
                </c:rich>
              </c:tx>
              <c:dLblPos val="outEnd"/>
              <c:showLegendKey val="0"/>
              <c:showVal val="1"/>
              <c:showCatName val="0"/>
              <c:showSerName val="0"/>
              <c:showPercent val="0"/>
              <c:showBubbleSize val="0"/>
              <c:extLst>
                <c:ext xmlns:c15="http://schemas.microsoft.com/office/drawing/2012/chart" uri="{CE6537A1-D6FC-4f65-9D91-7224C49458BB}">
                  <c15:layout>
                    <c:manualLayout>
                      <c:w val="2.9491924302855483E-2"/>
                      <c:h val="5.501075089221321E-2"/>
                    </c:manualLayout>
                  </c15:layout>
                  <c15:dlblFieldTable/>
                  <c15:showDataLabelsRange val="0"/>
                </c:ext>
                <c:ext xmlns:c16="http://schemas.microsoft.com/office/drawing/2014/chart" uri="{C3380CC4-5D6E-409C-BE32-E72D297353CC}">
                  <c16:uniqueId val="{00000001-352E-4D06-A108-485ED3841F0B}"/>
                </c:ext>
              </c:extLst>
            </c:dLbl>
            <c:dLbl>
              <c:idx val="10"/>
              <c:dLblPos val="outEnd"/>
              <c:showLegendKey val="0"/>
              <c:showVal val="1"/>
              <c:showCatName val="0"/>
              <c:showSerName val="0"/>
              <c:showPercent val="0"/>
              <c:showBubbleSize val="0"/>
              <c:extLst>
                <c:ext xmlns:c15="http://schemas.microsoft.com/office/drawing/2012/chart" uri="{CE6537A1-D6FC-4f65-9D91-7224C49458BB}">
                  <c15:layout>
                    <c:manualLayout>
                      <c:w val="3.4084780693367615E-2"/>
                      <c:h val="5.501075089221321E-2"/>
                    </c:manualLayout>
                  </c15:layout>
                </c:ext>
                <c:ext xmlns:c16="http://schemas.microsoft.com/office/drawing/2014/chart" uri="{C3380CC4-5D6E-409C-BE32-E72D297353CC}">
                  <c16:uniqueId val="{0000000B-BD5D-4571-91FB-C411A435CB25}"/>
                </c:ext>
              </c:extLst>
            </c:dLbl>
            <c:dLbl>
              <c:idx val="11"/>
              <c:dLblPos val="outEnd"/>
              <c:showLegendKey val="0"/>
              <c:showVal val="1"/>
              <c:showCatName val="0"/>
              <c:showSerName val="0"/>
              <c:showPercent val="0"/>
              <c:showBubbleSize val="0"/>
              <c:extLst>
                <c:ext xmlns:c15="http://schemas.microsoft.com/office/drawing/2012/chart" uri="{CE6537A1-D6FC-4f65-9D91-7224C49458BB}">
                  <c15:layout>
                    <c:manualLayout>
                      <c:w val="3.0640138400483515E-2"/>
                      <c:h val="5.501075089221321E-2"/>
                    </c:manualLayout>
                  </c15:layout>
                </c:ext>
                <c:ext xmlns:c16="http://schemas.microsoft.com/office/drawing/2014/chart" uri="{C3380CC4-5D6E-409C-BE32-E72D297353CC}">
                  <c16:uniqueId val="{0000000C-BD5D-4571-91FB-C411A435CB25}"/>
                </c:ext>
              </c:extLst>
            </c:dLbl>
            <c:spPr>
              <a:noFill/>
              <a:ln>
                <a:noFill/>
              </a:ln>
              <a:effectLst/>
            </c:spPr>
            <c:txPr>
              <a:bodyPr rot="0" spcFirstLastPara="1" vertOverflow="overflow" horzOverflow="overflow" vert="horz" wrap="square" lIns="38100" tIns="19050" rIns="38100" bIns="19050" anchor="ctr" anchorCtr="0">
                <a:noAutofit/>
              </a:bodyPr>
              <a:lstStyle/>
              <a:p>
                <a:pPr algn="ctr">
                  <a:defRPr lang="en-US" altLang="zh-CN" sz="1200"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Sheet1!$B$2:$B$13</c:f>
              <c:numCache>
                <c:formatCode>General</c:formatCode>
                <c:ptCount val="12"/>
                <c:pt idx="0">
                  <c:v>4.3</c:v>
                </c:pt>
                <c:pt idx="1">
                  <c:v>2.5</c:v>
                </c:pt>
                <c:pt idx="2">
                  <c:v>3.5</c:v>
                </c:pt>
                <c:pt idx="3">
                  <c:v>4.5</c:v>
                </c:pt>
                <c:pt idx="4">
                  <c:v>4.0999999999999996</c:v>
                </c:pt>
                <c:pt idx="5">
                  <c:v>6.5</c:v>
                </c:pt>
                <c:pt idx="6">
                  <c:v>8</c:v>
                </c:pt>
                <c:pt idx="7">
                  <c:v>7.8</c:v>
                </c:pt>
                <c:pt idx="8">
                  <c:v>8.3000000000000007</c:v>
                </c:pt>
                <c:pt idx="9">
                  <c:v>9.3000000000000007</c:v>
                </c:pt>
                <c:pt idx="10">
                  <c:v>8.6999999999999993</c:v>
                </c:pt>
                <c:pt idx="11">
                  <c:v>6.6</c:v>
                </c:pt>
              </c:numCache>
            </c:numRef>
          </c:val>
          <c:extLst>
            <c:ext xmlns:c16="http://schemas.microsoft.com/office/drawing/2014/chart" uri="{C3380CC4-5D6E-409C-BE32-E72D297353CC}">
              <c16:uniqueId val="{00000002-352E-4D06-A108-485ED3841F0B}"/>
            </c:ext>
          </c:extLst>
        </c:ser>
        <c:dLbls>
          <c:showLegendKey val="0"/>
          <c:showVal val="0"/>
          <c:showCatName val="0"/>
          <c:showSerName val="0"/>
          <c:showPercent val="0"/>
          <c:showBubbleSize val="0"/>
        </c:dLbls>
        <c:gapWidth val="88"/>
        <c:axId val="1206569800"/>
        <c:axId val="1206571112"/>
      </c:barChart>
      <c:catAx>
        <c:axId val="12065698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lgn="ctr">
              <a:defRPr lang="en-US" altLang="zh-CN" sz="1200" b="0" i="0" u="none" strike="noStrike" kern="1200" cap="none" spc="20" normalizeH="0" baseline="0">
                <a:solidFill>
                  <a:schemeClr val="tx1">
                    <a:lumMod val="65000"/>
                    <a:lumOff val="35000"/>
                  </a:schemeClr>
                </a:solidFill>
                <a:latin typeface="+mn-lt"/>
                <a:ea typeface="+mn-ea"/>
                <a:cs typeface="+mn-cs"/>
              </a:defRPr>
            </a:pPr>
            <a:endParaRPr lang="zh-CN"/>
          </a:p>
        </c:txPr>
        <c:crossAx val="1206571112"/>
        <c:crosses val="autoZero"/>
        <c:auto val="1"/>
        <c:lblAlgn val="ctr"/>
        <c:lblOffset val="100"/>
        <c:noMultiLvlLbl val="0"/>
      </c:catAx>
      <c:valAx>
        <c:axId val="1206571112"/>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lgn="ctr">
              <a:defRPr lang="en-US" altLang="zh-CN" sz="1200" b="0" i="0" u="none" strike="noStrike" kern="1200" spc="20" baseline="0">
                <a:solidFill>
                  <a:schemeClr val="tx1">
                    <a:lumMod val="65000"/>
                    <a:lumOff val="35000"/>
                  </a:schemeClr>
                </a:solidFill>
                <a:latin typeface="+mn-lt"/>
                <a:ea typeface="+mn-ea"/>
                <a:cs typeface="+mn-cs"/>
              </a:defRPr>
            </a:pPr>
            <a:endParaRPr lang="zh-CN"/>
          </a:p>
        </c:txPr>
        <c:crossAx val="1206569800"/>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治疗情况</c:v>
                </c:pt>
              </c:strCache>
            </c:strRef>
          </c:tx>
          <c:spPr>
            <a:ln w="25400" cap="rnd">
              <a:solidFill>
                <a:schemeClr val="accent1"/>
              </a:solidFill>
              <a:round/>
            </a:ln>
            <a:effectLst/>
          </c:spPr>
          <c:marker>
            <c:symbol val="circle"/>
            <c:size val="9"/>
            <c:spPr>
              <a:solidFill>
                <a:schemeClr val="bg1">
                  <a:alpha val="97000"/>
                </a:schemeClr>
              </a:solidFill>
              <a:ln w="25400">
                <a:solidFill>
                  <a:schemeClr val="accent2"/>
                </a:solidFill>
              </a:ln>
              <a:effectLst/>
            </c:spPr>
          </c:marker>
          <c:cat>
            <c:numRef>
              <c:f>Sheet1!$A$2:$A$13</c:f>
              <c:numCache>
                <c:formatCode>General</c:formatCode>
                <c:ptCount val="12"/>
                <c:pt idx="0">
                  <c:v>1</c:v>
                </c:pt>
                <c:pt idx="1">
                  <c:v>2</c:v>
                </c:pt>
                <c:pt idx="2">
                  <c:v>3</c:v>
                </c:pt>
                <c:pt idx="3">
                  <c:v>4</c:v>
                </c:pt>
                <c:pt idx="4">
                  <c:v>5</c:v>
                </c:pt>
                <c:pt idx="5">
                  <c:v>6</c:v>
                </c:pt>
                <c:pt idx="6">
                  <c:v>7</c:v>
                </c:pt>
                <c:pt idx="7">
                  <c:v>8</c:v>
                </c:pt>
                <c:pt idx="8">
                  <c:v>9</c:v>
                </c:pt>
                <c:pt idx="9">
                  <c:v>10</c:v>
                </c:pt>
                <c:pt idx="10">
                  <c:v>11</c:v>
                </c:pt>
                <c:pt idx="11">
                  <c:v>12</c:v>
                </c:pt>
              </c:numCache>
            </c:numRef>
          </c:cat>
          <c:val>
            <c:numRef>
              <c:f>Sheet1!$B$2:$B$13</c:f>
              <c:numCache>
                <c:formatCode>General</c:formatCode>
                <c:ptCount val="12"/>
                <c:pt idx="0">
                  <c:v>4.3</c:v>
                </c:pt>
                <c:pt idx="1">
                  <c:v>2.5</c:v>
                </c:pt>
                <c:pt idx="2">
                  <c:v>3.5</c:v>
                </c:pt>
                <c:pt idx="3">
                  <c:v>4.5</c:v>
                </c:pt>
                <c:pt idx="4">
                  <c:v>4.0999999999999996</c:v>
                </c:pt>
                <c:pt idx="5">
                  <c:v>6.5</c:v>
                </c:pt>
                <c:pt idx="6">
                  <c:v>8</c:v>
                </c:pt>
                <c:pt idx="7">
                  <c:v>7.8</c:v>
                </c:pt>
                <c:pt idx="8">
                  <c:v>8.3000000000000007</c:v>
                </c:pt>
                <c:pt idx="9">
                  <c:v>9.3000000000000007</c:v>
                </c:pt>
                <c:pt idx="10">
                  <c:v>9.6999999999999993</c:v>
                </c:pt>
                <c:pt idx="11">
                  <c:v>11.3</c:v>
                </c:pt>
              </c:numCache>
            </c:numRef>
          </c:val>
          <c:smooth val="0"/>
          <c:extLst>
            <c:ext xmlns:c16="http://schemas.microsoft.com/office/drawing/2014/chart" uri="{C3380CC4-5D6E-409C-BE32-E72D297353CC}">
              <c16:uniqueId val="{00000000-76F9-4B99-BBC9-AD610A134FDD}"/>
            </c:ext>
          </c:extLst>
        </c:ser>
        <c:dLbls>
          <c:showLegendKey val="0"/>
          <c:showVal val="0"/>
          <c:showCatName val="0"/>
          <c:showSerName val="0"/>
          <c:showPercent val="0"/>
          <c:showBubbleSize val="0"/>
        </c:dLbls>
        <c:marker val="1"/>
        <c:smooth val="0"/>
        <c:axId val="1806846751"/>
        <c:axId val="110631599"/>
      </c:lineChart>
      <c:catAx>
        <c:axId val="1806846751"/>
        <c:scaling>
          <c:orientation val="minMax"/>
        </c:scaling>
        <c:delete val="0"/>
        <c:axPos val="b"/>
        <c:numFmt formatCode="General" sourceLinked="1"/>
        <c:majorTickMark val="none"/>
        <c:minorTickMark val="none"/>
        <c:tickLblPos val="nextTo"/>
        <c:spPr>
          <a:noFill/>
          <a:ln w="9525" cap="flat" cmpd="sng" algn="ctr">
            <a:solidFill>
              <a:schemeClr val="bg2">
                <a:lumMod val="75000"/>
              </a:schemeClr>
            </a:solidFill>
            <a:round/>
          </a:ln>
          <a:effectLst/>
        </c:spPr>
        <c:txPr>
          <a:bodyPr rot="-60000000" spcFirstLastPara="1" vertOverflow="ellipsis" vert="horz" wrap="square" anchor="ctr" anchorCtr="1"/>
          <a:lstStyle/>
          <a:p>
            <a:pPr>
              <a:defRPr lang="zh-CN" sz="1600" b="0" i="0" u="none" strike="noStrike" kern="1200" baseline="0">
                <a:solidFill>
                  <a:schemeClr val="bg2">
                    <a:lumMod val="10000"/>
                  </a:schemeClr>
                </a:solidFill>
                <a:latin typeface="+mn-lt"/>
                <a:ea typeface="+mn-ea"/>
                <a:cs typeface="+mn-cs"/>
              </a:defRPr>
            </a:pPr>
            <a:endParaRPr lang="zh-CN"/>
          </a:p>
        </c:txPr>
        <c:crossAx val="110631599"/>
        <c:crosses val="autoZero"/>
        <c:auto val="1"/>
        <c:lblAlgn val="ctr"/>
        <c:lblOffset val="100"/>
        <c:noMultiLvlLbl val="0"/>
      </c:catAx>
      <c:valAx>
        <c:axId val="110631599"/>
        <c:scaling>
          <c:orientation val="minMax"/>
        </c:scaling>
        <c:delete val="1"/>
        <c:axPos val="l"/>
        <c:numFmt formatCode="General" sourceLinked="1"/>
        <c:majorTickMark val="none"/>
        <c:minorTickMark val="none"/>
        <c:tickLblPos val="nextTo"/>
        <c:crossAx val="1806846751"/>
        <c:crosses val="autoZero"/>
        <c:crossBetween val="midCat"/>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pitchFamily="34" charset="-122"/>
              <a:ea typeface="微软雅黑" panose="020B0503020204020204"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100845A-87B5-4D2C-9A54-32E6983EB443}" type="datetimeFigureOut">
              <a:rPr lang="zh-CN" altLang="en-US" smtClean="0">
                <a:latin typeface="微软雅黑" panose="020B0503020204020204" pitchFamily="34" charset="-122"/>
                <a:ea typeface="微软雅黑" panose="020B0503020204020204" pitchFamily="34" charset="-122"/>
              </a:rPr>
              <a:t>2022/11/1</a:t>
            </a:fld>
            <a:endParaRPr lang="zh-CN" altLang="en-US">
              <a:latin typeface="微软雅黑" panose="020B0503020204020204" pitchFamily="34" charset="-122"/>
              <a:ea typeface="微软雅黑" panose="020B0503020204020204"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pitchFamily="34" charset="-122"/>
              <a:ea typeface="微软雅黑" panose="020B0503020204020204"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7A818CF-8D6A-48F7-BF66-8F79E75EC761}" type="slidenum">
              <a:rPr lang="zh-CN" altLang="en-US" smtClean="0">
                <a:latin typeface="微软雅黑" panose="020B0503020204020204" pitchFamily="34" charset="-122"/>
                <a:ea typeface="微软雅黑" panose="020B0503020204020204" pitchFamily="34" charset="-122"/>
              </a:rPr>
              <a:t>‹#›</a:t>
            </a:fld>
            <a:endParaRPr lang="zh-CN" altLang="en-US">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pitchFamily="34" charset="-122"/>
                <a:ea typeface="微软雅黑" panose="020B0503020204020204" pitchFamily="3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pitchFamily="34" charset="-122"/>
                <a:ea typeface="微软雅黑" panose="020B0503020204020204" pitchFamily="34" charset="-122"/>
              </a:defRPr>
            </a:lvl1pPr>
          </a:lstStyle>
          <a:p>
            <a:fld id="{DD75A6B9-F56B-4781-BED9-30B27A6F8DA8}" type="datetimeFigureOut">
              <a:rPr lang="zh-CN" altLang="en-US" smtClean="0"/>
              <a:t>2022/11/1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pitchFamily="34" charset="-122"/>
                <a:ea typeface="微软雅黑" panose="020B0503020204020204" pitchFamily="3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pitchFamily="34" charset="-122"/>
                <a:ea typeface="微软雅黑" panose="020B0503020204020204" pitchFamily="34" charset="-122"/>
              </a:defRPr>
            </a:lvl1pPr>
          </a:lstStyle>
          <a:p>
            <a:fld id="{DF3425E1-6F23-49A2-9EF7-40963AC4347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2pPr>
    <a:lvl3pPr marL="9144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3pPr>
    <a:lvl4pPr marL="13716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4pPr>
    <a:lvl5pPr marL="18288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F3425E1-6F23-49A2-9EF7-40963AC4347D}"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F3425E1-6F23-49A2-9EF7-40963AC4347D}" type="slidenum">
              <a:rPr lang="zh-CN" altLang="en-US" smtClean="0"/>
              <a:t>14</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F3425E1-6F23-49A2-9EF7-40963AC4347D}" type="slidenum">
              <a:rPr lang="zh-CN" altLang="en-US" smtClean="0"/>
              <a:t>15</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F3425E1-6F23-49A2-9EF7-40963AC4347D}" type="slidenum">
              <a:rPr lang="zh-CN" altLang="en-US" smtClean="0"/>
              <a:t>16</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F3425E1-6F23-49A2-9EF7-40963AC4347D}" type="slidenum">
              <a:rPr lang="zh-CN" altLang="en-US" smtClean="0"/>
              <a:t>17</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F3425E1-6F23-49A2-9EF7-40963AC4347D}" type="slidenum">
              <a:rPr lang="zh-CN" altLang="en-US" smtClean="0"/>
              <a:t>19</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F3425E1-6F23-49A2-9EF7-40963AC4347D}" type="slidenum">
              <a:rPr lang="zh-CN" altLang="en-US" smtClean="0"/>
              <a:t>20</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F3425E1-6F23-49A2-9EF7-40963AC4347D}" type="slidenum">
              <a:rPr lang="zh-CN" altLang="en-US" smtClean="0"/>
              <a:t>21</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F3425E1-6F23-49A2-9EF7-40963AC4347D}" type="slidenum">
              <a:rPr lang="zh-CN" altLang="en-US" smtClean="0"/>
              <a:t>22</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F3425E1-6F23-49A2-9EF7-40963AC4347D}" type="slidenum">
              <a:rPr lang="zh-CN" altLang="en-US" smtClean="0"/>
              <a:t>23</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F3425E1-6F23-49A2-9EF7-40963AC4347D}" type="slidenum">
              <a:rPr lang="zh-CN" altLang="en-US" smtClean="0"/>
              <a:t>25</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F3425E1-6F23-49A2-9EF7-40963AC4347D}"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F3425E1-6F23-49A2-9EF7-40963AC4347D}" type="slidenum">
              <a:rPr lang="zh-CN" altLang="en-US" smtClean="0"/>
              <a:t>26</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F3425E1-6F23-49A2-9EF7-40963AC4347D}" type="slidenum">
              <a:rPr lang="zh-CN" altLang="en-US" smtClean="0"/>
              <a:t>27</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F3425E1-6F23-49A2-9EF7-40963AC4347D}" type="slidenum">
              <a:rPr lang="zh-CN" altLang="en-US" smtClean="0"/>
              <a:t>28</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F3425E1-6F23-49A2-9EF7-40963AC4347D}" type="slidenum">
              <a:rPr lang="zh-CN" altLang="en-US" smtClean="0"/>
              <a:t>29</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F3425E1-6F23-49A2-9EF7-40963AC4347D}" type="slidenum">
              <a:rPr lang="zh-CN" altLang="en-US" smtClean="0"/>
              <a:t>30</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F3425E1-6F23-49A2-9EF7-40963AC4347D}" type="slidenum">
              <a:rPr lang="zh-CN" altLang="en-US" smtClean="0"/>
              <a:t>4</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F3425E1-6F23-49A2-9EF7-40963AC4347D}" type="slidenum">
              <a:rPr lang="zh-CN" altLang="en-US" smtClean="0"/>
              <a:t>7</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F3425E1-6F23-49A2-9EF7-40963AC4347D}" type="slidenum">
              <a:rPr lang="zh-CN" altLang="en-US" smtClean="0"/>
              <a:t>8</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F3425E1-6F23-49A2-9EF7-40963AC4347D}" type="slidenum">
              <a:rPr lang="zh-CN" altLang="en-US" smtClean="0"/>
              <a:t>9</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F3425E1-6F23-49A2-9EF7-40963AC4347D}" type="slidenum">
              <a:rPr lang="zh-CN" altLang="en-US" smtClean="0"/>
              <a:t>11</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F3425E1-6F23-49A2-9EF7-40963AC4347D}" type="slidenum">
              <a:rPr lang="zh-CN" altLang="en-US" smtClean="0"/>
              <a:t>12</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F3425E1-6F23-49A2-9EF7-40963AC4347D}" type="slidenum">
              <a:rPr lang="zh-CN" altLang="en-US" smtClean="0"/>
              <a:t>13</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页">
    <p:spTree>
      <p:nvGrpSpPr>
        <p:cNvPr id="1" name=""/>
        <p:cNvGrpSpPr/>
        <p:nvPr/>
      </p:nvGrpSpPr>
      <p:grpSpPr>
        <a:xfrm>
          <a:off x="0" y="0"/>
          <a:ext cx="0" cy="0"/>
          <a:chOff x="0" y="0"/>
          <a:chExt cx="0" cy="0"/>
        </a:xfrm>
      </p:grpSpPr>
      <p:pic>
        <p:nvPicPr>
          <p:cNvPr id="7" name="图片 6" descr="穿白色衣服的人在房间内玩体感游戏&#10;&#10;低可信度描述已自动生成"/>
          <p:cNvPicPr>
            <a:picLocks noChangeAspect="1"/>
          </p:cNvPicPr>
          <p:nvPr userDrawn="1"/>
        </p:nvPicPr>
        <p:blipFill rotWithShape="1">
          <a:blip r:embed="rId2" cstate="screen">
            <a:alphaModFix amt="10000"/>
            <a:extLst>
              <a:ext uri="{28A0092B-C50C-407E-A947-70E740481C1C}">
                <a14:useLocalDpi xmlns:a14="http://schemas.microsoft.com/office/drawing/2010/main"/>
              </a:ext>
            </a:extLst>
          </a:blip>
          <a:srcRect/>
          <a:stretch>
            <a:fillRect/>
          </a:stretch>
        </p:blipFill>
        <p:spPr>
          <a:xfrm>
            <a:off x="0" y="0"/>
            <a:ext cx="12192000" cy="6858000"/>
          </a:xfrm>
          <a:prstGeom prst="rect">
            <a:avLst/>
          </a:prstGeom>
        </p:spPr>
      </p:pic>
      <p:sp>
        <p:nvSpPr>
          <p:cNvPr id="20" name="任意多边形: 形状 19"/>
          <p:cNvSpPr/>
          <p:nvPr userDrawn="1"/>
        </p:nvSpPr>
        <p:spPr bwMode="auto">
          <a:xfrm>
            <a:off x="0" y="0"/>
            <a:ext cx="1924173" cy="3155904"/>
          </a:xfrm>
          <a:custGeom>
            <a:avLst/>
            <a:gdLst>
              <a:gd name="connsiteX0" fmla="*/ 0 w 1924173"/>
              <a:gd name="connsiteY0" fmla="*/ 0 h 3155904"/>
              <a:gd name="connsiteX1" fmla="*/ 1924173 w 1924173"/>
              <a:gd name="connsiteY1" fmla="*/ 0 h 3155904"/>
              <a:gd name="connsiteX2" fmla="*/ 1790246 w 1924173"/>
              <a:gd name="connsiteY2" fmla="*/ 142598 h 3155904"/>
              <a:gd name="connsiteX3" fmla="*/ 156778 w 1924173"/>
              <a:gd name="connsiteY3" fmla="*/ 2753763 h 3155904"/>
              <a:gd name="connsiteX4" fmla="*/ 0 w 1924173"/>
              <a:gd name="connsiteY4" fmla="*/ 3155904 h 3155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173" h="3155904">
                <a:moveTo>
                  <a:pt x="0" y="0"/>
                </a:moveTo>
                <a:lnTo>
                  <a:pt x="1924173" y="0"/>
                </a:lnTo>
                <a:lnTo>
                  <a:pt x="1790246" y="142598"/>
                </a:lnTo>
                <a:cubicBezTo>
                  <a:pt x="1192673" y="804307"/>
                  <a:pt x="611847" y="1658625"/>
                  <a:pt x="156778" y="2753763"/>
                </a:cubicBezTo>
                <a:lnTo>
                  <a:pt x="0" y="3155904"/>
                </a:lnTo>
                <a:close/>
              </a:path>
            </a:pathLst>
          </a:custGeom>
          <a:solidFill>
            <a:schemeClr val="accent2"/>
          </a:solidFill>
          <a:ln>
            <a:noFill/>
          </a:ln>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mn-ea"/>
              <a:ea typeface="+mn-ea"/>
              <a:cs typeface="+mn-cs"/>
            </a:endParaRPr>
          </a:p>
        </p:txBody>
      </p:sp>
      <p:sp>
        <p:nvSpPr>
          <p:cNvPr id="21" name="任意多边形: 形状 20"/>
          <p:cNvSpPr/>
          <p:nvPr userDrawn="1"/>
        </p:nvSpPr>
        <p:spPr bwMode="auto">
          <a:xfrm>
            <a:off x="1" y="1"/>
            <a:ext cx="1401923" cy="1349611"/>
          </a:xfrm>
          <a:custGeom>
            <a:avLst/>
            <a:gdLst>
              <a:gd name="connsiteX0" fmla="*/ 0 w 1401923"/>
              <a:gd name="connsiteY0" fmla="*/ 0 h 1349611"/>
              <a:gd name="connsiteX1" fmla="*/ 1401923 w 1401923"/>
              <a:gd name="connsiteY1" fmla="*/ 0 h 1349611"/>
              <a:gd name="connsiteX2" fmla="*/ 1362512 w 1401923"/>
              <a:gd name="connsiteY2" fmla="*/ 26004 h 1349611"/>
              <a:gd name="connsiteX3" fmla="*/ 128824 w 1401923"/>
              <a:gd name="connsiteY3" fmla="*/ 1179774 h 1349611"/>
              <a:gd name="connsiteX4" fmla="*/ 0 w 1401923"/>
              <a:gd name="connsiteY4" fmla="*/ 1349611 h 13496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1923" h="1349611">
                <a:moveTo>
                  <a:pt x="0" y="0"/>
                </a:moveTo>
                <a:lnTo>
                  <a:pt x="1401923" y="0"/>
                </a:lnTo>
                <a:lnTo>
                  <a:pt x="1362512" y="26004"/>
                </a:lnTo>
                <a:cubicBezTo>
                  <a:pt x="898516" y="355307"/>
                  <a:pt x="480697" y="737197"/>
                  <a:pt x="128824" y="1179774"/>
                </a:cubicBezTo>
                <a:lnTo>
                  <a:pt x="0" y="1349611"/>
                </a:lnTo>
                <a:close/>
              </a:path>
            </a:pathLst>
          </a:custGeom>
          <a:solidFill>
            <a:schemeClr val="accent1"/>
          </a:solidFill>
          <a:ln>
            <a:noFill/>
          </a:ln>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mn-ea"/>
              <a:ea typeface="+mn-ea"/>
              <a:cs typeface="+mn-cs"/>
            </a:endParaRPr>
          </a:p>
        </p:txBody>
      </p:sp>
      <p:grpSp>
        <p:nvGrpSpPr>
          <p:cNvPr id="38" name="组合 37"/>
          <p:cNvGrpSpPr/>
          <p:nvPr userDrawn="1"/>
        </p:nvGrpSpPr>
        <p:grpSpPr>
          <a:xfrm>
            <a:off x="660400" y="4556132"/>
            <a:ext cx="6623050" cy="61742"/>
            <a:chOff x="660400" y="4542234"/>
            <a:chExt cx="6623050" cy="61742"/>
          </a:xfrm>
        </p:grpSpPr>
        <p:sp>
          <p:nvSpPr>
            <p:cNvPr id="35" name="矩形: 圆角 34"/>
            <p:cNvSpPr/>
            <p:nvPr/>
          </p:nvSpPr>
          <p:spPr>
            <a:xfrm>
              <a:off x="660400" y="4542234"/>
              <a:ext cx="263525" cy="61742"/>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6" name="直接连接符 35"/>
            <p:cNvCxnSpPr/>
            <p:nvPr/>
          </p:nvCxnSpPr>
          <p:spPr>
            <a:xfrm>
              <a:off x="904992" y="4571943"/>
              <a:ext cx="6378458" cy="0"/>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grpSp>
      <p:pic>
        <p:nvPicPr>
          <p:cNvPr id="16" name="图片 15"/>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a:fillRect/>
          </a:stretch>
        </p:blipFill>
        <p:spPr>
          <a:xfrm>
            <a:off x="7600942" y="538202"/>
            <a:ext cx="3531154" cy="5985970"/>
          </a:xfrm>
          <a:prstGeom prst="rect">
            <a:avLst/>
          </a:prstGeom>
        </p:spPr>
      </p:pic>
      <p:sp>
        <p:nvSpPr>
          <p:cNvPr id="22" name="任意多边形: 形状 21"/>
          <p:cNvSpPr/>
          <p:nvPr userDrawn="1"/>
        </p:nvSpPr>
        <p:spPr bwMode="auto">
          <a:xfrm>
            <a:off x="6884708" y="1511199"/>
            <a:ext cx="5307292" cy="5256446"/>
          </a:xfrm>
          <a:custGeom>
            <a:avLst/>
            <a:gdLst>
              <a:gd name="connsiteX0" fmla="*/ 5307292 w 5307292"/>
              <a:gd name="connsiteY0" fmla="*/ 0 h 5256446"/>
              <a:gd name="connsiteX1" fmla="*/ 5307292 w 5307292"/>
              <a:gd name="connsiteY1" fmla="*/ 4592872 h 5256446"/>
              <a:gd name="connsiteX2" fmla="*/ 4672944 w 5307292"/>
              <a:gd name="connsiteY2" fmla="*/ 4745770 h 5256446"/>
              <a:gd name="connsiteX3" fmla="*/ 0 w 5307292"/>
              <a:gd name="connsiteY3" fmla="*/ 5256446 h 5256446"/>
              <a:gd name="connsiteX4" fmla="*/ 5140276 w 5307292"/>
              <a:gd name="connsiteY4" fmla="*/ 377322 h 5256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07292" h="5256446">
                <a:moveTo>
                  <a:pt x="5307292" y="0"/>
                </a:moveTo>
                <a:lnTo>
                  <a:pt x="5307292" y="4592872"/>
                </a:lnTo>
                <a:lnTo>
                  <a:pt x="4672944" y="4745770"/>
                </a:lnTo>
                <a:cubicBezTo>
                  <a:pt x="3295928" y="5052011"/>
                  <a:pt x="1741992" y="5243257"/>
                  <a:pt x="0" y="5256446"/>
                </a:cubicBezTo>
                <a:cubicBezTo>
                  <a:pt x="0" y="5256446"/>
                  <a:pt x="3288273" y="4323736"/>
                  <a:pt x="5140276" y="377322"/>
                </a:cubicBezTo>
                <a:close/>
              </a:path>
            </a:pathLst>
          </a:custGeom>
          <a:solidFill>
            <a:schemeClr val="accent2"/>
          </a:solidFill>
          <a:ln>
            <a:noFill/>
          </a:ln>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mn-ea"/>
              <a:ea typeface="+mn-ea"/>
              <a:cs typeface="+mn-cs"/>
            </a:endParaRPr>
          </a:p>
        </p:txBody>
      </p:sp>
      <p:sp>
        <p:nvSpPr>
          <p:cNvPr id="23" name="任意多边形: 形状 22"/>
          <p:cNvSpPr/>
          <p:nvPr userDrawn="1"/>
        </p:nvSpPr>
        <p:spPr bwMode="auto">
          <a:xfrm>
            <a:off x="6790648" y="2769543"/>
            <a:ext cx="5401353" cy="4088457"/>
          </a:xfrm>
          <a:custGeom>
            <a:avLst/>
            <a:gdLst>
              <a:gd name="connsiteX0" fmla="*/ 5401353 w 5401353"/>
              <a:gd name="connsiteY0" fmla="*/ 0 h 4088457"/>
              <a:gd name="connsiteX1" fmla="*/ 5401353 w 5401353"/>
              <a:gd name="connsiteY1" fmla="*/ 3165989 h 4088457"/>
              <a:gd name="connsiteX2" fmla="*/ 5139901 w 5401353"/>
              <a:gd name="connsiteY2" fmla="*/ 3263608 h 4088457"/>
              <a:gd name="connsiteX3" fmla="*/ 1625472 w 5401353"/>
              <a:gd name="connsiteY3" fmla="*/ 4082214 h 4088457"/>
              <a:gd name="connsiteX4" fmla="*/ 1547529 w 5401353"/>
              <a:gd name="connsiteY4" fmla="*/ 4088457 h 4088457"/>
              <a:gd name="connsiteX5" fmla="*/ 0 w 5401353"/>
              <a:gd name="connsiteY5" fmla="*/ 4088457 h 4088457"/>
              <a:gd name="connsiteX6" fmla="*/ 40632 w 5401353"/>
              <a:gd name="connsiteY6" fmla="*/ 4078984 h 4088457"/>
              <a:gd name="connsiteX7" fmla="*/ 5302651 w 5401353"/>
              <a:gd name="connsiteY7" fmla="*/ 170828 h 4088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01353" h="4088457">
                <a:moveTo>
                  <a:pt x="5401353" y="0"/>
                </a:moveTo>
                <a:lnTo>
                  <a:pt x="5401353" y="3165989"/>
                </a:lnTo>
                <a:lnTo>
                  <a:pt x="5139901" y="3263608"/>
                </a:lnTo>
                <a:cubicBezTo>
                  <a:pt x="4127263" y="3629727"/>
                  <a:pt x="2923984" y="3954788"/>
                  <a:pt x="1625472" y="4082214"/>
                </a:cubicBezTo>
                <a:lnTo>
                  <a:pt x="1547529" y="4088457"/>
                </a:lnTo>
                <a:lnTo>
                  <a:pt x="0" y="4088457"/>
                </a:lnTo>
                <a:lnTo>
                  <a:pt x="40632" y="4078984"/>
                </a:lnTo>
                <a:cubicBezTo>
                  <a:pt x="791172" y="3897123"/>
                  <a:pt x="3543701" y="3054624"/>
                  <a:pt x="5302651" y="170828"/>
                </a:cubicBezTo>
                <a:close/>
              </a:path>
            </a:pathLst>
          </a:custGeom>
          <a:solidFill>
            <a:schemeClr val="bg1"/>
          </a:solidFill>
          <a:ln>
            <a:noFill/>
          </a:ln>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mn-ea"/>
              <a:ea typeface="+mn-ea"/>
              <a:cs typeface="+mn-cs"/>
            </a:endParaRPr>
          </a:p>
        </p:txBody>
      </p:sp>
      <p:sp>
        <p:nvSpPr>
          <p:cNvPr id="24" name="任意多边形: 形状 23"/>
          <p:cNvSpPr/>
          <p:nvPr userDrawn="1"/>
        </p:nvSpPr>
        <p:spPr bwMode="auto">
          <a:xfrm>
            <a:off x="6337169" y="3825359"/>
            <a:ext cx="5854831" cy="3042884"/>
          </a:xfrm>
          <a:custGeom>
            <a:avLst/>
            <a:gdLst>
              <a:gd name="connsiteX0" fmla="*/ 5854831 w 5854831"/>
              <a:gd name="connsiteY0" fmla="*/ 0 h 3042884"/>
              <a:gd name="connsiteX1" fmla="*/ 5854831 w 5854831"/>
              <a:gd name="connsiteY1" fmla="*/ 3042884 h 3042884"/>
              <a:gd name="connsiteX2" fmla="*/ 0 w 5854831"/>
              <a:gd name="connsiteY2" fmla="*/ 3042884 h 3042884"/>
              <a:gd name="connsiteX3" fmla="*/ 389681 w 5854831"/>
              <a:gd name="connsiteY3" fmla="*/ 2959720 h 3042884"/>
              <a:gd name="connsiteX4" fmla="*/ 5740419 w 5854831"/>
              <a:gd name="connsiteY4" fmla="*/ 137918 h 30428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54831" h="3042884">
                <a:moveTo>
                  <a:pt x="5854831" y="0"/>
                </a:moveTo>
                <a:lnTo>
                  <a:pt x="5854831" y="3042884"/>
                </a:lnTo>
                <a:lnTo>
                  <a:pt x="0" y="3042884"/>
                </a:lnTo>
                <a:lnTo>
                  <a:pt x="389681" y="2959720"/>
                </a:lnTo>
                <a:cubicBezTo>
                  <a:pt x="2415791" y="2493734"/>
                  <a:pt x="4430242" y="1647740"/>
                  <a:pt x="5740419" y="137918"/>
                </a:cubicBezTo>
                <a:close/>
              </a:path>
            </a:pathLst>
          </a:custGeom>
          <a:solidFill>
            <a:schemeClr val="accent1"/>
          </a:solidFill>
          <a:ln>
            <a:noFill/>
          </a:ln>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mn-ea"/>
              <a:ea typeface="+mn-ea"/>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19" name="矩形 18"/>
          <p:cNvSpPr/>
          <p:nvPr userDrawn="1"/>
        </p:nvSpPr>
        <p:spPr>
          <a:xfrm>
            <a:off x="0" y="133350"/>
            <a:ext cx="12192000" cy="3360114"/>
          </a:xfrm>
          <a:prstGeom prst="rect">
            <a:avLst/>
          </a:prstGeom>
          <a:solidFill>
            <a:schemeClr val="accen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userDrawn="1"/>
        </p:nvSpPr>
        <p:spPr>
          <a:xfrm>
            <a:off x="0" y="0"/>
            <a:ext cx="12192000" cy="3360114"/>
          </a:xfrm>
          <a:prstGeom prst="rect">
            <a:avLst/>
          </a:prstGeom>
          <a:solidFill>
            <a:schemeClr val="accent1"/>
          </a:solid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3"/>
          <p:cNvSpPr>
            <a:spLocks noChangeArrowheads="1"/>
          </p:cNvSpPr>
          <p:nvPr userDrawn="1"/>
        </p:nvSpPr>
        <p:spPr bwMode="auto">
          <a:xfrm>
            <a:off x="0" y="0"/>
            <a:ext cx="12192000" cy="3360114"/>
          </a:xfrm>
          <a:prstGeom prst="rect">
            <a:avLst/>
          </a:prstGeom>
          <a:blipFill dpi="0" rotWithShape="1">
            <a:blip r:embed="rId2" cstate="screen">
              <a:alphaModFix amt="10000"/>
              <a:extLst>
                <a:ext uri="{28A0092B-C50C-407E-A947-70E740481C1C}">
                  <a14:useLocalDpi xmlns:a14="http://schemas.microsoft.com/office/drawing/2010/main"/>
                </a:ext>
              </a:extLst>
            </a:blip>
            <a:srcRect/>
            <a:stretch>
              <a:fillRect/>
            </a:stretch>
          </a:blipFill>
          <a:ln w="22225">
            <a:noFill/>
          </a:ln>
          <a:effectLst/>
        </p:spPr>
        <p:txBody>
          <a:bodyPr lIns="83210" tIns="41605" rIns="83210" bIns="41605"/>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None/>
            </a:pPr>
            <a:endParaRPr lang="zh-CN" altLang="en-US" sz="1635" b="1">
              <a:latin typeface="+mn-ea"/>
              <a:ea typeface="+mn-ea"/>
              <a:cs typeface="+mn-ea"/>
              <a:sym typeface="+mn-lt"/>
            </a:endParaRPr>
          </a:p>
        </p:txBody>
      </p:sp>
      <p:pic>
        <p:nvPicPr>
          <p:cNvPr id="27" name="图片 26" descr="图片包含 游戏机&#10;&#10;描述已自动生成"/>
          <p:cNvPicPr>
            <a:picLocks noChangeAspect="1"/>
          </p:cNvPicPr>
          <p:nvPr userDrawn="1"/>
        </p:nvPicPr>
        <p:blipFill>
          <a:blip r:embed="rId3" cstate="screen">
            <a:alphaModFix amt="30000"/>
            <a:extLst>
              <a:ext uri="{28A0092B-C50C-407E-A947-70E740481C1C}">
                <a14:useLocalDpi xmlns:a14="http://schemas.microsoft.com/office/drawing/2010/main"/>
              </a:ext>
            </a:extLst>
          </a:blip>
          <a:srcRect/>
          <a:stretch>
            <a:fillRect/>
          </a:stretch>
        </p:blipFill>
        <p:spPr>
          <a:xfrm rot="20190392">
            <a:off x="-1354347" y="-2073687"/>
            <a:ext cx="13778158" cy="8332528"/>
          </a:xfrm>
          <a:custGeom>
            <a:avLst/>
            <a:gdLst>
              <a:gd name="connsiteX0" fmla="*/ 2596807 w 13778158"/>
              <a:gd name="connsiteY0" fmla="*/ 0 h 8332528"/>
              <a:gd name="connsiteX1" fmla="*/ 13778158 w 13778158"/>
              <a:gd name="connsiteY1" fmla="*/ 4860273 h 8332528"/>
              <a:gd name="connsiteX2" fmla="*/ 12268849 w 13778158"/>
              <a:gd name="connsiteY2" fmla="*/ 8332528 h 8332528"/>
              <a:gd name="connsiteX3" fmla="*/ 5425684 w 13778158"/>
              <a:gd name="connsiteY3" fmla="*/ 8332528 h 8332528"/>
              <a:gd name="connsiteX4" fmla="*/ 0 w 13778158"/>
              <a:gd name="connsiteY4" fmla="*/ 5974109 h 83325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78158" h="8332528">
                <a:moveTo>
                  <a:pt x="2596807" y="0"/>
                </a:moveTo>
                <a:lnTo>
                  <a:pt x="13778158" y="4860273"/>
                </a:lnTo>
                <a:lnTo>
                  <a:pt x="12268849" y="8332528"/>
                </a:lnTo>
                <a:lnTo>
                  <a:pt x="5425684" y="8332528"/>
                </a:lnTo>
                <a:lnTo>
                  <a:pt x="0" y="5974109"/>
                </a:lnTo>
                <a:close/>
              </a:path>
            </a:pathLst>
          </a:custGeom>
          <a:effectLst>
            <a:softEdge rad="0"/>
          </a:effectLst>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副标题页">
    <p:spTree>
      <p:nvGrpSpPr>
        <p:cNvPr id="1" name=""/>
        <p:cNvGrpSpPr/>
        <p:nvPr/>
      </p:nvGrpSpPr>
      <p:grpSpPr>
        <a:xfrm>
          <a:off x="0" y="0"/>
          <a:ext cx="0" cy="0"/>
          <a:chOff x="0" y="0"/>
          <a:chExt cx="0" cy="0"/>
        </a:xfrm>
      </p:grpSpPr>
      <p:sp>
        <p:nvSpPr>
          <p:cNvPr id="30" name="矩形 29"/>
          <p:cNvSpPr/>
          <p:nvPr userDrawn="1"/>
        </p:nvSpPr>
        <p:spPr>
          <a:xfrm>
            <a:off x="0" y="1654628"/>
            <a:ext cx="12192000" cy="3541514"/>
          </a:xfrm>
          <a:prstGeom prst="rect">
            <a:avLst/>
          </a:prstGeom>
          <a:solidFill>
            <a:schemeClr val="accen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userDrawn="1"/>
        </p:nvSpPr>
        <p:spPr>
          <a:xfrm>
            <a:off x="0" y="1748943"/>
            <a:ext cx="12192000" cy="3360114"/>
          </a:xfrm>
          <a:prstGeom prst="rect">
            <a:avLst/>
          </a:prstGeom>
          <a:solidFill>
            <a:schemeClr val="accent1"/>
          </a:solid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3"/>
          <p:cNvSpPr>
            <a:spLocks noChangeArrowheads="1"/>
          </p:cNvSpPr>
          <p:nvPr userDrawn="1"/>
        </p:nvSpPr>
        <p:spPr bwMode="auto">
          <a:xfrm>
            <a:off x="0" y="1745328"/>
            <a:ext cx="12192000" cy="3360114"/>
          </a:xfrm>
          <a:prstGeom prst="rect">
            <a:avLst/>
          </a:prstGeom>
          <a:blipFill dpi="0" rotWithShape="1">
            <a:blip r:embed="rId2" cstate="screen">
              <a:alphaModFix amt="10000"/>
              <a:extLst>
                <a:ext uri="{28A0092B-C50C-407E-A947-70E740481C1C}">
                  <a14:useLocalDpi xmlns:a14="http://schemas.microsoft.com/office/drawing/2010/main"/>
                </a:ext>
              </a:extLst>
            </a:blip>
            <a:srcRect/>
            <a:stretch>
              <a:fillRect/>
            </a:stretch>
          </a:blipFill>
          <a:ln w="22225">
            <a:noFill/>
          </a:ln>
          <a:effectLst/>
        </p:spPr>
        <p:txBody>
          <a:bodyPr lIns="83210" tIns="41605" rIns="83210" bIns="41605"/>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None/>
            </a:pPr>
            <a:endParaRPr lang="zh-CN" altLang="en-US" sz="1635" b="1">
              <a:latin typeface="+mn-ea"/>
              <a:ea typeface="+mn-ea"/>
              <a:cs typeface="+mn-ea"/>
              <a:sym typeface="+mn-lt"/>
            </a:endParaRPr>
          </a:p>
        </p:txBody>
      </p:sp>
      <p:pic>
        <p:nvPicPr>
          <p:cNvPr id="5" name="图片 4"/>
          <p:cNvPicPr>
            <a:picLocks noChangeAspect="1"/>
          </p:cNvPicPr>
          <p:nvPr userDrawn="1"/>
        </p:nvPicPr>
        <p:blipFill>
          <a:blip r:embed="rId3" cstate="screen">
            <a:alphaModFix amt="14000"/>
            <a:extLst>
              <a:ext uri="{28A0092B-C50C-407E-A947-70E740481C1C}">
                <a14:useLocalDpi xmlns:a14="http://schemas.microsoft.com/office/drawing/2010/main"/>
              </a:ext>
            </a:extLst>
          </a:blip>
          <a:stretch>
            <a:fillRect/>
          </a:stretch>
        </p:blipFill>
        <p:spPr>
          <a:xfrm>
            <a:off x="39613" y="1748943"/>
            <a:ext cx="623224" cy="556107"/>
          </a:xfrm>
          <a:prstGeom prst="rect">
            <a:avLst/>
          </a:prstGeom>
        </p:spPr>
      </p:pic>
      <p:pic>
        <p:nvPicPr>
          <p:cNvPr id="29" name="图片 28"/>
          <p:cNvPicPr>
            <a:picLocks noChangeAspect="1"/>
          </p:cNvPicPr>
          <p:nvPr userDrawn="1"/>
        </p:nvPicPr>
        <p:blipFill>
          <a:blip r:embed="rId4" cstate="screen">
            <a:alphaModFix amt="14000"/>
            <a:extLst>
              <a:ext uri="{28A0092B-C50C-407E-A947-70E740481C1C}">
                <a14:useLocalDpi xmlns:a14="http://schemas.microsoft.com/office/drawing/2010/main"/>
              </a:ext>
            </a:extLst>
          </a:blip>
          <a:stretch>
            <a:fillRect/>
          </a:stretch>
        </p:blipFill>
        <p:spPr>
          <a:xfrm>
            <a:off x="0" y="4851400"/>
            <a:ext cx="288755" cy="257658"/>
          </a:xfrm>
          <a:prstGeom prst="rect">
            <a:avLst/>
          </a:prstGeom>
        </p:spPr>
      </p:pic>
      <p:pic>
        <p:nvPicPr>
          <p:cNvPr id="31" name="图片 30"/>
          <p:cNvPicPr>
            <a:picLocks noChangeAspect="1"/>
          </p:cNvPicPr>
          <p:nvPr userDrawn="1"/>
        </p:nvPicPr>
        <p:blipFill>
          <a:blip r:embed="rId3">
            <a:alphaModFix amt="14000"/>
          </a:blip>
          <a:stretch>
            <a:fillRect/>
          </a:stretch>
        </p:blipFill>
        <p:spPr>
          <a:xfrm>
            <a:off x="11045371" y="3959132"/>
            <a:ext cx="999955" cy="892267"/>
          </a:xfrm>
          <a:prstGeom prst="rect">
            <a:avLst/>
          </a:prstGeom>
        </p:spPr>
      </p:pic>
      <p:pic>
        <p:nvPicPr>
          <p:cNvPr id="50" name="图片 49" descr="人的照片上写着字&#10;&#10;描述已自动生成"/>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6024182" y="690182"/>
            <a:ext cx="6167818" cy="6167818"/>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1">
    <p:spTree>
      <p:nvGrpSpPr>
        <p:cNvPr id="1" name=""/>
        <p:cNvGrpSpPr/>
        <p:nvPr/>
      </p:nvGrpSpPr>
      <p:grpSpPr>
        <a:xfrm>
          <a:off x="0" y="0"/>
          <a:ext cx="0" cy="0"/>
          <a:chOff x="0" y="0"/>
          <a:chExt cx="0" cy="0"/>
        </a:xfrm>
      </p:grpSpPr>
      <p:cxnSp>
        <p:nvCxnSpPr>
          <p:cNvPr id="14" name="直接连接符 13"/>
          <p:cNvCxnSpPr/>
          <p:nvPr userDrawn="1"/>
        </p:nvCxnSpPr>
        <p:spPr>
          <a:xfrm>
            <a:off x="1077913" y="1028700"/>
            <a:ext cx="10440987" cy="0"/>
          </a:xfrm>
          <a:prstGeom prst="line">
            <a:avLst/>
          </a:prstGeom>
          <a:ln w="9525" cap="rnd"/>
        </p:spPr>
        <p:style>
          <a:lnRef idx="1">
            <a:schemeClr val="accent1"/>
          </a:lnRef>
          <a:fillRef idx="0">
            <a:schemeClr val="accent1"/>
          </a:fillRef>
          <a:effectRef idx="0">
            <a:schemeClr val="accent1"/>
          </a:effectRef>
          <a:fontRef idx="minor">
            <a:schemeClr val="tx1"/>
          </a:fontRef>
        </p:style>
      </p:cxnSp>
      <p:grpSp>
        <p:nvGrpSpPr>
          <p:cNvPr id="6" name="组合 5"/>
          <p:cNvGrpSpPr/>
          <p:nvPr userDrawn="1"/>
        </p:nvGrpSpPr>
        <p:grpSpPr>
          <a:xfrm>
            <a:off x="660400" y="464357"/>
            <a:ext cx="531868" cy="473394"/>
            <a:chOff x="635859" y="429803"/>
            <a:chExt cx="531868" cy="473394"/>
          </a:xfrm>
        </p:grpSpPr>
        <p:sp>
          <p:nvSpPr>
            <p:cNvPr id="7" name="任意多边形: 形状 6"/>
            <p:cNvSpPr/>
            <p:nvPr/>
          </p:nvSpPr>
          <p:spPr>
            <a:xfrm>
              <a:off x="693471" y="429803"/>
              <a:ext cx="274546" cy="274545"/>
            </a:xfrm>
            <a:custGeom>
              <a:avLst/>
              <a:gdLst>
                <a:gd name="connsiteX0" fmla="*/ 303657 w 478821"/>
                <a:gd name="connsiteY0" fmla="*/ 13811 h 478821"/>
                <a:gd name="connsiteX1" fmla="*/ 303657 w 478821"/>
                <a:gd name="connsiteY1" fmla="*/ 161353 h 478821"/>
                <a:gd name="connsiteX2" fmla="*/ 303657 w 478821"/>
                <a:gd name="connsiteY2" fmla="*/ 175165 h 478821"/>
                <a:gd name="connsiteX3" fmla="*/ 317468 w 478821"/>
                <a:gd name="connsiteY3" fmla="*/ 175165 h 478821"/>
                <a:gd name="connsiteX4" fmla="*/ 465010 w 478821"/>
                <a:gd name="connsiteY4" fmla="*/ 175165 h 478821"/>
                <a:gd name="connsiteX5" fmla="*/ 465010 w 478821"/>
                <a:gd name="connsiteY5" fmla="*/ 303752 h 478821"/>
                <a:gd name="connsiteX6" fmla="*/ 317468 w 478821"/>
                <a:gd name="connsiteY6" fmla="*/ 303752 h 478821"/>
                <a:gd name="connsiteX7" fmla="*/ 303657 w 478821"/>
                <a:gd name="connsiteY7" fmla="*/ 303752 h 478821"/>
                <a:gd name="connsiteX8" fmla="*/ 303657 w 478821"/>
                <a:gd name="connsiteY8" fmla="*/ 317564 h 478821"/>
                <a:gd name="connsiteX9" fmla="*/ 303657 w 478821"/>
                <a:gd name="connsiteY9" fmla="*/ 465106 h 478821"/>
                <a:gd name="connsiteX10" fmla="*/ 175069 w 478821"/>
                <a:gd name="connsiteY10" fmla="*/ 465106 h 478821"/>
                <a:gd name="connsiteX11" fmla="*/ 175069 w 478821"/>
                <a:gd name="connsiteY11" fmla="*/ 317468 h 478821"/>
                <a:gd name="connsiteX12" fmla="*/ 175069 w 478821"/>
                <a:gd name="connsiteY12" fmla="*/ 303657 h 478821"/>
                <a:gd name="connsiteX13" fmla="*/ 161258 w 478821"/>
                <a:gd name="connsiteY13" fmla="*/ 303657 h 478821"/>
                <a:gd name="connsiteX14" fmla="*/ 13716 w 478821"/>
                <a:gd name="connsiteY14" fmla="*/ 303657 h 478821"/>
                <a:gd name="connsiteX15" fmla="*/ 13716 w 478821"/>
                <a:gd name="connsiteY15" fmla="*/ 175070 h 478821"/>
                <a:gd name="connsiteX16" fmla="*/ 161258 w 478821"/>
                <a:gd name="connsiteY16" fmla="*/ 175070 h 478821"/>
                <a:gd name="connsiteX17" fmla="*/ 175069 w 478821"/>
                <a:gd name="connsiteY17" fmla="*/ 175070 h 478821"/>
                <a:gd name="connsiteX18" fmla="*/ 175069 w 478821"/>
                <a:gd name="connsiteY18" fmla="*/ 161258 h 478821"/>
                <a:gd name="connsiteX19" fmla="*/ 175069 w 478821"/>
                <a:gd name="connsiteY19" fmla="*/ 13811 h 478821"/>
                <a:gd name="connsiteX20" fmla="*/ 303657 w 478821"/>
                <a:gd name="connsiteY20" fmla="*/ 13811 h 478821"/>
                <a:gd name="connsiteX21" fmla="*/ 317468 w 478821"/>
                <a:gd name="connsiteY21" fmla="*/ 0 h 478821"/>
                <a:gd name="connsiteX22" fmla="*/ 161353 w 478821"/>
                <a:gd name="connsiteY22" fmla="*/ 0 h 478821"/>
                <a:gd name="connsiteX23" fmla="*/ 161353 w 478821"/>
                <a:gd name="connsiteY23" fmla="*/ 161353 h 478821"/>
                <a:gd name="connsiteX24" fmla="*/ 0 w 478821"/>
                <a:gd name="connsiteY24" fmla="*/ 161353 h 478821"/>
                <a:gd name="connsiteX25" fmla="*/ 0 w 478821"/>
                <a:gd name="connsiteY25" fmla="*/ 317468 h 478821"/>
                <a:gd name="connsiteX26" fmla="*/ 161353 w 478821"/>
                <a:gd name="connsiteY26" fmla="*/ 317468 h 478821"/>
                <a:gd name="connsiteX27" fmla="*/ 161353 w 478821"/>
                <a:gd name="connsiteY27" fmla="*/ 478822 h 478821"/>
                <a:gd name="connsiteX28" fmla="*/ 317468 w 478821"/>
                <a:gd name="connsiteY28" fmla="*/ 478822 h 478821"/>
                <a:gd name="connsiteX29" fmla="*/ 317468 w 478821"/>
                <a:gd name="connsiteY29" fmla="*/ 317468 h 478821"/>
                <a:gd name="connsiteX30" fmla="*/ 478822 w 478821"/>
                <a:gd name="connsiteY30" fmla="*/ 317468 h 478821"/>
                <a:gd name="connsiteX31" fmla="*/ 478822 w 478821"/>
                <a:gd name="connsiteY31" fmla="*/ 161353 h 478821"/>
                <a:gd name="connsiteX32" fmla="*/ 317468 w 478821"/>
                <a:gd name="connsiteY32" fmla="*/ 161353 h 478821"/>
                <a:gd name="connsiteX33" fmla="*/ 317468 w 478821"/>
                <a:gd name="connsiteY33" fmla="*/ 0 h 478821"/>
                <a:gd name="connsiteX34" fmla="*/ 317468 w 478821"/>
                <a:gd name="connsiteY34" fmla="*/ 0 h 478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478821" h="478821">
                  <a:moveTo>
                    <a:pt x="303657" y="13811"/>
                  </a:moveTo>
                  <a:lnTo>
                    <a:pt x="303657" y="161353"/>
                  </a:lnTo>
                  <a:lnTo>
                    <a:pt x="303657" y="175165"/>
                  </a:lnTo>
                  <a:lnTo>
                    <a:pt x="317468" y="175165"/>
                  </a:lnTo>
                  <a:lnTo>
                    <a:pt x="465010" y="175165"/>
                  </a:lnTo>
                  <a:lnTo>
                    <a:pt x="465010" y="303752"/>
                  </a:lnTo>
                  <a:lnTo>
                    <a:pt x="317468" y="303752"/>
                  </a:lnTo>
                  <a:lnTo>
                    <a:pt x="303657" y="303752"/>
                  </a:lnTo>
                  <a:lnTo>
                    <a:pt x="303657" y="317564"/>
                  </a:lnTo>
                  <a:lnTo>
                    <a:pt x="303657" y="465106"/>
                  </a:lnTo>
                  <a:lnTo>
                    <a:pt x="175069" y="465106"/>
                  </a:lnTo>
                  <a:lnTo>
                    <a:pt x="175069" y="317468"/>
                  </a:lnTo>
                  <a:lnTo>
                    <a:pt x="175069" y="303657"/>
                  </a:lnTo>
                  <a:lnTo>
                    <a:pt x="161258" y="303657"/>
                  </a:lnTo>
                  <a:lnTo>
                    <a:pt x="13716" y="303657"/>
                  </a:lnTo>
                  <a:lnTo>
                    <a:pt x="13716" y="175070"/>
                  </a:lnTo>
                  <a:lnTo>
                    <a:pt x="161258" y="175070"/>
                  </a:lnTo>
                  <a:lnTo>
                    <a:pt x="175069" y="175070"/>
                  </a:lnTo>
                  <a:lnTo>
                    <a:pt x="175069" y="161258"/>
                  </a:lnTo>
                  <a:lnTo>
                    <a:pt x="175069" y="13811"/>
                  </a:lnTo>
                  <a:lnTo>
                    <a:pt x="303657" y="13811"/>
                  </a:lnTo>
                  <a:moveTo>
                    <a:pt x="317468" y="0"/>
                  </a:moveTo>
                  <a:lnTo>
                    <a:pt x="161353" y="0"/>
                  </a:lnTo>
                  <a:lnTo>
                    <a:pt x="161353" y="161353"/>
                  </a:lnTo>
                  <a:lnTo>
                    <a:pt x="0" y="161353"/>
                  </a:lnTo>
                  <a:lnTo>
                    <a:pt x="0" y="317468"/>
                  </a:lnTo>
                  <a:lnTo>
                    <a:pt x="161353" y="317468"/>
                  </a:lnTo>
                  <a:lnTo>
                    <a:pt x="161353" y="478822"/>
                  </a:lnTo>
                  <a:lnTo>
                    <a:pt x="317468" y="478822"/>
                  </a:lnTo>
                  <a:lnTo>
                    <a:pt x="317468" y="317468"/>
                  </a:lnTo>
                  <a:lnTo>
                    <a:pt x="478822" y="317468"/>
                  </a:lnTo>
                  <a:lnTo>
                    <a:pt x="478822" y="161353"/>
                  </a:lnTo>
                  <a:lnTo>
                    <a:pt x="317468" y="161353"/>
                  </a:lnTo>
                  <a:lnTo>
                    <a:pt x="317468" y="0"/>
                  </a:lnTo>
                  <a:lnTo>
                    <a:pt x="317468" y="0"/>
                  </a:lnTo>
                  <a:close/>
                </a:path>
              </a:pathLst>
            </a:custGeom>
            <a:gradFill>
              <a:gsLst>
                <a:gs pos="100000">
                  <a:schemeClr val="bg1"/>
                </a:gs>
                <a:gs pos="0">
                  <a:schemeClr val="accent1"/>
                </a:gs>
                <a:gs pos="62000">
                  <a:schemeClr val="accent1">
                    <a:lumMod val="20000"/>
                    <a:lumOff val="80000"/>
                  </a:schemeClr>
                </a:gs>
              </a:gsLst>
              <a:lin ang="0" scaled="0"/>
            </a:gra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mn-ea"/>
                <a:ea typeface="+mn-ea"/>
                <a:cs typeface="+mn-cs"/>
              </a:endParaRPr>
            </a:p>
          </p:txBody>
        </p:sp>
        <p:sp>
          <p:nvSpPr>
            <p:cNvPr id="8" name="任意多边形: 形状 7"/>
            <p:cNvSpPr/>
            <p:nvPr/>
          </p:nvSpPr>
          <p:spPr>
            <a:xfrm>
              <a:off x="635859" y="710323"/>
              <a:ext cx="177800" cy="177855"/>
            </a:xfrm>
            <a:custGeom>
              <a:avLst/>
              <a:gdLst>
                <a:gd name="connsiteX0" fmla="*/ 311753 w 311753"/>
                <a:gd name="connsiteY0" fmla="*/ 105061 h 311848"/>
                <a:gd name="connsiteX1" fmla="*/ 206693 w 311753"/>
                <a:gd name="connsiteY1" fmla="*/ 105061 h 311848"/>
                <a:gd name="connsiteX2" fmla="*/ 206693 w 311753"/>
                <a:gd name="connsiteY2" fmla="*/ 0 h 311848"/>
                <a:gd name="connsiteX3" fmla="*/ 105061 w 311753"/>
                <a:gd name="connsiteY3" fmla="*/ 0 h 311848"/>
                <a:gd name="connsiteX4" fmla="*/ 105061 w 311753"/>
                <a:gd name="connsiteY4" fmla="*/ 105061 h 311848"/>
                <a:gd name="connsiteX5" fmla="*/ 0 w 311753"/>
                <a:gd name="connsiteY5" fmla="*/ 105061 h 311848"/>
                <a:gd name="connsiteX6" fmla="*/ 0 w 311753"/>
                <a:gd name="connsiteY6" fmla="*/ 206788 h 311848"/>
                <a:gd name="connsiteX7" fmla="*/ 105061 w 311753"/>
                <a:gd name="connsiteY7" fmla="*/ 206788 h 311848"/>
                <a:gd name="connsiteX8" fmla="*/ 105061 w 311753"/>
                <a:gd name="connsiteY8" fmla="*/ 311848 h 311848"/>
                <a:gd name="connsiteX9" fmla="*/ 206693 w 311753"/>
                <a:gd name="connsiteY9" fmla="*/ 311848 h 311848"/>
                <a:gd name="connsiteX10" fmla="*/ 206693 w 311753"/>
                <a:gd name="connsiteY10" fmla="*/ 206788 h 311848"/>
                <a:gd name="connsiteX11" fmla="*/ 311753 w 311753"/>
                <a:gd name="connsiteY11" fmla="*/ 206788 h 311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1753" h="311848">
                  <a:moveTo>
                    <a:pt x="311753" y="105061"/>
                  </a:moveTo>
                  <a:lnTo>
                    <a:pt x="206693" y="105061"/>
                  </a:lnTo>
                  <a:lnTo>
                    <a:pt x="206693" y="0"/>
                  </a:lnTo>
                  <a:lnTo>
                    <a:pt x="105061" y="0"/>
                  </a:lnTo>
                  <a:lnTo>
                    <a:pt x="105061" y="105061"/>
                  </a:lnTo>
                  <a:lnTo>
                    <a:pt x="0" y="105061"/>
                  </a:lnTo>
                  <a:lnTo>
                    <a:pt x="0" y="206788"/>
                  </a:lnTo>
                  <a:lnTo>
                    <a:pt x="105061" y="206788"/>
                  </a:lnTo>
                  <a:lnTo>
                    <a:pt x="105061" y="311848"/>
                  </a:lnTo>
                  <a:lnTo>
                    <a:pt x="206693" y="311848"/>
                  </a:lnTo>
                  <a:lnTo>
                    <a:pt x="206693" y="206788"/>
                  </a:lnTo>
                  <a:lnTo>
                    <a:pt x="311753" y="206788"/>
                  </a:lnTo>
                  <a:close/>
                </a:path>
              </a:pathLst>
            </a:custGeom>
            <a:gradFill>
              <a:gsLst>
                <a:gs pos="100000">
                  <a:schemeClr val="bg1"/>
                </a:gs>
                <a:gs pos="0">
                  <a:schemeClr val="accent1"/>
                </a:gs>
                <a:gs pos="62000">
                  <a:schemeClr val="accent1">
                    <a:lumMod val="20000"/>
                    <a:lumOff val="80000"/>
                  </a:schemeClr>
                </a:gs>
              </a:gsLst>
              <a:lin ang="0" scaled="0"/>
            </a:gra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mn-ea"/>
                <a:ea typeface="+mn-ea"/>
                <a:cs typeface="+mn-cs"/>
              </a:endParaRPr>
            </a:p>
          </p:txBody>
        </p:sp>
        <p:sp>
          <p:nvSpPr>
            <p:cNvPr id="9" name="任意多边形: 形状 8"/>
            <p:cNvSpPr/>
            <p:nvPr/>
          </p:nvSpPr>
          <p:spPr>
            <a:xfrm>
              <a:off x="794596" y="530066"/>
              <a:ext cx="373131" cy="373131"/>
            </a:xfrm>
            <a:custGeom>
              <a:avLst/>
              <a:gdLst>
                <a:gd name="connsiteX0" fmla="*/ 540353 w 540353"/>
                <a:gd name="connsiteY0" fmla="*/ 182118 h 540353"/>
                <a:gd name="connsiteX1" fmla="*/ 358235 w 540353"/>
                <a:gd name="connsiteY1" fmla="*/ 182118 h 540353"/>
                <a:gd name="connsiteX2" fmla="*/ 358235 w 540353"/>
                <a:gd name="connsiteY2" fmla="*/ 0 h 540353"/>
                <a:gd name="connsiteX3" fmla="*/ 182118 w 540353"/>
                <a:gd name="connsiteY3" fmla="*/ 0 h 540353"/>
                <a:gd name="connsiteX4" fmla="*/ 182118 w 540353"/>
                <a:gd name="connsiteY4" fmla="*/ 182118 h 540353"/>
                <a:gd name="connsiteX5" fmla="*/ 0 w 540353"/>
                <a:gd name="connsiteY5" fmla="*/ 182118 h 540353"/>
                <a:gd name="connsiteX6" fmla="*/ 0 w 540353"/>
                <a:gd name="connsiteY6" fmla="*/ 358331 h 540353"/>
                <a:gd name="connsiteX7" fmla="*/ 182118 w 540353"/>
                <a:gd name="connsiteY7" fmla="*/ 358331 h 540353"/>
                <a:gd name="connsiteX8" fmla="*/ 182118 w 540353"/>
                <a:gd name="connsiteY8" fmla="*/ 540353 h 540353"/>
                <a:gd name="connsiteX9" fmla="*/ 358235 w 540353"/>
                <a:gd name="connsiteY9" fmla="*/ 540353 h 540353"/>
                <a:gd name="connsiteX10" fmla="*/ 358235 w 540353"/>
                <a:gd name="connsiteY10" fmla="*/ 358331 h 540353"/>
                <a:gd name="connsiteX11" fmla="*/ 540353 w 540353"/>
                <a:gd name="connsiteY11" fmla="*/ 358331 h 540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40353" h="540353">
                  <a:moveTo>
                    <a:pt x="540353" y="182118"/>
                  </a:moveTo>
                  <a:lnTo>
                    <a:pt x="358235" y="182118"/>
                  </a:lnTo>
                  <a:lnTo>
                    <a:pt x="358235" y="0"/>
                  </a:lnTo>
                  <a:lnTo>
                    <a:pt x="182118" y="0"/>
                  </a:lnTo>
                  <a:lnTo>
                    <a:pt x="182118" y="182118"/>
                  </a:lnTo>
                  <a:lnTo>
                    <a:pt x="0" y="182118"/>
                  </a:lnTo>
                  <a:lnTo>
                    <a:pt x="0" y="358331"/>
                  </a:lnTo>
                  <a:lnTo>
                    <a:pt x="182118" y="358331"/>
                  </a:lnTo>
                  <a:lnTo>
                    <a:pt x="182118" y="540353"/>
                  </a:lnTo>
                  <a:lnTo>
                    <a:pt x="358235" y="540353"/>
                  </a:lnTo>
                  <a:lnTo>
                    <a:pt x="358235" y="358331"/>
                  </a:lnTo>
                  <a:lnTo>
                    <a:pt x="540353" y="358331"/>
                  </a:lnTo>
                  <a:close/>
                </a:path>
              </a:pathLst>
            </a:custGeom>
            <a:gradFill>
              <a:gsLst>
                <a:gs pos="100000">
                  <a:schemeClr val="bg1"/>
                </a:gs>
                <a:gs pos="0">
                  <a:schemeClr val="accent1"/>
                </a:gs>
                <a:gs pos="62000">
                  <a:schemeClr val="accent1">
                    <a:lumMod val="20000"/>
                    <a:lumOff val="80000"/>
                  </a:schemeClr>
                </a:gs>
              </a:gsLst>
              <a:lin ang="0" scaled="0"/>
            </a:gra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mn-ea"/>
                <a:ea typeface="+mn-ea"/>
                <a:cs typeface="+mn-cs"/>
              </a:endParaRPr>
            </a:p>
          </p:txBody>
        </p:sp>
        <p:sp>
          <p:nvSpPr>
            <p:cNvPr id="13" name="任意多边形: 形状 12"/>
            <p:cNvSpPr/>
            <p:nvPr/>
          </p:nvSpPr>
          <p:spPr>
            <a:xfrm>
              <a:off x="800063" y="748161"/>
              <a:ext cx="81246" cy="81246"/>
            </a:xfrm>
            <a:custGeom>
              <a:avLst/>
              <a:gdLst>
                <a:gd name="connsiteX0" fmla="*/ 129826 w 204692"/>
                <a:gd name="connsiteY0" fmla="*/ 5906 h 204692"/>
                <a:gd name="connsiteX1" fmla="*/ 129826 w 204692"/>
                <a:gd name="connsiteY1" fmla="*/ 68961 h 204692"/>
                <a:gd name="connsiteX2" fmla="*/ 129826 w 204692"/>
                <a:gd name="connsiteY2" fmla="*/ 74867 h 204692"/>
                <a:gd name="connsiteX3" fmla="*/ 135731 w 204692"/>
                <a:gd name="connsiteY3" fmla="*/ 74867 h 204692"/>
                <a:gd name="connsiteX4" fmla="*/ 198787 w 204692"/>
                <a:gd name="connsiteY4" fmla="*/ 74867 h 204692"/>
                <a:gd name="connsiteX5" fmla="*/ 198787 w 204692"/>
                <a:gd name="connsiteY5" fmla="*/ 129826 h 204692"/>
                <a:gd name="connsiteX6" fmla="*/ 135731 w 204692"/>
                <a:gd name="connsiteY6" fmla="*/ 129826 h 204692"/>
                <a:gd name="connsiteX7" fmla="*/ 129826 w 204692"/>
                <a:gd name="connsiteY7" fmla="*/ 129826 h 204692"/>
                <a:gd name="connsiteX8" fmla="*/ 129826 w 204692"/>
                <a:gd name="connsiteY8" fmla="*/ 135731 h 204692"/>
                <a:gd name="connsiteX9" fmla="*/ 129826 w 204692"/>
                <a:gd name="connsiteY9" fmla="*/ 198787 h 204692"/>
                <a:gd name="connsiteX10" fmla="*/ 74866 w 204692"/>
                <a:gd name="connsiteY10" fmla="*/ 198787 h 204692"/>
                <a:gd name="connsiteX11" fmla="*/ 74866 w 204692"/>
                <a:gd name="connsiteY11" fmla="*/ 135731 h 204692"/>
                <a:gd name="connsiteX12" fmla="*/ 74866 w 204692"/>
                <a:gd name="connsiteY12" fmla="*/ 129826 h 204692"/>
                <a:gd name="connsiteX13" fmla="*/ 68961 w 204692"/>
                <a:gd name="connsiteY13" fmla="*/ 129826 h 204692"/>
                <a:gd name="connsiteX14" fmla="*/ 5905 w 204692"/>
                <a:gd name="connsiteY14" fmla="*/ 129826 h 204692"/>
                <a:gd name="connsiteX15" fmla="*/ 5905 w 204692"/>
                <a:gd name="connsiteY15" fmla="*/ 74867 h 204692"/>
                <a:gd name="connsiteX16" fmla="*/ 68961 w 204692"/>
                <a:gd name="connsiteY16" fmla="*/ 74867 h 204692"/>
                <a:gd name="connsiteX17" fmla="*/ 74866 w 204692"/>
                <a:gd name="connsiteY17" fmla="*/ 74867 h 204692"/>
                <a:gd name="connsiteX18" fmla="*/ 74866 w 204692"/>
                <a:gd name="connsiteY18" fmla="*/ 68961 h 204692"/>
                <a:gd name="connsiteX19" fmla="*/ 74866 w 204692"/>
                <a:gd name="connsiteY19" fmla="*/ 5906 h 204692"/>
                <a:gd name="connsiteX20" fmla="*/ 129826 w 204692"/>
                <a:gd name="connsiteY20" fmla="*/ 5906 h 204692"/>
                <a:gd name="connsiteX21" fmla="*/ 135731 w 204692"/>
                <a:gd name="connsiteY21" fmla="*/ 0 h 204692"/>
                <a:gd name="connsiteX22" fmla="*/ 68961 w 204692"/>
                <a:gd name="connsiteY22" fmla="*/ 0 h 204692"/>
                <a:gd name="connsiteX23" fmla="*/ 68961 w 204692"/>
                <a:gd name="connsiteY23" fmla="*/ 68961 h 204692"/>
                <a:gd name="connsiteX24" fmla="*/ 0 w 204692"/>
                <a:gd name="connsiteY24" fmla="*/ 68961 h 204692"/>
                <a:gd name="connsiteX25" fmla="*/ 0 w 204692"/>
                <a:gd name="connsiteY25" fmla="*/ 135731 h 204692"/>
                <a:gd name="connsiteX26" fmla="*/ 68961 w 204692"/>
                <a:gd name="connsiteY26" fmla="*/ 135731 h 204692"/>
                <a:gd name="connsiteX27" fmla="*/ 68961 w 204692"/>
                <a:gd name="connsiteY27" fmla="*/ 204692 h 204692"/>
                <a:gd name="connsiteX28" fmla="*/ 135731 w 204692"/>
                <a:gd name="connsiteY28" fmla="*/ 204692 h 204692"/>
                <a:gd name="connsiteX29" fmla="*/ 135731 w 204692"/>
                <a:gd name="connsiteY29" fmla="*/ 135731 h 204692"/>
                <a:gd name="connsiteX30" fmla="*/ 204692 w 204692"/>
                <a:gd name="connsiteY30" fmla="*/ 135731 h 204692"/>
                <a:gd name="connsiteX31" fmla="*/ 204692 w 204692"/>
                <a:gd name="connsiteY31" fmla="*/ 68961 h 204692"/>
                <a:gd name="connsiteX32" fmla="*/ 135731 w 204692"/>
                <a:gd name="connsiteY32" fmla="*/ 68961 h 204692"/>
                <a:gd name="connsiteX33" fmla="*/ 135731 w 204692"/>
                <a:gd name="connsiteY33" fmla="*/ 0 h 204692"/>
                <a:gd name="connsiteX34" fmla="*/ 135731 w 204692"/>
                <a:gd name="connsiteY34" fmla="*/ 0 h 204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04692" h="204692">
                  <a:moveTo>
                    <a:pt x="129826" y="5906"/>
                  </a:moveTo>
                  <a:lnTo>
                    <a:pt x="129826" y="68961"/>
                  </a:lnTo>
                  <a:lnTo>
                    <a:pt x="129826" y="74867"/>
                  </a:lnTo>
                  <a:lnTo>
                    <a:pt x="135731" y="74867"/>
                  </a:lnTo>
                  <a:lnTo>
                    <a:pt x="198787" y="74867"/>
                  </a:lnTo>
                  <a:lnTo>
                    <a:pt x="198787" y="129826"/>
                  </a:lnTo>
                  <a:lnTo>
                    <a:pt x="135731" y="129826"/>
                  </a:lnTo>
                  <a:lnTo>
                    <a:pt x="129826" y="129826"/>
                  </a:lnTo>
                  <a:lnTo>
                    <a:pt x="129826" y="135731"/>
                  </a:lnTo>
                  <a:lnTo>
                    <a:pt x="129826" y="198787"/>
                  </a:lnTo>
                  <a:lnTo>
                    <a:pt x="74866" y="198787"/>
                  </a:lnTo>
                  <a:lnTo>
                    <a:pt x="74866" y="135731"/>
                  </a:lnTo>
                  <a:lnTo>
                    <a:pt x="74866" y="129826"/>
                  </a:lnTo>
                  <a:lnTo>
                    <a:pt x="68961" y="129826"/>
                  </a:lnTo>
                  <a:lnTo>
                    <a:pt x="5905" y="129826"/>
                  </a:lnTo>
                  <a:lnTo>
                    <a:pt x="5905" y="74867"/>
                  </a:lnTo>
                  <a:lnTo>
                    <a:pt x="68961" y="74867"/>
                  </a:lnTo>
                  <a:lnTo>
                    <a:pt x="74866" y="74867"/>
                  </a:lnTo>
                  <a:lnTo>
                    <a:pt x="74866" y="68961"/>
                  </a:lnTo>
                  <a:lnTo>
                    <a:pt x="74866" y="5906"/>
                  </a:lnTo>
                  <a:lnTo>
                    <a:pt x="129826" y="5906"/>
                  </a:lnTo>
                  <a:moveTo>
                    <a:pt x="135731" y="0"/>
                  </a:moveTo>
                  <a:lnTo>
                    <a:pt x="68961" y="0"/>
                  </a:lnTo>
                  <a:lnTo>
                    <a:pt x="68961" y="68961"/>
                  </a:lnTo>
                  <a:lnTo>
                    <a:pt x="0" y="68961"/>
                  </a:lnTo>
                  <a:lnTo>
                    <a:pt x="0" y="135731"/>
                  </a:lnTo>
                  <a:lnTo>
                    <a:pt x="68961" y="135731"/>
                  </a:lnTo>
                  <a:lnTo>
                    <a:pt x="68961" y="204692"/>
                  </a:lnTo>
                  <a:lnTo>
                    <a:pt x="135731" y="204692"/>
                  </a:lnTo>
                  <a:lnTo>
                    <a:pt x="135731" y="135731"/>
                  </a:lnTo>
                  <a:lnTo>
                    <a:pt x="204692" y="135731"/>
                  </a:lnTo>
                  <a:lnTo>
                    <a:pt x="204692" y="68961"/>
                  </a:lnTo>
                  <a:lnTo>
                    <a:pt x="135731" y="68961"/>
                  </a:lnTo>
                  <a:lnTo>
                    <a:pt x="135731" y="0"/>
                  </a:lnTo>
                  <a:lnTo>
                    <a:pt x="135731" y="0"/>
                  </a:lnTo>
                  <a:close/>
                </a:path>
              </a:pathLst>
            </a:custGeom>
            <a:gradFill>
              <a:gsLst>
                <a:gs pos="100000">
                  <a:schemeClr val="bg1"/>
                </a:gs>
                <a:gs pos="0">
                  <a:schemeClr val="accent1"/>
                </a:gs>
                <a:gs pos="62000">
                  <a:schemeClr val="accent1">
                    <a:lumMod val="20000"/>
                    <a:lumOff val="80000"/>
                  </a:schemeClr>
                </a:gs>
              </a:gsLst>
              <a:lin ang="0" scaled="0"/>
            </a:gra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mn-ea"/>
                <a:ea typeface="+mn-ea"/>
                <a:cs typeface="+mn-cs"/>
              </a:endParaRPr>
            </a:p>
          </p:txBody>
        </p:sp>
      </p:grpSp>
      <p:sp>
        <p:nvSpPr>
          <p:cNvPr id="2" name="矩形: 圆角 1"/>
          <p:cNvSpPr/>
          <p:nvPr userDrawn="1"/>
        </p:nvSpPr>
        <p:spPr>
          <a:xfrm>
            <a:off x="660400" y="1000721"/>
            <a:ext cx="213122" cy="55957"/>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角 14"/>
          <p:cNvSpPr/>
          <p:nvPr userDrawn="1"/>
        </p:nvSpPr>
        <p:spPr>
          <a:xfrm>
            <a:off x="899141" y="1000721"/>
            <a:ext cx="213122" cy="55957"/>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userDrawn="1"/>
        </p:nvGrpSpPr>
        <p:grpSpPr>
          <a:xfrm>
            <a:off x="0" y="6576119"/>
            <a:ext cx="12192000" cy="281881"/>
            <a:chOff x="-54672" y="5924878"/>
            <a:chExt cx="12192000" cy="281881"/>
          </a:xfrm>
        </p:grpSpPr>
        <p:sp>
          <p:nvSpPr>
            <p:cNvPr id="30" name="任意多边形: 形状 29"/>
            <p:cNvSpPr/>
            <p:nvPr/>
          </p:nvSpPr>
          <p:spPr>
            <a:xfrm flipV="1">
              <a:off x="-54672" y="5924878"/>
              <a:ext cx="12192000" cy="59177"/>
            </a:xfrm>
            <a:custGeom>
              <a:avLst/>
              <a:gdLst>
                <a:gd name="connsiteX0" fmla="*/ 0 w 12192000"/>
                <a:gd name="connsiteY0" fmla="*/ 0 h 229926"/>
                <a:gd name="connsiteX1" fmla="*/ 12192000 w 12192000"/>
                <a:gd name="connsiteY1" fmla="*/ 0 h 229926"/>
                <a:gd name="connsiteX2" fmla="*/ 12192000 w 12192000"/>
                <a:gd name="connsiteY2" fmla="*/ 229926 h 229926"/>
                <a:gd name="connsiteX3" fmla="*/ 0 w 12192000"/>
                <a:gd name="connsiteY3" fmla="*/ 229926 h 229926"/>
              </a:gdLst>
              <a:ahLst/>
              <a:cxnLst>
                <a:cxn ang="0">
                  <a:pos x="connsiteX0" y="connsiteY0"/>
                </a:cxn>
                <a:cxn ang="0">
                  <a:pos x="connsiteX1" y="connsiteY1"/>
                </a:cxn>
                <a:cxn ang="0">
                  <a:pos x="connsiteX2" y="connsiteY2"/>
                </a:cxn>
                <a:cxn ang="0">
                  <a:pos x="connsiteX3" y="connsiteY3"/>
                </a:cxn>
              </a:cxnLst>
              <a:rect l="l" t="t" r="r" b="b"/>
              <a:pathLst>
                <a:path w="12192000" h="229926">
                  <a:moveTo>
                    <a:pt x="0" y="0"/>
                  </a:moveTo>
                  <a:lnTo>
                    <a:pt x="12192000" y="0"/>
                  </a:lnTo>
                  <a:lnTo>
                    <a:pt x="12192000" y="229926"/>
                  </a:lnTo>
                  <a:lnTo>
                    <a:pt x="0" y="22992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1" name="任意多边形: 形状 30"/>
            <p:cNvSpPr/>
            <p:nvPr/>
          </p:nvSpPr>
          <p:spPr>
            <a:xfrm>
              <a:off x="-54672" y="5976833"/>
              <a:ext cx="12192000" cy="229926"/>
            </a:xfrm>
            <a:custGeom>
              <a:avLst/>
              <a:gdLst>
                <a:gd name="connsiteX0" fmla="*/ 0 w 12192000"/>
                <a:gd name="connsiteY0" fmla="*/ 0 h 229926"/>
                <a:gd name="connsiteX1" fmla="*/ 12192000 w 12192000"/>
                <a:gd name="connsiteY1" fmla="*/ 0 h 229926"/>
                <a:gd name="connsiteX2" fmla="*/ 12192000 w 12192000"/>
                <a:gd name="connsiteY2" fmla="*/ 229926 h 229926"/>
                <a:gd name="connsiteX3" fmla="*/ 0 w 12192000"/>
                <a:gd name="connsiteY3" fmla="*/ 229926 h 229926"/>
              </a:gdLst>
              <a:ahLst/>
              <a:cxnLst>
                <a:cxn ang="0">
                  <a:pos x="connsiteX0" y="connsiteY0"/>
                </a:cxn>
                <a:cxn ang="0">
                  <a:pos x="connsiteX1" y="connsiteY1"/>
                </a:cxn>
                <a:cxn ang="0">
                  <a:pos x="connsiteX2" y="connsiteY2"/>
                </a:cxn>
                <a:cxn ang="0">
                  <a:pos x="connsiteX3" y="connsiteY3"/>
                </a:cxn>
              </a:cxnLst>
              <a:rect l="l" t="t" r="r" b="b"/>
              <a:pathLst>
                <a:path w="12192000" h="229926">
                  <a:moveTo>
                    <a:pt x="0" y="0"/>
                  </a:moveTo>
                  <a:lnTo>
                    <a:pt x="12192000" y="0"/>
                  </a:lnTo>
                  <a:lnTo>
                    <a:pt x="12192000" y="229926"/>
                  </a:lnTo>
                  <a:lnTo>
                    <a:pt x="0" y="22992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8" name="组合 17"/>
            <p:cNvGrpSpPr/>
            <p:nvPr/>
          </p:nvGrpSpPr>
          <p:grpSpPr>
            <a:xfrm>
              <a:off x="74762" y="6018644"/>
              <a:ext cx="11933133" cy="146304"/>
              <a:chOff x="-161273" y="7844480"/>
              <a:chExt cx="11933133" cy="146304"/>
            </a:xfrm>
          </p:grpSpPr>
          <p:grpSp>
            <p:nvGrpSpPr>
              <p:cNvPr id="19" name="组合 18"/>
              <p:cNvGrpSpPr>
                <a:grpSpLocks noChangeAspect="1"/>
              </p:cNvGrpSpPr>
              <p:nvPr/>
            </p:nvGrpSpPr>
            <p:grpSpPr>
              <a:xfrm>
                <a:off x="-161273" y="7844480"/>
                <a:ext cx="146140" cy="146304"/>
                <a:chOff x="3892870" y="-9542"/>
                <a:chExt cx="666946" cy="667704"/>
              </a:xfrm>
            </p:grpSpPr>
            <p:sp>
              <p:nvSpPr>
                <p:cNvPr id="26" name="泪滴形 25"/>
                <p:cNvSpPr/>
                <p:nvPr/>
              </p:nvSpPr>
              <p:spPr>
                <a:xfrm>
                  <a:off x="3892870" y="376201"/>
                  <a:ext cx="281961" cy="281961"/>
                </a:xfrm>
                <a:prstGeom prst="teardrop">
                  <a:avLst/>
                </a:prstGeom>
                <a:noFill/>
                <a:ln w="6350" cap="flat" cmpd="sng" algn="ctr">
                  <a:solidFill>
                    <a:schemeClr val="bg1">
                      <a:alpha val="4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泪滴形 26"/>
                <p:cNvSpPr/>
                <p:nvPr/>
              </p:nvSpPr>
              <p:spPr>
                <a:xfrm flipH="1">
                  <a:off x="4277854" y="376199"/>
                  <a:ext cx="281962" cy="281963"/>
                </a:xfrm>
                <a:prstGeom prst="teardrop">
                  <a:avLst/>
                </a:prstGeom>
                <a:noFill/>
                <a:ln w="6350" cap="flat" cmpd="sng" algn="ctr">
                  <a:solidFill>
                    <a:schemeClr val="bg1">
                      <a:alpha val="4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泪滴形 27"/>
                <p:cNvSpPr/>
                <p:nvPr/>
              </p:nvSpPr>
              <p:spPr>
                <a:xfrm flipV="1">
                  <a:off x="3892870" y="-9542"/>
                  <a:ext cx="281962" cy="281963"/>
                </a:xfrm>
                <a:prstGeom prst="teardrop">
                  <a:avLst/>
                </a:prstGeom>
                <a:noFill/>
                <a:ln w="6350" cap="flat" cmpd="sng" algn="ctr">
                  <a:solidFill>
                    <a:schemeClr val="bg1">
                      <a:alpha val="4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泪滴形 28"/>
                <p:cNvSpPr/>
                <p:nvPr/>
              </p:nvSpPr>
              <p:spPr>
                <a:xfrm flipH="1" flipV="1">
                  <a:off x="4277846" y="-9542"/>
                  <a:ext cx="281962" cy="281963"/>
                </a:xfrm>
                <a:prstGeom prst="teardrop">
                  <a:avLst/>
                </a:prstGeom>
                <a:noFill/>
                <a:ln w="6350" cap="flat" cmpd="sng" algn="ctr">
                  <a:solidFill>
                    <a:schemeClr val="bg1">
                      <a:alpha val="4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a:grpSpLocks noChangeAspect="1"/>
              </p:cNvGrpSpPr>
              <p:nvPr/>
            </p:nvGrpSpPr>
            <p:grpSpPr>
              <a:xfrm>
                <a:off x="11625720" y="7844480"/>
                <a:ext cx="146140" cy="146304"/>
                <a:chOff x="3892870" y="-9542"/>
                <a:chExt cx="666946" cy="667704"/>
              </a:xfrm>
            </p:grpSpPr>
            <p:sp>
              <p:nvSpPr>
                <p:cNvPr id="22" name="泪滴形 21"/>
                <p:cNvSpPr/>
                <p:nvPr/>
              </p:nvSpPr>
              <p:spPr>
                <a:xfrm>
                  <a:off x="3892870" y="376201"/>
                  <a:ext cx="281961" cy="281961"/>
                </a:xfrm>
                <a:prstGeom prst="teardrop">
                  <a:avLst/>
                </a:prstGeom>
                <a:noFill/>
                <a:ln w="6350" cap="flat" cmpd="sng" algn="ctr">
                  <a:solidFill>
                    <a:schemeClr val="bg1">
                      <a:alpha val="4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泪滴形 22"/>
                <p:cNvSpPr/>
                <p:nvPr/>
              </p:nvSpPr>
              <p:spPr>
                <a:xfrm flipH="1">
                  <a:off x="4277854" y="376199"/>
                  <a:ext cx="281962" cy="281963"/>
                </a:xfrm>
                <a:prstGeom prst="teardrop">
                  <a:avLst/>
                </a:prstGeom>
                <a:noFill/>
                <a:ln w="6350" cap="flat" cmpd="sng" algn="ctr">
                  <a:solidFill>
                    <a:schemeClr val="bg1">
                      <a:alpha val="4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泪滴形 23"/>
                <p:cNvSpPr/>
                <p:nvPr/>
              </p:nvSpPr>
              <p:spPr>
                <a:xfrm flipV="1">
                  <a:off x="3892870" y="-9542"/>
                  <a:ext cx="281962" cy="281963"/>
                </a:xfrm>
                <a:prstGeom prst="teardrop">
                  <a:avLst/>
                </a:prstGeom>
                <a:noFill/>
                <a:ln w="6350" cap="flat" cmpd="sng" algn="ctr">
                  <a:solidFill>
                    <a:schemeClr val="bg1">
                      <a:alpha val="4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泪滴形 24"/>
                <p:cNvSpPr/>
                <p:nvPr/>
              </p:nvSpPr>
              <p:spPr>
                <a:xfrm flipH="1" flipV="1">
                  <a:off x="4277846" y="-9542"/>
                  <a:ext cx="281962" cy="281963"/>
                </a:xfrm>
                <a:prstGeom prst="teardrop">
                  <a:avLst/>
                </a:prstGeom>
                <a:noFill/>
                <a:ln w="6350" cap="flat" cmpd="sng" algn="ctr">
                  <a:solidFill>
                    <a:schemeClr val="bg1">
                      <a:alpha val="4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1" name="直接连接符 20"/>
              <p:cNvCxnSpPr/>
              <p:nvPr/>
            </p:nvCxnSpPr>
            <p:spPr>
              <a:xfrm>
                <a:off x="119807" y="7917632"/>
                <a:ext cx="11370972" cy="0"/>
              </a:xfrm>
              <a:prstGeom prst="line">
                <a:avLst/>
              </a:prstGeom>
              <a:ln>
                <a:solidFill>
                  <a:schemeClr val="bg1">
                    <a:alpha val="40000"/>
                  </a:schemeClr>
                </a:solidFill>
                <a:prstDash val="dashDot"/>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内容页2">
    <p:spTree>
      <p:nvGrpSpPr>
        <p:cNvPr id="1" name=""/>
        <p:cNvGrpSpPr/>
        <p:nvPr/>
      </p:nvGrpSpPr>
      <p:grpSpPr>
        <a:xfrm>
          <a:off x="0" y="0"/>
          <a:ext cx="0" cy="0"/>
          <a:chOff x="0" y="0"/>
          <a:chExt cx="0" cy="0"/>
        </a:xfrm>
      </p:grpSpPr>
      <p:cxnSp>
        <p:nvCxnSpPr>
          <p:cNvPr id="14" name="直接连接符 13"/>
          <p:cNvCxnSpPr/>
          <p:nvPr userDrawn="1"/>
        </p:nvCxnSpPr>
        <p:spPr>
          <a:xfrm>
            <a:off x="1077913" y="1028700"/>
            <a:ext cx="10440987" cy="0"/>
          </a:xfrm>
          <a:prstGeom prst="line">
            <a:avLst/>
          </a:prstGeom>
          <a:ln w="9525" cap="rnd"/>
        </p:spPr>
        <p:style>
          <a:lnRef idx="1">
            <a:schemeClr val="accent1"/>
          </a:lnRef>
          <a:fillRef idx="0">
            <a:schemeClr val="accent1"/>
          </a:fillRef>
          <a:effectRef idx="0">
            <a:schemeClr val="accent1"/>
          </a:effectRef>
          <a:fontRef idx="minor">
            <a:schemeClr val="tx1"/>
          </a:fontRef>
        </p:style>
      </p:cxnSp>
      <p:grpSp>
        <p:nvGrpSpPr>
          <p:cNvPr id="6" name="组合 5"/>
          <p:cNvGrpSpPr/>
          <p:nvPr userDrawn="1"/>
        </p:nvGrpSpPr>
        <p:grpSpPr>
          <a:xfrm>
            <a:off x="660400" y="464357"/>
            <a:ext cx="531868" cy="473394"/>
            <a:chOff x="635859" y="429803"/>
            <a:chExt cx="531868" cy="473394"/>
          </a:xfrm>
        </p:grpSpPr>
        <p:sp>
          <p:nvSpPr>
            <p:cNvPr id="7" name="任意多边形: 形状 6"/>
            <p:cNvSpPr/>
            <p:nvPr/>
          </p:nvSpPr>
          <p:spPr>
            <a:xfrm>
              <a:off x="693471" y="429803"/>
              <a:ext cx="274546" cy="274545"/>
            </a:xfrm>
            <a:custGeom>
              <a:avLst/>
              <a:gdLst>
                <a:gd name="connsiteX0" fmla="*/ 303657 w 478821"/>
                <a:gd name="connsiteY0" fmla="*/ 13811 h 478821"/>
                <a:gd name="connsiteX1" fmla="*/ 303657 w 478821"/>
                <a:gd name="connsiteY1" fmla="*/ 161353 h 478821"/>
                <a:gd name="connsiteX2" fmla="*/ 303657 w 478821"/>
                <a:gd name="connsiteY2" fmla="*/ 175165 h 478821"/>
                <a:gd name="connsiteX3" fmla="*/ 317468 w 478821"/>
                <a:gd name="connsiteY3" fmla="*/ 175165 h 478821"/>
                <a:gd name="connsiteX4" fmla="*/ 465010 w 478821"/>
                <a:gd name="connsiteY4" fmla="*/ 175165 h 478821"/>
                <a:gd name="connsiteX5" fmla="*/ 465010 w 478821"/>
                <a:gd name="connsiteY5" fmla="*/ 303752 h 478821"/>
                <a:gd name="connsiteX6" fmla="*/ 317468 w 478821"/>
                <a:gd name="connsiteY6" fmla="*/ 303752 h 478821"/>
                <a:gd name="connsiteX7" fmla="*/ 303657 w 478821"/>
                <a:gd name="connsiteY7" fmla="*/ 303752 h 478821"/>
                <a:gd name="connsiteX8" fmla="*/ 303657 w 478821"/>
                <a:gd name="connsiteY8" fmla="*/ 317564 h 478821"/>
                <a:gd name="connsiteX9" fmla="*/ 303657 w 478821"/>
                <a:gd name="connsiteY9" fmla="*/ 465106 h 478821"/>
                <a:gd name="connsiteX10" fmla="*/ 175069 w 478821"/>
                <a:gd name="connsiteY10" fmla="*/ 465106 h 478821"/>
                <a:gd name="connsiteX11" fmla="*/ 175069 w 478821"/>
                <a:gd name="connsiteY11" fmla="*/ 317468 h 478821"/>
                <a:gd name="connsiteX12" fmla="*/ 175069 w 478821"/>
                <a:gd name="connsiteY12" fmla="*/ 303657 h 478821"/>
                <a:gd name="connsiteX13" fmla="*/ 161258 w 478821"/>
                <a:gd name="connsiteY13" fmla="*/ 303657 h 478821"/>
                <a:gd name="connsiteX14" fmla="*/ 13716 w 478821"/>
                <a:gd name="connsiteY14" fmla="*/ 303657 h 478821"/>
                <a:gd name="connsiteX15" fmla="*/ 13716 w 478821"/>
                <a:gd name="connsiteY15" fmla="*/ 175070 h 478821"/>
                <a:gd name="connsiteX16" fmla="*/ 161258 w 478821"/>
                <a:gd name="connsiteY16" fmla="*/ 175070 h 478821"/>
                <a:gd name="connsiteX17" fmla="*/ 175069 w 478821"/>
                <a:gd name="connsiteY17" fmla="*/ 175070 h 478821"/>
                <a:gd name="connsiteX18" fmla="*/ 175069 w 478821"/>
                <a:gd name="connsiteY18" fmla="*/ 161258 h 478821"/>
                <a:gd name="connsiteX19" fmla="*/ 175069 w 478821"/>
                <a:gd name="connsiteY19" fmla="*/ 13811 h 478821"/>
                <a:gd name="connsiteX20" fmla="*/ 303657 w 478821"/>
                <a:gd name="connsiteY20" fmla="*/ 13811 h 478821"/>
                <a:gd name="connsiteX21" fmla="*/ 317468 w 478821"/>
                <a:gd name="connsiteY21" fmla="*/ 0 h 478821"/>
                <a:gd name="connsiteX22" fmla="*/ 161353 w 478821"/>
                <a:gd name="connsiteY22" fmla="*/ 0 h 478821"/>
                <a:gd name="connsiteX23" fmla="*/ 161353 w 478821"/>
                <a:gd name="connsiteY23" fmla="*/ 161353 h 478821"/>
                <a:gd name="connsiteX24" fmla="*/ 0 w 478821"/>
                <a:gd name="connsiteY24" fmla="*/ 161353 h 478821"/>
                <a:gd name="connsiteX25" fmla="*/ 0 w 478821"/>
                <a:gd name="connsiteY25" fmla="*/ 317468 h 478821"/>
                <a:gd name="connsiteX26" fmla="*/ 161353 w 478821"/>
                <a:gd name="connsiteY26" fmla="*/ 317468 h 478821"/>
                <a:gd name="connsiteX27" fmla="*/ 161353 w 478821"/>
                <a:gd name="connsiteY27" fmla="*/ 478822 h 478821"/>
                <a:gd name="connsiteX28" fmla="*/ 317468 w 478821"/>
                <a:gd name="connsiteY28" fmla="*/ 478822 h 478821"/>
                <a:gd name="connsiteX29" fmla="*/ 317468 w 478821"/>
                <a:gd name="connsiteY29" fmla="*/ 317468 h 478821"/>
                <a:gd name="connsiteX30" fmla="*/ 478822 w 478821"/>
                <a:gd name="connsiteY30" fmla="*/ 317468 h 478821"/>
                <a:gd name="connsiteX31" fmla="*/ 478822 w 478821"/>
                <a:gd name="connsiteY31" fmla="*/ 161353 h 478821"/>
                <a:gd name="connsiteX32" fmla="*/ 317468 w 478821"/>
                <a:gd name="connsiteY32" fmla="*/ 161353 h 478821"/>
                <a:gd name="connsiteX33" fmla="*/ 317468 w 478821"/>
                <a:gd name="connsiteY33" fmla="*/ 0 h 478821"/>
                <a:gd name="connsiteX34" fmla="*/ 317468 w 478821"/>
                <a:gd name="connsiteY34" fmla="*/ 0 h 478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478821" h="478821">
                  <a:moveTo>
                    <a:pt x="303657" y="13811"/>
                  </a:moveTo>
                  <a:lnTo>
                    <a:pt x="303657" y="161353"/>
                  </a:lnTo>
                  <a:lnTo>
                    <a:pt x="303657" y="175165"/>
                  </a:lnTo>
                  <a:lnTo>
                    <a:pt x="317468" y="175165"/>
                  </a:lnTo>
                  <a:lnTo>
                    <a:pt x="465010" y="175165"/>
                  </a:lnTo>
                  <a:lnTo>
                    <a:pt x="465010" y="303752"/>
                  </a:lnTo>
                  <a:lnTo>
                    <a:pt x="317468" y="303752"/>
                  </a:lnTo>
                  <a:lnTo>
                    <a:pt x="303657" y="303752"/>
                  </a:lnTo>
                  <a:lnTo>
                    <a:pt x="303657" y="317564"/>
                  </a:lnTo>
                  <a:lnTo>
                    <a:pt x="303657" y="465106"/>
                  </a:lnTo>
                  <a:lnTo>
                    <a:pt x="175069" y="465106"/>
                  </a:lnTo>
                  <a:lnTo>
                    <a:pt x="175069" y="317468"/>
                  </a:lnTo>
                  <a:lnTo>
                    <a:pt x="175069" y="303657"/>
                  </a:lnTo>
                  <a:lnTo>
                    <a:pt x="161258" y="303657"/>
                  </a:lnTo>
                  <a:lnTo>
                    <a:pt x="13716" y="303657"/>
                  </a:lnTo>
                  <a:lnTo>
                    <a:pt x="13716" y="175070"/>
                  </a:lnTo>
                  <a:lnTo>
                    <a:pt x="161258" y="175070"/>
                  </a:lnTo>
                  <a:lnTo>
                    <a:pt x="175069" y="175070"/>
                  </a:lnTo>
                  <a:lnTo>
                    <a:pt x="175069" y="161258"/>
                  </a:lnTo>
                  <a:lnTo>
                    <a:pt x="175069" y="13811"/>
                  </a:lnTo>
                  <a:lnTo>
                    <a:pt x="303657" y="13811"/>
                  </a:lnTo>
                  <a:moveTo>
                    <a:pt x="317468" y="0"/>
                  </a:moveTo>
                  <a:lnTo>
                    <a:pt x="161353" y="0"/>
                  </a:lnTo>
                  <a:lnTo>
                    <a:pt x="161353" y="161353"/>
                  </a:lnTo>
                  <a:lnTo>
                    <a:pt x="0" y="161353"/>
                  </a:lnTo>
                  <a:lnTo>
                    <a:pt x="0" y="317468"/>
                  </a:lnTo>
                  <a:lnTo>
                    <a:pt x="161353" y="317468"/>
                  </a:lnTo>
                  <a:lnTo>
                    <a:pt x="161353" y="478822"/>
                  </a:lnTo>
                  <a:lnTo>
                    <a:pt x="317468" y="478822"/>
                  </a:lnTo>
                  <a:lnTo>
                    <a:pt x="317468" y="317468"/>
                  </a:lnTo>
                  <a:lnTo>
                    <a:pt x="478822" y="317468"/>
                  </a:lnTo>
                  <a:lnTo>
                    <a:pt x="478822" y="161353"/>
                  </a:lnTo>
                  <a:lnTo>
                    <a:pt x="317468" y="161353"/>
                  </a:lnTo>
                  <a:lnTo>
                    <a:pt x="317468" y="0"/>
                  </a:lnTo>
                  <a:lnTo>
                    <a:pt x="317468" y="0"/>
                  </a:lnTo>
                  <a:close/>
                </a:path>
              </a:pathLst>
            </a:custGeom>
            <a:gradFill>
              <a:gsLst>
                <a:gs pos="100000">
                  <a:schemeClr val="bg1"/>
                </a:gs>
                <a:gs pos="0">
                  <a:schemeClr val="accent1"/>
                </a:gs>
                <a:gs pos="62000">
                  <a:schemeClr val="accent1">
                    <a:lumMod val="20000"/>
                    <a:lumOff val="80000"/>
                  </a:schemeClr>
                </a:gs>
              </a:gsLst>
              <a:lin ang="0" scaled="0"/>
            </a:gra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mn-ea"/>
                <a:ea typeface="+mn-ea"/>
                <a:cs typeface="+mn-cs"/>
              </a:endParaRPr>
            </a:p>
          </p:txBody>
        </p:sp>
        <p:sp>
          <p:nvSpPr>
            <p:cNvPr id="8" name="任意多边形: 形状 7"/>
            <p:cNvSpPr/>
            <p:nvPr/>
          </p:nvSpPr>
          <p:spPr>
            <a:xfrm>
              <a:off x="635859" y="710323"/>
              <a:ext cx="177800" cy="177855"/>
            </a:xfrm>
            <a:custGeom>
              <a:avLst/>
              <a:gdLst>
                <a:gd name="connsiteX0" fmla="*/ 311753 w 311753"/>
                <a:gd name="connsiteY0" fmla="*/ 105061 h 311848"/>
                <a:gd name="connsiteX1" fmla="*/ 206693 w 311753"/>
                <a:gd name="connsiteY1" fmla="*/ 105061 h 311848"/>
                <a:gd name="connsiteX2" fmla="*/ 206693 w 311753"/>
                <a:gd name="connsiteY2" fmla="*/ 0 h 311848"/>
                <a:gd name="connsiteX3" fmla="*/ 105061 w 311753"/>
                <a:gd name="connsiteY3" fmla="*/ 0 h 311848"/>
                <a:gd name="connsiteX4" fmla="*/ 105061 w 311753"/>
                <a:gd name="connsiteY4" fmla="*/ 105061 h 311848"/>
                <a:gd name="connsiteX5" fmla="*/ 0 w 311753"/>
                <a:gd name="connsiteY5" fmla="*/ 105061 h 311848"/>
                <a:gd name="connsiteX6" fmla="*/ 0 w 311753"/>
                <a:gd name="connsiteY6" fmla="*/ 206788 h 311848"/>
                <a:gd name="connsiteX7" fmla="*/ 105061 w 311753"/>
                <a:gd name="connsiteY7" fmla="*/ 206788 h 311848"/>
                <a:gd name="connsiteX8" fmla="*/ 105061 w 311753"/>
                <a:gd name="connsiteY8" fmla="*/ 311848 h 311848"/>
                <a:gd name="connsiteX9" fmla="*/ 206693 w 311753"/>
                <a:gd name="connsiteY9" fmla="*/ 311848 h 311848"/>
                <a:gd name="connsiteX10" fmla="*/ 206693 w 311753"/>
                <a:gd name="connsiteY10" fmla="*/ 206788 h 311848"/>
                <a:gd name="connsiteX11" fmla="*/ 311753 w 311753"/>
                <a:gd name="connsiteY11" fmla="*/ 206788 h 311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1753" h="311848">
                  <a:moveTo>
                    <a:pt x="311753" y="105061"/>
                  </a:moveTo>
                  <a:lnTo>
                    <a:pt x="206693" y="105061"/>
                  </a:lnTo>
                  <a:lnTo>
                    <a:pt x="206693" y="0"/>
                  </a:lnTo>
                  <a:lnTo>
                    <a:pt x="105061" y="0"/>
                  </a:lnTo>
                  <a:lnTo>
                    <a:pt x="105061" y="105061"/>
                  </a:lnTo>
                  <a:lnTo>
                    <a:pt x="0" y="105061"/>
                  </a:lnTo>
                  <a:lnTo>
                    <a:pt x="0" y="206788"/>
                  </a:lnTo>
                  <a:lnTo>
                    <a:pt x="105061" y="206788"/>
                  </a:lnTo>
                  <a:lnTo>
                    <a:pt x="105061" y="311848"/>
                  </a:lnTo>
                  <a:lnTo>
                    <a:pt x="206693" y="311848"/>
                  </a:lnTo>
                  <a:lnTo>
                    <a:pt x="206693" y="206788"/>
                  </a:lnTo>
                  <a:lnTo>
                    <a:pt x="311753" y="206788"/>
                  </a:lnTo>
                  <a:close/>
                </a:path>
              </a:pathLst>
            </a:custGeom>
            <a:gradFill>
              <a:gsLst>
                <a:gs pos="100000">
                  <a:schemeClr val="bg1"/>
                </a:gs>
                <a:gs pos="0">
                  <a:schemeClr val="accent1"/>
                </a:gs>
                <a:gs pos="62000">
                  <a:schemeClr val="accent1">
                    <a:lumMod val="20000"/>
                    <a:lumOff val="80000"/>
                  </a:schemeClr>
                </a:gs>
              </a:gsLst>
              <a:lin ang="0" scaled="0"/>
            </a:gra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mn-ea"/>
                <a:ea typeface="+mn-ea"/>
                <a:cs typeface="+mn-cs"/>
              </a:endParaRPr>
            </a:p>
          </p:txBody>
        </p:sp>
        <p:sp>
          <p:nvSpPr>
            <p:cNvPr id="9" name="任意多边形: 形状 8"/>
            <p:cNvSpPr/>
            <p:nvPr/>
          </p:nvSpPr>
          <p:spPr>
            <a:xfrm>
              <a:off x="794596" y="530066"/>
              <a:ext cx="373131" cy="373131"/>
            </a:xfrm>
            <a:custGeom>
              <a:avLst/>
              <a:gdLst>
                <a:gd name="connsiteX0" fmla="*/ 540353 w 540353"/>
                <a:gd name="connsiteY0" fmla="*/ 182118 h 540353"/>
                <a:gd name="connsiteX1" fmla="*/ 358235 w 540353"/>
                <a:gd name="connsiteY1" fmla="*/ 182118 h 540353"/>
                <a:gd name="connsiteX2" fmla="*/ 358235 w 540353"/>
                <a:gd name="connsiteY2" fmla="*/ 0 h 540353"/>
                <a:gd name="connsiteX3" fmla="*/ 182118 w 540353"/>
                <a:gd name="connsiteY3" fmla="*/ 0 h 540353"/>
                <a:gd name="connsiteX4" fmla="*/ 182118 w 540353"/>
                <a:gd name="connsiteY4" fmla="*/ 182118 h 540353"/>
                <a:gd name="connsiteX5" fmla="*/ 0 w 540353"/>
                <a:gd name="connsiteY5" fmla="*/ 182118 h 540353"/>
                <a:gd name="connsiteX6" fmla="*/ 0 w 540353"/>
                <a:gd name="connsiteY6" fmla="*/ 358331 h 540353"/>
                <a:gd name="connsiteX7" fmla="*/ 182118 w 540353"/>
                <a:gd name="connsiteY7" fmla="*/ 358331 h 540353"/>
                <a:gd name="connsiteX8" fmla="*/ 182118 w 540353"/>
                <a:gd name="connsiteY8" fmla="*/ 540353 h 540353"/>
                <a:gd name="connsiteX9" fmla="*/ 358235 w 540353"/>
                <a:gd name="connsiteY9" fmla="*/ 540353 h 540353"/>
                <a:gd name="connsiteX10" fmla="*/ 358235 w 540353"/>
                <a:gd name="connsiteY10" fmla="*/ 358331 h 540353"/>
                <a:gd name="connsiteX11" fmla="*/ 540353 w 540353"/>
                <a:gd name="connsiteY11" fmla="*/ 358331 h 540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40353" h="540353">
                  <a:moveTo>
                    <a:pt x="540353" y="182118"/>
                  </a:moveTo>
                  <a:lnTo>
                    <a:pt x="358235" y="182118"/>
                  </a:lnTo>
                  <a:lnTo>
                    <a:pt x="358235" y="0"/>
                  </a:lnTo>
                  <a:lnTo>
                    <a:pt x="182118" y="0"/>
                  </a:lnTo>
                  <a:lnTo>
                    <a:pt x="182118" y="182118"/>
                  </a:lnTo>
                  <a:lnTo>
                    <a:pt x="0" y="182118"/>
                  </a:lnTo>
                  <a:lnTo>
                    <a:pt x="0" y="358331"/>
                  </a:lnTo>
                  <a:lnTo>
                    <a:pt x="182118" y="358331"/>
                  </a:lnTo>
                  <a:lnTo>
                    <a:pt x="182118" y="540353"/>
                  </a:lnTo>
                  <a:lnTo>
                    <a:pt x="358235" y="540353"/>
                  </a:lnTo>
                  <a:lnTo>
                    <a:pt x="358235" y="358331"/>
                  </a:lnTo>
                  <a:lnTo>
                    <a:pt x="540353" y="358331"/>
                  </a:lnTo>
                  <a:close/>
                </a:path>
              </a:pathLst>
            </a:custGeom>
            <a:gradFill>
              <a:gsLst>
                <a:gs pos="100000">
                  <a:schemeClr val="bg1"/>
                </a:gs>
                <a:gs pos="0">
                  <a:schemeClr val="accent1"/>
                </a:gs>
                <a:gs pos="62000">
                  <a:schemeClr val="accent1">
                    <a:lumMod val="20000"/>
                    <a:lumOff val="80000"/>
                  </a:schemeClr>
                </a:gs>
              </a:gsLst>
              <a:lin ang="0" scaled="0"/>
            </a:gra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mn-ea"/>
                <a:ea typeface="+mn-ea"/>
                <a:cs typeface="+mn-cs"/>
              </a:endParaRPr>
            </a:p>
          </p:txBody>
        </p:sp>
        <p:sp>
          <p:nvSpPr>
            <p:cNvPr id="13" name="任意多边形: 形状 12"/>
            <p:cNvSpPr/>
            <p:nvPr/>
          </p:nvSpPr>
          <p:spPr>
            <a:xfrm>
              <a:off x="800063" y="748161"/>
              <a:ext cx="81246" cy="81246"/>
            </a:xfrm>
            <a:custGeom>
              <a:avLst/>
              <a:gdLst>
                <a:gd name="connsiteX0" fmla="*/ 129826 w 204692"/>
                <a:gd name="connsiteY0" fmla="*/ 5906 h 204692"/>
                <a:gd name="connsiteX1" fmla="*/ 129826 w 204692"/>
                <a:gd name="connsiteY1" fmla="*/ 68961 h 204692"/>
                <a:gd name="connsiteX2" fmla="*/ 129826 w 204692"/>
                <a:gd name="connsiteY2" fmla="*/ 74867 h 204692"/>
                <a:gd name="connsiteX3" fmla="*/ 135731 w 204692"/>
                <a:gd name="connsiteY3" fmla="*/ 74867 h 204692"/>
                <a:gd name="connsiteX4" fmla="*/ 198787 w 204692"/>
                <a:gd name="connsiteY4" fmla="*/ 74867 h 204692"/>
                <a:gd name="connsiteX5" fmla="*/ 198787 w 204692"/>
                <a:gd name="connsiteY5" fmla="*/ 129826 h 204692"/>
                <a:gd name="connsiteX6" fmla="*/ 135731 w 204692"/>
                <a:gd name="connsiteY6" fmla="*/ 129826 h 204692"/>
                <a:gd name="connsiteX7" fmla="*/ 129826 w 204692"/>
                <a:gd name="connsiteY7" fmla="*/ 129826 h 204692"/>
                <a:gd name="connsiteX8" fmla="*/ 129826 w 204692"/>
                <a:gd name="connsiteY8" fmla="*/ 135731 h 204692"/>
                <a:gd name="connsiteX9" fmla="*/ 129826 w 204692"/>
                <a:gd name="connsiteY9" fmla="*/ 198787 h 204692"/>
                <a:gd name="connsiteX10" fmla="*/ 74866 w 204692"/>
                <a:gd name="connsiteY10" fmla="*/ 198787 h 204692"/>
                <a:gd name="connsiteX11" fmla="*/ 74866 w 204692"/>
                <a:gd name="connsiteY11" fmla="*/ 135731 h 204692"/>
                <a:gd name="connsiteX12" fmla="*/ 74866 w 204692"/>
                <a:gd name="connsiteY12" fmla="*/ 129826 h 204692"/>
                <a:gd name="connsiteX13" fmla="*/ 68961 w 204692"/>
                <a:gd name="connsiteY13" fmla="*/ 129826 h 204692"/>
                <a:gd name="connsiteX14" fmla="*/ 5905 w 204692"/>
                <a:gd name="connsiteY14" fmla="*/ 129826 h 204692"/>
                <a:gd name="connsiteX15" fmla="*/ 5905 w 204692"/>
                <a:gd name="connsiteY15" fmla="*/ 74867 h 204692"/>
                <a:gd name="connsiteX16" fmla="*/ 68961 w 204692"/>
                <a:gd name="connsiteY16" fmla="*/ 74867 h 204692"/>
                <a:gd name="connsiteX17" fmla="*/ 74866 w 204692"/>
                <a:gd name="connsiteY17" fmla="*/ 74867 h 204692"/>
                <a:gd name="connsiteX18" fmla="*/ 74866 w 204692"/>
                <a:gd name="connsiteY18" fmla="*/ 68961 h 204692"/>
                <a:gd name="connsiteX19" fmla="*/ 74866 w 204692"/>
                <a:gd name="connsiteY19" fmla="*/ 5906 h 204692"/>
                <a:gd name="connsiteX20" fmla="*/ 129826 w 204692"/>
                <a:gd name="connsiteY20" fmla="*/ 5906 h 204692"/>
                <a:gd name="connsiteX21" fmla="*/ 135731 w 204692"/>
                <a:gd name="connsiteY21" fmla="*/ 0 h 204692"/>
                <a:gd name="connsiteX22" fmla="*/ 68961 w 204692"/>
                <a:gd name="connsiteY22" fmla="*/ 0 h 204692"/>
                <a:gd name="connsiteX23" fmla="*/ 68961 w 204692"/>
                <a:gd name="connsiteY23" fmla="*/ 68961 h 204692"/>
                <a:gd name="connsiteX24" fmla="*/ 0 w 204692"/>
                <a:gd name="connsiteY24" fmla="*/ 68961 h 204692"/>
                <a:gd name="connsiteX25" fmla="*/ 0 w 204692"/>
                <a:gd name="connsiteY25" fmla="*/ 135731 h 204692"/>
                <a:gd name="connsiteX26" fmla="*/ 68961 w 204692"/>
                <a:gd name="connsiteY26" fmla="*/ 135731 h 204692"/>
                <a:gd name="connsiteX27" fmla="*/ 68961 w 204692"/>
                <a:gd name="connsiteY27" fmla="*/ 204692 h 204692"/>
                <a:gd name="connsiteX28" fmla="*/ 135731 w 204692"/>
                <a:gd name="connsiteY28" fmla="*/ 204692 h 204692"/>
                <a:gd name="connsiteX29" fmla="*/ 135731 w 204692"/>
                <a:gd name="connsiteY29" fmla="*/ 135731 h 204692"/>
                <a:gd name="connsiteX30" fmla="*/ 204692 w 204692"/>
                <a:gd name="connsiteY30" fmla="*/ 135731 h 204692"/>
                <a:gd name="connsiteX31" fmla="*/ 204692 w 204692"/>
                <a:gd name="connsiteY31" fmla="*/ 68961 h 204692"/>
                <a:gd name="connsiteX32" fmla="*/ 135731 w 204692"/>
                <a:gd name="connsiteY32" fmla="*/ 68961 h 204692"/>
                <a:gd name="connsiteX33" fmla="*/ 135731 w 204692"/>
                <a:gd name="connsiteY33" fmla="*/ 0 h 204692"/>
                <a:gd name="connsiteX34" fmla="*/ 135731 w 204692"/>
                <a:gd name="connsiteY34" fmla="*/ 0 h 204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04692" h="204692">
                  <a:moveTo>
                    <a:pt x="129826" y="5906"/>
                  </a:moveTo>
                  <a:lnTo>
                    <a:pt x="129826" y="68961"/>
                  </a:lnTo>
                  <a:lnTo>
                    <a:pt x="129826" y="74867"/>
                  </a:lnTo>
                  <a:lnTo>
                    <a:pt x="135731" y="74867"/>
                  </a:lnTo>
                  <a:lnTo>
                    <a:pt x="198787" y="74867"/>
                  </a:lnTo>
                  <a:lnTo>
                    <a:pt x="198787" y="129826"/>
                  </a:lnTo>
                  <a:lnTo>
                    <a:pt x="135731" y="129826"/>
                  </a:lnTo>
                  <a:lnTo>
                    <a:pt x="129826" y="129826"/>
                  </a:lnTo>
                  <a:lnTo>
                    <a:pt x="129826" y="135731"/>
                  </a:lnTo>
                  <a:lnTo>
                    <a:pt x="129826" y="198787"/>
                  </a:lnTo>
                  <a:lnTo>
                    <a:pt x="74866" y="198787"/>
                  </a:lnTo>
                  <a:lnTo>
                    <a:pt x="74866" y="135731"/>
                  </a:lnTo>
                  <a:lnTo>
                    <a:pt x="74866" y="129826"/>
                  </a:lnTo>
                  <a:lnTo>
                    <a:pt x="68961" y="129826"/>
                  </a:lnTo>
                  <a:lnTo>
                    <a:pt x="5905" y="129826"/>
                  </a:lnTo>
                  <a:lnTo>
                    <a:pt x="5905" y="74867"/>
                  </a:lnTo>
                  <a:lnTo>
                    <a:pt x="68961" y="74867"/>
                  </a:lnTo>
                  <a:lnTo>
                    <a:pt x="74866" y="74867"/>
                  </a:lnTo>
                  <a:lnTo>
                    <a:pt x="74866" y="68961"/>
                  </a:lnTo>
                  <a:lnTo>
                    <a:pt x="74866" y="5906"/>
                  </a:lnTo>
                  <a:lnTo>
                    <a:pt x="129826" y="5906"/>
                  </a:lnTo>
                  <a:moveTo>
                    <a:pt x="135731" y="0"/>
                  </a:moveTo>
                  <a:lnTo>
                    <a:pt x="68961" y="0"/>
                  </a:lnTo>
                  <a:lnTo>
                    <a:pt x="68961" y="68961"/>
                  </a:lnTo>
                  <a:lnTo>
                    <a:pt x="0" y="68961"/>
                  </a:lnTo>
                  <a:lnTo>
                    <a:pt x="0" y="135731"/>
                  </a:lnTo>
                  <a:lnTo>
                    <a:pt x="68961" y="135731"/>
                  </a:lnTo>
                  <a:lnTo>
                    <a:pt x="68961" y="204692"/>
                  </a:lnTo>
                  <a:lnTo>
                    <a:pt x="135731" y="204692"/>
                  </a:lnTo>
                  <a:lnTo>
                    <a:pt x="135731" y="135731"/>
                  </a:lnTo>
                  <a:lnTo>
                    <a:pt x="204692" y="135731"/>
                  </a:lnTo>
                  <a:lnTo>
                    <a:pt x="204692" y="68961"/>
                  </a:lnTo>
                  <a:lnTo>
                    <a:pt x="135731" y="68961"/>
                  </a:lnTo>
                  <a:lnTo>
                    <a:pt x="135731" y="0"/>
                  </a:lnTo>
                  <a:lnTo>
                    <a:pt x="135731" y="0"/>
                  </a:lnTo>
                  <a:close/>
                </a:path>
              </a:pathLst>
            </a:custGeom>
            <a:gradFill>
              <a:gsLst>
                <a:gs pos="100000">
                  <a:schemeClr val="bg1"/>
                </a:gs>
                <a:gs pos="0">
                  <a:schemeClr val="accent1"/>
                </a:gs>
                <a:gs pos="62000">
                  <a:schemeClr val="accent1">
                    <a:lumMod val="20000"/>
                    <a:lumOff val="80000"/>
                  </a:schemeClr>
                </a:gs>
              </a:gsLst>
              <a:lin ang="0" scaled="0"/>
            </a:gra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mn-ea"/>
                <a:ea typeface="+mn-ea"/>
                <a:cs typeface="+mn-cs"/>
              </a:endParaRPr>
            </a:p>
          </p:txBody>
        </p:sp>
      </p:grpSp>
      <p:sp>
        <p:nvSpPr>
          <p:cNvPr id="2" name="矩形: 圆角 1"/>
          <p:cNvSpPr/>
          <p:nvPr userDrawn="1"/>
        </p:nvSpPr>
        <p:spPr>
          <a:xfrm>
            <a:off x="660400" y="1000721"/>
            <a:ext cx="213122" cy="55957"/>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角 14"/>
          <p:cNvSpPr/>
          <p:nvPr userDrawn="1"/>
        </p:nvSpPr>
        <p:spPr>
          <a:xfrm>
            <a:off x="899141" y="1000721"/>
            <a:ext cx="213122" cy="55957"/>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结尾页">
    <p:spTree>
      <p:nvGrpSpPr>
        <p:cNvPr id="1" name=""/>
        <p:cNvGrpSpPr/>
        <p:nvPr/>
      </p:nvGrpSpPr>
      <p:grpSpPr>
        <a:xfrm>
          <a:off x="0" y="0"/>
          <a:ext cx="0" cy="0"/>
          <a:chOff x="0" y="0"/>
          <a:chExt cx="0" cy="0"/>
        </a:xfrm>
      </p:grpSpPr>
      <p:pic>
        <p:nvPicPr>
          <p:cNvPr id="7" name="图片 6" descr="穿白色衣服的人在房间内玩体感游戏&#10;&#10;低可信度描述已自动生成"/>
          <p:cNvPicPr>
            <a:picLocks noChangeAspect="1"/>
          </p:cNvPicPr>
          <p:nvPr userDrawn="1"/>
        </p:nvPicPr>
        <p:blipFill rotWithShape="1">
          <a:blip r:embed="rId2" cstate="screen">
            <a:alphaModFix amt="10000"/>
            <a:extLst>
              <a:ext uri="{28A0092B-C50C-407E-A947-70E740481C1C}">
                <a14:useLocalDpi xmlns:a14="http://schemas.microsoft.com/office/drawing/2010/main"/>
              </a:ext>
            </a:extLst>
          </a:blip>
          <a:srcRect/>
          <a:stretch>
            <a:fillRect/>
          </a:stretch>
        </p:blipFill>
        <p:spPr>
          <a:xfrm>
            <a:off x="0" y="0"/>
            <a:ext cx="12192000" cy="6858000"/>
          </a:xfrm>
          <a:prstGeom prst="rect">
            <a:avLst/>
          </a:prstGeom>
        </p:spPr>
      </p:pic>
      <p:sp>
        <p:nvSpPr>
          <p:cNvPr id="20" name="任意多边形: 形状 19"/>
          <p:cNvSpPr/>
          <p:nvPr userDrawn="1"/>
        </p:nvSpPr>
        <p:spPr bwMode="auto">
          <a:xfrm>
            <a:off x="0" y="0"/>
            <a:ext cx="1924173" cy="3155904"/>
          </a:xfrm>
          <a:custGeom>
            <a:avLst/>
            <a:gdLst>
              <a:gd name="connsiteX0" fmla="*/ 0 w 1924173"/>
              <a:gd name="connsiteY0" fmla="*/ 0 h 3155904"/>
              <a:gd name="connsiteX1" fmla="*/ 1924173 w 1924173"/>
              <a:gd name="connsiteY1" fmla="*/ 0 h 3155904"/>
              <a:gd name="connsiteX2" fmla="*/ 1790246 w 1924173"/>
              <a:gd name="connsiteY2" fmla="*/ 142598 h 3155904"/>
              <a:gd name="connsiteX3" fmla="*/ 156778 w 1924173"/>
              <a:gd name="connsiteY3" fmla="*/ 2753763 h 3155904"/>
              <a:gd name="connsiteX4" fmla="*/ 0 w 1924173"/>
              <a:gd name="connsiteY4" fmla="*/ 3155904 h 3155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173" h="3155904">
                <a:moveTo>
                  <a:pt x="0" y="0"/>
                </a:moveTo>
                <a:lnTo>
                  <a:pt x="1924173" y="0"/>
                </a:lnTo>
                <a:lnTo>
                  <a:pt x="1790246" y="142598"/>
                </a:lnTo>
                <a:cubicBezTo>
                  <a:pt x="1192673" y="804307"/>
                  <a:pt x="611847" y="1658625"/>
                  <a:pt x="156778" y="2753763"/>
                </a:cubicBezTo>
                <a:lnTo>
                  <a:pt x="0" y="3155904"/>
                </a:lnTo>
                <a:close/>
              </a:path>
            </a:pathLst>
          </a:custGeom>
          <a:solidFill>
            <a:schemeClr val="accent2"/>
          </a:solidFill>
          <a:ln>
            <a:noFill/>
          </a:ln>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mn-ea"/>
              <a:ea typeface="+mn-ea"/>
              <a:cs typeface="+mn-cs"/>
            </a:endParaRPr>
          </a:p>
        </p:txBody>
      </p:sp>
      <p:sp>
        <p:nvSpPr>
          <p:cNvPr id="21" name="任意多边形: 形状 20"/>
          <p:cNvSpPr/>
          <p:nvPr userDrawn="1"/>
        </p:nvSpPr>
        <p:spPr bwMode="auto">
          <a:xfrm>
            <a:off x="1" y="1"/>
            <a:ext cx="1401923" cy="1349611"/>
          </a:xfrm>
          <a:custGeom>
            <a:avLst/>
            <a:gdLst>
              <a:gd name="connsiteX0" fmla="*/ 0 w 1401923"/>
              <a:gd name="connsiteY0" fmla="*/ 0 h 1349611"/>
              <a:gd name="connsiteX1" fmla="*/ 1401923 w 1401923"/>
              <a:gd name="connsiteY1" fmla="*/ 0 h 1349611"/>
              <a:gd name="connsiteX2" fmla="*/ 1362512 w 1401923"/>
              <a:gd name="connsiteY2" fmla="*/ 26004 h 1349611"/>
              <a:gd name="connsiteX3" fmla="*/ 128824 w 1401923"/>
              <a:gd name="connsiteY3" fmla="*/ 1179774 h 1349611"/>
              <a:gd name="connsiteX4" fmla="*/ 0 w 1401923"/>
              <a:gd name="connsiteY4" fmla="*/ 1349611 h 13496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1923" h="1349611">
                <a:moveTo>
                  <a:pt x="0" y="0"/>
                </a:moveTo>
                <a:lnTo>
                  <a:pt x="1401923" y="0"/>
                </a:lnTo>
                <a:lnTo>
                  <a:pt x="1362512" y="26004"/>
                </a:lnTo>
                <a:cubicBezTo>
                  <a:pt x="898516" y="355307"/>
                  <a:pt x="480697" y="737197"/>
                  <a:pt x="128824" y="1179774"/>
                </a:cubicBezTo>
                <a:lnTo>
                  <a:pt x="0" y="1349611"/>
                </a:lnTo>
                <a:close/>
              </a:path>
            </a:pathLst>
          </a:custGeom>
          <a:solidFill>
            <a:schemeClr val="accent1"/>
          </a:solidFill>
          <a:ln>
            <a:noFill/>
          </a:ln>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mn-ea"/>
              <a:ea typeface="+mn-ea"/>
              <a:cs typeface="+mn-cs"/>
            </a:endParaRPr>
          </a:p>
        </p:txBody>
      </p:sp>
      <p:grpSp>
        <p:nvGrpSpPr>
          <p:cNvPr id="38" name="组合 37"/>
          <p:cNvGrpSpPr/>
          <p:nvPr userDrawn="1"/>
        </p:nvGrpSpPr>
        <p:grpSpPr>
          <a:xfrm>
            <a:off x="660400" y="4556132"/>
            <a:ext cx="6623050" cy="61742"/>
            <a:chOff x="660400" y="4542234"/>
            <a:chExt cx="6623050" cy="61742"/>
          </a:xfrm>
        </p:grpSpPr>
        <p:sp>
          <p:nvSpPr>
            <p:cNvPr id="35" name="矩形: 圆角 34"/>
            <p:cNvSpPr/>
            <p:nvPr/>
          </p:nvSpPr>
          <p:spPr>
            <a:xfrm>
              <a:off x="660400" y="4542234"/>
              <a:ext cx="263525" cy="61742"/>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6" name="直接连接符 35"/>
            <p:cNvCxnSpPr/>
            <p:nvPr/>
          </p:nvCxnSpPr>
          <p:spPr>
            <a:xfrm>
              <a:off x="904992" y="4571943"/>
              <a:ext cx="6378458" cy="0"/>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grpSp>
      <p:pic>
        <p:nvPicPr>
          <p:cNvPr id="16" name="图片 15"/>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a:fillRect/>
          </a:stretch>
        </p:blipFill>
        <p:spPr>
          <a:xfrm>
            <a:off x="7600942" y="538202"/>
            <a:ext cx="3531154" cy="5985970"/>
          </a:xfrm>
          <a:prstGeom prst="rect">
            <a:avLst/>
          </a:prstGeom>
        </p:spPr>
      </p:pic>
      <p:sp>
        <p:nvSpPr>
          <p:cNvPr id="22" name="任意多边形: 形状 21"/>
          <p:cNvSpPr/>
          <p:nvPr userDrawn="1"/>
        </p:nvSpPr>
        <p:spPr bwMode="auto">
          <a:xfrm>
            <a:off x="6884708" y="1511199"/>
            <a:ext cx="5307292" cy="5256446"/>
          </a:xfrm>
          <a:custGeom>
            <a:avLst/>
            <a:gdLst>
              <a:gd name="connsiteX0" fmla="*/ 5307292 w 5307292"/>
              <a:gd name="connsiteY0" fmla="*/ 0 h 5256446"/>
              <a:gd name="connsiteX1" fmla="*/ 5307292 w 5307292"/>
              <a:gd name="connsiteY1" fmla="*/ 4592872 h 5256446"/>
              <a:gd name="connsiteX2" fmla="*/ 4672944 w 5307292"/>
              <a:gd name="connsiteY2" fmla="*/ 4745770 h 5256446"/>
              <a:gd name="connsiteX3" fmla="*/ 0 w 5307292"/>
              <a:gd name="connsiteY3" fmla="*/ 5256446 h 5256446"/>
              <a:gd name="connsiteX4" fmla="*/ 5140276 w 5307292"/>
              <a:gd name="connsiteY4" fmla="*/ 377322 h 5256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07292" h="5256446">
                <a:moveTo>
                  <a:pt x="5307292" y="0"/>
                </a:moveTo>
                <a:lnTo>
                  <a:pt x="5307292" y="4592872"/>
                </a:lnTo>
                <a:lnTo>
                  <a:pt x="4672944" y="4745770"/>
                </a:lnTo>
                <a:cubicBezTo>
                  <a:pt x="3295928" y="5052011"/>
                  <a:pt x="1741992" y="5243257"/>
                  <a:pt x="0" y="5256446"/>
                </a:cubicBezTo>
                <a:cubicBezTo>
                  <a:pt x="0" y="5256446"/>
                  <a:pt x="3288273" y="4323736"/>
                  <a:pt x="5140276" y="377322"/>
                </a:cubicBezTo>
                <a:close/>
              </a:path>
            </a:pathLst>
          </a:custGeom>
          <a:solidFill>
            <a:schemeClr val="accent2"/>
          </a:solidFill>
          <a:ln>
            <a:noFill/>
          </a:ln>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mn-ea"/>
              <a:ea typeface="+mn-ea"/>
              <a:cs typeface="+mn-cs"/>
            </a:endParaRPr>
          </a:p>
        </p:txBody>
      </p:sp>
      <p:sp>
        <p:nvSpPr>
          <p:cNvPr id="23" name="任意多边形: 形状 22"/>
          <p:cNvSpPr/>
          <p:nvPr userDrawn="1"/>
        </p:nvSpPr>
        <p:spPr bwMode="auto">
          <a:xfrm>
            <a:off x="6790648" y="2769543"/>
            <a:ext cx="5401353" cy="4088457"/>
          </a:xfrm>
          <a:custGeom>
            <a:avLst/>
            <a:gdLst>
              <a:gd name="connsiteX0" fmla="*/ 5401353 w 5401353"/>
              <a:gd name="connsiteY0" fmla="*/ 0 h 4088457"/>
              <a:gd name="connsiteX1" fmla="*/ 5401353 w 5401353"/>
              <a:gd name="connsiteY1" fmla="*/ 3165989 h 4088457"/>
              <a:gd name="connsiteX2" fmla="*/ 5139901 w 5401353"/>
              <a:gd name="connsiteY2" fmla="*/ 3263608 h 4088457"/>
              <a:gd name="connsiteX3" fmla="*/ 1625472 w 5401353"/>
              <a:gd name="connsiteY3" fmla="*/ 4082214 h 4088457"/>
              <a:gd name="connsiteX4" fmla="*/ 1547529 w 5401353"/>
              <a:gd name="connsiteY4" fmla="*/ 4088457 h 4088457"/>
              <a:gd name="connsiteX5" fmla="*/ 0 w 5401353"/>
              <a:gd name="connsiteY5" fmla="*/ 4088457 h 4088457"/>
              <a:gd name="connsiteX6" fmla="*/ 40632 w 5401353"/>
              <a:gd name="connsiteY6" fmla="*/ 4078984 h 4088457"/>
              <a:gd name="connsiteX7" fmla="*/ 5302651 w 5401353"/>
              <a:gd name="connsiteY7" fmla="*/ 170828 h 4088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01353" h="4088457">
                <a:moveTo>
                  <a:pt x="5401353" y="0"/>
                </a:moveTo>
                <a:lnTo>
                  <a:pt x="5401353" y="3165989"/>
                </a:lnTo>
                <a:lnTo>
                  <a:pt x="5139901" y="3263608"/>
                </a:lnTo>
                <a:cubicBezTo>
                  <a:pt x="4127263" y="3629727"/>
                  <a:pt x="2923984" y="3954788"/>
                  <a:pt x="1625472" y="4082214"/>
                </a:cubicBezTo>
                <a:lnTo>
                  <a:pt x="1547529" y="4088457"/>
                </a:lnTo>
                <a:lnTo>
                  <a:pt x="0" y="4088457"/>
                </a:lnTo>
                <a:lnTo>
                  <a:pt x="40632" y="4078984"/>
                </a:lnTo>
                <a:cubicBezTo>
                  <a:pt x="791172" y="3897123"/>
                  <a:pt x="3543701" y="3054624"/>
                  <a:pt x="5302651" y="170828"/>
                </a:cubicBezTo>
                <a:close/>
              </a:path>
            </a:pathLst>
          </a:custGeom>
          <a:solidFill>
            <a:schemeClr val="bg1"/>
          </a:solidFill>
          <a:ln>
            <a:noFill/>
          </a:ln>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mn-ea"/>
              <a:ea typeface="+mn-ea"/>
              <a:cs typeface="+mn-cs"/>
            </a:endParaRPr>
          </a:p>
        </p:txBody>
      </p:sp>
      <p:sp>
        <p:nvSpPr>
          <p:cNvPr id="24" name="任意多边形: 形状 23"/>
          <p:cNvSpPr/>
          <p:nvPr userDrawn="1"/>
        </p:nvSpPr>
        <p:spPr bwMode="auto">
          <a:xfrm>
            <a:off x="6337169" y="3825359"/>
            <a:ext cx="5854831" cy="3042884"/>
          </a:xfrm>
          <a:custGeom>
            <a:avLst/>
            <a:gdLst>
              <a:gd name="connsiteX0" fmla="*/ 5854831 w 5854831"/>
              <a:gd name="connsiteY0" fmla="*/ 0 h 3042884"/>
              <a:gd name="connsiteX1" fmla="*/ 5854831 w 5854831"/>
              <a:gd name="connsiteY1" fmla="*/ 3042884 h 3042884"/>
              <a:gd name="connsiteX2" fmla="*/ 0 w 5854831"/>
              <a:gd name="connsiteY2" fmla="*/ 3042884 h 3042884"/>
              <a:gd name="connsiteX3" fmla="*/ 389681 w 5854831"/>
              <a:gd name="connsiteY3" fmla="*/ 2959720 h 3042884"/>
              <a:gd name="connsiteX4" fmla="*/ 5740419 w 5854831"/>
              <a:gd name="connsiteY4" fmla="*/ 137918 h 30428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54831" h="3042884">
                <a:moveTo>
                  <a:pt x="5854831" y="0"/>
                </a:moveTo>
                <a:lnTo>
                  <a:pt x="5854831" y="3042884"/>
                </a:lnTo>
                <a:lnTo>
                  <a:pt x="0" y="3042884"/>
                </a:lnTo>
                <a:lnTo>
                  <a:pt x="389681" y="2959720"/>
                </a:lnTo>
                <a:cubicBezTo>
                  <a:pt x="2415791" y="2493734"/>
                  <a:pt x="4430242" y="1647740"/>
                  <a:pt x="5740419" y="137918"/>
                </a:cubicBezTo>
                <a:close/>
              </a:path>
            </a:pathLst>
          </a:custGeom>
          <a:solidFill>
            <a:schemeClr val="accent1"/>
          </a:solidFill>
          <a:ln>
            <a:noFill/>
          </a:ln>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mn-ea"/>
              <a:ea typeface="+mn-ea"/>
              <a:cs typeface="+mn-c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www.51pptmoban.com">
    <p:spTree>
      <p:nvGrpSpPr>
        <p:cNvPr id="1" name=""/>
        <p:cNvGrpSpPr/>
        <p:nvPr/>
      </p:nvGrpSpPr>
      <p:grpSpPr>
        <a:xfrm>
          <a:off x="0" y="0"/>
          <a:ext cx="0" cy="0"/>
          <a:chOff x="0" y="0"/>
          <a:chExt cx="0" cy="0"/>
        </a:xfrm>
      </p:grpSpPr>
    </p:spTree>
    <p:extLst>
      <p:ext uri="{BB962C8B-B14F-4D97-AF65-F5344CB8AC3E}">
        <p14:creationId xmlns:p14="http://schemas.microsoft.com/office/powerpoint/2010/main" val="331585031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矩形 7">
            <a:extLst>
              <a:ext uri="{FF2B5EF4-FFF2-40B4-BE49-F238E27FC236}">
                <a16:creationId xmlns:a16="http://schemas.microsoft.com/office/drawing/2014/main" id="{DC3D6BA6-8CB6-3801-6855-D03DBC317307}"/>
              </a:ext>
            </a:extLst>
          </p:cNvPr>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69813485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C54E779C-E9BA-4433-B1FC-825D32AF836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88BE9D9F-82C8-4869-8FB2-E8ACB256BFF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43255C2-8794-4677-A58E-4381F794945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F26809C-3E80-4225-A4C1-1DE2DC9F1A72}" type="datetimeFigureOut">
              <a:rPr lang="zh-CN" altLang="en-US" smtClean="0"/>
              <a:t>2022/11/1</a:t>
            </a:fld>
            <a:endParaRPr lang="zh-CN" altLang="en-US"/>
          </a:p>
        </p:txBody>
      </p:sp>
      <p:sp>
        <p:nvSpPr>
          <p:cNvPr id="5" name="页脚占位符 4">
            <a:extLst>
              <a:ext uri="{FF2B5EF4-FFF2-40B4-BE49-F238E27FC236}">
                <a16:creationId xmlns:a16="http://schemas.microsoft.com/office/drawing/2014/main" id="{1B627E2D-35C5-46D1-85CF-89C69B011F0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672D4ED7-6EAB-4C83-B1CA-4E23EDE081B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C668298-5B77-4A81-B9FA-BED496B2309C}" type="slidenum">
              <a:rPr lang="zh-CN" altLang="en-US" smtClean="0"/>
              <a:t>‹#›</a:t>
            </a:fld>
            <a:endParaRPr lang="zh-CN" altLang="en-US"/>
          </a:p>
        </p:txBody>
      </p:sp>
    </p:spTree>
    <p:extLst>
      <p:ext uri="{BB962C8B-B14F-4D97-AF65-F5344CB8AC3E}">
        <p14:creationId xmlns:p14="http://schemas.microsoft.com/office/powerpoint/2010/main" val="2942685281"/>
      </p:ext>
    </p:extLst>
  </p:cSld>
  <p:clrMap bg1="lt1" tx1="dk1" bg2="lt2" tx2="dk2" accent1="accent1" accent2="accent2" accent3="accent3" accent4="accent4" accent5="accent5" accent6="accent6" hlink="hlink" folHlink="folHlink"/>
  <p:sldLayoutIdLst>
    <p:sldLayoutId id="2147483656" r:id="rId1"/>
    <p:sldLayoutId id="2147483657"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4.xml"/><Relationship Id="rId5" Type="http://schemas.openxmlformats.org/officeDocument/2006/relationships/image" Target="../media/image22.jpeg"/><Relationship Id="rId4" Type="http://schemas.openxmlformats.org/officeDocument/2006/relationships/image" Target="../media/image21.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image" Target="../media/image24.png"/></Relationships>
</file>

<file path=ppt/slides/_rels/slide2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9.xml"/><Relationship Id="rId1" Type="http://schemas.openxmlformats.org/officeDocument/2006/relationships/slideLayout" Target="../slideLayouts/slideLayout4.xml"/><Relationship Id="rId5" Type="http://schemas.openxmlformats.org/officeDocument/2006/relationships/image" Target="../media/image28.png"/><Relationship Id="rId4" Type="http://schemas.openxmlformats.org/officeDocument/2006/relationships/image" Target="../media/image27.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3.xml"/><Relationship Id="rId1" Type="http://schemas.openxmlformats.org/officeDocument/2006/relationships/slideLayout" Target="../slideLayouts/slideLayout5.xml"/><Relationship Id="rId6" Type="http://schemas.microsoft.com/office/2007/relationships/hdphoto" Target="../media/hdphoto1.wdp"/><Relationship Id="rId5" Type="http://schemas.openxmlformats.org/officeDocument/2006/relationships/image" Target="../media/image33.png"/><Relationship Id="rId4" Type="http://schemas.openxmlformats.org/officeDocument/2006/relationships/image" Target="../media/image32.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34.jpeg"/><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框 26"/>
          <p:cNvSpPr txBox="1"/>
          <p:nvPr/>
        </p:nvSpPr>
        <p:spPr>
          <a:xfrm>
            <a:off x="542925" y="5404758"/>
            <a:ext cx="2072490" cy="338554"/>
          </a:xfrm>
          <a:prstGeom prst="rect">
            <a:avLst/>
          </a:prstGeom>
          <a:noFill/>
        </p:spPr>
        <p:txBody>
          <a:bodyPr wrap="none" rtlCol="0">
            <a:noAutofit/>
          </a:bodyPr>
          <a:lstStyle/>
          <a:p>
            <a:r>
              <a:rPr lang="zh-CN" altLang="en-US" sz="1600"/>
              <a:t>汇报人：</a:t>
            </a:r>
            <a:r>
              <a:rPr lang="en-US" altLang="zh-CN" sz="1600"/>
              <a:t>51PPT</a:t>
            </a:r>
          </a:p>
        </p:txBody>
      </p:sp>
      <p:sp>
        <p:nvSpPr>
          <p:cNvPr id="28" name="文本框 27"/>
          <p:cNvSpPr txBox="1"/>
          <p:nvPr/>
        </p:nvSpPr>
        <p:spPr>
          <a:xfrm>
            <a:off x="2948846" y="5404758"/>
            <a:ext cx="2257349" cy="338554"/>
          </a:xfrm>
          <a:prstGeom prst="rect">
            <a:avLst/>
          </a:prstGeom>
          <a:noFill/>
        </p:spPr>
        <p:txBody>
          <a:bodyPr wrap="none" rtlCol="0">
            <a:noAutofit/>
          </a:bodyPr>
          <a:lstStyle/>
          <a:p>
            <a:r>
              <a:rPr lang="zh-CN" altLang="en-US" sz="1600"/>
              <a:t>时间：</a:t>
            </a:r>
            <a:r>
              <a:rPr lang="en-US" altLang="zh-CN" sz="1600"/>
              <a:t>20XX</a:t>
            </a:r>
            <a:r>
              <a:rPr lang="zh-CN" altLang="en-US" sz="1600"/>
              <a:t>年</a:t>
            </a:r>
            <a:r>
              <a:rPr lang="en-US" altLang="zh-CN" sz="1600"/>
              <a:t>9</a:t>
            </a:r>
            <a:r>
              <a:rPr lang="zh-CN" altLang="en-US" sz="1600"/>
              <a:t>月</a:t>
            </a:r>
            <a:r>
              <a:rPr lang="en-US" altLang="zh-CN" sz="1600"/>
              <a:t>17</a:t>
            </a:r>
            <a:r>
              <a:rPr lang="zh-CN" altLang="en-US" sz="1600"/>
              <a:t>日</a:t>
            </a:r>
            <a:endParaRPr lang="en-US" altLang="zh-CN" sz="1600"/>
          </a:p>
        </p:txBody>
      </p:sp>
      <p:sp>
        <p:nvSpPr>
          <p:cNvPr id="3" name="文本框 2"/>
          <p:cNvSpPr txBox="1"/>
          <p:nvPr/>
        </p:nvSpPr>
        <p:spPr>
          <a:xfrm>
            <a:off x="543539" y="2248524"/>
            <a:ext cx="7067961" cy="1754326"/>
          </a:xfrm>
          <a:prstGeom prst="rect">
            <a:avLst/>
          </a:prstGeom>
          <a:noFill/>
        </p:spPr>
        <p:txBody>
          <a:bodyPr wrap="none" rtlCol="0">
            <a:noAutofit/>
          </a:bodyPr>
          <a:lstStyle/>
          <a:p>
            <a:r>
              <a:rPr lang="zh-CN" altLang="en-US" sz="5400">
                <a:solidFill>
                  <a:schemeClr val="accent1"/>
                </a:solidFill>
                <a:latin typeface="+mj-ea"/>
                <a:ea typeface="+mj-ea"/>
              </a:rPr>
              <a:t>蓝色医疗风</a:t>
            </a:r>
            <a:endParaRPr lang="en-US" altLang="zh-CN" sz="5400">
              <a:solidFill>
                <a:schemeClr val="accent1"/>
              </a:solidFill>
              <a:latin typeface="+mj-ea"/>
              <a:ea typeface="+mj-ea"/>
            </a:endParaRPr>
          </a:p>
          <a:p>
            <a:r>
              <a:rPr lang="zh-CN" altLang="en-US" sz="5400">
                <a:solidFill>
                  <a:schemeClr val="accent1"/>
                </a:solidFill>
                <a:latin typeface="+mj-ea"/>
                <a:ea typeface="+mj-ea"/>
              </a:rPr>
              <a:t>工作汇报通用</a:t>
            </a:r>
            <a:r>
              <a:rPr lang="en-US" altLang="zh-CN" sz="5400">
                <a:solidFill>
                  <a:schemeClr val="accent1"/>
                </a:solidFill>
                <a:latin typeface="+mj-ea"/>
                <a:ea typeface="+mj-ea"/>
              </a:rPr>
              <a:t>PPT</a:t>
            </a:r>
            <a:r>
              <a:rPr lang="zh-CN" altLang="en-US" sz="5400">
                <a:solidFill>
                  <a:schemeClr val="accent1"/>
                </a:solidFill>
                <a:latin typeface="+mj-ea"/>
                <a:ea typeface="+mj-ea"/>
              </a:rPr>
              <a:t>模板</a:t>
            </a:r>
          </a:p>
        </p:txBody>
      </p:sp>
      <p:sp>
        <p:nvSpPr>
          <p:cNvPr id="2" name="文本框 1"/>
          <p:cNvSpPr txBox="1"/>
          <p:nvPr/>
        </p:nvSpPr>
        <p:spPr>
          <a:xfrm>
            <a:off x="546586" y="3918974"/>
            <a:ext cx="4804520" cy="523220"/>
          </a:xfrm>
          <a:prstGeom prst="rect">
            <a:avLst/>
          </a:prstGeom>
          <a:noFill/>
        </p:spPr>
        <p:txBody>
          <a:bodyPr wrap="none" rtlCol="0">
            <a:noAutofit/>
          </a:bodyPr>
          <a:lstStyle/>
          <a:p>
            <a:r>
              <a:rPr lang="en-US" altLang="zh-CN" sz="2800">
                <a:solidFill>
                  <a:schemeClr val="accent1">
                    <a:lumMod val="20000"/>
                    <a:lumOff val="80000"/>
                  </a:schemeClr>
                </a:solidFill>
                <a:latin typeface="+mj-lt"/>
              </a:rPr>
              <a:t>Medical work report template</a:t>
            </a:r>
            <a:endParaRPr lang="zh-CN" altLang="en-US" sz="2800">
              <a:solidFill>
                <a:schemeClr val="accent1">
                  <a:lumMod val="20000"/>
                  <a:lumOff val="80000"/>
                </a:schemeClr>
              </a:solidFill>
              <a:latin typeface="+mj-l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660765" y="2615790"/>
            <a:ext cx="1999265" cy="1862048"/>
          </a:xfrm>
          <a:prstGeom prst="rect">
            <a:avLst/>
          </a:prstGeom>
          <a:noFill/>
        </p:spPr>
        <p:txBody>
          <a:bodyPr wrap="none" rtlCol="0">
            <a:spAutoFit/>
          </a:bodyPr>
          <a:lstStyle/>
          <a:p>
            <a:r>
              <a:rPr lang="en-US" altLang="zh-CN" sz="11500">
                <a:solidFill>
                  <a:schemeClr val="bg1"/>
                </a:solidFill>
                <a:latin typeface="+mj-lt"/>
              </a:rPr>
              <a:t>02</a:t>
            </a:r>
            <a:endParaRPr lang="zh-CN" altLang="en-US" sz="11500">
              <a:solidFill>
                <a:schemeClr val="bg1"/>
              </a:solidFill>
              <a:latin typeface="+mj-lt"/>
            </a:endParaRPr>
          </a:p>
        </p:txBody>
      </p:sp>
      <p:cxnSp>
        <p:nvCxnSpPr>
          <p:cNvPr id="8" name="直接连接符 7"/>
          <p:cNvCxnSpPr>
            <a:cxnSpLocks/>
          </p:cNvCxnSpPr>
          <p:nvPr/>
        </p:nvCxnSpPr>
        <p:spPr>
          <a:xfrm>
            <a:off x="2689341" y="2889928"/>
            <a:ext cx="0" cy="1123272"/>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2796745" y="2776124"/>
            <a:ext cx="4339650" cy="923330"/>
          </a:xfrm>
          <a:prstGeom prst="rect">
            <a:avLst/>
          </a:prstGeom>
          <a:noFill/>
        </p:spPr>
        <p:txBody>
          <a:bodyPr wrap="none" rtlCol="0">
            <a:noAutofit/>
          </a:bodyPr>
          <a:lstStyle/>
          <a:p>
            <a:r>
              <a:rPr lang="zh-CN" altLang="en-US" sz="5400">
                <a:solidFill>
                  <a:schemeClr val="bg1"/>
                </a:solidFill>
                <a:latin typeface="+mj-ea"/>
                <a:ea typeface="+mj-ea"/>
              </a:rPr>
              <a:t>治疗</a:t>
            </a:r>
            <a:r>
              <a:rPr lang="zh-CN" altLang="en-US" sz="5400" b="1">
                <a:solidFill>
                  <a:schemeClr val="bg1"/>
                </a:solidFill>
                <a:latin typeface="+mj-ea"/>
                <a:ea typeface="+mj-ea"/>
              </a:rPr>
              <a:t>完成情况</a:t>
            </a:r>
          </a:p>
        </p:txBody>
      </p:sp>
      <p:sp>
        <p:nvSpPr>
          <p:cNvPr id="10" name="文本框 9"/>
          <p:cNvSpPr txBox="1"/>
          <p:nvPr/>
        </p:nvSpPr>
        <p:spPr>
          <a:xfrm>
            <a:off x="2796744" y="3607121"/>
            <a:ext cx="4480714" cy="523220"/>
          </a:xfrm>
          <a:prstGeom prst="rect">
            <a:avLst/>
          </a:prstGeom>
          <a:noFill/>
        </p:spPr>
        <p:txBody>
          <a:bodyPr wrap="none" rtlCol="0">
            <a:spAutoFit/>
          </a:bodyPr>
          <a:lstStyle>
            <a:defPPr>
              <a:defRPr lang="zh-CN"/>
            </a:defPPr>
            <a:lvl1pPr algn="dist">
              <a:defRPr sz="2800">
                <a:ln w="0">
                  <a:noFill/>
                </a:ln>
                <a:solidFill>
                  <a:schemeClr val="bg1">
                    <a:alpha val="70000"/>
                  </a:schemeClr>
                </a:solidFill>
              </a:defRPr>
            </a:lvl1pPr>
          </a:lstStyle>
          <a:p>
            <a:pPr algn="l"/>
            <a:r>
              <a:rPr lang="en-US" altLang="zh-CN">
                <a:latin typeface="+mj-lt"/>
              </a:rPr>
              <a:t>Completion of treatment</a:t>
            </a:r>
            <a:endParaRPr lang="zh-CN" altLang="en-US">
              <a:latin typeface="+mj-lt"/>
            </a:endParaRPr>
          </a:p>
        </p:txBody>
      </p:sp>
      <p:sp>
        <p:nvSpPr>
          <p:cNvPr id="11" name="文本框 10"/>
          <p:cNvSpPr txBox="1"/>
          <p:nvPr/>
        </p:nvSpPr>
        <p:spPr>
          <a:xfrm>
            <a:off x="729116" y="2340279"/>
            <a:ext cx="6763390" cy="830997"/>
          </a:xfrm>
          <a:prstGeom prst="rect">
            <a:avLst/>
          </a:prstGeom>
          <a:noFill/>
        </p:spPr>
        <p:txBody>
          <a:bodyPr wrap="none" rtlCol="0">
            <a:noAutofit/>
          </a:bodyPr>
          <a:lstStyle>
            <a:defPPr>
              <a:defRPr lang="zh-CN"/>
            </a:defPPr>
            <a:lvl1pPr>
              <a:defRPr sz="4800">
                <a:ln w="0">
                  <a:gradFill>
                    <a:gsLst>
                      <a:gs pos="0">
                        <a:schemeClr val="bg1">
                          <a:alpha val="40000"/>
                        </a:schemeClr>
                      </a:gs>
                      <a:gs pos="74000">
                        <a:schemeClr val="bg1">
                          <a:alpha val="0"/>
                        </a:schemeClr>
                      </a:gs>
                    </a:gsLst>
                    <a:lin ang="5400000" scaled="1"/>
                  </a:gradFill>
                </a:ln>
                <a:noFill/>
              </a:defRPr>
            </a:lvl1pPr>
          </a:lstStyle>
          <a:p>
            <a:pPr algn="dist"/>
            <a:r>
              <a:rPr lang="en-US" altLang="zh-CN">
                <a:latin typeface="+mj-lt"/>
              </a:rPr>
              <a:t>Completion of treatment</a:t>
            </a:r>
            <a:endParaRPr lang="zh-CN" altLang="en-US">
              <a:latin typeface="+mj-lt"/>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119398" y="459852"/>
            <a:ext cx="2646878" cy="584775"/>
          </a:xfrm>
          <a:prstGeom prst="rect">
            <a:avLst/>
          </a:prstGeom>
          <a:noFill/>
        </p:spPr>
        <p:txBody>
          <a:bodyPr wrap="none" rtlCol="0">
            <a:noAutofit/>
          </a:bodyPr>
          <a:lstStyle/>
          <a:p>
            <a:r>
              <a:rPr lang="zh-CN" altLang="en-US" sz="3200">
                <a:gradFill>
                  <a:gsLst>
                    <a:gs pos="0">
                      <a:schemeClr val="accent1">
                        <a:lumMod val="60000"/>
                        <a:lumOff val="40000"/>
                      </a:schemeClr>
                    </a:gs>
                    <a:gs pos="80000">
                      <a:schemeClr val="accent1"/>
                    </a:gs>
                  </a:gsLst>
                  <a:lin ang="2400000" scaled="0"/>
                </a:gradFill>
                <a:latin typeface="+mj-ea"/>
                <a:ea typeface="+mj-ea"/>
              </a:rPr>
              <a:t>治疗完成情况</a:t>
            </a:r>
          </a:p>
        </p:txBody>
      </p:sp>
      <p:pic>
        <p:nvPicPr>
          <p:cNvPr id="15" name="图片 14"/>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6393395" y="4296488"/>
            <a:ext cx="5820229" cy="2561511"/>
          </a:xfrm>
          <a:custGeom>
            <a:avLst/>
            <a:gdLst>
              <a:gd name="connsiteX0" fmla="*/ 0 w 5820229"/>
              <a:gd name="connsiteY0" fmla="*/ 0 h 2561511"/>
              <a:gd name="connsiteX1" fmla="*/ 5820229 w 5820229"/>
              <a:gd name="connsiteY1" fmla="*/ 0 h 2561511"/>
              <a:gd name="connsiteX2" fmla="*/ 5820229 w 5820229"/>
              <a:gd name="connsiteY2" fmla="*/ 2561511 h 2561511"/>
              <a:gd name="connsiteX3" fmla="*/ 0 w 5820229"/>
              <a:gd name="connsiteY3" fmla="*/ 2561511 h 2561511"/>
            </a:gdLst>
            <a:ahLst/>
            <a:cxnLst>
              <a:cxn ang="0">
                <a:pos x="connsiteX0" y="connsiteY0"/>
              </a:cxn>
              <a:cxn ang="0">
                <a:pos x="connsiteX1" y="connsiteY1"/>
              </a:cxn>
              <a:cxn ang="0">
                <a:pos x="connsiteX2" y="connsiteY2"/>
              </a:cxn>
              <a:cxn ang="0">
                <a:pos x="connsiteX3" y="connsiteY3"/>
              </a:cxn>
            </a:cxnLst>
            <a:rect l="l" t="t" r="r" b="b"/>
            <a:pathLst>
              <a:path w="5820229" h="2561511">
                <a:moveTo>
                  <a:pt x="0" y="0"/>
                </a:moveTo>
                <a:lnTo>
                  <a:pt x="5820229" y="0"/>
                </a:lnTo>
                <a:lnTo>
                  <a:pt x="5820229" y="2561511"/>
                </a:lnTo>
                <a:lnTo>
                  <a:pt x="0" y="2561511"/>
                </a:lnTo>
                <a:close/>
              </a:path>
            </a:pathLst>
          </a:custGeom>
        </p:spPr>
      </p:pic>
      <p:sp>
        <p:nvSpPr>
          <p:cNvPr id="16" name="矩形: 圆角 15"/>
          <p:cNvSpPr/>
          <p:nvPr/>
        </p:nvSpPr>
        <p:spPr>
          <a:xfrm>
            <a:off x="682024" y="1484313"/>
            <a:ext cx="10871200" cy="2942543"/>
          </a:xfrm>
          <a:prstGeom prst="roundRect">
            <a:avLst>
              <a:gd name="adj" fmla="val 4889"/>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17" name="直接连接符 16"/>
          <p:cNvCxnSpPr/>
          <p:nvPr/>
        </p:nvCxnSpPr>
        <p:spPr>
          <a:xfrm>
            <a:off x="4123772" y="1888654"/>
            <a:ext cx="0" cy="2133860"/>
          </a:xfrm>
          <a:prstGeom prst="line">
            <a:avLst/>
          </a:prstGeom>
          <a:ln>
            <a:gradFill>
              <a:gsLst>
                <a:gs pos="50000">
                  <a:schemeClr val="bg1"/>
                </a:gs>
                <a:gs pos="0">
                  <a:schemeClr val="bg1">
                    <a:alpha val="0"/>
                  </a:schemeClr>
                </a:gs>
                <a:gs pos="100000">
                  <a:schemeClr val="bg1">
                    <a:alpha val="0"/>
                  </a:schemeClr>
                </a:gs>
              </a:gsLst>
              <a:lin ang="6300000" scaled="0"/>
            </a:gra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8116579" y="1888654"/>
            <a:ext cx="0" cy="2133860"/>
          </a:xfrm>
          <a:prstGeom prst="line">
            <a:avLst/>
          </a:prstGeom>
          <a:ln>
            <a:gradFill>
              <a:gsLst>
                <a:gs pos="50000">
                  <a:schemeClr val="bg1"/>
                </a:gs>
                <a:gs pos="0">
                  <a:schemeClr val="bg1">
                    <a:alpha val="0"/>
                  </a:schemeClr>
                </a:gs>
                <a:gs pos="100000">
                  <a:schemeClr val="bg1">
                    <a:alpha val="0"/>
                  </a:schemeClr>
                </a:gs>
              </a:gsLst>
              <a:lin ang="6300000" scaled="0"/>
            </a:gradFill>
          </a:ln>
        </p:spPr>
        <p:style>
          <a:lnRef idx="1">
            <a:schemeClr val="accent1"/>
          </a:lnRef>
          <a:fillRef idx="0">
            <a:schemeClr val="accent1"/>
          </a:fillRef>
          <a:effectRef idx="0">
            <a:schemeClr val="accent1"/>
          </a:effectRef>
          <a:fontRef idx="minor">
            <a:schemeClr val="tx1"/>
          </a:fontRef>
        </p:style>
      </p:cxnSp>
      <p:sp>
        <p:nvSpPr>
          <p:cNvPr id="34" name="文本框 33"/>
          <p:cNvSpPr txBox="1"/>
          <p:nvPr/>
        </p:nvSpPr>
        <p:spPr>
          <a:xfrm>
            <a:off x="4642849" y="3432013"/>
            <a:ext cx="2954655" cy="369332"/>
          </a:xfrm>
          <a:prstGeom prst="rect">
            <a:avLst/>
          </a:prstGeom>
          <a:noFill/>
        </p:spPr>
        <p:txBody>
          <a:bodyPr wrap="none">
            <a:noAutofit/>
          </a:bodyPr>
          <a:lstStyle/>
          <a:p>
            <a:r>
              <a:rPr kumimoji="0" lang="zh-CN" altLang="en-US" b="0" i="0" u="none" strike="noStrike" kern="1200" cap="none" spc="0" normalizeH="0" baseline="0" noProof="0">
                <a:ln>
                  <a:noFill/>
                </a:ln>
                <a:solidFill>
                  <a:prstClr val="white"/>
                </a:solidFill>
                <a:effectLst/>
                <a:uLnTx/>
                <a:uFillTx/>
                <a:latin typeface="+mn-ea"/>
                <a:cs typeface="+mn-cs"/>
              </a:rPr>
              <a:t>门诊导诊台共接受患者询问</a:t>
            </a:r>
            <a:endParaRPr lang="zh-CN" altLang="en-US">
              <a:solidFill>
                <a:schemeClr val="bg1"/>
              </a:solidFill>
              <a:latin typeface="+mn-ea"/>
            </a:endParaRPr>
          </a:p>
        </p:txBody>
      </p:sp>
      <p:sp>
        <p:nvSpPr>
          <p:cNvPr id="32" name="文本框 31"/>
          <p:cNvSpPr txBox="1"/>
          <p:nvPr/>
        </p:nvSpPr>
        <p:spPr>
          <a:xfrm>
            <a:off x="1512697" y="3432013"/>
            <a:ext cx="1569660" cy="369332"/>
          </a:xfrm>
          <a:prstGeom prst="rect">
            <a:avLst/>
          </a:prstGeom>
          <a:noFill/>
        </p:spPr>
        <p:txBody>
          <a:bodyPr wrap="none">
            <a:noAutofit/>
          </a:bodyPr>
          <a:lstStyle/>
          <a:p>
            <a:r>
              <a:rPr kumimoji="0" lang="zh-CN" altLang="en-US" b="0" i="0" u="none" strike="noStrike" kern="1200" cap="none" spc="0" normalizeH="0" baseline="0" noProof="0">
                <a:ln>
                  <a:noFill/>
                </a:ln>
                <a:solidFill>
                  <a:prstClr val="white"/>
                </a:solidFill>
                <a:effectLst/>
                <a:uLnTx/>
                <a:uFillTx/>
                <a:latin typeface="+mn-ea"/>
                <a:cs typeface="+mn-cs"/>
              </a:rPr>
              <a:t>抢救危重患者</a:t>
            </a:r>
            <a:endParaRPr lang="zh-CN" altLang="en-US">
              <a:solidFill>
                <a:schemeClr val="bg1"/>
              </a:solidFill>
              <a:latin typeface="+mn-ea"/>
            </a:endParaRPr>
          </a:p>
        </p:txBody>
      </p:sp>
      <p:sp>
        <p:nvSpPr>
          <p:cNvPr id="30" name="文本框 29"/>
          <p:cNvSpPr txBox="1"/>
          <p:nvPr/>
        </p:nvSpPr>
        <p:spPr>
          <a:xfrm>
            <a:off x="8827868" y="3432013"/>
            <a:ext cx="1569660" cy="369332"/>
          </a:xfrm>
          <a:prstGeom prst="rect">
            <a:avLst/>
          </a:prstGeom>
          <a:noFill/>
        </p:spPr>
        <p:txBody>
          <a:bodyPr wrap="none">
            <a:noAutofit/>
          </a:bodyPr>
          <a:lstStyle/>
          <a:p>
            <a:r>
              <a:rPr kumimoji="0" lang="zh-CN" altLang="en-US" b="0" i="0" u="none" strike="noStrike" kern="1200" cap="none" spc="0" normalizeH="0" baseline="0" noProof="0">
                <a:ln>
                  <a:noFill/>
                </a:ln>
                <a:solidFill>
                  <a:prstClr val="white"/>
                </a:solidFill>
                <a:effectLst/>
                <a:uLnTx/>
                <a:uFillTx/>
                <a:latin typeface="+mn-ea"/>
                <a:cs typeface="+mn-cs"/>
              </a:rPr>
              <a:t>接听咨询电话</a:t>
            </a:r>
            <a:endParaRPr lang="zh-CN" altLang="en-US">
              <a:solidFill>
                <a:schemeClr val="bg1"/>
              </a:solidFill>
              <a:latin typeface="+mn-ea"/>
            </a:endParaRPr>
          </a:p>
        </p:txBody>
      </p:sp>
      <p:sp>
        <p:nvSpPr>
          <p:cNvPr id="22" name="文本框 21"/>
          <p:cNvSpPr txBox="1"/>
          <p:nvPr/>
        </p:nvSpPr>
        <p:spPr>
          <a:xfrm>
            <a:off x="1402951" y="4857597"/>
            <a:ext cx="1620957" cy="523220"/>
          </a:xfrm>
          <a:prstGeom prst="rect">
            <a:avLst/>
          </a:prstGeom>
          <a:noFill/>
        </p:spPr>
        <p:txBody>
          <a:bodyPr wrap="none">
            <a:noAutofit/>
          </a:bodyPr>
          <a:lstStyle>
            <a:defPPr>
              <a:defRPr lang="zh-CN"/>
            </a:defPPr>
            <a:lvl1pPr>
              <a:defRPr sz="2800" b="0" i="0">
                <a:solidFill>
                  <a:srgbClr val="111111"/>
                </a:solidFill>
                <a:effectLst/>
                <a:latin typeface="微软雅黑" panose="020B0503020204020204" pitchFamily="34" charset="-122"/>
                <a:ea typeface="微软雅黑" panose="020B0503020204020204" pitchFamily="34" charset="-122"/>
              </a:defRPr>
            </a:lvl1pPr>
          </a:lstStyle>
          <a:p>
            <a:r>
              <a:rPr lang="zh-CN" altLang="en-US" b="1" i="1">
                <a:solidFill>
                  <a:schemeClr val="accent1"/>
                </a:solidFill>
                <a:latin typeface="+mn-ea"/>
                <a:ea typeface="+mn-ea"/>
              </a:rPr>
              <a:t>服务健康</a:t>
            </a:r>
          </a:p>
        </p:txBody>
      </p:sp>
      <p:sp>
        <p:nvSpPr>
          <p:cNvPr id="23" name="文本框 22"/>
          <p:cNvSpPr txBox="1"/>
          <p:nvPr/>
        </p:nvSpPr>
        <p:spPr>
          <a:xfrm>
            <a:off x="2426328" y="5470648"/>
            <a:ext cx="1783722" cy="523220"/>
          </a:xfrm>
          <a:prstGeom prst="rect">
            <a:avLst/>
          </a:prstGeom>
          <a:noFill/>
        </p:spPr>
        <p:txBody>
          <a:bodyPr wrap="square">
            <a:noAutofit/>
          </a:bodyPr>
          <a:lstStyle/>
          <a:p>
            <a:r>
              <a:rPr lang="zh-CN" altLang="en-US" sz="2800" b="1" i="1">
                <a:solidFill>
                  <a:schemeClr val="accent1"/>
                </a:solidFill>
                <a:effectLst/>
                <a:latin typeface="+mn-ea"/>
              </a:rPr>
              <a:t>精心呵护</a:t>
            </a:r>
            <a:endParaRPr lang="zh-CN" altLang="en-US" sz="2800" b="1" i="1">
              <a:solidFill>
                <a:schemeClr val="accent1"/>
              </a:solidFill>
              <a:latin typeface="+mn-ea"/>
            </a:endParaRPr>
          </a:p>
        </p:txBody>
      </p:sp>
      <p:cxnSp>
        <p:nvCxnSpPr>
          <p:cNvPr id="24" name="直接连接符 23"/>
          <p:cNvCxnSpPr/>
          <p:nvPr/>
        </p:nvCxnSpPr>
        <p:spPr>
          <a:xfrm>
            <a:off x="660400" y="5362321"/>
            <a:ext cx="3394887" cy="0"/>
          </a:xfrm>
          <a:prstGeom prst="line">
            <a:avLst/>
          </a:prstGeom>
          <a:ln w="12700">
            <a:gradFill>
              <a:gsLst>
                <a:gs pos="0">
                  <a:schemeClr val="accent1">
                    <a:alpha val="0"/>
                  </a:schemeClr>
                </a:gs>
                <a:gs pos="100000">
                  <a:schemeClr val="accent1"/>
                </a:gs>
              </a:gsLst>
              <a:lin ang="0" scaled="0"/>
            </a:gra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1539362" y="5970330"/>
            <a:ext cx="3394887" cy="0"/>
          </a:xfrm>
          <a:prstGeom prst="line">
            <a:avLst/>
          </a:prstGeom>
          <a:ln w="12700">
            <a:gradFill>
              <a:gsLst>
                <a:gs pos="0">
                  <a:schemeClr val="accent1">
                    <a:alpha val="0"/>
                  </a:schemeClr>
                </a:gs>
                <a:gs pos="100000">
                  <a:schemeClr val="accent1"/>
                </a:gs>
              </a:gsLst>
              <a:lin ang="0" scaled="0"/>
            </a:gradFill>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a:off x="1470997" y="2394920"/>
            <a:ext cx="1122423" cy="769441"/>
          </a:xfrm>
          <a:prstGeom prst="rect">
            <a:avLst/>
          </a:prstGeom>
          <a:noFill/>
        </p:spPr>
        <p:txBody>
          <a:bodyPr wrap="none">
            <a:spAutoFit/>
          </a:bodyPr>
          <a:lstStyle>
            <a:defPPr>
              <a:defRPr lang="zh-CN"/>
            </a:defPPr>
            <a:lvl1pPr>
              <a:defRPr kumimoji="0" sz="4400" b="1" i="0" u="none" strike="noStrike" cap="none" spc="0" normalizeH="0" baseline="0">
                <a:ln>
                  <a:noFill/>
                </a:ln>
                <a:solidFill>
                  <a:schemeClr val="accent2"/>
                </a:solidFill>
                <a:effectLst/>
                <a:uLnTx/>
                <a:uFillTx/>
                <a:latin typeface="微软雅黑" panose="020B0503020204020204" pitchFamily="34" charset="-122"/>
                <a:ea typeface="微软雅黑" panose="020B0503020204020204" pitchFamily="34" charset="-122"/>
              </a:defRPr>
            </a:lvl1pPr>
          </a:lstStyle>
          <a:p>
            <a:r>
              <a:rPr lang="en-US" altLang="zh-CN" b="0">
                <a:latin typeface="+mn-ea"/>
                <a:ea typeface="+mn-ea"/>
              </a:rPr>
              <a:t>400</a:t>
            </a:r>
            <a:endParaRPr lang="zh-CN" altLang="en-US" b="0">
              <a:latin typeface="+mn-ea"/>
              <a:ea typeface="+mn-ea"/>
            </a:endParaRPr>
          </a:p>
        </p:txBody>
      </p:sp>
      <p:sp>
        <p:nvSpPr>
          <p:cNvPr id="21" name="文本框 20"/>
          <p:cNvSpPr txBox="1"/>
          <p:nvPr/>
        </p:nvSpPr>
        <p:spPr>
          <a:xfrm>
            <a:off x="2477726" y="2673660"/>
            <a:ext cx="646331" cy="369332"/>
          </a:xfrm>
          <a:prstGeom prst="rect">
            <a:avLst/>
          </a:prstGeom>
          <a:noFill/>
        </p:spPr>
        <p:txBody>
          <a:bodyPr wrap="none">
            <a:noAutofit/>
          </a:bodyPr>
          <a:lstStyle/>
          <a:p>
            <a:r>
              <a:rPr lang="zh-CN" altLang="en-US">
                <a:solidFill>
                  <a:schemeClr val="accent2"/>
                </a:solidFill>
              </a:rPr>
              <a:t>余人</a:t>
            </a:r>
          </a:p>
        </p:txBody>
      </p:sp>
      <p:sp>
        <p:nvSpPr>
          <p:cNvPr id="31" name="文本框 30"/>
          <p:cNvSpPr txBox="1"/>
          <p:nvPr/>
        </p:nvSpPr>
        <p:spPr>
          <a:xfrm>
            <a:off x="8635656" y="2394920"/>
            <a:ext cx="1435008" cy="769441"/>
          </a:xfrm>
          <a:prstGeom prst="rect">
            <a:avLst/>
          </a:prstGeom>
          <a:noFill/>
        </p:spPr>
        <p:txBody>
          <a:bodyPr wrap="square">
            <a:spAutoFit/>
          </a:bodyPr>
          <a:lstStyle>
            <a:defPPr>
              <a:defRPr lang="zh-CN"/>
            </a:defPPr>
            <a:lvl1pPr>
              <a:defRPr kumimoji="0" sz="4400" b="1" i="0" u="none" strike="noStrike" cap="none" spc="0" normalizeH="0" baseline="0">
                <a:ln>
                  <a:noFill/>
                </a:ln>
                <a:solidFill>
                  <a:schemeClr val="accent2"/>
                </a:solidFill>
                <a:effectLst/>
                <a:uLnTx/>
                <a:uFillTx/>
                <a:latin typeface="微软雅黑" panose="020B0503020204020204" pitchFamily="34" charset="-122"/>
                <a:ea typeface="微软雅黑" panose="020B0503020204020204" pitchFamily="34" charset="-122"/>
              </a:defRPr>
            </a:lvl1pPr>
          </a:lstStyle>
          <a:p>
            <a:r>
              <a:rPr lang="en-US" altLang="zh-CN" b="0">
                <a:latin typeface="+mn-ea"/>
                <a:ea typeface="+mn-ea"/>
              </a:rPr>
              <a:t>5000</a:t>
            </a:r>
            <a:endParaRPr lang="zh-CN" altLang="en-US" b="0">
              <a:latin typeface="+mn-ea"/>
              <a:ea typeface="+mn-ea"/>
            </a:endParaRPr>
          </a:p>
        </p:txBody>
      </p:sp>
      <p:sp>
        <p:nvSpPr>
          <p:cNvPr id="27" name="文本框 26"/>
          <p:cNvSpPr txBox="1"/>
          <p:nvPr/>
        </p:nvSpPr>
        <p:spPr>
          <a:xfrm>
            <a:off x="9943409" y="2658172"/>
            <a:ext cx="646331" cy="369332"/>
          </a:xfrm>
          <a:prstGeom prst="rect">
            <a:avLst/>
          </a:prstGeom>
          <a:noFill/>
        </p:spPr>
        <p:txBody>
          <a:bodyPr wrap="none">
            <a:noAutofit/>
          </a:bodyPr>
          <a:lstStyle/>
          <a:p>
            <a:r>
              <a:rPr lang="zh-CN" altLang="en-US">
                <a:solidFill>
                  <a:schemeClr val="accent2"/>
                </a:solidFill>
              </a:rPr>
              <a:t>余次</a:t>
            </a:r>
          </a:p>
        </p:txBody>
      </p:sp>
      <p:sp>
        <p:nvSpPr>
          <p:cNvPr id="35" name="文本框 34"/>
          <p:cNvSpPr txBox="1"/>
          <p:nvPr/>
        </p:nvSpPr>
        <p:spPr>
          <a:xfrm>
            <a:off x="4824063" y="2394920"/>
            <a:ext cx="2060179" cy="769441"/>
          </a:xfrm>
          <a:prstGeom prst="rect">
            <a:avLst/>
          </a:prstGeom>
          <a:noFill/>
        </p:spPr>
        <p:txBody>
          <a:bodyPr wrap="none">
            <a:spAutoFit/>
          </a:bodyPr>
          <a:lstStyle/>
          <a:p>
            <a:r>
              <a:rPr kumimoji="0" lang="en-US" altLang="zh-CN" sz="4400" i="0" u="none" strike="noStrike" kern="1200" cap="none" spc="0" normalizeH="0" baseline="0" noProof="0">
                <a:ln>
                  <a:noFill/>
                </a:ln>
                <a:solidFill>
                  <a:schemeClr val="accent2"/>
                </a:solidFill>
                <a:effectLst/>
                <a:uLnTx/>
                <a:uFillTx/>
                <a:latin typeface="+mn-ea"/>
                <a:cs typeface="+mn-cs"/>
              </a:rPr>
              <a:t>70</a:t>
            </a:r>
            <a:r>
              <a:rPr lang="en-US" altLang="zh-CN" sz="4400">
                <a:solidFill>
                  <a:schemeClr val="accent2"/>
                </a:solidFill>
                <a:latin typeface="+mn-ea"/>
              </a:rPr>
              <a:t>0000</a:t>
            </a:r>
            <a:endParaRPr lang="zh-CN" altLang="en-US" sz="4400">
              <a:solidFill>
                <a:schemeClr val="accent2"/>
              </a:solidFill>
              <a:latin typeface="+mn-ea"/>
            </a:endParaRPr>
          </a:p>
        </p:txBody>
      </p:sp>
      <p:sp>
        <p:nvSpPr>
          <p:cNvPr id="28" name="文本框 27"/>
          <p:cNvSpPr txBox="1"/>
          <p:nvPr/>
        </p:nvSpPr>
        <p:spPr>
          <a:xfrm>
            <a:off x="6769958" y="2658172"/>
            <a:ext cx="646331" cy="369332"/>
          </a:xfrm>
          <a:prstGeom prst="rect">
            <a:avLst/>
          </a:prstGeom>
          <a:noFill/>
        </p:spPr>
        <p:txBody>
          <a:bodyPr wrap="square">
            <a:spAutoFit/>
          </a:bodyPr>
          <a:lstStyle/>
          <a:p>
            <a:r>
              <a:rPr lang="zh-CN" altLang="en-US">
                <a:solidFill>
                  <a:schemeClr val="accent2"/>
                </a:solidFill>
              </a:rPr>
              <a:t>余人</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119398" y="459852"/>
            <a:ext cx="2646878" cy="584775"/>
          </a:xfrm>
          <a:prstGeom prst="rect">
            <a:avLst/>
          </a:prstGeom>
          <a:noFill/>
        </p:spPr>
        <p:txBody>
          <a:bodyPr wrap="none" rtlCol="0">
            <a:noAutofit/>
          </a:bodyPr>
          <a:lstStyle/>
          <a:p>
            <a:r>
              <a:rPr lang="zh-CN" altLang="en-US" sz="3200">
                <a:gradFill>
                  <a:gsLst>
                    <a:gs pos="0">
                      <a:schemeClr val="accent1">
                        <a:lumMod val="60000"/>
                        <a:lumOff val="40000"/>
                      </a:schemeClr>
                    </a:gs>
                    <a:gs pos="80000">
                      <a:schemeClr val="accent1"/>
                    </a:gs>
                  </a:gsLst>
                  <a:lin ang="2400000" scaled="0"/>
                </a:gradFill>
                <a:latin typeface="+mj-ea"/>
                <a:ea typeface="+mj-ea"/>
              </a:rPr>
              <a:t>治疗完成情况</a:t>
            </a:r>
          </a:p>
        </p:txBody>
      </p:sp>
      <p:graphicFrame>
        <p:nvGraphicFramePr>
          <p:cNvPr id="26" name="图表 25"/>
          <p:cNvGraphicFramePr/>
          <p:nvPr>
            <p:extLst>
              <p:ext uri="{D42A27DB-BD31-4B8C-83A1-F6EECF244321}">
                <p14:modId xmlns:p14="http://schemas.microsoft.com/office/powerpoint/2010/main" val="820341695"/>
              </p:ext>
            </p:extLst>
          </p:nvPr>
        </p:nvGraphicFramePr>
        <p:xfrm>
          <a:off x="565672" y="2356022"/>
          <a:ext cx="11060655" cy="3879678"/>
        </p:xfrm>
        <a:graphic>
          <a:graphicData uri="http://schemas.openxmlformats.org/drawingml/2006/chart">
            <c:chart xmlns:c="http://schemas.openxmlformats.org/drawingml/2006/chart" xmlns:r="http://schemas.openxmlformats.org/officeDocument/2006/relationships" r:id="rId3"/>
          </a:graphicData>
        </a:graphic>
      </p:graphicFrame>
      <p:sp>
        <p:nvSpPr>
          <p:cNvPr id="37" name="文本框 36"/>
          <p:cNvSpPr txBox="1"/>
          <p:nvPr/>
        </p:nvSpPr>
        <p:spPr>
          <a:xfrm>
            <a:off x="565763" y="1411211"/>
            <a:ext cx="6831352" cy="646331"/>
          </a:xfrm>
          <a:prstGeom prst="rect">
            <a:avLst/>
          </a:prstGeom>
          <a:noFill/>
        </p:spPr>
        <p:txBody>
          <a:bodyPr wrap="square">
            <a:noAutofit/>
          </a:bodyPr>
          <a:lstStyle/>
          <a:p>
            <a:r>
              <a:rPr lang="zh-CN" altLang="en-US" sz="1800">
                <a:latin typeface="+mn-ea"/>
                <a:cs typeface="微软雅黑" panose="020B0503020204020204" pitchFamily="34" charset="-122"/>
                <a:sym typeface="微软雅黑" panose="020B0503020204020204" pitchFamily="34" charset="-122"/>
              </a:rPr>
              <a:t>慢病下社区随访义诊等活动后，发展速度明显加快</a:t>
            </a:r>
            <a:r>
              <a:rPr lang="zh-CN" altLang="en-US" sz="1800">
                <a:latin typeface="+mn-ea"/>
                <a:cs typeface="微软雅黑" panose="020B0503020204020204" pitchFamily="34" charset="-122"/>
              </a:rPr>
              <a:t>共接诊普通患者</a:t>
            </a:r>
            <a:r>
              <a:rPr lang="en-US" altLang="zh-CN" sz="1800">
                <a:latin typeface="+mn-ea"/>
                <a:cs typeface="微软雅黑" panose="020B0503020204020204" pitchFamily="34" charset="-122"/>
              </a:rPr>
              <a:t>102351</a:t>
            </a:r>
            <a:r>
              <a:rPr lang="zh-CN" altLang="en-US" sz="1800">
                <a:latin typeface="+mn-ea"/>
                <a:cs typeface="微软雅黑" panose="020B0503020204020204" pitchFamily="34" charset="-122"/>
              </a:rPr>
              <a:t>人次，为一般普遍水平</a:t>
            </a:r>
            <a:endParaRPr lang="zh-CN" altLang="en-US">
              <a:latin typeface="+mn-ea"/>
            </a:endParaRPr>
          </a:p>
        </p:txBody>
      </p:sp>
      <p:cxnSp>
        <p:nvCxnSpPr>
          <p:cNvPr id="5" name="直接连接符 4"/>
          <p:cNvCxnSpPr/>
          <p:nvPr/>
        </p:nvCxnSpPr>
        <p:spPr>
          <a:xfrm>
            <a:off x="660400" y="2057542"/>
            <a:ext cx="344488" cy="0"/>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119398" y="459852"/>
            <a:ext cx="2646878" cy="584775"/>
          </a:xfrm>
          <a:prstGeom prst="rect">
            <a:avLst/>
          </a:prstGeom>
          <a:noFill/>
        </p:spPr>
        <p:txBody>
          <a:bodyPr wrap="none" rtlCol="0">
            <a:noAutofit/>
          </a:bodyPr>
          <a:lstStyle/>
          <a:p>
            <a:r>
              <a:rPr lang="zh-CN" altLang="en-US" sz="3200">
                <a:gradFill>
                  <a:gsLst>
                    <a:gs pos="0">
                      <a:schemeClr val="accent1">
                        <a:lumMod val="60000"/>
                        <a:lumOff val="40000"/>
                      </a:schemeClr>
                    </a:gs>
                    <a:gs pos="80000">
                      <a:schemeClr val="accent1"/>
                    </a:gs>
                  </a:gsLst>
                  <a:lin ang="2400000" scaled="0"/>
                </a:gradFill>
                <a:latin typeface="+mj-ea"/>
                <a:ea typeface="+mj-ea"/>
              </a:rPr>
              <a:t>治疗完成情况</a:t>
            </a:r>
          </a:p>
        </p:txBody>
      </p:sp>
      <p:sp>
        <p:nvSpPr>
          <p:cNvPr id="37" name="文本框 36"/>
          <p:cNvSpPr txBox="1"/>
          <p:nvPr/>
        </p:nvSpPr>
        <p:spPr>
          <a:xfrm>
            <a:off x="567668" y="1415021"/>
            <a:ext cx="6831352" cy="646331"/>
          </a:xfrm>
          <a:prstGeom prst="rect">
            <a:avLst/>
          </a:prstGeom>
          <a:noFill/>
        </p:spPr>
        <p:txBody>
          <a:bodyPr wrap="square">
            <a:noAutofit/>
          </a:bodyPr>
          <a:lstStyle/>
          <a:p>
            <a:r>
              <a:rPr lang="zh-CN" altLang="en-US" sz="1800">
                <a:latin typeface="+mn-ea"/>
                <a:cs typeface="微软雅黑" panose="020B0503020204020204" pitchFamily="34" charset="-122"/>
                <a:sym typeface="微软雅黑" panose="020B0503020204020204" pitchFamily="34" charset="-122"/>
              </a:rPr>
              <a:t>慢病下社区随访义诊等活动后，发展速度明显加快，</a:t>
            </a:r>
            <a:r>
              <a:rPr lang="zh-CN" altLang="en-US" sz="1800">
                <a:latin typeface="+mn-ea"/>
                <a:cs typeface="微软雅黑" panose="020B0503020204020204" pitchFamily="34" charset="-122"/>
              </a:rPr>
              <a:t>在该活动的促进下，门诊人次同比由</a:t>
            </a:r>
            <a:r>
              <a:rPr lang="en-US" altLang="zh-CN" sz="1800">
                <a:cs typeface="微软雅黑" panose="020B0503020204020204" pitchFamily="34" charset="-122"/>
              </a:rPr>
              <a:t>753</a:t>
            </a:r>
            <a:r>
              <a:rPr lang="zh-CN" altLang="en-US" sz="1800">
                <a:latin typeface="+mn-ea"/>
                <a:cs typeface="微软雅黑" panose="020B0503020204020204" pitchFamily="34" charset="-122"/>
              </a:rPr>
              <a:t>上升至</a:t>
            </a:r>
            <a:r>
              <a:rPr lang="en-US" altLang="zh-CN" sz="1800">
                <a:cs typeface="微软雅黑" panose="020B0503020204020204" pitchFamily="34" charset="-122"/>
              </a:rPr>
              <a:t>2552</a:t>
            </a:r>
            <a:r>
              <a:rPr lang="zh-CN" altLang="en-US" sz="1800">
                <a:latin typeface="+mn-ea"/>
                <a:cs typeface="微软雅黑" panose="020B0503020204020204" pitchFamily="34" charset="-122"/>
              </a:rPr>
              <a:t>。</a:t>
            </a:r>
          </a:p>
        </p:txBody>
      </p:sp>
      <p:cxnSp>
        <p:nvCxnSpPr>
          <p:cNvPr id="5" name="直接连接符 4"/>
          <p:cNvCxnSpPr/>
          <p:nvPr/>
        </p:nvCxnSpPr>
        <p:spPr>
          <a:xfrm>
            <a:off x="660400" y="2135777"/>
            <a:ext cx="344488" cy="0"/>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graphicFrame>
        <p:nvGraphicFramePr>
          <p:cNvPr id="9" name="图表 8"/>
          <p:cNvGraphicFramePr/>
          <p:nvPr/>
        </p:nvGraphicFramePr>
        <p:xfrm>
          <a:off x="660400" y="2507624"/>
          <a:ext cx="10649630" cy="3626476"/>
        </p:xfrm>
        <a:graphic>
          <a:graphicData uri="http://schemas.openxmlformats.org/drawingml/2006/chart">
            <c:chart xmlns:c="http://schemas.openxmlformats.org/drawingml/2006/chart" xmlns:r="http://schemas.openxmlformats.org/officeDocument/2006/relationships" r:id="rId3"/>
          </a:graphicData>
        </a:graphic>
      </p:graphicFrame>
      <p:sp>
        <p:nvSpPr>
          <p:cNvPr id="10" name="对话气泡: 圆角矩形 9"/>
          <p:cNvSpPr/>
          <p:nvPr/>
        </p:nvSpPr>
        <p:spPr>
          <a:xfrm>
            <a:off x="1355611" y="4272655"/>
            <a:ext cx="870857" cy="387048"/>
          </a:xfrm>
          <a:prstGeom prst="wedgeRoundRectCallout">
            <a:avLst>
              <a:gd name="adj1" fmla="val -7585"/>
              <a:gd name="adj2" fmla="val 75468"/>
              <a:gd name="adj3" fmla="val 1666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gradFill>
                <a:gsLst>
                  <a:gs pos="100000">
                    <a:srgbClr val="0153DA"/>
                  </a:gs>
                  <a:gs pos="0">
                    <a:srgbClr val="01A7F1"/>
                  </a:gs>
                </a:gsLst>
                <a:lin ang="2700000" scaled="1"/>
              </a:gradFill>
              <a:effectLst/>
              <a:uLnTx/>
              <a:uFillTx/>
              <a:latin typeface="+mn-ea"/>
              <a:cs typeface="+mn-cs"/>
            </a:endParaRPr>
          </a:p>
        </p:txBody>
      </p:sp>
      <p:sp>
        <p:nvSpPr>
          <p:cNvPr id="12" name="对话气泡: 圆角矩形 11"/>
          <p:cNvSpPr/>
          <p:nvPr/>
        </p:nvSpPr>
        <p:spPr>
          <a:xfrm>
            <a:off x="10461624" y="2154685"/>
            <a:ext cx="870857" cy="387048"/>
          </a:xfrm>
          <a:prstGeom prst="wedgeRoundRectCallout">
            <a:avLst>
              <a:gd name="adj1" fmla="val 20032"/>
              <a:gd name="adj2" fmla="val 81005"/>
              <a:gd name="adj3" fmla="val 1666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gradFill>
                <a:gsLst>
                  <a:gs pos="100000">
                    <a:srgbClr val="0153DA"/>
                  </a:gs>
                  <a:gs pos="0">
                    <a:srgbClr val="01A7F1"/>
                  </a:gs>
                </a:gsLst>
                <a:lin ang="2700000" scaled="1"/>
              </a:gradFill>
              <a:effectLst/>
              <a:uLnTx/>
              <a:uFillTx/>
              <a:latin typeface="+mn-ea"/>
              <a:cs typeface="+mn-cs"/>
            </a:endParaRPr>
          </a:p>
        </p:txBody>
      </p:sp>
      <p:sp>
        <p:nvSpPr>
          <p:cNvPr id="2" name="文本框 1"/>
          <p:cNvSpPr txBox="1"/>
          <p:nvPr/>
        </p:nvSpPr>
        <p:spPr>
          <a:xfrm>
            <a:off x="1506346" y="4281513"/>
            <a:ext cx="569387" cy="369332"/>
          </a:xfrm>
          <a:prstGeom prst="rect">
            <a:avLst/>
          </a:prstGeom>
          <a:noFill/>
        </p:spPr>
        <p:txBody>
          <a:bodyPr wrap="none" rtlCol="0">
            <a:noAutofit/>
          </a:bodyPr>
          <a:lstStyle/>
          <a:p>
            <a:r>
              <a:rPr lang="en-US" altLang="zh-CN">
                <a:solidFill>
                  <a:schemeClr val="bg1"/>
                </a:solidFill>
              </a:rPr>
              <a:t>753</a:t>
            </a:r>
            <a:endParaRPr lang="zh-CN" altLang="en-US">
              <a:solidFill>
                <a:schemeClr val="bg1"/>
              </a:solidFill>
            </a:endParaRPr>
          </a:p>
        </p:txBody>
      </p:sp>
      <p:sp>
        <p:nvSpPr>
          <p:cNvPr id="15" name="文本框 14"/>
          <p:cNvSpPr txBox="1"/>
          <p:nvPr/>
        </p:nvSpPr>
        <p:spPr>
          <a:xfrm>
            <a:off x="10548239" y="2163543"/>
            <a:ext cx="697627" cy="369332"/>
          </a:xfrm>
          <a:prstGeom prst="rect">
            <a:avLst/>
          </a:prstGeom>
          <a:noFill/>
        </p:spPr>
        <p:txBody>
          <a:bodyPr wrap="none" rtlCol="0">
            <a:noAutofit/>
          </a:bodyPr>
          <a:lstStyle/>
          <a:p>
            <a:r>
              <a:rPr lang="en-US" altLang="zh-CN">
                <a:solidFill>
                  <a:schemeClr val="bg1"/>
                </a:solidFill>
              </a:rPr>
              <a:t>2552</a:t>
            </a:r>
            <a:endParaRPr lang="zh-CN" altLang="en-US">
              <a:solidFill>
                <a:schemeClr val="bg1"/>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任意多边形: 形状 19"/>
          <p:cNvSpPr/>
          <p:nvPr/>
        </p:nvSpPr>
        <p:spPr>
          <a:xfrm>
            <a:off x="0" y="4367892"/>
            <a:ext cx="12192000" cy="2490108"/>
          </a:xfrm>
          <a:custGeom>
            <a:avLst/>
            <a:gdLst>
              <a:gd name="connsiteX0" fmla="*/ 0 w 12192000"/>
              <a:gd name="connsiteY0" fmla="*/ 0 h 2490108"/>
              <a:gd name="connsiteX1" fmla="*/ 12192000 w 12192000"/>
              <a:gd name="connsiteY1" fmla="*/ 0 h 2490108"/>
              <a:gd name="connsiteX2" fmla="*/ 12192000 w 12192000"/>
              <a:gd name="connsiteY2" fmla="*/ 2490108 h 2490108"/>
              <a:gd name="connsiteX3" fmla="*/ 0 w 12192000"/>
              <a:gd name="connsiteY3" fmla="*/ 2490108 h 2490108"/>
            </a:gdLst>
            <a:ahLst/>
            <a:cxnLst>
              <a:cxn ang="0">
                <a:pos x="connsiteX0" y="connsiteY0"/>
              </a:cxn>
              <a:cxn ang="0">
                <a:pos x="connsiteX1" y="connsiteY1"/>
              </a:cxn>
              <a:cxn ang="0">
                <a:pos x="connsiteX2" y="connsiteY2"/>
              </a:cxn>
              <a:cxn ang="0">
                <a:pos x="connsiteX3" y="connsiteY3"/>
              </a:cxn>
            </a:cxnLst>
            <a:rect l="l" t="t" r="r" b="b"/>
            <a:pathLst>
              <a:path w="12192000" h="2490108">
                <a:moveTo>
                  <a:pt x="0" y="0"/>
                </a:moveTo>
                <a:lnTo>
                  <a:pt x="12192000" y="0"/>
                </a:lnTo>
                <a:lnTo>
                  <a:pt x="12192000" y="2490108"/>
                </a:lnTo>
                <a:lnTo>
                  <a:pt x="0" y="2490108"/>
                </a:lnTo>
                <a:close/>
              </a:path>
            </a:pathLst>
          </a:custGeom>
          <a:solidFill>
            <a:schemeClr val="accen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119398" y="459852"/>
            <a:ext cx="2646878" cy="584775"/>
          </a:xfrm>
          <a:prstGeom prst="rect">
            <a:avLst/>
          </a:prstGeom>
          <a:noFill/>
        </p:spPr>
        <p:txBody>
          <a:bodyPr wrap="none" rtlCol="0">
            <a:noAutofit/>
          </a:bodyPr>
          <a:lstStyle/>
          <a:p>
            <a:r>
              <a:rPr lang="zh-CN" altLang="en-US" sz="3200">
                <a:gradFill>
                  <a:gsLst>
                    <a:gs pos="0">
                      <a:schemeClr val="accent1">
                        <a:lumMod val="60000"/>
                        <a:lumOff val="40000"/>
                      </a:schemeClr>
                    </a:gs>
                    <a:gs pos="80000">
                      <a:schemeClr val="accent1"/>
                    </a:gs>
                  </a:gsLst>
                  <a:lin ang="2400000" scaled="0"/>
                </a:gradFill>
                <a:latin typeface="+mj-ea"/>
                <a:ea typeface="+mj-ea"/>
              </a:rPr>
              <a:t>治疗完成情况</a:t>
            </a:r>
          </a:p>
        </p:txBody>
      </p:sp>
      <p:sp>
        <p:nvSpPr>
          <p:cNvPr id="18" name="任意多边形: 形状 17"/>
          <p:cNvSpPr>
            <a:spLocks noChangeArrowheads="1"/>
          </p:cNvSpPr>
          <p:nvPr/>
        </p:nvSpPr>
        <p:spPr bwMode="auto">
          <a:xfrm>
            <a:off x="0" y="4428614"/>
            <a:ext cx="12192000" cy="2429386"/>
          </a:xfrm>
          <a:custGeom>
            <a:avLst/>
            <a:gdLst>
              <a:gd name="connsiteX0" fmla="*/ 0 w 12192000"/>
              <a:gd name="connsiteY0" fmla="*/ 0 h 2429386"/>
              <a:gd name="connsiteX1" fmla="*/ 12192000 w 12192000"/>
              <a:gd name="connsiteY1" fmla="*/ 0 h 2429386"/>
              <a:gd name="connsiteX2" fmla="*/ 12192000 w 12192000"/>
              <a:gd name="connsiteY2" fmla="*/ 2429386 h 2429386"/>
              <a:gd name="connsiteX3" fmla="*/ 0 w 12192000"/>
              <a:gd name="connsiteY3" fmla="*/ 2429386 h 2429386"/>
            </a:gdLst>
            <a:ahLst/>
            <a:cxnLst>
              <a:cxn ang="0">
                <a:pos x="connsiteX0" y="connsiteY0"/>
              </a:cxn>
              <a:cxn ang="0">
                <a:pos x="connsiteX1" y="connsiteY1"/>
              </a:cxn>
              <a:cxn ang="0">
                <a:pos x="connsiteX2" y="connsiteY2"/>
              </a:cxn>
              <a:cxn ang="0">
                <a:pos x="connsiteX3" y="connsiteY3"/>
              </a:cxn>
            </a:cxnLst>
            <a:rect l="l" t="t" r="r" b="b"/>
            <a:pathLst>
              <a:path w="12192000" h="2429386">
                <a:moveTo>
                  <a:pt x="0" y="0"/>
                </a:moveTo>
                <a:lnTo>
                  <a:pt x="12192000" y="0"/>
                </a:lnTo>
                <a:lnTo>
                  <a:pt x="12192000" y="2429386"/>
                </a:lnTo>
                <a:lnTo>
                  <a:pt x="0" y="2429386"/>
                </a:lnTo>
                <a:close/>
              </a:path>
            </a:pathLst>
          </a:custGeom>
          <a:blipFill dpi="0" rotWithShape="1">
            <a:blip r:embed="rId3" cstate="screen">
              <a:extLst>
                <a:ext uri="{28A0092B-C50C-407E-A947-70E740481C1C}">
                  <a14:useLocalDpi xmlns:a14="http://schemas.microsoft.com/office/drawing/2010/main"/>
                </a:ext>
              </a:extLst>
            </a:blip>
            <a:srcRect/>
            <a:stretch>
              <a:fillRect/>
            </a:stretch>
          </a:blipFill>
          <a:ln w="22225">
            <a:noFill/>
          </a:ln>
          <a:effectLst/>
        </p:spPr>
        <p:txBody>
          <a:bodyPr wrap="square" lIns="83210" tIns="41605" rIns="83210" bIns="41605">
            <a:no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None/>
            </a:pPr>
            <a:endParaRPr lang="zh-CN" altLang="en-US" sz="1635" b="1">
              <a:latin typeface="+mn-ea"/>
              <a:ea typeface="+mn-ea"/>
              <a:cs typeface="+mn-ea"/>
              <a:sym typeface="+mn-lt"/>
            </a:endParaRPr>
          </a:p>
        </p:txBody>
      </p:sp>
      <p:grpSp>
        <p:nvGrpSpPr>
          <p:cNvPr id="8" name="组合 7"/>
          <p:cNvGrpSpPr/>
          <p:nvPr/>
        </p:nvGrpSpPr>
        <p:grpSpPr>
          <a:xfrm>
            <a:off x="660400" y="1617663"/>
            <a:ext cx="740060" cy="740060"/>
            <a:chOff x="795586" y="1750048"/>
            <a:chExt cx="740060" cy="740060"/>
          </a:xfrm>
        </p:grpSpPr>
        <p:sp>
          <p:nvSpPr>
            <p:cNvPr id="24" name="椭圆 23"/>
            <p:cNvSpPr/>
            <p:nvPr/>
          </p:nvSpPr>
          <p:spPr>
            <a:xfrm>
              <a:off x="855094" y="1809557"/>
              <a:ext cx="621044" cy="621042"/>
            </a:xfrm>
            <a:prstGeom prst="ellipse">
              <a:avLst/>
            </a:prstGeom>
            <a:solidFill>
              <a:schemeClr val="accent1"/>
            </a:solidFill>
            <a:ln>
              <a:noFill/>
            </a:ln>
            <a:effectLst>
              <a:outerShdw blurRad="203200" dist="63500" dir="2700000" sx="88000" sy="88000" algn="t" rotWithShape="0">
                <a:schemeClr val="accent1">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sz="1400" dirty="0">
                <a:solidFill>
                  <a:schemeClr val="accent1">
                    <a:lumMod val="50000"/>
                  </a:schemeClr>
                </a:solidFill>
              </a:endParaRPr>
            </a:p>
          </p:txBody>
        </p:sp>
        <p:sp>
          <p:nvSpPr>
            <p:cNvPr id="23" name="椭圆 22"/>
            <p:cNvSpPr/>
            <p:nvPr/>
          </p:nvSpPr>
          <p:spPr>
            <a:xfrm>
              <a:off x="795586" y="1750048"/>
              <a:ext cx="740060" cy="740060"/>
            </a:xfrm>
            <a:prstGeom prst="ellipse">
              <a:avLst/>
            </a:prstGeom>
            <a:gradFill flip="none" rotWithShape="1">
              <a:gsLst>
                <a:gs pos="0">
                  <a:schemeClr val="accent1">
                    <a:alpha val="25000"/>
                  </a:schemeClr>
                </a:gs>
                <a:gs pos="100000">
                  <a:schemeClr val="accent1">
                    <a:alpha val="0"/>
                  </a:schemeClr>
                </a:gs>
              </a:gsLst>
              <a:lin ang="54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grpSp>
      <p:sp>
        <p:nvSpPr>
          <p:cNvPr id="32" name="文本框 31"/>
          <p:cNvSpPr txBox="1"/>
          <p:nvPr/>
        </p:nvSpPr>
        <p:spPr>
          <a:xfrm>
            <a:off x="1466318" y="1538728"/>
            <a:ext cx="2108269" cy="461665"/>
          </a:xfrm>
          <a:prstGeom prst="rect">
            <a:avLst/>
          </a:prstGeom>
          <a:noFill/>
        </p:spPr>
        <p:txBody>
          <a:bodyPr wrap="none">
            <a:noAutofit/>
          </a:bodyPr>
          <a:lstStyle/>
          <a:p>
            <a:pPr fontAlgn="base">
              <a:spcBef>
                <a:spcPct val="0"/>
              </a:spcBef>
              <a:spcAft>
                <a:spcPct val="0"/>
              </a:spcAft>
            </a:pPr>
            <a:r>
              <a:rPr lang="zh-CN" altLang="en-US" sz="2400" spc="100">
                <a:solidFill>
                  <a:schemeClr val="accent1"/>
                </a:solidFill>
                <a:latin typeface="+mj-ea"/>
                <a:ea typeface="+mj-ea"/>
                <a:cs typeface="微软雅黑" panose="020B0503020204020204" pitchFamily="34" charset="-122"/>
                <a:sym typeface="微软雅黑" panose="020B0503020204020204" pitchFamily="34" charset="-122"/>
              </a:rPr>
              <a:t>精益质量改进</a:t>
            </a:r>
          </a:p>
        </p:txBody>
      </p:sp>
      <p:cxnSp>
        <p:nvCxnSpPr>
          <p:cNvPr id="19" name="直接连接符 18"/>
          <p:cNvCxnSpPr/>
          <p:nvPr/>
        </p:nvCxnSpPr>
        <p:spPr>
          <a:xfrm>
            <a:off x="1555750" y="2000393"/>
            <a:ext cx="3654425" cy="0"/>
          </a:xfrm>
          <a:prstGeom prst="line">
            <a:avLst/>
          </a:prstGeom>
          <a:ln w="6350">
            <a:solidFill>
              <a:schemeClr val="accent1">
                <a:alpha val="20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660400" y="3778393"/>
            <a:ext cx="4549775"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50" name="文本框 49"/>
          <p:cNvSpPr txBox="1"/>
          <p:nvPr/>
        </p:nvSpPr>
        <p:spPr>
          <a:xfrm>
            <a:off x="1459969" y="2080308"/>
            <a:ext cx="3969282" cy="1393330"/>
          </a:xfrm>
          <a:prstGeom prst="rect">
            <a:avLst/>
          </a:prstGeom>
          <a:noFill/>
        </p:spPr>
        <p:txBody>
          <a:bodyPr wrap="square">
            <a:noAutofit/>
          </a:bodyPr>
          <a:lstStyle>
            <a:defPPr>
              <a:defRPr lang="zh-CN"/>
            </a:defPPr>
            <a:lvl1pPr>
              <a:lnSpc>
                <a:spcPct val="120000"/>
              </a:lnSpc>
            </a:lvl1pPr>
          </a:lstStyle>
          <a:p>
            <a:r>
              <a:rPr lang="zh-CN" altLang="en-US"/>
              <a:t>通过对医疗安全意识的认识，医院加大了医疗安全管理的力度，严格按照医疗核心制度，加大了手术分级管理制度的力度。</a:t>
            </a:r>
          </a:p>
        </p:txBody>
      </p:sp>
      <p:grpSp>
        <p:nvGrpSpPr>
          <p:cNvPr id="63" name="图形 33"/>
          <p:cNvGrpSpPr/>
          <p:nvPr/>
        </p:nvGrpSpPr>
        <p:grpSpPr>
          <a:xfrm>
            <a:off x="876722" y="1825714"/>
            <a:ext cx="305113" cy="325350"/>
            <a:chOff x="3335208" y="-5371649"/>
            <a:chExt cx="1485632" cy="1584165"/>
          </a:xfrm>
          <a:solidFill>
            <a:schemeClr val="bg1"/>
          </a:solidFill>
        </p:grpSpPr>
        <p:sp>
          <p:nvSpPr>
            <p:cNvPr id="64" name="任意多边形: 形状 63"/>
            <p:cNvSpPr/>
            <p:nvPr/>
          </p:nvSpPr>
          <p:spPr>
            <a:xfrm>
              <a:off x="3335208" y="-5371649"/>
              <a:ext cx="1485632" cy="1584165"/>
            </a:xfrm>
            <a:custGeom>
              <a:avLst/>
              <a:gdLst>
                <a:gd name="connsiteX0" fmla="*/ 1445882 w 1485632"/>
                <a:gd name="connsiteY0" fmla="*/ 74442 h 1584165"/>
                <a:gd name="connsiteX1" fmla="*/ 1052069 w 1485632"/>
                <a:gd name="connsiteY1" fmla="*/ 74442 h 1584165"/>
                <a:gd name="connsiteX2" fmla="*/ 1052069 w 1485632"/>
                <a:gd name="connsiteY2" fmla="*/ 28107 h 1584165"/>
                <a:gd name="connsiteX3" fmla="*/ 1023962 w 1485632"/>
                <a:gd name="connsiteY3" fmla="*/ 0 h 1584165"/>
                <a:gd name="connsiteX4" fmla="*/ 995856 w 1485632"/>
                <a:gd name="connsiteY4" fmla="*/ 28107 h 1584165"/>
                <a:gd name="connsiteX5" fmla="*/ 995856 w 1485632"/>
                <a:gd name="connsiteY5" fmla="*/ 74442 h 1584165"/>
                <a:gd name="connsiteX6" fmla="*/ 489938 w 1485632"/>
                <a:gd name="connsiteY6" fmla="*/ 74442 h 1584165"/>
                <a:gd name="connsiteX7" fmla="*/ 489938 w 1485632"/>
                <a:gd name="connsiteY7" fmla="*/ 28107 h 1584165"/>
                <a:gd name="connsiteX8" fmla="*/ 461831 w 1485632"/>
                <a:gd name="connsiteY8" fmla="*/ 0 h 1584165"/>
                <a:gd name="connsiteX9" fmla="*/ 433724 w 1485632"/>
                <a:gd name="connsiteY9" fmla="*/ 28107 h 1584165"/>
                <a:gd name="connsiteX10" fmla="*/ 433724 w 1485632"/>
                <a:gd name="connsiteY10" fmla="*/ 74442 h 1584165"/>
                <a:gd name="connsiteX11" fmla="*/ 43525 w 1485632"/>
                <a:gd name="connsiteY11" fmla="*/ 74442 h 1584165"/>
                <a:gd name="connsiteX12" fmla="*/ 0 w 1485632"/>
                <a:gd name="connsiteY12" fmla="*/ 121099 h 1584165"/>
                <a:gd name="connsiteX13" fmla="*/ 0 w 1485632"/>
                <a:gd name="connsiteY13" fmla="*/ 1541845 h 1584165"/>
                <a:gd name="connsiteX14" fmla="*/ 43525 w 1485632"/>
                <a:gd name="connsiteY14" fmla="*/ 1584166 h 1584165"/>
                <a:gd name="connsiteX15" fmla="*/ 1445802 w 1485632"/>
                <a:gd name="connsiteY15" fmla="*/ 1584166 h 1584165"/>
                <a:gd name="connsiteX16" fmla="*/ 1485632 w 1485632"/>
                <a:gd name="connsiteY16" fmla="*/ 1541845 h 1584165"/>
                <a:gd name="connsiteX17" fmla="*/ 1485632 w 1485632"/>
                <a:gd name="connsiteY17" fmla="*/ 121099 h 1584165"/>
                <a:gd name="connsiteX18" fmla="*/ 1445882 w 1485632"/>
                <a:gd name="connsiteY18" fmla="*/ 74442 h 1584165"/>
                <a:gd name="connsiteX19" fmla="*/ 433724 w 1485632"/>
                <a:gd name="connsiteY19" fmla="*/ 130655 h 1584165"/>
                <a:gd name="connsiteX20" fmla="*/ 433724 w 1485632"/>
                <a:gd name="connsiteY20" fmla="*/ 181970 h 1584165"/>
                <a:gd name="connsiteX21" fmla="*/ 461831 w 1485632"/>
                <a:gd name="connsiteY21" fmla="*/ 210076 h 1584165"/>
                <a:gd name="connsiteX22" fmla="*/ 489938 w 1485632"/>
                <a:gd name="connsiteY22" fmla="*/ 181970 h 1584165"/>
                <a:gd name="connsiteX23" fmla="*/ 489938 w 1485632"/>
                <a:gd name="connsiteY23" fmla="*/ 130655 h 1584165"/>
                <a:gd name="connsiteX24" fmla="*/ 995856 w 1485632"/>
                <a:gd name="connsiteY24" fmla="*/ 130655 h 1584165"/>
                <a:gd name="connsiteX25" fmla="*/ 995856 w 1485632"/>
                <a:gd name="connsiteY25" fmla="*/ 181970 h 1584165"/>
                <a:gd name="connsiteX26" fmla="*/ 1023962 w 1485632"/>
                <a:gd name="connsiteY26" fmla="*/ 210076 h 1584165"/>
                <a:gd name="connsiteX27" fmla="*/ 1052069 w 1485632"/>
                <a:gd name="connsiteY27" fmla="*/ 181970 h 1584165"/>
                <a:gd name="connsiteX28" fmla="*/ 1052069 w 1485632"/>
                <a:gd name="connsiteY28" fmla="*/ 130655 h 1584165"/>
                <a:gd name="connsiteX29" fmla="*/ 1429500 w 1485632"/>
                <a:gd name="connsiteY29" fmla="*/ 130655 h 1584165"/>
                <a:gd name="connsiteX30" fmla="*/ 1429500 w 1485632"/>
                <a:gd name="connsiteY30" fmla="*/ 355508 h 1584165"/>
                <a:gd name="connsiteX31" fmla="*/ 56293 w 1485632"/>
                <a:gd name="connsiteY31" fmla="*/ 355508 h 1584165"/>
                <a:gd name="connsiteX32" fmla="*/ 56293 w 1485632"/>
                <a:gd name="connsiteY32" fmla="*/ 130655 h 1584165"/>
                <a:gd name="connsiteX33" fmla="*/ 433724 w 1485632"/>
                <a:gd name="connsiteY33" fmla="*/ 130655 h 1584165"/>
                <a:gd name="connsiteX34" fmla="*/ 56293 w 1485632"/>
                <a:gd name="connsiteY34" fmla="*/ 1527952 h 1584165"/>
                <a:gd name="connsiteX35" fmla="*/ 56293 w 1485632"/>
                <a:gd name="connsiteY35" fmla="*/ 411721 h 1584165"/>
                <a:gd name="connsiteX36" fmla="*/ 1429500 w 1485632"/>
                <a:gd name="connsiteY36" fmla="*/ 411721 h 1584165"/>
                <a:gd name="connsiteX37" fmla="*/ 1429500 w 1485632"/>
                <a:gd name="connsiteY37" fmla="*/ 1527952 h 1584165"/>
                <a:gd name="connsiteX38" fmla="*/ 56293 w 1485632"/>
                <a:gd name="connsiteY38" fmla="*/ 1527952 h 1584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485632" h="1584165">
                  <a:moveTo>
                    <a:pt x="1445882" y="74442"/>
                  </a:moveTo>
                  <a:lnTo>
                    <a:pt x="1052069" y="74442"/>
                  </a:lnTo>
                  <a:lnTo>
                    <a:pt x="1052069" y="28107"/>
                  </a:lnTo>
                  <a:cubicBezTo>
                    <a:pt x="1052069" y="12608"/>
                    <a:pt x="1039461" y="0"/>
                    <a:pt x="1023962" y="0"/>
                  </a:cubicBezTo>
                  <a:cubicBezTo>
                    <a:pt x="1008463" y="0"/>
                    <a:pt x="995856" y="12608"/>
                    <a:pt x="995856" y="28107"/>
                  </a:cubicBezTo>
                  <a:lnTo>
                    <a:pt x="995856" y="74442"/>
                  </a:lnTo>
                  <a:lnTo>
                    <a:pt x="489938" y="74442"/>
                  </a:lnTo>
                  <a:lnTo>
                    <a:pt x="489938" y="28107"/>
                  </a:lnTo>
                  <a:cubicBezTo>
                    <a:pt x="489938" y="12608"/>
                    <a:pt x="477330" y="0"/>
                    <a:pt x="461831" y="0"/>
                  </a:cubicBezTo>
                  <a:cubicBezTo>
                    <a:pt x="446332" y="0"/>
                    <a:pt x="433724" y="12608"/>
                    <a:pt x="433724" y="28107"/>
                  </a:cubicBezTo>
                  <a:lnTo>
                    <a:pt x="433724" y="74442"/>
                  </a:lnTo>
                  <a:lnTo>
                    <a:pt x="43525" y="74442"/>
                  </a:lnTo>
                  <a:cubicBezTo>
                    <a:pt x="19193" y="74442"/>
                    <a:pt x="0" y="96767"/>
                    <a:pt x="0" y="121099"/>
                  </a:cubicBezTo>
                  <a:lnTo>
                    <a:pt x="0" y="1541845"/>
                  </a:lnTo>
                  <a:cubicBezTo>
                    <a:pt x="0" y="1566177"/>
                    <a:pt x="19112" y="1584166"/>
                    <a:pt x="43525" y="1584166"/>
                  </a:cubicBezTo>
                  <a:lnTo>
                    <a:pt x="1445802" y="1584166"/>
                  </a:lnTo>
                  <a:cubicBezTo>
                    <a:pt x="1470134" y="1584166"/>
                    <a:pt x="1485632" y="1566177"/>
                    <a:pt x="1485632" y="1541845"/>
                  </a:cubicBezTo>
                  <a:lnTo>
                    <a:pt x="1485632" y="121099"/>
                  </a:lnTo>
                  <a:cubicBezTo>
                    <a:pt x="1485713" y="96767"/>
                    <a:pt x="1470214" y="74442"/>
                    <a:pt x="1445882" y="74442"/>
                  </a:cubicBezTo>
                  <a:close/>
                  <a:moveTo>
                    <a:pt x="433724" y="130655"/>
                  </a:moveTo>
                  <a:lnTo>
                    <a:pt x="433724" y="181970"/>
                  </a:lnTo>
                  <a:cubicBezTo>
                    <a:pt x="433724" y="197469"/>
                    <a:pt x="446332" y="210076"/>
                    <a:pt x="461831" y="210076"/>
                  </a:cubicBezTo>
                  <a:cubicBezTo>
                    <a:pt x="477330" y="210076"/>
                    <a:pt x="489938" y="197469"/>
                    <a:pt x="489938" y="181970"/>
                  </a:cubicBezTo>
                  <a:lnTo>
                    <a:pt x="489938" y="130655"/>
                  </a:lnTo>
                  <a:lnTo>
                    <a:pt x="995856" y="130655"/>
                  </a:lnTo>
                  <a:lnTo>
                    <a:pt x="995856" y="181970"/>
                  </a:lnTo>
                  <a:cubicBezTo>
                    <a:pt x="995856" y="197469"/>
                    <a:pt x="1008463" y="210076"/>
                    <a:pt x="1023962" y="210076"/>
                  </a:cubicBezTo>
                  <a:cubicBezTo>
                    <a:pt x="1039461" y="210076"/>
                    <a:pt x="1052069" y="197469"/>
                    <a:pt x="1052069" y="181970"/>
                  </a:cubicBezTo>
                  <a:lnTo>
                    <a:pt x="1052069" y="130655"/>
                  </a:lnTo>
                  <a:lnTo>
                    <a:pt x="1429500" y="130655"/>
                  </a:lnTo>
                  <a:lnTo>
                    <a:pt x="1429500" y="355508"/>
                  </a:lnTo>
                  <a:lnTo>
                    <a:pt x="56293" y="355508"/>
                  </a:lnTo>
                  <a:lnTo>
                    <a:pt x="56293" y="130655"/>
                  </a:lnTo>
                  <a:lnTo>
                    <a:pt x="433724" y="130655"/>
                  </a:lnTo>
                  <a:close/>
                  <a:moveTo>
                    <a:pt x="56293" y="1527952"/>
                  </a:moveTo>
                  <a:lnTo>
                    <a:pt x="56293" y="411721"/>
                  </a:lnTo>
                  <a:lnTo>
                    <a:pt x="1429500" y="411721"/>
                  </a:lnTo>
                  <a:lnTo>
                    <a:pt x="1429500" y="1527952"/>
                  </a:lnTo>
                  <a:lnTo>
                    <a:pt x="56293" y="1527952"/>
                  </a:lnTo>
                  <a:close/>
                </a:path>
              </a:pathLst>
            </a:custGeom>
            <a:grpFill/>
            <a:ln w="8027" cap="flat">
              <a:noFill/>
              <a:prstDash val="solid"/>
              <a:miter/>
            </a:ln>
          </p:spPr>
          <p:txBody>
            <a:bodyPr rtlCol="0" anchor="ctr">
              <a:noAutofit/>
            </a:bodyPr>
            <a:lstStyle/>
            <a:p>
              <a:endParaRPr lang="zh-CN" altLang="en-US"/>
            </a:p>
          </p:txBody>
        </p:sp>
        <p:sp>
          <p:nvSpPr>
            <p:cNvPr id="65" name="任意多边形: 形状 64"/>
            <p:cNvSpPr/>
            <p:nvPr/>
          </p:nvSpPr>
          <p:spPr>
            <a:xfrm>
              <a:off x="3511235" y="-4710984"/>
              <a:ext cx="316158" cy="56213"/>
            </a:xfrm>
            <a:custGeom>
              <a:avLst/>
              <a:gdLst>
                <a:gd name="connsiteX0" fmla="*/ 288052 w 316158"/>
                <a:gd name="connsiteY0" fmla="*/ 0 h 56213"/>
                <a:gd name="connsiteX1" fmla="*/ 28107 w 316158"/>
                <a:gd name="connsiteY1" fmla="*/ 0 h 56213"/>
                <a:gd name="connsiteX2" fmla="*/ 0 w 316158"/>
                <a:gd name="connsiteY2" fmla="*/ 28107 h 56213"/>
                <a:gd name="connsiteX3" fmla="*/ 28107 w 316158"/>
                <a:gd name="connsiteY3" fmla="*/ 56213 h 56213"/>
                <a:gd name="connsiteX4" fmla="*/ 288052 w 316158"/>
                <a:gd name="connsiteY4" fmla="*/ 56213 h 56213"/>
                <a:gd name="connsiteX5" fmla="*/ 316159 w 316158"/>
                <a:gd name="connsiteY5" fmla="*/ 28107 h 56213"/>
                <a:gd name="connsiteX6" fmla="*/ 288052 w 316158"/>
                <a:gd name="connsiteY6" fmla="*/ 0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158" h="56213">
                  <a:moveTo>
                    <a:pt x="288052" y="0"/>
                  </a:moveTo>
                  <a:lnTo>
                    <a:pt x="28107" y="0"/>
                  </a:lnTo>
                  <a:cubicBezTo>
                    <a:pt x="12607" y="0"/>
                    <a:pt x="0" y="12608"/>
                    <a:pt x="0" y="28107"/>
                  </a:cubicBezTo>
                  <a:cubicBezTo>
                    <a:pt x="0" y="43605"/>
                    <a:pt x="12607" y="56213"/>
                    <a:pt x="28107" y="56213"/>
                  </a:cubicBezTo>
                  <a:lnTo>
                    <a:pt x="288052" y="56213"/>
                  </a:lnTo>
                  <a:cubicBezTo>
                    <a:pt x="303551" y="56213"/>
                    <a:pt x="316159" y="43605"/>
                    <a:pt x="316159" y="28107"/>
                  </a:cubicBezTo>
                  <a:cubicBezTo>
                    <a:pt x="316159" y="12608"/>
                    <a:pt x="303631" y="0"/>
                    <a:pt x="288052" y="0"/>
                  </a:cubicBezTo>
                  <a:close/>
                </a:path>
              </a:pathLst>
            </a:custGeom>
            <a:grpFill/>
            <a:ln w="8027" cap="flat">
              <a:noFill/>
              <a:prstDash val="solid"/>
              <a:miter/>
            </a:ln>
          </p:spPr>
          <p:txBody>
            <a:bodyPr rtlCol="0" anchor="ctr">
              <a:noAutofit/>
            </a:bodyPr>
            <a:lstStyle/>
            <a:p>
              <a:endParaRPr lang="zh-CN" altLang="en-US"/>
            </a:p>
          </p:txBody>
        </p:sp>
        <p:sp>
          <p:nvSpPr>
            <p:cNvPr id="66" name="任意多边形: 形状 65"/>
            <p:cNvSpPr/>
            <p:nvPr/>
          </p:nvSpPr>
          <p:spPr>
            <a:xfrm>
              <a:off x="3921832" y="-4710984"/>
              <a:ext cx="316158" cy="56213"/>
            </a:xfrm>
            <a:custGeom>
              <a:avLst/>
              <a:gdLst>
                <a:gd name="connsiteX0" fmla="*/ 288052 w 316158"/>
                <a:gd name="connsiteY0" fmla="*/ 0 h 56213"/>
                <a:gd name="connsiteX1" fmla="*/ 28107 w 316158"/>
                <a:gd name="connsiteY1" fmla="*/ 0 h 56213"/>
                <a:gd name="connsiteX2" fmla="*/ 0 w 316158"/>
                <a:gd name="connsiteY2" fmla="*/ 28107 h 56213"/>
                <a:gd name="connsiteX3" fmla="*/ 28107 w 316158"/>
                <a:gd name="connsiteY3" fmla="*/ 56213 h 56213"/>
                <a:gd name="connsiteX4" fmla="*/ 288052 w 316158"/>
                <a:gd name="connsiteY4" fmla="*/ 56213 h 56213"/>
                <a:gd name="connsiteX5" fmla="*/ 316159 w 316158"/>
                <a:gd name="connsiteY5" fmla="*/ 28107 h 56213"/>
                <a:gd name="connsiteX6" fmla="*/ 288052 w 316158"/>
                <a:gd name="connsiteY6" fmla="*/ 0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158" h="56213">
                  <a:moveTo>
                    <a:pt x="288052" y="0"/>
                  </a:moveTo>
                  <a:lnTo>
                    <a:pt x="28107" y="0"/>
                  </a:lnTo>
                  <a:cubicBezTo>
                    <a:pt x="12607" y="0"/>
                    <a:pt x="0" y="12608"/>
                    <a:pt x="0" y="28107"/>
                  </a:cubicBezTo>
                  <a:cubicBezTo>
                    <a:pt x="0" y="43605"/>
                    <a:pt x="12607" y="56213"/>
                    <a:pt x="28107" y="56213"/>
                  </a:cubicBezTo>
                  <a:lnTo>
                    <a:pt x="288052" y="56213"/>
                  </a:lnTo>
                  <a:cubicBezTo>
                    <a:pt x="303551" y="56213"/>
                    <a:pt x="316159" y="43605"/>
                    <a:pt x="316159" y="28107"/>
                  </a:cubicBezTo>
                  <a:cubicBezTo>
                    <a:pt x="316159" y="12608"/>
                    <a:pt x="303551" y="0"/>
                    <a:pt x="288052" y="0"/>
                  </a:cubicBezTo>
                  <a:close/>
                </a:path>
              </a:pathLst>
            </a:custGeom>
            <a:grpFill/>
            <a:ln w="8027" cap="flat">
              <a:noFill/>
              <a:prstDash val="solid"/>
              <a:miter/>
            </a:ln>
          </p:spPr>
          <p:txBody>
            <a:bodyPr rtlCol="0" anchor="ctr">
              <a:noAutofit/>
            </a:bodyPr>
            <a:lstStyle/>
            <a:p>
              <a:endParaRPr lang="zh-CN" altLang="en-US"/>
            </a:p>
          </p:txBody>
        </p:sp>
        <p:sp>
          <p:nvSpPr>
            <p:cNvPr id="67" name="任意多边形: 形状 66"/>
            <p:cNvSpPr/>
            <p:nvPr/>
          </p:nvSpPr>
          <p:spPr>
            <a:xfrm>
              <a:off x="4332428" y="-4710984"/>
              <a:ext cx="316159" cy="56213"/>
            </a:xfrm>
            <a:custGeom>
              <a:avLst/>
              <a:gdLst>
                <a:gd name="connsiteX0" fmla="*/ 288053 w 316159"/>
                <a:gd name="connsiteY0" fmla="*/ 0 h 56213"/>
                <a:gd name="connsiteX1" fmla="*/ 28107 w 316159"/>
                <a:gd name="connsiteY1" fmla="*/ 0 h 56213"/>
                <a:gd name="connsiteX2" fmla="*/ 0 w 316159"/>
                <a:gd name="connsiteY2" fmla="*/ 28107 h 56213"/>
                <a:gd name="connsiteX3" fmla="*/ 28107 w 316159"/>
                <a:gd name="connsiteY3" fmla="*/ 56213 h 56213"/>
                <a:gd name="connsiteX4" fmla="*/ 288053 w 316159"/>
                <a:gd name="connsiteY4" fmla="*/ 56213 h 56213"/>
                <a:gd name="connsiteX5" fmla="*/ 316159 w 316159"/>
                <a:gd name="connsiteY5" fmla="*/ 28107 h 56213"/>
                <a:gd name="connsiteX6" fmla="*/ 288053 w 316159"/>
                <a:gd name="connsiteY6" fmla="*/ 0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159" h="56213">
                  <a:moveTo>
                    <a:pt x="288053" y="0"/>
                  </a:moveTo>
                  <a:lnTo>
                    <a:pt x="28107" y="0"/>
                  </a:lnTo>
                  <a:cubicBezTo>
                    <a:pt x="12608" y="0"/>
                    <a:pt x="0" y="12608"/>
                    <a:pt x="0" y="28107"/>
                  </a:cubicBezTo>
                  <a:cubicBezTo>
                    <a:pt x="0" y="43605"/>
                    <a:pt x="12608" y="56213"/>
                    <a:pt x="28107" y="56213"/>
                  </a:cubicBezTo>
                  <a:lnTo>
                    <a:pt x="288053" y="56213"/>
                  </a:lnTo>
                  <a:cubicBezTo>
                    <a:pt x="303551" y="56213"/>
                    <a:pt x="316159" y="43605"/>
                    <a:pt x="316159" y="28107"/>
                  </a:cubicBezTo>
                  <a:cubicBezTo>
                    <a:pt x="316159" y="12608"/>
                    <a:pt x="303551" y="0"/>
                    <a:pt x="288053" y="0"/>
                  </a:cubicBezTo>
                  <a:close/>
                </a:path>
              </a:pathLst>
            </a:custGeom>
            <a:grpFill/>
            <a:ln w="8027" cap="flat">
              <a:noFill/>
              <a:prstDash val="solid"/>
              <a:miter/>
            </a:ln>
          </p:spPr>
          <p:txBody>
            <a:bodyPr rtlCol="0" anchor="ctr">
              <a:noAutofit/>
            </a:bodyPr>
            <a:lstStyle/>
            <a:p>
              <a:endParaRPr lang="zh-CN" altLang="en-US"/>
            </a:p>
          </p:txBody>
        </p:sp>
        <p:sp>
          <p:nvSpPr>
            <p:cNvPr id="68" name="任意多边形: 形状 67"/>
            <p:cNvSpPr/>
            <p:nvPr/>
          </p:nvSpPr>
          <p:spPr>
            <a:xfrm>
              <a:off x="3511235" y="-4445979"/>
              <a:ext cx="316158" cy="56213"/>
            </a:xfrm>
            <a:custGeom>
              <a:avLst/>
              <a:gdLst>
                <a:gd name="connsiteX0" fmla="*/ 288052 w 316158"/>
                <a:gd name="connsiteY0" fmla="*/ 0 h 56213"/>
                <a:gd name="connsiteX1" fmla="*/ 28107 w 316158"/>
                <a:gd name="connsiteY1" fmla="*/ 0 h 56213"/>
                <a:gd name="connsiteX2" fmla="*/ 0 w 316158"/>
                <a:gd name="connsiteY2" fmla="*/ 28107 h 56213"/>
                <a:gd name="connsiteX3" fmla="*/ 28107 w 316158"/>
                <a:gd name="connsiteY3" fmla="*/ 56213 h 56213"/>
                <a:gd name="connsiteX4" fmla="*/ 288052 w 316158"/>
                <a:gd name="connsiteY4" fmla="*/ 56213 h 56213"/>
                <a:gd name="connsiteX5" fmla="*/ 316159 w 316158"/>
                <a:gd name="connsiteY5" fmla="*/ 28107 h 56213"/>
                <a:gd name="connsiteX6" fmla="*/ 288052 w 316158"/>
                <a:gd name="connsiteY6" fmla="*/ 0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158" h="56213">
                  <a:moveTo>
                    <a:pt x="288052" y="0"/>
                  </a:moveTo>
                  <a:lnTo>
                    <a:pt x="28107" y="0"/>
                  </a:lnTo>
                  <a:cubicBezTo>
                    <a:pt x="12607" y="0"/>
                    <a:pt x="0" y="12608"/>
                    <a:pt x="0" y="28107"/>
                  </a:cubicBezTo>
                  <a:cubicBezTo>
                    <a:pt x="0" y="43605"/>
                    <a:pt x="12607" y="56213"/>
                    <a:pt x="28107" y="56213"/>
                  </a:cubicBezTo>
                  <a:lnTo>
                    <a:pt x="288052" y="56213"/>
                  </a:lnTo>
                  <a:cubicBezTo>
                    <a:pt x="303551" y="56213"/>
                    <a:pt x="316159" y="43605"/>
                    <a:pt x="316159" y="28107"/>
                  </a:cubicBezTo>
                  <a:cubicBezTo>
                    <a:pt x="316159" y="12608"/>
                    <a:pt x="303631" y="0"/>
                    <a:pt x="288052" y="0"/>
                  </a:cubicBezTo>
                  <a:close/>
                </a:path>
              </a:pathLst>
            </a:custGeom>
            <a:grpFill/>
            <a:ln w="8027" cap="flat">
              <a:noFill/>
              <a:prstDash val="solid"/>
              <a:miter/>
            </a:ln>
          </p:spPr>
          <p:txBody>
            <a:bodyPr rtlCol="0" anchor="ctr">
              <a:noAutofit/>
            </a:bodyPr>
            <a:lstStyle/>
            <a:p>
              <a:endParaRPr lang="zh-CN" altLang="en-US"/>
            </a:p>
          </p:txBody>
        </p:sp>
        <p:sp>
          <p:nvSpPr>
            <p:cNvPr id="69" name="任意多边形: 形状 68"/>
            <p:cNvSpPr/>
            <p:nvPr/>
          </p:nvSpPr>
          <p:spPr>
            <a:xfrm>
              <a:off x="3921832" y="-4445979"/>
              <a:ext cx="316158" cy="56213"/>
            </a:xfrm>
            <a:custGeom>
              <a:avLst/>
              <a:gdLst>
                <a:gd name="connsiteX0" fmla="*/ 288052 w 316158"/>
                <a:gd name="connsiteY0" fmla="*/ 0 h 56213"/>
                <a:gd name="connsiteX1" fmla="*/ 28107 w 316158"/>
                <a:gd name="connsiteY1" fmla="*/ 0 h 56213"/>
                <a:gd name="connsiteX2" fmla="*/ 0 w 316158"/>
                <a:gd name="connsiteY2" fmla="*/ 28107 h 56213"/>
                <a:gd name="connsiteX3" fmla="*/ 28107 w 316158"/>
                <a:gd name="connsiteY3" fmla="*/ 56213 h 56213"/>
                <a:gd name="connsiteX4" fmla="*/ 288052 w 316158"/>
                <a:gd name="connsiteY4" fmla="*/ 56213 h 56213"/>
                <a:gd name="connsiteX5" fmla="*/ 316159 w 316158"/>
                <a:gd name="connsiteY5" fmla="*/ 28107 h 56213"/>
                <a:gd name="connsiteX6" fmla="*/ 288052 w 316158"/>
                <a:gd name="connsiteY6" fmla="*/ 0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158" h="56213">
                  <a:moveTo>
                    <a:pt x="288052" y="0"/>
                  </a:moveTo>
                  <a:lnTo>
                    <a:pt x="28107" y="0"/>
                  </a:lnTo>
                  <a:cubicBezTo>
                    <a:pt x="12607" y="0"/>
                    <a:pt x="0" y="12608"/>
                    <a:pt x="0" y="28107"/>
                  </a:cubicBezTo>
                  <a:cubicBezTo>
                    <a:pt x="0" y="43605"/>
                    <a:pt x="12607" y="56213"/>
                    <a:pt x="28107" y="56213"/>
                  </a:cubicBezTo>
                  <a:lnTo>
                    <a:pt x="288052" y="56213"/>
                  </a:lnTo>
                  <a:cubicBezTo>
                    <a:pt x="303551" y="56213"/>
                    <a:pt x="316159" y="43605"/>
                    <a:pt x="316159" y="28107"/>
                  </a:cubicBezTo>
                  <a:cubicBezTo>
                    <a:pt x="316159" y="12608"/>
                    <a:pt x="303551" y="0"/>
                    <a:pt x="288052" y="0"/>
                  </a:cubicBezTo>
                  <a:close/>
                </a:path>
              </a:pathLst>
            </a:custGeom>
            <a:grpFill/>
            <a:ln w="8027" cap="flat">
              <a:noFill/>
              <a:prstDash val="solid"/>
              <a:miter/>
            </a:ln>
          </p:spPr>
          <p:txBody>
            <a:bodyPr rtlCol="0" anchor="ctr">
              <a:noAutofit/>
            </a:bodyPr>
            <a:lstStyle/>
            <a:p>
              <a:endParaRPr lang="zh-CN" altLang="en-US"/>
            </a:p>
          </p:txBody>
        </p:sp>
        <p:sp>
          <p:nvSpPr>
            <p:cNvPr id="70" name="任意多边形: 形状 69"/>
            <p:cNvSpPr/>
            <p:nvPr/>
          </p:nvSpPr>
          <p:spPr>
            <a:xfrm>
              <a:off x="4332428" y="-4445979"/>
              <a:ext cx="316159" cy="56213"/>
            </a:xfrm>
            <a:custGeom>
              <a:avLst/>
              <a:gdLst>
                <a:gd name="connsiteX0" fmla="*/ 288053 w 316159"/>
                <a:gd name="connsiteY0" fmla="*/ 0 h 56213"/>
                <a:gd name="connsiteX1" fmla="*/ 28107 w 316159"/>
                <a:gd name="connsiteY1" fmla="*/ 0 h 56213"/>
                <a:gd name="connsiteX2" fmla="*/ 0 w 316159"/>
                <a:gd name="connsiteY2" fmla="*/ 28107 h 56213"/>
                <a:gd name="connsiteX3" fmla="*/ 28107 w 316159"/>
                <a:gd name="connsiteY3" fmla="*/ 56213 h 56213"/>
                <a:gd name="connsiteX4" fmla="*/ 288053 w 316159"/>
                <a:gd name="connsiteY4" fmla="*/ 56213 h 56213"/>
                <a:gd name="connsiteX5" fmla="*/ 316159 w 316159"/>
                <a:gd name="connsiteY5" fmla="*/ 28107 h 56213"/>
                <a:gd name="connsiteX6" fmla="*/ 288053 w 316159"/>
                <a:gd name="connsiteY6" fmla="*/ 0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159" h="56213">
                  <a:moveTo>
                    <a:pt x="288053" y="0"/>
                  </a:moveTo>
                  <a:lnTo>
                    <a:pt x="28107" y="0"/>
                  </a:lnTo>
                  <a:cubicBezTo>
                    <a:pt x="12608" y="0"/>
                    <a:pt x="0" y="12608"/>
                    <a:pt x="0" y="28107"/>
                  </a:cubicBezTo>
                  <a:cubicBezTo>
                    <a:pt x="0" y="43605"/>
                    <a:pt x="12608" y="56213"/>
                    <a:pt x="28107" y="56213"/>
                  </a:cubicBezTo>
                  <a:lnTo>
                    <a:pt x="288053" y="56213"/>
                  </a:lnTo>
                  <a:cubicBezTo>
                    <a:pt x="303551" y="56213"/>
                    <a:pt x="316159" y="43605"/>
                    <a:pt x="316159" y="28107"/>
                  </a:cubicBezTo>
                  <a:cubicBezTo>
                    <a:pt x="316159" y="12608"/>
                    <a:pt x="303551" y="0"/>
                    <a:pt x="288053" y="0"/>
                  </a:cubicBezTo>
                  <a:close/>
                </a:path>
              </a:pathLst>
            </a:custGeom>
            <a:grpFill/>
            <a:ln w="8027" cap="flat">
              <a:noFill/>
              <a:prstDash val="solid"/>
              <a:miter/>
            </a:ln>
          </p:spPr>
          <p:txBody>
            <a:bodyPr rtlCol="0" anchor="ctr">
              <a:noAutofit/>
            </a:bodyPr>
            <a:lstStyle/>
            <a:p>
              <a:endParaRPr lang="zh-CN" altLang="en-US"/>
            </a:p>
          </p:txBody>
        </p:sp>
        <p:sp>
          <p:nvSpPr>
            <p:cNvPr id="71" name="任意多边形: 形状 70"/>
            <p:cNvSpPr/>
            <p:nvPr/>
          </p:nvSpPr>
          <p:spPr>
            <a:xfrm>
              <a:off x="3511235" y="-4189005"/>
              <a:ext cx="316158" cy="56213"/>
            </a:xfrm>
            <a:custGeom>
              <a:avLst/>
              <a:gdLst>
                <a:gd name="connsiteX0" fmla="*/ 288052 w 316158"/>
                <a:gd name="connsiteY0" fmla="*/ 0 h 56213"/>
                <a:gd name="connsiteX1" fmla="*/ 28107 w 316158"/>
                <a:gd name="connsiteY1" fmla="*/ 0 h 56213"/>
                <a:gd name="connsiteX2" fmla="*/ 0 w 316158"/>
                <a:gd name="connsiteY2" fmla="*/ 28107 h 56213"/>
                <a:gd name="connsiteX3" fmla="*/ 28107 w 316158"/>
                <a:gd name="connsiteY3" fmla="*/ 56213 h 56213"/>
                <a:gd name="connsiteX4" fmla="*/ 288052 w 316158"/>
                <a:gd name="connsiteY4" fmla="*/ 56213 h 56213"/>
                <a:gd name="connsiteX5" fmla="*/ 316159 w 316158"/>
                <a:gd name="connsiteY5" fmla="*/ 28107 h 56213"/>
                <a:gd name="connsiteX6" fmla="*/ 288052 w 316158"/>
                <a:gd name="connsiteY6" fmla="*/ 0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158" h="56213">
                  <a:moveTo>
                    <a:pt x="288052" y="0"/>
                  </a:moveTo>
                  <a:lnTo>
                    <a:pt x="28107" y="0"/>
                  </a:lnTo>
                  <a:cubicBezTo>
                    <a:pt x="12607" y="0"/>
                    <a:pt x="0" y="12608"/>
                    <a:pt x="0" y="28107"/>
                  </a:cubicBezTo>
                  <a:cubicBezTo>
                    <a:pt x="0" y="43605"/>
                    <a:pt x="12607" y="56213"/>
                    <a:pt x="28107" y="56213"/>
                  </a:cubicBezTo>
                  <a:lnTo>
                    <a:pt x="288052" y="56213"/>
                  </a:lnTo>
                  <a:cubicBezTo>
                    <a:pt x="303551" y="56213"/>
                    <a:pt x="316159" y="43605"/>
                    <a:pt x="316159" y="28107"/>
                  </a:cubicBezTo>
                  <a:cubicBezTo>
                    <a:pt x="316159" y="12608"/>
                    <a:pt x="303631" y="0"/>
                    <a:pt x="288052" y="0"/>
                  </a:cubicBezTo>
                  <a:close/>
                </a:path>
              </a:pathLst>
            </a:custGeom>
            <a:grpFill/>
            <a:ln w="8027" cap="flat">
              <a:noFill/>
              <a:prstDash val="solid"/>
              <a:miter/>
            </a:ln>
          </p:spPr>
          <p:txBody>
            <a:bodyPr rtlCol="0" anchor="ctr">
              <a:noAutofit/>
            </a:bodyPr>
            <a:lstStyle/>
            <a:p>
              <a:endParaRPr lang="zh-CN" altLang="en-US"/>
            </a:p>
          </p:txBody>
        </p:sp>
        <p:sp>
          <p:nvSpPr>
            <p:cNvPr id="72" name="任意多边形: 形状 71"/>
            <p:cNvSpPr/>
            <p:nvPr/>
          </p:nvSpPr>
          <p:spPr>
            <a:xfrm>
              <a:off x="3921832" y="-4189005"/>
              <a:ext cx="316158" cy="56213"/>
            </a:xfrm>
            <a:custGeom>
              <a:avLst/>
              <a:gdLst>
                <a:gd name="connsiteX0" fmla="*/ 288052 w 316158"/>
                <a:gd name="connsiteY0" fmla="*/ 0 h 56213"/>
                <a:gd name="connsiteX1" fmla="*/ 28107 w 316158"/>
                <a:gd name="connsiteY1" fmla="*/ 0 h 56213"/>
                <a:gd name="connsiteX2" fmla="*/ 0 w 316158"/>
                <a:gd name="connsiteY2" fmla="*/ 28107 h 56213"/>
                <a:gd name="connsiteX3" fmla="*/ 28107 w 316158"/>
                <a:gd name="connsiteY3" fmla="*/ 56213 h 56213"/>
                <a:gd name="connsiteX4" fmla="*/ 288052 w 316158"/>
                <a:gd name="connsiteY4" fmla="*/ 56213 h 56213"/>
                <a:gd name="connsiteX5" fmla="*/ 316159 w 316158"/>
                <a:gd name="connsiteY5" fmla="*/ 28107 h 56213"/>
                <a:gd name="connsiteX6" fmla="*/ 288052 w 316158"/>
                <a:gd name="connsiteY6" fmla="*/ 0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158" h="56213">
                  <a:moveTo>
                    <a:pt x="288052" y="0"/>
                  </a:moveTo>
                  <a:lnTo>
                    <a:pt x="28107" y="0"/>
                  </a:lnTo>
                  <a:cubicBezTo>
                    <a:pt x="12607" y="0"/>
                    <a:pt x="0" y="12608"/>
                    <a:pt x="0" y="28107"/>
                  </a:cubicBezTo>
                  <a:cubicBezTo>
                    <a:pt x="0" y="43605"/>
                    <a:pt x="12607" y="56213"/>
                    <a:pt x="28107" y="56213"/>
                  </a:cubicBezTo>
                  <a:lnTo>
                    <a:pt x="288052" y="56213"/>
                  </a:lnTo>
                  <a:cubicBezTo>
                    <a:pt x="303551" y="56213"/>
                    <a:pt x="316159" y="43605"/>
                    <a:pt x="316159" y="28107"/>
                  </a:cubicBezTo>
                  <a:cubicBezTo>
                    <a:pt x="316159" y="12608"/>
                    <a:pt x="303551" y="0"/>
                    <a:pt x="288052" y="0"/>
                  </a:cubicBezTo>
                  <a:close/>
                </a:path>
              </a:pathLst>
            </a:custGeom>
            <a:grpFill/>
            <a:ln w="8027" cap="flat">
              <a:noFill/>
              <a:prstDash val="solid"/>
              <a:miter/>
            </a:ln>
          </p:spPr>
          <p:txBody>
            <a:bodyPr rtlCol="0" anchor="ctr">
              <a:noAutofit/>
            </a:bodyPr>
            <a:lstStyle/>
            <a:p>
              <a:endParaRPr lang="zh-CN" altLang="en-US"/>
            </a:p>
          </p:txBody>
        </p:sp>
        <p:sp>
          <p:nvSpPr>
            <p:cNvPr id="73" name="任意多边形: 形状 72"/>
            <p:cNvSpPr/>
            <p:nvPr/>
          </p:nvSpPr>
          <p:spPr>
            <a:xfrm>
              <a:off x="4332428" y="-4189005"/>
              <a:ext cx="316159" cy="56213"/>
            </a:xfrm>
            <a:custGeom>
              <a:avLst/>
              <a:gdLst>
                <a:gd name="connsiteX0" fmla="*/ 288053 w 316159"/>
                <a:gd name="connsiteY0" fmla="*/ 0 h 56213"/>
                <a:gd name="connsiteX1" fmla="*/ 28107 w 316159"/>
                <a:gd name="connsiteY1" fmla="*/ 0 h 56213"/>
                <a:gd name="connsiteX2" fmla="*/ 0 w 316159"/>
                <a:gd name="connsiteY2" fmla="*/ 28107 h 56213"/>
                <a:gd name="connsiteX3" fmla="*/ 28107 w 316159"/>
                <a:gd name="connsiteY3" fmla="*/ 56213 h 56213"/>
                <a:gd name="connsiteX4" fmla="*/ 288053 w 316159"/>
                <a:gd name="connsiteY4" fmla="*/ 56213 h 56213"/>
                <a:gd name="connsiteX5" fmla="*/ 316159 w 316159"/>
                <a:gd name="connsiteY5" fmla="*/ 28107 h 56213"/>
                <a:gd name="connsiteX6" fmla="*/ 288053 w 316159"/>
                <a:gd name="connsiteY6" fmla="*/ 0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159" h="56213">
                  <a:moveTo>
                    <a:pt x="288053" y="0"/>
                  </a:moveTo>
                  <a:lnTo>
                    <a:pt x="28107" y="0"/>
                  </a:lnTo>
                  <a:cubicBezTo>
                    <a:pt x="12608" y="0"/>
                    <a:pt x="0" y="12608"/>
                    <a:pt x="0" y="28107"/>
                  </a:cubicBezTo>
                  <a:cubicBezTo>
                    <a:pt x="0" y="43605"/>
                    <a:pt x="12608" y="56213"/>
                    <a:pt x="28107" y="56213"/>
                  </a:cubicBezTo>
                  <a:lnTo>
                    <a:pt x="288053" y="56213"/>
                  </a:lnTo>
                  <a:cubicBezTo>
                    <a:pt x="303551" y="56213"/>
                    <a:pt x="316159" y="43605"/>
                    <a:pt x="316159" y="28107"/>
                  </a:cubicBezTo>
                  <a:cubicBezTo>
                    <a:pt x="316159" y="12608"/>
                    <a:pt x="303551" y="0"/>
                    <a:pt x="288053" y="0"/>
                  </a:cubicBezTo>
                  <a:close/>
                </a:path>
              </a:pathLst>
            </a:custGeom>
            <a:grpFill/>
            <a:ln w="8027" cap="flat">
              <a:noFill/>
              <a:prstDash val="solid"/>
              <a:miter/>
            </a:ln>
          </p:spPr>
          <p:txBody>
            <a:bodyPr rtlCol="0" anchor="ctr">
              <a:noAutofit/>
            </a:bodyPr>
            <a:lstStyle/>
            <a:p>
              <a:endParaRPr lang="zh-CN" altLang="en-US"/>
            </a:p>
          </p:txBody>
        </p:sp>
      </p:grpSp>
      <p:grpSp>
        <p:nvGrpSpPr>
          <p:cNvPr id="95" name="组合 94"/>
          <p:cNvGrpSpPr/>
          <p:nvPr/>
        </p:nvGrpSpPr>
        <p:grpSpPr>
          <a:xfrm>
            <a:off x="6096000" y="1617663"/>
            <a:ext cx="740060" cy="740060"/>
            <a:chOff x="795586" y="1750048"/>
            <a:chExt cx="740060" cy="740060"/>
          </a:xfrm>
        </p:grpSpPr>
        <p:sp>
          <p:nvSpPr>
            <p:cNvPr id="111" name="椭圆 110"/>
            <p:cNvSpPr/>
            <p:nvPr/>
          </p:nvSpPr>
          <p:spPr>
            <a:xfrm>
              <a:off x="855094" y="1809557"/>
              <a:ext cx="621044" cy="621042"/>
            </a:xfrm>
            <a:prstGeom prst="ellipse">
              <a:avLst/>
            </a:prstGeom>
            <a:solidFill>
              <a:schemeClr val="accent1"/>
            </a:solidFill>
            <a:ln>
              <a:noFill/>
            </a:ln>
            <a:effectLst>
              <a:outerShdw blurRad="203200" dist="63500" dir="2700000" sx="88000" sy="88000" algn="t" rotWithShape="0">
                <a:schemeClr val="accent1">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sz="1400" dirty="0">
                <a:solidFill>
                  <a:schemeClr val="accent1">
                    <a:lumMod val="50000"/>
                  </a:schemeClr>
                </a:solidFill>
              </a:endParaRPr>
            </a:p>
          </p:txBody>
        </p:sp>
        <p:sp>
          <p:nvSpPr>
            <p:cNvPr id="112" name="椭圆 111"/>
            <p:cNvSpPr/>
            <p:nvPr/>
          </p:nvSpPr>
          <p:spPr>
            <a:xfrm>
              <a:off x="795586" y="1750048"/>
              <a:ext cx="740060" cy="740060"/>
            </a:xfrm>
            <a:prstGeom prst="ellipse">
              <a:avLst/>
            </a:prstGeom>
            <a:gradFill flip="none" rotWithShape="1">
              <a:gsLst>
                <a:gs pos="0">
                  <a:schemeClr val="accent1">
                    <a:alpha val="25000"/>
                  </a:schemeClr>
                </a:gs>
                <a:gs pos="100000">
                  <a:schemeClr val="accent1">
                    <a:alpha val="0"/>
                  </a:schemeClr>
                </a:gs>
              </a:gsLst>
              <a:lin ang="54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grpSp>
      <p:sp>
        <p:nvSpPr>
          <p:cNvPr id="96" name="文本框 95"/>
          <p:cNvSpPr txBox="1"/>
          <p:nvPr/>
        </p:nvSpPr>
        <p:spPr>
          <a:xfrm>
            <a:off x="6901918" y="1538728"/>
            <a:ext cx="2108269" cy="461665"/>
          </a:xfrm>
          <a:prstGeom prst="rect">
            <a:avLst/>
          </a:prstGeom>
          <a:noFill/>
        </p:spPr>
        <p:txBody>
          <a:bodyPr wrap="none">
            <a:noAutofit/>
          </a:bodyPr>
          <a:lstStyle/>
          <a:p>
            <a:pPr fontAlgn="base">
              <a:spcBef>
                <a:spcPct val="0"/>
              </a:spcBef>
              <a:spcAft>
                <a:spcPct val="0"/>
              </a:spcAft>
            </a:pPr>
            <a:r>
              <a:rPr lang="zh-CN" altLang="en-US" sz="2400" spc="100">
                <a:solidFill>
                  <a:schemeClr val="accent1"/>
                </a:solidFill>
                <a:latin typeface="+mj-ea"/>
                <a:ea typeface="+mj-ea"/>
                <a:cs typeface="微软雅黑" panose="020B0503020204020204" pitchFamily="34" charset="-122"/>
                <a:sym typeface="微软雅黑" panose="020B0503020204020204" pitchFamily="34" charset="-122"/>
              </a:rPr>
              <a:t>改进医疗办事</a:t>
            </a:r>
          </a:p>
        </p:txBody>
      </p:sp>
      <p:cxnSp>
        <p:nvCxnSpPr>
          <p:cNvPr id="97" name="直接连接符 96"/>
          <p:cNvCxnSpPr/>
          <p:nvPr/>
        </p:nvCxnSpPr>
        <p:spPr>
          <a:xfrm>
            <a:off x="6991350" y="2000393"/>
            <a:ext cx="3876675" cy="0"/>
          </a:xfrm>
          <a:prstGeom prst="line">
            <a:avLst/>
          </a:prstGeom>
          <a:ln w="6350">
            <a:solidFill>
              <a:schemeClr val="accent1">
                <a:alpha val="20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a:off x="6096000" y="3778393"/>
            <a:ext cx="4772025"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100" name="图形 33"/>
          <p:cNvGrpSpPr/>
          <p:nvPr/>
        </p:nvGrpSpPr>
        <p:grpSpPr>
          <a:xfrm>
            <a:off x="6312322" y="1825714"/>
            <a:ext cx="305113" cy="325350"/>
            <a:chOff x="3335208" y="-5371649"/>
            <a:chExt cx="1485632" cy="1584165"/>
          </a:xfrm>
          <a:solidFill>
            <a:schemeClr val="bg1"/>
          </a:solidFill>
        </p:grpSpPr>
        <p:sp>
          <p:nvSpPr>
            <p:cNvPr id="101" name="任意多边形: 形状 100"/>
            <p:cNvSpPr/>
            <p:nvPr/>
          </p:nvSpPr>
          <p:spPr>
            <a:xfrm>
              <a:off x="3335208" y="-5371649"/>
              <a:ext cx="1485632" cy="1584165"/>
            </a:xfrm>
            <a:custGeom>
              <a:avLst/>
              <a:gdLst>
                <a:gd name="connsiteX0" fmla="*/ 1445882 w 1485632"/>
                <a:gd name="connsiteY0" fmla="*/ 74442 h 1584165"/>
                <a:gd name="connsiteX1" fmla="*/ 1052069 w 1485632"/>
                <a:gd name="connsiteY1" fmla="*/ 74442 h 1584165"/>
                <a:gd name="connsiteX2" fmla="*/ 1052069 w 1485632"/>
                <a:gd name="connsiteY2" fmla="*/ 28107 h 1584165"/>
                <a:gd name="connsiteX3" fmla="*/ 1023962 w 1485632"/>
                <a:gd name="connsiteY3" fmla="*/ 0 h 1584165"/>
                <a:gd name="connsiteX4" fmla="*/ 995856 w 1485632"/>
                <a:gd name="connsiteY4" fmla="*/ 28107 h 1584165"/>
                <a:gd name="connsiteX5" fmla="*/ 995856 w 1485632"/>
                <a:gd name="connsiteY5" fmla="*/ 74442 h 1584165"/>
                <a:gd name="connsiteX6" fmla="*/ 489938 w 1485632"/>
                <a:gd name="connsiteY6" fmla="*/ 74442 h 1584165"/>
                <a:gd name="connsiteX7" fmla="*/ 489938 w 1485632"/>
                <a:gd name="connsiteY7" fmla="*/ 28107 h 1584165"/>
                <a:gd name="connsiteX8" fmla="*/ 461831 w 1485632"/>
                <a:gd name="connsiteY8" fmla="*/ 0 h 1584165"/>
                <a:gd name="connsiteX9" fmla="*/ 433724 w 1485632"/>
                <a:gd name="connsiteY9" fmla="*/ 28107 h 1584165"/>
                <a:gd name="connsiteX10" fmla="*/ 433724 w 1485632"/>
                <a:gd name="connsiteY10" fmla="*/ 74442 h 1584165"/>
                <a:gd name="connsiteX11" fmla="*/ 43525 w 1485632"/>
                <a:gd name="connsiteY11" fmla="*/ 74442 h 1584165"/>
                <a:gd name="connsiteX12" fmla="*/ 0 w 1485632"/>
                <a:gd name="connsiteY12" fmla="*/ 121099 h 1584165"/>
                <a:gd name="connsiteX13" fmla="*/ 0 w 1485632"/>
                <a:gd name="connsiteY13" fmla="*/ 1541845 h 1584165"/>
                <a:gd name="connsiteX14" fmla="*/ 43525 w 1485632"/>
                <a:gd name="connsiteY14" fmla="*/ 1584166 h 1584165"/>
                <a:gd name="connsiteX15" fmla="*/ 1445802 w 1485632"/>
                <a:gd name="connsiteY15" fmla="*/ 1584166 h 1584165"/>
                <a:gd name="connsiteX16" fmla="*/ 1485632 w 1485632"/>
                <a:gd name="connsiteY16" fmla="*/ 1541845 h 1584165"/>
                <a:gd name="connsiteX17" fmla="*/ 1485632 w 1485632"/>
                <a:gd name="connsiteY17" fmla="*/ 121099 h 1584165"/>
                <a:gd name="connsiteX18" fmla="*/ 1445882 w 1485632"/>
                <a:gd name="connsiteY18" fmla="*/ 74442 h 1584165"/>
                <a:gd name="connsiteX19" fmla="*/ 433724 w 1485632"/>
                <a:gd name="connsiteY19" fmla="*/ 130655 h 1584165"/>
                <a:gd name="connsiteX20" fmla="*/ 433724 w 1485632"/>
                <a:gd name="connsiteY20" fmla="*/ 181970 h 1584165"/>
                <a:gd name="connsiteX21" fmla="*/ 461831 w 1485632"/>
                <a:gd name="connsiteY21" fmla="*/ 210076 h 1584165"/>
                <a:gd name="connsiteX22" fmla="*/ 489938 w 1485632"/>
                <a:gd name="connsiteY22" fmla="*/ 181970 h 1584165"/>
                <a:gd name="connsiteX23" fmla="*/ 489938 w 1485632"/>
                <a:gd name="connsiteY23" fmla="*/ 130655 h 1584165"/>
                <a:gd name="connsiteX24" fmla="*/ 995856 w 1485632"/>
                <a:gd name="connsiteY24" fmla="*/ 130655 h 1584165"/>
                <a:gd name="connsiteX25" fmla="*/ 995856 w 1485632"/>
                <a:gd name="connsiteY25" fmla="*/ 181970 h 1584165"/>
                <a:gd name="connsiteX26" fmla="*/ 1023962 w 1485632"/>
                <a:gd name="connsiteY26" fmla="*/ 210076 h 1584165"/>
                <a:gd name="connsiteX27" fmla="*/ 1052069 w 1485632"/>
                <a:gd name="connsiteY27" fmla="*/ 181970 h 1584165"/>
                <a:gd name="connsiteX28" fmla="*/ 1052069 w 1485632"/>
                <a:gd name="connsiteY28" fmla="*/ 130655 h 1584165"/>
                <a:gd name="connsiteX29" fmla="*/ 1429500 w 1485632"/>
                <a:gd name="connsiteY29" fmla="*/ 130655 h 1584165"/>
                <a:gd name="connsiteX30" fmla="*/ 1429500 w 1485632"/>
                <a:gd name="connsiteY30" fmla="*/ 355508 h 1584165"/>
                <a:gd name="connsiteX31" fmla="*/ 56293 w 1485632"/>
                <a:gd name="connsiteY31" fmla="*/ 355508 h 1584165"/>
                <a:gd name="connsiteX32" fmla="*/ 56293 w 1485632"/>
                <a:gd name="connsiteY32" fmla="*/ 130655 h 1584165"/>
                <a:gd name="connsiteX33" fmla="*/ 433724 w 1485632"/>
                <a:gd name="connsiteY33" fmla="*/ 130655 h 1584165"/>
                <a:gd name="connsiteX34" fmla="*/ 56293 w 1485632"/>
                <a:gd name="connsiteY34" fmla="*/ 1527952 h 1584165"/>
                <a:gd name="connsiteX35" fmla="*/ 56293 w 1485632"/>
                <a:gd name="connsiteY35" fmla="*/ 411721 h 1584165"/>
                <a:gd name="connsiteX36" fmla="*/ 1429500 w 1485632"/>
                <a:gd name="connsiteY36" fmla="*/ 411721 h 1584165"/>
                <a:gd name="connsiteX37" fmla="*/ 1429500 w 1485632"/>
                <a:gd name="connsiteY37" fmla="*/ 1527952 h 1584165"/>
                <a:gd name="connsiteX38" fmla="*/ 56293 w 1485632"/>
                <a:gd name="connsiteY38" fmla="*/ 1527952 h 1584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485632" h="1584165">
                  <a:moveTo>
                    <a:pt x="1445882" y="74442"/>
                  </a:moveTo>
                  <a:lnTo>
                    <a:pt x="1052069" y="74442"/>
                  </a:lnTo>
                  <a:lnTo>
                    <a:pt x="1052069" y="28107"/>
                  </a:lnTo>
                  <a:cubicBezTo>
                    <a:pt x="1052069" y="12608"/>
                    <a:pt x="1039461" y="0"/>
                    <a:pt x="1023962" y="0"/>
                  </a:cubicBezTo>
                  <a:cubicBezTo>
                    <a:pt x="1008463" y="0"/>
                    <a:pt x="995856" y="12608"/>
                    <a:pt x="995856" y="28107"/>
                  </a:cubicBezTo>
                  <a:lnTo>
                    <a:pt x="995856" y="74442"/>
                  </a:lnTo>
                  <a:lnTo>
                    <a:pt x="489938" y="74442"/>
                  </a:lnTo>
                  <a:lnTo>
                    <a:pt x="489938" y="28107"/>
                  </a:lnTo>
                  <a:cubicBezTo>
                    <a:pt x="489938" y="12608"/>
                    <a:pt x="477330" y="0"/>
                    <a:pt x="461831" y="0"/>
                  </a:cubicBezTo>
                  <a:cubicBezTo>
                    <a:pt x="446332" y="0"/>
                    <a:pt x="433724" y="12608"/>
                    <a:pt x="433724" y="28107"/>
                  </a:cubicBezTo>
                  <a:lnTo>
                    <a:pt x="433724" y="74442"/>
                  </a:lnTo>
                  <a:lnTo>
                    <a:pt x="43525" y="74442"/>
                  </a:lnTo>
                  <a:cubicBezTo>
                    <a:pt x="19193" y="74442"/>
                    <a:pt x="0" y="96767"/>
                    <a:pt x="0" y="121099"/>
                  </a:cubicBezTo>
                  <a:lnTo>
                    <a:pt x="0" y="1541845"/>
                  </a:lnTo>
                  <a:cubicBezTo>
                    <a:pt x="0" y="1566177"/>
                    <a:pt x="19112" y="1584166"/>
                    <a:pt x="43525" y="1584166"/>
                  </a:cubicBezTo>
                  <a:lnTo>
                    <a:pt x="1445802" y="1584166"/>
                  </a:lnTo>
                  <a:cubicBezTo>
                    <a:pt x="1470134" y="1584166"/>
                    <a:pt x="1485632" y="1566177"/>
                    <a:pt x="1485632" y="1541845"/>
                  </a:cubicBezTo>
                  <a:lnTo>
                    <a:pt x="1485632" y="121099"/>
                  </a:lnTo>
                  <a:cubicBezTo>
                    <a:pt x="1485713" y="96767"/>
                    <a:pt x="1470214" y="74442"/>
                    <a:pt x="1445882" y="74442"/>
                  </a:cubicBezTo>
                  <a:close/>
                  <a:moveTo>
                    <a:pt x="433724" y="130655"/>
                  </a:moveTo>
                  <a:lnTo>
                    <a:pt x="433724" y="181970"/>
                  </a:lnTo>
                  <a:cubicBezTo>
                    <a:pt x="433724" y="197469"/>
                    <a:pt x="446332" y="210076"/>
                    <a:pt x="461831" y="210076"/>
                  </a:cubicBezTo>
                  <a:cubicBezTo>
                    <a:pt x="477330" y="210076"/>
                    <a:pt x="489938" y="197469"/>
                    <a:pt x="489938" y="181970"/>
                  </a:cubicBezTo>
                  <a:lnTo>
                    <a:pt x="489938" y="130655"/>
                  </a:lnTo>
                  <a:lnTo>
                    <a:pt x="995856" y="130655"/>
                  </a:lnTo>
                  <a:lnTo>
                    <a:pt x="995856" y="181970"/>
                  </a:lnTo>
                  <a:cubicBezTo>
                    <a:pt x="995856" y="197469"/>
                    <a:pt x="1008463" y="210076"/>
                    <a:pt x="1023962" y="210076"/>
                  </a:cubicBezTo>
                  <a:cubicBezTo>
                    <a:pt x="1039461" y="210076"/>
                    <a:pt x="1052069" y="197469"/>
                    <a:pt x="1052069" y="181970"/>
                  </a:cubicBezTo>
                  <a:lnTo>
                    <a:pt x="1052069" y="130655"/>
                  </a:lnTo>
                  <a:lnTo>
                    <a:pt x="1429500" y="130655"/>
                  </a:lnTo>
                  <a:lnTo>
                    <a:pt x="1429500" y="355508"/>
                  </a:lnTo>
                  <a:lnTo>
                    <a:pt x="56293" y="355508"/>
                  </a:lnTo>
                  <a:lnTo>
                    <a:pt x="56293" y="130655"/>
                  </a:lnTo>
                  <a:lnTo>
                    <a:pt x="433724" y="130655"/>
                  </a:lnTo>
                  <a:close/>
                  <a:moveTo>
                    <a:pt x="56293" y="1527952"/>
                  </a:moveTo>
                  <a:lnTo>
                    <a:pt x="56293" y="411721"/>
                  </a:lnTo>
                  <a:lnTo>
                    <a:pt x="1429500" y="411721"/>
                  </a:lnTo>
                  <a:lnTo>
                    <a:pt x="1429500" y="1527952"/>
                  </a:lnTo>
                  <a:lnTo>
                    <a:pt x="56293" y="1527952"/>
                  </a:lnTo>
                  <a:close/>
                </a:path>
              </a:pathLst>
            </a:custGeom>
            <a:grpFill/>
            <a:ln w="8027" cap="flat">
              <a:noFill/>
              <a:prstDash val="solid"/>
              <a:miter/>
            </a:ln>
          </p:spPr>
          <p:txBody>
            <a:bodyPr rtlCol="0" anchor="ctr">
              <a:noAutofit/>
            </a:bodyPr>
            <a:lstStyle/>
            <a:p>
              <a:endParaRPr lang="zh-CN" altLang="en-US"/>
            </a:p>
          </p:txBody>
        </p:sp>
        <p:sp>
          <p:nvSpPr>
            <p:cNvPr id="102" name="任意多边形: 形状 101"/>
            <p:cNvSpPr/>
            <p:nvPr/>
          </p:nvSpPr>
          <p:spPr>
            <a:xfrm>
              <a:off x="3511235" y="-4710984"/>
              <a:ext cx="316158" cy="56213"/>
            </a:xfrm>
            <a:custGeom>
              <a:avLst/>
              <a:gdLst>
                <a:gd name="connsiteX0" fmla="*/ 288052 w 316158"/>
                <a:gd name="connsiteY0" fmla="*/ 0 h 56213"/>
                <a:gd name="connsiteX1" fmla="*/ 28107 w 316158"/>
                <a:gd name="connsiteY1" fmla="*/ 0 h 56213"/>
                <a:gd name="connsiteX2" fmla="*/ 0 w 316158"/>
                <a:gd name="connsiteY2" fmla="*/ 28107 h 56213"/>
                <a:gd name="connsiteX3" fmla="*/ 28107 w 316158"/>
                <a:gd name="connsiteY3" fmla="*/ 56213 h 56213"/>
                <a:gd name="connsiteX4" fmla="*/ 288052 w 316158"/>
                <a:gd name="connsiteY4" fmla="*/ 56213 h 56213"/>
                <a:gd name="connsiteX5" fmla="*/ 316159 w 316158"/>
                <a:gd name="connsiteY5" fmla="*/ 28107 h 56213"/>
                <a:gd name="connsiteX6" fmla="*/ 288052 w 316158"/>
                <a:gd name="connsiteY6" fmla="*/ 0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158" h="56213">
                  <a:moveTo>
                    <a:pt x="288052" y="0"/>
                  </a:moveTo>
                  <a:lnTo>
                    <a:pt x="28107" y="0"/>
                  </a:lnTo>
                  <a:cubicBezTo>
                    <a:pt x="12607" y="0"/>
                    <a:pt x="0" y="12608"/>
                    <a:pt x="0" y="28107"/>
                  </a:cubicBezTo>
                  <a:cubicBezTo>
                    <a:pt x="0" y="43605"/>
                    <a:pt x="12607" y="56213"/>
                    <a:pt x="28107" y="56213"/>
                  </a:cubicBezTo>
                  <a:lnTo>
                    <a:pt x="288052" y="56213"/>
                  </a:lnTo>
                  <a:cubicBezTo>
                    <a:pt x="303551" y="56213"/>
                    <a:pt x="316159" y="43605"/>
                    <a:pt x="316159" y="28107"/>
                  </a:cubicBezTo>
                  <a:cubicBezTo>
                    <a:pt x="316159" y="12608"/>
                    <a:pt x="303631" y="0"/>
                    <a:pt x="288052" y="0"/>
                  </a:cubicBezTo>
                  <a:close/>
                </a:path>
              </a:pathLst>
            </a:custGeom>
            <a:grpFill/>
            <a:ln w="8027" cap="flat">
              <a:noFill/>
              <a:prstDash val="solid"/>
              <a:miter/>
            </a:ln>
          </p:spPr>
          <p:txBody>
            <a:bodyPr rtlCol="0" anchor="ctr">
              <a:noAutofit/>
            </a:bodyPr>
            <a:lstStyle/>
            <a:p>
              <a:endParaRPr lang="zh-CN" altLang="en-US"/>
            </a:p>
          </p:txBody>
        </p:sp>
        <p:sp>
          <p:nvSpPr>
            <p:cNvPr id="103" name="任意多边形: 形状 102"/>
            <p:cNvSpPr/>
            <p:nvPr/>
          </p:nvSpPr>
          <p:spPr>
            <a:xfrm>
              <a:off x="3921832" y="-4710984"/>
              <a:ext cx="316158" cy="56213"/>
            </a:xfrm>
            <a:custGeom>
              <a:avLst/>
              <a:gdLst>
                <a:gd name="connsiteX0" fmla="*/ 288052 w 316158"/>
                <a:gd name="connsiteY0" fmla="*/ 0 h 56213"/>
                <a:gd name="connsiteX1" fmla="*/ 28107 w 316158"/>
                <a:gd name="connsiteY1" fmla="*/ 0 h 56213"/>
                <a:gd name="connsiteX2" fmla="*/ 0 w 316158"/>
                <a:gd name="connsiteY2" fmla="*/ 28107 h 56213"/>
                <a:gd name="connsiteX3" fmla="*/ 28107 w 316158"/>
                <a:gd name="connsiteY3" fmla="*/ 56213 h 56213"/>
                <a:gd name="connsiteX4" fmla="*/ 288052 w 316158"/>
                <a:gd name="connsiteY4" fmla="*/ 56213 h 56213"/>
                <a:gd name="connsiteX5" fmla="*/ 316159 w 316158"/>
                <a:gd name="connsiteY5" fmla="*/ 28107 h 56213"/>
                <a:gd name="connsiteX6" fmla="*/ 288052 w 316158"/>
                <a:gd name="connsiteY6" fmla="*/ 0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158" h="56213">
                  <a:moveTo>
                    <a:pt x="288052" y="0"/>
                  </a:moveTo>
                  <a:lnTo>
                    <a:pt x="28107" y="0"/>
                  </a:lnTo>
                  <a:cubicBezTo>
                    <a:pt x="12607" y="0"/>
                    <a:pt x="0" y="12608"/>
                    <a:pt x="0" y="28107"/>
                  </a:cubicBezTo>
                  <a:cubicBezTo>
                    <a:pt x="0" y="43605"/>
                    <a:pt x="12607" y="56213"/>
                    <a:pt x="28107" y="56213"/>
                  </a:cubicBezTo>
                  <a:lnTo>
                    <a:pt x="288052" y="56213"/>
                  </a:lnTo>
                  <a:cubicBezTo>
                    <a:pt x="303551" y="56213"/>
                    <a:pt x="316159" y="43605"/>
                    <a:pt x="316159" y="28107"/>
                  </a:cubicBezTo>
                  <a:cubicBezTo>
                    <a:pt x="316159" y="12608"/>
                    <a:pt x="303551" y="0"/>
                    <a:pt x="288052" y="0"/>
                  </a:cubicBezTo>
                  <a:close/>
                </a:path>
              </a:pathLst>
            </a:custGeom>
            <a:grpFill/>
            <a:ln w="8027" cap="flat">
              <a:noFill/>
              <a:prstDash val="solid"/>
              <a:miter/>
            </a:ln>
          </p:spPr>
          <p:txBody>
            <a:bodyPr rtlCol="0" anchor="ctr">
              <a:noAutofit/>
            </a:bodyPr>
            <a:lstStyle/>
            <a:p>
              <a:endParaRPr lang="zh-CN" altLang="en-US"/>
            </a:p>
          </p:txBody>
        </p:sp>
        <p:sp>
          <p:nvSpPr>
            <p:cNvPr id="104" name="任意多边形: 形状 103"/>
            <p:cNvSpPr/>
            <p:nvPr/>
          </p:nvSpPr>
          <p:spPr>
            <a:xfrm>
              <a:off x="4332428" y="-4710984"/>
              <a:ext cx="316159" cy="56213"/>
            </a:xfrm>
            <a:custGeom>
              <a:avLst/>
              <a:gdLst>
                <a:gd name="connsiteX0" fmla="*/ 288053 w 316159"/>
                <a:gd name="connsiteY0" fmla="*/ 0 h 56213"/>
                <a:gd name="connsiteX1" fmla="*/ 28107 w 316159"/>
                <a:gd name="connsiteY1" fmla="*/ 0 h 56213"/>
                <a:gd name="connsiteX2" fmla="*/ 0 w 316159"/>
                <a:gd name="connsiteY2" fmla="*/ 28107 h 56213"/>
                <a:gd name="connsiteX3" fmla="*/ 28107 w 316159"/>
                <a:gd name="connsiteY3" fmla="*/ 56213 h 56213"/>
                <a:gd name="connsiteX4" fmla="*/ 288053 w 316159"/>
                <a:gd name="connsiteY4" fmla="*/ 56213 h 56213"/>
                <a:gd name="connsiteX5" fmla="*/ 316159 w 316159"/>
                <a:gd name="connsiteY5" fmla="*/ 28107 h 56213"/>
                <a:gd name="connsiteX6" fmla="*/ 288053 w 316159"/>
                <a:gd name="connsiteY6" fmla="*/ 0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159" h="56213">
                  <a:moveTo>
                    <a:pt x="288053" y="0"/>
                  </a:moveTo>
                  <a:lnTo>
                    <a:pt x="28107" y="0"/>
                  </a:lnTo>
                  <a:cubicBezTo>
                    <a:pt x="12608" y="0"/>
                    <a:pt x="0" y="12608"/>
                    <a:pt x="0" y="28107"/>
                  </a:cubicBezTo>
                  <a:cubicBezTo>
                    <a:pt x="0" y="43605"/>
                    <a:pt x="12608" y="56213"/>
                    <a:pt x="28107" y="56213"/>
                  </a:cubicBezTo>
                  <a:lnTo>
                    <a:pt x="288053" y="56213"/>
                  </a:lnTo>
                  <a:cubicBezTo>
                    <a:pt x="303551" y="56213"/>
                    <a:pt x="316159" y="43605"/>
                    <a:pt x="316159" y="28107"/>
                  </a:cubicBezTo>
                  <a:cubicBezTo>
                    <a:pt x="316159" y="12608"/>
                    <a:pt x="303551" y="0"/>
                    <a:pt x="288053" y="0"/>
                  </a:cubicBezTo>
                  <a:close/>
                </a:path>
              </a:pathLst>
            </a:custGeom>
            <a:grpFill/>
            <a:ln w="8027" cap="flat">
              <a:noFill/>
              <a:prstDash val="solid"/>
              <a:miter/>
            </a:ln>
          </p:spPr>
          <p:txBody>
            <a:bodyPr rtlCol="0" anchor="ctr">
              <a:noAutofit/>
            </a:bodyPr>
            <a:lstStyle/>
            <a:p>
              <a:endParaRPr lang="zh-CN" altLang="en-US"/>
            </a:p>
          </p:txBody>
        </p:sp>
        <p:sp>
          <p:nvSpPr>
            <p:cNvPr id="105" name="任意多边形: 形状 104"/>
            <p:cNvSpPr/>
            <p:nvPr/>
          </p:nvSpPr>
          <p:spPr>
            <a:xfrm>
              <a:off x="3511235" y="-4445979"/>
              <a:ext cx="316158" cy="56213"/>
            </a:xfrm>
            <a:custGeom>
              <a:avLst/>
              <a:gdLst>
                <a:gd name="connsiteX0" fmla="*/ 288052 w 316158"/>
                <a:gd name="connsiteY0" fmla="*/ 0 h 56213"/>
                <a:gd name="connsiteX1" fmla="*/ 28107 w 316158"/>
                <a:gd name="connsiteY1" fmla="*/ 0 h 56213"/>
                <a:gd name="connsiteX2" fmla="*/ 0 w 316158"/>
                <a:gd name="connsiteY2" fmla="*/ 28107 h 56213"/>
                <a:gd name="connsiteX3" fmla="*/ 28107 w 316158"/>
                <a:gd name="connsiteY3" fmla="*/ 56213 h 56213"/>
                <a:gd name="connsiteX4" fmla="*/ 288052 w 316158"/>
                <a:gd name="connsiteY4" fmla="*/ 56213 h 56213"/>
                <a:gd name="connsiteX5" fmla="*/ 316159 w 316158"/>
                <a:gd name="connsiteY5" fmla="*/ 28107 h 56213"/>
                <a:gd name="connsiteX6" fmla="*/ 288052 w 316158"/>
                <a:gd name="connsiteY6" fmla="*/ 0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158" h="56213">
                  <a:moveTo>
                    <a:pt x="288052" y="0"/>
                  </a:moveTo>
                  <a:lnTo>
                    <a:pt x="28107" y="0"/>
                  </a:lnTo>
                  <a:cubicBezTo>
                    <a:pt x="12607" y="0"/>
                    <a:pt x="0" y="12608"/>
                    <a:pt x="0" y="28107"/>
                  </a:cubicBezTo>
                  <a:cubicBezTo>
                    <a:pt x="0" y="43605"/>
                    <a:pt x="12607" y="56213"/>
                    <a:pt x="28107" y="56213"/>
                  </a:cubicBezTo>
                  <a:lnTo>
                    <a:pt x="288052" y="56213"/>
                  </a:lnTo>
                  <a:cubicBezTo>
                    <a:pt x="303551" y="56213"/>
                    <a:pt x="316159" y="43605"/>
                    <a:pt x="316159" y="28107"/>
                  </a:cubicBezTo>
                  <a:cubicBezTo>
                    <a:pt x="316159" y="12608"/>
                    <a:pt x="303631" y="0"/>
                    <a:pt x="288052" y="0"/>
                  </a:cubicBezTo>
                  <a:close/>
                </a:path>
              </a:pathLst>
            </a:custGeom>
            <a:grpFill/>
            <a:ln w="8027" cap="flat">
              <a:noFill/>
              <a:prstDash val="solid"/>
              <a:miter/>
            </a:ln>
          </p:spPr>
          <p:txBody>
            <a:bodyPr rtlCol="0" anchor="ctr">
              <a:noAutofit/>
            </a:bodyPr>
            <a:lstStyle/>
            <a:p>
              <a:endParaRPr lang="zh-CN" altLang="en-US"/>
            </a:p>
          </p:txBody>
        </p:sp>
        <p:sp>
          <p:nvSpPr>
            <p:cNvPr id="106" name="任意多边形: 形状 105"/>
            <p:cNvSpPr/>
            <p:nvPr/>
          </p:nvSpPr>
          <p:spPr>
            <a:xfrm>
              <a:off x="3921832" y="-4445979"/>
              <a:ext cx="316158" cy="56213"/>
            </a:xfrm>
            <a:custGeom>
              <a:avLst/>
              <a:gdLst>
                <a:gd name="connsiteX0" fmla="*/ 288052 w 316158"/>
                <a:gd name="connsiteY0" fmla="*/ 0 h 56213"/>
                <a:gd name="connsiteX1" fmla="*/ 28107 w 316158"/>
                <a:gd name="connsiteY1" fmla="*/ 0 h 56213"/>
                <a:gd name="connsiteX2" fmla="*/ 0 w 316158"/>
                <a:gd name="connsiteY2" fmla="*/ 28107 h 56213"/>
                <a:gd name="connsiteX3" fmla="*/ 28107 w 316158"/>
                <a:gd name="connsiteY3" fmla="*/ 56213 h 56213"/>
                <a:gd name="connsiteX4" fmla="*/ 288052 w 316158"/>
                <a:gd name="connsiteY4" fmla="*/ 56213 h 56213"/>
                <a:gd name="connsiteX5" fmla="*/ 316159 w 316158"/>
                <a:gd name="connsiteY5" fmla="*/ 28107 h 56213"/>
                <a:gd name="connsiteX6" fmla="*/ 288052 w 316158"/>
                <a:gd name="connsiteY6" fmla="*/ 0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158" h="56213">
                  <a:moveTo>
                    <a:pt x="288052" y="0"/>
                  </a:moveTo>
                  <a:lnTo>
                    <a:pt x="28107" y="0"/>
                  </a:lnTo>
                  <a:cubicBezTo>
                    <a:pt x="12607" y="0"/>
                    <a:pt x="0" y="12608"/>
                    <a:pt x="0" y="28107"/>
                  </a:cubicBezTo>
                  <a:cubicBezTo>
                    <a:pt x="0" y="43605"/>
                    <a:pt x="12607" y="56213"/>
                    <a:pt x="28107" y="56213"/>
                  </a:cubicBezTo>
                  <a:lnTo>
                    <a:pt x="288052" y="56213"/>
                  </a:lnTo>
                  <a:cubicBezTo>
                    <a:pt x="303551" y="56213"/>
                    <a:pt x="316159" y="43605"/>
                    <a:pt x="316159" y="28107"/>
                  </a:cubicBezTo>
                  <a:cubicBezTo>
                    <a:pt x="316159" y="12608"/>
                    <a:pt x="303551" y="0"/>
                    <a:pt x="288052" y="0"/>
                  </a:cubicBezTo>
                  <a:close/>
                </a:path>
              </a:pathLst>
            </a:custGeom>
            <a:grpFill/>
            <a:ln w="8027" cap="flat">
              <a:noFill/>
              <a:prstDash val="solid"/>
              <a:miter/>
            </a:ln>
          </p:spPr>
          <p:txBody>
            <a:bodyPr rtlCol="0" anchor="ctr">
              <a:noAutofit/>
            </a:bodyPr>
            <a:lstStyle/>
            <a:p>
              <a:endParaRPr lang="zh-CN" altLang="en-US"/>
            </a:p>
          </p:txBody>
        </p:sp>
        <p:sp>
          <p:nvSpPr>
            <p:cNvPr id="107" name="任意多边形: 形状 106"/>
            <p:cNvSpPr/>
            <p:nvPr/>
          </p:nvSpPr>
          <p:spPr>
            <a:xfrm>
              <a:off x="4332428" y="-4445979"/>
              <a:ext cx="316159" cy="56213"/>
            </a:xfrm>
            <a:custGeom>
              <a:avLst/>
              <a:gdLst>
                <a:gd name="connsiteX0" fmla="*/ 288053 w 316159"/>
                <a:gd name="connsiteY0" fmla="*/ 0 h 56213"/>
                <a:gd name="connsiteX1" fmla="*/ 28107 w 316159"/>
                <a:gd name="connsiteY1" fmla="*/ 0 h 56213"/>
                <a:gd name="connsiteX2" fmla="*/ 0 w 316159"/>
                <a:gd name="connsiteY2" fmla="*/ 28107 h 56213"/>
                <a:gd name="connsiteX3" fmla="*/ 28107 w 316159"/>
                <a:gd name="connsiteY3" fmla="*/ 56213 h 56213"/>
                <a:gd name="connsiteX4" fmla="*/ 288053 w 316159"/>
                <a:gd name="connsiteY4" fmla="*/ 56213 h 56213"/>
                <a:gd name="connsiteX5" fmla="*/ 316159 w 316159"/>
                <a:gd name="connsiteY5" fmla="*/ 28107 h 56213"/>
                <a:gd name="connsiteX6" fmla="*/ 288053 w 316159"/>
                <a:gd name="connsiteY6" fmla="*/ 0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159" h="56213">
                  <a:moveTo>
                    <a:pt x="288053" y="0"/>
                  </a:moveTo>
                  <a:lnTo>
                    <a:pt x="28107" y="0"/>
                  </a:lnTo>
                  <a:cubicBezTo>
                    <a:pt x="12608" y="0"/>
                    <a:pt x="0" y="12608"/>
                    <a:pt x="0" y="28107"/>
                  </a:cubicBezTo>
                  <a:cubicBezTo>
                    <a:pt x="0" y="43605"/>
                    <a:pt x="12608" y="56213"/>
                    <a:pt x="28107" y="56213"/>
                  </a:cubicBezTo>
                  <a:lnTo>
                    <a:pt x="288053" y="56213"/>
                  </a:lnTo>
                  <a:cubicBezTo>
                    <a:pt x="303551" y="56213"/>
                    <a:pt x="316159" y="43605"/>
                    <a:pt x="316159" y="28107"/>
                  </a:cubicBezTo>
                  <a:cubicBezTo>
                    <a:pt x="316159" y="12608"/>
                    <a:pt x="303551" y="0"/>
                    <a:pt x="288053" y="0"/>
                  </a:cubicBezTo>
                  <a:close/>
                </a:path>
              </a:pathLst>
            </a:custGeom>
            <a:grpFill/>
            <a:ln w="8027" cap="flat">
              <a:noFill/>
              <a:prstDash val="solid"/>
              <a:miter/>
            </a:ln>
          </p:spPr>
          <p:txBody>
            <a:bodyPr rtlCol="0" anchor="ctr">
              <a:noAutofit/>
            </a:bodyPr>
            <a:lstStyle/>
            <a:p>
              <a:endParaRPr lang="zh-CN" altLang="en-US"/>
            </a:p>
          </p:txBody>
        </p:sp>
        <p:sp>
          <p:nvSpPr>
            <p:cNvPr id="108" name="任意多边形: 形状 107"/>
            <p:cNvSpPr/>
            <p:nvPr/>
          </p:nvSpPr>
          <p:spPr>
            <a:xfrm>
              <a:off x="3511235" y="-4189005"/>
              <a:ext cx="316158" cy="56213"/>
            </a:xfrm>
            <a:custGeom>
              <a:avLst/>
              <a:gdLst>
                <a:gd name="connsiteX0" fmla="*/ 288052 w 316158"/>
                <a:gd name="connsiteY0" fmla="*/ 0 h 56213"/>
                <a:gd name="connsiteX1" fmla="*/ 28107 w 316158"/>
                <a:gd name="connsiteY1" fmla="*/ 0 h 56213"/>
                <a:gd name="connsiteX2" fmla="*/ 0 w 316158"/>
                <a:gd name="connsiteY2" fmla="*/ 28107 h 56213"/>
                <a:gd name="connsiteX3" fmla="*/ 28107 w 316158"/>
                <a:gd name="connsiteY3" fmla="*/ 56213 h 56213"/>
                <a:gd name="connsiteX4" fmla="*/ 288052 w 316158"/>
                <a:gd name="connsiteY4" fmla="*/ 56213 h 56213"/>
                <a:gd name="connsiteX5" fmla="*/ 316159 w 316158"/>
                <a:gd name="connsiteY5" fmla="*/ 28107 h 56213"/>
                <a:gd name="connsiteX6" fmla="*/ 288052 w 316158"/>
                <a:gd name="connsiteY6" fmla="*/ 0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158" h="56213">
                  <a:moveTo>
                    <a:pt x="288052" y="0"/>
                  </a:moveTo>
                  <a:lnTo>
                    <a:pt x="28107" y="0"/>
                  </a:lnTo>
                  <a:cubicBezTo>
                    <a:pt x="12607" y="0"/>
                    <a:pt x="0" y="12608"/>
                    <a:pt x="0" y="28107"/>
                  </a:cubicBezTo>
                  <a:cubicBezTo>
                    <a:pt x="0" y="43605"/>
                    <a:pt x="12607" y="56213"/>
                    <a:pt x="28107" y="56213"/>
                  </a:cubicBezTo>
                  <a:lnTo>
                    <a:pt x="288052" y="56213"/>
                  </a:lnTo>
                  <a:cubicBezTo>
                    <a:pt x="303551" y="56213"/>
                    <a:pt x="316159" y="43605"/>
                    <a:pt x="316159" y="28107"/>
                  </a:cubicBezTo>
                  <a:cubicBezTo>
                    <a:pt x="316159" y="12608"/>
                    <a:pt x="303631" y="0"/>
                    <a:pt x="288052" y="0"/>
                  </a:cubicBezTo>
                  <a:close/>
                </a:path>
              </a:pathLst>
            </a:custGeom>
            <a:grpFill/>
            <a:ln w="8027" cap="flat">
              <a:noFill/>
              <a:prstDash val="solid"/>
              <a:miter/>
            </a:ln>
          </p:spPr>
          <p:txBody>
            <a:bodyPr rtlCol="0" anchor="ctr">
              <a:noAutofit/>
            </a:bodyPr>
            <a:lstStyle/>
            <a:p>
              <a:endParaRPr lang="zh-CN" altLang="en-US"/>
            </a:p>
          </p:txBody>
        </p:sp>
        <p:sp>
          <p:nvSpPr>
            <p:cNvPr id="109" name="任意多边形: 形状 108"/>
            <p:cNvSpPr/>
            <p:nvPr/>
          </p:nvSpPr>
          <p:spPr>
            <a:xfrm>
              <a:off x="3921832" y="-4189005"/>
              <a:ext cx="316158" cy="56213"/>
            </a:xfrm>
            <a:custGeom>
              <a:avLst/>
              <a:gdLst>
                <a:gd name="connsiteX0" fmla="*/ 288052 w 316158"/>
                <a:gd name="connsiteY0" fmla="*/ 0 h 56213"/>
                <a:gd name="connsiteX1" fmla="*/ 28107 w 316158"/>
                <a:gd name="connsiteY1" fmla="*/ 0 h 56213"/>
                <a:gd name="connsiteX2" fmla="*/ 0 w 316158"/>
                <a:gd name="connsiteY2" fmla="*/ 28107 h 56213"/>
                <a:gd name="connsiteX3" fmla="*/ 28107 w 316158"/>
                <a:gd name="connsiteY3" fmla="*/ 56213 h 56213"/>
                <a:gd name="connsiteX4" fmla="*/ 288052 w 316158"/>
                <a:gd name="connsiteY4" fmla="*/ 56213 h 56213"/>
                <a:gd name="connsiteX5" fmla="*/ 316159 w 316158"/>
                <a:gd name="connsiteY5" fmla="*/ 28107 h 56213"/>
                <a:gd name="connsiteX6" fmla="*/ 288052 w 316158"/>
                <a:gd name="connsiteY6" fmla="*/ 0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158" h="56213">
                  <a:moveTo>
                    <a:pt x="288052" y="0"/>
                  </a:moveTo>
                  <a:lnTo>
                    <a:pt x="28107" y="0"/>
                  </a:lnTo>
                  <a:cubicBezTo>
                    <a:pt x="12607" y="0"/>
                    <a:pt x="0" y="12608"/>
                    <a:pt x="0" y="28107"/>
                  </a:cubicBezTo>
                  <a:cubicBezTo>
                    <a:pt x="0" y="43605"/>
                    <a:pt x="12607" y="56213"/>
                    <a:pt x="28107" y="56213"/>
                  </a:cubicBezTo>
                  <a:lnTo>
                    <a:pt x="288052" y="56213"/>
                  </a:lnTo>
                  <a:cubicBezTo>
                    <a:pt x="303551" y="56213"/>
                    <a:pt x="316159" y="43605"/>
                    <a:pt x="316159" y="28107"/>
                  </a:cubicBezTo>
                  <a:cubicBezTo>
                    <a:pt x="316159" y="12608"/>
                    <a:pt x="303551" y="0"/>
                    <a:pt x="288052" y="0"/>
                  </a:cubicBezTo>
                  <a:close/>
                </a:path>
              </a:pathLst>
            </a:custGeom>
            <a:grpFill/>
            <a:ln w="8027" cap="flat">
              <a:noFill/>
              <a:prstDash val="solid"/>
              <a:miter/>
            </a:ln>
          </p:spPr>
          <p:txBody>
            <a:bodyPr rtlCol="0" anchor="ctr">
              <a:noAutofit/>
            </a:bodyPr>
            <a:lstStyle/>
            <a:p>
              <a:endParaRPr lang="zh-CN" altLang="en-US"/>
            </a:p>
          </p:txBody>
        </p:sp>
        <p:sp>
          <p:nvSpPr>
            <p:cNvPr id="110" name="任意多边形: 形状 109"/>
            <p:cNvSpPr/>
            <p:nvPr/>
          </p:nvSpPr>
          <p:spPr>
            <a:xfrm>
              <a:off x="4332428" y="-4189005"/>
              <a:ext cx="316159" cy="56213"/>
            </a:xfrm>
            <a:custGeom>
              <a:avLst/>
              <a:gdLst>
                <a:gd name="connsiteX0" fmla="*/ 288053 w 316159"/>
                <a:gd name="connsiteY0" fmla="*/ 0 h 56213"/>
                <a:gd name="connsiteX1" fmla="*/ 28107 w 316159"/>
                <a:gd name="connsiteY1" fmla="*/ 0 h 56213"/>
                <a:gd name="connsiteX2" fmla="*/ 0 w 316159"/>
                <a:gd name="connsiteY2" fmla="*/ 28107 h 56213"/>
                <a:gd name="connsiteX3" fmla="*/ 28107 w 316159"/>
                <a:gd name="connsiteY3" fmla="*/ 56213 h 56213"/>
                <a:gd name="connsiteX4" fmla="*/ 288053 w 316159"/>
                <a:gd name="connsiteY4" fmla="*/ 56213 h 56213"/>
                <a:gd name="connsiteX5" fmla="*/ 316159 w 316159"/>
                <a:gd name="connsiteY5" fmla="*/ 28107 h 56213"/>
                <a:gd name="connsiteX6" fmla="*/ 288053 w 316159"/>
                <a:gd name="connsiteY6" fmla="*/ 0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159" h="56213">
                  <a:moveTo>
                    <a:pt x="288053" y="0"/>
                  </a:moveTo>
                  <a:lnTo>
                    <a:pt x="28107" y="0"/>
                  </a:lnTo>
                  <a:cubicBezTo>
                    <a:pt x="12608" y="0"/>
                    <a:pt x="0" y="12608"/>
                    <a:pt x="0" y="28107"/>
                  </a:cubicBezTo>
                  <a:cubicBezTo>
                    <a:pt x="0" y="43605"/>
                    <a:pt x="12608" y="56213"/>
                    <a:pt x="28107" y="56213"/>
                  </a:cubicBezTo>
                  <a:lnTo>
                    <a:pt x="288053" y="56213"/>
                  </a:lnTo>
                  <a:cubicBezTo>
                    <a:pt x="303551" y="56213"/>
                    <a:pt x="316159" y="43605"/>
                    <a:pt x="316159" y="28107"/>
                  </a:cubicBezTo>
                  <a:cubicBezTo>
                    <a:pt x="316159" y="12608"/>
                    <a:pt x="303551" y="0"/>
                    <a:pt x="288053" y="0"/>
                  </a:cubicBezTo>
                  <a:close/>
                </a:path>
              </a:pathLst>
            </a:custGeom>
            <a:grpFill/>
            <a:ln w="8027" cap="flat">
              <a:noFill/>
              <a:prstDash val="solid"/>
              <a:miter/>
            </a:ln>
          </p:spPr>
          <p:txBody>
            <a:bodyPr rtlCol="0" anchor="ctr">
              <a:noAutofit/>
            </a:bodyPr>
            <a:lstStyle/>
            <a:p>
              <a:endParaRPr lang="zh-CN" altLang="en-US"/>
            </a:p>
          </p:txBody>
        </p:sp>
      </p:grpSp>
      <p:sp>
        <p:nvSpPr>
          <p:cNvPr id="116" name="文本框 115"/>
          <p:cNvSpPr txBox="1"/>
          <p:nvPr/>
        </p:nvSpPr>
        <p:spPr>
          <a:xfrm>
            <a:off x="6907671" y="2080308"/>
            <a:ext cx="4169904" cy="1393330"/>
          </a:xfrm>
          <a:prstGeom prst="rect">
            <a:avLst/>
          </a:prstGeom>
          <a:noFill/>
        </p:spPr>
        <p:txBody>
          <a:bodyPr wrap="square">
            <a:noAutofit/>
          </a:bodyPr>
          <a:lstStyle>
            <a:defPPr>
              <a:defRPr lang="zh-CN"/>
            </a:defPPr>
            <a:lvl1pPr>
              <a:lnSpc>
                <a:spcPct val="120000"/>
              </a:lnSpc>
            </a:lvl1pPr>
          </a:lstStyle>
          <a:p>
            <a:r>
              <a:rPr lang="zh-CN" altLang="en-US"/>
              <a:t>加强医德医风和医疗法律标准、规章轨制教海，使广大职工进一步建立经心全意为病人办事的思维，坚定“以病工钱中间”的办道理念。</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119398" y="459852"/>
            <a:ext cx="2646878" cy="584775"/>
          </a:xfrm>
          <a:prstGeom prst="rect">
            <a:avLst/>
          </a:prstGeom>
          <a:noFill/>
        </p:spPr>
        <p:txBody>
          <a:bodyPr wrap="none" rtlCol="0">
            <a:noAutofit/>
          </a:bodyPr>
          <a:lstStyle/>
          <a:p>
            <a:r>
              <a:rPr lang="zh-CN" altLang="en-US" sz="3200">
                <a:gradFill>
                  <a:gsLst>
                    <a:gs pos="0">
                      <a:schemeClr val="accent1">
                        <a:lumMod val="60000"/>
                        <a:lumOff val="40000"/>
                      </a:schemeClr>
                    </a:gs>
                    <a:gs pos="80000">
                      <a:schemeClr val="accent1"/>
                    </a:gs>
                  </a:gsLst>
                  <a:lin ang="2400000" scaled="0"/>
                </a:gradFill>
                <a:latin typeface="+mj-ea"/>
                <a:ea typeface="+mj-ea"/>
              </a:rPr>
              <a:t>治疗完成情况</a:t>
            </a:r>
          </a:p>
        </p:txBody>
      </p:sp>
      <p:pic>
        <p:nvPicPr>
          <p:cNvPr id="93" name="图片 92"/>
          <p:cNvPicPr/>
          <p:nvPr/>
        </p:nvPicPr>
        <p:blipFill>
          <a:blip r:embed="rId3" cstate="screen">
            <a:extLst>
              <a:ext uri="{28A0092B-C50C-407E-A947-70E740481C1C}">
                <a14:useLocalDpi xmlns:a14="http://schemas.microsoft.com/office/drawing/2010/main"/>
              </a:ext>
            </a:extLst>
          </a:blip>
          <a:srcRect/>
          <a:stretch>
            <a:fillRect/>
          </a:stretch>
        </p:blipFill>
        <p:spPr>
          <a:xfrm>
            <a:off x="694598" y="1278304"/>
            <a:ext cx="3449055" cy="2292256"/>
          </a:xfrm>
          <a:prstGeom prst="rect">
            <a:avLst/>
          </a:prstGeom>
          <a:solidFill>
            <a:schemeClr val="bg1"/>
          </a:solidFill>
          <a:ln w="25400">
            <a:solidFill>
              <a:schemeClr val="accent2">
                <a:lumMod val="20000"/>
                <a:lumOff val="80000"/>
              </a:schemeClr>
            </a:solidFill>
          </a:ln>
          <a:effectLst/>
        </p:spPr>
      </p:pic>
      <p:pic>
        <p:nvPicPr>
          <p:cNvPr id="99" name="图片 98"/>
          <p:cNvPicPr/>
          <p:nvPr/>
        </p:nvPicPr>
        <p:blipFill>
          <a:blip r:embed="rId4" cstate="screen">
            <a:extLst>
              <a:ext uri="{28A0092B-C50C-407E-A947-70E740481C1C}">
                <a14:useLocalDpi xmlns:a14="http://schemas.microsoft.com/office/drawing/2010/main"/>
              </a:ext>
            </a:extLst>
          </a:blip>
          <a:srcRect/>
          <a:stretch>
            <a:fillRect/>
          </a:stretch>
        </p:blipFill>
        <p:spPr>
          <a:xfrm>
            <a:off x="8069845" y="3931481"/>
            <a:ext cx="3449055" cy="2292256"/>
          </a:xfrm>
          <a:prstGeom prst="rect">
            <a:avLst/>
          </a:prstGeom>
          <a:solidFill>
            <a:schemeClr val="bg1"/>
          </a:solidFill>
          <a:ln w="25400">
            <a:solidFill>
              <a:schemeClr val="accent2">
                <a:lumMod val="20000"/>
                <a:lumOff val="80000"/>
              </a:schemeClr>
            </a:solidFill>
          </a:ln>
          <a:effectLst/>
        </p:spPr>
      </p:pic>
      <p:grpSp>
        <p:nvGrpSpPr>
          <p:cNvPr id="131" name="组合 130"/>
          <p:cNvGrpSpPr/>
          <p:nvPr/>
        </p:nvGrpSpPr>
        <p:grpSpPr>
          <a:xfrm>
            <a:off x="4467249" y="1259565"/>
            <a:ext cx="740060" cy="740060"/>
            <a:chOff x="795586" y="1750048"/>
            <a:chExt cx="740060" cy="740060"/>
          </a:xfrm>
        </p:grpSpPr>
        <p:sp>
          <p:nvSpPr>
            <p:cNvPr id="132" name="椭圆 131"/>
            <p:cNvSpPr/>
            <p:nvPr/>
          </p:nvSpPr>
          <p:spPr>
            <a:xfrm>
              <a:off x="855094" y="1809557"/>
              <a:ext cx="621044" cy="621042"/>
            </a:xfrm>
            <a:prstGeom prst="ellipse">
              <a:avLst/>
            </a:prstGeom>
            <a:solidFill>
              <a:schemeClr val="accent1"/>
            </a:solidFill>
            <a:ln>
              <a:noFill/>
            </a:ln>
            <a:effectLst>
              <a:outerShdw blurRad="203200" dist="63500" dir="2700000" sx="88000" sy="88000" algn="t" rotWithShape="0">
                <a:schemeClr val="accent1">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sz="1400" dirty="0">
                <a:solidFill>
                  <a:schemeClr val="accent1">
                    <a:lumMod val="50000"/>
                  </a:schemeClr>
                </a:solidFill>
              </a:endParaRPr>
            </a:p>
          </p:txBody>
        </p:sp>
        <p:sp>
          <p:nvSpPr>
            <p:cNvPr id="133" name="椭圆 132"/>
            <p:cNvSpPr/>
            <p:nvPr/>
          </p:nvSpPr>
          <p:spPr>
            <a:xfrm>
              <a:off x="795586" y="1750048"/>
              <a:ext cx="740060" cy="740060"/>
            </a:xfrm>
            <a:prstGeom prst="ellipse">
              <a:avLst/>
            </a:prstGeom>
            <a:gradFill flip="none" rotWithShape="1">
              <a:gsLst>
                <a:gs pos="0">
                  <a:schemeClr val="accent1">
                    <a:alpha val="25000"/>
                  </a:schemeClr>
                </a:gs>
                <a:gs pos="100000">
                  <a:schemeClr val="accent1">
                    <a:alpha val="0"/>
                  </a:schemeClr>
                </a:gs>
              </a:gsLst>
              <a:lin ang="54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grpSp>
      <p:sp>
        <p:nvSpPr>
          <p:cNvPr id="134" name="文本框 133"/>
          <p:cNvSpPr txBox="1"/>
          <p:nvPr/>
        </p:nvSpPr>
        <p:spPr>
          <a:xfrm>
            <a:off x="5273167" y="1180630"/>
            <a:ext cx="2108269" cy="461665"/>
          </a:xfrm>
          <a:prstGeom prst="rect">
            <a:avLst/>
          </a:prstGeom>
          <a:noFill/>
        </p:spPr>
        <p:txBody>
          <a:bodyPr wrap="none">
            <a:noAutofit/>
          </a:bodyPr>
          <a:lstStyle/>
          <a:p>
            <a:pPr fontAlgn="base">
              <a:spcBef>
                <a:spcPct val="0"/>
              </a:spcBef>
              <a:spcAft>
                <a:spcPct val="0"/>
              </a:spcAft>
            </a:pPr>
            <a:r>
              <a:rPr lang="zh-CN" altLang="en-US" sz="2400" spc="100">
                <a:solidFill>
                  <a:schemeClr val="accent1"/>
                </a:solidFill>
                <a:latin typeface="+mj-ea"/>
                <a:ea typeface="+mj-ea"/>
                <a:cs typeface="微软雅黑" panose="020B0503020204020204" pitchFamily="34" charset="-122"/>
                <a:sym typeface="微软雅黑" panose="020B0503020204020204" pitchFamily="34" charset="-122"/>
              </a:rPr>
              <a:t>改进医疗办事</a:t>
            </a:r>
          </a:p>
        </p:txBody>
      </p:sp>
      <p:cxnSp>
        <p:nvCxnSpPr>
          <p:cNvPr id="135" name="直接连接符 134"/>
          <p:cNvCxnSpPr/>
          <p:nvPr/>
        </p:nvCxnSpPr>
        <p:spPr>
          <a:xfrm>
            <a:off x="5362599" y="1735568"/>
            <a:ext cx="5961075" cy="0"/>
          </a:xfrm>
          <a:prstGeom prst="line">
            <a:avLst/>
          </a:prstGeom>
          <a:ln w="6350">
            <a:solidFill>
              <a:schemeClr val="accent1">
                <a:alpha val="20000"/>
              </a:schemeClr>
            </a:solidFill>
          </a:ln>
        </p:spPr>
        <p:style>
          <a:lnRef idx="1">
            <a:schemeClr val="accent1"/>
          </a:lnRef>
          <a:fillRef idx="0">
            <a:schemeClr val="accent1"/>
          </a:fillRef>
          <a:effectRef idx="0">
            <a:schemeClr val="accent1"/>
          </a:effectRef>
          <a:fontRef idx="minor">
            <a:schemeClr val="tx1"/>
          </a:fontRef>
        </p:style>
      </p:cxnSp>
      <p:grpSp>
        <p:nvGrpSpPr>
          <p:cNvPr id="136" name="图形 33"/>
          <p:cNvGrpSpPr/>
          <p:nvPr/>
        </p:nvGrpSpPr>
        <p:grpSpPr>
          <a:xfrm>
            <a:off x="4683571" y="1467616"/>
            <a:ext cx="305113" cy="325350"/>
            <a:chOff x="3335208" y="-5371649"/>
            <a:chExt cx="1485632" cy="1584165"/>
          </a:xfrm>
          <a:solidFill>
            <a:schemeClr val="bg1"/>
          </a:solidFill>
        </p:grpSpPr>
        <p:sp>
          <p:nvSpPr>
            <p:cNvPr id="137" name="任意多边形: 形状 136"/>
            <p:cNvSpPr/>
            <p:nvPr/>
          </p:nvSpPr>
          <p:spPr>
            <a:xfrm>
              <a:off x="3335208" y="-5371649"/>
              <a:ext cx="1485632" cy="1584165"/>
            </a:xfrm>
            <a:custGeom>
              <a:avLst/>
              <a:gdLst>
                <a:gd name="connsiteX0" fmla="*/ 1445882 w 1485632"/>
                <a:gd name="connsiteY0" fmla="*/ 74442 h 1584165"/>
                <a:gd name="connsiteX1" fmla="*/ 1052069 w 1485632"/>
                <a:gd name="connsiteY1" fmla="*/ 74442 h 1584165"/>
                <a:gd name="connsiteX2" fmla="*/ 1052069 w 1485632"/>
                <a:gd name="connsiteY2" fmla="*/ 28107 h 1584165"/>
                <a:gd name="connsiteX3" fmla="*/ 1023962 w 1485632"/>
                <a:gd name="connsiteY3" fmla="*/ 0 h 1584165"/>
                <a:gd name="connsiteX4" fmla="*/ 995856 w 1485632"/>
                <a:gd name="connsiteY4" fmla="*/ 28107 h 1584165"/>
                <a:gd name="connsiteX5" fmla="*/ 995856 w 1485632"/>
                <a:gd name="connsiteY5" fmla="*/ 74442 h 1584165"/>
                <a:gd name="connsiteX6" fmla="*/ 489938 w 1485632"/>
                <a:gd name="connsiteY6" fmla="*/ 74442 h 1584165"/>
                <a:gd name="connsiteX7" fmla="*/ 489938 w 1485632"/>
                <a:gd name="connsiteY7" fmla="*/ 28107 h 1584165"/>
                <a:gd name="connsiteX8" fmla="*/ 461831 w 1485632"/>
                <a:gd name="connsiteY8" fmla="*/ 0 h 1584165"/>
                <a:gd name="connsiteX9" fmla="*/ 433724 w 1485632"/>
                <a:gd name="connsiteY9" fmla="*/ 28107 h 1584165"/>
                <a:gd name="connsiteX10" fmla="*/ 433724 w 1485632"/>
                <a:gd name="connsiteY10" fmla="*/ 74442 h 1584165"/>
                <a:gd name="connsiteX11" fmla="*/ 43525 w 1485632"/>
                <a:gd name="connsiteY11" fmla="*/ 74442 h 1584165"/>
                <a:gd name="connsiteX12" fmla="*/ 0 w 1485632"/>
                <a:gd name="connsiteY12" fmla="*/ 121099 h 1584165"/>
                <a:gd name="connsiteX13" fmla="*/ 0 w 1485632"/>
                <a:gd name="connsiteY13" fmla="*/ 1541845 h 1584165"/>
                <a:gd name="connsiteX14" fmla="*/ 43525 w 1485632"/>
                <a:gd name="connsiteY14" fmla="*/ 1584166 h 1584165"/>
                <a:gd name="connsiteX15" fmla="*/ 1445802 w 1485632"/>
                <a:gd name="connsiteY15" fmla="*/ 1584166 h 1584165"/>
                <a:gd name="connsiteX16" fmla="*/ 1485632 w 1485632"/>
                <a:gd name="connsiteY16" fmla="*/ 1541845 h 1584165"/>
                <a:gd name="connsiteX17" fmla="*/ 1485632 w 1485632"/>
                <a:gd name="connsiteY17" fmla="*/ 121099 h 1584165"/>
                <a:gd name="connsiteX18" fmla="*/ 1445882 w 1485632"/>
                <a:gd name="connsiteY18" fmla="*/ 74442 h 1584165"/>
                <a:gd name="connsiteX19" fmla="*/ 433724 w 1485632"/>
                <a:gd name="connsiteY19" fmla="*/ 130655 h 1584165"/>
                <a:gd name="connsiteX20" fmla="*/ 433724 w 1485632"/>
                <a:gd name="connsiteY20" fmla="*/ 181970 h 1584165"/>
                <a:gd name="connsiteX21" fmla="*/ 461831 w 1485632"/>
                <a:gd name="connsiteY21" fmla="*/ 210076 h 1584165"/>
                <a:gd name="connsiteX22" fmla="*/ 489938 w 1485632"/>
                <a:gd name="connsiteY22" fmla="*/ 181970 h 1584165"/>
                <a:gd name="connsiteX23" fmla="*/ 489938 w 1485632"/>
                <a:gd name="connsiteY23" fmla="*/ 130655 h 1584165"/>
                <a:gd name="connsiteX24" fmla="*/ 995856 w 1485632"/>
                <a:gd name="connsiteY24" fmla="*/ 130655 h 1584165"/>
                <a:gd name="connsiteX25" fmla="*/ 995856 w 1485632"/>
                <a:gd name="connsiteY25" fmla="*/ 181970 h 1584165"/>
                <a:gd name="connsiteX26" fmla="*/ 1023962 w 1485632"/>
                <a:gd name="connsiteY26" fmla="*/ 210076 h 1584165"/>
                <a:gd name="connsiteX27" fmla="*/ 1052069 w 1485632"/>
                <a:gd name="connsiteY27" fmla="*/ 181970 h 1584165"/>
                <a:gd name="connsiteX28" fmla="*/ 1052069 w 1485632"/>
                <a:gd name="connsiteY28" fmla="*/ 130655 h 1584165"/>
                <a:gd name="connsiteX29" fmla="*/ 1429500 w 1485632"/>
                <a:gd name="connsiteY29" fmla="*/ 130655 h 1584165"/>
                <a:gd name="connsiteX30" fmla="*/ 1429500 w 1485632"/>
                <a:gd name="connsiteY30" fmla="*/ 355508 h 1584165"/>
                <a:gd name="connsiteX31" fmla="*/ 56293 w 1485632"/>
                <a:gd name="connsiteY31" fmla="*/ 355508 h 1584165"/>
                <a:gd name="connsiteX32" fmla="*/ 56293 w 1485632"/>
                <a:gd name="connsiteY32" fmla="*/ 130655 h 1584165"/>
                <a:gd name="connsiteX33" fmla="*/ 433724 w 1485632"/>
                <a:gd name="connsiteY33" fmla="*/ 130655 h 1584165"/>
                <a:gd name="connsiteX34" fmla="*/ 56293 w 1485632"/>
                <a:gd name="connsiteY34" fmla="*/ 1527952 h 1584165"/>
                <a:gd name="connsiteX35" fmla="*/ 56293 w 1485632"/>
                <a:gd name="connsiteY35" fmla="*/ 411721 h 1584165"/>
                <a:gd name="connsiteX36" fmla="*/ 1429500 w 1485632"/>
                <a:gd name="connsiteY36" fmla="*/ 411721 h 1584165"/>
                <a:gd name="connsiteX37" fmla="*/ 1429500 w 1485632"/>
                <a:gd name="connsiteY37" fmla="*/ 1527952 h 1584165"/>
                <a:gd name="connsiteX38" fmla="*/ 56293 w 1485632"/>
                <a:gd name="connsiteY38" fmla="*/ 1527952 h 1584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485632" h="1584165">
                  <a:moveTo>
                    <a:pt x="1445882" y="74442"/>
                  </a:moveTo>
                  <a:lnTo>
                    <a:pt x="1052069" y="74442"/>
                  </a:lnTo>
                  <a:lnTo>
                    <a:pt x="1052069" y="28107"/>
                  </a:lnTo>
                  <a:cubicBezTo>
                    <a:pt x="1052069" y="12608"/>
                    <a:pt x="1039461" y="0"/>
                    <a:pt x="1023962" y="0"/>
                  </a:cubicBezTo>
                  <a:cubicBezTo>
                    <a:pt x="1008463" y="0"/>
                    <a:pt x="995856" y="12608"/>
                    <a:pt x="995856" y="28107"/>
                  </a:cubicBezTo>
                  <a:lnTo>
                    <a:pt x="995856" y="74442"/>
                  </a:lnTo>
                  <a:lnTo>
                    <a:pt x="489938" y="74442"/>
                  </a:lnTo>
                  <a:lnTo>
                    <a:pt x="489938" y="28107"/>
                  </a:lnTo>
                  <a:cubicBezTo>
                    <a:pt x="489938" y="12608"/>
                    <a:pt x="477330" y="0"/>
                    <a:pt x="461831" y="0"/>
                  </a:cubicBezTo>
                  <a:cubicBezTo>
                    <a:pt x="446332" y="0"/>
                    <a:pt x="433724" y="12608"/>
                    <a:pt x="433724" y="28107"/>
                  </a:cubicBezTo>
                  <a:lnTo>
                    <a:pt x="433724" y="74442"/>
                  </a:lnTo>
                  <a:lnTo>
                    <a:pt x="43525" y="74442"/>
                  </a:lnTo>
                  <a:cubicBezTo>
                    <a:pt x="19193" y="74442"/>
                    <a:pt x="0" y="96767"/>
                    <a:pt x="0" y="121099"/>
                  </a:cubicBezTo>
                  <a:lnTo>
                    <a:pt x="0" y="1541845"/>
                  </a:lnTo>
                  <a:cubicBezTo>
                    <a:pt x="0" y="1566177"/>
                    <a:pt x="19112" y="1584166"/>
                    <a:pt x="43525" y="1584166"/>
                  </a:cubicBezTo>
                  <a:lnTo>
                    <a:pt x="1445802" y="1584166"/>
                  </a:lnTo>
                  <a:cubicBezTo>
                    <a:pt x="1470134" y="1584166"/>
                    <a:pt x="1485632" y="1566177"/>
                    <a:pt x="1485632" y="1541845"/>
                  </a:cubicBezTo>
                  <a:lnTo>
                    <a:pt x="1485632" y="121099"/>
                  </a:lnTo>
                  <a:cubicBezTo>
                    <a:pt x="1485713" y="96767"/>
                    <a:pt x="1470214" y="74442"/>
                    <a:pt x="1445882" y="74442"/>
                  </a:cubicBezTo>
                  <a:close/>
                  <a:moveTo>
                    <a:pt x="433724" y="130655"/>
                  </a:moveTo>
                  <a:lnTo>
                    <a:pt x="433724" y="181970"/>
                  </a:lnTo>
                  <a:cubicBezTo>
                    <a:pt x="433724" y="197469"/>
                    <a:pt x="446332" y="210076"/>
                    <a:pt x="461831" y="210076"/>
                  </a:cubicBezTo>
                  <a:cubicBezTo>
                    <a:pt x="477330" y="210076"/>
                    <a:pt x="489938" y="197469"/>
                    <a:pt x="489938" y="181970"/>
                  </a:cubicBezTo>
                  <a:lnTo>
                    <a:pt x="489938" y="130655"/>
                  </a:lnTo>
                  <a:lnTo>
                    <a:pt x="995856" y="130655"/>
                  </a:lnTo>
                  <a:lnTo>
                    <a:pt x="995856" y="181970"/>
                  </a:lnTo>
                  <a:cubicBezTo>
                    <a:pt x="995856" y="197469"/>
                    <a:pt x="1008463" y="210076"/>
                    <a:pt x="1023962" y="210076"/>
                  </a:cubicBezTo>
                  <a:cubicBezTo>
                    <a:pt x="1039461" y="210076"/>
                    <a:pt x="1052069" y="197469"/>
                    <a:pt x="1052069" y="181970"/>
                  </a:cubicBezTo>
                  <a:lnTo>
                    <a:pt x="1052069" y="130655"/>
                  </a:lnTo>
                  <a:lnTo>
                    <a:pt x="1429500" y="130655"/>
                  </a:lnTo>
                  <a:lnTo>
                    <a:pt x="1429500" y="355508"/>
                  </a:lnTo>
                  <a:lnTo>
                    <a:pt x="56293" y="355508"/>
                  </a:lnTo>
                  <a:lnTo>
                    <a:pt x="56293" y="130655"/>
                  </a:lnTo>
                  <a:lnTo>
                    <a:pt x="433724" y="130655"/>
                  </a:lnTo>
                  <a:close/>
                  <a:moveTo>
                    <a:pt x="56293" y="1527952"/>
                  </a:moveTo>
                  <a:lnTo>
                    <a:pt x="56293" y="411721"/>
                  </a:lnTo>
                  <a:lnTo>
                    <a:pt x="1429500" y="411721"/>
                  </a:lnTo>
                  <a:lnTo>
                    <a:pt x="1429500" y="1527952"/>
                  </a:lnTo>
                  <a:lnTo>
                    <a:pt x="56293" y="1527952"/>
                  </a:lnTo>
                  <a:close/>
                </a:path>
              </a:pathLst>
            </a:custGeom>
            <a:grpFill/>
            <a:ln w="8027" cap="flat">
              <a:noFill/>
              <a:prstDash val="solid"/>
              <a:miter/>
            </a:ln>
          </p:spPr>
          <p:txBody>
            <a:bodyPr rtlCol="0" anchor="ctr">
              <a:noAutofit/>
            </a:bodyPr>
            <a:lstStyle/>
            <a:p>
              <a:endParaRPr lang="zh-CN" altLang="en-US"/>
            </a:p>
          </p:txBody>
        </p:sp>
        <p:sp>
          <p:nvSpPr>
            <p:cNvPr id="138" name="任意多边形: 形状 137"/>
            <p:cNvSpPr/>
            <p:nvPr/>
          </p:nvSpPr>
          <p:spPr>
            <a:xfrm>
              <a:off x="3511235" y="-4710984"/>
              <a:ext cx="316158" cy="56213"/>
            </a:xfrm>
            <a:custGeom>
              <a:avLst/>
              <a:gdLst>
                <a:gd name="connsiteX0" fmla="*/ 288052 w 316158"/>
                <a:gd name="connsiteY0" fmla="*/ 0 h 56213"/>
                <a:gd name="connsiteX1" fmla="*/ 28107 w 316158"/>
                <a:gd name="connsiteY1" fmla="*/ 0 h 56213"/>
                <a:gd name="connsiteX2" fmla="*/ 0 w 316158"/>
                <a:gd name="connsiteY2" fmla="*/ 28107 h 56213"/>
                <a:gd name="connsiteX3" fmla="*/ 28107 w 316158"/>
                <a:gd name="connsiteY3" fmla="*/ 56213 h 56213"/>
                <a:gd name="connsiteX4" fmla="*/ 288052 w 316158"/>
                <a:gd name="connsiteY4" fmla="*/ 56213 h 56213"/>
                <a:gd name="connsiteX5" fmla="*/ 316159 w 316158"/>
                <a:gd name="connsiteY5" fmla="*/ 28107 h 56213"/>
                <a:gd name="connsiteX6" fmla="*/ 288052 w 316158"/>
                <a:gd name="connsiteY6" fmla="*/ 0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158" h="56213">
                  <a:moveTo>
                    <a:pt x="288052" y="0"/>
                  </a:moveTo>
                  <a:lnTo>
                    <a:pt x="28107" y="0"/>
                  </a:lnTo>
                  <a:cubicBezTo>
                    <a:pt x="12607" y="0"/>
                    <a:pt x="0" y="12608"/>
                    <a:pt x="0" y="28107"/>
                  </a:cubicBezTo>
                  <a:cubicBezTo>
                    <a:pt x="0" y="43605"/>
                    <a:pt x="12607" y="56213"/>
                    <a:pt x="28107" y="56213"/>
                  </a:cubicBezTo>
                  <a:lnTo>
                    <a:pt x="288052" y="56213"/>
                  </a:lnTo>
                  <a:cubicBezTo>
                    <a:pt x="303551" y="56213"/>
                    <a:pt x="316159" y="43605"/>
                    <a:pt x="316159" y="28107"/>
                  </a:cubicBezTo>
                  <a:cubicBezTo>
                    <a:pt x="316159" y="12608"/>
                    <a:pt x="303631" y="0"/>
                    <a:pt x="288052" y="0"/>
                  </a:cubicBezTo>
                  <a:close/>
                </a:path>
              </a:pathLst>
            </a:custGeom>
            <a:grpFill/>
            <a:ln w="8027" cap="flat">
              <a:noFill/>
              <a:prstDash val="solid"/>
              <a:miter/>
            </a:ln>
          </p:spPr>
          <p:txBody>
            <a:bodyPr rtlCol="0" anchor="ctr">
              <a:noAutofit/>
            </a:bodyPr>
            <a:lstStyle/>
            <a:p>
              <a:endParaRPr lang="zh-CN" altLang="en-US"/>
            </a:p>
          </p:txBody>
        </p:sp>
        <p:sp>
          <p:nvSpPr>
            <p:cNvPr id="139" name="任意多边形: 形状 138"/>
            <p:cNvSpPr/>
            <p:nvPr/>
          </p:nvSpPr>
          <p:spPr>
            <a:xfrm>
              <a:off x="3921832" y="-4710984"/>
              <a:ext cx="316158" cy="56213"/>
            </a:xfrm>
            <a:custGeom>
              <a:avLst/>
              <a:gdLst>
                <a:gd name="connsiteX0" fmla="*/ 288052 w 316158"/>
                <a:gd name="connsiteY0" fmla="*/ 0 h 56213"/>
                <a:gd name="connsiteX1" fmla="*/ 28107 w 316158"/>
                <a:gd name="connsiteY1" fmla="*/ 0 h 56213"/>
                <a:gd name="connsiteX2" fmla="*/ 0 w 316158"/>
                <a:gd name="connsiteY2" fmla="*/ 28107 h 56213"/>
                <a:gd name="connsiteX3" fmla="*/ 28107 w 316158"/>
                <a:gd name="connsiteY3" fmla="*/ 56213 h 56213"/>
                <a:gd name="connsiteX4" fmla="*/ 288052 w 316158"/>
                <a:gd name="connsiteY4" fmla="*/ 56213 h 56213"/>
                <a:gd name="connsiteX5" fmla="*/ 316159 w 316158"/>
                <a:gd name="connsiteY5" fmla="*/ 28107 h 56213"/>
                <a:gd name="connsiteX6" fmla="*/ 288052 w 316158"/>
                <a:gd name="connsiteY6" fmla="*/ 0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158" h="56213">
                  <a:moveTo>
                    <a:pt x="288052" y="0"/>
                  </a:moveTo>
                  <a:lnTo>
                    <a:pt x="28107" y="0"/>
                  </a:lnTo>
                  <a:cubicBezTo>
                    <a:pt x="12607" y="0"/>
                    <a:pt x="0" y="12608"/>
                    <a:pt x="0" y="28107"/>
                  </a:cubicBezTo>
                  <a:cubicBezTo>
                    <a:pt x="0" y="43605"/>
                    <a:pt x="12607" y="56213"/>
                    <a:pt x="28107" y="56213"/>
                  </a:cubicBezTo>
                  <a:lnTo>
                    <a:pt x="288052" y="56213"/>
                  </a:lnTo>
                  <a:cubicBezTo>
                    <a:pt x="303551" y="56213"/>
                    <a:pt x="316159" y="43605"/>
                    <a:pt x="316159" y="28107"/>
                  </a:cubicBezTo>
                  <a:cubicBezTo>
                    <a:pt x="316159" y="12608"/>
                    <a:pt x="303551" y="0"/>
                    <a:pt x="288052" y="0"/>
                  </a:cubicBezTo>
                  <a:close/>
                </a:path>
              </a:pathLst>
            </a:custGeom>
            <a:grpFill/>
            <a:ln w="8027" cap="flat">
              <a:noFill/>
              <a:prstDash val="solid"/>
              <a:miter/>
            </a:ln>
          </p:spPr>
          <p:txBody>
            <a:bodyPr rtlCol="0" anchor="ctr">
              <a:noAutofit/>
            </a:bodyPr>
            <a:lstStyle/>
            <a:p>
              <a:endParaRPr lang="zh-CN" altLang="en-US"/>
            </a:p>
          </p:txBody>
        </p:sp>
        <p:sp>
          <p:nvSpPr>
            <p:cNvPr id="140" name="任意多边形: 形状 139"/>
            <p:cNvSpPr/>
            <p:nvPr/>
          </p:nvSpPr>
          <p:spPr>
            <a:xfrm>
              <a:off x="4332428" y="-4710984"/>
              <a:ext cx="316159" cy="56213"/>
            </a:xfrm>
            <a:custGeom>
              <a:avLst/>
              <a:gdLst>
                <a:gd name="connsiteX0" fmla="*/ 288053 w 316159"/>
                <a:gd name="connsiteY0" fmla="*/ 0 h 56213"/>
                <a:gd name="connsiteX1" fmla="*/ 28107 w 316159"/>
                <a:gd name="connsiteY1" fmla="*/ 0 h 56213"/>
                <a:gd name="connsiteX2" fmla="*/ 0 w 316159"/>
                <a:gd name="connsiteY2" fmla="*/ 28107 h 56213"/>
                <a:gd name="connsiteX3" fmla="*/ 28107 w 316159"/>
                <a:gd name="connsiteY3" fmla="*/ 56213 h 56213"/>
                <a:gd name="connsiteX4" fmla="*/ 288053 w 316159"/>
                <a:gd name="connsiteY4" fmla="*/ 56213 h 56213"/>
                <a:gd name="connsiteX5" fmla="*/ 316159 w 316159"/>
                <a:gd name="connsiteY5" fmla="*/ 28107 h 56213"/>
                <a:gd name="connsiteX6" fmla="*/ 288053 w 316159"/>
                <a:gd name="connsiteY6" fmla="*/ 0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159" h="56213">
                  <a:moveTo>
                    <a:pt x="288053" y="0"/>
                  </a:moveTo>
                  <a:lnTo>
                    <a:pt x="28107" y="0"/>
                  </a:lnTo>
                  <a:cubicBezTo>
                    <a:pt x="12608" y="0"/>
                    <a:pt x="0" y="12608"/>
                    <a:pt x="0" y="28107"/>
                  </a:cubicBezTo>
                  <a:cubicBezTo>
                    <a:pt x="0" y="43605"/>
                    <a:pt x="12608" y="56213"/>
                    <a:pt x="28107" y="56213"/>
                  </a:cubicBezTo>
                  <a:lnTo>
                    <a:pt x="288053" y="56213"/>
                  </a:lnTo>
                  <a:cubicBezTo>
                    <a:pt x="303551" y="56213"/>
                    <a:pt x="316159" y="43605"/>
                    <a:pt x="316159" y="28107"/>
                  </a:cubicBezTo>
                  <a:cubicBezTo>
                    <a:pt x="316159" y="12608"/>
                    <a:pt x="303551" y="0"/>
                    <a:pt x="288053" y="0"/>
                  </a:cubicBezTo>
                  <a:close/>
                </a:path>
              </a:pathLst>
            </a:custGeom>
            <a:grpFill/>
            <a:ln w="8027" cap="flat">
              <a:noFill/>
              <a:prstDash val="solid"/>
              <a:miter/>
            </a:ln>
          </p:spPr>
          <p:txBody>
            <a:bodyPr rtlCol="0" anchor="ctr">
              <a:noAutofit/>
            </a:bodyPr>
            <a:lstStyle/>
            <a:p>
              <a:endParaRPr lang="zh-CN" altLang="en-US"/>
            </a:p>
          </p:txBody>
        </p:sp>
        <p:sp>
          <p:nvSpPr>
            <p:cNvPr id="141" name="任意多边形: 形状 140"/>
            <p:cNvSpPr/>
            <p:nvPr/>
          </p:nvSpPr>
          <p:spPr>
            <a:xfrm>
              <a:off x="3511235" y="-4445979"/>
              <a:ext cx="316158" cy="56213"/>
            </a:xfrm>
            <a:custGeom>
              <a:avLst/>
              <a:gdLst>
                <a:gd name="connsiteX0" fmla="*/ 288052 w 316158"/>
                <a:gd name="connsiteY0" fmla="*/ 0 h 56213"/>
                <a:gd name="connsiteX1" fmla="*/ 28107 w 316158"/>
                <a:gd name="connsiteY1" fmla="*/ 0 h 56213"/>
                <a:gd name="connsiteX2" fmla="*/ 0 w 316158"/>
                <a:gd name="connsiteY2" fmla="*/ 28107 h 56213"/>
                <a:gd name="connsiteX3" fmla="*/ 28107 w 316158"/>
                <a:gd name="connsiteY3" fmla="*/ 56213 h 56213"/>
                <a:gd name="connsiteX4" fmla="*/ 288052 w 316158"/>
                <a:gd name="connsiteY4" fmla="*/ 56213 h 56213"/>
                <a:gd name="connsiteX5" fmla="*/ 316159 w 316158"/>
                <a:gd name="connsiteY5" fmla="*/ 28107 h 56213"/>
                <a:gd name="connsiteX6" fmla="*/ 288052 w 316158"/>
                <a:gd name="connsiteY6" fmla="*/ 0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158" h="56213">
                  <a:moveTo>
                    <a:pt x="288052" y="0"/>
                  </a:moveTo>
                  <a:lnTo>
                    <a:pt x="28107" y="0"/>
                  </a:lnTo>
                  <a:cubicBezTo>
                    <a:pt x="12607" y="0"/>
                    <a:pt x="0" y="12608"/>
                    <a:pt x="0" y="28107"/>
                  </a:cubicBezTo>
                  <a:cubicBezTo>
                    <a:pt x="0" y="43605"/>
                    <a:pt x="12607" y="56213"/>
                    <a:pt x="28107" y="56213"/>
                  </a:cubicBezTo>
                  <a:lnTo>
                    <a:pt x="288052" y="56213"/>
                  </a:lnTo>
                  <a:cubicBezTo>
                    <a:pt x="303551" y="56213"/>
                    <a:pt x="316159" y="43605"/>
                    <a:pt x="316159" y="28107"/>
                  </a:cubicBezTo>
                  <a:cubicBezTo>
                    <a:pt x="316159" y="12608"/>
                    <a:pt x="303631" y="0"/>
                    <a:pt x="288052" y="0"/>
                  </a:cubicBezTo>
                  <a:close/>
                </a:path>
              </a:pathLst>
            </a:custGeom>
            <a:grpFill/>
            <a:ln w="8027" cap="flat">
              <a:noFill/>
              <a:prstDash val="solid"/>
              <a:miter/>
            </a:ln>
          </p:spPr>
          <p:txBody>
            <a:bodyPr rtlCol="0" anchor="ctr">
              <a:noAutofit/>
            </a:bodyPr>
            <a:lstStyle/>
            <a:p>
              <a:endParaRPr lang="zh-CN" altLang="en-US"/>
            </a:p>
          </p:txBody>
        </p:sp>
        <p:sp>
          <p:nvSpPr>
            <p:cNvPr id="142" name="任意多边形: 形状 141"/>
            <p:cNvSpPr/>
            <p:nvPr/>
          </p:nvSpPr>
          <p:spPr>
            <a:xfrm>
              <a:off x="3921832" y="-4445979"/>
              <a:ext cx="316158" cy="56213"/>
            </a:xfrm>
            <a:custGeom>
              <a:avLst/>
              <a:gdLst>
                <a:gd name="connsiteX0" fmla="*/ 288052 w 316158"/>
                <a:gd name="connsiteY0" fmla="*/ 0 h 56213"/>
                <a:gd name="connsiteX1" fmla="*/ 28107 w 316158"/>
                <a:gd name="connsiteY1" fmla="*/ 0 h 56213"/>
                <a:gd name="connsiteX2" fmla="*/ 0 w 316158"/>
                <a:gd name="connsiteY2" fmla="*/ 28107 h 56213"/>
                <a:gd name="connsiteX3" fmla="*/ 28107 w 316158"/>
                <a:gd name="connsiteY3" fmla="*/ 56213 h 56213"/>
                <a:gd name="connsiteX4" fmla="*/ 288052 w 316158"/>
                <a:gd name="connsiteY4" fmla="*/ 56213 h 56213"/>
                <a:gd name="connsiteX5" fmla="*/ 316159 w 316158"/>
                <a:gd name="connsiteY5" fmla="*/ 28107 h 56213"/>
                <a:gd name="connsiteX6" fmla="*/ 288052 w 316158"/>
                <a:gd name="connsiteY6" fmla="*/ 0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158" h="56213">
                  <a:moveTo>
                    <a:pt x="288052" y="0"/>
                  </a:moveTo>
                  <a:lnTo>
                    <a:pt x="28107" y="0"/>
                  </a:lnTo>
                  <a:cubicBezTo>
                    <a:pt x="12607" y="0"/>
                    <a:pt x="0" y="12608"/>
                    <a:pt x="0" y="28107"/>
                  </a:cubicBezTo>
                  <a:cubicBezTo>
                    <a:pt x="0" y="43605"/>
                    <a:pt x="12607" y="56213"/>
                    <a:pt x="28107" y="56213"/>
                  </a:cubicBezTo>
                  <a:lnTo>
                    <a:pt x="288052" y="56213"/>
                  </a:lnTo>
                  <a:cubicBezTo>
                    <a:pt x="303551" y="56213"/>
                    <a:pt x="316159" y="43605"/>
                    <a:pt x="316159" y="28107"/>
                  </a:cubicBezTo>
                  <a:cubicBezTo>
                    <a:pt x="316159" y="12608"/>
                    <a:pt x="303551" y="0"/>
                    <a:pt x="288052" y="0"/>
                  </a:cubicBezTo>
                  <a:close/>
                </a:path>
              </a:pathLst>
            </a:custGeom>
            <a:grpFill/>
            <a:ln w="8027" cap="flat">
              <a:noFill/>
              <a:prstDash val="solid"/>
              <a:miter/>
            </a:ln>
          </p:spPr>
          <p:txBody>
            <a:bodyPr rtlCol="0" anchor="ctr">
              <a:noAutofit/>
            </a:bodyPr>
            <a:lstStyle/>
            <a:p>
              <a:endParaRPr lang="zh-CN" altLang="en-US"/>
            </a:p>
          </p:txBody>
        </p:sp>
        <p:sp>
          <p:nvSpPr>
            <p:cNvPr id="143" name="任意多边形: 形状 142"/>
            <p:cNvSpPr/>
            <p:nvPr/>
          </p:nvSpPr>
          <p:spPr>
            <a:xfrm>
              <a:off x="4332428" y="-4445979"/>
              <a:ext cx="316159" cy="56213"/>
            </a:xfrm>
            <a:custGeom>
              <a:avLst/>
              <a:gdLst>
                <a:gd name="connsiteX0" fmla="*/ 288053 w 316159"/>
                <a:gd name="connsiteY0" fmla="*/ 0 h 56213"/>
                <a:gd name="connsiteX1" fmla="*/ 28107 w 316159"/>
                <a:gd name="connsiteY1" fmla="*/ 0 h 56213"/>
                <a:gd name="connsiteX2" fmla="*/ 0 w 316159"/>
                <a:gd name="connsiteY2" fmla="*/ 28107 h 56213"/>
                <a:gd name="connsiteX3" fmla="*/ 28107 w 316159"/>
                <a:gd name="connsiteY3" fmla="*/ 56213 h 56213"/>
                <a:gd name="connsiteX4" fmla="*/ 288053 w 316159"/>
                <a:gd name="connsiteY4" fmla="*/ 56213 h 56213"/>
                <a:gd name="connsiteX5" fmla="*/ 316159 w 316159"/>
                <a:gd name="connsiteY5" fmla="*/ 28107 h 56213"/>
                <a:gd name="connsiteX6" fmla="*/ 288053 w 316159"/>
                <a:gd name="connsiteY6" fmla="*/ 0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159" h="56213">
                  <a:moveTo>
                    <a:pt x="288053" y="0"/>
                  </a:moveTo>
                  <a:lnTo>
                    <a:pt x="28107" y="0"/>
                  </a:lnTo>
                  <a:cubicBezTo>
                    <a:pt x="12608" y="0"/>
                    <a:pt x="0" y="12608"/>
                    <a:pt x="0" y="28107"/>
                  </a:cubicBezTo>
                  <a:cubicBezTo>
                    <a:pt x="0" y="43605"/>
                    <a:pt x="12608" y="56213"/>
                    <a:pt x="28107" y="56213"/>
                  </a:cubicBezTo>
                  <a:lnTo>
                    <a:pt x="288053" y="56213"/>
                  </a:lnTo>
                  <a:cubicBezTo>
                    <a:pt x="303551" y="56213"/>
                    <a:pt x="316159" y="43605"/>
                    <a:pt x="316159" y="28107"/>
                  </a:cubicBezTo>
                  <a:cubicBezTo>
                    <a:pt x="316159" y="12608"/>
                    <a:pt x="303551" y="0"/>
                    <a:pt x="288053" y="0"/>
                  </a:cubicBezTo>
                  <a:close/>
                </a:path>
              </a:pathLst>
            </a:custGeom>
            <a:grpFill/>
            <a:ln w="8027" cap="flat">
              <a:noFill/>
              <a:prstDash val="solid"/>
              <a:miter/>
            </a:ln>
          </p:spPr>
          <p:txBody>
            <a:bodyPr rtlCol="0" anchor="ctr">
              <a:noAutofit/>
            </a:bodyPr>
            <a:lstStyle/>
            <a:p>
              <a:endParaRPr lang="zh-CN" altLang="en-US"/>
            </a:p>
          </p:txBody>
        </p:sp>
        <p:sp>
          <p:nvSpPr>
            <p:cNvPr id="144" name="任意多边形: 形状 143"/>
            <p:cNvSpPr/>
            <p:nvPr/>
          </p:nvSpPr>
          <p:spPr>
            <a:xfrm>
              <a:off x="3511235" y="-4189005"/>
              <a:ext cx="316158" cy="56213"/>
            </a:xfrm>
            <a:custGeom>
              <a:avLst/>
              <a:gdLst>
                <a:gd name="connsiteX0" fmla="*/ 288052 w 316158"/>
                <a:gd name="connsiteY0" fmla="*/ 0 h 56213"/>
                <a:gd name="connsiteX1" fmla="*/ 28107 w 316158"/>
                <a:gd name="connsiteY1" fmla="*/ 0 h 56213"/>
                <a:gd name="connsiteX2" fmla="*/ 0 w 316158"/>
                <a:gd name="connsiteY2" fmla="*/ 28107 h 56213"/>
                <a:gd name="connsiteX3" fmla="*/ 28107 w 316158"/>
                <a:gd name="connsiteY3" fmla="*/ 56213 h 56213"/>
                <a:gd name="connsiteX4" fmla="*/ 288052 w 316158"/>
                <a:gd name="connsiteY4" fmla="*/ 56213 h 56213"/>
                <a:gd name="connsiteX5" fmla="*/ 316159 w 316158"/>
                <a:gd name="connsiteY5" fmla="*/ 28107 h 56213"/>
                <a:gd name="connsiteX6" fmla="*/ 288052 w 316158"/>
                <a:gd name="connsiteY6" fmla="*/ 0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158" h="56213">
                  <a:moveTo>
                    <a:pt x="288052" y="0"/>
                  </a:moveTo>
                  <a:lnTo>
                    <a:pt x="28107" y="0"/>
                  </a:lnTo>
                  <a:cubicBezTo>
                    <a:pt x="12607" y="0"/>
                    <a:pt x="0" y="12608"/>
                    <a:pt x="0" y="28107"/>
                  </a:cubicBezTo>
                  <a:cubicBezTo>
                    <a:pt x="0" y="43605"/>
                    <a:pt x="12607" y="56213"/>
                    <a:pt x="28107" y="56213"/>
                  </a:cubicBezTo>
                  <a:lnTo>
                    <a:pt x="288052" y="56213"/>
                  </a:lnTo>
                  <a:cubicBezTo>
                    <a:pt x="303551" y="56213"/>
                    <a:pt x="316159" y="43605"/>
                    <a:pt x="316159" y="28107"/>
                  </a:cubicBezTo>
                  <a:cubicBezTo>
                    <a:pt x="316159" y="12608"/>
                    <a:pt x="303631" y="0"/>
                    <a:pt x="288052" y="0"/>
                  </a:cubicBezTo>
                  <a:close/>
                </a:path>
              </a:pathLst>
            </a:custGeom>
            <a:grpFill/>
            <a:ln w="8027" cap="flat">
              <a:noFill/>
              <a:prstDash val="solid"/>
              <a:miter/>
            </a:ln>
          </p:spPr>
          <p:txBody>
            <a:bodyPr rtlCol="0" anchor="ctr">
              <a:noAutofit/>
            </a:bodyPr>
            <a:lstStyle/>
            <a:p>
              <a:endParaRPr lang="zh-CN" altLang="en-US"/>
            </a:p>
          </p:txBody>
        </p:sp>
        <p:sp>
          <p:nvSpPr>
            <p:cNvPr id="145" name="任意多边形: 形状 144"/>
            <p:cNvSpPr/>
            <p:nvPr/>
          </p:nvSpPr>
          <p:spPr>
            <a:xfrm>
              <a:off x="3921832" y="-4189005"/>
              <a:ext cx="316158" cy="56213"/>
            </a:xfrm>
            <a:custGeom>
              <a:avLst/>
              <a:gdLst>
                <a:gd name="connsiteX0" fmla="*/ 288052 w 316158"/>
                <a:gd name="connsiteY0" fmla="*/ 0 h 56213"/>
                <a:gd name="connsiteX1" fmla="*/ 28107 w 316158"/>
                <a:gd name="connsiteY1" fmla="*/ 0 h 56213"/>
                <a:gd name="connsiteX2" fmla="*/ 0 w 316158"/>
                <a:gd name="connsiteY2" fmla="*/ 28107 h 56213"/>
                <a:gd name="connsiteX3" fmla="*/ 28107 w 316158"/>
                <a:gd name="connsiteY3" fmla="*/ 56213 h 56213"/>
                <a:gd name="connsiteX4" fmla="*/ 288052 w 316158"/>
                <a:gd name="connsiteY4" fmla="*/ 56213 h 56213"/>
                <a:gd name="connsiteX5" fmla="*/ 316159 w 316158"/>
                <a:gd name="connsiteY5" fmla="*/ 28107 h 56213"/>
                <a:gd name="connsiteX6" fmla="*/ 288052 w 316158"/>
                <a:gd name="connsiteY6" fmla="*/ 0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158" h="56213">
                  <a:moveTo>
                    <a:pt x="288052" y="0"/>
                  </a:moveTo>
                  <a:lnTo>
                    <a:pt x="28107" y="0"/>
                  </a:lnTo>
                  <a:cubicBezTo>
                    <a:pt x="12607" y="0"/>
                    <a:pt x="0" y="12608"/>
                    <a:pt x="0" y="28107"/>
                  </a:cubicBezTo>
                  <a:cubicBezTo>
                    <a:pt x="0" y="43605"/>
                    <a:pt x="12607" y="56213"/>
                    <a:pt x="28107" y="56213"/>
                  </a:cubicBezTo>
                  <a:lnTo>
                    <a:pt x="288052" y="56213"/>
                  </a:lnTo>
                  <a:cubicBezTo>
                    <a:pt x="303551" y="56213"/>
                    <a:pt x="316159" y="43605"/>
                    <a:pt x="316159" y="28107"/>
                  </a:cubicBezTo>
                  <a:cubicBezTo>
                    <a:pt x="316159" y="12608"/>
                    <a:pt x="303551" y="0"/>
                    <a:pt x="288052" y="0"/>
                  </a:cubicBezTo>
                  <a:close/>
                </a:path>
              </a:pathLst>
            </a:custGeom>
            <a:grpFill/>
            <a:ln w="8027" cap="flat">
              <a:noFill/>
              <a:prstDash val="solid"/>
              <a:miter/>
            </a:ln>
          </p:spPr>
          <p:txBody>
            <a:bodyPr rtlCol="0" anchor="ctr">
              <a:noAutofit/>
            </a:bodyPr>
            <a:lstStyle/>
            <a:p>
              <a:endParaRPr lang="zh-CN" altLang="en-US"/>
            </a:p>
          </p:txBody>
        </p:sp>
        <p:sp>
          <p:nvSpPr>
            <p:cNvPr id="146" name="任意多边形: 形状 145"/>
            <p:cNvSpPr/>
            <p:nvPr/>
          </p:nvSpPr>
          <p:spPr>
            <a:xfrm>
              <a:off x="4332428" y="-4189005"/>
              <a:ext cx="316159" cy="56213"/>
            </a:xfrm>
            <a:custGeom>
              <a:avLst/>
              <a:gdLst>
                <a:gd name="connsiteX0" fmla="*/ 288053 w 316159"/>
                <a:gd name="connsiteY0" fmla="*/ 0 h 56213"/>
                <a:gd name="connsiteX1" fmla="*/ 28107 w 316159"/>
                <a:gd name="connsiteY1" fmla="*/ 0 h 56213"/>
                <a:gd name="connsiteX2" fmla="*/ 0 w 316159"/>
                <a:gd name="connsiteY2" fmla="*/ 28107 h 56213"/>
                <a:gd name="connsiteX3" fmla="*/ 28107 w 316159"/>
                <a:gd name="connsiteY3" fmla="*/ 56213 h 56213"/>
                <a:gd name="connsiteX4" fmla="*/ 288053 w 316159"/>
                <a:gd name="connsiteY4" fmla="*/ 56213 h 56213"/>
                <a:gd name="connsiteX5" fmla="*/ 316159 w 316159"/>
                <a:gd name="connsiteY5" fmla="*/ 28107 h 56213"/>
                <a:gd name="connsiteX6" fmla="*/ 288053 w 316159"/>
                <a:gd name="connsiteY6" fmla="*/ 0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159" h="56213">
                  <a:moveTo>
                    <a:pt x="288053" y="0"/>
                  </a:moveTo>
                  <a:lnTo>
                    <a:pt x="28107" y="0"/>
                  </a:lnTo>
                  <a:cubicBezTo>
                    <a:pt x="12608" y="0"/>
                    <a:pt x="0" y="12608"/>
                    <a:pt x="0" y="28107"/>
                  </a:cubicBezTo>
                  <a:cubicBezTo>
                    <a:pt x="0" y="43605"/>
                    <a:pt x="12608" y="56213"/>
                    <a:pt x="28107" y="56213"/>
                  </a:cubicBezTo>
                  <a:lnTo>
                    <a:pt x="288053" y="56213"/>
                  </a:lnTo>
                  <a:cubicBezTo>
                    <a:pt x="303551" y="56213"/>
                    <a:pt x="316159" y="43605"/>
                    <a:pt x="316159" y="28107"/>
                  </a:cubicBezTo>
                  <a:cubicBezTo>
                    <a:pt x="316159" y="12608"/>
                    <a:pt x="303551" y="0"/>
                    <a:pt x="288053" y="0"/>
                  </a:cubicBezTo>
                  <a:close/>
                </a:path>
              </a:pathLst>
            </a:custGeom>
            <a:grpFill/>
            <a:ln w="8027" cap="flat">
              <a:noFill/>
              <a:prstDash val="solid"/>
              <a:miter/>
            </a:ln>
          </p:spPr>
          <p:txBody>
            <a:bodyPr rtlCol="0" anchor="ctr">
              <a:noAutofit/>
            </a:bodyPr>
            <a:lstStyle/>
            <a:p>
              <a:endParaRPr lang="zh-CN" altLang="en-US"/>
            </a:p>
          </p:txBody>
        </p:sp>
      </p:grpSp>
      <p:sp>
        <p:nvSpPr>
          <p:cNvPr id="147" name="文本框 146"/>
          <p:cNvSpPr txBox="1"/>
          <p:nvPr/>
        </p:nvSpPr>
        <p:spPr>
          <a:xfrm>
            <a:off x="5278919" y="1792966"/>
            <a:ext cx="6331833" cy="1060931"/>
          </a:xfrm>
          <a:prstGeom prst="rect">
            <a:avLst/>
          </a:prstGeom>
          <a:noFill/>
        </p:spPr>
        <p:txBody>
          <a:bodyPr wrap="square">
            <a:noAutofit/>
          </a:bodyPr>
          <a:lstStyle>
            <a:defPPr>
              <a:defRPr lang="zh-CN"/>
            </a:defPPr>
            <a:lvl1pPr>
              <a:lnSpc>
                <a:spcPct val="120000"/>
              </a:lnSpc>
            </a:lvl1pPr>
          </a:lstStyle>
          <a:p>
            <a:r>
              <a:rPr lang="zh-CN" altLang="en-US"/>
              <a:t>加强医德医风和医疗法律标准、规章轨制教海，使广大职工进一步建立经心全意为病人办事的思维，坚定“以病工钱中间”的办道理念。</a:t>
            </a:r>
          </a:p>
        </p:txBody>
      </p:sp>
      <p:cxnSp>
        <p:nvCxnSpPr>
          <p:cNvPr id="148" name="直接连接符 147"/>
          <p:cNvCxnSpPr/>
          <p:nvPr/>
        </p:nvCxnSpPr>
        <p:spPr>
          <a:xfrm>
            <a:off x="4440238" y="3588572"/>
            <a:ext cx="6957864" cy="0"/>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49" name="直接连接符 148"/>
          <p:cNvCxnSpPr/>
          <p:nvPr/>
        </p:nvCxnSpPr>
        <p:spPr>
          <a:xfrm>
            <a:off x="660400" y="6235700"/>
            <a:ext cx="6452781" cy="0"/>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150" name="组合 149"/>
          <p:cNvGrpSpPr/>
          <p:nvPr/>
        </p:nvGrpSpPr>
        <p:grpSpPr>
          <a:xfrm>
            <a:off x="689211" y="3908280"/>
            <a:ext cx="740060" cy="740060"/>
            <a:chOff x="795586" y="1750048"/>
            <a:chExt cx="740060" cy="740060"/>
          </a:xfrm>
        </p:grpSpPr>
        <p:sp>
          <p:nvSpPr>
            <p:cNvPr id="151" name="椭圆 150"/>
            <p:cNvSpPr/>
            <p:nvPr/>
          </p:nvSpPr>
          <p:spPr>
            <a:xfrm>
              <a:off x="855094" y="1809557"/>
              <a:ext cx="621044" cy="621042"/>
            </a:xfrm>
            <a:prstGeom prst="ellipse">
              <a:avLst/>
            </a:prstGeom>
            <a:solidFill>
              <a:schemeClr val="accent1"/>
            </a:solidFill>
            <a:ln>
              <a:noFill/>
            </a:ln>
            <a:effectLst>
              <a:outerShdw blurRad="203200" dist="63500" dir="2700000" sx="88000" sy="88000" algn="t" rotWithShape="0">
                <a:schemeClr val="accent1">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sz="1400" dirty="0">
                <a:solidFill>
                  <a:schemeClr val="accent1">
                    <a:lumMod val="50000"/>
                  </a:schemeClr>
                </a:solidFill>
              </a:endParaRPr>
            </a:p>
          </p:txBody>
        </p:sp>
        <p:sp>
          <p:nvSpPr>
            <p:cNvPr id="152" name="椭圆 151"/>
            <p:cNvSpPr/>
            <p:nvPr/>
          </p:nvSpPr>
          <p:spPr>
            <a:xfrm>
              <a:off x="795586" y="1750048"/>
              <a:ext cx="740060" cy="740060"/>
            </a:xfrm>
            <a:prstGeom prst="ellipse">
              <a:avLst/>
            </a:prstGeom>
            <a:gradFill flip="none" rotWithShape="1">
              <a:gsLst>
                <a:gs pos="0">
                  <a:schemeClr val="accent1">
                    <a:alpha val="25000"/>
                  </a:schemeClr>
                </a:gs>
                <a:gs pos="100000">
                  <a:schemeClr val="accent1">
                    <a:alpha val="0"/>
                  </a:schemeClr>
                </a:gs>
              </a:gsLst>
              <a:lin ang="54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grpSp>
      <p:sp>
        <p:nvSpPr>
          <p:cNvPr id="153" name="文本框 152"/>
          <p:cNvSpPr txBox="1"/>
          <p:nvPr/>
        </p:nvSpPr>
        <p:spPr>
          <a:xfrm>
            <a:off x="1495129" y="3829345"/>
            <a:ext cx="2108269" cy="461665"/>
          </a:xfrm>
          <a:prstGeom prst="rect">
            <a:avLst/>
          </a:prstGeom>
          <a:noFill/>
        </p:spPr>
        <p:txBody>
          <a:bodyPr wrap="none">
            <a:noAutofit/>
          </a:bodyPr>
          <a:lstStyle/>
          <a:p>
            <a:pPr fontAlgn="base">
              <a:spcBef>
                <a:spcPct val="0"/>
              </a:spcBef>
              <a:spcAft>
                <a:spcPct val="0"/>
              </a:spcAft>
            </a:pPr>
            <a:r>
              <a:rPr lang="zh-CN" altLang="en-US" sz="2400" spc="100">
                <a:solidFill>
                  <a:schemeClr val="accent1"/>
                </a:solidFill>
                <a:latin typeface="+mj-ea"/>
                <a:ea typeface="+mj-ea"/>
                <a:cs typeface="微软雅黑" panose="020B0503020204020204" pitchFamily="34" charset="-122"/>
                <a:sym typeface="微软雅黑" panose="020B0503020204020204" pitchFamily="34" charset="-122"/>
              </a:rPr>
              <a:t>精益质量改进</a:t>
            </a:r>
          </a:p>
        </p:txBody>
      </p:sp>
      <p:cxnSp>
        <p:nvCxnSpPr>
          <p:cNvPr id="154" name="直接连接符 153"/>
          <p:cNvCxnSpPr/>
          <p:nvPr/>
        </p:nvCxnSpPr>
        <p:spPr>
          <a:xfrm>
            <a:off x="1584561" y="4381495"/>
            <a:ext cx="5470289" cy="0"/>
          </a:xfrm>
          <a:prstGeom prst="line">
            <a:avLst/>
          </a:prstGeom>
          <a:ln w="6350">
            <a:solidFill>
              <a:schemeClr val="accent1">
                <a:alpha val="20000"/>
              </a:schemeClr>
            </a:solidFill>
          </a:ln>
        </p:spPr>
        <p:style>
          <a:lnRef idx="1">
            <a:schemeClr val="accent1"/>
          </a:lnRef>
          <a:fillRef idx="0">
            <a:schemeClr val="accent1"/>
          </a:fillRef>
          <a:effectRef idx="0">
            <a:schemeClr val="accent1"/>
          </a:effectRef>
          <a:fontRef idx="minor">
            <a:schemeClr val="tx1"/>
          </a:fontRef>
        </p:style>
      </p:cxnSp>
      <p:sp>
        <p:nvSpPr>
          <p:cNvPr id="155" name="文本框 154"/>
          <p:cNvSpPr txBox="1"/>
          <p:nvPr/>
        </p:nvSpPr>
        <p:spPr>
          <a:xfrm>
            <a:off x="1488780" y="4480994"/>
            <a:ext cx="5892656" cy="1060931"/>
          </a:xfrm>
          <a:prstGeom prst="rect">
            <a:avLst/>
          </a:prstGeom>
          <a:noFill/>
        </p:spPr>
        <p:txBody>
          <a:bodyPr wrap="square">
            <a:noAutofit/>
          </a:bodyPr>
          <a:lstStyle>
            <a:defPPr>
              <a:defRPr lang="zh-CN"/>
            </a:defPPr>
            <a:lvl1pPr>
              <a:lnSpc>
                <a:spcPct val="120000"/>
              </a:lnSpc>
            </a:lvl1pPr>
          </a:lstStyle>
          <a:p>
            <a:r>
              <a:rPr lang="zh-CN" altLang="en-US"/>
              <a:t>通过对医疗安全意识的认识，医院加大了医疗安全管理的力度，严格按照医疗核心制度，加大了手术分级管理制度的力度。</a:t>
            </a:r>
          </a:p>
        </p:txBody>
      </p:sp>
      <p:grpSp>
        <p:nvGrpSpPr>
          <p:cNvPr id="156" name="图形 33"/>
          <p:cNvGrpSpPr/>
          <p:nvPr/>
        </p:nvGrpSpPr>
        <p:grpSpPr>
          <a:xfrm>
            <a:off x="906684" y="4115635"/>
            <a:ext cx="305113" cy="325350"/>
            <a:chOff x="3335208" y="-5371649"/>
            <a:chExt cx="1485632" cy="1584165"/>
          </a:xfrm>
          <a:solidFill>
            <a:schemeClr val="bg1"/>
          </a:solidFill>
        </p:grpSpPr>
        <p:sp>
          <p:nvSpPr>
            <p:cNvPr id="157" name="任意多边形: 形状 156"/>
            <p:cNvSpPr/>
            <p:nvPr/>
          </p:nvSpPr>
          <p:spPr>
            <a:xfrm>
              <a:off x="3335208" y="-5371649"/>
              <a:ext cx="1485632" cy="1584165"/>
            </a:xfrm>
            <a:custGeom>
              <a:avLst/>
              <a:gdLst>
                <a:gd name="connsiteX0" fmla="*/ 1445882 w 1485632"/>
                <a:gd name="connsiteY0" fmla="*/ 74442 h 1584165"/>
                <a:gd name="connsiteX1" fmla="*/ 1052069 w 1485632"/>
                <a:gd name="connsiteY1" fmla="*/ 74442 h 1584165"/>
                <a:gd name="connsiteX2" fmla="*/ 1052069 w 1485632"/>
                <a:gd name="connsiteY2" fmla="*/ 28107 h 1584165"/>
                <a:gd name="connsiteX3" fmla="*/ 1023962 w 1485632"/>
                <a:gd name="connsiteY3" fmla="*/ 0 h 1584165"/>
                <a:gd name="connsiteX4" fmla="*/ 995856 w 1485632"/>
                <a:gd name="connsiteY4" fmla="*/ 28107 h 1584165"/>
                <a:gd name="connsiteX5" fmla="*/ 995856 w 1485632"/>
                <a:gd name="connsiteY5" fmla="*/ 74442 h 1584165"/>
                <a:gd name="connsiteX6" fmla="*/ 489938 w 1485632"/>
                <a:gd name="connsiteY6" fmla="*/ 74442 h 1584165"/>
                <a:gd name="connsiteX7" fmla="*/ 489938 w 1485632"/>
                <a:gd name="connsiteY7" fmla="*/ 28107 h 1584165"/>
                <a:gd name="connsiteX8" fmla="*/ 461831 w 1485632"/>
                <a:gd name="connsiteY8" fmla="*/ 0 h 1584165"/>
                <a:gd name="connsiteX9" fmla="*/ 433724 w 1485632"/>
                <a:gd name="connsiteY9" fmla="*/ 28107 h 1584165"/>
                <a:gd name="connsiteX10" fmla="*/ 433724 w 1485632"/>
                <a:gd name="connsiteY10" fmla="*/ 74442 h 1584165"/>
                <a:gd name="connsiteX11" fmla="*/ 43525 w 1485632"/>
                <a:gd name="connsiteY11" fmla="*/ 74442 h 1584165"/>
                <a:gd name="connsiteX12" fmla="*/ 0 w 1485632"/>
                <a:gd name="connsiteY12" fmla="*/ 121099 h 1584165"/>
                <a:gd name="connsiteX13" fmla="*/ 0 w 1485632"/>
                <a:gd name="connsiteY13" fmla="*/ 1541845 h 1584165"/>
                <a:gd name="connsiteX14" fmla="*/ 43525 w 1485632"/>
                <a:gd name="connsiteY14" fmla="*/ 1584166 h 1584165"/>
                <a:gd name="connsiteX15" fmla="*/ 1445802 w 1485632"/>
                <a:gd name="connsiteY15" fmla="*/ 1584166 h 1584165"/>
                <a:gd name="connsiteX16" fmla="*/ 1485632 w 1485632"/>
                <a:gd name="connsiteY16" fmla="*/ 1541845 h 1584165"/>
                <a:gd name="connsiteX17" fmla="*/ 1485632 w 1485632"/>
                <a:gd name="connsiteY17" fmla="*/ 121099 h 1584165"/>
                <a:gd name="connsiteX18" fmla="*/ 1445882 w 1485632"/>
                <a:gd name="connsiteY18" fmla="*/ 74442 h 1584165"/>
                <a:gd name="connsiteX19" fmla="*/ 433724 w 1485632"/>
                <a:gd name="connsiteY19" fmla="*/ 130655 h 1584165"/>
                <a:gd name="connsiteX20" fmla="*/ 433724 w 1485632"/>
                <a:gd name="connsiteY20" fmla="*/ 181970 h 1584165"/>
                <a:gd name="connsiteX21" fmla="*/ 461831 w 1485632"/>
                <a:gd name="connsiteY21" fmla="*/ 210076 h 1584165"/>
                <a:gd name="connsiteX22" fmla="*/ 489938 w 1485632"/>
                <a:gd name="connsiteY22" fmla="*/ 181970 h 1584165"/>
                <a:gd name="connsiteX23" fmla="*/ 489938 w 1485632"/>
                <a:gd name="connsiteY23" fmla="*/ 130655 h 1584165"/>
                <a:gd name="connsiteX24" fmla="*/ 995856 w 1485632"/>
                <a:gd name="connsiteY24" fmla="*/ 130655 h 1584165"/>
                <a:gd name="connsiteX25" fmla="*/ 995856 w 1485632"/>
                <a:gd name="connsiteY25" fmla="*/ 181970 h 1584165"/>
                <a:gd name="connsiteX26" fmla="*/ 1023962 w 1485632"/>
                <a:gd name="connsiteY26" fmla="*/ 210076 h 1584165"/>
                <a:gd name="connsiteX27" fmla="*/ 1052069 w 1485632"/>
                <a:gd name="connsiteY27" fmla="*/ 181970 h 1584165"/>
                <a:gd name="connsiteX28" fmla="*/ 1052069 w 1485632"/>
                <a:gd name="connsiteY28" fmla="*/ 130655 h 1584165"/>
                <a:gd name="connsiteX29" fmla="*/ 1429500 w 1485632"/>
                <a:gd name="connsiteY29" fmla="*/ 130655 h 1584165"/>
                <a:gd name="connsiteX30" fmla="*/ 1429500 w 1485632"/>
                <a:gd name="connsiteY30" fmla="*/ 355508 h 1584165"/>
                <a:gd name="connsiteX31" fmla="*/ 56293 w 1485632"/>
                <a:gd name="connsiteY31" fmla="*/ 355508 h 1584165"/>
                <a:gd name="connsiteX32" fmla="*/ 56293 w 1485632"/>
                <a:gd name="connsiteY32" fmla="*/ 130655 h 1584165"/>
                <a:gd name="connsiteX33" fmla="*/ 433724 w 1485632"/>
                <a:gd name="connsiteY33" fmla="*/ 130655 h 1584165"/>
                <a:gd name="connsiteX34" fmla="*/ 56293 w 1485632"/>
                <a:gd name="connsiteY34" fmla="*/ 1527952 h 1584165"/>
                <a:gd name="connsiteX35" fmla="*/ 56293 w 1485632"/>
                <a:gd name="connsiteY35" fmla="*/ 411721 h 1584165"/>
                <a:gd name="connsiteX36" fmla="*/ 1429500 w 1485632"/>
                <a:gd name="connsiteY36" fmla="*/ 411721 h 1584165"/>
                <a:gd name="connsiteX37" fmla="*/ 1429500 w 1485632"/>
                <a:gd name="connsiteY37" fmla="*/ 1527952 h 1584165"/>
                <a:gd name="connsiteX38" fmla="*/ 56293 w 1485632"/>
                <a:gd name="connsiteY38" fmla="*/ 1527952 h 1584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485632" h="1584165">
                  <a:moveTo>
                    <a:pt x="1445882" y="74442"/>
                  </a:moveTo>
                  <a:lnTo>
                    <a:pt x="1052069" y="74442"/>
                  </a:lnTo>
                  <a:lnTo>
                    <a:pt x="1052069" y="28107"/>
                  </a:lnTo>
                  <a:cubicBezTo>
                    <a:pt x="1052069" y="12608"/>
                    <a:pt x="1039461" y="0"/>
                    <a:pt x="1023962" y="0"/>
                  </a:cubicBezTo>
                  <a:cubicBezTo>
                    <a:pt x="1008463" y="0"/>
                    <a:pt x="995856" y="12608"/>
                    <a:pt x="995856" y="28107"/>
                  </a:cubicBezTo>
                  <a:lnTo>
                    <a:pt x="995856" y="74442"/>
                  </a:lnTo>
                  <a:lnTo>
                    <a:pt x="489938" y="74442"/>
                  </a:lnTo>
                  <a:lnTo>
                    <a:pt x="489938" y="28107"/>
                  </a:lnTo>
                  <a:cubicBezTo>
                    <a:pt x="489938" y="12608"/>
                    <a:pt x="477330" y="0"/>
                    <a:pt x="461831" y="0"/>
                  </a:cubicBezTo>
                  <a:cubicBezTo>
                    <a:pt x="446332" y="0"/>
                    <a:pt x="433724" y="12608"/>
                    <a:pt x="433724" y="28107"/>
                  </a:cubicBezTo>
                  <a:lnTo>
                    <a:pt x="433724" y="74442"/>
                  </a:lnTo>
                  <a:lnTo>
                    <a:pt x="43525" y="74442"/>
                  </a:lnTo>
                  <a:cubicBezTo>
                    <a:pt x="19193" y="74442"/>
                    <a:pt x="0" y="96767"/>
                    <a:pt x="0" y="121099"/>
                  </a:cubicBezTo>
                  <a:lnTo>
                    <a:pt x="0" y="1541845"/>
                  </a:lnTo>
                  <a:cubicBezTo>
                    <a:pt x="0" y="1566177"/>
                    <a:pt x="19112" y="1584166"/>
                    <a:pt x="43525" y="1584166"/>
                  </a:cubicBezTo>
                  <a:lnTo>
                    <a:pt x="1445802" y="1584166"/>
                  </a:lnTo>
                  <a:cubicBezTo>
                    <a:pt x="1470134" y="1584166"/>
                    <a:pt x="1485632" y="1566177"/>
                    <a:pt x="1485632" y="1541845"/>
                  </a:cubicBezTo>
                  <a:lnTo>
                    <a:pt x="1485632" y="121099"/>
                  </a:lnTo>
                  <a:cubicBezTo>
                    <a:pt x="1485713" y="96767"/>
                    <a:pt x="1470214" y="74442"/>
                    <a:pt x="1445882" y="74442"/>
                  </a:cubicBezTo>
                  <a:close/>
                  <a:moveTo>
                    <a:pt x="433724" y="130655"/>
                  </a:moveTo>
                  <a:lnTo>
                    <a:pt x="433724" y="181970"/>
                  </a:lnTo>
                  <a:cubicBezTo>
                    <a:pt x="433724" y="197469"/>
                    <a:pt x="446332" y="210076"/>
                    <a:pt x="461831" y="210076"/>
                  </a:cubicBezTo>
                  <a:cubicBezTo>
                    <a:pt x="477330" y="210076"/>
                    <a:pt x="489938" y="197469"/>
                    <a:pt x="489938" y="181970"/>
                  </a:cubicBezTo>
                  <a:lnTo>
                    <a:pt x="489938" y="130655"/>
                  </a:lnTo>
                  <a:lnTo>
                    <a:pt x="995856" y="130655"/>
                  </a:lnTo>
                  <a:lnTo>
                    <a:pt x="995856" y="181970"/>
                  </a:lnTo>
                  <a:cubicBezTo>
                    <a:pt x="995856" y="197469"/>
                    <a:pt x="1008463" y="210076"/>
                    <a:pt x="1023962" y="210076"/>
                  </a:cubicBezTo>
                  <a:cubicBezTo>
                    <a:pt x="1039461" y="210076"/>
                    <a:pt x="1052069" y="197469"/>
                    <a:pt x="1052069" y="181970"/>
                  </a:cubicBezTo>
                  <a:lnTo>
                    <a:pt x="1052069" y="130655"/>
                  </a:lnTo>
                  <a:lnTo>
                    <a:pt x="1429500" y="130655"/>
                  </a:lnTo>
                  <a:lnTo>
                    <a:pt x="1429500" y="355508"/>
                  </a:lnTo>
                  <a:lnTo>
                    <a:pt x="56293" y="355508"/>
                  </a:lnTo>
                  <a:lnTo>
                    <a:pt x="56293" y="130655"/>
                  </a:lnTo>
                  <a:lnTo>
                    <a:pt x="433724" y="130655"/>
                  </a:lnTo>
                  <a:close/>
                  <a:moveTo>
                    <a:pt x="56293" y="1527952"/>
                  </a:moveTo>
                  <a:lnTo>
                    <a:pt x="56293" y="411721"/>
                  </a:lnTo>
                  <a:lnTo>
                    <a:pt x="1429500" y="411721"/>
                  </a:lnTo>
                  <a:lnTo>
                    <a:pt x="1429500" y="1527952"/>
                  </a:lnTo>
                  <a:lnTo>
                    <a:pt x="56293" y="1527952"/>
                  </a:lnTo>
                  <a:close/>
                </a:path>
              </a:pathLst>
            </a:custGeom>
            <a:grpFill/>
            <a:ln w="8027" cap="flat">
              <a:noFill/>
              <a:prstDash val="solid"/>
              <a:miter/>
            </a:ln>
          </p:spPr>
          <p:txBody>
            <a:bodyPr rtlCol="0" anchor="ctr">
              <a:noAutofit/>
            </a:bodyPr>
            <a:lstStyle/>
            <a:p>
              <a:endParaRPr lang="zh-CN" altLang="en-US"/>
            </a:p>
          </p:txBody>
        </p:sp>
        <p:sp>
          <p:nvSpPr>
            <p:cNvPr id="158" name="任意多边形: 形状 157"/>
            <p:cNvSpPr/>
            <p:nvPr/>
          </p:nvSpPr>
          <p:spPr>
            <a:xfrm>
              <a:off x="3511235" y="-4710984"/>
              <a:ext cx="316158" cy="56213"/>
            </a:xfrm>
            <a:custGeom>
              <a:avLst/>
              <a:gdLst>
                <a:gd name="connsiteX0" fmla="*/ 288052 w 316158"/>
                <a:gd name="connsiteY0" fmla="*/ 0 h 56213"/>
                <a:gd name="connsiteX1" fmla="*/ 28107 w 316158"/>
                <a:gd name="connsiteY1" fmla="*/ 0 h 56213"/>
                <a:gd name="connsiteX2" fmla="*/ 0 w 316158"/>
                <a:gd name="connsiteY2" fmla="*/ 28107 h 56213"/>
                <a:gd name="connsiteX3" fmla="*/ 28107 w 316158"/>
                <a:gd name="connsiteY3" fmla="*/ 56213 h 56213"/>
                <a:gd name="connsiteX4" fmla="*/ 288052 w 316158"/>
                <a:gd name="connsiteY4" fmla="*/ 56213 h 56213"/>
                <a:gd name="connsiteX5" fmla="*/ 316159 w 316158"/>
                <a:gd name="connsiteY5" fmla="*/ 28107 h 56213"/>
                <a:gd name="connsiteX6" fmla="*/ 288052 w 316158"/>
                <a:gd name="connsiteY6" fmla="*/ 0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158" h="56213">
                  <a:moveTo>
                    <a:pt x="288052" y="0"/>
                  </a:moveTo>
                  <a:lnTo>
                    <a:pt x="28107" y="0"/>
                  </a:lnTo>
                  <a:cubicBezTo>
                    <a:pt x="12607" y="0"/>
                    <a:pt x="0" y="12608"/>
                    <a:pt x="0" y="28107"/>
                  </a:cubicBezTo>
                  <a:cubicBezTo>
                    <a:pt x="0" y="43605"/>
                    <a:pt x="12607" y="56213"/>
                    <a:pt x="28107" y="56213"/>
                  </a:cubicBezTo>
                  <a:lnTo>
                    <a:pt x="288052" y="56213"/>
                  </a:lnTo>
                  <a:cubicBezTo>
                    <a:pt x="303551" y="56213"/>
                    <a:pt x="316159" y="43605"/>
                    <a:pt x="316159" y="28107"/>
                  </a:cubicBezTo>
                  <a:cubicBezTo>
                    <a:pt x="316159" y="12608"/>
                    <a:pt x="303631" y="0"/>
                    <a:pt x="288052" y="0"/>
                  </a:cubicBezTo>
                  <a:close/>
                </a:path>
              </a:pathLst>
            </a:custGeom>
            <a:grpFill/>
            <a:ln w="8027" cap="flat">
              <a:noFill/>
              <a:prstDash val="solid"/>
              <a:miter/>
            </a:ln>
          </p:spPr>
          <p:txBody>
            <a:bodyPr rtlCol="0" anchor="ctr">
              <a:noAutofit/>
            </a:bodyPr>
            <a:lstStyle/>
            <a:p>
              <a:endParaRPr lang="zh-CN" altLang="en-US"/>
            </a:p>
          </p:txBody>
        </p:sp>
        <p:sp>
          <p:nvSpPr>
            <p:cNvPr id="159" name="任意多边形: 形状 158"/>
            <p:cNvSpPr/>
            <p:nvPr/>
          </p:nvSpPr>
          <p:spPr>
            <a:xfrm>
              <a:off x="3921832" y="-4710984"/>
              <a:ext cx="316158" cy="56213"/>
            </a:xfrm>
            <a:custGeom>
              <a:avLst/>
              <a:gdLst>
                <a:gd name="connsiteX0" fmla="*/ 288052 w 316158"/>
                <a:gd name="connsiteY0" fmla="*/ 0 h 56213"/>
                <a:gd name="connsiteX1" fmla="*/ 28107 w 316158"/>
                <a:gd name="connsiteY1" fmla="*/ 0 h 56213"/>
                <a:gd name="connsiteX2" fmla="*/ 0 w 316158"/>
                <a:gd name="connsiteY2" fmla="*/ 28107 h 56213"/>
                <a:gd name="connsiteX3" fmla="*/ 28107 w 316158"/>
                <a:gd name="connsiteY3" fmla="*/ 56213 h 56213"/>
                <a:gd name="connsiteX4" fmla="*/ 288052 w 316158"/>
                <a:gd name="connsiteY4" fmla="*/ 56213 h 56213"/>
                <a:gd name="connsiteX5" fmla="*/ 316159 w 316158"/>
                <a:gd name="connsiteY5" fmla="*/ 28107 h 56213"/>
                <a:gd name="connsiteX6" fmla="*/ 288052 w 316158"/>
                <a:gd name="connsiteY6" fmla="*/ 0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158" h="56213">
                  <a:moveTo>
                    <a:pt x="288052" y="0"/>
                  </a:moveTo>
                  <a:lnTo>
                    <a:pt x="28107" y="0"/>
                  </a:lnTo>
                  <a:cubicBezTo>
                    <a:pt x="12607" y="0"/>
                    <a:pt x="0" y="12608"/>
                    <a:pt x="0" y="28107"/>
                  </a:cubicBezTo>
                  <a:cubicBezTo>
                    <a:pt x="0" y="43605"/>
                    <a:pt x="12607" y="56213"/>
                    <a:pt x="28107" y="56213"/>
                  </a:cubicBezTo>
                  <a:lnTo>
                    <a:pt x="288052" y="56213"/>
                  </a:lnTo>
                  <a:cubicBezTo>
                    <a:pt x="303551" y="56213"/>
                    <a:pt x="316159" y="43605"/>
                    <a:pt x="316159" y="28107"/>
                  </a:cubicBezTo>
                  <a:cubicBezTo>
                    <a:pt x="316159" y="12608"/>
                    <a:pt x="303551" y="0"/>
                    <a:pt x="288052" y="0"/>
                  </a:cubicBezTo>
                  <a:close/>
                </a:path>
              </a:pathLst>
            </a:custGeom>
            <a:grpFill/>
            <a:ln w="8027" cap="flat">
              <a:noFill/>
              <a:prstDash val="solid"/>
              <a:miter/>
            </a:ln>
          </p:spPr>
          <p:txBody>
            <a:bodyPr rtlCol="0" anchor="ctr">
              <a:noAutofit/>
            </a:bodyPr>
            <a:lstStyle/>
            <a:p>
              <a:endParaRPr lang="zh-CN" altLang="en-US"/>
            </a:p>
          </p:txBody>
        </p:sp>
        <p:sp>
          <p:nvSpPr>
            <p:cNvPr id="160" name="任意多边形: 形状 159"/>
            <p:cNvSpPr/>
            <p:nvPr/>
          </p:nvSpPr>
          <p:spPr>
            <a:xfrm>
              <a:off x="4332428" y="-4710984"/>
              <a:ext cx="316159" cy="56213"/>
            </a:xfrm>
            <a:custGeom>
              <a:avLst/>
              <a:gdLst>
                <a:gd name="connsiteX0" fmla="*/ 288053 w 316159"/>
                <a:gd name="connsiteY0" fmla="*/ 0 h 56213"/>
                <a:gd name="connsiteX1" fmla="*/ 28107 w 316159"/>
                <a:gd name="connsiteY1" fmla="*/ 0 h 56213"/>
                <a:gd name="connsiteX2" fmla="*/ 0 w 316159"/>
                <a:gd name="connsiteY2" fmla="*/ 28107 h 56213"/>
                <a:gd name="connsiteX3" fmla="*/ 28107 w 316159"/>
                <a:gd name="connsiteY3" fmla="*/ 56213 h 56213"/>
                <a:gd name="connsiteX4" fmla="*/ 288053 w 316159"/>
                <a:gd name="connsiteY4" fmla="*/ 56213 h 56213"/>
                <a:gd name="connsiteX5" fmla="*/ 316159 w 316159"/>
                <a:gd name="connsiteY5" fmla="*/ 28107 h 56213"/>
                <a:gd name="connsiteX6" fmla="*/ 288053 w 316159"/>
                <a:gd name="connsiteY6" fmla="*/ 0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159" h="56213">
                  <a:moveTo>
                    <a:pt x="288053" y="0"/>
                  </a:moveTo>
                  <a:lnTo>
                    <a:pt x="28107" y="0"/>
                  </a:lnTo>
                  <a:cubicBezTo>
                    <a:pt x="12608" y="0"/>
                    <a:pt x="0" y="12608"/>
                    <a:pt x="0" y="28107"/>
                  </a:cubicBezTo>
                  <a:cubicBezTo>
                    <a:pt x="0" y="43605"/>
                    <a:pt x="12608" y="56213"/>
                    <a:pt x="28107" y="56213"/>
                  </a:cubicBezTo>
                  <a:lnTo>
                    <a:pt x="288053" y="56213"/>
                  </a:lnTo>
                  <a:cubicBezTo>
                    <a:pt x="303551" y="56213"/>
                    <a:pt x="316159" y="43605"/>
                    <a:pt x="316159" y="28107"/>
                  </a:cubicBezTo>
                  <a:cubicBezTo>
                    <a:pt x="316159" y="12608"/>
                    <a:pt x="303551" y="0"/>
                    <a:pt x="288053" y="0"/>
                  </a:cubicBezTo>
                  <a:close/>
                </a:path>
              </a:pathLst>
            </a:custGeom>
            <a:grpFill/>
            <a:ln w="8027" cap="flat">
              <a:noFill/>
              <a:prstDash val="solid"/>
              <a:miter/>
            </a:ln>
          </p:spPr>
          <p:txBody>
            <a:bodyPr rtlCol="0" anchor="ctr">
              <a:noAutofit/>
            </a:bodyPr>
            <a:lstStyle/>
            <a:p>
              <a:endParaRPr lang="zh-CN" altLang="en-US"/>
            </a:p>
          </p:txBody>
        </p:sp>
        <p:sp>
          <p:nvSpPr>
            <p:cNvPr id="161" name="任意多边形: 形状 160"/>
            <p:cNvSpPr/>
            <p:nvPr/>
          </p:nvSpPr>
          <p:spPr>
            <a:xfrm>
              <a:off x="3511235" y="-4445979"/>
              <a:ext cx="316158" cy="56213"/>
            </a:xfrm>
            <a:custGeom>
              <a:avLst/>
              <a:gdLst>
                <a:gd name="connsiteX0" fmla="*/ 288052 w 316158"/>
                <a:gd name="connsiteY0" fmla="*/ 0 h 56213"/>
                <a:gd name="connsiteX1" fmla="*/ 28107 w 316158"/>
                <a:gd name="connsiteY1" fmla="*/ 0 h 56213"/>
                <a:gd name="connsiteX2" fmla="*/ 0 w 316158"/>
                <a:gd name="connsiteY2" fmla="*/ 28107 h 56213"/>
                <a:gd name="connsiteX3" fmla="*/ 28107 w 316158"/>
                <a:gd name="connsiteY3" fmla="*/ 56213 h 56213"/>
                <a:gd name="connsiteX4" fmla="*/ 288052 w 316158"/>
                <a:gd name="connsiteY4" fmla="*/ 56213 h 56213"/>
                <a:gd name="connsiteX5" fmla="*/ 316159 w 316158"/>
                <a:gd name="connsiteY5" fmla="*/ 28107 h 56213"/>
                <a:gd name="connsiteX6" fmla="*/ 288052 w 316158"/>
                <a:gd name="connsiteY6" fmla="*/ 0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158" h="56213">
                  <a:moveTo>
                    <a:pt x="288052" y="0"/>
                  </a:moveTo>
                  <a:lnTo>
                    <a:pt x="28107" y="0"/>
                  </a:lnTo>
                  <a:cubicBezTo>
                    <a:pt x="12607" y="0"/>
                    <a:pt x="0" y="12608"/>
                    <a:pt x="0" y="28107"/>
                  </a:cubicBezTo>
                  <a:cubicBezTo>
                    <a:pt x="0" y="43605"/>
                    <a:pt x="12607" y="56213"/>
                    <a:pt x="28107" y="56213"/>
                  </a:cubicBezTo>
                  <a:lnTo>
                    <a:pt x="288052" y="56213"/>
                  </a:lnTo>
                  <a:cubicBezTo>
                    <a:pt x="303551" y="56213"/>
                    <a:pt x="316159" y="43605"/>
                    <a:pt x="316159" y="28107"/>
                  </a:cubicBezTo>
                  <a:cubicBezTo>
                    <a:pt x="316159" y="12608"/>
                    <a:pt x="303631" y="0"/>
                    <a:pt x="288052" y="0"/>
                  </a:cubicBezTo>
                  <a:close/>
                </a:path>
              </a:pathLst>
            </a:custGeom>
            <a:grpFill/>
            <a:ln w="8027" cap="flat">
              <a:noFill/>
              <a:prstDash val="solid"/>
              <a:miter/>
            </a:ln>
          </p:spPr>
          <p:txBody>
            <a:bodyPr rtlCol="0" anchor="ctr">
              <a:noAutofit/>
            </a:bodyPr>
            <a:lstStyle/>
            <a:p>
              <a:endParaRPr lang="zh-CN" altLang="en-US"/>
            </a:p>
          </p:txBody>
        </p:sp>
        <p:sp>
          <p:nvSpPr>
            <p:cNvPr id="162" name="任意多边形: 形状 161"/>
            <p:cNvSpPr/>
            <p:nvPr/>
          </p:nvSpPr>
          <p:spPr>
            <a:xfrm>
              <a:off x="3921832" y="-4445979"/>
              <a:ext cx="316158" cy="56213"/>
            </a:xfrm>
            <a:custGeom>
              <a:avLst/>
              <a:gdLst>
                <a:gd name="connsiteX0" fmla="*/ 288052 w 316158"/>
                <a:gd name="connsiteY0" fmla="*/ 0 h 56213"/>
                <a:gd name="connsiteX1" fmla="*/ 28107 w 316158"/>
                <a:gd name="connsiteY1" fmla="*/ 0 h 56213"/>
                <a:gd name="connsiteX2" fmla="*/ 0 w 316158"/>
                <a:gd name="connsiteY2" fmla="*/ 28107 h 56213"/>
                <a:gd name="connsiteX3" fmla="*/ 28107 w 316158"/>
                <a:gd name="connsiteY3" fmla="*/ 56213 h 56213"/>
                <a:gd name="connsiteX4" fmla="*/ 288052 w 316158"/>
                <a:gd name="connsiteY4" fmla="*/ 56213 h 56213"/>
                <a:gd name="connsiteX5" fmla="*/ 316159 w 316158"/>
                <a:gd name="connsiteY5" fmla="*/ 28107 h 56213"/>
                <a:gd name="connsiteX6" fmla="*/ 288052 w 316158"/>
                <a:gd name="connsiteY6" fmla="*/ 0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158" h="56213">
                  <a:moveTo>
                    <a:pt x="288052" y="0"/>
                  </a:moveTo>
                  <a:lnTo>
                    <a:pt x="28107" y="0"/>
                  </a:lnTo>
                  <a:cubicBezTo>
                    <a:pt x="12607" y="0"/>
                    <a:pt x="0" y="12608"/>
                    <a:pt x="0" y="28107"/>
                  </a:cubicBezTo>
                  <a:cubicBezTo>
                    <a:pt x="0" y="43605"/>
                    <a:pt x="12607" y="56213"/>
                    <a:pt x="28107" y="56213"/>
                  </a:cubicBezTo>
                  <a:lnTo>
                    <a:pt x="288052" y="56213"/>
                  </a:lnTo>
                  <a:cubicBezTo>
                    <a:pt x="303551" y="56213"/>
                    <a:pt x="316159" y="43605"/>
                    <a:pt x="316159" y="28107"/>
                  </a:cubicBezTo>
                  <a:cubicBezTo>
                    <a:pt x="316159" y="12608"/>
                    <a:pt x="303551" y="0"/>
                    <a:pt x="288052" y="0"/>
                  </a:cubicBezTo>
                  <a:close/>
                </a:path>
              </a:pathLst>
            </a:custGeom>
            <a:grpFill/>
            <a:ln w="8027" cap="flat">
              <a:noFill/>
              <a:prstDash val="solid"/>
              <a:miter/>
            </a:ln>
          </p:spPr>
          <p:txBody>
            <a:bodyPr rtlCol="0" anchor="ctr">
              <a:noAutofit/>
            </a:bodyPr>
            <a:lstStyle/>
            <a:p>
              <a:endParaRPr lang="zh-CN" altLang="en-US"/>
            </a:p>
          </p:txBody>
        </p:sp>
        <p:sp>
          <p:nvSpPr>
            <p:cNvPr id="163" name="任意多边形: 形状 162"/>
            <p:cNvSpPr/>
            <p:nvPr/>
          </p:nvSpPr>
          <p:spPr>
            <a:xfrm>
              <a:off x="4332428" y="-4445979"/>
              <a:ext cx="316159" cy="56213"/>
            </a:xfrm>
            <a:custGeom>
              <a:avLst/>
              <a:gdLst>
                <a:gd name="connsiteX0" fmla="*/ 288053 w 316159"/>
                <a:gd name="connsiteY0" fmla="*/ 0 h 56213"/>
                <a:gd name="connsiteX1" fmla="*/ 28107 w 316159"/>
                <a:gd name="connsiteY1" fmla="*/ 0 h 56213"/>
                <a:gd name="connsiteX2" fmla="*/ 0 w 316159"/>
                <a:gd name="connsiteY2" fmla="*/ 28107 h 56213"/>
                <a:gd name="connsiteX3" fmla="*/ 28107 w 316159"/>
                <a:gd name="connsiteY3" fmla="*/ 56213 h 56213"/>
                <a:gd name="connsiteX4" fmla="*/ 288053 w 316159"/>
                <a:gd name="connsiteY4" fmla="*/ 56213 h 56213"/>
                <a:gd name="connsiteX5" fmla="*/ 316159 w 316159"/>
                <a:gd name="connsiteY5" fmla="*/ 28107 h 56213"/>
                <a:gd name="connsiteX6" fmla="*/ 288053 w 316159"/>
                <a:gd name="connsiteY6" fmla="*/ 0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159" h="56213">
                  <a:moveTo>
                    <a:pt x="288053" y="0"/>
                  </a:moveTo>
                  <a:lnTo>
                    <a:pt x="28107" y="0"/>
                  </a:lnTo>
                  <a:cubicBezTo>
                    <a:pt x="12608" y="0"/>
                    <a:pt x="0" y="12608"/>
                    <a:pt x="0" y="28107"/>
                  </a:cubicBezTo>
                  <a:cubicBezTo>
                    <a:pt x="0" y="43605"/>
                    <a:pt x="12608" y="56213"/>
                    <a:pt x="28107" y="56213"/>
                  </a:cubicBezTo>
                  <a:lnTo>
                    <a:pt x="288053" y="56213"/>
                  </a:lnTo>
                  <a:cubicBezTo>
                    <a:pt x="303551" y="56213"/>
                    <a:pt x="316159" y="43605"/>
                    <a:pt x="316159" y="28107"/>
                  </a:cubicBezTo>
                  <a:cubicBezTo>
                    <a:pt x="316159" y="12608"/>
                    <a:pt x="303551" y="0"/>
                    <a:pt x="288053" y="0"/>
                  </a:cubicBezTo>
                  <a:close/>
                </a:path>
              </a:pathLst>
            </a:custGeom>
            <a:grpFill/>
            <a:ln w="8027" cap="flat">
              <a:noFill/>
              <a:prstDash val="solid"/>
              <a:miter/>
            </a:ln>
          </p:spPr>
          <p:txBody>
            <a:bodyPr rtlCol="0" anchor="ctr">
              <a:noAutofit/>
            </a:bodyPr>
            <a:lstStyle/>
            <a:p>
              <a:endParaRPr lang="zh-CN" altLang="en-US"/>
            </a:p>
          </p:txBody>
        </p:sp>
        <p:sp>
          <p:nvSpPr>
            <p:cNvPr id="164" name="任意多边形: 形状 163"/>
            <p:cNvSpPr/>
            <p:nvPr/>
          </p:nvSpPr>
          <p:spPr>
            <a:xfrm>
              <a:off x="3511235" y="-4189005"/>
              <a:ext cx="316158" cy="56213"/>
            </a:xfrm>
            <a:custGeom>
              <a:avLst/>
              <a:gdLst>
                <a:gd name="connsiteX0" fmla="*/ 288052 w 316158"/>
                <a:gd name="connsiteY0" fmla="*/ 0 h 56213"/>
                <a:gd name="connsiteX1" fmla="*/ 28107 w 316158"/>
                <a:gd name="connsiteY1" fmla="*/ 0 h 56213"/>
                <a:gd name="connsiteX2" fmla="*/ 0 w 316158"/>
                <a:gd name="connsiteY2" fmla="*/ 28107 h 56213"/>
                <a:gd name="connsiteX3" fmla="*/ 28107 w 316158"/>
                <a:gd name="connsiteY3" fmla="*/ 56213 h 56213"/>
                <a:gd name="connsiteX4" fmla="*/ 288052 w 316158"/>
                <a:gd name="connsiteY4" fmla="*/ 56213 h 56213"/>
                <a:gd name="connsiteX5" fmla="*/ 316159 w 316158"/>
                <a:gd name="connsiteY5" fmla="*/ 28107 h 56213"/>
                <a:gd name="connsiteX6" fmla="*/ 288052 w 316158"/>
                <a:gd name="connsiteY6" fmla="*/ 0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158" h="56213">
                  <a:moveTo>
                    <a:pt x="288052" y="0"/>
                  </a:moveTo>
                  <a:lnTo>
                    <a:pt x="28107" y="0"/>
                  </a:lnTo>
                  <a:cubicBezTo>
                    <a:pt x="12607" y="0"/>
                    <a:pt x="0" y="12608"/>
                    <a:pt x="0" y="28107"/>
                  </a:cubicBezTo>
                  <a:cubicBezTo>
                    <a:pt x="0" y="43605"/>
                    <a:pt x="12607" y="56213"/>
                    <a:pt x="28107" y="56213"/>
                  </a:cubicBezTo>
                  <a:lnTo>
                    <a:pt x="288052" y="56213"/>
                  </a:lnTo>
                  <a:cubicBezTo>
                    <a:pt x="303551" y="56213"/>
                    <a:pt x="316159" y="43605"/>
                    <a:pt x="316159" y="28107"/>
                  </a:cubicBezTo>
                  <a:cubicBezTo>
                    <a:pt x="316159" y="12608"/>
                    <a:pt x="303631" y="0"/>
                    <a:pt x="288052" y="0"/>
                  </a:cubicBezTo>
                  <a:close/>
                </a:path>
              </a:pathLst>
            </a:custGeom>
            <a:grpFill/>
            <a:ln w="8027" cap="flat">
              <a:noFill/>
              <a:prstDash val="solid"/>
              <a:miter/>
            </a:ln>
          </p:spPr>
          <p:txBody>
            <a:bodyPr rtlCol="0" anchor="ctr">
              <a:noAutofit/>
            </a:bodyPr>
            <a:lstStyle/>
            <a:p>
              <a:endParaRPr lang="zh-CN" altLang="en-US"/>
            </a:p>
          </p:txBody>
        </p:sp>
        <p:sp>
          <p:nvSpPr>
            <p:cNvPr id="165" name="任意多边形: 形状 164"/>
            <p:cNvSpPr/>
            <p:nvPr/>
          </p:nvSpPr>
          <p:spPr>
            <a:xfrm>
              <a:off x="3921832" y="-4189005"/>
              <a:ext cx="316158" cy="56213"/>
            </a:xfrm>
            <a:custGeom>
              <a:avLst/>
              <a:gdLst>
                <a:gd name="connsiteX0" fmla="*/ 288052 w 316158"/>
                <a:gd name="connsiteY0" fmla="*/ 0 h 56213"/>
                <a:gd name="connsiteX1" fmla="*/ 28107 w 316158"/>
                <a:gd name="connsiteY1" fmla="*/ 0 h 56213"/>
                <a:gd name="connsiteX2" fmla="*/ 0 w 316158"/>
                <a:gd name="connsiteY2" fmla="*/ 28107 h 56213"/>
                <a:gd name="connsiteX3" fmla="*/ 28107 w 316158"/>
                <a:gd name="connsiteY3" fmla="*/ 56213 h 56213"/>
                <a:gd name="connsiteX4" fmla="*/ 288052 w 316158"/>
                <a:gd name="connsiteY4" fmla="*/ 56213 h 56213"/>
                <a:gd name="connsiteX5" fmla="*/ 316159 w 316158"/>
                <a:gd name="connsiteY5" fmla="*/ 28107 h 56213"/>
                <a:gd name="connsiteX6" fmla="*/ 288052 w 316158"/>
                <a:gd name="connsiteY6" fmla="*/ 0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158" h="56213">
                  <a:moveTo>
                    <a:pt x="288052" y="0"/>
                  </a:moveTo>
                  <a:lnTo>
                    <a:pt x="28107" y="0"/>
                  </a:lnTo>
                  <a:cubicBezTo>
                    <a:pt x="12607" y="0"/>
                    <a:pt x="0" y="12608"/>
                    <a:pt x="0" y="28107"/>
                  </a:cubicBezTo>
                  <a:cubicBezTo>
                    <a:pt x="0" y="43605"/>
                    <a:pt x="12607" y="56213"/>
                    <a:pt x="28107" y="56213"/>
                  </a:cubicBezTo>
                  <a:lnTo>
                    <a:pt x="288052" y="56213"/>
                  </a:lnTo>
                  <a:cubicBezTo>
                    <a:pt x="303551" y="56213"/>
                    <a:pt x="316159" y="43605"/>
                    <a:pt x="316159" y="28107"/>
                  </a:cubicBezTo>
                  <a:cubicBezTo>
                    <a:pt x="316159" y="12608"/>
                    <a:pt x="303551" y="0"/>
                    <a:pt x="288052" y="0"/>
                  </a:cubicBezTo>
                  <a:close/>
                </a:path>
              </a:pathLst>
            </a:custGeom>
            <a:grpFill/>
            <a:ln w="8027" cap="flat">
              <a:noFill/>
              <a:prstDash val="solid"/>
              <a:miter/>
            </a:ln>
          </p:spPr>
          <p:txBody>
            <a:bodyPr rtlCol="0" anchor="ctr">
              <a:noAutofit/>
            </a:bodyPr>
            <a:lstStyle/>
            <a:p>
              <a:endParaRPr lang="zh-CN" altLang="en-US"/>
            </a:p>
          </p:txBody>
        </p:sp>
        <p:sp>
          <p:nvSpPr>
            <p:cNvPr id="166" name="任意多边形: 形状 165"/>
            <p:cNvSpPr/>
            <p:nvPr/>
          </p:nvSpPr>
          <p:spPr>
            <a:xfrm>
              <a:off x="4332428" y="-4189005"/>
              <a:ext cx="316159" cy="56213"/>
            </a:xfrm>
            <a:custGeom>
              <a:avLst/>
              <a:gdLst>
                <a:gd name="connsiteX0" fmla="*/ 288053 w 316159"/>
                <a:gd name="connsiteY0" fmla="*/ 0 h 56213"/>
                <a:gd name="connsiteX1" fmla="*/ 28107 w 316159"/>
                <a:gd name="connsiteY1" fmla="*/ 0 h 56213"/>
                <a:gd name="connsiteX2" fmla="*/ 0 w 316159"/>
                <a:gd name="connsiteY2" fmla="*/ 28107 h 56213"/>
                <a:gd name="connsiteX3" fmla="*/ 28107 w 316159"/>
                <a:gd name="connsiteY3" fmla="*/ 56213 h 56213"/>
                <a:gd name="connsiteX4" fmla="*/ 288053 w 316159"/>
                <a:gd name="connsiteY4" fmla="*/ 56213 h 56213"/>
                <a:gd name="connsiteX5" fmla="*/ 316159 w 316159"/>
                <a:gd name="connsiteY5" fmla="*/ 28107 h 56213"/>
                <a:gd name="connsiteX6" fmla="*/ 288053 w 316159"/>
                <a:gd name="connsiteY6" fmla="*/ 0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159" h="56213">
                  <a:moveTo>
                    <a:pt x="288053" y="0"/>
                  </a:moveTo>
                  <a:lnTo>
                    <a:pt x="28107" y="0"/>
                  </a:lnTo>
                  <a:cubicBezTo>
                    <a:pt x="12608" y="0"/>
                    <a:pt x="0" y="12608"/>
                    <a:pt x="0" y="28107"/>
                  </a:cubicBezTo>
                  <a:cubicBezTo>
                    <a:pt x="0" y="43605"/>
                    <a:pt x="12608" y="56213"/>
                    <a:pt x="28107" y="56213"/>
                  </a:cubicBezTo>
                  <a:lnTo>
                    <a:pt x="288053" y="56213"/>
                  </a:lnTo>
                  <a:cubicBezTo>
                    <a:pt x="303551" y="56213"/>
                    <a:pt x="316159" y="43605"/>
                    <a:pt x="316159" y="28107"/>
                  </a:cubicBezTo>
                  <a:cubicBezTo>
                    <a:pt x="316159" y="12608"/>
                    <a:pt x="303551" y="0"/>
                    <a:pt x="288053" y="0"/>
                  </a:cubicBezTo>
                  <a:close/>
                </a:path>
              </a:pathLst>
            </a:custGeom>
            <a:grpFill/>
            <a:ln w="8027" cap="flat">
              <a:noFill/>
              <a:prstDash val="solid"/>
              <a:miter/>
            </a:ln>
          </p:spPr>
          <p:txBody>
            <a:bodyPr rtlCol="0" anchor="ctr">
              <a:noAutofit/>
            </a:bodyPr>
            <a:lstStyle/>
            <a:p>
              <a:endParaRPr lang="zh-CN" altLang="en-US"/>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 name="文本框 22"/>
          <p:cNvSpPr txBox="1">
            <a:spLocks noChangeArrowheads="1"/>
          </p:cNvSpPr>
          <p:nvPr/>
        </p:nvSpPr>
        <p:spPr bwMode="auto">
          <a:xfrm>
            <a:off x="562802" y="1374641"/>
            <a:ext cx="2031325" cy="461665"/>
          </a:xfrm>
          <a:prstGeom prst="rect">
            <a:avLst/>
          </a:prstGeom>
          <a:noFill/>
          <a:ln>
            <a:noFill/>
          </a:ln>
        </p:spPr>
        <p:txBody>
          <a:bodyPr wrap="none">
            <a:noAutofit/>
          </a:bodyPr>
          <a:lstStyle>
            <a:lvl1pPr/>
            <a:lvl2pPr marL="742950" indent="-285750"/>
            <a:lvl3pPr/>
            <a:lvl4pPr/>
            <a:lvl5pPr/>
            <a:lvl6pPr/>
            <a:lvl7pPr/>
            <a:lvl8pPr/>
            <a:lvl9pPr/>
          </a:lstStyle>
          <a:p>
            <a:r>
              <a:rPr lang="zh-CN" altLang="en-US" sz="2400">
                <a:solidFill>
                  <a:schemeClr val="accent1"/>
                </a:solidFill>
                <a:latin typeface="+mn-ea"/>
                <a:cs typeface="微软雅黑" panose="020B0503020204020204" pitchFamily="34" charset="-122"/>
              </a:rPr>
              <a:t>新药购销流程</a:t>
            </a:r>
            <a:endParaRPr lang="zh-CN" altLang="en-US" sz="2400" dirty="0">
              <a:solidFill>
                <a:schemeClr val="accent1"/>
              </a:solidFill>
              <a:latin typeface="+mn-ea"/>
              <a:cs typeface="微软雅黑" panose="020B0503020204020204" pitchFamily="34" charset="-122"/>
            </a:endParaRPr>
          </a:p>
        </p:txBody>
      </p:sp>
      <p:sp>
        <p:nvSpPr>
          <p:cNvPr id="13" name="文本框 12"/>
          <p:cNvSpPr txBox="1"/>
          <p:nvPr/>
        </p:nvSpPr>
        <p:spPr>
          <a:xfrm>
            <a:off x="1119398" y="459852"/>
            <a:ext cx="2646878" cy="584775"/>
          </a:xfrm>
          <a:prstGeom prst="rect">
            <a:avLst/>
          </a:prstGeom>
          <a:noFill/>
        </p:spPr>
        <p:txBody>
          <a:bodyPr wrap="none" rtlCol="0">
            <a:noAutofit/>
          </a:bodyPr>
          <a:lstStyle/>
          <a:p>
            <a:r>
              <a:rPr lang="zh-CN" altLang="en-US" sz="3200">
                <a:gradFill>
                  <a:gsLst>
                    <a:gs pos="0">
                      <a:schemeClr val="accent1">
                        <a:lumMod val="60000"/>
                        <a:lumOff val="40000"/>
                      </a:schemeClr>
                    </a:gs>
                    <a:gs pos="80000">
                      <a:schemeClr val="accent1"/>
                    </a:gs>
                  </a:gsLst>
                  <a:lin ang="2400000" scaled="0"/>
                </a:gradFill>
                <a:latin typeface="+mj-ea"/>
                <a:ea typeface="+mj-ea"/>
              </a:rPr>
              <a:t>治疗完成情况</a:t>
            </a:r>
          </a:p>
        </p:txBody>
      </p:sp>
      <p:sp>
        <p:nvSpPr>
          <p:cNvPr id="71" name="任意多边形: 形状 70"/>
          <p:cNvSpPr/>
          <p:nvPr/>
        </p:nvSpPr>
        <p:spPr>
          <a:xfrm rot="5400000">
            <a:off x="167702" y="3197310"/>
            <a:ext cx="3567129" cy="2509644"/>
          </a:xfrm>
          <a:custGeom>
            <a:avLst/>
            <a:gdLst>
              <a:gd name="connsiteX0" fmla="*/ 0 w 3748439"/>
              <a:gd name="connsiteY0" fmla="*/ 2509644 h 2509644"/>
              <a:gd name="connsiteX1" fmla="*/ 0 w 3748439"/>
              <a:gd name="connsiteY1" fmla="*/ 0 h 2509644"/>
              <a:gd name="connsiteX2" fmla="*/ 2867539 w 3748439"/>
              <a:gd name="connsiteY2" fmla="*/ 0 h 2509644"/>
              <a:gd name="connsiteX3" fmla="*/ 2867539 w 3748439"/>
              <a:gd name="connsiteY3" fmla="*/ 638 h 2509644"/>
              <a:gd name="connsiteX4" fmla="*/ 2949566 w 3748439"/>
              <a:gd name="connsiteY4" fmla="*/ 6464 h 2509644"/>
              <a:gd name="connsiteX5" fmla="*/ 3748439 w 3748439"/>
              <a:gd name="connsiteY5" fmla="*/ 1251556 h 2509644"/>
              <a:gd name="connsiteX6" fmla="*/ 2949566 w 3748439"/>
              <a:gd name="connsiteY6" fmla="*/ 2496648 h 2509644"/>
              <a:gd name="connsiteX7" fmla="*/ 2867539 w 3748439"/>
              <a:gd name="connsiteY7" fmla="*/ 2502474 h 2509644"/>
              <a:gd name="connsiteX8" fmla="*/ 2867539 w 3748439"/>
              <a:gd name="connsiteY8" fmla="*/ 2509644 h 2509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48439" h="2509644">
                <a:moveTo>
                  <a:pt x="0" y="2509644"/>
                </a:moveTo>
                <a:lnTo>
                  <a:pt x="0" y="0"/>
                </a:lnTo>
                <a:lnTo>
                  <a:pt x="2867539" y="0"/>
                </a:lnTo>
                <a:lnTo>
                  <a:pt x="2867539" y="638"/>
                </a:lnTo>
                <a:lnTo>
                  <a:pt x="2949566" y="6464"/>
                </a:lnTo>
                <a:cubicBezTo>
                  <a:pt x="3398281" y="70556"/>
                  <a:pt x="3748439" y="603543"/>
                  <a:pt x="3748439" y="1251556"/>
                </a:cubicBezTo>
                <a:cubicBezTo>
                  <a:pt x="3748439" y="1899569"/>
                  <a:pt x="3398281" y="2432556"/>
                  <a:pt x="2949566" y="2496648"/>
                </a:cubicBezTo>
                <a:lnTo>
                  <a:pt x="2867539" y="2502474"/>
                </a:lnTo>
                <a:lnTo>
                  <a:pt x="2867539" y="2509644"/>
                </a:lnTo>
                <a:close/>
              </a:path>
            </a:pathLst>
          </a:custGeom>
          <a:solidFill>
            <a:schemeClr val="bg1"/>
          </a:solidFill>
          <a:ln>
            <a:noFill/>
          </a:ln>
          <a:effectLst>
            <a:outerShdw blurRad="254000" dist="114300" dir="2700000" sx="98000" sy="98000" algn="tl" rotWithShape="0">
              <a:schemeClr val="tx1">
                <a:lumMod val="75000"/>
                <a:lumOff val="2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2" name="矩形 71"/>
          <p:cNvSpPr/>
          <p:nvPr/>
        </p:nvSpPr>
        <p:spPr>
          <a:xfrm>
            <a:off x="696444" y="2640091"/>
            <a:ext cx="2509644" cy="92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73" name="椭圆 72"/>
          <p:cNvSpPr/>
          <p:nvPr/>
        </p:nvSpPr>
        <p:spPr>
          <a:xfrm>
            <a:off x="1495624" y="2949770"/>
            <a:ext cx="911284" cy="911282"/>
          </a:xfrm>
          <a:prstGeom prst="ellipse">
            <a:avLst/>
          </a:prstGeom>
          <a:solidFill>
            <a:schemeClr val="accent2"/>
          </a:solidFill>
          <a:ln w="28575">
            <a:noFill/>
          </a:ln>
          <a:effectLst>
            <a:outerShdw blurRad="177800" dist="292100" dir="5400000" sx="93000" sy="93000" algn="ctr" rotWithShape="0">
              <a:schemeClr val="accent2">
                <a:lumMod val="40000"/>
                <a:lumOff val="6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77" name="任意多边形: 形状 76"/>
          <p:cNvSpPr/>
          <p:nvPr/>
        </p:nvSpPr>
        <p:spPr>
          <a:xfrm rot="5400000">
            <a:off x="2938678" y="3168834"/>
            <a:ext cx="3567129" cy="2509644"/>
          </a:xfrm>
          <a:custGeom>
            <a:avLst/>
            <a:gdLst>
              <a:gd name="connsiteX0" fmla="*/ 0 w 3748439"/>
              <a:gd name="connsiteY0" fmla="*/ 2509644 h 2509644"/>
              <a:gd name="connsiteX1" fmla="*/ 0 w 3748439"/>
              <a:gd name="connsiteY1" fmla="*/ 0 h 2509644"/>
              <a:gd name="connsiteX2" fmla="*/ 2867539 w 3748439"/>
              <a:gd name="connsiteY2" fmla="*/ 0 h 2509644"/>
              <a:gd name="connsiteX3" fmla="*/ 2867539 w 3748439"/>
              <a:gd name="connsiteY3" fmla="*/ 638 h 2509644"/>
              <a:gd name="connsiteX4" fmla="*/ 2949566 w 3748439"/>
              <a:gd name="connsiteY4" fmla="*/ 6464 h 2509644"/>
              <a:gd name="connsiteX5" fmla="*/ 3748439 w 3748439"/>
              <a:gd name="connsiteY5" fmla="*/ 1251556 h 2509644"/>
              <a:gd name="connsiteX6" fmla="*/ 2949566 w 3748439"/>
              <a:gd name="connsiteY6" fmla="*/ 2496648 h 2509644"/>
              <a:gd name="connsiteX7" fmla="*/ 2867539 w 3748439"/>
              <a:gd name="connsiteY7" fmla="*/ 2502474 h 2509644"/>
              <a:gd name="connsiteX8" fmla="*/ 2867539 w 3748439"/>
              <a:gd name="connsiteY8" fmla="*/ 2509644 h 2509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48439" h="2509644">
                <a:moveTo>
                  <a:pt x="0" y="2509644"/>
                </a:moveTo>
                <a:lnTo>
                  <a:pt x="0" y="0"/>
                </a:lnTo>
                <a:lnTo>
                  <a:pt x="2867539" y="0"/>
                </a:lnTo>
                <a:lnTo>
                  <a:pt x="2867539" y="638"/>
                </a:lnTo>
                <a:lnTo>
                  <a:pt x="2949566" y="6464"/>
                </a:lnTo>
                <a:cubicBezTo>
                  <a:pt x="3398281" y="70556"/>
                  <a:pt x="3748439" y="603543"/>
                  <a:pt x="3748439" y="1251556"/>
                </a:cubicBezTo>
                <a:cubicBezTo>
                  <a:pt x="3748439" y="1899569"/>
                  <a:pt x="3398281" y="2432556"/>
                  <a:pt x="2949566" y="2496648"/>
                </a:cubicBezTo>
                <a:lnTo>
                  <a:pt x="2867539" y="2502474"/>
                </a:lnTo>
                <a:lnTo>
                  <a:pt x="2867539" y="2509644"/>
                </a:lnTo>
                <a:close/>
              </a:path>
            </a:pathLst>
          </a:custGeom>
          <a:solidFill>
            <a:schemeClr val="bg1"/>
          </a:solidFill>
          <a:ln>
            <a:noFill/>
          </a:ln>
          <a:effectLst>
            <a:outerShdw blurRad="254000" dist="114300" dir="2700000" sx="98000" sy="98000" algn="tl" rotWithShape="0">
              <a:schemeClr val="tx1">
                <a:lumMod val="75000"/>
                <a:lumOff val="2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8" name="矩形 77"/>
          <p:cNvSpPr/>
          <p:nvPr/>
        </p:nvSpPr>
        <p:spPr>
          <a:xfrm>
            <a:off x="3467421" y="2640091"/>
            <a:ext cx="2509644" cy="92088"/>
          </a:xfrm>
          <a:prstGeom prst="rect">
            <a:avLst/>
          </a:prstGeom>
          <a:solidFill>
            <a:schemeClr val="accent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79" name="椭圆 78"/>
          <p:cNvSpPr/>
          <p:nvPr/>
        </p:nvSpPr>
        <p:spPr>
          <a:xfrm>
            <a:off x="4266601" y="2949770"/>
            <a:ext cx="911284" cy="911282"/>
          </a:xfrm>
          <a:prstGeom prst="ellipse">
            <a:avLst/>
          </a:prstGeom>
          <a:solidFill>
            <a:schemeClr val="accent1"/>
          </a:solidFill>
          <a:ln w="28575">
            <a:noFill/>
          </a:ln>
          <a:effectLst>
            <a:outerShdw blurRad="177800" dist="292100" dir="5400000" sx="93000" sy="93000" algn="ctr" rotWithShape="0">
              <a:schemeClr val="accent1">
                <a:lumMod val="40000"/>
                <a:lumOff val="6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83" name="任意多边形: 形状 82"/>
          <p:cNvSpPr/>
          <p:nvPr/>
        </p:nvSpPr>
        <p:spPr>
          <a:xfrm rot="5400000">
            <a:off x="5709655" y="3197315"/>
            <a:ext cx="3567129" cy="2509644"/>
          </a:xfrm>
          <a:custGeom>
            <a:avLst/>
            <a:gdLst>
              <a:gd name="connsiteX0" fmla="*/ 0 w 3748439"/>
              <a:gd name="connsiteY0" fmla="*/ 2509644 h 2509644"/>
              <a:gd name="connsiteX1" fmla="*/ 0 w 3748439"/>
              <a:gd name="connsiteY1" fmla="*/ 0 h 2509644"/>
              <a:gd name="connsiteX2" fmla="*/ 2867539 w 3748439"/>
              <a:gd name="connsiteY2" fmla="*/ 0 h 2509644"/>
              <a:gd name="connsiteX3" fmla="*/ 2867539 w 3748439"/>
              <a:gd name="connsiteY3" fmla="*/ 638 h 2509644"/>
              <a:gd name="connsiteX4" fmla="*/ 2949566 w 3748439"/>
              <a:gd name="connsiteY4" fmla="*/ 6464 h 2509644"/>
              <a:gd name="connsiteX5" fmla="*/ 3748439 w 3748439"/>
              <a:gd name="connsiteY5" fmla="*/ 1251556 h 2509644"/>
              <a:gd name="connsiteX6" fmla="*/ 2949566 w 3748439"/>
              <a:gd name="connsiteY6" fmla="*/ 2496648 h 2509644"/>
              <a:gd name="connsiteX7" fmla="*/ 2867539 w 3748439"/>
              <a:gd name="connsiteY7" fmla="*/ 2502474 h 2509644"/>
              <a:gd name="connsiteX8" fmla="*/ 2867539 w 3748439"/>
              <a:gd name="connsiteY8" fmla="*/ 2509644 h 2509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48439" h="2509644">
                <a:moveTo>
                  <a:pt x="0" y="2509644"/>
                </a:moveTo>
                <a:lnTo>
                  <a:pt x="0" y="0"/>
                </a:lnTo>
                <a:lnTo>
                  <a:pt x="2867539" y="0"/>
                </a:lnTo>
                <a:lnTo>
                  <a:pt x="2867539" y="638"/>
                </a:lnTo>
                <a:lnTo>
                  <a:pt x="2949566" y="6464"/>
                </a:lnTo>
                <a:cubicBezTo>
                  <a:pt x="3398281" y="70556"/>
                  <a:pt x="3748439" y="603543"/>
                  <a:pt x="3748439" y="1251556"/>
                </a:cubicBezTo>
                <a:cubicBezTo>
                  <a:pt x="3748439" y="1899569"/>
                  <a:pt x="3398281" y="2432556"/>
                  <a:pt x="2949566" y="2496648"/>
                </a:cubicBezTo>
                <a:lnTo>
                  <a:pt x="2867539" y="2502474"/>
                </a:lnTo>
                <a:lnTo>
                  <a:pt x="2867539" y="2509644"/>
                </a:lnTo>
                <a:close/>
              </a:path>
            </a:pathLst>
          </a:custGeom>
          <a:solidFill>
            <a:schemeClr val="bg1"/>
          </a:solidFill>
          <a:ln>
            <a:noFill/>
          </a:ln>
          <a:effectLst>
            <a:outerShdw blurRad="254000" dist="114300" dir="2700000" sx="98000" sy="98000" algn="tl" rotWithShape="0">
              <a:schemeClr val="tx1">
                <a:lumMod val="75000"/>
                <a:lumOff val="2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4" name="矩形 83"/>
          <p:cNvSpPr/>
          <p:nvPr/>
        </p:nvSpPr>
        <p:spPr>
          <a:xfrm>
            <a:off x="6238397" y="2640091"/>
            <a:ext cx="2509644" cy="92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85" name="椭圆 84"/>
          <p:cNvSpPr/>
          <p:nvPr/>
        </p:nvSpPr>
        <p:spPr>
          <a:xfrm>
            <a:off x="7037577" y="2949770"/>
            <a:ext cx="911284" cy="911282"/>
          </a:xfrm>
          <a:prstGeom prst="ellipse">
            <a:avLst/>
          </a:prstGeom>
          <a:solidFill>
            <a:schemeClr val="accent2"/>
          </a:solidFill>
          <a:ln w="28575">
            <a:noFill/>
          </a:ln>
          <a:effectLst>
            <a:outerShdw blurRad="177800" dist="292100" dir="5400000" sx="93000" sy="93000" algn="ctr" rotWithShape="0">
              <a:schemeClr val="accent2">
                <a:lumMod val="40000"/>
                <a:lumOff val="6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90" name="任意多边形: 形状 89"/>
          <p:cNvSpPr/>
          <p:nvPr/>
        </p:nvSpPr>
        <p:spPr>
          <a:xfrm rot="5400000">
            <a:off x="8480631" y="3197314"/>
            <a:ext cx="3567129" cy="2509644"/>
          </a:xfrm>
          <a:custGeom>
            <a:avLst/>
            <a:gdLst>
              <a:gd name="connsiteX0" fmla="*/ 0 w 3748439"/>
              <a:gd name="connsiteY0" fmla="*/ 2509644 h 2509644"/>
              <a:gd name="connsiteX1" fmla="*/ 0 w 3748439"/>
              <a:gd name="connsiteY1" fmla="*/ 0 h 2509644"/>
              <a:gd name="connsiteX2" fmla="*/ 2867539 w 3748439"/>
              <a:gd name="connsiteY2" fmla="*/ 0 h 2509644"/>
              <a:gd name="connsiteX3" fmla="*/ 2867539 w 3748439"/>
              <a:gd name="connsiteY3" fmla="*/ 638 h 2509644"/>
              <a:gd name="connsiteX4" fmla="*/ 2949566 w 3748439"/>
              <a:gd name="connsiteY4" fmla="*/ 6464 h 2509644"/>
              <a:gd name="connsiteX5" fmla="*/ 3748439 w 3748439"/>
              <a:gd name="connsiteY5" fmla="*/ 1251556 h 2509644"/>
              <a:gd name="connsiteX6" fmla="*/ 2949566 w 3748439"/>
              <a:gd name="connsiteY6" fmla="*/ 2496648 h 2509644"/>
              <a:gd name="connsiteX7" fmla="*/ 2867539 w 3748439"/>
              <a:gd name="connsiteY7" fmla="*/ 2502474 h 2509644"/>
              <a:gd name="connsiteX8" fmla="*/ 2867539 w 3748439"/>
              <a:gd name="connsiteY8" fmla="*/ 2509644 h 2509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48439" h="2509644">
                <a:moveTo>
                  <a:pt x="0" y="2509644"/>
                </a:moveTo>
                <a:lnTo>
                  <a:pt x="0" y="0"/>
                </a:lnTo>
                <a:lnTo>
                  <a:pt x="2867539" y="0"/>
                </a:lnTo>
                <a:lnTo>
                  <a:pt x="2867539" y="638"/>
                </a:lnTo>
                <a:lnTo>
                  <a:pt x="2949566" y="6464"/>
                </a:lnTo>
                <a:cubicBezTo>
                  <a:pt x="3398281" y="70556"/>
                  <a:pt x="3748439" y="603543"/>
                  <a:pt x="3748439" y="1251556"/>
                </a:cubicBezTo>
                <a:cubicBezTo>
                  <a:pt x="3748439" y="1899569"/>
                  <a:pt x="3398281" y="2432556"/>
                  <a:pt x="2949566" y="2496648"/>
                </a:cubicBezTo>
                <a:lnTo>
                  <a:pt x="2867539" y="2502474"/>
                </a:lnTo>
                <a:lnTo>
                  <a:pt x="2867539" y="2509644"/>
                </a:lnTo>
                <a:close/>
              </a:path>
            </a:pathLst>
          </a:custGeom>
          <a:solidFill>
            <a:schemeClr val="bg1"/>
          </a:solidFill>
          <a:ln>
            <a:noFill/>
          </a:ln>
          <a:effectLst>
            <a:outerShdw blurRad="254000" dist="114300" dir="2700000" sx="98000" sy="98000" algn="tl" rotWithShape="0">
              <a:schemeClr val="tx1">
                <a:lumMod val="75000"/>
                <a:lumOff val="2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1" name="矩形 90"/>
          <p:cNvSpPr/>
          <p:nvPr/>
        </p:nvSpPr>
        <p:spPr>
          <a:xfrm>
            <a:off x="9009373" y="2640091"/>
            <a:ext cx="2509644" cy="92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92" name="椭圆 91"/>
          <p:cNvSpPr/>
          <p:nvPr/>
        </p:nvSpPr>
        <p:spPr>
          <a:xfrm>
            <a:off x="9811819" y="2949770"/>
            <a:ext cx="911284" cy="911282"/>
          </a:xfrm>
          <a:prstGeom prst="ellipse">
            <a:avLst/>
          </a:prstGeom>
          <a:solidFill>
            <a:schemeClr val="accent1"/>
          </a:solidFill>
          <a:ln w="28575">
            <a:noFill/>
          </a:ln>
          <a:effectLst>
            <a:outerShdw blurRad="177800" dist="292100" dir="5400000" sx="93000" sy="93000" algn="ctr" rotWithShape="0">
              <a:schemeClr val="accent1">
                <a:lumMod val="40000"/>
                <a:lumOff val="6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nvGrpSpPr>
          <p:cNvPr id="113" name="图形 33"/>
          <p:cNvGrpSpPr/>
          <p:nvPr/>
        </p:nvGrpSpPr>
        <p:grpSpPr>
          <a:xfrm>
            <a:off x="1717665" y="3166103"/>
            <a:ext cx="395202" cy="478617"/>
            <a:chOff x="-2024968" y="-5369480"/>
            <a:chExt cx="1312912" cy="1590027"/>
          </a:xfrm>
          <a:solidFill>
            <a:schemeClr val="bg1"/>
          </a:solidFill>
        </p:grpSpPr>
        <p:sp>
          <p:nvSpPr>
            <p:cNvPr id="114" name="任意多边形: 形状 113"/>
            <p:cNvSpPr/>
            <p:nvPr/>
          </p:nvSpPr>
          <p:spPr>
            <a:xfrm>
              <a:off x="-2024968" y="-4869921"/>
              <a:ext cx="907390" cy="904564"/>
            </a:xfrm>
            <a:custGeom>
              <a:avLst/>
              <a:gdLst>
                <a:gd name="connsiteX0" fmla="*/ 196681 w 907390"/>
                <a:gd name="connsiteY0" fmla="*/ 889868 h 904564"/>
                <a:gd name="connsiteX1" fmla="*/ 201740 w 907390"/>
                <a:gd name="connsiteY1" fmla="*/ 886335 h 904564"/>
                <a:gd name="connsiteX2" fmla="*/ 204310 w 907390"/>
                <a:gd name="connsiteY2" fmla="*/ 884408 h 904564"/>
                <a:gd name="connsiteX3" fmla="*/ 226233 w 907390"/>
                <a:gd name="connsiteY3" fmla="*/ 866580 h 904564"/>
                <a:gd name="connsiteX4" fmla="*/ 250806 w 907390"/>
                <a:gd name="connsiteY4" fmla="*/ 841846 h 904564"/>
                <a:gd name="connsiteX5" fmla="*/ 850199 w 907390"/>
                <a:gd name="connsiteY5" fmla="*/ 242373 h 904564"/>
                <a:gd name="connsiteX6" fmla="*/ 856462 w 907390"/>
                <a:gd name="connsiteY6" fmla="*/ 236110 h 904564"/>
                <a:gd name="connsiteX7" fmla="*/ 859434 w 907390"/>
                <a:gd name="connsiteY7" fmla="*/ 239081 h 904564"/>
                <a:gd name="connsiteX8" fmla="*/ 879269 w 907390"/>
                <a:gd name="connsiteY8" fmla="*/ 247353 h 904564"/>
                <a:gd name="connsiteX9" fmla="*/ 899184 w 907390"/>
                <a:gd name="connsiteY9" fmla="*/ 239081 h 904564"/>
                <a:gd name="connsiteX10" fmla="*/ 907375 w 907390"/>
                <a:gd name="connsiteY10" fmla="*/ 220049 h 904564"/>
                <a:gd name="connsiteX11" fmla="*/ 899184 w 907390"/>
                <a:gd name="connsiteY11" fmla="*/ 199330 h 904564"/>
                <a:gd name="connsiteX12" fmla="*/ 707980 w 907390"/>
                <a:gd name="connsiteY12" fmla="*/ 8125 h 904564"/>
                <a:gd name="connsiteX13" fmla="*/ 687341 w 907390"/>
                <a:gd name="connsiteY13" fmla="*/ 15 h 904564"/>
                <a:gd name="connsiteX14" fmla="*/ 668229 w 907390"/>
                <a:gd name="connsiteY14" fmla="*/ 8125 h 904564"/>
                <a:gd name="connsiteX15" fmla="*/ 668229 w 907390"/>
                <a:gd name="connsiteY15" fmla="*/ 47876 h 904564"/>
                <a:gd name="connsiteX16" fmla="*/ 671200 w 907390"/>
                <a:gd name="connsiteY16" fmla="*/ 50848 h 904564"/>
                <a:gd name="connsiteX17" fmla="*/ 664936 w 907390"/>
                <a:gd name="connsiteY17" fmla="*/ 57111 h 904564"/>
                <a:gd name="connsiteX18" fmla="*/ 250726 w 907390"/>
                <a:gd name="connsiteY18" fmla="*/ 471322 h 904564"/>
                <a:gd name="connsiteX19" fmla="*/ 194513 w 907390"/>
                <a:gd name="connsiteY19" fmla="*/ 527535 h 904564"/>
                <a:gd name="connsiteX20" fmla="*/ 38481 w 907390"/>
                <a:gd name="connsiteY20" fmla="*/ 683486 h 904564"/>
                <a:gd name="connsiteX21" fmla="*/ 26917 w 907390"/>
                <a:gd name="connsiteY21" fmla="*/ 852607 h 904564"/>
                <a:gd name="connsiteX22" fmla="*/ 95979 w 907390"/>
                <a:gd name="connsiteY22" fmla="*/ 898461 h 904564"/>
                <a:gd name="connsiteX23" fmla="*/ 134927 w 907390"/>
                <a:gd name="connsiteY23" fmla="*/ 904564 h 904564"/>
                <a:gd name="connsiteX24" fmla="*/ 155646 w 907390"/>
                <a:gd name="connsiteY24" fmla="*/ 902797 h 904564"/>
                <a:gd name="connsiteX25" fmla="*/ 171947 w 907390"/>
                <a:gd name="connsiteY25" fmla="*/ 899103 h 904564"/>
                <a:gd name="connsiteX26" fmla="*/ 173393 w 907390"/>
                <a:gd name="connsiteY26" fmla="*/ 899023 h 904564"/>
                <a:gd name="connsiteX27" fmla="*/ 196681 w 907390"/>
                <a:gd name="connsiteY27" fmla="*/ 889868 h 904564"/>
                <a:gd name="connsiteX28" fmla="*/ 196681 w 907390"/>
                <a:gd name="connsiteY28" fmla="*/ 889868 h 904564"/>
                <a:gd name="connsiteX29" fmla="*/ 704607 w 907390"/>
                <a:gd name="connsiteY29" fmla="*/ 96862 h 904564"/>
                <a:gd name="connsiteX30" fmla="*/ 710870 w 907390"/>
                <a:gd name="connsiteY30" fmla="*/ 90598 h 904564"/>
                <a:gd name="connsiteX31" fmla="*/ 750621 w 907390"/>
                <a:gd name="connsiteY31" fmla="*/ 130349 h 904564"/>
                <a:gd name="connsiteX32" fmla="*/ 776881 w 907390"/>
                <a:gd name="connsiteY32" fmla="*/ 156608 h 904564"/>
                <a:gd name="connsiteX33" fmla="*/ 816471 w 907390"/>
                <a:gd name="connsiteY33" fmla="*/ 196198 h 904564"/>
                <a:gd name="connsiteX34" fmla="*/ 810368 w 907390"/>
                <a:gd name="connsiteY34" fmla="*/ 204068 h 904564"/>
                <a:gd name="connsiteX35" fmla="*/ 599890 w 907390"/>
                <a:gd name="connsiteY35" fmla="*/ 415911 h 904564"/>
                <a:gd name="connsiteX36" fmla="*/ 599809 w 907390"/>
                <a:gd name="connsiteY36" fmla="*/ 415911 h 904564"/>
                <a:gd name="connsiteX37" fmla="*/ 598605 w 907390"/>
                <a:gd name="connsiteY37" fmla="*/ 415911 h 904564"/>
                <a:gd name="connsiteX38" fmla="*/ 598525 w 907390"/>
                <a:gd name="connsiteY38" fmla="*/ 415911 h 904564"/>
                <a:gd name="connsiteX39" fmla="*/ 597159 w 907390"/>
                <a:gd name="connsiteY39" fmla="*/ 415911 h 904564"/>
                <a:gd name="connsiteX40" fmla="*/ 597079 w 907390"/>
                <a:gd name="connsiteY40" fmla="*/ 415911 h 904564"/>
                <a:gd name="connsiteX41" fmla="*/ 520067 w 907390"/>
                <a:gd name="connsiteY41" fmla="*/ 414707 h 904564"/>
                <a:gd name="connsiteX42" fmla="*/ 470359 w 907390"/>
                <a:gd name="connsiteY42" fmla="*/ 411575 h 904564"/>
                <a:gd name="connsiteX43" fmla="*/ 469797 w 907390"/>
                <a:gd name="connsiteY43" fmla="*/ 411013 h 904564"/>
                <a:gd name="connsiteX44" fmla="*/ 469877 w 907390"/>
                <a:gd name="connsiteY44" fmla="*/ 410692 h 904564"/>
                <a:gd name="connsiteX45" fmla="*/ 397603 w 907390"/>
                <a:gd name="connsiteY45" fmla="*/ 403946 h 904564"/>
                <a:gd name="connsiteX46" fmla="*/ 704607 w 907390"/>
                <a:gd name="connsiteY46" fmla="*/ 96862 h 904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907390" h="904564">
                  <a:moveTo>
                    <a:pt x="196681" y="889868"/>
                  </a:moveTo>
                  <a:cubicBezTo>
                    <a:pt x="196681" y="888744"/>
                    <a:pt x="199733" y="887620"/>
                    <a:pt x="201740" y="886335"/>
                  </a:cubicBezTo>
                  <a:cubicBezTo>
                    <a:pt x="202784" y="885693"/>
                    <a:pt x="203266" y="885050"/>
                    <a:pt x="204310" y="884408"/>
                  </a:cubicBezTo>
                  <a:cubicBezTo>
                    <a:pt x="212180" y="879348"/>
                    <a:pt x="219407" y="873406"/>
                    <a:pt x="226233" y="866580"/>
                  </a:cubicBezTo>
                  <a:lnTo>
                    <a:pt x="250806" y="841846"/>
                  </a:lnTo>
                  <a:lnTo>
                    <a:pt x="850199" y="242373"/>
                  </a:lnTo>
                  <a:lnTo>
                    <a:pt x="856462" y="236110"/>
                  </a:lnTo>
                  <a:lnTo>
                    <a:pt x="859434" y="239081"/>
                  </a:lnTo>
                  <a:cubicBezTo>
                    <a:pt x="864894" y="244622"/>
                    <a:pt x="872122" y="247353"/>
                    <a:pt x="879269" y="247353"/>
                  </a:cubicBezTo>
                  <a:cubicBezTo>
                    <a:pt x="886496" y="247353"/>
                    <a:pt x="893643" y="244622"/>
                    <a:pt x="899184" y="239081"/>
                  </a:cubicBezTo>
                  <a:cubicBezTo>
                    <a:pt x="904484" y="233861"/>
                    <a:pt x="907215" y="226955"/>
                    <a:pt x="907375" y="220049"/>
                  </a:cubicBezTo>
                  <a:cubicBezTo>
                    <a:pt x="907616" y="212581"/>
                    <a:pt x="904886" y="205032"/>
                    <a:pt x="899184" y="199330"/>
                  </a:cubicBezTo>
                  <a:lnTo>
                    <a:pt x="707980" y="8125"/>
                  </a:lnTo>
                  <a:cubicBezTo>
                    <a:pt x="702278" y="2504"/>
                    <a:pt x="694810" y="-226"/>
                    <a:pt x="687341" y="15"/>
                  </a:cubicBezTo>
                  <a:cubicBezTo>
                    <a:pt x="680355" y="95"/>
                    <a:pt x="673529" y="2825"/>
                    <a:pt x="668229" y="8125"/>
                  </a:cubicBezTo>
                  <a:cubicBezTo>
                    <a:pt x="657227" y="19127"/>
                    <a:pt x="657227" y="36955"/>
                    <a:pt x="668229" y="47876"/>
                  </a:cubicBezTo>
                  <a:lnTo>
                    <a:pt x="671200" y="50848"/>
                  </a:lnTo>
                  <a:lnTo>
                    <a:pt x="664936" y="57111"/>
                  </a:lnTo>
                  <a:lnTo>
                    <a:pt x="250726" y="471322"/>
                  </a:lnTo>
                  <a:lnTo>
                    <a:pt x="194513" y="527535"/>
                  </a:lnTo>
                  <a:lnTo>
                    <a:pt x="38481" y="683486"/>
                  </a:lnTo>
                  <a:cubicBezTo>
                    <a:pt x="-8015" y="729982"/>
                    <a:pt x="-12994" y="802658"/>
                    <a:pt x="26917" y="852607"/>
                  </a:cubicBezTo>
                  <a:cubicBezTo>
                    <a:pt x="43781" y="873727"/>
                    <a:pt x="66989" y="889226"/>
                    <a:pt x="95979" y="898461"/>
                  </a:cubicBezTo>
                  <a:cubicBezTo>
                    <a:pt x="108828" y="902557"/>
                    <a:pt x="121918" y="904564"/>
                    <a:pt x="134927" y="904564"/>
                  </a:cubicBezTo>
                  <a:cubicBezTo>
                    <a:pt x="141913" y="904564"/>
                    <a:pt x="148820" y="904002"/>
                    <a:pt x="155646" y="902797"/>
                  </a:cubicBezTo>
                  <a:cubicBezTo>
                    <a:pt x="161187" y="901994"/>
                    <a:pt x="166567" y="900709"/>
                    <a:pt x="171947" y="899103"/>
                  </a:cubicBezTo>
                  <a:cubicBezTo>
                    <a:pt x="172028" y="899023"/>
                    <a:pt x="173232" y="899023"/>
                    <a:pt x="173393" y="899023"/>
                  </a:cubicBezTo>
                  <a:cubicBezTo>
                    <a:pt x="181022" y="896614"/>
                    <a:pt x="188651" y="893562"/>
                    <a:pt x="196681" y="889868"/>
                  </a:cubicBezTo>
                  <a:lnTo>
                    <a:pt x="196681" y="889868"/>
                  </a:lnTo>
                  <a:close/>
                  <a:moveTo>
                    <a:pt x="704607" y="96862"/>
                  </a:moveTo>
                  <a:lnTo>
                    <a:pt x="710870" y="90598"/>
                  </a:lnTo>
                  <a:lnTo>
                    <a:pt x="750621" y="130349"/>
                  </a:lnTo>
                  <a:lnTo>
                    <a:pt x="776881" y="156608"/>
                  </a:lnTo>
                  <a:lnTo>
                    <a:pt x="816471" y="196198"/>
                  </a:lnTo>
                  <a:lnTo>
                    <a:pt x="810368" y="204068"/>
                  </a:lnTo>
                  <a:lnTo>
                    <a:pt x="599890" y="415911"/>
                  </a:lnTo>
                  <a:cubicBezTo>
                    <a:pt x="599890" y="415911"/>
                    <a:pt x="599890" y="415911"/>
                    <a:pt x="599809" y="415911"/>
                  </a:cubicBezTo>
                  <a:lnTo>
                    <a:pt x="598605" y="415911"/>
                  </a:lnTo>
                  <a:cubicBezTo>
                    <a:pt x="598605" y="415911"/>
                    <a:pt x="598605" y="415911"/>
                    <a:pt x="598525" y="415911"/>
                  </a:cubicBezTo>
                  <a:lnTo>
                    <a:pt x="597159" y="415911"/>
                  </a:lnTo>
                  <a:lnTo>
                    <a:pt x="597079" y="415911"/>
                  </a:lnTo>
                  <a:cubicBezTo>
                    <a:pt x="574192" y="415911"/>
                    <a:pt x="547371" y="415831"/>
                    <a:pt x="520067" y="414707"/>
                  </a:cubicBezTo>
                  <a:cubicBezTo>
                    <a:pt x="503364" y="414064"/>
                    <a:pt x="486500" y="412779"/>
                    <a:pt x="470359" y="411575"/>
                  </a:cubicBezTo>
                  <a:cubicBezTo>
                    <a:pt x="470198" y="411575"/>
                    <a:pt x="469957" y="411013"/>
                    <a:pt x="469797" y="411013"/>
                  </a:cubicBezTo>
                  <a:lnTo>
                    <a:pt x="469877" y="410692"/>
                  </a:lnTo>
                  <a:cubicBezTo>
                    <a:pt x="442252" y="408684"/>
                    <a:pt x="416956" y="403946"/>
                    <a:pt x="397603" y="403946"/>
                  </a:cubicBezTo>
                  <a:lnTo>
                    <a:pt x="704607" y="96862"/>
                  </a:lnTo>
                  <a:close/>
                </a:path>
              </a:pathLst>
            </a:custGeom>
            <a:grpFill/>
            <a:ln w="8027" cap="flat">
              <a:noFill/>
              <a:prstDash val="solid"/>
              <a:miter/>
            </a:ln>
          </p:spPr>
          <p:txBody>
            <a:bodyPr rtlCol="0" anchor="ctr">
              <a:noAutofit/>
            </a:bodyPr>
            <a:lstStyle/>
            <a:p>
              <a:endParaRPr lang="zh-CN" altLang="en-US"/>
            </a:p>
          </p:txBody>
        </p:sp>
        <p:sp>
          <p:nvSpPr>
            <p:cNvPr id="115" name="任意多边形: 形状 114"/>
            <p:cNvSpPr/>
            <p:nvPr/>
          </p:nvSpPr>
          <p:spPr>
            <a:xfrm>
              <a:off x="-1828287" y="-5369480"/>
              <a:ext cx="1116231" cy="1590027"/>
            </a:xfrm>
            <a:custGeom>
              <a:avLst/>
              <a:gdLst>
                <a:gd name="connsiteX0" fmla="*/ 1071663 w 1116231"/>
                <a:gd name="connsiteY0" fmla="*/ 176670 h 1590027"/>
                <a:gd name="connsiteX1" fmla="*/ 907440 w 1116231"/>
                <a:gd name="connsiteY1" fmla="*/ 176670 h 1590027"/>
                <a:gd name="connsiteX2" fmla="*/ 907440 w 1116231"/>
                <a:gd name="connsiteY2" fmla="*/ 128487 h 1590027"/>
                <a:gd name="connsiteX3" fmla="*/ 788750 w 1116231"/>
                <a:gd name="connsiteY3" fmla="*/ 128487 h 1590027"/>
                <a:gd name="connsiteX4" fmla="*/ 570322 w 1116231"/>
                <a:gd name="connsiteY4" fmla="*/ 0 h 1590027"/>
                <a:gd name="connsiteX5" fmla="*/ 570162 w 1116231"/>
                <a:gd name="connsiteY5" fmla="*/ 0 h 1590027"/>
                <a:gd name="connsiteX6" fmla="*/ 570081 w 1116231"/>
                <a:gd name="connsiteY6" fmla="*/ 0 h 1590027"/>
                <a:gd name="connsiteX7" fmla="*/ 356150 w 1116231"/>
                <a:gd name="connsiteY7" fmla="*/ 128487 h 1590027"/>
                <a:gd name="connsiteX8" fmla="*/ 200761 w 1116231"/>
                <a:gd name="connsiteY8" fmla="*/ 128487 h 1590027"/>
                <a:gd name="connsiteX9" fmla="*/ 200761 w 1116231"/>
                <a:gd name="connsiteY9" fmla="*/ 176670 h 1590027"/>
                <a:gd name="connsiteX10" fmla="*/ 36137 w 1116231"/>
                <a:gd name="connsiteY10" fmla="*/ 176670 h 1590027"/>
                <a:gd name="connsiteX11" fmla="*/ 0 w 1116231"/>
                <a:gd name="connsiteY11" fmla="*/ 214333 h 1590027"/>
                <a:gd name="connsiteX12" fmla="*/ 0 w 1116231"/>
                <a:gd name="connsiteY12" fmla="*/ 947593 h 1590027"/>
                <a:gd name="connsiteX13" fmla="*/ 56213 w 1116231"/>
                <a:gd name="connsiteY13" fmla="*/ 891379 h 1590027"/>
                <a:gd name="connsiteX14" fmla="*/ 56213 w 1116231"/>
                <a:gd name="connsiteY14" fmla="*/ 232883 h 1590027"/>
                <a:gd name="connsiteX15" fmla="*/ 200761 w 1116231"/>
                <a:gd name="connsiteY15" fmla="*/ 232883 h 1590027"/>
                <a:gd name="connsiteX16" fmla="*/ 200761 w 1116231"/>
                <a:gd name="connsiteY16" fmla="*/ 345309 h 1590027"/>
                <a:gd name="connsiteX17" fmla="*/ 907440 w 1116231"/>
                <a:gd name="connsiteY17" fmla="*/ 345309 h 1590027"/>
                <a:gd name="connsiteX18" fmla="*/ 907440 w 1116231"/>
                <a:gd name="connsiteY18" fmla="*/ 232883 h 1590027"/>
                <a:gd name="connsiteX19" fmla="*/ 1060019 w 1116231"/>
                <a:gd name="connsiteY19" fmla="*/ 232883 h 1590027"/>
                <a:gd name="connsiteX20" fmla="*/ 1060019 w 1116231"/>
                <a:gd name="connsiteY20" fmla="*/ 1541845 h 1590027"/>
                <a:gd name="connsiteX21" fmla="*/ 56213 w 1116231"/>
                <a:gd name="connsiteY21" fmla="*/ 1541845 h 1590027"/>
                <a:gd name="connsiteX22" fmla="*/ 56213 w 1116231"/>
                <a:gd name="connsiteY22" fmla="*/ 1419381 h 1590027"/>
                <a:gd name="connsiteX23" fmla="*/ 0 w 1116231"/>
                <a:gd name="connsiteY23" fmla="*/ 1450459 h 1590027"/>
                <a:gd name="connsiteX24" fmla="*/ 0 w 1116231"/>
                <a:gd name="connsiteY24" fmla="*/ 1549715 h 1590027"/>
                <a:gd name="connsiteX25" fmla="*/ 36137 w 1116231"/>
                <a:gd name="connsiteY25" fmla="*/ 1590028 h 1590027"/>
                <a:gd name="connsiteX26" fmla="*/ 1071663 w 1116231"/>
                <a:gd name="connsiteY26" fmla="*/ 1590028 h 1590027"/>
                <a:gd name="connsiteX27" fmla="*/ 1116232 w 1116231"/>
                <a:gd name="connsiteY27" fmla="*/ 1549715 h 1590027"/>
                <a:gd name="connsiteX28" fmla="*/ 1116232 w 1116231"/>
                <a:gd name="connsiteY28" fmla="*/ 214333 h 1590027"/>
                <a:gd name="connsiteX29" fmla="*/ 1071663 w 1116231"/>
                <a:gd name="connsiteY29" fmla="*/ 176670 h 1590027"/>
                <a:gd name="connsiteX30" fmla="*/ 851227 w 1116231"/>
                <a:gd name="connsiteY30" fmla="*/ 289096 h 1590027"/>
                <a:gd name="connsiteX31" fmla="*/ 256974 w 1116231"/>
                <a:gd name="connsiteY31" fmla="*/ 289096 h 1590027"/>
                <a:gd name="connsiteX32" fmla="*/ 256974 w 1116231"/>
                <a:gd name="connsiteY32" fmla="*/ 184700 h 1590027"/>
                <a:gd name="connsiteX33" fmla="*/ 396624 w 1116231"/>
                <a:gd name="connsiteY33" fmla="*/ 184700 h 1590027"/>
                <a:gd name="connsiteX34" fmla="*/ 398471 w 1116231"/>
                <a:gd name="connsiteY34" fmla="*/ 176830 h 1590027"/>
                <a:gd name="connsiteX35" fmla="*/ 399113 w 1116231"/>
                <a:gd name="connsiteY35" fmla="*/ 173699 h 1590027"/>
                <a:gd name="connsiteX36" fmla="*/ 402727 w 1116231"/>
                <a:gd name="connsiteY36" fmla="*/ 161813 h 1590027"/>
                <a:gd name="connsiteX37" fmla="*/ 567913 w 1116231"/>
                <a:gd name="connsiteY37" fmla="*/ 54607 h 1590027"/>
                <a:gd name="connsiteX38" fmla="*/ 569439 w 1116231"/>
                <a:gd name="connsiteY38" fmla="*/ 56293 h 1590027"/>
                <a:gd name="connsiteX39" fmla="*/ 570001 w 1116231"/>
                <a:gd name="connsiteY39" fmla="*/ 56293 h 1590027"/>
                <a:gd name="connsiteX40" fmla="*/ 570081 w 1116231"/>
                <a:gd name="connsiteY40" fmla="*/ 56293 h 1590027"/>
                <a:gd name="connsiteX41" fmla="*/ 573454 w 1116231"/>
                <a:gd name="connsiteY41" fmla="*/ 56293 h 1590027"/>
                <a:gd name="connsiteX42" fmla="*/ 575944 w 1116231"/>
                <a:gd name="connsiteY42" fmla="*/ 56374 h 1590027"/>
                <a:gd name="connsiteX43" fmla="*/ 579075 w 1116231"/>
                <a:gd name="connsiteY43" fmla="*/ 56293 h 1590027"/>
                <a:gd name="connsiteX44" fmla="*/ 579156 w 1116231"/>
                <a:gd name="connsiteY44" fmla="*/ 56293 h 1590027"/>
                <a:gd name="connsiteX45" fmla="*/ 579477 w 1116231"/>
                <a:gd name="connsiteY45" fmla="*/ 56133 h 1590027"/>
                <a:gd name="connsiteX46" fmla="*/ 579798 w 1116231"/>
                <a:gd name="connsiteY46" fmla="*/ 56293 h 1590027"/>
                <a:gd name="connsiteX47" fmla="*/ 579878 w 1116231"/>
                <a:gd name="connsiteY47" fmla="*/ 56293 h 1590027"/>
                <a:gd name="connsiteX48" fmla="*/ 585901 w 1116231"/>
                <a:gd name="connsiteY48" fmla="*/ 54607 h 1590027"/>
                <a:gd name="connsiteX49" fmla="*/ 589756 w 1116231"/>
                <a:gd name="connsiteY49" fmla="*/ 53884 h 1590027"/>
                <a:gd name="connsiteX50" fmla="*/ 593209 w 1116231"/>
                <a:gd name="connsiteY50" fmla="*/ 53884 h 1590027"/>
                <a:gd name="connsiteX51" fmla="*/ 631193 w 1116231"/>
                <a:gd name="connsiteY51" fmla="*/ 61835 h 1590027"/>
                <a:gd name="connsiteX52" fmla="*/ 637216 w 1116231"/>
                <a:gd name="connsiteY52" fmla="*/ 63521 h 1590027"/>
                <a:gd name="connsiteX53" fmla="*/ 655766 w 1116231"/>
                <a:gd name="connsiteY53" fmla="*/ 70347 h 1590027"/>
                <a:gd name="connsiteX54" fmla="*/ 680580 w 1116231"/>
                <a:gd name="connsiteY54" fmla="*/ 83115 h 1590027"/>
                <a:gd name="connsiteX55" fmla="*/ 685318 w 1116231"/>
                <a:gd name="connsiteY55" fmla="*/ 86086 h 1590027"/>
                <a:gd name="connsiteX56" fmla="*/ 698327 w 1116231"/>
                <a:gd name="connsiteY56" fmla="*/ 95723 h 1590027"/>
                <a:gd name="connsiteX57" fmla="*/ 703949 w 1116231"/>
                <a:gd name="connsiteY57" fmla="*/ 100541 h 1590027"/>
                <a:gd name="connsiteX58" fmla="*/ 709329 w 1116231"/>
                <a:gd name="connsiteY58" fmla="*/ 105761 h 1590027"/>
                <a:gd name="connsiteX59" fmla="*/ 712863 w 1116231"/>
                <a:gd name="connsiteY59" fmla="*/ 109535 h 1590027"/>
                <a:gd name="connsiteX60" fmla="*/ 742174 w 1116231"/>
                <a:gd name="connsiteY60" fmla="*/ 161010 h 1590027"/>
                <a:gd name="connsiteX61" fmla="*/ 745787 w 1116231"/>
                <a:gd name="connsiteY61" fmla="*/ 174823 h 1590027"/>
                <a:gd name="connsiteX62" fmla="*/ 748277 w 1116231"/>
                <a:gd name="connsiteY62" fmla="*/ 184861 h 1590027"/>
                <a:gd name="connsiteX63" fmla="*/ 851227 w 1116231"/>
                <a:gd name="connsiteY63" fmla="*/ 184861 h 1590027"/>
                <a:gd name="connsiteX64" fmla="*/ 851227 w 1116231"/>
                <a:gd name="connsiteY64" fmla="*/ 289096 h 1590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1116231" h="1590027">
                  <a:moveTo>
                    <a:pt x="1071663" y="176670"/>
                  </a:moveTo>
                  <a:lnTo>
                    <a:pt x="907440" y="176670"/>
                  </a:lnTo>
                  <a:lnTo>
                    <a:pt x="907440" y="128487"/>
                  </a:lnTo>
                  <a:lnTo>
                    <a:pt x="788750" y="128487"/>
                  </a:lnTo>
                  <a:cubicBezTo>
                    <a:pt x="735027" y="0"/>
                    <a:pt x="577309" y="0"/>
                    <a:pt x="570322" y="0"/>
                  </a:cubicBezTo>
                  <a:cubicBezTo>
                    <a:pt x="570242" y="0"/>
                    <a:pt x="570162" y="0"/>
                    <a:pt x="570162" y="0"/>
                  </a:cubicBezTo>
                  <a:lnTo>
                    <a:pt x="570081" y="0"/>
                  </a:lnTo>
                  <a:cubicBezTo>
                    <a:pt x="563255" y="0"/>
                    <a:pt x="409553" y="0"/>
                    <a:pt x="356150" y="128487"/>
                  </a:cubicBezTo>
                  <a:lnTo>
                    <a:pt x="200761" y="128487"/>
                  </a:lnTo>
                  <a:lnTo>
                    <a:pt x="200761" y="176670"/>
                  </a:lnTo>
                  <a:lnTo>
                    <a:pt x="36137" y="176670"/>
                  </a:lnTo>
                  <a:cubicBezTo>
                    <a:pt x="14214" y="176670"/>
                    <a:pt x="0" y="192409"/>
                    <a:pt x="0" y="214333"/>
                  </a:cubicBezTo>
                  <a:lnTo>
                    <a:pt x="0" y="947593"/>
                  </a:lnTo>
                  <a:lnTo>
                    <a:pt x="56213" y="891379"/>
                  </a:lnTo>
                  <a:lnTo>
                    <a:pt x="56213" y="232883"/>
                  </a:lnTo>
                  <a:lnTo>
                    <a:pt x="200761" y="232883"/>
                  </a:lnTo>
                  <a:lnTo>
                    <a:pt x="200761" y="345309"/>
                  </a:lnTo>
                  <a:lnTo>
                    <a:pt x="907440" y="345309"/>
                  </a:lnTo>
                  <a:lnTo>
                    <a:pt x="907440" y="232883"/>
                  </a:lnTo>
                  <a:lnTo>
                    <a:pt x="1060019" y="232883"/>
                  </a:lnTo>
                  <a:lnTo>
                    <a:pt x="1060019" y="1541845"/>
                  </a:lnTo>
                  <a:lnTo>
                    <a:pt x="56213" y="1541845"/>
                  </a:lnTo>
                  <a:lnTo>
                    <a:pt x="56213" y="1419381"/>
                  </a:lnTo>
                  <a:cubicBezTo>
                    <a:pt x="40152" y="1433113"/>
                    <a:pt x="16061" y="1443553"/>
                    <a:pt x="0" y="1450459"/>
                  </a:cubicBezTo>
                  <a:lnTo>
                    <a:pt x="0" y="1549715"/>
                  </a:lnTo>
                  <a:cubicBezTo>
                    <a:pt x="0" y="1571638"/>
                    <a:pt x="14214" y="1590028"/>
                    <a:pt x="36137" y="1590028"/>
                  </a:cubicBezTo>
                  <a:lnTo>
                    <a:pt x="1071663" y="1590028"/>
                  </a:lnTo>
                  <a:cubicBezTo>
                    <a:pt x="1093506" y="1590028"/>
                    <a:pt x="1116232" y="1571638"/>
                    <a:pt x="1116232" y="1549715"/>
                  </a:cubicBezTo>
                  <a:lnTo>
                    <a:pt x="1116232" y="214333"/>
                  </a:lnTo>
                  <a:cubicBezTo>
                    <a:pt x="1116232" y="192409"/>
                    <a:pt x="1093506" y="176670"/>
                    <a:pt x="1071663" y="176670"/>
                  </a:cubicBezTo>
                  <a:close/>
                  <a:moveTo>
                    <a:pt x="851227" y="289096"/>
                  </a:moveTo>
                  <a:lnTo>
                    <a:pt x="256974" y="289096"/>
                  </a:lnTo>
                  <a:lnTo>
                    <a:pt x="256974" y="184700"/>
                  </a:lnTo>
                  <a:lnTo>
                    <a:pt x="396624" y="184700"/>
                  </a:lnTo>
                  <a:lnTo>
                    <a:pt x="398471" y="176830"/>
                  </a:lnTo>
                  <a:lnTo>
                    <a:pt x="399113" y="173699"/>
                  </a:lnTo>
                  <a:lnTo>
                    <a:pt x="402727" y="161813"/>
                  </a:lnTo>
                  <a:cubicBezTo>
                    <a:pt x="433323" y="62075"/>
                    <a:pt x="548399" y="55169"/>
                    <a:pt x="567913" y="54607"/>
                  </a:cubicBezTo>
                  <a:cubicBezTo>
                    <a:pt x="568475" y="54527"/>
                    <a:pt x="569037" y="56293"/>
                    <a:pt x="569439" y="56293"/>
                  </a:cubicBezTo>
                  <a:lnTo>
                    <a:pt x="570001" y="56293"/>
                  </a:lnTo>
                  <a:cubicBezTo>
                    <a:pt x="570001" y="56293"/>
                    <a:pt x="570001" y="56293"/>
                    <a:pt x="570081" y="56293"/>
                  </a:cubicBezTo>
                  <a:lnTo>
                    <a:pt x="573454" y="56293"/>
                  </a:lnTo>
                  <a:cubicBezTo>
                    <a:pt x="574337" y="56293"/>
                    <a:pt x="575140" y="56454"/>
                    <a:pt x="575944" y="56374"/>
                  </a:cubicBezTo>
                  <a:cubicBezTo>
                    <a:pt x="577068" y="56293"/>
                    <a:pt x="578192" y="56293"/>
                    <a:pt x="579075" y="56293"/>
                  </a:cubicBezTo>
                  <a:lnTo>
                    <a:pt x="579156" y="56293"/>
                  </a:lnTo>
                  <a:cubicBezTo>
                    <a:pt x="579316" y="56293"/>
                    <a:pt x="579397" y="56133"/>
                    <a:pt x="579477" y="56133"/>
                  </a:cubicBezTo>
                  <a:cubicBezTo>
                    <a:pt x="579557" y="56213"/>
                    <a:pt x="579638" y="56293"/>
                    <a:pt x="579798" y="56293"/>
                  </a:cubicBezTo>
                  <a:cubicBezTo>
                    <a:pt x="579798" y="56293"/>
                    <a:pt x="579798" y="56293"/>
                    <a:pt x="579878" y="56293"/>
                  </a:cubicBezTo>
                  <a:cubicBezTo>
                    <a:pt x="581645" y="56293"/>
                    <a:pt x="583653" y="54366"/>
                    <a:pt x="585901" y="54607"/>
                  </a:cubicBezTo>
                  <a:cubicBezTo>
                    <a:pt x="587106" y="54768"/>
                    <a:pt x="588391" y="53724"/>
                    <a:pt x="589756" y="53884"/>
                  </a:cubicBezTo>
                  <a:cubicBezTo>
                    <a:pt x="590880" y="54045"/>
                    <a:pt x="592004" y="53724"/>
                    <a:pt x="593209" y="53884"/>
                  </a:cubicBezTo>
                  <a:cubicBezTo>
                    <a:pt x="603649" y="55330"/>
                    <a:pt x="616899" y="57578"/>
                    <a:pt x="631193" y="61835"/>
                  </a:cubicBezTo>
                  <a:cubicBezTo>
                    <a:pt x="633120" y="62316"/>
                    <a:pt x="635208" y="62798"/>
                    <a:pt x="637216" y="63521"/>
                  </a:cubicBezTo>
                  <a:cubicBezTo>
                    <a:pt x="643319" y="65448"/>
                    <a:pt x="649502" y="67697"/>
                    <a:pt x="655766" y="70347"/>
                  </a:cubicBezTo>
                  <a:cubicBezTo>
                    <a:pt x="664038" y="73880"/>
                    <a:pt x="672470" y="78136"/>
                    <a:pt x="680580" y="83115"/>
                  </a:cubicBezTo>
                  <a:cubicBezTo>
                    <a:pt x="682186" y="84079"/>
                    <a:pt x="683792" y="85123"/>
                    <a:pt x="685318" y="86086"/>
                  </a:cubicBezTo>
                  <a:cubicBezTo>
                    <a:pt x="689735" y="89058"/>
                    <a:pt x="694152" y="92270"/>
                    <a:pt x="698327" y="95723"/>
                  </a:cubicBezTo>
                  <a:cubicBezTo>
                    <a:pt x="700175" y="97249"/>
                    <a:pt x="702102" y="98855"/>
                    <a:pt x="703949" y="100541"/>
                  </a:cubicBezTo>
                  <a:cubicBezTo>
                    <a:pt x="705796" y="102228"/>
                    <a:pt x="707563" y="103994"/>
                    <a:pt x="709329" y="105761"/>
                  </a:cubicBezTo>
                  <a:cubicBezTo>
                    <a:pt x="710534" y="106966"/>
                    <a:pt x="711738" y="108250"/>
                    <a:pt x="712863" y="109535"/>
                  </a:cubicBezTo>
                  <a:cubicBezTo>
                    <a:pt x="725470" y="123187"/>
                    <a:pt x="735749" y="140131"/>
                    <a:pt x="742174" y="161010"/>
                  </a:cubicBezTo>
                  <a:lnTo>
                    <a:pt x="745787" y="174823"/>
                  </a:lnTo>
                  <a:lnTo>
                    <a:pt x="748277" y="184861"/>
                  </a:lnTo>
                  <a:lnTo>
                    <a:pt x="851227" y="184861"/>
                  </a:lnTo>
                  <a:lnTo>
                    <a:pt x="851227" y="289096"/>
                  </a:lnTo>
                  <a:close/>
                </a:path>
              </a:pathLst>
            </a:custGeom>
            <a:grpFill/>
            <a:ln w="8027" cap="flat">
              <a:noFill/>
              <a:prstDash val="solid"/>
              <a:miter/>
            </a:ln>
          </p:spPr>
          <p:txBody>
            <a:bodyPr rtlCol="0" anchor="ctr">
              <a:noAutofit/>
            </a:bodyPr>
            <a:lstStyle/>
            <a:p>
              <a:endParaRPr lang="zh-CN" altLang="en-US"/>
            </a:p>
          </p:txBody>
        </p:sp>
        <p:sp>
          <p:nvSpPr>
            <p:cNvPr id="116" name="任意多边形: 形状 115"/>
            <p:cNvSpPr/>
            <p:nvPr/>
          </p:nvSpPr>
          <p:spPr>
            <a:xfrm>
              <a:off x="-1344694" y="-4325523"/>
              <a:ext cx="267012" cy="56213"/>
            </a:xfrm>
            <a:custGeom>
              <a:avLst/>
              <a:gdLst>
                <a:gd name="connsiteX0" fmla="*/ 238906 w 267012"/>
                <a:gd name="connsiteY0" fmla="*/ 0 h 56213"/>
                <a:gd name="connsiteX1" fmla="*/ 28107 w 267012"/>
                <a:gd name="connsiteY1" fmla="*/ 0 h 56213"/>
                <a:gd name="connsiteX2" fmla="*/ 0 w 267012"/>
                <a:gd name="connsiteY2" fmla="*/ 28107 h 56213"/>
                <a:gd name="connsiteX3" fmla="*/ 28107 w 267012"/>
                <a:gd name="connsiteY3" fmla="*/ 56213 h 56213"/>
                <a:gd name="connsiteX4" fmla="*/ 238906 w 267012"/>
                <a:gd name="connsiteY4" fmla="*/ 56213 h 56213"/>
                <a:gd name="connsiteX5" fmla="*/ 267012 w 267012"/>
                <a:gd name="connsiteY5" fmla="*/ 28107 h 56213"/>
                <a:gd name="connsiteX6" fmla="*/ 238906 w 267012"/>
                <a:gd name="connsiteY6" fmla="*/ 0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7012" h="56213">
                  <a:moveTo>
                    <a:pt x="238906" y="0"/>
                  </a:moveTo>
                  <a:lnTo>
                    <a:pt x="28107" y="0"/>
                  </a:lnTo>
                  <a:cubicBezTo>
                    <a:pt x="12608" y="0"/>
                    <a:pt x="0" y="12608"/>
                    <a:pt x="0" y="28107"/>
                  </a:cubicBezTo>
                  <a:cubicBezTo>
                    <a:pt x="0" y="43605"/>
                    <a:pt x="12608" y="56213"/>
                    <a:pt x="28107" y="56213"/>
                  </a:cubicBezTo>
                  <a:lnTo>
                    <a:pt x="238906" y="56213"/>
                  </a:lnTo>
                  <a:cubicBezTo>
                    <a:pt x="254405" y="56213"/>
                    <a:pt x="267012" y="43605"/>
                    <a:pt x="267012" y="28107"/>
                  </a:cubicBezTo>
                  <a:cubicBezTo>
                    <a:pt x="267012" y="12608"/>
                    <a:pt x="254405" y="0"/>
                    <a:pt x="238906" y="0"/>
                  </a:cubicBezTo>
                  <a:close/>
                </a:path>
              </a:pathLst>
            </a:custGeom>
            <a:grpFill/>
            <a:ln w="8027" cap="flat">
              <a:noFill/>
              <a:prstDash val="solid"/>
              <a:miter/>
            </a:ln>
          </p:spPr>
          <p:txBody>
            <a:bodyPr rtlCol="0" anchor="ctr">
              <a:noAutofit/>
            </a:bodyPr>
            <a:lstStyle/>
            <a:p>
              <a:endParaRPr lang="zh-CN" altLang="en-US"/>
            </a:p>
          </p:txBody>
        </p:sp>
        <p:sp>
          <p:nvSpPr>
            <p:cNvPr id="117" name="任意多边形: 形状 116"/>
            <p:cNvSpPr/>
            <p:nvPr/>
          </p:nvSpPr>
          <p:spPr>
            <a:xfrm>
              <a:off x="-1356739" y="-4148853"/>
              <a:ext cx="489857" cy="56213"/>
            </a:xfrm>
            <a:custGeom>
              <a:avLst/>
              <a:gdLst>
                <a:gd name="connsiteX0" fmla="*/ 0 w 489857"/>
                <a:gd name="connsiteY0" fmla="*/ 28107 h 56213"/>
                <a:gd name="connsiteX1" fmla="*/ 28107 w 489857"/>
                <a:gd name="connsiteY1" fmla="*/ 56213 h 56213"/>
                <a:gd name="connsiteX2" fmla="*/ 461751 w 489857"/>
                <a:gd name="connsiteY2" fmla="*/ 56213 h 56213"/>
                <a:gd name="connsiteX3" fmla="*/ 489857 w 489857"/>
                <a:gd name="connsiteY3" fmla="*/ 28107 h 56213"/>
                <a:gd name="connsiteX4" fmla="*/ 461751 w 489857"/>
                <a:gd name="connsiteY4" fmla="*/ 0 h 56213"/>
                <a:gd name="connsiteX5" fmla="*/ 28107 w 489857"/>
                <a:gd name="connsiteY5" fmla="*/ 0 h 56213"/>
                <a:gd name="connsiteX6" fmla="*/ 0 w 489857"/>
                <a:gd name="connsiteY6" fmla="*/ 28107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857" h="56213">
                  <a:moveTo>
                    <a:pt x="0" y="28107"/>
                  </a:moveTo>
                  <a:cubicBezTo>
                    <a:pt x="0" y="43605"/>
                    <a:pt x="12608" y="56213"/>
                    <a:pt x="28107" y="56213"/>
                  </a:cubicBezTo>
                  <a:lnTo>
                    <a:pt x="461751" y="56213"/>
                  </a:lnTo>
                  <a:cubicBezTo>
                    <a:pt x="477249" y="56213"/>
                    <a:pt x="489857" y="43605"/>
                    <a:pt x="489857" y="28107"/>
                  </a:cubicBezTo>
                  <a:cubicBezTo>
                    <a:pt x="489857" y="12608"/>
                    <a:pt x="477249" y="0"/>
                    <a:pt x="461751" y="0"/>
                  </a:cubicBezTo>
                  <a:lnTo>
                    <a:pt x="28107" y="0"/>
                  </a:lnTo>
                  <a:cubicBezTo>
                    <a:pt x="12608" y="0"/>
                    <a:pt x="0" y="12608"/>
                    <a:pt x="0" y="28107"/>
                  </a:cubicBezTo>
                  <a:close/>
                </a:path>
              </a:pathLst>
            </a:custGeom>
            <a:grpFill/>
            <a:ln w="8027" cap="flat">
              <a:noFill/>
              <a:prstDash val="solid"/>
              <a:miter/>
            </a:ln>
          </p:spPr>
          <p:txBody>
            <a:bodyPr rtlCol="0" anchor="ctr">
              <a:noAutofit/>
            </a:bodyPr>
            <a:lstStyle/>
            <a:p>
              <a:endParaRPr lang="zh-CN" altLang="en-US"/>
            </a:p>
          </p:txBody>
        </p:sp>
      </p:grpSp>
      <p:grpSp>
        <p:nvGrpSpPr>
          <p:cNvPr id="118" name="图形 33"/>
          <p:cNvGrpSpPr/>
          <p:nvPr/>
        </p:nvGrpSpPr>
        <p:grpSpPr>
          <a:xfrm>
            <a:off x="4519906" y="3189654"/>
            <a:ext cx="404675" cy="431515"/>
            <a:chOff x="3335208" y="-5371649"/>
            <a:chExt cx="1485632" cy="1584165"/>
          </a:xfrm>
          <a:solidFill>
            <a:schemeClr val="bg1"/>
          </a:solidFill>
        </p:grpSpPr>
        <p:sp>
          <p:nvSpPr>
            <p:cNvPr id="119" name="任意多边形: 形状 118"/>
            <p:cNvSpPr/>
            <p:nvPr/>
          </p:nvSpPr>
          <p:spPr>
            <a:xfrm>
              <a:off x="3335208" y="-5371649"/>
              <a:ext cx="1485632" cy="1584165"/>
            </a:xfrm>
            <a:custGeom>
              <a:avLst/>
              <a:gdLst>
                <a:gd name="connsiteX0" fmla="*/ 1445882 w 1485632"/>
                <a:gd name="connsiteY0" fmla="*/ 74442 h 1584165"/>
                <a:gd name="connsiteX1" fmla="*/ 1052069 w 1485632"/>
                <a:gd name="connsiteY1" fmla="*/ 74442 h 1584165"/>
                <a:gd name="connsiteX2" fmla="*/ 1052069 w 1485632"/>
                <a:gd name="connsiteY2" fmla="*/ 28107 h 1584165"/>
                <a:gd name="connsiteX3" fmla="*/ 1023962 w 1485632"/>
                <a:gd name="connsiteY3" fmla="*/ 0 h 1584165"/>
                <a:gd name="connsiteX4" fmla="*/ 995856 w 1485632"/>
                <a:gd name="connsiteY4" fmla="*/ 28107 h 1584165"/>
                <a:gd name="connsiteX5" fmla="*/ 995856 w 1485632"/>
                <a:gd name="connsiteY5" fmla="*/ 74442 h 1584165"/>
                <a:gd name="connsiteX6" fmla="*/ 489938 w 1485632"/>
                <a:gd name="connsiteY6" fmla="*/ 74442 h 1584165"/>
                <a:gd name="connsiteX7" fmla="*/ 489938 w 1485632"/>
                <a:gd name="connsiteY7" fmla="*/ 28107 h 1584165"/>
                <a:gd name="connsiteX8" fmla="*/ 461831 w 1485632"/>
                <a:gd name="connsiteY8" fmla="*/ 0 h 1584165"/>
                <a:gd name="connsiteX9" fmla="*/ 433724 w 1485632"/>
                <a:gd name="connsiteY9" fmla="*/ 28107 h 1584165"/>
                <a:gd name="connsiteX10" fmla="*/ 433724 w 1485632"/>
                <a:gd name="connsiteY10" fmla="*/ 74442 h 1584165"/>
                <a:gd name="connsiteX11" fmla="*/ 43525 w 1485632"/>
                <a:gd name="connsiteY11" fmla="*/ 74442 h 1584165"/>
                <a:gd name="connsiteX12" fmla="*/ 0 w 1485632"/>
                <a:gd name="connsiteY12" fmla="*/ 121099 h 1584165"/>
                <a:gd name="connsiteX13" fmla="*/ 0 w 1485632"/>
                <a:gd name="connsiteY13" fmla="*/ 1541845 h 1584165"/>
                <a:gd name="connsiteX14" fmla="*/ 43525 w 1485632"/>
                <a:gd name="connsiteY14" fmla="*/ 1584166 h 1584165"/>
                <a:gd name="connsiteX15" fmla="*/ 1445802 w 1485632"/>
                <a:gd name="connsiteY15" fmla="*/ 1584166 h 1584165"/>
                <a:gd name="connsiteX16" fmla="*/ 1485632 w 1485632"/>
                <a:gd name="connsiteY16" fmla="*/ 1541845 h 1584165"/>
                <a:gd name="connsiteX17" fmla="*/ 1485632 w 1485632"/>
                <a:gd name="connsiteY17" fmla="*/ 121099 h 1584165"/>
                <a:gd name="connsiteX18" fmla="*/ 1445882 w 1485632"/>
                <a:gd name="connsiteY18" fmla="*/ 74442 h 1584165"/>
                <a:gd name="connsiteX19" fmla="*/ 433724 w 1485632"/>
                <a:gd name="connsiteY19" fmla="*/ 130655 h 1584165"/>
                <a:gd name="connsiteX20" fmla="*/ 433724 w 1485632"/>
                <a:gd name="connsiteY20" fmla="*/ 181970 h 1584165"/>
                <a:gd name="connsiteX21" fmla="*/ 461831 w 1485632"/>
                <a:gd name="connsiteY21" fmla="*/ 210076 h 1584165"/>
                <a:gd name="connsiteX22" fmla="*/ 489938 w 1485632"/>
                <a:gd name="connsiteY22" fmla="*/ 181970 h 1584165"/>
                <a:gd name="connsiteX23" fmla="*/ 489938 w 1485632"/>
                <a:gd name="connsiteY23" fmla="*/ 130655 h 1584165"/>
                <a:gd name="connsiteX24" fmla="*/ 995856 w 1485632"/>
                <a:gd name="connsiteY24" fmla="*/ 130655 h 1584165"/>
                <a:gd name="connsiteX25" fmla="*/ 995856 w 1485632"/>
                <a:gd name="connsiteY25" fmla="*/ 181970 h 1584165"/>
                <a:gd name="connsiteX26" fmla="*/ 1023962 w 1485632"/>
                <a:gd name="connsiteY26" fmla="*/ 210076 h 1584165"/>
                <a:gd name="connsiteX27" fmla="*/ 1052069 w 1485632"/>
                <a:gd name="connsiteY27" fmla="*/ 181970 h 1584165"/>
                <a:gd name="connsiteX28" fmla="*/ 1052069 w 1485632"/>
                <a:gd name="connsiteY28" fmla="*/ 130655 h 1584165"/>
                <a:gd name="connsiteX29" fmla="*/ 1429500 w 1485632"/>
                <a:gd name="connsiteY29" fmla="*/ 130655 h 1584165"/>
                <a:gd name="connsiteX30" fmla="*/ 1429500 w 1485632"/>
                <a:gd name="connsiteY30" fmla="*/ 355508 h 1584165"/>
                <a:gd name="connsiteX31" fmla="*/ 56293 w 1485632"/>
                <a:gd name="connsiteY31" fmla="*/ 355508 h 1584165"/>
                <a:gd name="connsiteX32" fmla="*/ 56293 w 1485632"/>
                <a:gd name="connsiteY32" fmla="*/ 130655 h 1584165"/>
                <a:gd name="connsiteX33" fmla="*/ 433724 w 1485632"/>
                <a:gd name="connsiteY33" fmla="*/ 130655 h 1584165"/>
                <a:gd name="connsiteX34" fmla="*/ 56293 w 1485632"/>
                <a:gd name="connsiteY34" fmla="*/ 1527952 h 1584165"/>
                <a:gd name="connsiteX35" fmla="*/ 56293 w 1485632"/>
                <a:gd name="connsiteY35" fmla="*/ 411721 h 1584165"/>
                <a:gd name="connsiteX36" fmla="*/ 1429500 w 1485632"/>
                <a:gd name="connsiteY36" fmla="*/ 411721 h 1584165"/>
                <a:gd name="connsiteX37" fmla="*/ 1429500 w 1485632"/>
                <a:gd name="connsiteY37" fmla="*/ 1527952 h 1584165"/>
                <a:gd name="connsiteX38" fmla="*/ 56293 w 1485632"/>
                <a:gd name="connsiteY38" fmla="*/ 1527952 h 1584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485632" h="1584165">
                  <a:moveTo>
                    <a:pt x="1445882" y="74442"/>
                  </a:moveTo>
                  <a:lnTo>
                    <a:pt x="1052069" y="74442"/>
                  </a:lnTo>
                  <a:lnTo>
                    <a:pt x="1052069" y="28107"/>
                  </a:lnTo>
                  <a:cubicBezTo>
                    <a:pt x="1052069" y="12608"/>
                    <a:pt x="1039461" y="0"/>
                    <a:pt x="1023962" y="0"/>
                  </a:cubicBezTo>
                  <a:cubicBezTo>
                    <a:pt x="1008463" y="0"/>
                    <a:pt x="995856" y="12608"/>
                    <a:pt x="995856" y="28107"/>
                  </a:cubicBezTo>
                  <a:lnTo>
                    <a:pt x="995856" y="74442"/>
                  </a:lnTo>
                  <a:lnTo>
                    <a:pt x="489938" y="74442"/>
                  </a:lnTo>
                  <a:lnTo>
                    <a:pt x="489938" y="28107"/>
                  </a:lnTo>
                  <a:cubicBezTo>
                    <a:pt x="489938" y="12608"/>
                    <a:pt x="477330" y="0"/>
                    <a:pt x="461831" y="0"/>
                  </a:cubicBezTo>
                  <a:cubicBezTo>
                    <a:pt x="446332" y="0"/>
                    <a:pt x="433724" y="12608"/>
                    <a:pt x="433724" y="28107"/>
                  </a:cubicBezTo>
                  <a:lnTo>
                    <a:pt x="433724" y="74442"/>
                  </a:lnTo>
                  <a:lnTo>
                    <a:pt x="43525" y="74442"/>
                  </a:lnTo>
                  <a:cubicBezTo>
                    <a:pt x="19193" y="74442"/>
                    <a:pt x="0" y="96767"/>
                    <a:pt x="0" y="121099"/>
                  </a:cubicBezTo>
                  <a:lnTo>
                    <a:pt x="0" y="1541845"/>
                  </a:lnTo>
                  <a:cubicBezTo>
                    <a:pt x="0" y="1566177"/>
                    <a:pt x="19112" y="1584166"/>
                    <a:pt x="43525" y="1584166"/>
                  </a:cubicBezTo>
                  <a:lnTo>
                    <a:pt x="1445802" y="1584166"/>
                  </a:lnTo>
                  <a:cubicBezTo>
                    <a:pt x="1470134" y="1584166"/>
                    <a:pt x="1485632" y="1566177"/>
                    <a:pt x="1485632" y="1541845"/>
                  </a:cubicBezTo>
                  <a:lnTo>
                    <a:pt x="1485632" y="121099"/>
                  </a:lnTo>
                  <a:cubicBezTo>
                    <a:pt x="1485713" y="96767"/>
                    <a:pt x="1470214" y="74442"/>
                    <a:pt x="1445882" y="74442"/>
                  </a:cubicBezTo>
                  <a:close/>
                  <a:moveTo>
                    <a:pt x="433724" y="130655"/>
                  </a:moveTo>
                  <a:lnTo>
                    <a:pt x="433724" y="181970"/>
                  </a:lnTo>
                  <a:cubicBezTo>
                    <a:pt x="433724" y="197469"/>
                    <a:pt x="446332" y="210076"/>
                    <a:pt x="461831" y="210076"/>
                  </a:cubicBezTo>
                  <a:cubicBezTo>
                    <a:pt x="477330" y="210076"/>
                    <a:pt x="489938" y="197469"/>
                    <a:pt x="489938" y="181970"/>
                  </a:cubicBezTo>
                  <a:lnTo>
                    <a:pt x="489938" y="130655"/>
                  </a:lnTo>
                  <a:lnTo>
                    <a:pt x="995856" y="130655"/>
                  </a:lnTo>
                  <a:lnTo>
                    <a:pt x="995856" y="181970"/>
                  </a:lnTo>
                  <a:cubicBezTo>
                    <a:pt x="995856" y="197469"/>
                    <a:pt x="1008463" y="210076"/>
                    <a:pt x="1023962" y="210076"/>
                  </a:cubicBezTo>
                  <a:cubicBezTo>
                    <a:pt x="1039461" y="210076"/>
                    <a:pt x="1052069" y="197469"/>
                    <a:pt x="1052069" y="181970"/>
                  </a:cubicBezTo>
                  <a:lnTo>
                    <a:pt x="1052069" y="130655"/>
                  </a:lnTo>
                  <a:lnTo>
                    <a:pt x="1429500" y="130655"/>
                  </a:lnTo>
                  <a:lnTo>
                    <a:pt x="1429500" y="355508"/>
                  </a:lnTo>
                  <a:lnTo>
                    <a:pt x="56293" y="355508"/>
                  </a:lnTo>
                  <a:lnTo>
                    <a:pt x="56293" y="130655"/>
                  </a:lnTo>
                  <a:lnTo>
                    <a:pt x="433724" y="130655"/>
                  </a:lnTo>
                  <a:close/>
                  <a:moveTo>
                    <a:pt x="56293" y="1527952"/>
                  </a:moveTo>
                  <a:lnTo>
                    <a:pt x="56293" y="411721"/>
                  </a:lnTo>
                  <a:lnTo>
                    <a:pt x="1429500" y="411721"/>
                  </a:lnTo>
                  <a:lnTo>
                    <a:pt x="1429500" y="1527952"/>
                  </a:lnTo>
                  <a:lnTo>
                    <a:pt x="56293" y="1527952"/>
                  </a:lnTo>
                  <a:close/>
                </a:path>
              </a:pathLst>
            </a:custGeom>
            <a:grpFill/>
            <a:ln w="8027" cap="flat">
              <a:noFill/>
              <a:prstDash val="solid"/>
              <a:miter/>
            </a:ln>
          </p:spPr>
          <p:txBody>
            <a:bodyPr rtlCol="0" anchor="ctr">
              <a:noAutofit/>
            </a:bodyPr>
            <a:lstStyle/>
            <a:p>
              <a:endParaRPr lang="zh-CN" altLang="en-US"/>
            </a:p>
          </p:txBody>
        </p:sp>
        <p:sp>
          <p:nvSpPr>
            <p:cNvPr id="120" name="任意多边形: 形状 119"/>
            <p:cNvSpPr/>
            <p:nvPr/>
          </p:nvSpPr>
          <p:spPr>
            <a:xfrm>
              <a:off x="3511235" y="-4710984"/>
              <a:ext cx="316158" cy="56213"/>
            </a:xfrm>
            <a:custGeom>
              <a:avLst/>
              <a:gdLst>
                <a:gd name="connsiteX0" fmla="*/ 288052 w 316158"/>
                <a:gd name="connsiteY0" fmla="*/ 0 h 56213"/>
                <a:gd name="connsiteX1" fmla="*/ 28107 w 316158"/>
                <a:gd name="connsiteY1" fmla="*/ 0 h 56213"/>
                <a:gd name="connsiteX2" fmla="*/ 0 w 316158"/>
                <a:gd name="connsiteY2" fmla="*/ 28107 h 56213"/>
                <a:gd name="connsiteX3" fmla="*/ 28107 w 316158"/>
                <a:gd name="connsiteY3" fmla="*/ 56213 h 56213"/>
                <a:gd name="connsiteX4" fmla="*/ 288052 w 316158"/>
                <a:gd name="connsiteY4" fmla="*/ 56213 h 56213"/>
                <a:gd name="connsiteX5" fmla="*/ 316159 w 316158"/>
                <a:gd name="connsiteY5" fmla="*/ 28107 h 56213"/>
                <a:gd name="connsiteX6" fmla="*/ 288052 w 316158"/>
                <a:gd name="connsiteY6" fmla="*/ 0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158" h="56213">
                  <a:moveTo>
                    <a:pt x="288052" y="0"/>
                  </a:moveTo>
                  <a:lnTo>
                    <a:pt x="28107" y="0"/>
                  </a:lnTo>
                  <a:cubicBezTo>
                    <a:pt x="12607" y="0"/>
                    <a:pt x="0" y="12608"/>
                    <a:pt x="0" y="28107"/>
                  </a:cubicBezTo>
                  <a:cubicBezTo>
                    <a:pt x="0" y="43605"/>
                    <a:pt x="12607" y="56213"/>
                    <a:pt x="28107" y="56213"/>
                  </a:cubicBezTo>
                  <a:lnTo>
                    <a:pt x="288052" y="56213"/>
                  </a:lnTo>
                  <a:cubicBezTo>
                    <a:pt x="303551" y="56213"/>
                    <a:pt x="316159" y="43605"/>
                    <a:pt x="316159" y="28107"/>
                  </a:cubicBezTo>
                  <a:cubicBezTo>
                    <a:pt x="316159" y="12608"/>
                    <a:pt x="303631" y="0"/>
                    <a:pt x="288052" y="0"/>
                  </a:cubicBezTo>
                  <a:close/>
                </a:path>
              </a:pathLst>
            </a:custGeom>
            <a:grpFill/>
            <a:ln w="8027" cap="flat">
              <a:noFill/>
              <a:prstDash val="solid"/>
              <a:miter/>
            </a:ln>
          </p:spPr>
          <p:txBody>
            <a:bodyPr rtlCol="0" anchor="ctr">
              <a:noAutofit/>
            </a:bodyPr>
            <a:lstStyle/>
            <a:p>
              <a:endParaRPr lang="zh-CN" altLang="en-US"/>
            </a:p>
          </p:txBody>
        </p:sp>
        <p:sp>
          <p:nvSpPr>
            <p:cNvPr id="121" name="任意多边形: 形状 120"/>
            <p:cNvSpPr/>
            <p:nvPr/>
          </p:nvSpPr>
          <p:spPr>
            <a:xfrm>
              <a:off x="3921832" y="-4710984"/>
              <a:ext cx="316158" cy="56213"/>
            </a:xfrm>
            <a:custGeom>
              <a:avLst/>
              <a:gdLst>
                <a:gd name="connsiteX0" fmla="*/ 288052 w 316158"/>
                <a:gd name="connsiteY0" fmla="*/ 0 h 56213"/>
                <a:gd name="connsiteX1" fmla="*/ 28107 w 316158"/>
                <a:gd name="connsiteY1" fmla="*/ 0 h 56213"/>
                <a:gd name="connsiteX2" fmla="*/ 0 w 316158"/>
                <a:gd name="connsiteY2" fmla="*/ 28107 h 56213"/>
                <a:gd name="connsiteX3" fmla="*/ 28107 w 316158"/>
                <a:gd name="connsiteY3" fmla="*/ 56213 h 56213"/>
                <a:gd name="connsiteX4" fmla="*/ 288052 w 316158"/>
                <a:gd name="connsiteY4" fmla="*/ 56213 h 56213"/>
                <a:gd name="connsiteX5" fmla="*/ 316159 w 316158"/>
                <a:gd name="connsiteY5" fmla="*/ 28107 h 56213"/>
                <a:gd name="connsiteX6" fmla="*/ 288052 w 316158"/>
                <a:gd name="connsiteY6" fmla="*/ 0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158" h="56213">
                  <a:moveTo>
                    <a:pt x="288052" y="0"/>
                  </a:moveTo>
                  <a:lnTo>
                    <a:pt x="28107" y="0"/>
                  </a:lnTo>
                  <a:cubicBezTo>
                    <a:pt x="12607" y="0"/>
                    <a:pt x="0" y="12608"/>
                    <a:pt x="0" y="28107"/>
                  </a:cubicBezTo>
                  <a:cubicBezTo>
                    <a:pt x="0" y="43605"/>
                    <a:pt x="12607" y="56213"/>
                    <a:pt x="28107" y="56213"/>
                  </a:cubicBezTo>
                  <a:lnTo>
                    <a:pt x="288052" y="56213"/>
                  </a:lnTo>
                  <a:cubicBezTo>
                    <a:pt x="303551" y="56213"/>
                    <a:pt x="316159" y="43605"/>
                    <a:pt x="316159" y="28107"/>
                  </a:cubicBezTo>
                  <a:cubicBezTo>
                    <a:pt x="316159" y="12608"/>
                    <a:pt x="303551" y="0"/>
                    <a:pt x="288052" y="0"/>
                  </a:cubicBezTo>
                  <a:close/>
                </a:path>
              </a:pathLst>
            </a:custGeom>
            <a:grpFill/>
            <a:ln w="8027" cap="flat">
              <a:noFill/>
              <a:prstDash val="solid"/>
              <a:miter/>
            </a:ln>
          </p:spPr>
          <p:txBody>
            <a:bodyPr rtlCol="0" anchor="ctr">
              <a:noAutofit/>
            </a:bodyPr>
            <a:lstStyle/>
            <a:p>
              <a:endParaRPr lang="zh-CN" altLang="en-US"/>
            </a:p>
          </p:txBody>
        </p:sp>
        <p:sp>
          <p:nvSpPr>
            <p:cNvPr id="122" name="任意多边形: 形状 121"/>
            <p:cNvSpPr/>
            <p:nvPr/>
          </p:nvSpPr>
          <p:spPr>
            <a:xfrm>
              <a:off x="4332428" y="-4710984"/>
              <a:ext cx="316159" cy="56213"/>
            </a:xfrm>
            <a:custGeom>
              <a:avLst/>
              <a:gdLst>
                <a:gd name="connsiteX0" fmla="*/ 288053 w 316159"/>
                <a:gd name="connsiteY0" fmla="*/ 0 h 56213"/>
                <a:gd name="connsiteX1" fmla="*/ 28107 w 316159"/>
                <a:gd name="connsiteY1" fmla="*/ 0 h 56213"/>
                <a:gd name="connsiteX2" fmla="*/ 0 w 316159"/>
                <a:gd name="connsiteY2" fmla="*/ 28107 h 56213"/>
                <a:gd name="connsiteX3" fmla="*/ 28107 w 316159"/>
                <a:gd name="connsiteY3" fmla="*/ 56213 h 56213"/>
                <a:gd name="connsiteX4" fmla="*/ 288053 w 316159"/>
                <a:gd name="connsiteY4" fmla="*/ 56213 h 56213"/>
                <a:gd name="connsiteX5" fmla="*/ 316159 w 316159"/>
                <a:gd name="connsiteY5" fmla="*/ 28107 h 56213"/>
                <a:gd name="connsiteX6" fmla="*/ 288053 w 316159"/>
                <a:gd name="connsiteY6" fmla="*/ 0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159" h="56213">
                  <a:moveTo>
                    <a:pt x="288053" y="0"/>
                  </a:moveTo>
                  <a:lnTo>
                    <a:pt x="28107" y="0"/>
                  </a:lnTo>
                  <a:cubicBezTo>
                    <a:pt x="12608" y="0"/>
                    <a:pt x="0" y="12608"/>
                    <a:pt x="0" y="28107"/>
                  </a:cubicBezTo>
                  <a:cubicBezTo>
                    <a:pt x="0" y="43605"/>
                    <a:pt x="12608" y="56213"/>
                    <a:pt x="28107" y="56213"/>
                  </a:cubicBezTo>
                  <a:lnTo>
                    <a:pt x="288053" y="56213"/>
                  </a:lnTo>
                  <a:cubicBezTo>
                    <a:pt x="303551" y="56213"/>
                    <a:pt x="316159" y="43605"/>
                    <a:pt x="316159" y="28107"/>
                  </a:cubicBezTo>
                  <a:cubicBezTo>
                    <a:pt x="316159" y="12608"/>
                    <a:pt x="303551" y="0"/>
                    <a:pt x="288053" y="0"/>
                  </a:cubicBezTo>
                  <a:close/>
                </a:path>
              </a:pathLst>
            </a:custGeom>
            <a:grpFill/>
            <a:ln w="8027" cap="flat">
              <a:noFill/>
              <a:prstDash val="solid"/>
              <a:miter/>
            </a:ln>
          </p:spPr>
          <p:txBody>
            <a:bodyPr rtlCol="0" anchor="ctr">
              <a:noAutofit/>
            </a:bodyPr>
            <a:lstStyle/>
            <a:p>
              <a:endParaRPr lang="zh-CN" altLang="en-US"/>
            </a:p>
          </p:txBody>
        </p:sp>
        <p:sp>
          <p:nvSpPr>
            <p:cNvPr id="123" name="任意多边形: 形状 122"/>
            <p:cNvSpPr/>
            <p:nvPr/>
          </p:nvSpPr>
          <p:spPr>
            <a:xfrm>
              <a:off x="3511235" y="-4445979"/>
              <a:ext cx="316158" cy="56213"/>
            </a:xfrm>
            <a:custGeom>
              <a:avLst/>
              <a:gdLst>
                <a:gd name="connsiteX0" fmla="*/ 288052 w 316158"/>
                <a:gd name="connsiteY0" fmla="*/ 0 h 56213"/>
                <a:gd name="connsiteX1" fmla="*/ 28107 w 316158"/>
                <a:gd name="connsiteY1" fmla="*/ 0 h 56213"/>
                <a:gd name="connsiteX2" fmla="*/ 0 w 316158"/>
                <a:gd name="connsiteY2" fmla="*/ 28107 h 56213"/>
                <a:gd name="connsiteX3" fmla="*/ 28107 w 316158"/>
                <a:gd name="connsiteY3" fmla="*/ 56213 h 56213"/>
                <a:gd name="connsiteX4" fmla="*/ 288052 w 316158"/>
                <a:gd name="connsiteY4" fmla="*/ 56213 h 56213"/>
                <a:gd name="connsiteX5" fmla="*/ 316159 w 316158"/>
                <a:gd name="connsiteY5" fmla="*/ 28107 h 56213"/>
                <a:gd name="connsiteX6" fmla="*/ 288052 w 316158"/>
                <a:gd name="connsiteY6" fmla="*/ 0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158" h="56213">
                  <a:moveTo>
                    <a:pt x="288052" y="0"/>
                  </a:moveTo>
                  <a:lnTo>
                    <a:pt x="28107" y="0"/>
                  </a:lnTo>
                  <a:cubicBezTo>
                    <a:pt x="12607" y="0"/>
                    <a:pt x="0" y="12608"/>
                    <a:pt x="0" y="28107"/>
                  </a:cubicBezTo>
                  <a:cubicBezTo>
                    <a:pt x="0" y="43605"/>
                    <a:pt x="12607" y="56213"/>
                    <a:pt x="28107" y="56213"/>
                  </a:cubicBezTo>
                  <a:lnTo>
                    <a:pt x="288052" y="56213"/>
                  </a:lnTo>
                  <a:cubicBezTo>
                    <a:pt x="303551" y="56213"/>
                    <a:pt x="316159" y="43605"/>
                    <a:pt x="316159" y="28107"/>
                  </a:cubicBezTo>
                  <a:cubicBezTo>
                    <a:pt x="316159" y="12608"/>
                    <a:pt x="303631" y="0"/>
                    <a:pt x="288052" y="0"/>
                  </a:cubicBezTo>
                  <a:close/>
                </a:path>
              </a:pathLst>
            </a:custGeom>
            <a:grpFill/>
            <a:ln w="8027" cap="flat">
              <a:noFill/>
              <a:prstDash val="solid"/>
              <a:miter/>
            </a:ln>
          </p:spPr>
          <p:txBody>
            <a:bodyPr rtlCol="0" anchor="ctr">
              <a:noAutofit/>
            </a:bodyPr>
            <a:lstStyle/>
            <a:p>
              <a:endParaRPr lang="zh-CN" altLang="en-US"/>
            </a:p>
          </p:txBody>
        </p:sp>
        <p:sp>
          <p:nvSpPr>
            <p:cNvPr id="124" name="任意多边形: 形状 123"/>
            <p:cNvSpPr/>
            <p:nvPr/>
          </p:nvSpPr>
          <p:spPr>
            <a:xfrm>
              <a:off x="3921832" y="-4445979"/>
              <a:ext cx="316158" cy="56213"/>
            </a:xfrm>
            <a:custGeom>
              <a:avLst/>
              <a:gdLst>
                <a:gd name="connsiteX0" fmla="*/ 288052 w 316158"/>
                <a:gd name="connsiteY0" fmla="*/ 0 h 56213"/>
                <a:gd name="connsiteX1" fmla="*/ 28107 w 316158"/>
                <a:gd name="connsiteY1" fmla="*/ 0 h 56213"/>
                <a:gd name="connsiteX2" fmla="*/ 0 w 316158"/>
                <a:gd name="connsiteY2" fmla="*/ 28107 h 56213"/>
                <a:gd name="connsiteX3" fmla="*/ 28107 w 316158"/>
                <a:gd name="connsiteY3" fmla="*/ 56213 h 56213"/>
                <a:gd name="connsiteX4" fmla="*/ 288052 w 316158"/>
                <a:gd name="connsiteY4" fmla="*/ 56213 h 56213"/>
                <a:gd name="connsiteX5" fmla="*/ 316159 w 316158"/>
                <a:gd name="connsiteY5" fmla="*/ 28107 h 56213"/>
                <a:gd name="connsiteX6" fmla="*/ 288052 w 316158"/>
                <a:gd name="connsiteY6" fmla="*/ 0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158" h="56213">
                  <a:moveTo>
                    <a:pt x="288052" y="0"/>
                  </a:moveTo>
                  <a:lnTo>
                    <a:pt x="28107" y="0"/>
                  </a:lnTo>
                  <a:cubicBezTo>
                    <a:pt x="12607" y="0"/>
                    <a:pt x="0" y="12608"/>
                    <a:pt x="0" y="28107"/>
                  </a:cubicBezTo>
                  <a:cubicBezTo>
                    <a:pt x="0" y="43605"/>
                    <a:pt x="12607" y="56213"/>
                    <a:pt x="28107" y="56213"/>
                  </a:cubicBezTo>
                  <a:lnTo>
                    <a:pt x="288052" y="56213"/>
                  </a:lnTo>
                  <a:cubicBezTo>
                    <a:pt x="303551" y="56213"/>
                    <a:pt x="316159" y="43605"/>
                    <a:pt x="316159" y="28107"/>
                  </a:cubicBezTo>
                  <a:cubicBezTo>
                    <a:pt x="316159" y="12608"/>
                    <a:pt x="303551" y="0"/>
                    <a:pt x="288052" y="0"/>
                  </a:cubicBezTo>
                  <a:close/>
                </a:path>
              </a:pathLst>
            </a:custGeom>
            <a:grpFill/>
            <a:ln w="8027" cap="flat">
              <a:noFill/>
              <a:prstDash val="solid"/>
              <a:miter/>
            </a:ln>
          </p:spPr>
          <p:txBody>
            <a:bodyPr rtlCol="0" anchor="ctr">
              <a:noAutofit/>
            </a:bodyPr>
            <a:lstStyle/>
            <a:p>
              <a:endParaRPr lang="zh-CN" altLang="en-US"/>
            </a:p>
          </p:txBody>
        </p:sp>
        <p:sp>
          <p:nvSpPr>
            <p:cNvPr id="125" name="任意多边形: 形状 124"/>
            <p:cNvSpPr/>
            <p:nvPr/>
          </p:nvSpPr>
          <p:spPr>
            <a:xfrm>
              <a:off x="4332428" y="-4445979"/>
              <a:ext cx="316159" cy="56213"/>
            </a:xfrm>
            <a:custGeom>
              <a:avLst/>
              <a:gdLst>
                <a:gd name="connsiteX0" fmla="*/ 288053 w 316159"/>
                <a:gd name="connsiteY0" fmla="*/ 0 h 56213"/>
                <a:gd name="connsiteX1" fmla="*/ 28107 w 316159"/>
                <a:gd name="connsiteY1" fmla="*/ 0 h 56213"/>
                <a:gd name="connsiteX2" fmla="*/ 0 w 316159"/>
                <a:gd name="connsiteY2" fmla="*/ 28107 h 56213"/>
                <a:gd name="connsiteX3" fmla="*/ 28107 w 316159"/>
                <a:gd name="connsiteY3" fmla="*/ 56213 h 56213"/>
                <a:gd name="connsiteX4" fmla="*/ 288053 w 316159"/>
                <a:gd name="connsiteY4" fmla="*/ 56213 h 56213"/>
                <a:gd name="connsiteX5" fmla="*/ 316159 w 316159"/>
                <a:gd name="connsiteY5" fmla="*/ 28107 h 56213"/>
                <a:gd name="connsiteX6" fmla="*/ 288053 w 316159"/>
                <a:gd name="connsiteY6" fmla="*/ 0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159" h="56213">
                  <a:moveTo>
                    <a:pt x="288053" y="0"/>
                  </a:moveTo>
                  <a:lnTo>
                    <a:pt x="28107" y="0"/>
                  </a:lnTo>
                  <a:cubicBezTo>
                    <a:pt x="12608" y="0"/>
                    <a:pt x="0" y="12608"/>
                    <a:pt x="0" y="28107"/>
                  </a:cubicBezTo>
                  <a:cubicBezTo>
                    <a:pt x="0" y="43605"/>
                    <a:pt x="12608" y="56213"/>
                    <a:pt x="28107" y="56213"/>
                  </a:cubicBezTo>
                  <a:lnTo>
                    <a:pt x="288053" y="56213"/>
                  </a:lnTo>
                  <a:cubicBezTo>
                    <a:pt x="303551" y="56213"/>
                    <a:pt x="316159" y="43605"/>
                    <a:pt x="316159" y="28107"/>
                  </a:cubicBezTo>
                  <a:cubicBezTo>
                    <a:pt x="316159" y="12608"/>
                    <a:pt x="303551" y="0"/>
                    <a:pt x="288053" y="0"/>
                  </a:cubicBezTo>
                  <a:close/>
                </a:path>
              </a:pathLst>
            </a:custGeom>
            <a:grpFill/>
            <a:ln w="8027" cap="flat">
              <a:noFill/>
              <a:prstDash val="solid"/>
              <a:miter/>
            </a:ln>
          </p:spPr>
          <p:txBody>
            <a:bodyPr rtlCol="0" anchor="ctr">
              <a:noAutofit/>
            </a:bodyPr>
            <a:lstStyle/>
            <a:p>
              <a:endParaRPr lang="zh-CN" altLang="en-US"/>
            </a:p>
          </p:txBody>
        </p:sp>
        <p:sp>
          <p:nvSpPr>
            <p:cNvPr id="126" name="任意多边形: 形状 125"/>
            <p:cNvSpPr/>
            <p:nvPr/>
          </p:nvSpPr>
          <p:spPr>
            <a:xfrm>
              <a:off x="3511235" y="-4189005"/>
              <a:ext cx="316158" cy="56213"/>
            </a:xfrm>
            <a:custGeom>
              <a:avLst/>
              <a:gdLst>
                <a:gd name="connsiteX0" fmla="*/ 288052 w 316158"/>
                <a:gd name="connsiteY0" fmla="*/ 0 h 56213"/>
                <a:gd name="connsiteX1" fmla="*/ 28107 w 316158"/>
                <a:gd name="connsiteY1" fmla="*/ 0 h 56213"/>
                <a:gd name="connsiteX2" fmla="*/ 0 w 316158"/>
                <a:gd name="connsiteY2" fmla="*/ 28107 h 56213"/>
                <a:gd name="connsiteX3" fmla="*/ 28107 w 316158"/>
                <a:gd name="connsiteY3" fmla="*/ 56213 h 56213"/>
                <a:gd name="connsiteX4" fmla="*/ 288052 w 316158"/>
                <a:gd name="connsiteY4" fmla="*/ 56213 h 56213"/>
                <a:gd name="connsiteX5" fmla="*/ 316159 w 316158"/>
                <a:gd name="connsiteY5" fmla="*/ 28107 h 56213"/>
                <a:gd name="connsiteX6" fmla="*/ 288052 w 316158"/>
                <a:gd name="connsiteY6" fmla="*/ 0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158" h="56213">
                  <a:moveTo>
                    <a:pt x="288052" y="0"/>
                  </a:moveTo>
                  <a:lnTo>
                    <a:pt x="28107" y="0"/>
                  </a:lnTo>
                  <a:cubicBezTo>
                    <a:pt x="12607" y="0"/>
                    <a:pt x="0" y="12608"/>
                    <a:pt x="0" y="28107"/>
                  </a:cubicBezTo>
                  <a:cubicBezTo>
                    <a:pt x="0" y="43605"/>
                    <a:pt x="12607" y="56213"/>
                    <a:pt x="28107" y="56213"/>
                  </a:cubicBezTo>
                  <a:lnTo>
                    <a:pt x="288052" y="56213"/>
                  </a:lnTo>
                  <a:cubicBezTo>
                    <a:pt x="303551" y="56213"/>
                    <a:pt x="316159" y="43605"/>
                    <a:pt x="316159" y="28107"/>
                  </a:cubicBezTo>
                  <a:cubicBezTo>
                    <a:pt x="316159" y="12608"/>
                    <a:pt x="303631" y="0"/>
                    <a:pt x="288052" y="0"/>
                  </a:cubicBezTo>
                  <a:close/>
                </a:path>
              </a:pathLst>
            </a:custGeom>
            <a:grpFill/>
            <a:ln w="8027" cap="flat">
              <a:noFill/>
              <a:prstDash val="solid"/>
              <a:miter/>
            </a:ln>
          </p:spPr>
          <p:txBody>
            <a:bodyPr rtlCol="0" anchor="ctr">
              <a:noAutofit/>
            </a:bodyPr>
            <a:lstStyle/>
            <a:p>
              <a:endParaRPr lang="zh-CN" altLang="en-US"/>
            </a:p>
          </p:txBody>
        </p:sp>
        <p:sp>
          <p:nvSpPr>
            <p:cNvPr id="127" name="任意多边形: 形状 126"/>
            <p:cNvSpPr/>
            <p:nvPr/>
          </p:nvSpPr>
          <p:spPr>
            <a:xfrm>
              <a:off x="3921832" y="-4189005"/>
              <a:ext cx="316158" cy="56213"/>
            </a:xfrm>
            <a:custGeom>
              <a:avLst/>
              <a:gdLst>
                <a:gd name="connsiteX0" fmla="*/ 288052 w 316158"/>
                <a:gd name="connsiteY0" fmla="*/ 0 h 56213"/>
                <a:gd name="connsiteX1" fmla="*/ 28107 w 316158"/>
                <a:gd name="connsiteY1" fmla="*/ 0 h 56213"/>
                <a:gd name="connsiteX2" fmla="*/ 0 w 316158"/>
                <a:gd name="connsiteY2" fmla="*/ 28107 h 56213"/>
                <a:gd name="connsiteX3" fmla="*/ 28107 w 316158"/>
                <a:gd name="connsiteY3" fmla="*/ 56213 h 56213"/>
                <a:gd name="connsiteX4" fmla="*/ 288052 w 316158"/>
                <a:gd name="connsiteY4" fmla="*/ 56213 h 56213"/>
                <a:gd name="connsiteX5" fmla="*/ 316159 w 316158"/>
                <a:gd name="connsiteY5" fmla="*/ 28107 h 56213"/>
                <a:gd name="connsiteX6" fmla="*/ 288052 w 316158"/>
                <a:gd name="connsiteY6" fmla="*/ 0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158" h="56213">
                  <a:moveTo>
                    <a:pt x="288052" y="0"/>
                  </a:moveTo>
                  <a:lnTo>
                    <a:pt x="28107" y="0"/>
                  </a:lnTo>
                  <a:cubicBezTo>
                    <a:pt x="12607" y="0"/>
                    <a:pt x="0" y="12608"/>
                    <a:pt x="0" y="28107"/>
                  </a:cubicBezTo>
                  <a:cubicBezTo>
                    <a:pt x="0" y="43605"/>
                    <a:pt x="12607" y="56213"/>
                    <a:pt x="28107" y="56213"/>
                  </a:cubicBezTo>
                  <a:lnTo>
                    <a:pt x="288052" y="56213"/>
                  </a:lnTo>
                  <a:cubicBezTo>
                    <a:pt x="303551" y="56213"/>
                    <a:pt x="316159" y="43605"/>
                    <a:pt x="316159" y="28107"/>
                  </a:cubicBezTo>
                  <a:cubicBezTo>
                    <a:pt x="316159" y="12608"/>
                    <a:pt x="303551" y="0"/>
                    <a:pt x="288052" y="0"/>
                  </a:cubicBezTo>
                  <a:close/>
                </a:path>
              </a:pathLst>
            </a:custGeom>
            <a:grpFill/>
            <a:ln w="8027" cap="flat">
              <a:noFill/>
              <a:prstDash val="solid"/>
              <a:miter/>
            </a:ln>
          </p:spPr>
          <p:txBody>
            <a:bodyPr rtlCol="0" anchor="ctr">
              <a:noAutofit/>
            </a:bodyPr>
            <a:lstStyle/>
            <a:p>
              <a:endParaRPr lang="zh-CN" altLang="en-US"/>
            </a:p>
          </p:txBody>
        </p:sp>
        <p:sp>
          <p:nvSpPr>
            <p:cNvPr id="128" name="任意多边形: 形状 127"/>
            <p:cNvSpPr/>
            <p:nvPr/>
          </p:nvSpPr>
          <p:spPr>
            <a:xfrm>
              <a:off x="4332428" y="-4189005"/>
              <a:ext cx="316159" cy="56213"/>
            </a:xfrm>
            <a:custGeom>
              <a:avLst/>
              <a:gdLst>
                <a:gd name="connsiteX0" fmla="*/ 288053 w 316159"/>
                <a:gd name="connsiteY0" fmla="*/ 0 h 56213"/>
                <a:gd name="connsiteX1" fmla="*/ 28107 w 316159"/>
                <a:gd name="connsiteY1" fmla="*/ 0 h 56213"/>
                <a:gd name="connsiteX2" fmla="*/ 0 w 316159"/>
                <a:gd name="connsiteY2" fmla="*/ 28107 h 56213"/>
                <a:gd name="connsiteX3" fmla="*/ 28107 w 316159"/>
                <a:gd name="connsiteY3" fmla="*/ 56213 h 56213"/>
                <a:gd name="connsiteX4" fmla="*/ 288053 w 316159"/>
                <a:gd name="connsiteY4" fmla="*/ 56213 h 56213"/>
                <a:gd name="connsiteX5" fmla="*/ 316159 w 316159"/>
                <a:gd name="connsiteY5" fmla="*/ 28107 h 56213"/>
                <a:gd name="connsiteX6" fmla="*/ 288053 w 316159"/>
                <a:gd name="connsiteY6" fmla="*/ 0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159" h="56213">
                  <a:moveTo>
                    <a:pt x="288053" y="0"/>
                  </a:moveTo>
                  <a:lnTo>
                    <a:pt x="28107" y="0"/>
                  </a:lnTo>
                  <a:cubicBezTo>
                    <a:pt x="12608" y="0"/>
                    <a:pt x="0" y="12608"/>
                    <a:pt x="0" y="28107"/>
                  </a:cubicBezTo>
                  <a:cubicBezTo>
                    <a:pt x="0" y="43605"/>
                    <a:pt x="12608" y="56213"/>
                    <a:pt x="28107" y="56213"/>
                  </a:cubicBezTo>
                  <a:lnTo>
                    <a:pt x="288053" y="56213"/>
                  </a:lnTo>
                  <a:cubicBezTo>
                    <a:pt x="303551" y="56213"/>
                    <a:pt x="316159" y="43605"/>
                    <a:pt x="316159" y="28107"/>
                  </a:cubicBezTo>
                  <a:cubicBezTo>
                    <a:pt x="316159" y="12608"/>
                    <a:pt x="303551" y="0"/>
                    <a:pt x="288053" y="0"/>
                  </a:cubicBezTo>
                  <a:close/>
                </a:path>
              </a:pathLst>
            </a:custGeom>
            <a:grpFill/>
            <a:ln w="8027" cap="flat">
              <a:noFill/>
              <a:prstDash val="solid"/>
              <a:miter/>
            </a:ln>
          </p:spPr>
          <p:txBody>
            <a:bodyPr rtlCol="0" anchor="ctr">
              <a:noAutofit/>
            </a:bodyPr>
            <a:lstStyle/>
            <a:p>
              <a:endParaRPr lang="zh-CN" altLang="en-US"/>
            </a:p>
          </p:txBody>
        </p:sp>
      </p:grpSp>
      <p:grpSp>
        <p:nvGrpSpPr>
          <p:cNvPr id="129" name="图形 33"/>
          <p:cNvGrpSpPr/>
          <p:nvPr/>
        </p:nvGrpSpPr>
        <p:grpSpPr>
          <a:xfrm>
            <a:off x="7322179" y="3157827"/>
            <a:ext cx="342081" cy="495168"/>
            <a:chOff x="3525047" y="-7978733"/>
            <a:chExt cx="1112377" cy="1610184"/>
          </a:xfrm>
          <a:solidFill>
            <a:schemeClr val="bg1"/>
          </a:solidFill>
        </p:grpSpPr>
        <p:sp>
          <p:nvSpPr>
            <p:cNvPr id="130" name="任意多边形: 形状 129"/>
            <p:cNvSpPr/>
            <p:nvPr/>
          </p:nvSpPr>
          <p:spPr>
            <a:xfrm>
              <a:off x="3525047" y="-7978733"/>
              <a:ext cx="1112377" cy="1610184"/>
            </a:xfrm>
            <a:custGeom>
              <a:avLst/>
              <a:gdLst>
                <a:gd name="connsiteX0" fmla="*/ 962609 w 1112377"/>
                <a:gd name="connsiteY0" fmla="*/ 346755 h 1610184"/>
                <a:gd name="connsiteX1" fmla="*/ 962609 w 1112377"/>
                <a:gd name="connsiteY1" fmla="*/ 217304 h 1610184"/>
                <a:gd name="connsiteX2" fmla="*/ 1035125 w 1112377"/>
                <a:gd name="connsiteY2" fmla="*/ 217304 h 1610184"/>
                <a:gd name="connsiteX3" fmla="*/ 1083468 w 1112377"/>
                <a:gd name="connsiteY3" fmla="*/ 168961 h 1610184"/>
                <a:gd name="connsiteX4" fmla="*/ 1083468 w 1112377"/>
                <a:gd name="connsiteY4" fmla="*/ 48343 h 1610184"/>
                <a:gd name="connsiteX5" fmla="*/ 1035125 w 1112377"/>
                <a:gd name="connsiteY5" fmla="*/ 0 h 1610184"/>
                <a:gd name="connsiteX6" fmla="*/ 77172 w 1112377"/>
                <a:gd name="connsiteY6" fmla="*/ 0 h 1610184"/>
                <a:gd name="connsiteX7" fmla="*/ 28830 w 1112377"/>
                <a:gd name="connsiteY7" fmla="*/ 48343 h 1610184"/>
                <a:gd name="connsiteX8" fmla="*/ 28830 w 1112377"/>
                <a:gd name="connsiteY8" fmla="*/ 168961 h 1610184"/>
                <a:gd name="connsiteX9" fmla="*/ 77172 w 1112377"/>
                <a:gd name="connsiteY9" fmla="*/ 217304 h 1610184"/>
                <a:gd name="connsiteX10" fmla="*/ 149688 w 1112377"/>
                <a:gd name="connsiteY10" fmla="*/ 217304 h 1610184"/>
                <a:gd name="connsiteX11" fmla="*/ 149688 w 1112377"/>
                <a:gd name="connsiteY11" fmla="*/ 346755 h 1610184"/>
                <a:gd name="connsiteX12" fmla="*/ 0 w 1112377"/>
                <a:gd name="connsiteY12" fmla="*/ 601882 h 1610184"/>
                <a:gd name="connsiteX13" fmla="*/ 0 w 1112377"/>
                <a:gd name="connsiteY13" fmla="*/ 1239017 h 1610184"/>
                <a:gd name="connsiteX14" fmla="*/ 371167 w 1112377"/>
                <a:gd name="connsiteY14" fmla="*/ 1610185 h 1610184"/>
                <a:gd name="connsiteX15" fmla="*/ 741210 w 1112377"/>
                <a:gd name="connsiteY15" fmla="*/ 1610185 h 1610184"/>
                <a:gd name="connsiteX16" fmla="*/ 1112377 w 1112377"/>
                <a:gd name="connsiteY16" fmla="*/ 1239017 h 1610184"/>
                <a:gd name="connsiteX17" fmla="*/ 1112377 w 1112377"/>
                <a:gd name="connsiteY17" fmla="*/ 601802 h 1610184"/>
                <a:gd name="connsiteX18" fmla="*/ 962609 w 1112377"/>
                <a:gd name="connsiteY18" fmla="*/ 346755 h 1610184"/>
                <a:gd name="connsiteX19" fmla="*/ 84962 w 1112377"/>
                <a:gd name="connsiteY19" fmla="*/ 56133 h 1610184"/>
                <a:gd name="connsiteX20" fmla="*/ 1027175 w 1112377"/>
                <a:gd name="connsiteY20" fmla="*/ 56133 h 1610184"/>
                <a:gd name="connsiteX21" fmla="*/ 1027175 w 1112377"/>
                <a:gd name="connsiteY21" fmla="*/ 161091 h 1610184"/>
                <a:gd name="connsiteX22" fmla="*/ 84962 w 1112377"/>
                <a:gd name="connsiteY22" fmla="*/ 161091 h 1610184"/>
                <a:gd name="connsiteX23" fmla="*/ 84962 w 1112377"/>
                <a:gd name="connsiteY23" fmla="*/ 56133 h 1610184"/>
                <a:gd name="connsiteX24" fmla="*/ 205820 w 1112377"/>
                <a:gd name="connsiteY24" fmla="*/ 217304 h 1610184"/>
                <a:gd name="connsiteX25" fmla="*/ 906316 w 1112377"/>
                <a:gd name="connsiteY25" fmla="*/ 217304 h 1610184"/>
                <a:gd name="connsiteX26" fmla="*/ 906316 w 1112377"/>
                <a:gd name="connsiteY26" fmla="*/ 322422 h 1610184"/>
                <a:gd name="connsiteX27" fmla="*/ 819828 w 1112377"/>
                <a:gd name="connsiteY27" fmla="*/ 309333 h 1610184"/>
                <a:gd name="connsiteX28" fmla="*/ 292308 w 1112377"/>
                <a:gd name="connsiteY28" fmla="*/ 309333 h 1610184"/>
                <a:gd name="connsiteX29" fmla="*/ 205820 w 1112377"/>
                <a:gd name="connsiteY29" fmla="*/ 322422 h 1610184"/>
                <a:gd name="connsiteX30" fmla="*/ 205820 w 1112377"/>
                <a:gd name="connsiteY30" fmla="*/ 217304 h 1610184"/>
                <a:gd name="connsiteX31" fmla="*/ 1056084 w 1112377"/>
                <a:gd name="connsiteY31" fmla="*/ 1238937 h 1610184"/>
                <a:gd name="connsiteX32" fmla="*/ 741130 w 1112377"/>
                <a:gd name="connsiteY32" fmla="*/ 1553891 h 1610184"/>
                <a:gd name="connsiteX33" fmla="*/ 371087 w 1112377"/>
                <a:gd name="connsiteY33" fmla="*/ 1553891 h 1610184"/>
                <a:gd name="connsiteX34" fmla="*/ 56133 w 1112377"/>
                <a:gd name="connsiteY34" fmla="*/ 1238937 h 1610184"/>
                <a:gd name="connsiteX35" fmla="*/ 56133 w 1112377"/>
                <a:gd name="connsiteY35" fmla="*/ 601802 h 1610184"/>
                <a:gd name="connsiteX36" fmla="*/ 292308 w 1112377"/>
                <a:gd name="connsiteY36" fmla="*/ 365626 h 1610184"/>
                <a:gd name="connsiteX37" fmla="*/ 819828 w 1112377"/>
                <a:gd name="connsiteY37" fmla="*/ 365626 h 1610184"/>
                <a:gd name="connsiteX38" fmla="*/ 1056004 w 1112377"/>
                <a:gd name="connsiteY38" fmla="*/ 601802 h 1610184"/>
                <a:gd name="connsiteX39" fmla="*/ 1056004 w 1112377"/>
                <a:gd name="connsiteY39" fmla="*/ 1238937 h 1610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112377" h="1610184">
                  <a:moveTo>
                    <a:pt x="962609" y="346755"/>
                  </a:moveTo>
                  <a:lnTo>
                    <a:pt x="962609" y="217304"/>
                  </a:lnTo>
                  <a:lnTo>
                    <a:pt x="1035125" y="217304"/>
                  </a:lnTo>
                  <a:cubicBezTo>
                    <a:pt x="1061786" y="217304"/>
                    <a:pt x="1083468" y="195622"/>
                    <a:pt x="1083468" y="168961"/>
                  </a:cubicBezTo>
                  <a:lnTo>
                    <a:pt x="1083468" y="48343"/>
                  </a:lnTo>
                  <a:cubicBezTo>
                    <a:pt x="1083468" y="21682"/>
                    <a:pt x="1061786" y="0"/>
                    <a:pt x="1035125" y="0"/>
                  </a:cubicBezTo>
                  <a:lnTo>
                    <a:pt x="77172" y="0"/>
                  </a:lnTo>
                  <a:cubicBezTo>
                    <a:pt x="50511" y="0"/>
                    <a:pt x="28830" y="21682"/>
                    <a:pt x="28830" y="48343"/>
                  </a:cubicBezTo>
                  <a:lnTo>
                    <a:pt x="28830" y="168961"/>
                  </a:lnTo>
                  <a:cubicBezTo>
                    <a:pt x="28830" y="195622"/>
                    <a:pt x="50511" y="217304"/>
                    <a:pt x="77172" y="217304"/>
                  </a:cubicBezTo>
                  <a:lnTo>
                    <a:pt x="149688" y="217304"/>
                  </a:lnTo>
                  <a:lnTo>
                    <a:pt x="149688" y="346755"/>
                  </a:lnTo>
                  <a:cubicBezTo>
                    <a:pt x="60469" y="396865"/>
                    <a:pt x="0" y="492427"/>
                    <a:pt x="0" y="601882"/>
                  </a:cubicBezTo>
                  <a:lnTo>
                    <a:pt x="0" y="1239017"/>
                  </a:lnTo>
                  <a:cubicBezTo>
                    <a:pt x="0" y="1443713"/>
                    <a:pt x="166551" y="1610185"/>
                    <a:pt x="371167" y="1610185"/>
                  </a:cubicBezTo>
                  <a:lnTo>
                    <a:pt x="741210" y="1610185"/>
                  </a:lnTo>
                  <a:cubicBezTo>
                    <a:pt x="945906" y="1610185"/>
                    <a:pt x="1112377" y="1443633"/>
                    <a:pt x="1112377" y="1239017"/>
                  </a:cubicBezTo>
                  <a:lnTo>
                    <a:pt x="1112377" y="601802"/>
                  </a:lnTo>
                  <a:cubicBezTo>
                    <a:pt x="1112297" y="492347"/>
                    <a:pt x="1051828" y="396865"/>
                    <a:pt x="962609" y="346755"/>
                  </a:cubicBezTo>
                  <a:close/>
                  <a:moveTo>
                    <a:pt x="84962" y="56133"/>
                  </a:moveTo>
                  <a:lnTo>
                    <a:pt x="1027175" y="56133"/>
                  </a:lnTo>
                  <a:lnTo>
                    <a:pt x="1027175" y="161091"/>
                  </a:lnTo>
                  <a:lnTo>
                    <a:pt x="84962" y="161091"/>
                  </a:lnTo>
                  <a:lnTo>
                    <a:pt x="84962" y="56133"/>
                  </a:lnTo>
                  <a:close/>
                  <a:moveTo>
                    <a:pt x="205820" y="217304"/>
                  </a:moveTo>
                  <a:lnTo>
                    <a:pt x="906316" y="217304"/>
                  </a:lnTo>
                  <a:lnTo>
                    <a:pt x="906316" y="322422"/>
                  </a:lnTo>
                  <a:cubicBezTo>
                    <a:pt x="879013" y="313910"/>
                    <a:pt x="849943" y="309333"/>
                    <a:pt x="819828" y="309333"/>
                  </a:cubicBezTo>
                  <a:lnTo>
                    <a:pt x="292308" y="309333"/>
                  </a:lnTo>
                  <a:cubicBezTo>
                    <a:pt x="262194" y="309333"/>
                    <a:pt x="233124" y="313910"/>
                    <a:pt x="205820" y="322422"/>
                  </a:cubicBezTo>
                  <a:lnTo>
                    <a:pt x="205820" y="217304"/>
                  </a:lnTo>
                  <a:close/>
                  <a:moveTo>
                    <a:pt x="1056084" y="1238937"/>
                  </a:moveTo>
                  <a:cubicBezTo>
                    <a:pt x="1056084" y="1412636"/>
                    <a:pt x="914828" y="1553891"/>
                    <a:pt x="741130" y="1553891"/>
                  </a:cubicBezTo>
                  <a:lnTo>
                    <a:pt x="371087" y="1553891"/>
                  </a:lnTo>
                  <a:cubicBezTo>
                    <a:pt x="197388" y="1553891"/>
                    <a:pt x="56133" y="1412636"/>
                    <a:pt x="56133" y="1238937"/>
                  </a:cubicBezTo>
                  <a:lnTo>
                    <a:pt x="56133" y="601802"/>
                  </a:lnTo>
                  <a:cubicBezTo>
                    <a:pt x="56133" y="471548"/>
                    <a:pt x="162135" y="365626"/>
                    <a:pt x="292308" y="365626"/>
                  </a:cubicBezTo>
                  <a:lnTo>
                    <a:pt x="819828" y="365626"/>
                  </a:lnTo>
                  <a:cubicBezTo>
                    <a:pt x="950082" y="365626"/>
                    <a:pt x="1056004" y="471628"/>
                    <a:pt x="1056004" y="601802"/>
                  </a:cubicBezTo>
                  <a:lnTo>
                    <a:pt x="1056004" y="1238937"/>
                  </a:lnTo>
                  <a:close/>
                </a:path>
              </a:pathLst>
            </a:custGeom>
            <a:grpFill/>
            <a:ln w="8027" cap="flat">
              <a:noFill/>
              <a:prstDash val="solid"/>
              <a:miter/>
            </a:ln>
          </p:spPr>
          <p:txBody>
            <a:bodyPr rtlCol="0" anchor="ctr">
              <a:noAutofit/>
            </a:bodyPr>
            <a:lstStyle/>
            <a:p>
              <a:endParaRPr lang="zh-CN" altLang="en-US"/>
            </a:p>
          </p:txBody>
        </p:sp>
        <p:sp>
          <p:nvSpPr>
            <p:cNvPr id="167" name="任意多边形: 形状 166"/>
            <p:cNvSpPr/>
            <p:nvPr/>
          </p:nvSpPr>
          <p:spPr>
            <a:xfrm>
              <a:off x="3950661" y="-7155451"/>
              <a:ext cx="260989" cy="272954"/>
            </a:xfrm>
            <a:custGeom>
              <a:avLst/>
              <a:gdLst>
                <a:gd name="connsiteX0" fmla="*/ 158601 w 260989"/>
                <a:gd name="connsiteY0" fmla="*/ 0 h 272954"/>
                <a:gd name="connsiteX1" fmla="*/ 102388 w 260989"/>
                <a:gd name="connsiteY1" fmla="*/ 0 h 272954"/>
                <a:gd name="connsiteX2" fmla="*/ 102388 w 260989"/>
                <a:gd name="connsiteY2" fmla="*/ 108411 h 272954"/>
                <a:gd name="connsiteX3" fmla="*/ 0 w 260989"/>
                <a:gd name="connsiteY3" fmla="*/ 108411 h 272954"/>
                <a:gd name="connsiteX4" fmla="*/ 0 w 260989"/>
                <a:gd name="connsiteY4" fmla="*/ 164624 h 272954"/>
                <a:gd name="connsiteX5" fmla="*/ 102388 w 260989"/>
                <a:gd name="connsiteY5" fmla="*/ 164624 h 272954"/>
                <a:gd name="connsiteX6" fmla="*/ 102388 w 260989"/>
                <a:gd name="connsiteY6" fmla="*/ 272955 h 272954"/>
                <a:gd name="connsiteX7" fmla="*/ 158601 w 260989"/>
                <a:gd name="connsiteY7" fmla="*/ 272955 h 272954"/>
                <a:gd name="connsiteX8" fmla="*/ 158601 w 260989"/>
                <a:gd name="connsiteY8" fmla="*/ 164624 h 272954"/>
                <a:gd name="connsiteX9" fmla="*/ 260989 w 260989"/>
                <a:gd name="connsiteY9" fmla="*/ 164624 h 272954"/>
                <a:gd name="connsiteX10" fmla="*/ 260989 w 260989"/>
                <a:gd name="connsiteY10" fmla="*/ 108411 h 272954"/>
                <a:gd name="connsiteX11" fmla="*/ 158601 w 260989"/>
                <a:gd name="connsiteY11" fmla="*/ 108411 h 272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0989" h="272954">
                  <a:moveTo>
                    <a:pt x="158601" y="0"/>
                  </a:moveTo>
                  <a:lnTo>
                    <a:pt x="102388" y="0"/>
                  </a:lnTo>
                  <a:lnTo>
                    <a:pt x="102388" y="108411"/>
                  </a:lnTo>
                  <a:lnTo>
                    <a:pt x="0" y="108411"/>
                  </a:lnTo>
                  <a:lnTo>
                    <a:pt x="0" y="164624"/>
                  </a:lnTo>
                  <a:lnTo>
                    <a:pt x="102388" y="164624"/>
                  </a:lnTo>
                  <a:lnTo>
                    <a:pt x="102388" y="272955"/>
                  </a:lnTo>
                  <a:lnTo>
                    <a:pt x="158601" y="272955"/>
                  </a:lnTo>
                  <a:lnTo>
                    <a:pt x="158601" y="164624"/>
                  </a:lnTo>
                  <a:lnTo>
                    <a:pt x="260989" y="164624"/>
                  </a:lnTo>
                  <a:lnTo>
                    <a:pt x="260989" y="108411"/>
                  </a:lnTo>
                  <a:lnTo>
                    <a:pt x="158601" y="108411"/>
                  </a:lnTo>
                  <a:close/>
                </a:path>
              </a:pathLst>
            </a:custGeom>
            <a:grpFill/>
            <a:ln w="8027" cap="flat">
              <a:noFill/>
              <a:prstDash val="solid"/>
              <a:miter/>
            </a:ln>
          </p:spPr>
          <p:txBody>
            <a:bodyPr rtlCol="0" anchor="ctr">
              <a:noAutofit/>
            </a:bodyPr>
            <a:lstStyle/>
            <a:p>
              <a:endParaRPr lang="zh-CN" altLang="en-US"/>
            </a:p>
          </p:txBody>
        </p:sp>
        <p:sp>
          <p:nvSpPr>
            <p:cNvPr id="168" name="任意多边形: 形状 167"/>
            <p:cNvSpPr/>
            <p:nvPr/>
          </p:nvSpPr>
          <p:spPr>
            <a:xfrm>
              <a:off x="3812136" y="-7284420"/>
              <a:ext cx="538039" cy="530812"/>
            </a:xfrm>
            <a:custGeom>
              <a:avLst/>
              <a:gdLst>
                <a:gd name="connsiteX0" fmla="*/ 269020 w 538039"/>
                <a:gd name="connsiteY0" fmla="*/ 0 h 530812"/>
                <a:gd name="connsiteX1" fmla="*/ 0 w 538039"/>
                <a:gd name="connsiteY1" fmla="*/ 265406 h 530812"/>
                <a:gd name="connsiteX2" fmla="*/ 269020 w 538039"/>
                <a:gd name="connsiteY2" fmla="*/ 530812 h 530812"/>
                <a:gd name="connsiteX3" fmla="*/ 538040 w 538039"/>
                <a:gd name="connsiteY3" fmla="*/ 265406 h 530812"/>
                <a:gd name="connsiteX4" fmla="*/ 269020 w 538039"/>
                <a:gd name="connsiteY4" fmla="*/ 0 h 530812"/>
                <a:gd name="connsiteX5" fmla="*/ 269020 w 538039"/>
                <a:gd name="connsiteY5" fmla="*/ 474680 h 530812"/>
                <a:gd name="connsiteX6" fmla="*/ 56213 w 538039"/>
                <a:gd name="connsiteY6" fmla="*/ 265487 h 530812"/>
                <a:gd name="connsiteX7" fmla="*/ 269020 w 538039"/>
                <a:gd name="connsiteY7" fmla="*/ 56293 h 530812"/>
                <a:gd name="connsiteX8" fmla="*/ 481827 w 538039"/>
                <a:gd name="connsiteY8" fmla="*/ 265487 h 530812"/>
                <a:gd name="connsiteX9" fmla="*/ 269020 w 538039"/>
                <a:gd name="connsiteY9" fmla="*/ 474680 h 530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8039" h="530812">
                  <a:moveTo>
                    <a:pt x="269020" y="0"/>
                  </a:moveTo>
                  <a:cubicBezTo>
                    <a:pt x="120698" y="0"/>
                    <a:pt x="0" y="119091"/>
                    <a:pt x="0" y="265406"/>
                  </a:cubicBezTo>
                  <a:cubicBezTo>
                    <a:pt x="0" y="411801"/>
                    <a:pt x="120698" y="530812"/>
                    <a:pt x="269020" y="530812"/>
                  </a:cubicBezTo>
                  <a:cubicBezTo>
                    <a:pt x="417342" y="530812"/>
                    <a:pt x="538040" y="411721"/>
                    <a:pt x="538040" y="265406"/>
                  </a:cubicBezTo>
                  <a:cubicBezTo>
                    <a:pt x="538040" y="119091"/>
                    <a:pt x="417342" y="0"/>
                    <a:pt x="269020" y="0"/>
                  </a:cubicBezTo>
                  <a:close/>
                  <a:moveTo>
                    <a:pt x="269020" y="474680"/>
                  </a:moveTo>
                  <a:cubicBezTo>
                    <a:pt x="151695" y="474680"/>
                    <a:pt x="56213" y="380804"/>
                    <a:pt x="56213" y="265487"/>
                  </a:cubicBezTo>
                  <a:cubicBezTo>
                    <a:pt x="56213" y="150169"/>
                    <a:pt x="151695" y="56293"/>
                    <a:pt x="269020" y="56293"/>
                  </a:cubicBezTo>
                  <a:cubicBezTo>
                    <a:pt x="386345" y="56293"/>
                    <a:pt x="481827" y="150169"/>
                    <a:pt x="481827" y="265487"/>
                  </a:cubicBezTo>
                  <a:cubicBezTo>
                    <a:pt x="481827" y="380804"/>
                    <a:pt x="386345" y="474680"/>
                    <a:pt x="269020" y="474680"/>
                  </a:cubicBezTo>
                  <a:close/>
                </a:path>
              </a:pathLst>
            </a:custGeom>
            <a:grpFill/>
            <a:ln w="8027" cap="flat">
              <a:noFill/>
              <a:prstDash val="solid"/>
              <a:miter/>
            </a:ln>
          </p:spPr>
          <p:txBody>
            <a:bodyPr rtlCol="0" anchor="ctr">
              <a:noAutofit/>
            </a:bodyPr>
            <a:lstStyle/>
            <a:p>
              <a:endParaRPr lang="zh-CN" altLang="en-US"/>
            </a:p>
          </p:txBody>
        </p:sp>
      </p:grpSp>
      <p:grpSp>
        <p:nvGrpSpPr>
          <p:cNvPr id="169" name="图形 33"/>
          <p:cNvGrpSpPr/>
          <p:nvPr/>
        </p:nvGrpSpPr>
        <p:grpSpPr>
          <a:xfrm>
            <a:off x="10060588" y="3143925"/>
            <a:ext cx="413747" cy="522973"/>
            <a:chOff x="721940" y="-2750190"/>
            <a:chExt cx="1264232" cy="1597978"/>
          </a:xfrm>
          <a:solidFill>
            <a:schemeClr val="bg1"/>
          </a:solidFill>
        </p:grpSpPr>
        <p:sp>
          <p:nvSpPr>
            <p:cNvPr id="170" name="任意多边形: 形状 169"/>
            <p:cNvSpPr/>
            <p:nvPr/>
          </p:nvSpPr>
          <p:spPr>
            <a:xfrm>
              <a:off x="826898" y="-2300084"/>
              <a:ext cx="1159274" cy="1147871"/>
            </a:xfrm>
            <a:custGeom>
              <a:avLst/>
              <a:gdLst>
                <a:gd name="connsiteX0" fmla="*/ 1025970 w 1159274"/>
                <a:gd name="connsiteY0" fmla="*/ 398952 h 1147871"/>
                <a:gd name="connsiteX1" fmla="*/ 931371 w 1159274"/>
                <a:gd name="connsiteY1" fmla="*/ 438141 h 1147871"/>
                <a:gd name="connsiteX2" fmla="*/ 815411 w 1159274"/>
                <a:gd name="connsiteY2" fmla="*/ 371167 h 1147871"/>
                <a:gd name="connsiteX3" fmla="*/ 721857 w 1159274"/>
                <a:gd name="connsiteY3" fmla="*/ 409151 h 1147871"/>
                <a:gd name="connsiteX4" fmla="*/ 603327 w 1159274"/>
                <a:gd name="connsiteY4" fmla="*/ 340170 h 1147871"/>
                <a:gd name="connsiteX5" fmla="*/ 524870 w 1159274"/>
                <a:gd name="connsiteY5" fmla="*/ 364743 h 1147871"/>
                <a:gd name="connsiteX6" fmla="*/ 524870 w 1159274"/>
                <a:gd name="connsiteY6" fmla="*/ 132101 h 1147871"/>
                <a:gd name="connsiteX7" fmla="*/ 392367 w 1159274"/>
                <a:gd name="connsiteY7" fmla="*/ 0 h 1147871"/>
                <a:gd name="connsiteX8" fmla="*/ 259865 w 1159274"/>
                <a:gd name="connsiteY8" fmla="*/ 132101 h 1147871"/>
                <a:gd name="connsiteX9" fmla="*/ 259865 w 1159274"/>
                <a:gd name="connsiteY9" fmla="*/ 679296 h 1147871"/>
                <a:gd name="connsiteX10" fmla="*/ 227663 w 1159274"/>
                <a:gd name="connsiteY10" fmla="*/ 647414 h 1147871"/>
                <a:gd name="connsiteX11" fmla="*/ 39189 w 1159274"/>
                <a:gd name="connsiteY11" fmla="*/ 647414 h 1147871"/>
                <a:gd name="connsiteX12" fmla="*/ 0 w 1159274"/>
                <a:gd name="connsiteY12" fmla="*/ 740969 h 1147871"/>
                <a:gd name="connsiteX13" fmla="*/ 39269 w 1159274"/>
                <a:gd name="connsiteY13" fmla="*/ 834524 h 1147871"/>
                <a:gd name="connsiteX14" fmla="*/ 349967 w 1159274"/>
                <a:gd name="connsiteY14" fmla="*/ 1140966 h 1147871"/>
                <a:gd name="connsiteX15" fmla="*/ 369722 w 1159274"/>
                <a:gd name="connsiteY15" fmla="*/ 1147872 h 1147871"/>
                <a:gd name="connsiteX16" fmla="*/ 371247 w 1159274"/>
                <a:gd name="connsiteY16" fmla="*/ 1146587 h 1147871"/>
                <a:gd name="connsiteX17" fmla="*/ 1026371 w 1159274"/>
                <a:gd name="connsiteY17" fmla="*/ 1146587 h 1147871"/>
                <a:gd name="connsiteX18" fmla="*/ 1159275 w 1159274"/>
                <a:gd name="connsiteY18" fmla="*/ 1016815 h 1147871"/>
                <a:gd name="connsiteX19" fmla="*/ 1159275 w 1159274"/>
                <a:gd name="connsiteY19" fmla="*/ 793488 h 1147871"/>
                <a:gd name="connsiteX20" fmla="*/ 1159275 w 1159274"/>
                <a:gd name="connsiteY20" fmla="*/ 772207 h 1147871"/>
                <a:gd name="connsiteX21" fmla="*/ 1159275 w 1159274"/>
                <a:gd name="connsiteY21" fmla="*/ 531053 h 1147871"/>
                <a:gd name="connsiteX22" fmla="*/ 1025970 w 1159274"/>
                <a:gd name="connsiteY22" fmla="*/ 398952 h 1147871"/>
                <a:gd name="connsiteX23" fmla="*/ 1103062 w 1159274"/>
                <a:gd name="connsiteY23" fmla="*/ 1016895 h 1147871"/>
                <a:gd name="connsiteX24" fmla="*/ 1026371 w 1159274"/>
                <a:gd name="connsiteY24" fmla="*/ 1090454 h 1147871"/>
                <a:gd name="connsiteX25" fmla="*/ 381125 w 1159274"/>
                <a:gd name="connsiteY25" fmla="*/ 1090454 h 1147871"/>
                <a:gd name="connsiteX26" fmla="*/ 78779 w 1159274"/>
                <a:gd name="connsiteY26" fmla="*/ 793408 h 1147871"/>
                <a:gd name="connsiteX27" fmla="*/ 56293 w 1159274"/>
                <a:gd name="connsiteY27" fmla="*/ 740488 h 1147871"/>
                <a:gd name="connsiteX28" fmla="*/ 78859 w 1159274"/>
                <a:gd name="connsiteY28" fmla="*/ 687246 h 1147871"/>
                <a:gd name="connsiteX29" fmla="*/ 188475 w 1159274"/>
                <a:gd name="connsiteY29" fmla="*/ 687406 h 1147871"/>
                <a:gd name="connsiteX30" fmla="*/ 268618 w 1159274"/>
                <a:gd name="connsiteY30" fmla="*/ 766506 h 1147871"/>
                <a:gd name="connsiteX31" fmla="*/ 269823 w 1159274"/>
                <a:gd name="connsiteY31" fmla="*/ 767470 h 1147871"/>
                <a:gd name="connsiteX32" fmla="*/ 272874 w 1159274"/>
                <a:gd name="connsiteY32" fmla="*/ 769959 h 1147871"/>
                <a:gd name="connsiteX33" fmla="*/ 275123 w 1159274"/>
                <a:gd name="connsiteY33" fmla="*/ 771163 h 1147871"/>
                <a:gd name="connsiteX34" fmla="*/ 277773 w 1159274"/>
                <a:gd name="connsiteY34" fmla="*/ 772529 h 1147871"/>
                <a:gd name="connsiteX35" fmla="*/ 280503 w 1159274"/>
                <a:gd name="connsiteY35" fmla="*/ 773412 h 1147871"/>
                <a:gd name="connsiteX36" fmla="*/ 282993 w 1159274"/>
                <a:gd name="connsiteY36" fmla="*/ 774135 h 1147871"/>
                <a:gd name="connsiteX37" fmla="*/ 286767 w 1159274"/>
                <a:gd name="connsiteY37" fmla="*/ 774537 h 1147871"/>
                <a:gd name="connsiteX38" fmla="*/ 288373 w 1159274"/>
                <a:gd name="connsiteY38" fmla="*/ 774697 h 1147871"/>
                <a:gd name="connsiteX39" fmla="*/ 288453 w 1159274"/>
                <a:gd name="connsiteY39" fmla="*/ 774697 h 1147871"/>
                <a:gd name="connsiteX40" fmla="*/ 293914 w 1159274"/>
                <a:gd name="connsiteY40" fmla="*/ 774135 h 1147871"/>
                <a:gd name="connsiteX41" fmla="*/ 296484 w 1159274"/>
                <a:gd name="connsiteY41" fmla="*/ 773332 h 1147871"/>
                <a:gd name="connsiteX42" fmla="*/ 299214 w 1159274"/>
                <a:gd name="connsiteY42" fmla="*/ 772529 h 1147871"/>
                <a:gd name="connsiteX43" fmla="*/ 302507 w 1159274"/>
                <a:gd name="connsiteY43" fmla="*/ 770762 h 1147871"/>
                <a:gd name="connsiteX44" fmla="*/ 304033 w 1159274"/>
                <a:gd name="connsiteY44" fmla="*/ 769879 h 1147871"/>
                <a:gd name="connsiteX45" fmla="*/ 308289 w 1159274"/>
                <a:gd name="connsiteY45" fmla="*/ 766345 h 1147871"/>
                <a:gd name="connsiteX46" fmla="*/ 308369 w 1159274"/>
                <a:gd name="connsiteY46" fmla="*/ 766265 h 1147871"/>
                <a:gd name="connsiteX47" fmla="*/ 309333 w 1159274"/>
                <a:gd name="connsiteY47" fmla="*/ 765061 h 1147871"/>
                <a:gd name="connsiteX48" fmla="*/ 311822 w 1159274"/>
                <a:gd name="connsiteY48" fmla="*/ 762009 h 1147871"/>
                <a:gd name="connsiteX49" fmla="*/ 313027 w 1159274"/>
                <a:gd name="connsiteY49" fmla="*/ 759760 h 1147871"/>
                <a:gd name="connsiteX50" fmla="*/ 314392 w 1159274"/>
                <a:gd name="connsiteY50" fmla="*/ 757110 h 1147871"/>
                <a:gd name="connsiteX51" fmla="*/ 315275 w 1159274"/>
                <a:gd name="connsiteY51" fmla="*/ 754380 h 1147871"/>
                <a:gd name="connsiteX52" fmla="*/ 315998 w 1159274"/>
                <a:gd name="connsiteY52" fmla="*/ 751891 h 1147871"/>
                <a:gd name="connsiteX53" fmla="*/ 316239 w 1159274"/>
                <a:gd name="connsiteY53" fmla="*/ 748036 h 1147871"/>
                <a:gd name="connsiteX54" fmla="*/ 316239 w 1159274"/>
                <a:gd name="connsiteY54" fmla="*/ 746510 h 1147871"/>
                <a:gd name="connsiteX55" fmla="*/ 316239 w 1159274"/>
                <a:gd name="connsiteY55" fmla="*/ 132101 h 1147871"/>
                <a:gd name="connsiteX56" fmla="*/ 392528 w 1159274"/>
                <a:gd name="connsiteY56" fmla="*/ 56213 h 1147871"/>
                <a:gd name="connsiteX57" fmla="*/ 468817 w 1159274"/>
                <a:gd name="connsiteY57" fmla="*/ 132101 h 1147871"/>
                <a:gd name="connsiteX58" fmla="*/ 468817 w 1159274"/>
                <a:gd name="connsiteY58" fmla="*/ 472270 h 1147871"/>
                <a:gd name="connsiteX59" fmla="*/ 468817 w 1159274"/>
                <a:gd name="connsiteY59" fmla="*/ 534185 h 1147871"/>
                <a:gd name="connsiteX60" fmla="*/ 468817 w 1159274"/>
                <a:gd name="connsiteY60" fmla="*/ 555385 h 1147871"/>
                <a:gd name="connsiteX61" fmla="*/ 496924 w 1159274"/>
                <a:gd name="connsiteY61" fmla="*/ 583492 h 1147871"/>
                <a:gd name="connsiteX62" fmla="*/ 525031 w 1159274"/>
                <a:gd name="connsiteY62" fmla="*/ 555385 h 1147871"/>
                <a:gd name="connsiteX63" fmla="*/ 525031 w 1159274"/>
                <a:gd name="connsiteY63" fmla="*/ 534185 h 1147871"/>
                <a:gd name="connsiteX64" fmla="*/ 525031 w 1159274"/>
                <a:gd name="connsiteY64" fmla="*/ 472270 h 1147871"/>
                <a:gd name="connsiteX65" fmla="*/ 601320 w 1159274"/>
                <a:gd name="connsiteY65" fmla="*/ 396383 h 1147871"/>
                <a:gd name="connsiteX66" fmla="*/ 677609 w 1159274"/>
                <a:gd name="connsiteY66" fmla="*/ 472270 h 1147871"/>
                <a:gd name="connsiteX67" fmla="*/ 677609 w 1159274"/>
                <a:gd name="connsiteY67" fmla="*/ 503187 h 1147871"/>
                <a:gd name="connsiteX68" fmla="*/ 677609 w 1159274"/>
                <a:gd name="connsiteY68" fmla="*/ 555385 h 1147871"/>
                <a:gd name="connsiteX69" fmla="*/ 705716 w 1159274"/>
                <a:gd name="connsiteY69" fmla="*/ 583492 h 1147871"/>
                <a:gd name="connsiteX70" fmla="*/ 733822 w 1159274"/>
                <a:gd name="connsiteY70" fmla="*/ 555385 h 1147871"/>
                <a:gd name="connsiteX71" fmla="*/ 733822 w 1159274"/>
                <a:gd name="connsiteY71" fmla="*/ 503187 h 1147871"/>
                <a:gd name="connsiteX72" fmla="*/ 810111 w 1159274"/>
                <a:gd name="connsiteY72" fmla="*/ 427300 h 1147871"/>
                <a:gd name="connsiteX73" fmla="*/ 886401 w 1159274"/>
                <a:gd name="connsiteY73" fmla="*/ 503187 h 1147871"/>
                <a:gd name="connsiteX74" fmla="*/ 886401 w 1159274"/>
                <a:gd name="connsiteY74" fmla="*/ 531053 h 1147871"/>
                <a:gd name="connsiteX75" fmla="*/ 886401 w 1159274"/>
                <a:gd name="connsiteY75" fmla="*/ 555385 h 1147871"/>
                <a:gd name="connsiteX76" fmla="*/ 914507 w 1159274"/>
                <a:gd name="connsiteY76" fmla="*/ 583492 h 1147871"/>
                <a:gd name="connsiteX77" fmla="*/ 942614 w 1159274"/>
                <a:gd name="connsiteY77" fmla="*/ 555385 h 1147871"/>
                <a:gd name="connsiteX78" fmla="*/ 942614 w 1159274"/>
                <a:gd name="connsiteY78" fmla="*/ 531053 h 1147871"/>
                <a:gd name="connsiteX79" fmla="*/ 1022918 w 1159274"/>
                <a:gd name="connsiteY79" fmla="*/ 455166 h 1147871"/>
                <a:gd name="connsiteX80" fmla="*/ 1103223 w 1159274"/>
                <a:gd name="connsiteY80" fmla="*/ 531053 h 1147871"/>
                <a:gd name="connsiteX81" fmla="*/ 1103223 w 1159274"/>
                <a:gd name="connsiteY81" fmla="*/ 772207 h 1147871"/>
                <a:gd name="connsiteX82" fmla="*/ 1103223 w 1159274"/>
                <a:gd name="connsiteY82" fmla="*/ 793488 h 1147871"/>
                <a:gd name="connsiteX83" fmla="*/ 1103223 w 1159274"/>
                <a:gd name="connsiteY83" fmla="*/ 1016895 h 1147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1159274" h="1147871">
                  <a:moveTo>
                    <a:pt x="1025970" y="398952"/>
                  </a:moveTo>
                  <a:cubicBezTo>
                    <a:pt x="988949" y="398952"/>
                    <a:pt x="955543" y="413969"/>
                    <a:pt x="931371" y="438141"/>
                  </a:cubicBezTo>
                  <a:cubicBezTo>
                    <a:pt x="908404" y="398150"/>
                    <a:pt x="865120" y="371167"/>
                    <a:pt x="815411" y="371167"/>
                  </a:cubicBezTo>
                  <a:cubicBezTo>
                    <a:pt x="778953" y="371167"/>
                    <a:pt x="745948" y="385702"/>
                    <a:pt x="721857" y="409151"/>
                  </a:cubicBezTo>
                  <a:cubicBezTo>
                    <a:pt x="699211" y="368116"/>
                    <a:pt x="653919" y="340170"/>
                    <a:pt x="603327" y="340170"/>
                  </a:cubicBezTo>
                  <a:cubicBezTo>
                    <a:pt x="574498" y="340170"/>
                    <a:pt x="548961" y="349324"/>
                    <a:pt x="524870" y="364743"/>
                  </a:cubicBezTo>
                  <a:lnTo>
                    <a:pt x="524870" y="132101"/>
                  </a:lnTo>
                  <a:cubicBezTo>
                    <a:pt x="524870" y="59265"/>
                    <a:pt x="466007" y="0"/>
                    <a:pt x="392367" y="0"/>
                  </a:cubicBezTo>
                  <a:cubicBezTo>
                    <a:pt x="318728" y="0"/>
                    <a:pt x="259865" y="59265"/>
                    <a:pt x="259865" y="132101"/>
                  </a:cubicBezTo>
                  <a:lnTo>
                    <a:pt x="259865" y="679296"/>
                  </a:lnTo>
                  <a:lnTo>
                    <a:pt x="227663" y="647414"/>
                  </a:lnTo>
                  <a:cubicBezTo>
                    <a:pt x="175706" y="596180"/>
                    <a:pt x="91226" y="596180"/>
                    <a:pt x="39189" y="647414"/>
                  </a:cubicBezTo>
                  <a:cubicBezTo>
                    <a:pt x="13893" y="672389"/>
                    <a:pt x="0" y="705635"/>
                    <a:pt x="0" y="740969"/>
                  </a:cubicBezTo>
                  <a:cubicBezTo>
                    <a:pt x="0" y="776303"/>
                    <a:pt x="13973" y="809549"/>
                    <a:pt x="39269" y="834524"/>
                  </a:cubicBezTo>
                  <a:lnTo>
                    <a:pt x="349967" y="1140966"/>
                  </a:lnTo>
                  <a:cubicBezTo>
                    <a:pt x="355428" y="1146346"/>
                    <a:pt x="362575" y="1147872"/>
                    <a:pt x="369722" y="1147872"/>
                  </a:cubicBezTo>
                  <a:cubicBezTo>
                    <a:pt x="370204" y="1147872"/>
                    <a:pt x="370766" y="1146587"/>
                    <a:pt x="371247" y="1146587"/>
                  </a:cubicBezTo>
                  <a:lnTo>
                    <a:pt x="1026371" y="1146587"/>
                  </a:lnTo>
                  <a:cubicBezTo>
                    <a:pt x="1100010" y="1146587"/>
                    <a:pt x="1159275" y="1089651"/>
                    <a:pt x="1159275" y="1016815"/>
                  </a:cubicBezTo>
                  <a:lnTo>
                    <a:pt x="1159275" y="793488"/>
                  </a:lnTo>
                  <a:lnTo>
                    <a:pt x="1159275" y="772207"/>
                  </a:lnTo>
                  <a:lnTo>
                    <a:pt x="1159275" y="531053"/>
                  </a:lnTo>
                  <a:cubicBezTo>
                    <a:pt x="1159275" y="458217"/>
                    <a:pt x="1099689" y="398952"/>
                    <a:pt x="1025970" y="398952"/>
                  </a:cubicBezTo>
                  <a:close/>
                  <a:moveTo>
                    <a:pt x="1103062" y="1016895"/>
                  </a:moveTo>
                  <a:cubicBezTo>
                    <a:pt x="1103062" y="1058734"/>
                    <a:pt x="1069013" y="1090454"/>
                    <a:pt x="1026371" y="1090454"/>
                  </a:cubicBezTo>
                  <a:lnTo>
                    <a:pt x="381125" y="1090454"/>
                  </a:lnTo>
                  <a:lnTo>
                    <a:pt x="78779" y="793408"/>
                  </a:lnTo>
                  <a:cubicBezTo>
                    <a:pt x="64244" y="779114"/>
                    <a:pt x="56293" y="760644"/>
                    <a:pt x="56293" y="740488"/>
                  </a:cubicBezTo>
                  <a:cubicBezTo>
                    <a:pt x="56293" y="720251"/>
                    <a:pt x="64324" y="701620"/>
                    <a:pt x="78859" y="687246"/>
                  </a:cubicBezTo>
                  <a:cubicBezTo>
                    <a:pt x="109053" y="657453"/>
                    <a:pt x="158280" y="657613"/>
                    <a:pt x="188475" y="687406"/>
                  </a:cubicBezTo>
                  <a:lnTo>
                    <a:pt x="268618" y="766506"/>
                  </a:lnTo>
                  <a:cubicBezTo>
                    <a:pt x="269020" y="766827"/>
                    <a:pt x="269421" y="767148"/>
                    <a:pt x="269823" y="767470"/>
                  </a:cubicBezTo>
                  <a:cubicBezTo>
                    <a:pt x="270787" y="768353"/>
                    <a:pt x="271750" y="769236"/>
                    <a:pt x="272874" y="769959"/>
                  </a:cubicBezTo>
                  <a:cubicBezTo>
                    <a:pt x="273597" y="770441"/>
                    <a:pt x="274320" y="770762"/>
                    <a:pt x="275123" y="771163"/>
                  </a:cubicBezTo>
                  <a:cubicBezTo>
                    <a:pt x="276006" y="771646"/>
                    <a:pt x="276809" y="772128"/>
                    <a:pt x="277773" y="772529"/>
                  </a:cubicBezTo>
                  <a:cubicBezTo>
                    <a:pt x="278656" y="772930"/>
                    <a:pt x="279620" y="773091"/>
                    <a:pt x="280503" y="773412"/>
                  </a:cubicBezTo>
                  <a:cubicBezTo>
                    <a:pt x="281306" y="773653"/>
                    <a:pt x="282190" y="773974"/>
                    <a:pt x="282993" y="774135"/>
                  </a:cubicBezTo>
                  <a:cubicBezTo>
                    <a:pt x="284197" y="774376"/>
                    <a:pt x="285482" y="774456"/>
                    <a:pt x="286767" y="774537"/>
                  </a:cubicBezTo>
                  <a:cubicBezTo>
                    <a:pt x="287329" y="774537"/>
                    <a:pt x="287811" y="774697"/>
                    <a:pt x="288373" y="774697"/>
                  </a:cubicBezTo>
                  <a:cubicBezTo>
                    <a:pt x="288373" y="774697"/>
                    <a:pt x="288453" y="774697"/>
                    <a:pt x="288453" y="774697"/>
                  </a:cubicBezTo>
                  <a:cubicBezTo>
                    <a:pt x="290301" y="774697"/>
                    <a:pt x="292148" y="774537"/>
                    <a:pt x="293914" y="774135"/>
                  </a:cubicBezTo>
                  <a:cubicBezTo>
                    <a:pt x="294798" y="773974"/>
                    <a:pt x="295601" y="773653"/>
                    <a:pt x="296484" y="773332"/>
                  </a:cubicBezTo>
                  <a:cubicBezTo>
                    <a:pt x="297367" y="773091"/>
                    <a:pt x="298331" y="772850"/>
                    <a:pt x="299214" y="772529"/>
                  </a:cubicBezTo>
                  <a:cubicBezTo>
                    <a:pt x="300339" y="772047"/>
                    <a:pt x="301463" y="771405"/>
                    <a:pt x="302507" y="770762"/>
                  </a:cubicBezTo>
                  <a:cubicBezTo>
                    <a:pt x="302989" y="770441"/>
                    <a:pt x="303551" y="770280"/>
                    <a:pt x="304033" y="769879"/>
                  </a:cubicBezTo>
                  <a:cubicBezTo>
                    <a:pt x="305558" y="768835"/>
                    <a:pt x="307004" y="767630"/>
                    <a:pt x="308289" y="766345"/>
                  </a:cubicBezTo>
                  <a:cubicBezTo>
                    <a:pt x="308289" y="766345"/>
                    <a:pt x="308369" y="766345"/>
                    <a:pt x="308369" y="766265"/>
                  </a:cubicBezTo>
                  <a:cubicBezTo>
                    <a:pt x="308770" y="765864"/>
                    <a:pt x="309011" y="765462"/>
                    <a:pt x="309333" y="765061"/>
                  </a:cubicBezTo>
                  <a:cubicBezTo>
                    <a:pt x="310216" y="764097"/>
                    <a:pt x="311099" y="763133"/>
                    <a:pt x="311822" y="762009"/>
                  </a:cubicBezTo>
                  <a:cubicBezTo>
                    <a:pt x="312304" y="761286"/>
                    <a:pt x="312625" y="760483"/>
                    <a:pt x="313027" y="759760"/>
                  </a:cubicBezTo>
                  <a:cubicBezTo>
                    <a:pt x="313509" y="758877"/>
                    <a:pt x="313990" y="758074"/>
                    <a:pt x="314392" y="757110"/>
                  </a:cubicBezTo>
                  <a:cubicBezTo>
                    <a:pt x="314793" y="756227"/>
                    <a:pt x="314954" y="755263"/>
                    <a:pt x="315275" y="754380"/>
                  </a:cubicBezTo>
                  <a:cubicBezTo>
                    <a:pt x="315516" y="753577"/>
                    <a:pt x="315837" y="752774"/>
                    <a:pt x="315998" y="751891"/>
                  </a:cubicBezTo>
                  <a:cubicBezTo>
                    <a:pt x="316239" y="750605"/>
                    <a:pt x="316159" y="749321"/>
                    <a:pt x="316239" y="748036"/>
                  </a:cubicBezTo>
                  <a:cubicBezTo>
                    <a:pt x="316239" y="747554"/>
                    <a:pt x="316239" y="746992"/>
                    <a:pt x="316239" y="746510"/>
                  </a:cubicBezTo>
                  <a:lnTo>
                    <a:pt x="316239" y="132101"/>
                  </a:lnTo>
                  <a:cubicBezTo>
                    <a:pt x="316239" y="90262"/>
                    <a:pt x="349887" y="56213"/>
                    <a:pt x="392528" y="56213"/>
                  </a:cubicBezTo>
                  <a:cubicBezTo>
                    <a:pt x="435170" y="56213"/>
                    <a:pt x="468817" y="90262"/>
                    <a:pt x="468817" y="132101"/>
                  </a:cubicBezTo>
                  <a:lnTo>
                    <a:pt x="468817" y="472270"/>
                  </a:lnTo>
                  <a:lnTo>
                    <a:pt x="468817" y="534185"/>
                  </a:lnTo>
                  <a:lnTo>
                    <a:pt x="468817" y="555385"/>
                  </a:lnTo>
                  <a:cubicBezTo>
                    <a:pt x="468817" y="570885"/>
                    <a:pt x="481425" y="583492"/>
                    <a:pt x="496924" y="583492"/>
                  </a:cubicBezTo>
                  <a:cubicBezTo>
                    <a:pt x="512423" y="583492"/>
                    <a:pt x="525031" y="570885"/>
                    <a:pt x="525031" y="555385"/>
                  </a:cubicBezTo>
                  <a:lnTo>
                    <a:pt x="525031" y="534185"/>
                  </a:lnTo>
                  <a:lnTo>
                    <a:pt x="525031" y="472270"/>
                  </a:lnTo>
                  <a:cubicBezTo>
                    <a:pt x="525031" y="430432"/>
                    <a:pt x="558678" y="396383"/>
                    <a:pt x="601320" y="396383"/>
                  </a:cubicBezTo>
                  <a:cubicBezTo>
                    <a:pt x="643961" y="396383"/>
                    <a:pt x="677609" y="430432"/>
                    <a:pt x="677609" y="472270"/>
                  </a:cubicBezTo>
                  <a:lnTo>
                    <a:pt x="677609" y="503187"/>
                  </a:lnTo>
                  <a:lnTo>
                    <a:pt x="677609" y="555385"/>
                  </a:lnTo>
                  <a:cubicBezTo>
                    <a:pt x="677609" y="570885"/>
                    <a:pt x="690217" y="583492"/>
                    <a:pt x="705716" y="583492"/>
                  </a:cubicBezTo>
                  <a:cubicBezTo>
                    <a:pt x="721214" y="583492"/>
                    <a:pt x="733822" y="570885"/>
                    <a:pt x="733822" y="555385"/>
                  </a:cubicBezTo>
                  <a:lnTo>
                    <a:pt x="733822" y="503187"/>
                  </a:lnTo>
                  <a:cubicBezTo>
                    <a:pt x="733822" y="461349"/>
                    <a:pt x="767470" y="427300"/>
                    <a:pt x="810111" y="427300"/>
                  </a:cubicBezTo>
                  <a:cubicBezTo>
                    <a:pt x="852753" y="427300"/>
                    <a:pt x="886401" y="461349"/>
                    <a:pt x="886401" y="503187"/>
                  </a:cubicBezTo>
                  <a:lnTo>
                    <a:pt x="886401" y="531053"/>
                  </a:lnTo>
                  <a:lnTo>
                    <a:pt x="886401" y="555385"/>
                  </a:lnTo>
                  <a:cubicBezTo>
                    <a:pt x="886401" y="570885"/>
                    <a:pt x="899008" y="583492"/>
                    <a:pt x="914507" y="583492"/>
                  </a:cubicBezTo>
                  <a:cubicBezTo>
                    <a:pt x="930006" y="583492"/>
                    <a:pt x="942614" y="570885"/>
                    <a:pt x="942614" y="555385"/>
                  </a:cubicBezTo>
                  <a:lnTo>
                    <a:pt x="942614" y="531053"/>
                  </a:lnTo>
                  <a:cubicBezTo>
                    <a:pt x="942614" y="489215"/>
                    <a:pt x="980276" y="455166"/>
                    <a:pt x="1022918" y="455166"/>
                  </a:cubicBezTo>
                  <a:cubicBezTo>
                    <a:pt x="1065560" y="455166"/>
                    <a:pt x="1103223" y="489215"/>
                    <a:pt x="1103223" y="531053"/>
                  </a:cubicBezTo>
                  <a:lnTo>
                    <a:pt x="1103223" y="772207"/>
                  </a:lnTo>
                  <a:lnTo>
                    <a:pt x="1103223" y="793488"/>
                  </a:lnTo>
                  <a:lnTo>
                    <a:pt x="1103223" y="1016895"/>
                  </a:lnTo>
                  <a:close/>
                </a:path>
              </a:pathLst>
            </a:custGeom>
            <a:grpFill/>
            <a:ln w="8027" cap="flat">
              <a:noFill/>
              <a:prstDash val="solid"/>
              <a:miter/>
            </a:ln>
          </p:spPr>
          <p:txBody>
            <a:bodyPr rtlCol="0" anchor="ctr">
              <a:noAutofit/>
            </a:bodyPr>
            <a:lstStyle/>
            <a:p>
              <a:endParaRPr lang="zh-CN" altLang="en-US"/>
            </a:p>
          </p:txBody>
        </p:sp>
        <p:sp>
          <p:nvSpPr>
            <p:cNvPr id="171" name="任意多边形: 形状 170"/>
            <p:cNvSpPr/>
            <p:nvPr/>
          </p:nvSpPr>
          <p:spPr>
            <a:xfrm>
              <a:off x="1191159" y="-2750190"/>
              <a:ext cx="56213" cy="286124"/>
            </a:xfrm>
            <a:custGeom>
              <a:avLst/>
              <a:gdLst>
                <a:gd name="connsiteX0" fmla="*/ 28107 w 56213"/>
                <a:gd name="connsiteY0" fmla="*/ 286125 h 286124"/>
                <a:gd name="connsiteX1" fmla="*/ 56213 w 56213"/>
                <a:gd name="connsiteY1" fmla="*/ 258018 h 286124"/>
                <a:gd name="connsiteX2" fmla="*/ 56213 w 56213"/>
                <a:gd name="connsiteY2" fmla="*/ 28107 h 286124"/>
                <a:gd name="connsiteX3" fmla="*/ 28107 w 56213"/>
                <a:gd name="connsiteY3" fmla="*/ 0 h 286124"/>
                <a:gd name="connsiteX4" fmla="*/ 0 w 56213"/>
                <a:gd name="connsiteY4" fmla="*/ 28107 h 286124"/>
                <a:gd name="connsiteX5" fmla="*/ 0 w 56213"/>
                <a:gd name="connsiteY5" fmla="*/ 258018 h 286124"/>
                <a:gd name="connsiteX6" fmla="*/ 28107 w 56213"/>
                <a:gd name="connsiteY6" fmla="*/ 286125 h 286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213" h="286124">
                  <a:moveTo>
                    <a:pt x="28107" y="286125"/>
                  </a:moveTo>
                  <a:cubicBezTo>
                    <a:pt x="43606" y="286125"/>
                    <a:pt x="56213" y="273517"/>
                    <a:pt x="56213" y="258018"/>
                  </a:cubicBezTo>
                  <a:lnTo>
                    <a:pt x="56213" y="28107"/>
                  </a:lnTo>
                  <a:cubicBezTo>
                    <a:pt x="56213" y="12608"/>
                    <a:pt x="43606" y="0"/>
                    <a:pt x="28107" y="0"/>
                  </a:cubicBezTo>
                  <a:cubicBezTo>
                    <a:pt x="12608" y="0"/>
                    <a:pt x="0" y="12608"/>
                    <a:pt x="0" y="28107"/>
                  </a:cubicBezTo>
                  <a:lnTo>
                    <a:pt x="0" y="258018"/>
                  </a:lnTo>
                  <a:cubicBezTo>
                    <a:pt x="0" y="273597"/>
                    <a:pt x="12527" y="286125"/>
                    <a:pt x="28107" y="286125"/>
                  </a:cubicBezTo>
                  <a:close/>
                </a:path>
              </a:pathLst>
            </a:custGeom>
            <a:grpFill/>
            <a:ln w="8027" cap="flat">
              <a:noFill/>
              <a:prstDash val="solid"/>
              <a:miter/>
            </a:ln>
          </p:spPr>
          <p:txBody>
            <a:bodyPr rtlCol="0" anchor="ctr">
              <a:noAutofit/>
            </a:bodyPr>
            <a:lstStyle/>
            <a:p>
              <a:endParaRPr lang="zh-CN" altLang="en-US"/>
            </a:p>
          </p:txBody>
        </p:sp>
        <p:sp>
          <p:nvSpPr>
            <p:cNvPr id="172" name="任意多边形: 形状 171"/>
            <p:cNvSpPr/>
            <p:nvPr/>
          </p:nvSpPr>
          <p:spPr>
            <a:xfrm>
              <a:off x="1347492" y="-2619074"/>
              <a:ext cx="221119" cy="218849"/>
            </a:xfrm>
            <a:custGeom>
              <a:avLst/>
              <a:gdLst>
                <a:gd name="connsiteX0" fmla="*/ 28127 w 221119"/>
                <a:gd name="connsiteY0" fmla="*/ 218850 h 218849"/>
                <a:gd name="connsiteX1" fmla="*/ 47882 w 221119"/>
                <a:gd name="connsiteY1" fmla="*/ 210740 h 218849"/>
                <a:gd name="connsiteX2" fmla="*/ 212747 w 221119"/>
                <a:gd name="connsiteY2" fmla="*/ 48123 h 218849"/>
                <a:gd name="connsiteX3" fmla="*/ 212988 w 221119"/>
                <a:gd name="connsiteY3" fmla="*/ 8372 h 218849"/>
                <a:gd name="connsiteX4" fmla="*/ 173237 w 221119"/>
                <a:gd name="connsiteY4" fmla="*/ 8131 h 218849"/>
                <a:gd name="connsiteX5" fmla="*/ 8372 w 221119"/>
                <a:gd name="connsiteY5" fmla="*/ 170667 h 218849"/>
                <a:gd name="connsiteX6" fmla="*/ 8131 w 221119"/>
                <a:gd name="connsiteY6" fmla="*/ 210418 h 218849"/>
                <a:gd name="connsiteX7" fmla="*/ 28127 w 221119"/>
                <a:gd name="connsiteY7" fmla="*/ 218850 h 218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119" h="218849">
                  <a:moveTo>
                    <a:pt x="28127" y="218850"/>
                  </a:moveTo>
                  <a:cubicBezTo>
                    <a:pt x="35274" y="218850"/>
                    <a:pt x="42421" y="216120"/>
                    <a:pt x="47882" y="210740"/>
                  </a:cubicBezTo>
                  <a:lnTo>
                    <a:pt x="212747" y="48123"/>
                  </a:lnTo>
                  <a:cubicBezTo>
                    <a:pt x="223829" y="37201"/>
                    <a:pt x="223909" y="19454"/>
                    <a:pt x="212988" y="8372"/>
                  </a:cubicBezTo>
                  <a:cubicBezTo>
                    <a:pt x="202067" y="-2710"/>
                    <a:pt x="184319" y="-2790"/>
                    <a:pt x="173237" y="8131"/>
                  </a:cubicBezTo>
                  <a:lnTo>
                    <a:pt x="8372" y="170667"/>
                  </a:lnTo>
                  <a:cubicBezTo>
                    <a:pt x="-2710" y="181589"/>
                    <a:pt x="-2790" y="199336"/>
                    <a:pt x="8131" y="210418"/>
                  </a:cubicBezTo>
                  <a:cubicBezTo>
                    <a:pt x="13592" y="216039"/>
                    <a:pt x="20819" y="218850"/>
                    <a:pt x="28127" y="218850"/>
                  </a:cubicBezTo>
                  <a:close/>
                </a:path>
              </a:pathLst>
            </a:custGeom>
            <a:grpFill/>
            <a:ln w="8027" cap="flat">
              <a:noFill/>
              <a:prstDash val="solid"/>
              <a:miter/>
            </a:ln>
          </p:spPr>
          <p:txBody>
            <a:bodyPr rtlCol="0" anchor="ctr">
              <a:noAutofit/>
            </a:bodyPr>
            <a:lstStyle/>
            <a:p>
              <a:endParaRPr lang="zh-CN" altLang="en-US"/>
            </a:p>
          </p:txBody>
        </p:sp>
        <p:sp>
          <p:nvSpPr>
            <p:cNvPr id="173" name="任意多边形: 形状 172"/>
            <p:cNvSpPr/>
            <p:nvPr/>
          </p:nvSpPr>
          <p:spPr>
            <a:xfrm>
              <a:off x="1429904" y="-2333973"/>
              <a:ext cx="289336" cy="56213"/>
            </a:xfrm>
            <a:custGeom>
              <a:avLst/>
              <a:gdLst>
                <a:gd name="connsiteX0" fmla="*/ 0 w 289336"/>
                <a:gd name="connsiteY0" fmla="*/ 28107 h 56213"/>
                <a:gd name="connsiteX1" fmla="*/ 28107 w 289336"/>
                <a:gd name="connsiteY1" fmla="*/ 56213 h 56213"/>
                <a:gd name="connsiteX2" fmla="*/ 261230 w 289336"/>
                <a:gd name="connsiteY2" fmla="*/ 56213 h 56213"/>
                <a:gd name="connsiteX3" fmla="*/ 289337 w 289336"/>
                <a:gd name="connsiteY3" fmla="*/ 28107 h 56213"/>
                <a:gd name="connsiteX4" fmla="*/ 261230 w 289336"/>
                <a:gd name="connsiteY4" fmla="*/ 0 h 56213"/>
                <a:gd name="connsiteX5" fmla="*/ 28107 w 289336"/>
                <a:gd name="connsiteY5" fmla="*/ 0 h 56213"/>
                <a:gd name="connsiteX6" fmla="*/ 0 w 289336"/>
                <a:gd name="connsiteY6" fmla="*/ 28107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9336" h="56213">
                  <a:moveTo>
                    <a:pt x="0" y="28107"/>
                  </a:moveTo>
                  <a:cubicBezTo>
                    <a:pt x="0" y="43606"/>
                    <a:pt x="12608" y="56213"/>
                    <a:pt x="28107" y="56213"/>
                  </a:cubicBezTo>
                  <a:lnTo>
                    <a:pt x="261230" y="56213"/>
                  </a:lnTo>
                  <a:cubicBezTo>
                    <a:pt x="276729" y="56213"/>
                    <a:pt x="289337" y="43606"/>
                    <a:pt x="289337" y="28107"/>
                  </a:cubicBezTo>
                  <a:cubicBezTo>
                    <a:pt x="289337" y="12608"/>
                    <a:pt x="276729" y="0"/>
                    <a:pt x="261230" y="0"/>
                  </a:cubicBezTo>
                  <a:lnTo>
                    <a:pt x="28107" y="0"/>
                  </a:lnTo>
                  <a:cubicBezTo>
                    <a:pt x="12608" y="0"/>
                    <a:pt x="0" y="12608"/>
                    <a:pt x="0" y="28107"/>
                  </a:cubicBezTo>
                  <a:close/>
                </a:path>
              </a:pathLst>
            </a:custGeom>
            <a:grpFill/>
            <a:ln w="8027" cap="flat">
              <a:noFill/>
              <a:prstDash val="solid"/>
              <a:miter/>
            </a:ln>
          </p:spPr>
          <p:txBody>
            <a:bodyPr rtlCol="0" anchor="ctr">
              <a:noAutofit/>
            </a:bodyPr>
            <a:lstStyle/>
            <a:p>
              <a:endParaRPr lang="zh-CN" altLang="en-US"/>
            </a:p>
          </p:txBody>
        </p:sp>
        <p:sp>
          <p:nvSpPr>
            <p:cNvPr id="174" name="任意多边形: 形状 173"/>
            <p:cNvSpPr/>
            <p:nvPr/>
          </p:nvSpPr>
          <p:spPr>
            <a:xfrm>
              <a:off x="872681" y="-2619044"/>
              <a:ext cx="221059" cy="218820"/>
            </a:xfrm>
            <a:custGeom>
              <a:avLst/>
              <a:gdLst>
                <a:gd name="connsiteX0" fmla="*/ 173207 w 221059"/>
                <a:gd name="connsiteY0" fmla="*/ 210710 h 218820"/>
                <a:gd name="connsiteX1" fmla="*/ 192962 w 221059"/>
                <a:gd name="connsiteY1" fmla="*/ 218820 h 218820"/>
                <a:gd name="connsiteX2" fmla="*/ 212958 w 221059"/>
                <a:gd name="connsiteY2" fmla="*/ 210469 h 218820"/>
                <a:gd name="connsiteX3" fmla="*/ 212717 w 221059"/>
                <a:gd name="connsiteY3" fmla="*/ 170718 h 218820"/>
                <a:gd name="connsiteX4" fmla="*/ 47852 w 221059"/>
                <a:gd name="connsiteY4" fmla="*/ 8101 h 218820"/>
                <a:gd name="connsiteX5" fmla="*/ 8101 w 221059"/>
                <a:gd name="connsiteY5" fmla="*/ 8342 h 218820"/>
                <a:gd name="connsiteX6" fmla="*/ 8342 w 221059"/>
                <a:gd name="connsiteY6" fmla="*/ 48093 h 218820"/>
                <a:gd name="connsiteX7" fmla="*/ 173207 w 221059"/>
                <a:gd name="connsiteY7" fmla="*/ 210710 h 218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059" h="218820">
                  <a:moveTo>
                    <a:pt x="173207" y="210710"/>
                  </a:moveTo>
                  <a:cubicBezTo>
                    <a:pt x="178668" y="216090"/>
                    <a:pt x="185815" y="218820"/>
                    <a:pt x="192962" y="218820"/>
                  </a:cubicBezTo>
                  <a:cubicBezTo>
                    <a:pt x="200190" y="218820"/>
                    <a:pt x="207497" y="216010"/>
                    <a:pt x="212958" y="210469"/>
                  </a:cubicBezTo>
                  <a:cubicBezTo>
                    <a:pt x="223879" y="199386"/>
                    <a:pt x="223719" y="181640"/>
                    <a:pt x="212717" y="170718"/>
                  </a:cubicBezTo>
                  <a:lnTo>
                    <a:pt x="47852" y="8101"/>
                  </a:lnTo>
                  <a:cubicBezTo>
                    <a:pt x="36770" y="-2820"/>
                    <a:pt x="19023" y="-2659"/>
                    <a:pt x="8101" y="8342"/>
                  </a:cubicBezTo>
                  <a:cubicBezTo>
                    <a:pt x="-2820" y="19424"/>
                    <a:pt x="-2659" y="37171"/>
                    <a:pt x="8342" y="48093"/>
                  </a:cubicBezTo>
                  <a:lnTo>
                    <a:pt x="173207" y="210710"/>
                  </a:lnTo>
                  <a:close/>
                </a:path>
              </a:pathLst>
            </a:custGeom>
            <a:grpFill/>
            <a:ln w="8027" cap="flat">
              <a:noFill/>
              <a:prstDash val="solid"/>
              <a:miter/>
            </a:ln>
          </p:spPr>
          <p:txBody>
            <a:bodyPr rtlCol="0" anchor="ctr">
              <a:noAutofit/>
            </a:bodyPr>
            <a:lstStyle/>
            <a:p>
              <a:endParaRPr lang="zh-CN" altLang="en-US"/>
            </a:p>
          </p:txBody>
        </p:sp>
        <p:sp>
          <p:nvSpPr>
            <p:cNvPr id="175" name="任意多边形: 形状 174"/>
            <p:cNvSpPr/>
            <p:nvPr/>
          </p:nvSpPr>
          <p:spPr>
            <a:xfrm>
              <a:off x="721940" y="-2333973"/>
              <a:ext cx="289336" cy="56213"/>
            </a:xfrm>
            <a:custGeom>
              <a:avLst/>
              <a:gdLst>
                <a:gd name="connsiteX0" fmla="*/ 289337 w 289336"/>
                <a:gd name="connsiteY0" fmla="*/ 28107 h 56213"/>
                <a:gd name="connsiteX1" fmla="*/ 261230 w 289336"/>
                <a:gd name="connsiteY1" fmla="*/ 0 h 56213"/>
                <a:gd name="connsiteX2" fmla="*/ 28107 w 289336"/>
                <a:gd name="connsiteY2" fmla="*/ 0 h 56213"/>
                <a:gd name="connsiteX3" fmla="*/ 0 w 289336"/>
                <a:gd name="connsiteY3" fmla="*/ 28107 h 56213"/>
                <a:gd name="connsiteX4" fmla="*/ 28107 w 289336"/>
                <a:gd name="connsiteY4" fmla="*/ 56213 h 56213"/>
                <a:gd name="connsiteX5" fmla="*/ 261230 w 289336"/>
                <a:gd name="connsiteY5" fmla="*/ 56213 h 56213"/>
                <a:gd name="connsiteX6" fmla="*/ 289337 w 289336"/>
                <a:gd name="connsiteY6" fmla="*/ 28107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9336" h="56213">
                  <a:moveTo>
                    <a:pt x="289337" y="28107"/>
                  </a:moveTo>
                  <a:cubicBezTo>
                    <a:pt x="289337" y="12608"/>
                    <a:pt x="276729" y="0"/>
                    <a:pt x="261230" y="0"/>
                  </a:cubicBezTo>
                  <a:lnTo>
                    <a:pt x="28107" y="0"/>
                  </a:lnTo>
                  <a:cubicBezTo>
                    <a:pt x="12608" y="0"/>
                    <a:pt x="0" y="12608"/>
                    <a:pt x="0" y="28107"/>
                  </a:cubicBezTo>
                  <a:cubicBezTo>
                    <a:pt x="0" y="43606"/>
                    <a:pt x="12608" y="56213"/>
                    <a:pt x="28107" y="56213"/>
                  </a:cubicBezTo>
                  <a:lnTo>
                    <a:pt x="261230" y="56213"/>
                  </a:lnTo>
                  <a:cubicBezTo>
                    <a:pt x="276809" y="56213"/>
                    <a:pt x="289337" y="43686"/>
                    <a:pt x="289337" y="28107"/>
                  </a:cubicBezTo>
                  <a:close/>
                </a:path>
              </a:pathLst>
            </a:custGeom>
            <a:grpFill/>
            <a:ln w="8027" cap="flat">
              <a:noFill/>
              <a:prstDash val="solid"/>
              <a:miter/>
            </a:ln>
          </p:spPr>
          <p:txBody>
            <a:bodyPr rtlCol="0" anchor="ctr">
              <a:noAutofit/>
            </a:bodyPr>
            <a:lstStyle/>
            <a:p>
              <a:endParaRPr lang="zh-CN" altLang="en-US"/>
            </a:p>
          </p:txBody>
        </p:sp>
      </p:grpSp>
      <p:sp>
        <p:nvSpPr>
          <p:cNvPr id="2" name="文本框 1"/>
          <p:cNvSpPr txBox="1"/>
          <p:nvPr/>
        </p:nvSpPr>
        <p:spPr>
          <a:xfrm>
            <a:off x="935604" y="4586706"/>
            <a:ext cx="2031325" cy="461665"/>
          </a:xfrm>
          <a:prstGeom prst="rect">
            <a:avLst/>
          </a:prstGeom>
          <a:noFill/>
        </p:spPr>
        <p:txBody>
          <a:bodyPr wrap="none" rtlCol="0">
            <a:noAutofit/>
          </a:bodyPr>
          <a:lstStyle/>
          <a:p>
            <a:r>
              <a:rPr lang="zh-CN" altLang="en-US" sz="2400">
                <a:solidFill>
                  <a:schemeClr val="accent2"/>
                </a:solidFill>
              </a:rPr>
              <a:t>药品购销环节</a:t>
            </a:r>
          </a:p>
        </p:txBody>
      </p:sp>
      <p:sp>
        <p:nvSpPr>
          <p:cNvPr id="49" name="文本框 48"/>
          <p:cNvSpPr txBox="1"/>
          <p:nvPr/>
        </p:nvSpPr>
        <p:spPr>
          <a:xfrm>
            <a:off x="6477557" y="4586707"/>
            <a:ext cx="2031325" cy="461665"/>
          </a:xfrm>
          <a:prstGeom prst="rect">
            <a:avLst/>
          </a:prstGeom>
          <a:noFill/>
        </p:spPr>
        <p:txBody>
          <a:bodyPr wrap="none" rtlCol="0">
            <a:noAutofit/>
          </a:bodyPr>
          <a:lstStyle/>
          <a:p>
            <a:r>
              <a:rPr lang="zh-CN" altLang="en-US" sz="2400">
                <a:solidFill>
                  <a:schemeClr val="accent2"/>
                </a:solidFill>
              </a:rPr>
              <a:t>医院业务查房</a:t>
            </a:r>
          </a:p>
        </p:txBody>
      </p:sp>
      <p:sp>
        <p:nvSpPr>
          <p:cNvPr id="50" name="文本框 49"/>
          <p:cNvSpPr txBox="1"/>
          <p:nvPr/>
        </p:nvSpPr>
        <p:spPr>
          <a:xfrm>
            <a:off x="3860467" y="4586708"/>
            <a:ext cx="1723549" cy="461665"/>
          </a:xfrm>
          <a:prstGeom prst="rect">
            <a:avLst/>
          </a:prstGeom>
          <a:noFill/>
        </p:spPr>
        <p:txBody>
          <a:bodyPr wrap="none" rtlCol="0">
            <a:noAutofit/>
          </a:bodyPr>
          <a:lstStyle/>
          <a:p>
            <a:r>
              <a:rPr lang="zh-CN" altLang="en-US" sz="2400">
                <a:solidFill>
                  <a:schemeClr val="accent1"/>
                </a:solidFill>
              </a:rPr>
              <a:t>保证协议书</a:t>
            </a:r>
          </a:p>
        </p:txBody>
      </p:sp>
      <p:sp>
        <p:nvSpPr>
          <p:cNvPr id="51" name="文本框 50"/>
          <p:cNvSpPr txBox="1"/>
          <p:nvPr/>
        </p:nvSpPr>
        <p:spPr>
          <a:xfrm>
            <a:off x="9248533" y="4586709"/>
            <a:ext cx="2031325" cy="461665"/>
          </a:xfrm>
          <a:prstGeom prst="rect">
            <a:avLst/>
          </a:prstGeom>
          <a:noFill/>
        </p:spPr>
        <p:txBody>
          <a:bodyPr wrap="none" rtlCol="0">
            <a:noAutofit/>
          </a:bodyPr>
          <a:lstStyle/>
          <a:p>
            <a:r>
              <a:rPr lang="zh-CN" altLang="en-US" sz="2400">
                <a:solidFill>
                  <a:schemeClr val="accent1"/>
                </a:solidFill>
              </a:rPr>
              <a:t>新药介绍契机</a:t>
            </a:r>
          </a:p>
        </p:txBody>
      </p:sp>
      <p:sp>
        <p:nvSpPr>
          <p:cNvPr id="3" name="文本框 2"/>
          <p:cNvSpPr txBox="1"/>
          <p:nvPr/>
        </p:nvSpPr>
        <p:spPr>
          <a:xfrm>
            <a:off x="562802" y="1885406"/>
            <a:ext cx="5724644" cy="369332"/>
          </a:xfrm>
          <a:prstGeom prst="rect">
            <a:avLst/>
          </a:prstGeom>
          <a:noFill/>
        </p:spPr>
        <p:txBody>
          <a:bodyPr wrap="none" rtlCol="0">
            <a:noAutofit/>
          </a:bodyPr>
          <a:lstStyle/>
          <a:p>
            <a:r>
              <a:rPr lang="zh-CN" altLang="en-US"/>
              <a:t>药品的购销分为四个部分，由医疗专家与医药公司对接</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119398" y="459852"/>
            <a:ext cx="2646878" cy="584775"/>
          </a:xfrm>
          <a:prstGeom prst="rect">
            <a:avLst/>
          </a:prstGeom>
          <a:noFill/>
        </p:spPr>
        <p:txBody>
          <a:bodyPr wrap="none" rtlCol="0">
            <a:noAutofit/>
          </a:bodyPr>
          <a:lstStyle/>
          <a:p>
            <a:r>
              <a:rPr lang="zh-CN" altLang="en-US" sz="3200">
                <a:gradFill>
                  <a:gsLst>
                    <a:gs pos="0">
                      <a:schemeClr val="accent1">
                        <a:lumMod val="60000"/>
                        <a:lumOff val="40000"/>
                      </a:schemeClr>
                    </a:gs>
                    <a:gs pos="80000">
                      <a:schemeClr val="accent1"/>
                    </a:gs>
                  </a:gsLst>
                  <a:lin ang="2400000" scaled="0"/>
                </a:gradFill>
                <a:latin typeface="+mj-ea"/>
                <a:ea typeface="+mj-ea"/>
              </a:rPr>
              <a:t>治疗完成情况</a:t>
            </a:r>
          </a:p>
        </p:txBody>
      </p:sp>
      <p:grpSp>
        <p:nvGrpSpPr>
          <p:cNvPr id="48" name="组合 47"/>
          <p:cNvGrpSpPr/>
          <p:nvPr/>
        </p:nvGrpSpPr>
        <p:grpSpPr>
          <a:xfrm>
            <a:off x="4732877" y="1579564"/>
            <a:ext cx="6785807" cy="4659297"/>
            <a:chOff x="669927" y="1484314"/>
            <a:chExt cx="6785807" cy="4659297"/>
          </a:xfrm>
          <a:blipFill>
            <a:blip r:embed="rId3">
              <a:extLst>
                <a:ext uri="{28A0092B-C50C-407E-A947-70E740481C1C}">
                  <a14:useLocalDpi xmlns:a14="http://schemas.microsoft.com/office/drawing/2010/main" val="0"/>
                </a:ext>
              </a:extLst>
            </a:blip>
            <a:stretch>
              <a:fillRect/>
            </a:stretch>
          </a:blipFill>
        </p:grpSpPr>
        <p:sp>
          <p:nvSpPr>
            <p:cNvPr id="49" name="任意多边形: 形状 48"/>
            <p:cNvSpPr/>
            <p:nvPr/>
          </p:nvSpPr>
          <p:spPr>
            <a:xfrm>
              <a:off x="669927" y="1484314"/>
              <a:ext cx="2231549" cy="1520484"/>
            </a:xfrm>
            <a:custGeom>
              <a:avLst/>
              <a:gdLst>
                <a:gd name="connsiteX0" fmla="*/ 0 w 2231549"/>
                <a:gd name="connsiteY0" fmla="*/ 0 h 1520484"/>
                <a:gd name="connsiteX1" fmla="*/ 2231549 w 2231549"/>
                <a:gd name="connsiteY1" fmla="*/ 0 h 1520484"/>
                <a:gd name="connsiteX2" fmla="*/ 2231549 w 2231549"/>
                <a:gd name="connsiteY2" fmla="*/ 1520484 h 1520484"/>
                <a:gd name="connsiteX3" fmla="*/ 0 w 2231549"/>
                <a:gd name="connsiteY3" fmla="*/ 1520484 h 1520484"/>
                <a:gd name="connsiteX4" fmla="*/ 0 w 2231549"/>
                <a:gd name="connsiteY4" fmla="*/ 0 h 15204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31549" h="1520484">
                  <a:moveTo>
                    <a:pt x="0" y="0"/>
                  </a:moveTo>
                  <a:lnTo>
                    <a:pt x="2231549" y="0"/>
                  </a:lnTo>
                  <a:lnTo>
                    <a:pt x="2231549" y="1520484"/>
                  </a:lnTo>
                  <a:lnTo>
                    <a:pt x="0" y="1520484"/>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0" name="任意多边形: 形状 49"/>
            <p:cNvSpPr/>
            <p:nvPr/>
          </p:nvSpPr>
          <p:spPr>
            <a:xfrm>
              <a:off x="2947195" y="1484314"/>
              <a:ext cx="2231551" cy="1520484"/>
            </a:xfrm>
            <a:custGeom>
              <a:avLst/>
              <a:gdLst>
                <a:gd name="connsiteX0" fmla="*/ 0 w 2231551"/>
                <a:gd name="connsiteY0" fmla="*/ 0 h 1520484"/>
                <a:gd name="connsiteX1" fmla="*/ 2231551 w 2231551"/>
                <a:gd name="connsiteY1" fmla="*/ 0 h 1520484"/>
                <a:gd name="connsiteX2" fmla="*/ 2231551 w 2231551"/>
                <a:gd name="connsiteY2" fmla="*/ 1520484 h 1520484"/>
                <a:gd name="connsiteX3" fmla="*/ 0 w 2231551"/>
                <a:gd name="connsiteY3" fmla="*/ 1520484 h 1520484"/>
                <a:gd name="connsiteX4" fmla="*/ 0 w 2231551"/>
                <a:gd name="connsiteY4" fmla="*/ 0 h 15204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31551" h="1520484">
                  <a:moveTo>
                    <a:pt x="0" y="0"/>
                  </a:moveTo>
                  <a:lnTo>
                    <a:pt x="2231551" y="0"/>
                  </a:lnTo>
                  <a:lnTo>
                    <a:pt x="2231551" y="1520484"/>
                  </a:lnTo>
                  <a:lnTo>
                    <a:pt x="0" y="1520484"/>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1" name="任意多边形: 形状 50"/>
            <p:cNvSpPr/>
            <p:nvPr/>
          </p:nvSpPr>
          <p:spPr>
            <a:xfrm>
              <a:off x="5224464" y="1484314"/>
              <a:ext cx="2231270" cy="1520484"/>
            </a:xfrm>
            <a:custGeom>
              <a:avLst/>
              <a:gdLst>
                <a:gd name="connsiteX0" fmla="*/ 0 w 2231270"/>
                <a:gd name="connsiteY0" fmla="*/ 0 h 1520484"/>
                <a:gd name="connsiteX1" fmla="*/ 2231270 w 2231270"/>
                <a:gd name="connsiteY1" fmla="*/ 0 h 1520484"/>
                <a:gd name="connsiteX2" fmla="*/ 2231270 w 2231270"/>
                <a:gd name="connsiteY2" fmla="*/ 1520484 h 1520484"/>
                <a:gd name="connsiteX3" fmla="*/ 0 w 2231270"/>
                <a:gd name="connsiteY3" fmla="*/ 1520484 h 1520484"/>
                <a:gd name="connsiteX4" fmla="*/ 0 w 2231270"/>
                <a:gd name="connsiteY4" fmla="*/ 0 h 15204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31270" h="1520484">
                  <a:moveTo>
                    <a:pt x="0" y="0"/>
                  </a:moveTo>
                  <a:lnTo>
                    <a:pt x="2231270" y="0"/>
                  </a:lnTo>
                  <a:lnTo>
                    <a:pt x="2231270" y="1520484"/>
                  </a:lnTo>
                  <a:lnTo>
                    <a:pt x="0" y="1520484"/>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2" name="任意多边形: 形状 51"/>
            <p:cNvSpPr/>
            <p:nvPr/>
          </p:nvSpPr>
          <p:spPr>
            <a:xfrm>
              <a:off x="669927" y="3050517"/>
              <a:ext cx="2231549" cy="1523694"/>
            </a:xfrm>
            <a:custGeom>
              <a:avLst/>
              <a:gdLst>
                <a:gd name="connsiteX0" fmla="*/ 0 w 2231549"/>
                <a:gd name="connsiteY0" fmla="*/ 0 h 1523694"/>
                <a:gd name="connsiteX1" fmla="*/ 2231549 w 2231549"/>
                <a:gd name="connsiteY1" fmla="*/ 0 h 1523694"/>
                <a:gd name="connsiteX2" fmla="*/ 2231549 w 2231549"/>
                <a:gd name="connsiteY2" fmla="*/ 1523694 h 1523694"/>
                <a:gd name="connsiteX3" fmla="*/ 0 w 2231549"/>
                <a:gd name="connsiteY3" fmla="*/ 1523694 h 1523694"/>
                <a:gd name="connsiteX4" fmla="*/ 0 w 2231549"/>
                <a:gd name="connsiteY4" fmla="*/ 0 h 1523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31549" h="1523694">
                  <a:moveTo>
                    <a:pt x="0" y="0"/>
                  </a:moveTo>
                  <a:lnTo>
                    <a:pt x="2231549" y="0"/>
                  </a:lnTo>
                  <a:lnTo>
                    <a:pt x="2231549" y="1523694"/>
                  </a:lnTo>
                  <a:lnTo>
                    <a:pt x="0" y="1523694"/>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3" name="任意多边形: 形状 52"/>
            <p:cNvSpPr/>
            <p:nvPr/>
          </p:nvSpPr>
          <p:spPr>
            <a:xfrm>
              <a:off x="2947195" y="3050517"/>
              <a:ext cx="2231551" cy="1523694"/>
            </a:xfrm>
            <a:custGeom>
              <a:avLst/>
              <a:gdLst>
                <a:gd name="connsiteX0" fmla="*/ 0 w 2231551"/>
                <a:gd name="connsiteY0" fmla="*/ 0 h 1523694"/>
                <a:gd name="connsiteX1" fmla="*/ 2231551 w 2231551"/>
                <a:gd name="connsiteY1" fmla="*/ 0 h 1523694"/>
                <a:gd name="connsiteX2" fmla="*/ 2231551 w 2231551"/>
                <a:gd name="connsiteY2" fmla="*/ 1523694 h 1523694"/>
                <a:gd name="connsiteX3" fmla="*/ 0 w 2231551"/>
                <a:gd name="connsiteY3" fmla="*/ 1523694 h 1523694"/>
                <a:gd name="connsiteX4" fmla="*/ 0 w 2231551"/>
                <a:gd name="connsiteY4" fmla="*/ 0 h 1523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31551" h="1523694">
                  <a:moveTo>
                    <a:pt x="0" y="0"/>
                  </a:moveTo>
                  <a:lnTo>
                    <a:pt x="2231551" y="0"/>
                  </a:lnTo>
                  <a:lnTo>
                    <a:pt x="2231551" y="1523694"/>
                  </a:lnTo>
                  <a:lnTo>
                    <a:pt x="0" y="1523694"/>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4" name="任意多边形: 形状 53"/>
            <p:cNvSpPr/>
            <p:nvPr/>
          </p:nvSpPr>
          <p:spPr>
            <a:xfrm>
              <a:off x="5224464" y="3050517"/>
              <a:ext cx="2231270" cy="1523694"/>
            </a:xfrm>
            <a:custGeom>
              <a:avLst/>
              <a:gdLst>
                <a:gd name="connsiteX0" fmla="*/ 0 w 2231270"/>
                <a:gd name="connsiteY0" fmla="*/ 0 h 1523694"/>
                <a:gd name="connsiteX1" fmla="*/ 2231270 w 2231270"/>
                <a:gd name="connsiteY1" fmla="*/ 0 h 1523694"/>
                <a:gd name="connsiteX2" fmla="*/ 2231270 w 2231270"/>
                <a:gd name="connsiteY2" fmla="*/ 1523694 h 1523694"/>
                <a:gd name="connsiteX3" fmla="*/ 0 w 2231270"/>
                <a:gd name="connsiteY3" fmla="*/ 1523694 h 1523694"/>
                <a:gd name="connsiteX4" fmla="*/ 0 w 2231270"/>
                <a:gd name="connsiteY4" fmla="*/ 0 h 1523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31270" h="1523694">
                  <a:moveTo>
                    <a:pt x="0" y="0"/>
                  </a:moveTo>
                  <a:lnTo>
                    <a:pt x="2231270" y="0"/>
                  </a:lnTo>
                  <a:lnTo>
                    <a:pt x="2231270" y="1523694"/>
                  </a:lnTo>
                  <a:lnTo>
                    <a:pt x="0" y="1523694"/>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5" name="任意多边形: 形状 54"/>
            <p:cNvSpPr/>
            <p:nvPr/>
          </p:nvSpPr>
          <p:spPr>
            <a:xfrm>
              <a:off x="669927" y="4619930"/>
              <a:ext cx="2231549" cy="1523681"/>
            </a:xfrm>
            <a:custGeom>
              <a:avLst/>
              <a:gdLst>
                <a:gd name="connsiteX0" fmla="*/ 0 w 2231549"/>
                <a:gd name="connsiteY0" fmla="*/ 0 h 1523681"/>
                <a:gd name="connsiteX1" fmla="*/ 2231549 w 2231549"/>
                <a:gd name="connsiteY1" fmla="*/ 0 h 1523681"/>
                <a:gd name="connsiteX2" fmla="*/ 2231549 w 2231549"/>
                <a:gd name="connsiteY2" fmla="*/ 1523681 h 1523681"/>
                <a:gd name="connsiteX3" fmla="*/ 0 w 2231549"/>
                <a:gd name="connsiteY3" fmla="*/ 1523681 h 1523681"/>
                <a:gd name="connsiteX4" fmla="*/ 0 w 2231549"/>
                <a:gd name="connsiteY4" fmla="*/ 0 h 15236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31549" h="1523681">
                  <a:moveTo>
                    <a:pt x="0" y="0"/>
                  </a:moveTo>
                  <a:lnTo>
                    <a:pt x="2231549" y="0"/>
                  </a:lnTo>
                  <a:lnTo>
                    <a:pt x="2231549" y="1523681"/>
                  </a:lnTo>
                  <a:lnTo>
                    <a:pt x="0" y="1523681"/>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6" name="任意多边形: 形状 55"/>
            <p:cNvSpPr/>
            <p:nvPr/>
          </p:nvSpPr>
          <p:spPr>
            <a:xfrm>
              <a:off x="2947195" y="4619930"/>
              <a:ext cx="2231551" cy="1523681"/>
            </a:xfrm>
            <a:custGeom>
              <a:avLst/>
              <a:gdLst>
                <a:gd name="connsiteX0" fmla="*/ 0 w 2231551"/>
                <a:gd name="connsiteY0" fmla="*/ 0 h 1523681"/>
                <a:gd name="connsiteX1" fmla="*/ 2231551 w 2231551"/>
                <a:gd name="connsiteY1" fmla="*/ 0 h 1523681"/>
                <a:gd name="connsiteX2" fmla="*/ 2231551 w 2231551"/>
                <a:gd name="connsiteY2" fmla="*/ 1523681 h 1523681"/>
                <a:gd name="connsiteX3" fmla="*/ 0 w 2231551"/>
                <a:gd name="connsiteY3" fmla="*/ 1523681 h 1523681"/>
                <a:gd name="connsiteX4" fmla="*/ 0 w 2231551"/>
                <a:gd name="connsiteY4" fmla="*/ 0 h 15236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31551" h="1523681">
                  <a:moveTo>
                    <a:pt x="0" y="0"/>
                  </a:moveTo>
                  <a:lnTo>
                    <a:pt x="2231551" y="0"/>
                  </a:lnTo>
                  <a:lnTo>
                    <a:pt x="2231551" y="1523681"/>
                  </a:lnTo>
                  <a:lnTo>
                    <a:pt x="0" y="1523681"/>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7" name="任意多边形: 形状 56"/>
            <p:cNvSpPr/>
            <p:nvPr/>
          </p:nvSpPr>
          <p:spPr>
            <a:xfrm>
              <a:off x="5224464" y="4619930"/>
              <a:ext cx="2231270" cy="1523681"/>
            </a:xfrm>
            <a:custGeom>
              <a:avLst/>
              <a:gdLst>
                <a:gd name="connsiteX0" fmla="*/ 0 w 2231270"/>
                <a:gd name="connsiteY0" fmla="*/ 0 h 1523681"/>
                <a:gd name="connsiteX1" fmla="*/ 2231270 w 2231270"/>
                <a:gd name="connsiteY1" fmla="*/ 0 h 1523681"/>
                <a:gd name="connsiteX2" fmla="*/ 2231270 w 2231270"/>
                <a:gd name="connsiteY2" fmla="*/ 1523681 h 1523681"/>
                <a:gd name="connsiteX3" fmla="*/ 0 w 2231270"/>
                <a:gd name="connsiteY3" fmla="*/ 1523681 h 1523681"/>
                <a:gd name="connsiteX4" fmla="*/ 0 w 2231270"/>
                <a:gd name="connsiteY4" fmla="*/ 0 h 15236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31270" h="1523681">
                  <a:moveTo>
                    <a:pt x="0" y="0"/>
                  </a:moveTo>
                  <a:lnTo>
                    <a:pt x="2231270" y="0"/>
                  </a:lnTo>
                  <a:lnTo>
                    <a:pt x="2231270" y="1523681"/>
                  </a:lnTo>
                  <a:lnTo>
                    <a:pt x="0" y="1523681"/>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3" name="矩形 2"/>
          <p:cNvSpPr/>
          <p:nvPr/>
        </p:nvSpPr>
        <p:spPr>
          <a:xfrm>
            <a:off x="660399" y="1579565"/>
            <a:ext cx="4072477" cy="46561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82" name="直角三角形 81"/>
          <p:cNvSpPr/>
          <p:nvPr/>
        </p:nvSpPr>
        <p:spPr>
          <a:xfrm>
            <a:off x="660398" y="5839874"/>
            <a:ext cx="395826" cy="395826"/>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86" name="直角三角形 85"/>
          <p:cNvSpPr/>
          <p:nvPr/>
        </p:nvSpPr>
        <p:spPr>
          <a:xfrm flipH="1">
            <a:off x="11122858" y="5839874"/>
            <a:ext cx="395826" cy="395826"/>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9" name="矩形 18">
            <a:extLst>
              <a:ext uri="{FF2B5EF4-FFF2-40B4-BE49-F238E27FC236}">
                <a16:creationId xmlns:a16="http://schemas.microsoft.com/office/drawing/2014/main" id="{BE543F09-755E-515C-8CC1-EE2D2FED24B9}"/>
              </a:ext>
            </a:extLst>
          </p:cNvPr>
          <p:cNvSpPr/>
          <p:nvPr/>
        </p:nvSpPr>
        <p:spPr>
          <a:xfrm>
            <a:off x="890652" y="2538572"/>
            <a:ext cx="3667073" cy="1393330"/>
          </a:xfrm>
          <a:prstGeom prst="rect">
            <a:avLst/>
          </a:prstGeom>
        </p:spPr>
        <p:txBody>
          <a:bodyPr wrap="square">
            <a:noAutofit/>
          </a:bodyPr>
          <a:lstStyle/>
          <a:p>
            <a:pPr algn="just">
              <a:lnSpc>
                <a:spcPct val="120000"/>
              </a:lnSpc>
            </a:pPr>
            <a:r>
              <a:rPr lang="en-US" altLang="zh-CN">
                <a:solidFill>
                  <a:schemeClr val="bg1"/>
                </a:solidFill>
              </a:rPr>
              <a:t>XX</a:t>
            </a:r>
            <a:r>
              <a:rPr lang="zh-CN" altLang="en-US">
                <a:solidFill>
                  <a:schemeClr val="bg1"/>
                </a:solidFill>
              </a:rPr>
              <a:t>科的鉴定工作是我院的一项重要工作，只有科学规范、合法地开展鉴定工作，才能彰显我院作为</a:t>
            </a:r>
            <a:r>
              <a:rPr lang="en-US" altLang="zh-CN">
                <a:solidFill>
                  <a:schemeClr val="bg1"/>
                </a:solidFill>
              </a:rPr>
              <a:t>XX</a:t>
            </a:r>
            <a:r>
              <a:rPr lang="zh-CN" altLang="en-US">
                <a:solidFill>
                  <a:schemeClr val="bg1"/>
                </a:solidFill>
              </a:rPr>
              <a:t>市唯家</a:t>
            </a:r>
            <a:r>
              <a:rPr lang="en-US" altLang="zh-CN">
                <a:solidFill>
                  <a:schemeClr val="bg1"/>
                </a:solidFill>
              </a:rPr>
              <a:t>X</a:t>
            </a:r>
            <a:r>
              <a:rPr lang="zh-CN" altLang="en-US">
                <a:solidFill>
                  <a:schemeClr val="bg1"/>
                </a:solidFill>
              </a:rPr>
              <a:t>卫生中心的权威地位。</a:t>
            </a:r>
          </a:p>
        </p:txBody>
      </p:sp>
      <p:sp>
        <p:nvSpPr>
          <p:cNvPr id="20" name="矩形 19">
            <a:extLst>
              <a:ext uri="{FF2B5EF4-FFF2-40B4-BE49-F238E27FC236}">
                <a16:creationId xmlns:a16="http://schemas.microsoft.com/office/drawing/2014/main" id="{498F2F24-A19A-F912-CEFD-DC00A38692B0}"/>
              </a:ext>
            </a:extLst>
          </p:cNvPr>
          <p:cNvSpPr/>
          <p:nvPr/>
        </p:nvSpPr>
        <p:spPr>
          <a:xfrm>
            <a:off x="895095" y="4323375"/>
            <a:ext cx="3643580" cy="1393330"/>
          </a:xfrm>
          <a:prstGeom prst="rect">
            <a:avLst/>
          </a:prstGeom>
        </p:spPr>
        <p:txBody>
          <a:bodyPr wrap="square">
            <a:noAutofit/>
          </a:bodyPr>
          <a:lstStyle/>
          <a:p>
            <a:pPr algn="just">
              <a:lnSpc>
                <a:spcPct val="120000"/>
              </a:lnSpc>
            </a:pPr>
            <a:r>
              <a:rPr lang="zh-CN" altLang="en-US">
                <a:solidFill>
                  <a:schemeClr val="bg1"/>
                </a:solidFill>
              </a:rPr>
              <a:t>今年五月，我院法医</a:t>
            </a:r>
            <a:r>
              <a:rPr lang="en-US" altLang="zh-CN">
                <a:solidFill>
                  <a:schemeClr val="bg1"/>
                </a:solidFill>
              </a:rPr>
              <a:t>XX</a:t>
            </a:r>
            <a:r>
              <a:rPr lang="zh-CN" altLang="en-US">
                <a:solidFill>
                  <a:schemeClr val="bg1"/>
                </a:solidFill>
              </a:rPr>
              <a:t>病司法鉴定所的法人代表、机构负责人及专职负责人在</a:t>
            </a:r>
            <a:r>
              <a:rPr lang="en-US" altLang="zh-CN">
                <a:solidFill>
                  <a:schemeClr val="bg1"/>
                </a:solidFill>
              </a:rPr>
              <a:t>XX</a:t>
            </a:r>
            <a:r>
              <a:rPr lang="zh-CN" altLang="en-US">
                <a:solidFill>
                  <a:schemeClr val="bg1"/>
                </a:solidFill>
              </a:rPr>
              <a:t>市参加了首届</a:t>
            </a:r>
            <a:r>
              <a:rPr lang="en-US" altLang="zh-CN">
                <a:solidFill>
                  <a:schemeClr val="bg1"/>
                </a:solidFill>
              </a:rPr>
              <a:t>X</a:t>
            </a:r>
            <a:r>
              <a:rPr lang="zh-CN" altLang="en-US">
                <a:solidFill>
                  <a:schemeClr val="bg1"/>
                </a:solidFill>
              </a:rPr>
              <a:t>病司法鉴定人培训。</a:t>
            </a:r>
          </a:p>
        </p:txBody>
      </p:sp>
      <p:sp>
        <p:nvSpPr>
          <p:cNvPr id="21" name="矩形 20">
            <a:extLst>
              <a:ext uri="{FF2B5EF4-FFF2-40B4-BE49-F238E27FC236}">
                <a16:creationId xmlns:a16="http://schemas.microsoft.com/office/drawing/2014/main" id="{198BC01A-2822-C796-6F72-840DD53634D0}"/>
              </a:ext>
            </a:extLst>
          </p:cNvPr>
          <p:cNvSpPr/>
          <p:nvPr/>
        </p:nvSpPr>
        <p:spPr>
          <a:xfrm>
            <a:off x="890652" y="1906113"/>
            <a:ext cx="1415772" cy="461665"/>
          </a:xfrm>
          <a:prstGeom prst="rect">
            <a:avLst/>
          </a:prstGeom>
        </p:spPr>
        <p:txBody>
          <a:bodyPr wrap="none">
            <a:noAutofit/>
          </a:bodyPr>
          <a:lstStyle/>
          <a:p>
            <a:r>
              <a:rPr lang="zh-CN" altLang="en-US" sz="2400">
                <a:solidFill>
                  <a:schemeClr val="bg1"/>
                </a:solidFill>
                <a:latin typeface="+mj-ea"/>
                <a:ea typeface="+mj-ea"/>
              </a:rPr>
              <a:t>逐个检查</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645072" y="2605197"/>
            <a:ext cx="1826141" cy="1862048"/>
          </a:xfrm>
          <a:prstGeom prst="rect">
            <a:avLst/>
          </a:prstGeom>
          <a:noFill/>
        </p:spPr>
        <p:txBody>
          <a:bodyPr wrap="none" rtlCol="0">
            <a:noAutofit/>
          </a:bodyPr>
          <a:lstStyle/>
          <a:p>
            <a:r>
              <a:rPr lang="en-US" altLang="zh-CN" sz="11500">
                <a:solidFill>
                  <a:schemeClr val="bg1"/>
                </a:solidFill>
                <a:latin typeface="+mj-lt"/>
              </a:rPr>
              <a:t>03</a:t>
            </a:r>
            <a:endParaRPr lang="zh-CN" altLang="en-US" sz="11500">
              <a:solidFill>
                <a:schemeClr val="bg1"/>
              </a:solidFill>
              <a:latin typeface="+mj-lt"/>
            </a:endParaRPr>
          </a:p>
        </p:txBody>
      </p:sp>
      <p:cxnSp>
        <p:nvCxnSpPr>
          <p:cNvPr id="8" name="直接连接符 7"/>
          <p:cNvCxnSpPr/>
          <p:nvPr/>
        </p:nvCxnSpPr>
        <p:spPr>
          <a:xfrm>
            <a:off x="2583833" y="2889928"/>
            <a:ext cx="0" cy="1116012"/>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2739595" y="2776124"/>
            <a:ext cx="4339650" cy="923330"/>
          </a:xfrm>
          <a:prstGeom prst="rect">
            <a:avLst/>
          </a:prstGeom>
          <a:noFill/>
        </p:spPr>
        <p:txBody>
          <a:bodyPr wrap="none" rtlCol="0">
            <a:noAutofit/>
          </a:bodyPr>
          <a:lstStyle/>
          <a:p>
            <a:r>
              <a:rPr lang="zh-CN" altLang="en-US" sz="5400">
                <a:solidFill>
                  <a:schemeClr val="bg1"/>
                </a:solidFill>
                <a:latin typeface="+mj-ea"/>
                <a:ea typeface="+mj-ea"/>
              </a:rPr>
              <a:t>医疗科研成果</a:t>
            </a:r>
          </a:p>
        </p:txBody>
      </p:sp>
      <p:sp>
        <p:nvSpPr>
          <p:cNvPr id="7" name="文本框 6"/>
          <p:cNvSpPr txBox="1"/>
          <p:nvPr/>
        </p:nvSpPr>
        <p:spPr>
          <a:xfrm>
            <a:off x="2739594" y="3612079"/>
            <a:ext cx="3518331" cy="523220"/>
          </a:xfrm>
          <a:prstGeom prst="rect">
            <a:avLst/>
          </a:prstGeom>
          <a:noFill/>
        </p:spPr>
        <p:txBody>
          <a:bodyPr wrap="none" rtlCol="0">
            <a:noAutofit/>
          </a:bodyPr>
          <a:lstStyle>
            <a:defPPr>
              <a:defRPr lang="zh-CN"/>
            </a:defPPr>
            <a:lvl1pPr algn="dist">
              <a:defRPr sz="2800">
                <a:ln w="0">
                  <a:noFill/>
                </a:ln>
                <a:solidFill>
                  <a:schemeClr val="bg1">
                    <a:alpha val="70000"/>
                  </a:schemeClr>
                </a:solidFill>
              </a:defRPr>
            </a:lvl1pPr>
          </a:lstStyle>
          <a:p>
            <a:r>
              <a:rPr lang="en-US" altLang="zh-CN">
                <a:latin typeface="+mj-lt"/>
              </a:rPr>
              <a:t>Medical outcomes</a:t>
            </a:r>
            <a:endParaRPr lang="zh-CN" altLang="en-US">
              <a:latin typeface="+mj-lt"/>
            </a:endParaRPr>
          </a:p>
        </p:txBody>
      </p:sp>
      <p:sp>
        <p:nvSpPr>
          <p:cNvPr id="9" name="文本框 8"/>
          <p:cNvSpPr txBox="1"/>
          <p:nvPr/>
        </p:nvSpPr>
        <p:spPr>
          <a:xfrm>
            <a:off x="729116" y="2330754"/>
            <a:ext cx="6224134" cy="830997"/>
          </a:xfrm>
          <a:prstGeom prst="rect">
            <a:avLst/>
          </a:prstGeom>
          <a:noFill/>
        </p:spPr>
        <p:txBody>
          <a:bodyPr wrap="square" rtlCol="0">
            <a:noAutofit/>
          </a:bodyPr>
          <a:lstStyle>
            <a:defPPr>
              <a:defRPr lang="zh-CN"/>
            </a:defPPr>
            <a:lvl1pPr>
              <a:defRPr sz="4800">
                <a:ln w="0">
                  <a:gradFill>
                    <a:gsLst>
                      <a:gs pos="0">
                        <a:schemeClr val="bg1">
                          <a:alpha val="40000"/>
                        </a:schemeClr>
                      </a:gs>
                      <a:gs pos="74000">
                        <a:schemeClr val="bg1">
                          <a:alpha val="0"/>
                        </a:schemeClr>
                      </a:gs>
                    </a:gsLst>
                    <a:lin ang="5400000" scaled="1"/>
                  </a:gradFill>
                </a:ln>
                <a:noFill/>
              </a:defRPr>
            </a:lvl1pPr>
          </a:lstStyle>
          <a:p>
            <a:pPr algn="dist"/>
            <a:r>
              <a:rPr lang="en-US" altLang="zh-CN">
                <a:latin typeface="+mj-lt"/>
              </a:rPr>
              <a:t>Medical outcomes</a:t>
            </a:r>
            <a:endParaRPr lang="zh-CN" altLang="en-US">
              <a:latin typeface="+mj-lt"/>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119398" y="459852"/>
            <a:ext cx="2646878" cy="584775"/>
          </a:xfrm>
          <a:prstGeom prst="rect">
            <a:avLst/>
          </a:prstGeom>
          <a:noFill/>
        </p:spPr>
        <p:txBody>
          <a:bodyPr wrap="none" rtlCol="0">
            <a:noAutofit/>
          </a:bodyPr>
          <a:lstStyle/>
          <a:p>
            <a:r>
              <a:rPr lang="zh-CN" altLang="en-US" sz="3200">
                <a:gradFill>
                  <a:gsLst>
                    <a:gs pos="0">
                      <a:schemeClr val="accent1">
                        <a:lumMod val="60000"/>
                        <a:lumOff val="40000"/>
                      </a:schemeClr>
                    </a:gs>
                    <a:gs pos="80000">
                      <a:schemeClr val="accent1"/>
                    </a:gs>
                  </a:gsLst>
                  <a:lin ang="2400000" scaled="0"/>
                </a:gradFill>
                <a:latin typeface="+mj-ea"/>
                <a:ea typeface="+mj-ea"/>
              </a:rPr>
              <a:t>医疗科研成果</a:t>
            </a:r>
          </a:p>
        </p:txBody>
      </p:sp>
      <p:sp>
        <p:nvSpPr>
          <p:cNvPr id="23" name="文本框 22"/>
          <p:cNvSpPr txBox="1"/>
          <p:nvPr/>
        </p:nvSpPr>
        <p:spPr>
          <a:xfrm>
            <a:off x="568543" y="1444466"/>
            <a:ext cx="2646878" cy="941155"/>
          </a:xfrm>
          <a:prstGeom prst="rect">
            <a:avLst/>
          </a:prstGeom>
          <a:noFill/>
        </p:spPr>
        <p:txBody>
          <a:bodyPr wrap="none">
            <a:noAutofit/>
          </a:bodyPr>
          <a:lstStyle/>
          <a:p>
            <a:pPr>
              <a:lnSpc>
                <a:spcPct val="120000"/>
              </a:lnSpc>
            </a:pPr>
            <a:r>
              <a:rPr lang="zh-CN" altLang="en-US" sz="2400" dirty="0">
                <a:solidFill>
                  <a:schemeClr val="accent1"/>
                </a:solidFill>
                <a:latin typeface="+mj-ea"/>
                <a:ea typeface="+mj-ea"/>
                <a:cs typeface="微软雅黑" panose="020B0503020204020204" pitchFamily="34" charset="-122"/>
              </a:rPr>
              <a:t>科研产出硕果累累</a:t>
            </a:r>
            <a:endParaRPr lang="en-US" altLang="zh-CN" sz="2400" dirty="0">
              <a:solidFill>
                <a:schemeClr val="accent1"/>
              </a:solidFill>
              <a:latin typeface="+mj-ea"/>
              <a:ea typeface="+mj-ea"/>
              <a:cs typeface="微软雅黑" panose="020B0503020204020204" pitchFamily="34" charset="-122"/>
            </a:endParaRPr>
          </a:p>
          <a:p>
            <a:pPr>
              <a:lnSpc>
                <a:spcPct val="120000"/>
              </a:lnSpc>
            </a:pPr>
            <a:r>
              <a:rPr lang="zh-CN" altLang="en-US" sz="2400" dirty="0">
                <a:solidFill>
                  <a:schemeClr val="accent1"/>
                </a:solidFill>
                <a:latin typeface="+mj-ea"/>
                <a:ea typeface="+mj-ea"/>
                <a:cs typeface="微软雅黑" panose="020B0503020204020204" pitchFamily="34" charset="-122"/>
              </a:rPr>
              <a:t>成果质量明显提高</a:t>
            </a:r>
          </a:p>
        </p:txBody>
      </p:sp>
      <p:sp>
        <p:nvSpPr>
          <p:cNvPr id="24" name="文本框 23"/>
          <p:cNvSpPr txBox="1"/>
          <p:nvPr/>
        </p:nvSpPr>
        <p:spPr>
          <a:xfrm>
            <a:off x="587593" y="3078601"/>
            <a:ext cx="3997108" cy="1393779"/>
          </a:xfrm>
          <a:prstGeom prst="rect">
            <a:avLst/>
          </a:prstGeom>
          <a:noFill/>
        </p:spPr>
        <p:txBody>
          <a:bodyPr wrap="square">
            <a:noAutofit/>
          </a:bodyPr>
          <a:lstStyle/>
          <a:p>
            <a:pPr algn="just">
              <a:lnSpc>
                <a:spcPct val="120000"/>
              </a:lnSpc>
            </a:pPr>
            <a:r>
              <a:rPr lang="en-US" altLang="zh-CN">
                <a:solidFill>
                  <a:schemeClr val="tx1">
                    <a:lumMod val="85000"/>
                    <a:lumOff val="15000"/>
                  </a:schemeClr>
                </a:solidFill>
                <a:cs typeface="微软雅黑" panose="020B0503020204020204" pitchFamily="34" charset="-122"/>
              </a:rPr>
              <a:t>51PPT</a:t>
            </a:r>
            <a:r>
              <a:rPr lang="zh-CN" altLang="en-US">
                <a:solidFill>
                  <a:schemeClr val="tx1">
                    <a:lumMod val="85000"/>
                    <a:lumOff val="15000"/>
                  </a:schemeClr>
                </a:solidFill>
                <a:latin typeface="+mn-ea"/>
                <a:cs typeface="微软雅黑" panose="020B0503020204020204" pitchFamily="34" charset="-122"/>
              </a:rPr>
              <a:t>教授</a:t>
            </a:r>
            <a:r>
              <a:rPr lang="zh-CN" altLang="en-US" dirty="0">
                <a:solidFill>
                  <a:schemeClr val="tx1">
                    <a:lumMod val="85000"/>
                    <a:lumOff val="15000"/>
                  </a:schemeClr>
                </a:solidFill>
                <a:latin typeface="+mn-ea"/>
                <a:cs typeface="微软雅黑" panose="020B0503020204020204" pitchFamily="34" charset="-122"/>
              </a:rPr>
              <a:t>在著名</a:t>
            </a:r>
            <a:r>
              <a:rPr lang="zh-CN" altLang="en-US">
                <a:solidFill>
                  <a:schemeClr val="tx1">
                    <a:lumMod val="85000"/>
                    <a:lumOff val="15000"/>
                  </a:schemeClr>
                </a:solidFill>
                <a:latin typeface="+mn-ea"/>
                <a:cs typeface="微软雅黑" panose="020B0503020204020204" pitchFamily="34" charset="-122"/>
              </a:rPr>
              <a:t>国际期刊发表研究论文</a:t>
            </a:r>
            <a:r>
              <a:rPr lang="en-US" altLang="zh-CN">
                <a:solidFill>
                  <a:schemeClr val="tx1">
                    <a:lumMod val="85000"/>
                    <a:lumOff val="15000"/>
                  </a:schemeClr>
                </a:solidFill>
                <a:cs typeface="微软雅黑" panose="020B0503020204020204" pitchFamily="34" charset="-122"/>
              </a:rPr>
              <a:t>2</a:t>
            </a:r>
            <a:r>
              <a:rPr lang="zh-CN" altLang="en-US">
                <a:solidFill>
                  <a:schemeClr val="tx1">
                    <a:lumMod val="85000"/>
                    <a:lumOff val="15000"/>
                  </a:schemeClr>
                </a:solidFill>
                <a:latin typeface="+mn-ea"/>
                <a:cs typeface="微软雅黑" panose="020B0503020204020204" pitchFamily="34" charset="-122"/>
              </a:rPr>
              <a:t>篇</a:t>
            </a:r>
            <a:r>
              <a:rPr lang="zh-CN" altLang="en-US" dirty="0">
                <a:solidFill>
                  <a:schemeClr val="tx1">
                    <a:lumMod val="85000"/>
                    <a:lumOff val="15000"/>
                  </a:schemeClr>
                </a:solidFill>
                <a:latin typeface="+mn-ea"/>
                <a:cs typeface="微软雅黑" panose="020B0503020204020204" pitchFamily="34" charset="-122"/>
              </a:rPr>
              <a:t>，影响</a:t>
            </a:r>
            <a:r>
              <a:rPr lang="zh-CN" altLang="en-US">
                <a:solidFill>
                  <a:schemeClr val="tx1">
                    <a:lumMod val="85000"/>
                    <a:lumOff val="15000"/>
                  </a:schemeClr>
                </a:solidFill>
                <a:latin typeface="+mn-ea"/>
                <a:cs typeface="微软雅黑" panose="020B0503020204020204" pitchFamily="34" charset="-122"/>
              </a:rPr>
              <a:t>因子达到</a:t>
            </a:r>
            <a:r>
              <a:rPr lang="en-US" altLang="zh-CN">
                <a:solidFill>
                  <a:schemeClr val="tx1">
                    <a:lumMod val="85000"/>
                    <a:lumOff val="15000"/>
                  </a:schemeClr>
                </a:solidFill>
                <a:latin typeface="+mn-ea"/>
                <a:cs typeface="微软雅黑" panose="020B0503020204020204" pitchFamily="34" charset="-122"/>
              </a:rPr>
              <a:t>40.1</a:t>
            </a:r>
            <a:r>
              <a:rPr lang="zh-CN" altLang="en-US">
                <a:solidFill>
                  <a:schemeClr val="tx1">
                    <a:lumMod val="85000"/>
                    <a:lumOff val="15000"/>
                  </a:schemeClr>
                </a:solidFill>
                <a:latin typeface="+mn-ea"/>
                <a:cs typeface="微软雅黑" panose="020B0503020204020204" pitchFamily="34" charset="-122"/>
              </a:rPr>
              <a:t>，被</a:t>
            </a:r>
            <a:r>
              <a:rPr lang="zh-CN" altLang="en-US" dirty="0">
                <a:solidFill>
                  <a:schemeClr val="tx1">
                    <a:lumMod val="85000"/>
                    <a:lumOff val="15000"/>
                  </a:schemeClr>
                </a:solidFill>
                <a:latin typeface="+mn-ea"/>
                <a:cs typeface="微软雅黑" panose="020B0503020204020204" pitchFamily="34" charset="-122"/>
              </a:rPr>
              <a:t>引用</a:t>
            </a:r>
            <a:r>
              <a:rPr lang="zh-CN" altLang="en-US">
                <a:solidFill>
                  <a:schemeClr val="tx1">
                    <a:lumMod val="85000"/>
                    <a:lumOff val="15000"/>
                  </a:schemeClr>
                </a:solidFill>
                <a:latin typeface="+mn-ea"/>
                <a:cs typeface="微软雅黑" panose="020B0503020204020204" pitchFamily="34" charset="-122"/>
              </a:rPr>
              <a:t>次数为</a:t>
            </a:r>
            <a:r>
              <a:rPr lang="en-US" altLang="zh-CN">
                <a:solidFill>
                  <a:schemeClr val="tx1">
                    <a:lumMod val="85000"/>
                    <a:lumOff val="15000"/>
                  </a:schemeClr>
                </a:solidFill>
                <a:cs typeface="微软雅黑" panose="020B0503020204020204" pitchFamily="34" charset="-122"/>
              </a:rPr>
              <a:t>18</a:t>
            </a:r>
            <a:r>
              <a:rPr lang="zh-CN" altLang="en-US">
                <a:solidFill>
                  <a:schemeClr val="tx1">
                    <a:lumMod val="85000"/>
                    <a:lumOff val="15000"/>
                  </a:schemeClr>
                </a:solidFill>
                <a:latin typeface="+mn-ea"/>
                <a:cs typeface="微软雅黑" panose="020B0503020204020204" pitchFamily="34" charset="-122"/>
              </a:rPr>
              <a:t>次</a:t>
            </a:r>
            <a:r>
              <a:rPr lang="zh-CN" altLang="en-US" dirty="0">
                <a:solidFill>
                  <a:schemeClr val="tx1">
                    <a:lumMod val="85000"/>
                    <a:lumOff val="15000"/>
                  </a:schemeClr>
                </a:solidFill>
                <a:latin typeface="+mn-ea"/>
                <a:cs typeface="微软雅黑" panose="020B0503020204020204" pitchFamily="34" charset="-122"/>
              </a:rPr>
              <a:t>，取得了我系科研论文发表新</a:t>
            </a:r>
            <a:r>
              <a:rPr lang="zh-CN" altLang="en-US">
                <a:solidFill>
                  <a:schemeClr val="tx1">
                    <a:lumMod val="85000"/>
                    <a:lumOff val="15000"/>
                  </a:schemeClr>
                </a:solidFill>
                <a:latin typeface="+mn-ea"/>
                <a:cs typeface="微软雅黑" panose="020B0503020204020204" pitchFamily="34" charset="-122"/>
              </a:rPr>
              <a:t>突破。</a:t>
            </a:r>
            <a:endParaRPr lang="zh-CN" altLang="en-US" dirty="0">
              <a:solidFill>
                <a:schemeClr val="tx1">
                  <a:lumMod val="85000"/>
                  <a:lumOff val="15000"/>
                </a:schemeClr>
              </a:solidFill>
              <a:latin typeface="+mn-ea"/>
              <a:cs typeface="微软雅黑" panose="020B0503020204020204" pitchFamily="34" charset="-122"/>
            </a:endParaRPr>
          </a:p>
        </p:txBody>
      </p:sp>
      <p:sp>
        <p:nvSpPr>
          <p:cNvPr id="25" name="文本框 24"/>
          <p:cNvSpPr txBox="1"/>
          <p:nvPr/>
        </p:nvSpPr>
        <p:spPr>
          <a:xfrm>
            <a:off x="587593" y="4954845"/>
            <a:ext cx="4086007" cy="728982"/>
          </a:xfrm>
          <a:prstGeom prst="rect">
            <a:avLst/>
          </a:prstGeom>
          <a:noFill/>
        </p:spPr>
        <p:txBody>
          <a:bodyPr wrap="square">
            <a:noAutofit/>
          </a:bodyPr>
          <a:lstStyle>
            <a:defPPr>
              <a:defRPr lang="zh-CN"/>
            </a:defPPr>
            <a:lvl1pPr algn="just">
              <a:lnSpc>
                <a:spcPct val="120000"/>
              </a:lnSpc>
              <a:defRPr>
                <a:solidFill>
                  <a:schemeClr val="tx1">
                    <a:lumMod val="85000"/>
                    <a:lumOff val="15000"/>
                  </a:schemeClr>
                </a:solidFill>
                <a:latin typeface="+mn-ea"/>
                <a:cs typeface="OPPOSans R" panose="00020600040101010101" pitchFamily="18" charset="-122"/>
              </a:defRPr>
            </a:lvl1pPr>
          </a:lstStyle>
          <a:p>
            <a:r>
              <a:rPr lang="zh-CN" altLang="en-US" dirty="0">
                <a:cs typeface="微软雅黑" panose="020B0503020204020204" pitchFamily="34" charset="-122"/>
              </a:rPr>
              <a:t>论文发表总篇数、总影响因子、最高影响因子、被引用次数均为近年最高。</a:t>
            </a:r>
          </a:p>
        </p:txBody>
      </p:sp>
      <p:cxnSp>
        <p:nvCxnSpPr>
          <p:cNvPr id="26" name="直接连接符 25"/>
          <p:cNvCxnSpPr/>
          <p:nvPr/>
        </p:nvCxnSpPr>
        <p:spPr>
          <a:xfrm>
            <a:off x="678997" y="2464688"/>
            <a:ext cx="569745" cy="0"/>
          </a:xfrm>
          <a:prstGeom prst="line">
            <a:avLst/>
          </a:prstGeom>
          <a:ln w="34925" cap="rnd">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5430566" y="1592263"/>
            <a:ext cx="6088334" cy="4091564"/>
            <a:chOff x="6139543" y="1592090"/>
            <a:chExt cx="5373460" cy="3611145"/>
          </a:xfrm>
        </p:grpSpPr>
        <p:sp>
          <p:nvSpPr>
            <p:cNvPr id="5" name="矩形 4"/>
            <p:cNvSpPr/>
            <p:nvPr/>
          </p:nvSpPr>
          <p:spPr>
            <a:xfrm>
              <a:off x="6139543" y="1716782"/>
              <a:ext cx="5229680" cy="3486453"/>
            </a:xfrm>
            <a:prstGeom prst="rect">
              <a:avLst/>
            </a:prstGeom>
            <a:solidFill>
              <a:schemeClr val="accen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pic>
          <p:nvPicPr>
            <p:cNvPr id="4" name="图片 3" descr="图片包含 室内, 小, 书, 桌子&#10;&#10;描述已自动生成"/>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283323" y="1592090"/>
              <a:ext cx="5229680" cy="3486453"/>
            </a:xfrm>
            <a:prstGeom prst="rect">
              <a:avLst/>
            </a:prstGeom>
          </p:spPr>
        </p:pic>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49003" y="4881316"/>
            <a:ext cx="2339102" cy="523220"/>
          </a:xfrm>
          <a:prstGeom prst="rect">
            <a:avLst/>
          </a:prstGeom>
          <a:noFill/>
        </p:spPr>
        <p:txBody>
          <a:bodyPr wrap="none" rtlCol="0">
            <a:noAutofit/>
          </a:bodyPr>
          <a:lstStyle/>
          <a:p>
            <a:r>
              <a:rPr lang="zh-CN" altLang="en-US" sz="2800">
                <a:solidFill>
                  <a:schemeClr val="accent1"/>
                </a:solidFill>
                <a:latin typeface="+mj-ea"/>
                <a:ea typeface="+mj-ea"/>
              </a:rPr>
              <a:t>医院工作总结</a:t>
            </a:r>
          </a:p>
        </p:txBody>
      </p:sp>
      <p:cxnSp>
        <p:nvCxnSpPr>
          <p:cNvPr id="28" name="直接连接符 27"/>
          <p:cNvCxnSpPr/>
          <p:nvPr/>
        </p:nvCxnSpPr>
        <p:spPr>
          <a:xfrm>
            <a:off x="660400" y="5848350"/>
            <a:ext cx="901700" cy="0"/>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sp>
        <p:nvSpPr>
          <p:cNvPr id="32" name="矩形: 圆角 31"/>
          <p:cNvSpPr/>
          <p:nvPr/>
        </p:nvSpPr>
        <p:spPr>
          <a:xfrm>
            <a:off x="660401" y="4032650"/>
            <a:ext cx="701039" cy="701039"/>
          </a:xfrm>
          <a:prstGeom prst="roundRect">
            <a:avLst>
              <a:gd name="adj" fmla="val 592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nvGrpSpPr>
          <p:cNvPr id="48" name="图形 33"/>
          <p:cNvGrpSpPr/>
          <p:nvPr/>
        </p:nvGrpSpPr>
        <p:grpSpPr>
          <a:xfrm>
            <a:off x="785609" y="4143861"/>
            <a:ext cx="395202" cy="478617"/>
            <a:chOff x="-2024968" y="-5369480"/>
            <a:chExt cx="1312912" cy="1590027"/>
          </a:xfrm>
          <a:solidFill>
            <a:schemeClr val="accent1"/>
          </a:solidFill>
        </p:grpSpPr>
        <p:sp>
          <p:nvSpPr>
            <p:cNvPr id="49" name="任意多边形: 形状 48"/>
            <p:cNvSpPr/>
            <p:nvPr/>
          </p:nvSpPr>
          <p:spPr>
            <a:xfrm>
              <a:off x="-2024968" y="-4869921"/>
              <a:ext cx="907390" cy="904564"/>
            </a:xfrm>
            <a:custGeom>
              <a:avLst/>
              <a:gdLst>
                <a:gd name="connsiteX0" fmla="*/ 196681 w 907390"/>
                <a:gd name="connsiteY0" fmla="*/ 889868 h 904564"/>
                <a:gd name="connsiteX1" fmla="*/ 201740 w 907390"/>
                <a:gd name="connsiteY1" fmla="*/ 886335 h 904564"/>
                <a:gd name="connsiteX2" fmla="*/ 204310 w 907390"/>
                <a:gd name="connsiteY2" fmla="*/ 884408 h 904564"/>
                <a:gd name="connsiteX3" fmla="*/ 226233 w 907390"/>
                <a:gd name="connsiteY3" fmla="*/ 866580 h 904564"/>
                <a:gd name="connsiteX4" fmla="*/ 250806 w 907390"/>
                <a:gd name="connsiteY4" fmla="*/ 841846 h 904564"/>
                <a:gd name="connsiteX5" fmla="*/ 850199 w 907390"/>
                <a:gd name="connsiteY5" fmla="*/ 242373 h 904564"/>
                <a:gd name="connsiteX6" fmla="*/ 856462 w 907390"/>
                <a:gd name="connsiteY6" fmla="*/ 236110 h 904564"/>
                <a:gd name="connsiteX7" fmla="*/ 859434 w 907390"/>
                <a:gd name="connsiteY7" fmla="*/ 239081 h 904564"/>
                <a:gd name="connsiteX8" fmla="*/ 879269 w 907390"/>
                <a:gd name="connsiteY8" fmla="*/ 247353 h 904564"/>
                <a:gd name="connsiteX9" fmla="*/ 899184 w 907390"/>
                <a:gd name="connsiteY9" fmla="*/ 239081 h 904564"/>
                <a:gd name="connsiteX10" fmla="*/ 907375 w 907390"/>
                <a:gd name="connsiteY10" fmla="*/ 220049 h 904564"/>
                <a:gd name="connsiteX11" fmla="*/ 899184 w 907390"/>
                <a:gd name="connsiteY11" fmla="*/ 199330 h 904564"/>
                <a:gd name="connsiteX12" fmla="*/ 707980 w 907390"/>
                <a:gd name="connsiteY12" fmla="*/ 8125 h 904564"/>
                <a:gd name="connsiteX13" fmla="*/ 687341 w 907390"/>
                <a:gd name="connsiteY13" fmla="*/ 15 h 904564"/>
                <a:gd name="connsiteX14" fmla="*/ 668229 w 907390"/>
                <a:gd name="connsiteY14" fmla="*/ 8125 h 904564"/>
                <a:gd name="connsiteX15" fmla="*/ 668229 w 907390"/>
                <a:gd name="connsiteY15" fmla="*/ 47876 h 904564"/>
                <a:gd name="connsiteX16" fmla="*/ 671200 w 907390"/>
                <a:gd name="connsiteY16" fmla="*/ 50848 h 904564"/>
                <a:gd name="connsiteX17" fmla="*/ 664936 w 907390"/>
                <a:gd name="connsiteY17" fmla="*/ 57111 h 904564"/>
                <a:gd name="connsiteX18" fmla="*/ 250726 w 907390"/>
                <a:gd name="connsiteY18" fmla="*/ 471322 h 904564"/>
                <a:gd name="connsiteX19" fmla="*/ 194513 w 907390"/>
                <a:gd name="connsiteY19" fmla="*/ 527535 h 904564"/>
                <a:gd name="connsiteX20" fmla="*/ 38481 w 907390"/>
                <a:gd name="connsiteY20" fmla="*/ 683486 h 904564"/>
                <a:gd name="connsiteX21" fmla="*/ 26917 w 907390"/>
                <a:gd name="connsiteY21" fmla="*/ 852607 h 904564"/>
                <a:gd name="connsiteX22" fmla="*/ 95979 w 907390"/>
                <a:gd name="connsiteY22" fmla="*/ 898461 h 904564"/>
                <a:gd name="connsiteX23" fmla="*/ 134927 w 907390"/>
                <a:gd name="connsiteY23" fmla="*/ 904564 h 904564"/>
                <a:gd name="connsiteX24" fmla="*/ 155646 w 907390"/>
                <a:gd name="connsiteY24" fmla="*/ 902797 h 904564"/>
                <a:gd name="connsiteX25" fmla="*/ 171947 w 907390"/>
                <a:gd name="connsiteY25" fmla="*/ 899103 h 904564"/>
                <a:gd name="connsiteX26" fmla="*/ 173393 w 907390"/>
                <a:gd name="connsiteY26" fmla="*/ 899023 h 904564"/>
                <a:gd name="connsiteX27" fmla="*/ 196681 w 907390"/>
                <a:gd name="connsiteY27" fmla="*/ 889868 h 904564"/>
                <a:gd name="connsiteX28" fmla="*/ 196681 w 907390"/>
                <a:gd name="connsiteY28" fmla="*/ 889868 h 904564"/>
                <a:gd name="connsiteX29" fmla="*/ 704607 w 907390"/>
                <a:gd name="connsiteY29" fmla="*/ 96862 h 904564"/>
                <a:gd name="connsiteX30" fmla="*/ 710870 w 907390"/>
                <a:gd name="connsiteY30" fmla="*/ 90598 h 904564"/>
                <a:gd name="connsiteX31" fmla="*/ 750621 w 907390"/>
                <a:gd name="connsiteY31" fmla="*/ 130349 h 904564"/>
                <a:gd name="connsiteX32" fmla="*/ 776881 w 907390"/>
                <a:gd name="connsiteY32" fmla="*/ 156608 h 904564"/>
                <a:gd name="connsiteX33" fmla="*/ 816471 w 907390"/>
                <a:gd name="connsiteY33" fmla="*/ 196198 h 904564"/>
                <a:gd name="connsiteX34" fmla="*/ 810368 w 907390"/>
                <a:gd name="connsiteY34" fmla="*/ 204068 h 904564"/>
                <a:gd name="connsiteX35" fmla="*/ 599890 w 907390"/>
                <a:gd name="connsiteY35" fmla="*/ 415911 h 904564"/>
                <a:gd name="connsiteX36" fmla="*/ 599809 w 907390"/>
                <a:gd name="connsiteY36" fmla="*/ 415911 h 904564"/>
                <a:gd name="connsiteX37" fmla="*/ 598605 w 907390"/>
                <a:gd name="connsiteY37" fmla="*/ 415911 h 904564"/>
                <a:gd name="connsiteX38" fmla="*/ 598525 w 907390"/>
                <a:gd name="connsiteY38" fmla="*/ 415911 h 904564"/>
                <a:gd name="connsiteX39" fmla="*/ 597159 w 907390"/>
                <a:gd name="connsiteY39" fmla="*/ 415911 h 904564"/>
                <a:gd name="connsiteX40" fmla="*/ 597079 w 907390"/>
                <a:gd name="connsiteY40" fmla="*/ 415911 h 904564"/>
                <a:gd name="connsiteX41" fmla="*/ 520067 w 907390"/>
                <a:gd name="connsiteY41" fmla="*/ 414707 h 904564"/>
                <a:gd name="connsiteX42" fmla="*/ 470359 w 907390"/>
                <a:gd name="connsiteY42" fmla="*/ 411575 h 904564"/>
                <a:gd name="connsiteX43" fmla="*/ 469797 w 907390"/>
                <a:gd name="connsiteY43" fmla="*/ 411013 h 904564"/>
                <a:gd name="connsiteX44" fmla="*/ 469877 w 907390"/>
                <a:gd name="connsiteY44" fmla="*/ 410692 h 904564"/>
                <a:gd name="connsiteX45" fmla="*/ 397603 w 907390"/>
                <a:gd name="connsiteY45" fmla="*/ 403946 h 904564"/>
                <a:gd name="connsiteX46" fmla="*/ 704607 w 907390"/>
                <a:gd name="connsiteY46" fmla="*/ 96862 h 904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907390" h="904564">
                  <a:moveTo>
                    <a:pt x="196681" y="889868"/>
                  </a:moveTo>
                  <a:cubicBezTo>
                    <a:pt x="196681" y="888744"/>
                    <a:pt x="199733" y="887620"/>
                    <a:pt x="201740" y="886335"/>
                  </a:cubicBezTo>
                  <a:cubicBezTo>
                    <a:pt x="202784" y="885693"/>
                    <a:pt x="203266" y="885050"/>
                    <a:pt x="204310" y="884408"/>
                  </a:cubicBezTo>
                  <a:cubicBezTo>
                    <a:pt x="212180" y="879348"/>
                    <a:pt x="219407" y="873406"/>
                    <a:pt x="226233" y="866580"/>
                  </a:cubicBezTo>
                  <a:lnTo>
                    <a:pt x="250806" y="841846"/>
                  </a:lnTo>
                  <a:lnTo>
                    <a:pt x="850199" y="242373"/>
                  </a:lnTo>
                  <a:lnTo>
                    <a:pt x="856462" y="236110"/>
                  </a:lnTo>
                  <a:lnTo>
                    <a:pt x="859434" y="239081"/>
                  </a:lnTo>
                  <a:cubicBezTo>
                    <a:pt x="864894" y="244622"/>
                    <a:pt x="872122" y="247353"/>
                    <a:pt x="879269" y="247353"/>
                  </a:cubicBezTo>
                  <a:cubicBezTo>
                    <a:pt x="886496" y="247353"/>
                    <a:pt x="893643" y="244622"/>
                    <a:pt x="899184" y="239081"/>
                  </a:cubicBezTo>
                  <a:cubicBezTo>
                    <a:pt x="904484" y="233861"/>
                    <a:pt x="907215" y="226955"/>
                    <a:pt x="907375" y="220049"/>
                  </a:cubicBezTo>
                  <a:cubicBezTo>
                    <a:pt x="907616" y="212581"/>
                    <a:pt x="904886" y="205032"/>
                    <a:pt x="899184" y="199330"/>
                  </a:cubicBezTo>
                  <a:lnTo>
                    <a:pt x="707980" y="8125"/>
                  </a:lnTo>
                  <a:cubicBezTo>
                    <a:pt x="702278" y="2504"/>
                    <a:pt x="694810" y="-226"/>
                    <a:pt x="687341" y="15"/>
                  </a:cubicBezTo>
                  <a:cubicBezTo>
                    <a:pt x="680355" y="95"/>
                    <a:pt x="673529" y="2825"/>
                    <a:pt x="668229" y="8125"/>
                  </a:cubicBezTo>
                  <a:cubicBezTo>
                    <a:pt x="657227" y="19127"/>
                    <a:pt x="657227" y="36955"/>
                    <a:pt x="668229" y="47876"/>
                  </a:cubicBezTo>
                  <a:lnTo>
                    <a:pt x="671200" y="50848"/>
                  </a:lnTo>
                  <a:lnTo>
                    <a:pt x="664936" y="57111"/>
                  </a:lnTo>
                  <a:lnTo>
                    <a:pt x="250726" y="471322"/>
                  </a:lnTo>
                  <a:lnTo>
                    <a:pt x="194513" y="527535"/>
                  </a:lnTo>
                  <a:lnTo>
                    <a:pt x="38481" y="683486"/>
                  </a:lnTo>
                  <a:cubicBezTo>
                    <a:pt x="-8015" y="729982"/>
                    <a:pt x="-12994" y="802658"/>
                    <a:pt x="26917" y="852607"/>
                  </a:cubicBezTo>
                  <a:cubicBezTo>
                    <a:pt x="43781" y="873727"/>
                    <a:pt x="66989" y="889226"/>
                    <a:pt x="95979" y="898461"/>
                  </a:cubicBezTo>
                  <a:cubicBezTo>
                    <a:pt x="108828" y="902557"/>
                    <a:pt x="121918" y="904564"/>
                    <a:pt x="134927" y="904564"/>
                  </a:cubicBezTo>
                  <a:cubicBezTo>
                    <a:pt x="141913" y="904564"/>
                    <a:pt x="148820" y="904002"/>
                    <a:pt x="155646" y="902797"/>
                  </a:cubicBezTo>
                  <a:cubicBezTo>
                    <a:pt x="161187" y="901994"/>
                    <a:pt x="166567" y="900709"/>
                    <a:pt x="171947" y="899103"/>
                  </a:cubicBezTo>
                  <a:cubicBezTo>
                    <a:pt x="172028" y="899023"/>
                    <a:pt x="173232" y="899023"/>
                    <a:pt x="173393" y="899023"/>
                  </a:cubicBezTo>
                  <a:cubicBezTo>
                    <a:pt x="181022" y="896614"/>
                    <a:pt x="188651" y="893562"/>
                    <a:pt x="196681" y="889868"/>
                  </a:cubicBezTo>
                  <a:lnTo>
                    <a:pt x="196681" y="889868"/>
                  </a:lnTo>
                  <a:close/>
                  <a:moveTo>
                    <a:pt x="704607" y="96862"/>
                  </a:moveTo>
                  <a:lnTo>
                    <a:pt x="710870" y="90598"/>
                  </a:lnTo>
                  <a:lnTo>
                    <a:pt x="750621" y="130349"/>
                  </a:lnTo>
                  <a:lnTo>
                    <a:pt x="776881" y="156608"/>
                  </a:lnTo>
                  <a:lnTo>
                    <a:pt x="816471" y="196198"/>
                  </a:lnTo>
                  <a:lnTo>
                    <a:pt x="810368" y="204068"/>
                  </a:lnTo>
                  <a:lnTo>
                    <a:pt x="599890" y="415911"/>
                  </a:lnTo>
                  <a:cubicBezTo>
                    <a:pt x="599890" y="415911"/>
                    <a:pt x="599890" y="415911"/>
                    <a:pt x="599809" y="415911"/>
                  </a:cubicBezTo>
                  <a:lnTo>
                    <a:pt x="598605" y="415911"/>
                  </a:lnTo>
                  <a:cubicBezTo>
                    <a:pt x="598605" y="415911"/>
                    <a:pt x="598605" y="415911"/>
                    <a:pt x="598525" y="415911"/>
                  </a:cubicBezTo>
                  <a:lnTo>
                    <a:pt x="597159" y="415911"/>
                  </a:lnTo>
                  <a:lnTo>
                    <a:pt x="597079" y="415911"/>
                  </a:lnTo>
                  <a:cubicBezTo>
                    <a:pt x="574192" y="415911"/>
                    <a:pt x="547371" y="415831"/>
                    <a:pt x="520067" y="414707"/>
                  </a:cubicBezTo>
                  <a:cubicBezTo>
                    <a:pt x="503364" y="414064"/>
                    <a:pt x="486500" y="412779"/>
                    <a:pt x="470359" y="411575"/>
                  </a:cubicBezTo>
                  <a:cubicBezTo>
                    <a:pt x="470198" y="411575"/>
                    <a:pt x="469957" y="411013"/>
                    <a:pt x="469797" y="411013"/>
                  </a:cubicBezTo>
                  <a:lnTo>
                    <a:pt x="469877" y="410692"/>
                  </a:lnTo>
                  <a:cubicBezTo>
                    <a:pt x="442252" y="408684"/>
                    <a:pt x="416956" y="403946"/>
                    <a:pt x="397603" y="403946"/>
                  </a:cubicBezTo>
                  <a:lnTo>
                    <a:pt x="704607" y="96862"/>
                  </a:lnTo>
                  <a:close/>
                </a:path>
              </a:pathLst>
            </a:custGeom>
            <a:solidFill>
              <a:schemeClr val="accent2"/>
            </a:solidFill>
            <a:ln w="8027" cap="flat">
              <a:noFill/>
              <a:prstDash val="solid"/>
              <a:miter/>
            </a:ln>
          </p:spPr>
          <p:txBody>
            <a:bodyPr rtlCol="0" anchor="ctr">
              <a:noAutofit/>
            </a:bodyPr>
            <a:lstStyle/>
            <a:p>
              <a:endParaRPr lang="zh-CN" altLang="en-US"/>
            </a:p>
          </p:txBody>
        </p:sp>
        <p:sp>
          <p:nvSpPr>
            <p:cNvPr id="50" name="任意多边形: 形状 49"/>
            <p:cNvSpPr/>
            <p:nvPr/>
          </p:nvSpPr>
          <p:spPr>
            <a:xfrm>
              <a:off x="-1828287" y="-5369480"/>
              <a:ext cx="1116231" cy="1590027"/>
            </a:xfrm>
            <a:custGeom>
              <a:avLst/>
              <a:gdLst>
                <a:gd name="connsiteX0" fmla="*/ 1071663 w 1116231"/>
                <a:gd name="connsiteY0" fmla="*/ 176670 h 1590027"/>
                <a:gd name="connsiteX1" fmla="*/ 907440 w 1116231"/>
                <a:gd name="connsiteY1" fmla="*/ 176670 h 1590027"/>
                <a:gd name="connsiteX2" fmla="*/ 907440 w 1116231"/>
                <a:gd name="connsiteY2" fmla="*/ 128487 h 1590027"/>
                <a:gd name="connsiteX3" fmla="*/ 788750 w 1116231"/>
                <a:gd name="connsiteY3" fmla="*/ 128487 h 1590027"/>
                <a:gd name="connsiteX4" fmla="*/ 570322 w 1116231"/>
                <a:gd name="connsiteY4" fmla="*/ 0 h 1590027"/>
                <a:gd name="connsiteX5" fmla="*/ 570162 w 1116231"/>
                <a:gd name="connsiteY5" fmla="*/ 0 h 1590027"/>
                <a:gd name="connsiteX6" fmla="*/ 570081 w 1116231"/>
                <a:gd name="connsiteY6" fmla="*/ 0 h 1590027"/>
                <a:gd name="connsiteX7" fmla="*/ 356150 w 1116231"/>
                <a:gd name="connsiteY7" fmla="*/ 128487 h 1590027"/>
                <a:gd name="connsiteX8" fmla="*/ 200761 w 1116231"/>
                <a:gd name="connsiteY8" fmla="*/ 128487 h 1590027"/>
                <a:gd name="connsiteX9" fmla="*/ 200761 w 1116231"/>
                <a:gd name="connsiteY9" fmla="*/ 176670 h 1590027"/>
                <a:gd name="connsiteX10" fmla="*/ 36137 w 1116231"/>
                <a:gd name="connsiteY10" fmla="*/ 176670 h 1590027"/>
                <a:gd name="connsiteX11" fmla="*/ 0 w 1116231"/>
                <a:gd name="connsiteY11" fmla="*/ 214333 h 1590027"/>
                <a:gd name="connsiteX12" fmla="*/ 0 w 1116231"/>
                <a:gd name="connsiteY12" fmla="*/ 947593 h 1590027"/>
                <a:gd name="connsiteX13" fmla="*/ 56213 w 1116231"/>
                <a:gd name="connsiteY13" fmla="*/ 891379 h 1590027"/>
                <a:gd name="connsiteX14" fmla="*/ 56213 w 1116231"/>
                <a:gd name="connsiteY14" fmla="*/ 232883 h 1590027"/>
                <a:gd name="connsiteX15" fmla="*/ 200761 w 1116231"/>
                <a:gd name="connsiteY15" fmla="*/ 232883 h 1590027"/>
                <a:gd name="connsiteX16" fmla="*/ 200761 w 1116231"/>
                <a:gd name="connsiteY16" fmla="*/ 345309 h 1590027"/>
                <a:gd name="connsiteX17" fmla="*/ 907440 w 1116231"/>
                <a:gd name="connsiteY17" fmla="*/ 345309 h 1590027"/>
                <a:gd name="connsiteX18" fmla="*/ 907440 w 1116231"/>
                <a:gd name="connsiteY18" fmla="*/ 232883 h 1590027"/>
                <a:gd name="connsiteX19" fmla="*/ 1060019 w 1116231"/>
                <a:gd name="connsiteY19" fmla="*/ 232883 h 1590027"/>
                <a:gd name="connsiteX20" fmla="*/ 1060019 w 1116231"/>
                <a:gd name="connsiteY20" fmla="*/ 1541845 h 1590027"/>
                <a:gd name="connsiteX21" fmla="*/ 56213 w 1116231"/>
                <a:gd name="connsiteY21" fmla="*/ 1541845 h 1590027"/>
                <a:gd name="connsiteX22" fmla="*/ 56213 w 1116231"/>
                <a:gd name="connsiteY22" fmla="*/ 1419381 h 1590027"/>
                <a:gd name="connsiteX23" fmla="*/ 0 w 1116231"/>
                <a:gd name="connsiteY23" fmla="*/ 1450459 h 1590027"/>
                <a:gd name="connsiteX24" fmla="*/ 0 w 1116231"/>
                <a:gd name="connsiteY24" fmla="*/ 1549715 h 1590027"/>
                <a:gd name="connsiteX25" fmla="*/ 36137 w 1116231"/>
                <a:gd name="connsiteY25" fmla="*/ 1590028 h 1590027"/>
                <a:gd name="connsiteX26" fmla="*/ 1071663 w 1116231"/>
                <a:gd name="connsiteY26" fmla="*/ 1590028 h 1590027"/>
                <a:gd name="connsiteX27" fmla="*/ 1116232 w 1116231"/>
                <a:gd name="connsiteY27" fmla="*/ 1549715 h 1590027"/>
                <a:gd name="connsiteX28" fmla="*/ 1116232 w 1116231"/>
                <a:gd name="connsiteY28" fmla="*/ 214333 h 1590027"/>
                <a:gd name="connsiteX29" fmla="*/ 1071663 w 1116231"/>
                <a:gd name="connsiteY29" fmla="*/ 176670 h 1590027"/>
                <a:gd name="connsiteX30" fmla="*/ 851227 w 1116231"/>
                <a:gd name="connsiteY30" fmla="*/ 289096 h 1590027"/>
                <a:gd name="connsiteX31" fmla="*/ 256974 w 1116231"/>
                <a:gd name="connsiteY31" fmla="*/ 289096 h 1590027"/>
                <a:gd name="connsiteX32" fmla="*/ 256974 w 1116231"/>
                <a:gd name="connsiteY32" fmla="*/ 184700 h 1590027"/>
                <a:gd name="connsiteX33" fmla="*/ 396624 w 1116231"/>
                <a:gd name="connsiteY33" fmla="*/ 184700 h 1590027"/>
                <a:gd name="connsiteX34" fmla="*/ 398471 w 1116231"/>
                <a:gd name="connsiteY34" fmla="*/ 176830 h 1590027"/>
                <a:gd name="connsiteX35" fmla="*/ 399113 w 1116231"/>
                <a:gd name="connsiteY35" fmla="*/ 173699 h 1590027"/>
                <a:gd name="connsiteX36" fmla="*/ 402727 w 1116231"/>
                <a:gd name="connsiteY36" fmla="*/ 161813 h 1590027"/>
                <a:gd name="connsiteX37" fmla="*/ 567913 w 1116231"/>
                <a:gd name="connsiteY37" fmla="*/ 54607 h 1590027"/>
                <a:gd name="connsiteX38" fmla="*/ 569439 w 1116231"/>
                <a:gd name="connsiteY38" fmla="*/ 56293 h 1590027"/>
                <a:gd name="connsiteX39" fmla="*/ 570001 w 1116231"/>
                <a:gd name="connsiteY39" fmla="*/ 56293 h 1590027"/>
                <a:gd name="connsiteX40" fmla="*/ 570081 w 1116231"/>
                <a:gd name="connsiteY40" fmla="*/ 56293 h 1590027"/>
                <a:gd name="connsiteX41" fmla="*/ 573454 w 1116231"/>
                <a:gd name="connsiteY41" fmla="*/ 56293 h 1590027"/>
                <a:gd name="connsiteX42" fmla="*/ 575944 w 1116231"/>
                <a:gd name="connsiteY42" fmla="*/ 56374 h 1590027"/>
                <a:gd name="connsiteX43" fmla="*/ 579075 w 1116231"/>
                <a:gd name="connsiteY43" fmla="*/ 56293 h 1590027"/>
                <a:gd name="connsiteX44" fmla="*/ 579156 w 1116231"/>
                <a:gd name="connsiteY44" fmla="*/ 56293 h 1590027"/>
                <a:gd name="connsiteX45" fmla="*/ 579477 w 1116231"/>
                <a:gd name="connsiteY45" fmla="*/ 56133 h 1590027"/>
                <a:gd name="connsiteX46" fmla="*/ 579798 w 1116231"/>
                <a:gd name="connsiteY46" fmla="*/ 56293 h 1590027"/>
                <a:gd name="connsiteX47" fmla="*/ 579878 w 1116231"/>
                <a:gd name="connsiteY47" fmla="*/ 56293 h 1590027"/>
                <a:gd name="connsiteX48" fmla="*/ 585901 w 1116231"/>
                <a:gd name="connsiteY48" fmla="*/ 54607 h 1590027"/>
                <a:gd name="connsiteX49" fmla="*/ 589756 w 1116231"/>
                <a:gd name="connsiteY49" fmla="*/ 53884 h 1590027"/>
                <a:gd name="connsiteX50" fmla="*/ 593209 w 1116231"/>
                <a:gd name="connsiteY50" fmla="*/ 53884 h 1590027"/>
                <a:gd name="connsiteX51" fmla="*/ 631193 w 1116231"/>
                <a:gd name="connsiteY51" fmla="*/ 61835 h 1590027"/>
                <a:gd name="connsiteX52" fmla="*/ 637216 w 1116231"/>
                <a:gd name="connsiteY52" fmla="*/ 63521 h 1590027"/>
                <a:gd name="connsiteX53" fmla="*/ 655766 w 1116231"/>
                <a:gd name="connsiteY53" fmla="*/ 70347 h 1590027"/>
                <a:gd name="connsiteX54" fmla="*/ 680580 w 1116231"/>
                <a:gd name="connsiteY54" fmla="*/ 83115 h 1590027"/>
                <a:gd name="connsiteX55" fmla="*/ 685318 w 1116231"/>
                <a:gd name="connsiteY55" fmla="*/ 86086 h 1590027"/>
                <a:gd name="connsiteX56" fmla="*/ 698327 w 1116231"/>
                <a:gd name="connsiteY56" fmla="*/ 95723 h 1590027"/>
                <a:gd name="connsiteX57" fmla="*/ 703949 w 1116231"/>
                <a:gd name="connsiteY57" fmla="*/ 100541 h 1590027"/>
                <a:gd name="connsiteX58" fmla="*/ 709329 w 1116231"/>
                <a:gd name="connsiteY58" fmla="*/ 105761 h 1590027"/>
                <a:gd name="connsiteX59" fmla="*/ 712863 w 1116231"/>
                <a:gd name="connsiteY59" fmla="*/ 109535 h 1590027"/>
                <a:gd name="connsiteX60" fmla="*/ 742174 w 1116231"/>
                <a:gd name="connsiteY60" fmla="*/ 161010 h 1590027"/>
                <a:gd name="connsiteX61" fmla="*/ 745787 w 1116231"/>
                <a:gd name="connsiteY61" fmla="*/ 174823 h 1590027"/>
                <a:gd name="connsiteX62" fmla="*/ 748277 w 1116231"/>
                <a:gd name="connsiteY62" fmla="*/ 184861 h 1590027"/>
                <a:gd name="connsiteX63" fmla="*/ 851227 w 1116231"/>
                <a:gd name="connsiteY63" fmla="*/ 184861 h 1590027"/>
                <a:gd name="connsiteX64" fmla="*/ 851227 w 1116231"/>
                <a:gd name="connsiteY64" fmla="*/ 289096 h 1590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1116231" h="1590027">
                  <a:moveTo>
                    <a:pt x="1071663" y="176670"/>
                  </a:moveTo>
                  <a:lnTo>
                    <a:pt x="907440" y="176670"/>
                  </a:lnTo>
                  <a:lnTo>
                    <a:pt x="907440" y="128487"/>
                  </a:lnTo>
                  <a:lnTo>
                    <a:pt x="788750" y="128487"/>
                  </a:lnTo>
                  <a:cubicBezTo>
                    <a:pt x="735027" y="0"/>
                    <a:pt x="577309" y="0"/>
                    <a:pt x="570322" y="0"/>
                  </a:cubicBezTo>
                  <a:cubicBezTo>
                    <a:pt x="570242" y="0"/>
                    <a:pt x="570162" y="0"/>
                    <a:pt x="570162" y="0"/>
                  </a:cubicBezTo>
                  <a:lnTo>
                    <a:pt x="570081" y="0"/>
                  </a:lnTo>
                  <a:cubicBezTo>
                    <a:pt x="563255" y="0"/>
                    <a:pt x="409553" y="0"/>
                    <a:pt x="356150" y="128487"/>
                  </a:cubicBezTo>
                  <a:lnTo>
                    <a:pt x="200761" y="128487"/>
                  </a:lnTo>
                  <a:lnTo>
                    <a:pt x="200761" y="176670"/>
                  </a:lnTo>
                  <a:lnTo>
                    <a:pt x="36137" y="176670"/>
                  </a:lnTo>
                  <a:cubicBezTo>
                    <a:pt x="14214" y="176670"/>
                    <a:pt x="0" y="192409"/>
                    <a:pt x="0" y="214333"/>
                  </a:cubicBezTo>
                  <a:lnTo>
                    <a:pt x="0" y="947593"/>
                  </a:lnTo>
                  <a:lnTo>
                    <a:pt x="56213" y="891379"/>
                  </a:lnTo>
                  <a:lnTo>
                    <a:pt x="56213" y="232883"/>
                  </a:lnTo>
                  <a:lnTo>
                    <a:pt x="200761" y="232883"/>
                  </a:lnTo>
                  <a:lnTo>
                    <a:pt x="200761" y="345309"/>
                  </a:lnTo>
                  <a:lnTo>
                    <a:pt x="907440" y="345309"/>
                  </a:lnTo>
                  <a:lnTo>
                    <a:pt x="907440" y="232883"/>
                  </a:lnTo>
                  <a:lnTo>
                    <a:pt x="1060019" y="232883"/>
                  </a:lnTo>
                  <a:lnTo>
                    <a:pt x="1060019" y="1541845"/>
                  </a:lnTo>
                  <a:lnTo>
                    <a:pt x="56213" y="1541845"/>
                  </a:lnTo>
                  <a:lnTo>
                    <a:pt x="56213" y="1419381"/>
                  </a:lnTo>
                  <a:cubicBezTo>
                    <a:pt x="40152" y="1433113"/>
                    <a:pt x="16061" y="1443553"/>
                    <a:pt x="0" y="1450459"/>
                  </a:cubicBezTo>
                  <a:lnTo>
                    <a:pt x="0" y="1549715"/>
                  </a:lnTo>
                  <a:cubicBezTo>
                    <a:pt x="0" y="1571638"/>
                    <a:pt x="14214" y="1590028"/>
                    <a:pt x="36137" y="1590028"/>
                  </a:cubicBezTo>
                  <a:lnTo>
                    <a:pt x="1071663" y="1590028"/>
                  </a:lnTo>
                  <a:cubicBezTo>
                    <a:pt x="1093506" y="1590028"/>
                    <a:pt x="1116232" y="1571638"/>
                    <a:pt x="1116232" y="1549715"/>
                  </a:cubicBezTo>
                  <a:lnTo>
                    <a:pt x="1116232" y="214333"/>
                  </a:lnTo>
                  <a:cubicBezTo>
                    <a:pt x="1116232" y="192409"/>
                    <a:pt x="1093506" y="176670"/>
                    <a:pt x="1071663" y="176670"/>
                  </a:cubicBezTo>
                  <a:close/>
                  <a:moveTo>
                    <a:pt x="851227" y="289096"/>
                  </a:moveTo>
                  <a:lnTo>
                    <a:pt x="256974" y="289096"/>
                  </a:lnTo>
                  <a:lnTo>
                    <a:pt x="256974" y="184700"/>
                  </a:lnTo>
                  <a:lnTo>
                    <a:pt x="396624" y="184700"/>
                  </a:lnTo>
                  <a:lnTo>
                    <a:pt x="398471" y="176830"/>
                  </a:lnTo>
                  <a:lnTo>
                    <a:pt x="399113" y="173699"/>
                  </a:lnTo>
                  <a:lnTo>
                    <a:pt x="402727" y="161813"/>
                  </a:lnTo>
                  <a:cubicBezTo>
                    <a:pt x="433323" y="62075"/>
                    <a:pt x="548399" y="55169"/>
                    <a:pt x="567913" y="54607"/>
                  </a:cubicBezTo>
                  <a:cubicBezTo>
                    <a:pt x="568475" y="54527"/>
                    <a:pt x="569037" y="56293"/>
                    <a:pt x="569439" y="56293"/>
                  </a:cubicBezTo>
                  <a:lnTo>
                    <a:pt x="570001" y="56293"/>
                  </a:lnTo>
                  <a:cubicBezTo>
                    <a:pt x="570001" y="56293"/>
                    <a:pt x="570001" y="56293"/>
                    <a:pt x="570081" y="56293"/>
                  </a:cubicBezTo>
                  <a:lnTo>
                    <a:pt x="573454" y="56293"/>
                  </a:lnTo>
                  <a:cubicBezTo>
                    <a:pt x="574337" y="56293"/>
                    <a:pt x="575140" y="56454"/>
                    <a:pt x="575944" y="56374"/>
                  </a:cubicBezTo>
                  <a:cubicBezTo>
                    <a:pt x="577068" y="56293"/>
                    <a:pt x="578192" y="56293"/>
                    <a:pt x="579075" y="56293"/>
                  </a:cubicBezTo>
                  <a:lnTo>
                    <a:pt x="579156" y="56293"/>
                  </a:lnTo>
                  <a:cubicBezTo>
                    <a:pt x="579316" y="56293"/>
                    <a:pt x="579397" y="56133"/>
                    <a:pt x="579477" y="56133"/>
                  </a:cubicBezTo>
                  <a:cubicBezTo>
                    <a:pt x="579557" y="56213"/>
                    <a:pt x="579638" y="56293"/>
                    <a:pt x="579798" y="56293"/>
                  </a:cubicBezTo>
                  <a:cubicBezTo>
                    <a:pt x="579798" y="56293"/>
                    <a:pt x="579798" y="56293"/>
                    <a:pt x="579878" y="56293"/>
                  </a:cubicBezTo>
                  <a:cubicBezTo>
                    <a:pt x="581645" y="56293"/>
                    <a:pt x="583653" y="54366"/>
                    <a:pt x="585901" y="54607"/>
                  </a:cubicBezTo>
                  <a:cubicBezTo>
                    <a:pt x="587106" y="54768"/>
                    <a:pt x="588391" y="53724"/>
                    <a:pt x="589756" y="53884"/>
                  </a:cubicBezTo>
                  <a:cubicBezTo>
                    <a:pt x="590880" y="54045"/>
                    <a:pt x="592004" y="53724"/>
                    <a:pt x="593209" y="53884"/>
                  </a:cubicBezTo>
                  <a:cubicBezTo>
                    <a:pt x="603649" y="55330"/>
                    <a:pt x="616899" y="57578"/>
                    <a:pt x="631193" y="61835"/>
                  </a:cubicBezTo>
                  <a:cubicBezTo>
                    <a:pt x="633120" y="62316"/>
                    <a:pt x="635208" y="62798"/>
                    <a:pt x="637216" y="63521"/>
                  </a:cubicBezTo>
                  <a:cubicBezTo>
                    <a:pt x="643319" y="65448"/>
                    <a:pt x="649502" y="67697"/>
                    <a:pt x="655766" y="70347"/>
                  </a:cubicBezTo>
                  <a:cubicBezTo>
                    <a:pt x="664038" y="73880"/>
                    <a:pt x="672470" y="78136"/>
                    <a:pt x="680580" y="83115"/>
                  </a:cubicBezTo>
                  <a:cubicBezTo>
                    <a:pt x="682186" y="84079"/>
                    <a:pt x="683792" y="85123"/>
                    <a:pt x="685318" y="86086"/>
                  </a:cubicBezTo>
                  <a:cubicBezTo>
                    <a:pt x="689735" y="89058"/>
                    <a:pt x="694152" y="92270"/>
                    <a:pt x="698327" y="95723"/>
                  </a:cubicBezTo>
                  <a:cubicBezTo>
                    <a:pt x="700175" y="97249"/>
                    <a:pt x="702102" y="98855"/>
                    <a:pt x="703949" y="100541"/>
                  </a:cubicBezTo>
                  <a:cubicBezTo>
                    <a:pt x="705796" y="102228"/>
                    <a:pt x="707563" y="103994"/>
                    <a:pt x="709329" y="105761"/>
                  </a:cubicBezTo>
                  <a:cubicBezTo>
                    <a:pt x="710534" y="106966"/>
                    <a:pt x="711738" y="108250"/>
                    <a:pt x="712863" y="109535"/>
                  </a:cubicBezTo>
                  <a:cubicBezTo>
                    <a:pt x="725470" y="123187"/>
                    <a:pt x="735749" y="140131"/>
                    <a:pt x="742174" y="161010"/>
                  </a:cubicBezTo>
                  <a:lnTo>
                    <a:pt x="745787" y="174823"/>
                  </a:lnTo>
                  <a:lnTo>
                    <a:pt x="748277" y="184861"/>
                  </a:lnTo>
                  <a:lnTo>
                    <a:pt x="851227" y="184861"/>
                  </a:lnTo>
                  <a:lnTo>
                    <a:pt x="851227" y="289096"/>
                  </a:lnTo>
                  <a:close/>
                </a:path>
              </a:pathLst>
            </a:custGeom>
            <a:grpFill/>
            <a:ln w="8027" cap="flat">
              <a:noFill/>
              <a:prstDash val="solid"/>
              <a:miter/>
            </a:ln>
          </p:spPr>
          <p:txBody>
            <a:bodyPr rtlCol="0" anchor="ctr">
              <a:noAutofit/>
            </a:bodyPr>
            <a:lstStyle/>
            <a:p>
              <a:endParaRPr lang="zh-CN" altLang="en-US"/>
            </a:p>
          </p:txBody>
        </p:sp>
        <p:sp>
          <p:nvSpPr>
            <p:cNvPr id="51" name="任意多边形: 形状 50"/>
            <p:cNvSpPr/>
            <p:nvPr/>
          </p:nvSpPr>
          <p:spPr>
            <a:xfrm>
              <a:off x="-1344694" y="-4325523"/>
              <a:ext cx="267012" cy="56213"/>
            </a:xfrm>
            <a:custGeom>
              <a:avLst/>
              <a:gdLst>
                <a:gd name="connsiteX0" fmla="*/ 238906 w 267012"/>
                <a:gd name="connsiteY0" fmla="*/ 0 h 56213"/>
                <a:gd name="connsiteX1" fmla="*/ 28107 w 267012"/>
                <a:gd name="connsiteY1" fmla="*/ 0 h 56213"/>
                <a:gd name="connsiteX2" fmla="*/ 0 w 267012"/>
                <a:gd name="connsiteY2" fmla="*/ 28107 h 56213"/>
                <a:gd name="connsiteX3" fmla="*/ 28107 w 267012"/>
                <a:gd name="connsiteY3" fmla="*/ 56213 h 56213"/>
                <a:gd name="connsiteX4" fmla="*/ 238906 w 267012"/>
                <a:gd name="connsiteY4" fmla="*/ 56213 h 56213"/>
                <a:gd name="connsiteX5" fmla="*/ 267012 w 267012"/>
                <a:gd name="connsiteY5" fmla="*/ 28107 h 56213"/>
                <a:gd name="connsiteX6" fmla="*/ 238906 w 267012"/>
                <a:gd name="connsiteY6" fmla="*/ 0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7012" h="56213">
                  <a:moveTo>
                    <a:pt x="238906" y="0"/>
                  </a:moveTo>
                  <a:lnTo>
                    <a:pt x="28107" y="0"/>
                  </a:lnTo>
                  <a:cubicBezTo>
                    <a:pt x="12608" y="0"/>
                    <a:pt x="0" y="12608"/>
                    <a:pt x="0" y="28107"/>
                  </a:cubicBezTo>
                  <a:cubicBezTo>
                    <a:pt x="0" y="43605"/>
                    <a:pt x="12608" y="56213"/>
                    <a:pt x="28107" y="56213"/>
                  </a:cubicBezTo>
                  <a:lnTo>
                    <a:pt x="238906" y="56213"/>
                  </a:lnTo>
                  <a:cubicBezTo>
                    <a:pt x="254405" y="56213"/>
                    <a:pt x="267012" y="43605"/>
                    <a:pt x="267012" y="28107"/>
                  </a:cubicBezTo>
                  <a:cubicBezTo>
                    <a:pt x="267012" y="12608"/>
                    <a:pt x="254405" y="0"/>
                    <a:pt x="238906" y="0"/>
                  </a:cubicBezTo>
                  <a:close/>
                </a:path>
              </a:pathLst>
            </a:custGeom>
            <a:grpFill/>
            <a:ln w="8027" cap="flat">
              <a:noFill/>
              <a:prstDash val="solid"/>
              <a:miter/>
            </a:ln>
          </p:spPr>
          <p:txBody>
            <a:bodyPr rtlCol="0" anchor="ctr">
              <a:noAutofit/>
            </a:bodyPr>
            <a:lstStyle/>
            <a:p>
              <a:endParaRPr lang="zh-CN" altLang="en-US"/>
            </a:p>
          </p:txBody>
        </p:sp>
        <p:sp>
          <p:nvSpPr>
            <p:cNvPr id="52" name="任意多边形: 形状 51"/>
            <p:cNvSpPr/>
            <p:nvPr/>
          </p:nvSpPr>
          <p:spPr>
            <a:xfrm>
              <a:off x="-1356739" y="-4148853"/>
              <a:ext cx="489857" cy="56213"/>
            </a:xfrm>
            <a:custGeom>
              <a:avLst/>
              <a:gdLst>
                <a:gd name="connsiteX0" fmla="*/ 0 w 489857"/>
                <a:gd name="connsiteY0" fmla="*/ 28107 h 56213"/>
                <a:gd name="connsiteX1" fmla="*/ 28107 w 489857"/>
                <a:gd name="connsiteY1" fmla="*/ 56213 h 56213"/>
                <a:gd name="connsiteX2" fmla="*/ 461751 w 489857"/>
                <a:gd name="connsiteY2" fmla="*/ 56213 h 56213"/>
                <a:gd name="connsiteX3" fmla="*/ 489857 w 489857"/>
                <a:gd name="connsiteY3" fmla="*/ 28107 h 56213"/>
                <a:gd name="connsiteX4" fmla="*/ 461751 w 489857"/>
                <a:gd name="connsiteY4" fmla="*/ 0 h 56213"/>
                <a:gd name="connsiteX5" fmla="*/ 28107 w 489857"/>
                <a:gd name="connsiteY5" fmla="*/ 0 h 56213"/>
                <a:gd name="connsiteX6" fmla="*/ 0 w 489857"/>
                <a:gd name="connsiteY6" fmla="*/ 28107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857" h="56213">
                  <a:moveTo>
                    <a:pt x="0" y="28107"/>
                  </a:moveTo>
                  <a:cubicBezTo>
                    <a:pt x="0" y="43605"/>
                    <a:pt x="12608" y="56213"/>
                    <a:pt x="28107" y="56213"/>
                  </a:cubicBezTo>
                  <a:lnTo>
                    <a:pt x="461751" y="56213"/>
                  </a:lnTo>
                  <a:cubicBezTo>
                    <a:pt x="477249" y="56213"/>
                    <a:pt x="489857" y="43605"/>
                    <a:pt x="489857" y="28107"/>
                  </a:cubicBezTo>
                  <a:cubicBezTo>
                    <a:pt x="489857" y="12608"/>
                    <a:pt x="477249" y="0"/>
                    <a:pt x="461751" y="0"/>
                  </a:cubicBezTo>
                  <a:lnTo>
                    <a:pt x="28107" y="0"/>
                  </a:lnTo>
                  <a:cubicBezTo>
                    <a:pt x="12608" y="0"/>
                    <a:pt x="0" y="12608"/>
                    <a:pt x="0" y="28107"/>
                  </a:cubicBezTo>
                  <a:close/>
                </a:path>
              </a:pathLst>
            </a:custGeom>
            <a:grpFill/>
            <a:ln w="8027" cap="flat">
              <a:noFill/>
              <a:prstDash val="solid"/>
              <a:miter/>
            </a:ln>
          </p:spPr>
          <p:txBody>
            <a:bodyPr rtlCol="0" anchor="ctr">
              <a:noAutofit/>
            </a:bodyPr>
            <a:lstStyle/>
            <a:p>
              <a:endParaRPr lang="zh-CN" altLang="en-US"/>
            </a:p>
          </p:txBody>
        </p:sp>
      </p:grpSp>
      <p:sp>
        <p:nvSpPr>
          <p:cNvPr id="3" name="文本框 2"/>
          <p:cNvSpPr txBox="1"/>
          <p:nvPr/>
        </p:nvSpPr>
        <p:spPr>
          <a:xfrm>
            <a:off x="3552175" y="4881316"/>
            <a:ext cx="2339102" cy="523220"/>
          </a:xfrm>
          <a:prstGeom prst="rect">
            <a:avLst/>
          </a:prstGeom>
          <a:noFill/>
        </p:spPr>
        <p:txBody>
          <a:bodyPr wrap="none" rtlCol="0">
            <a:noAutofit/>
          </a:bodyPr>
          <a:lstStyle>
            <a:defPPr>
              <a:defRPr lang="zh-CN"/>
            </a:defPPr>
            <a:lvl1pPr>
              <a:defRPr sz="2800" b="1"/>
            </a:lvl1pPr>
          </a:lstStyle>
          <a:p>
            <a:r>
              <a:rPr lang="zh-CN" altLang="en-US" b="0">
                <a:solidFill>
                  <a:schemeClr val="accent1"/>
                </a:solidFill>
                <a:latin typeface="+mj-ea"/>
                <a:ea typeface="+mj-ea"/>
              </a:rPr>
              <a:t>治疗完成情况</a:t>
            </a:r>
          </a:p>
        </p:txBody>
      </p:sp>
      <p:cxnSp>
        <p:nvCxnSpPr>
          <p:cNvPr id="29" name="直接连接符 28"/>
          <p:cNvCxnSpPr/>
          <p:nvPr/>
        </p:nvCxnSpPr>
        <p:spPr>
          <a:xfrm>
            <a:off x="3660864" y="5848350"/>
            <a:ext cx="901700" cy="0"/>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53" name="图形 33"/>
          <p:cNvGrpSpPr/>
          <p:nvPr/>
        </p:nvGrpSpPr>
        <p:grpSpPr>
          <a:xfrm>
            <a:off x="3820074" y="4157505"/>
            <a:ext cx="404675" cy="431515"/>
            <a:chOff x="3335208" y="-5371649"/>
            <a:chExt cx="1485632" cy="1584165"/>
          </a:xfrm>
          <a:solidFill>
            <a:schemeClr val="accent1"/>
          </a:solidFill>
        </p:grpSpPr>
        <p:sp>
          <p:nvSpPr>
            <p:cNvPr id="54" name="任意多边形: 形状 53"/>
            <p:cNvSpPr/>
            <p:nvPr/>
          </p:nvSpPr>
          <p:spPr>
            <a:xfrm>
              <a:off x="3335208" y="-5371649"/>
              <a:ext cx="1485632" cy="1584165"/>
            </a:xfrm>
            <a:custGeom>
              <a:avLst/>
              <a:gdLst>
                <a:gd name="connsiteX0" fmla="*/ 1445882 w 1485632"/>
                <a:gd name="connsiteY0" fmla="*/ 74442 h 1584165"/>
                <a:gd name="connsiteX1" fmla="*/ 1052069 w 1485632"/>
                <a:gd name="connsiteY1" fmla="*/ 74442 h 1584165"/>
                <a:gd name="connsiteX2" fmla="*/ 1052069 w 1485632"/>
                <a:gd name="connsiteY2" fmla="*/ 28107 h 1584165"/>
                <a:gd name="connsiteX3" fmla="*/ 1023962 w 1485632"/>
                <a:gd name="connsiteY3" fmla="*/ 0 h 1584165"/>
                <a:gd name="connsiteX4" fmla="*/ 995856 w 1485632"/>
                <a:gd name="connsiteY4" fmla="*/ 28107 h 1584165"/>
                <a:gd name="connsiteX5" fmla="*/ 995856 w 1485632"/>
                <a:gd name="connsiteY5" fmla="*/ 74442 h 1584165"/>
                <a:gd name="connsiteX6" fmla="*/ 489938 w 1485632"/>
                <a:gd name="connsiteY6" fmla="*/ 74442 h 1584165"/>
                <a:gd name="connsiteX7" fmla="*/ 489938 w 1485632"/>
                <a:gd name="connsiteY7" fmla="*/ 28107 h 1584165"/>
                <a:gd name="connsiteX8" fmla="*/ 461831 w 1485632"/>
                <a:gd name="connsiteY8" fmla="*/ 0 h 1584165"/>
                <a:gd name="connsiteX9" fmla="*/ 433724 w 1485632"/>
                <a:gd name="connsiteY9" fmla="*/ 28107 h 1584165"/>
                <a:gd name="connsiteX10" fmla="*/ 433724 w 1485632"/>
                <a:gd name="connsiteY10" fmla="*/ 74442 h 1584165"/>
                <a:gd name="connsiteX11" fmla="*/ 43525 w 1485632"/>
                <a:gd name="connsiteY11" fmla="*/ 74442 h 1584165"/>
                <a:gd name="connsiteX12" fmla="*/ 0 w 1485632"/>
                <a:gd name="connsiteY12" fmla="*/ 121099 h 1584165"/>
                <a:gd name="connsiteX13" fmla="*/ 0 w 1485632"/>
                <a:gd name="connsiteY13" fmla="*/ 1541845 h 1584165"/>
                <a:gd name="connsiteX14" fmla="*/ 43525 w 1485632"/>
                <a:gd name="connsiteY14" fmla="*/ 1584166 h 1584165"/>
                <a:gd name="connsiteX15" fmla="*/ 1445802 w 1485632"/>
                <a:gd name="connsiteY15" fmla="*/ 1584166 h 1584165"/>
                <a:gd name="connsiteX16" fmla="*/ 1485632 w 1485632"/>
                <a:gd name="connsiteY16" fmla="*/ 1541845 h 1584165"/>
                <a:gd name="connsiteX17" fmla="*/ 1485632 w 1485632"/>
                <a:gd name="connsiteY17" fmla="*/ 121099 h 1584165"/>
                <a:gd name="connsiteX18" fmla="*/ 1445882 w 1485632"/>
                <a:gd name="connsiteY18" fmla="*/ 74442 h 1584165"/>
                <a:gd name="connsiteX19" fmla="*/ 433724 w 1485632"/>
                <a:gd name="connsiteY19" fmla="*/ 130655 h 1584165"/>
                <a:gd name="connsiteX20" fmla="*/ 433724 w 1485632"/>
                <a:gd name="connsiteY20" fmla="*/ 181970 h 1584165"/>
                <a:gd name="connsiteX21" fmla="*/ 461831 w 1485632"/>
                <a:gd name="connsiteY21" fmla="*/ 210076 h 1584165"/>
                <a:gd name="connsiteX22" fmla="*/ 489938 w 1485632"/>
                <a:gd name="connsiteY22" fmla="*/ 181970 h 1584165"/>
                <a:gd name="connsiteX23" fmla="*/ 489938 w 1485632"/>
                <a:gd name="connsiteY23" fmla="*/ 130655 h 1584165"/>
                <a:gd name="connsiteX24" fmla="*/ 995856 w 1485632"/>
                <a:gd name="connsiteY24" fmla="*/ 130655 h 1584165"/>
                <a:gd name="connsiteX25" fmla="*/ 995856 w 1485632"/>
                <a:gd name="connsiteY25" fmla="*/ 181970 h 1584165"/>
                <a:gd name="connsiteX26" fmla="*/ 1023962 w 1485632"/>
                <a:gd name="connsiteY26" fmla="*/ 210076 h 1584165"/>
                <a:gd name="connsiteX27" fmla="*/ 1052069 w 1485632"/>
                <a:gd name="connsiteY27" fmla="*/ 181970 h 1584165"/>
                <a:gd name="connsiteX28" fmla="*/ 1052069 w 1485632"/>
                <a:gd name="connsiteY28" fmla="*/ 130655 h 1584165"/>
                <a:gd name="connsiteX29" fmla="*/ 1429500 w 1485632"/>
                <a:gd name="connsiteY29" fmla="*/ 130655 h 1584165"/>
                <a:gd name="connsiteX30" fmla="*/ 1429500 w 1485632"/>
                <a:gd name="connsiteY30" fmla="*/ 355508 h 1584165"/>
                <a:gd name="connsiteX31" fmla="*/ 56293 w 1485632"/>
                <a:gd name="connsiteY31" fmla="*/ 355508 h 1584165"/>
                <a:gd name="connsiteX32" fmla="*/ 56293 w 1485632"/>
                <a:gd name="connsiteY32" fmla="*/ 130655 h 1584165"/>
                <a:gd name="connsiteX33" fmla="*/ 433724 w 1485632"/>
                <a:gd name="connsiteY33" fmla="*/ 130655 h 1584165"/>
                <a:gd name="connsiteX34" fmla="*/ 56293 w 1485632"/>
                <a:gd name="connsiteY34" fmla="*/ 1527952 h 1584165"/>
                <a:gd name="connsiteX35" fmla="*/ 56293 w 1485632"/>
                <a:gd name="connsiteY35" fmla="*/ 411721 h 1584165"/>
                <a:gd name="connsiteX36" fmla="*/ 1429500 w 1485632"/>
                <a:gd name="connsiteY36" fmla="*/ 411721 h 1584165"/>
                <a:gd name="connsiteX37" fmla="*/ 1429500 w 1485632"/>
                <a:gd name="connsiteY37" fmla="*/ 1527952 h 1584165"/>
                <a:gd name="connsiteX38" fmla="*/ 56293 w 1485632"/>
                <a:gd name="connsiteY38" fmla="*/ 1527952 h 1584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485632" h="1584165">
                  <a:moveTo>
                    <a:pt x="1445882" y="74442"/>
                  </a:moveTo>
                  <a:lnTo>
                    <a:pt x="1052069" y="74442"/>
                  </a:lnTo>
                  <a:lnTo>
                    <a:pt x="1052069" y="28107"/>
                  </a:lnTo>
                  <a:cubicBezTo>
                    <a:pt x="1052069" y="12608"/>
                    <a:pt x="1039461" y="0"/>
                    <a:pt x="1023962" y="0"/>
                  </a:cubicBezTo>
                  <a:cubicBezTo>
                    <a:pt x="1008463" y="0"/>
                    <a:pt x="995856" y="12608"/>
                    <a:pt x="995856" y="28107"/>
                  </a:cubicBezTo>
                  <a:lnTo>
                    <a:pt x="995856" y="74442"/>
                  </a:lnTo>
                  <a:lnTo>
                    <a:pt x="489938" y="74442"/>
                  </a:lnTo>
                  <a:lnTo>
                    <a:pt x="489938" y="28107"/>
                  </a:lnTo>
                  <a:cubicBezTo>
                    <a:pt x="489938" y="12608"/>
                    <a:pt x="477330" y="0"/>
                    <a:pt x="461831" y="0"/>
                  </a:cubicBezTo>
                  <a:cubicBezTo>
                    <a:pt x="446332" y="0"/>
                    <a:pt x="433724" y="12608"/>
                    <a:pt x="433724" y="28107"/>
                  </a:cubicBezTo>
                  <a:lnTo>
                    <a:pt x="433724" y="74442"/>
                  </a:lnTo>
                  <a:lnTo>
                    <a:pt x="43525" y="74442"/>
                  </a:lnTo>
                  <a:cubicBezTo>
                    <a:pt x="19193" y="74442"/>
                    <a:pt x="0" y="96767"/>
                    <a:pt x="0" y="121099"/>
                  </a:cubicBezTo>
                  <a:lnTo>
                    <a:pt x="0" y="1541845"/>
                  </a:lnTo>
                  <a:cubicBezTo>
                    <a:pt x="0" y="1566177"/>
                    <a:pt x="19112" y="1584166"/>
                    <a:pt x="43525" y="1584166"/>
                  </a:cubicBezTo>
                  <a:lnTo>
                    <a:pt x="1445802" y="1584166"/>
                  </a:lnTo>
                  <a:cubicBezTo>
                    <a:pt x="1470134" y="1584166"/>
                    <a:pt x="1485632" y="1566177"/>
                    <a:pt x="1485632" y="1541845"/>
                  </a:cubicBezTo>
                  <a:lnTo>
                    <a:pt x="1485632" y="121099"/>
                  </a:lnTo>
                  <a:cubicBezTo>
                    <a:pt x="1485713" y="96767"/>
                    <a:pt x="1470214" y="74442"/>
                    <a:pt x="1445882" y="74442"/>
                  </a:cubicBezTo>
                  <a:close/>
                  <a:moveTo>
                    <a:pt x="433724" y="130655"/>
                  </a:moveTo>
                  <a:lnTo>
                    <a:pt x="433724" y="181970"/>
                  </a:lnTo>
                  <a:cubicBezTo>
                    <a:pt x="433724" y="197469"/>
                    <a:pt x="446332" y="210076"/>
                    <a:pt x="461831" y="210076"/>
                  </a:cubicBezTo>
                  <a:cubicBezTo>
                    <a:pt x="477330" y="210076"/>
                    <a:pt x="489938" y="197469"/>
                    <a:pt x="489938" y="181970"/>
                  </a:cubicBezTo>
                  <a:lnTo>
                    <a:pt x="489938" y="130655"/>
                  </a:lnTo>
                  <a:lnTo>
                    <a:pt x="995856" y="130655"/>
                  </a:lnTo>
                  <a:lnTo>
                    <a:pt x="995856" y="181970"/>
                  </a:lnTo>
                  <a:cubicBezTo>
                    <a:pt x="995856" y="197469"/>
                    <a:pt x="1008463" y="210076"/>
                    <a:pt x="1023962" y="210076"/>
                  </a:cubicBezTo>
                  <a:cubicBezTo>
                    <a:pt x="1039461" y="210076"/>
                    <a:pt x="1052069" y="197469"/>
                    <a:pt x="1052069" y="181970"/>
                  </a:cubicBezTo>
                  <a:lnTo>
                    <a:pt x="1052069" y="130655"/>
                  </a:lnTo>
                  <a:lnTo>
                    <a:pt x="1429500" y="130655"/>
                  </a:lnTo>
                  <a:lnTo>
                    <a:pt x="1429500" y="355508"/>
                  </a:lnTo>
                  <a:lnTo>
                    <a:pt x="56293" y="355508"/>
                  </a:lnTo>
                  <a:lnTo>
                    <a:pt x="56293" y="130655"/>
                  </a:lnTo>
                  <a:lnTo>
                    <a:pt x="433724" y="130655"/>
                  </a:lnTo>
                  <a:close/>
                  <a:moveTo>
                    <a:pt x="56293" y="1527952"/>
                  </a:moveTo>
                  <a:lnTo>
                    <a:pt x="56293" y="411721"/>
                  </a:lnTo>
                  <a:lnTo>
                    <a:pt x="1429500" y="411721"/>
                  </a:lnTo>
                  <a:lnTo>
                    <a:pt x="1429500" y="1527952"/>
                  </a:lnTo>
                  <a:lnTo>
                    <a:pt x="56293" y="1527952"/>
                  </a:lnTo>
                  <a:close/>
                </a:path>
              </a:pathLst>
            </a:custGeom>
            <a:grpFill/>
            <a:ln w="8027" cap="flat">
              <a:noFill/>
              <a:prstDash val="solid"/>
              <a:miter/>
            </a:ln>
          </p:spPr>
          <p:txBody>
            <a:bodyPr rtlCol="0" anchor="ctr">
              <a:noAutofit/>
            </a:bodyPr>
            <a:lstStyle/>
            <a:p>
              <a:endParaRPr lang="zh-CN" altLang="en-US"/>
            </a:p>
          </p:txBody>
        </p:sp>
        <p:sp>
          <p:nvSpPr>
            <p:cNvPr id="55" name="任意多边形: 形状 54"/>
            <p:cNvSpPr/>
            <p:nvPr/>
          </p:nvSpPr>
          <p:spPr>
            <a:xfrm>
              <a:off x="3511235" y="-4710984"/>
              <a:ext cx="316158" cy="56213"/>
            </a:xfrm>
            <a:custGeom>
              <a:avLst/>
              <a:gdLst>
                <a:gd name="connsiteX0" fmla="*/ 288052 w 316158"/>
                <a:gd name="connsiteY0" fmla="*/ 0 h 56213"/>
                <a:gd name="connsiteX1" fmla="*/ 28107 w 316158"/>
                <a:gd name="connsiteY1" fmla="*/ 0 h 56213"/>
                <a:gd name="connsiteX2" fmla="*/ 0 w 316158"/>
                <a:gd name="connsiteY2" fmla="*/ 28107 h 56213"/>
                <a:gd name="connsiteX3" fmla="*/ 28107 w 316158"/>
                <a:gd name="connsiteY3" fmla="*/ 56213 h 56213"/>
                <a:gd name="connsiteX4" fmla="*/ 288052 w 316158"/>
                <a:gd name="connsiteY4" fmla="*/ 56213 h 56213"/>
                <a:gd name="connsiteX5" fmla="*/ 316159 w 316158"/>
                <a:gd name="connsiteY5" fmla="*/ 28107 h 56213"/>
                <a:gd name="connsiteX6" fmla="*/ 288052 w 316158"/>
                <a:gd name="connsiteY6" fmla="*/ 0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158" h="56213">
                  <a:moveTo>
                    <a:pt x="288052" y="0"/>
                  </a:moveTo>
                  <a:lnTo>
                    <a:pt x="28107" y="0"/>
                  </a:lnTo>
                  <a:cubicBezTo>
                    <a:pt x="12607" y="0"/>
                    <a:pt x="0" y="12608"/>
                    <a:pt x="0" y="28107"/>
                  </a:cubicBezTo>
                  <a:cubicBezTo>
                    <a:pt x="0" y="43605"/>
                    <a:pt x="12607" y="56213"/>
                    <a:pt x="28107" y="56213"/>
                  </a:cubicBezTo>
                  <a:lnTo>
                    <a:pt x="288052" y="56213"/>
                  </a:lnTo>
                  <a:cubicBezTo>
                    <a:pt x="303551" y="56213"/>
                    <a:pt x="316159" y="43605"/>
                    <a:pt x="316159" y="28107"/>
                  </a:cubicBezTo>
                  <a:cubicBezTo>
                    <a:pt x="316159" y="12608"/>
                    <a:pt x="303631" y="0"/>
                    <a:pt x="288052" y="0"/>
                  </a:cubicBezTo>
                  <a:close/>
                </a:path>
              </a:pathLst>
            </a:custGeom>
            <a:solidFill>
              <a:schemeClr val="accent2"/>
            </a:solidFill>
            <a:ln w="8027" cap="flat">
              <a:noFill/>
              <a:prstDash val="solid"/>
              <a:miter/>
            </a:ln>
          </p:spPr>
          <p:txBody>
            <a:bodyPr rtlCol="0" anchor="ctr">
              <a:noAutofit/>
            </a:bodyPr>
            <a:lstStyle/>
            <a:p>
              <a:endParaRPr lang="zh-CN" altLang="en-US"/>
            </a:p>
          </p:txBody>
        </p:sp>
        <p:sp>
          <p:nvSpPr>
            <p:cNvPr id="56" name="任意多边形: 形状 55"/>
            <p:cNvSpPr/>
            <p:nvPr/>
          </p:nvSpPr>
          <p:spPr>
            <a:xfrm>
              <a:off x="3921832" y="-4710984"/>
              <a:ext cx="316158" cy="56213"/>
            </a:xfrm>
            <a:custGeom>
              <a:avLst/>
              <a:gdLst>
                <a:gd name="connsiteX0" fmla="*/ 288052 w 316158"/>
                <a:gd name="connsiteY0" fmla="*/ 0 h 56213"/>
                <a:gd name="connsiteX1" fmla="*/ 28107 w 316158"/>
                <a:gd name="connsiteY1" fmla="*/ 0 h 56213"/>
                <a:gd name="connsiteX2" fmla="*/ 0 w 316158"/>
                <a:gd name="connsiteY2" fmla="*/ 28107 h 56213"/>
                <a:gd name="connsiteX3" fmla="*/ 28107 w 316158"/>
                <a:gd name="connsiteY3" fmla="*/ 56213 h 56213"/>
                <a:gd name="connsiteX4" fmla="*/ 288052 w 316158"/>
                <a:gd name="connsiteY4" fmla="*/ 56213 h 56213"/>
                <a:gd name="connsiteX5" fmla="*/ 316159 w 316158"/>
                <a:gd name="connsiteY5" fmla="*/ 28107 h 56213"/>
                <a:gd name="connsiteX6" fmla="*/ 288052 w 316158"/>
                <a:gd name="connsiteY6" fmla="*/ 0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158" h="56213">
                  <a:moveTo>
                    <a:pt x="288052" y="0"/>
                  </a:moveTo>
                  <a:lnTo>
                    <a:pt x="28107" y="0"/>
                  </a:lnTo>
                  <a:cubicBezTo>
                    <a:pt x="12607" y="0"/>
                    <a:pt x="0" y="12608"/>
                    <a:pt x="0" y="28107"/>
                  </a:cubicBezTo>
                  <a:cubicBezTo>
                    <a:pt x="0" y="43605"/>
                    <a:pt x="12607" y="56213"/>
                    <a:pt x="28107" y="56213"/>
                  </a:cubicBezTo>
                  <a:lnTo>
                    <a:pt x="288052" y="56213"/>
                  </a:lnTo>
                  <a:cubicBezTo>
                    <a:pt x="303551" y="56213"/>
                    <a:pt x="316159" y="43605"/>
                    <a:pt x="316159" y="28107"/>
                  </a:cubicBezTo>
                  <a:cubicBezTo>
                    <a:pt x="316159" y="12608"/>
                    <a:pt x="303551" y="0"/>
                    <a:pt x="288052" y="0"/>
                  </a:cubicBezTo>
                  <a:close/>
                </a:path>
              </a:pathLst>
            </a:custGeom>
            <a:solidFill>
              <a:schemeClr val="accent2"/>
            </a:solidFill>
            <a:ln w="8027" cap="flat">
              <a:noFill/>
              <a:prstDash val="solid"/>
              <a:miter/>
            </a:ln>
          </p:spPr>
          <p:txBody>
            <a:bodyPr rtlCol="0" anchor="ctr">
              <a:noAutofit/>
            </a:bodyPr>
            <a:lstStyle/>
            <a:p>
              <a:endParaRPr lang="zh-CN" altLang="en-US"/>
            </a:p>
          </p:txBody>
        </p:sp>
        <p:sp>
          <p:nvSpPr>
            <p:cNvPr id="57" name="任意多边形: 形状 56"/>
            <p:cNvSpPr/>
            <p:nvPr/>
          </p:nvSpPr>
          <p:spPr>
            <a:xfrm>
              <a:off x="4332428" y="-4710984"/>
              <a:ext cx="316159" cy="56213"/>
            </a:xfrm>
            <a:custGeom>
              <a:avLst/>
              <a:gdLst>
                <a:gd name="connsiteX0" fmla="*/ 288053 w 316159"/>
                <a:gd name="connsiteY0" fmla="*/ 0 h 56213"/>
                <a:gd name="connsiteX1" fmla="*/ 28107 w 316159"/>
                <a:gd name="connsiteY1" fmla="*/ 0 h 56213"/>
                <a:gd name="connsiteX2" fmla="*/ 0 w 316159"/>
                <a:gd name="connsiteY2" fmla="*/ 28107 h 56213"/>
                <a:gd name="connsiteX3" fmla="*/ 28107 w 316159"/>
                <a:gd name="connsiteY3" fmla="*/ 56213 h 56213"/>
                <a:gd name="connsiteX4" fmla="*/ 288053 w 316159"/>
                <a:gd name="connsiteY4" fmla="*/ 56213 h 56213"/>
                <a:gd name="connsiteX5" fmla="*/ 316159 w 316159"/>
                <a:gd name="connsiteY5" fmla="*/ 28107 h 56213"/>
                <a:gd name="connsiteX6" fmla="*/ 288053 w 316159"/>
                <a:gd name="connsiteY6" fmla="*/ 0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159" h="56213">
                  <a:moveTo>
                    <a:pt x="288053" y="0"/>
                  </a:moveTo>
                  <a:lnTo>
                    <a:pt x="28107" y="0"/>
                  </a:lnTo>
                  <a:cubicBezTo>
                    <a:pt x="12608" y="0"/>
                    <a:pt x="0" y="12608"/>
                    <a:pt x="0" y="28107"/>
                  </a:cubicBezTo>
                  <a:cubicBezTo>
                    <a:pt x="0" y="43605"/>
                    <a:pt x="12608" y="56213"/>
                    <a:pt x="28107" y="56213"/>
                  </a:cubicBezTo>
                  <a:lnTo>
                    <a:pt x="288053" y="56213"/>
                  </a:lnTo>
                  <a:cubicBezTo>
                    <a:pt x="303551" y="56213"/>
                    <a:pt x="316159" y="43605"/>
                    <a:pt x="316159" y="28107"/>
                  </a:cubicBezTo>
                  <a:cubicBezTo>
                    <a:pt x="316159" y="12608"/>
                    <a:pt x="303551" y="0"/>
                    <a:pt x="288053" y="0"/>
                  </a:cubicBezTo>
                  <a:close/>
                </a:path>
              </a:pathLst>
            </a:custGeom>
            <a:solidFill>
              <a:schemeClr val="accent2"/>
            </a:solidFill>
            <a:ln w="8027" cap="flat">
              <a:noFill/>
              <a:prstDash val="solid"/>
              <a:miter/>
            </a:ln>
          </p:spPr>
          <p:txBody>
            <a:bodyPr rtlCol="0" anchor="ctr">
              <a:noAutofit/>
            </a:bodyPr>
            <a:lstStyle/>
            <a:p>
              <a:endParaRPr lang="zh-CN" altLang="en-US"/>
            </a:p>
          </p:txBody>
        </p:sp>
        <p:sp>
          <p:nvSpPr>
            <p:cNvPr id="58" name="任意多边形: 形状 57"/>
            <p:cNvSpPr/>
            <p:nvPr/>
          </p:nvSpPr>
          <p:spPr>
            <a:xfrm>
              <a:off x="3511235" y="-4445979"/>
              <a:ext cx="316158" cy="56213"/>
            </a:xfrm>
            <a:custGeom>
              <a:avLst/>
              <a:gdLst>
                <a:gd name="connsiteX0" fmla="*/ 288052 w 316158"/>
                <a:gd name="connsiteY0" fmla="*/ 0 h 56213"/>
                <a:gd name="connsiteX1" fmla="*/ 28107 w 316158"/>
                <a:gd name="connsiteY1" fmla="*/ 0 h 56213"/>
                <a:gd name="connsiteX2" fmla="*/ 0 w 316158"/>
                <a:gd name="connsiteY2" fmla="*/ 28107 h 56213"/>
                <a:gd name="connsiteX3" fmla="*/ 28107 w 316158"/>
                <a:gd name="connsiteY3" fmla="*/ 56213 h 56213"/>
                <a:gd name="connsiteX4" fmla="*/ 288052 w 316158"/>
                <a:gd name="connsiteY4" fmla="*/ 56213 h 56213"/>
                <a:gd name="connsiteX5" fmla="*/ 316159 w 316158"/>
                <a:gd name="connsiteY5" fmla="*/ 28107 h 56213"/>
                <a:gd name="connsiteX6" fmla="*/ 288052 w 316158"/>
                <a:gd name="connsiteY6" fmla="*/ 0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158" h="56213">
                  <a:moveTo>
                    <a:pt x="288052" y="0"/>
                  </a:moveTo>
                  <a:lnTo>
                    <a:pt x="28107" y="0"/>
                  </a:lnTo>
                  <a:cubicBezTo>
                    <a:pt x="12607" y="0"/>
                    <a:pt x="0" y="12608"/>
                    <a:pt x="0" y="28107"/>
                  </a:cubicBezTo>
                  <a:cubicBezTo>
                    <a:pt x="0" y="43605"/>
                    <a:pt x="12607" y="56213"/>
                    <a:pt x="28107" y="56213"/>
                  </a:cubicBezTo>
                  <a:lnTo>
                    <a:pt x="288052" y="56213"/>
                  </a:lnTo>
                  <a:cubicBezTo>
                    <a:pt x="303551" y="56213"/>
                    <a:pt x="316159" y="43605"/>
                    <a:pt x="316159" y="28107"/>
                  </a:cubicBezTo>
                  <a:cubicBezTo>
                    <a:pt x="316159" y="12608"/>
                    <a:pt x="303631" y="0"/>
                    <a:pt x="288052" y="0"/>
                  </a:cubicBezTo>
                  <a:close/>
                </a:path>
              </a:pathLst>
            </a:custGeom>
            <a:grpFill/>
            <a:ln w="8027" cap="flat">
              <a:noFill/>
              <a:prstDash val="solid"/>
              <a:miter/>
            </a:ln>
          </p:spPr>
          <p:txBody>
            <a:bodyPr rtlCol="0" anchor="ctr">
              <a:noAutofit/>
            </a:bodyPr>
            <a:lstStyle/>
            <a:p>
              <a:endParaRPr lang="zh-CN" altLang="en-US"/>
            </a:p>
          </p:txBody>
        </p:sp>
        <p:sp>
          <p:nvSpPr>
            <p:cNvPr id="59" name="任意多边形: 形状 58"/>
            <p:cNvSpPr/>
            <p:nvPr/>
          </p:nvSpPr>
          <p:spPr>
            <a:xfrm>
              <a:off x="3921832" y="-4445979"/>
              <a:ext cx="316158" cy="56213"/>
            </a:xfrm>
            <a:custGeom>
              <a:avLst/>
              <a:gdLst>
                <a:gd name="connsiteX0" fmla="*/ 288052 w 316158"/>
                <a:gd name="connsiteY0" fmla="*/ 0 h 56213"/>
                <a:gd name="connsiteX1" fmla="*/ 28107 w 316158"/>
                <a:gd name="connsiteY1" fmla="*/ 0 h 56213"/>
                <a:gd name="connsiteX2" fmla="*/ 0 w 316158"/>
                <a:gd name="connsiteY2" fmla="*/ 28107 h 56213"/>
                <a:gd name="connsiteX3" fmla="*/ 28107 w 316158"/>
                <a:gd name="connsiteY3" fmla="*/ 56213 h 56213"/>
                <a:gd name="connsiteX4" fmla="*/ 288052 w 316158"/>
                <a:gd name="connsiteY4" fmla="*/ 56213 h 56213"/>
                <a:gd name="connsiteX5" fmla="*/ 316159 w 316158"/>
                <a:gd name="connsiteY5" fmla="*/ 28107 h 56213"/>
                <a:gd name="connsiteX6" fmla="*/ 288052 w 316158"/>
                <a:gd name="connsiteY6" fmla="*/ 0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158" h="56213">
                  <a:moveTo>
                    <a:pt x="288052" y="0"/>
                  </a:moveTo>
                  <a:lnTo>
                    <a:pt x="28107" y="0"/>
                  </a:lnTo>
                  <a:cubicBezTo>
                    <a:pt x="12607" y="0"/>
                    <a:pt x="0" y="12608"/>
                    <a:pt x="0" y="28107"/>
                  </a:cubicBezTo>
                  <a:cubicBezTo>
                    <a:pt x="0" y="43605"/>
                    <a:pt x="12607" y="56213"/>
                    <a:pt x="28107" y="56213"/>
                  </a:cubicBezTo>
                  <a:lnTo>
                    <a:pt x="288052" y="56213"/>
                  </a:lnTo>
                  <a:cubicBezTo>
                    <a:pt x="303551" y="56213"/>
                    <a:pt x="316159" y="43605"/>
                    <a:pt x="316159" y="28107"/>
                  </a:cubicBezTo>
                  <a:cubicBezTo>
                    <a:pt x="316159" y="12608"/>
                    <a:pt x="303551" y="0"/>
                    <a:pt x="288052" y="0"/>
                  </a:cubicBezTo>
                  <a:close/>
                </a:path>
              </a:pathLst>
            </a:custGeom>
            <a:grpFill/>
            <a:ln w="8027" cap="flat">
              <a:noFill/>
              <a:prstDash val="solid"/>
              <a:miter/>
            </a:ln>
          </p:spPr>
          <p:txBody>
            <a:bodyPr rtlCol="0" anchor="ctr">
              <a:noAutofit/>
            </a:bodyPr>
            <a:lstStyle/>
            <a:p>
              <a:endParaRPr lang="zh-CN" altLang="en-US"/>
            </a:p>
          </p:txBody>
        </p:sp>
        <p:sp>
          <p:nvSpPr>
            <p:cNvPr id="60" name="任意多边形: 形状 59"/>
            <p:cNvSpPr/>
            <p:nvPr/>
          </p:nvSpPr>
          <p:spPr>
            <a:xfrm>
              <a:off x="4332428" y="-4445979"/>
              <a:ext cx="316159" cy="56213"/>
            </a:xfrm>
            <a:custGeom>
              <a:avLst/>
              <a:gdLst>
                <a:gd name="connsiteX0" fmla="*/ 288053 w 316159"/>
                <a:gd name="connsiteY0" fmla="*/ 0 h 56213"/>
                <a:gd name="connsiteX1" fmla="*/ 28107 w 316159"/>
                <a:gd name="connsiteY1" fmla="*/ 0 h 56213"/>
                <a:gd name="connsiteX2" fmla="*/ 0 w 316159"/>
                <a:gd name="connsiteY2" fmla="*/ 28107 h 56213"/>
                <a:gd name="connsiteX3" fmla="*/ 28107 w 316159"/>
                <a:gd name="connsiteY3" fmla="*/ 56213 h 56213"/>
                <a:gd name="connsiteX4" fmla="*/ 288053 w 316159"/>
                <a:gd name="connsiteY4" fmla="*/ 56213 h 56213"/>
                <a:gd name="connsiteX5" fmla="*/ 316159 w 316159"/>
                <a:gd name="connsiteY5" fmla="*/ 28107 h 56213"/>
                <a:gd name="connsiteX6" fmla="*/ 288053 w 316159"/>
                <a:gd name="connsiteY6" fmla="*/ 0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159" h="56213">
                  <a:moveTo>
                    <a:pt x="288053" y="0"/>
                  </a:moveTo>
                  <a:lnTo>
                    <a:pt x="28107" y="0"/>
                  </a:lnTo>
                  <a:cubicBezTo>
                    <a:pt x="12608" y="0"/>
                    <a:pt x="0" y="12608"/>
                    <a:pt x="0" y="28107"/>
                  </a:cubicBezTo>
                  <a:cubicBezTo>
                    <a:pt x="0" y="43605"/>
                    <a:pt x="12608" y="56213"/>
                    <a:pt x="28107" y="56213"/>
                  </a:cubicBezTo>
                  <a:lnTo>
                    <a:pt x="288053" y="56213"/>
                  </a:lnTo>
                  <a:cubicBezTo>
                    <a:pt x="303551" y="56213"/>
                    <a:pt x="316159" y="43605"/>
                    <a:pt x="316159" y="28107"/>
                  </a:cubicBezTo>
                  <a:cubicBezTo>
                    <a:pt x="316159" y="12608"/>
                    <a:pt x="303551" y="0"/>
                    <a:pt x="288053" y="0"/>
                  </a:cubicBezTo>
                  <a:close/>
                </a:path>
              </a:pathLst>
            </a:custGeom>
            <a:grpFill/>
            <a:ln w="8027" cap="flat">
              <a:noFill/>
              <a:prstDash val="solid"/>
              <a:miter/>
            </a:ln>
          </p:spPr>
          <p:txBody>
            <a:bodyPr rtlCol="0" anchor="ctr">
              <a:noAutofit/>
            </a:bodyPr>
            <a:lstStyle/>
            <a:p>
              <a:endParaRPr lang="zh-CN" altLang="en-US"/>
            </a:p>
          </p:txBody>
        </p:sp>
        <p:sp>
          <p:nvSpPr>
            <p:cNvPr id="61" name="任意多边形: 形状 60"/>
            <p:cNvSpPr/>
            <p:nvPr/>
          </p:nvSpPr>
          <p:spPr>
            <a:xfrm>
              <a:off x="3511235" y="-4189005"/>
              <a:ext cx="316158" cy="56213"/>
            </a:xfrm>
            <a:custGeom>
              <a:avLst/>
              <a:gdLst>
                <a:gd name="connsiteX0" fmla="*/ 288052 w 316158"/>
                <a:gd name="connsiteY0" fmla="*/ 0 h 56213"/>
                <a:gd name="connsiteX1" fmla="*/ 28107 w 316158"/>
                <a:gd name="connsiteY1" fmla="*/ 0 h 56213"/>
                <a:gd name="connsiteX2" fmla="*/ 0 w 316158"/>
                <a:gd name="connsiteY2" fmla="*/ 28107 h 56213"/>
                <a:gd name="connsiteX3" fmla="*/ 28107 w 316158"/>
                <a:gd name="connsiteY3" fmla="*/ 56213 h 56213"/>
                <a:gd name="connsiteX4" fmla="*/ 288052 w 316158"/>
                <a:gd name="connsiteY4" fmla="*/ 56213 h 56213"/>
                <a:gd name="connsiteX5" fmla="*/ 316159 w 316158"/>
                <a:gd name="connsiteY5" fmla="*/ 28107 h 56213"/>
                <a:gd name="connsiteX6" fmla="*/ 288052 w 316158"/>
                <a:gd name="connsiteY6" fmla="*/ 0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158" h="56213">
                  <a:moveTo>
                    <a:pt x="288052" y="0"/>
                  </a:moveTo>
                  <a:lnTo>
                    <a:pt x="28107" y="0"/>
                  </a:lnTo>
                  <a:cubicBezTo>
                    <a:pt x="12607" y="0"/>
                    <a:pt x="0" y="12608"/>
                    <a:pt x="0" y="28107"/>
                  </a:cubicBezTo>
                  <a:cubicBezTo>
                    <a:pt x="0" y="43605"/>
                    <a:pt x="12607" y="56213"/>
                    <a:pt x="28107" y="56213"/>
                  </a:cubicBezTo>
                  <a:lnTo>
                    <a:pt x="288052" y="56213"/>
                  </a:lnTo>
                  <a:cubicBezTo>
                    <a:pt x="303551" y="56213"/>
                    <a:pt x="316159" y="43605"/>
                    <a:pt x="316159" y="28107"/>
                  </a:cubicBezTo>
                  <a:cubicBezTo>
                    <a:pt x="316159" y="12608"/>
                    <a:pt x="303631" y="0"/>
                    <a:pt x="288052" y="0"/>
                  </a:cubicBezTo>
                  <a:close/>
                </a:path>
              </a:pathLst>
            </a:custGeom>
            <a:grpFill/>
            <a:ln w="8027" cap="flat">
              <a:noFill/>
              <a:prstDash val="solid"/>
              <a:miter/>
            </a:ln>
          </p:spPr>
          <p:txBody>
            <a:bodyPr rtlCol="0" anchor="ctr">
              <a:noAutofit/>
            </a:bodyPr>
            <a:lstStyle/>
            <a:p>
              <a:endParaRPr lang="zh-CN" altLang="en-US"/>
            </a:p>
          </p:txBody>
        </p:sp>
        <p:sp>
          <p:nvSpPr>
            <p:cNvPr id="62" name="任意多边形: 形状 61"/>
            <p:cNvSpPr/>
            <p:nvPr/>
          </p:nvSpPr>
          <p:spPr>
            <a:xfrm>
              <a:off x="3921832" y="-4189005"/>
              <a:ext cx="316158" cy="56213"/>
            </a:xfrm>
            <a:custGeom>
              <a:avLst/>
              <a:gdLst>
                <a:gd name="connsiteX0" fmla="*/ 288052 w 316158"/>
                <a:gd name="connsiteY0" fmla="*/ 0 h 56213"/>
                <a:gd name="connsiteX1" fmla="*/ 28107 w 316158"/>
                <a:gd name="connsiteY1" fmla="*/ 0 h 56213"/>
                <a:gd name="connsiteX2" fmla="*/ 0 w 316158"/>
                <a:gd name="connsiteY2" fmla="*/ 28107 h 56213"/>
                <a:gd name="connsiteX3" fmla="*/ 28107 w 316158"/>
                <a:gd name="connsiteY3" fmla="*/ 56213 h 56213"/>
                <a:gd name="connsiteX4" fmla="*/ 288052 w 316158"/>
                <a:gd name="connsiteY4" fmla="*/ 56213 h 56213"/>
                <a:gd name="connsiteX5" fmla="*/ 316159 w 316158"/>
                <a:gd name="connsiteY5" fmla="*/ 28107 h 56213"/>
                <a:gd name="connsiteX6" fmla="*/ 288052 w 316158"/>
                <a:gd name="connsiteY6" fmla="*/ 0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158" h="56213">
                  <a:moveTo>
                    <a:pt x="288052" y="0"/>
                  </a:moveTo>
                  <a:lnTo>
                    <a:pt x="28107" y="0"/>
                  </a:lnTo>
                  <a:cubicBezTo>
                    <a:pt x="12607" y="0"/>
                    <a:pt x="0" y="12608"/>
                    <a:pt x="0" y="28107"/>
                  </a:cubicBezTo>
                  <a:cubicBezTo>
                    <a:pt x="0" y="43605"/>
                    <a:pt x="12607" y="56213"/>
                    <a:pt x="28107" y="56213"/>
                  </a:cubicBezTo>
                  <a:lnTo>
                    <a:pt x="288052" y="56213"/>
                  </a:lnTo>
                  <a:cubicBezTo>
                    <a:pt x="303551" y="56213"/>
                    <a:pt x="316159" y="43605"/>
                    <a:pt x="316159" y="28107"/>
                  </a:cubicBezTo>
                  <a:cubicBezTo>
                    <a:pt x="316159" y="12608"/>
                    <a:pt x="303551" y="0"/>
                    <a:pt x="288052" y="0"/>
                  </a:cubicBezTo>
                  <a:close/>
                </a:path>
              </a:pathLst>
            </a:custGeom>
            <a:grpFill/>
            <a:ln w="8027" cap="flat">
              <a:noFill/>
              <a:prstDash val="solid"/>
              <a:miter/>
            </a:ln>
          </p:spPr>
          <p:txBody>
            <a:bodyPr rtlCol="0" anchor="ctr">
              <a:noAutofit/>
            </a:bodyPr>
            <a:lstStyle/>
            <a:p>
              <a:endParaRPr lang="zh-CN" altLang="en-US"/>
            </a:p>
          </p:txBody>
        </p:sp>
        <p:sp>
          <p:nvSpPr>
            <p:cNvPr id="63" name="任意多边形: 形状 62"/>
            <p:cNvSpPr/>
            <p:nvPr/>
          </p:nvSpPr>
          <p:spPr>
            <a:xfrm>
              <a:off x="4332428" y="-4189005"/>
              <a:ext cx="316159" cy="56213"/>
            </a:xfrm>
            <a:custGeom>
              <a:avLst/>
              <a:gdLst>
                <a:gd name="connsiteX0" fmla="*/ 288053 w 316159"/>
                <a:gd name="connsiteY0" fmla="*/ 0 h 56213"/>
                <a:gd name="connsiteX1" fmla="*/ 28107 w 316159"/>
                <a:gd name="connsiteY1" fmla="*/ 0 h 56213"/>
                <a:gd name="connsiteX2" fmla="*/ 0 w 316159"/>
                <a:gd name="connsiteY2" fmla="*/ 28107 h 56213"/>
                <a:gd name="connsiteX3" fmla="*/ 28107 w 316159"/>
                <a:gd name="connsiteY3" fmla="*/ 56213 h 56213"/>
                <a:gd name="connsiteX4" fmla="*/ 288053 w 316159"/>
                <a:gd name="connsiteY4" fmla="*/ 56213 h 56213"/>
                <a:gd name="connsiteX5" fmla="*/ 316159 w 316159"/>
                <a:gd name="connsiteY5" fmla="*/ 28107 h 56213"/>
                <a:gd name="connsiteX6" fmla="*/ 288053 w 316159"/>
                <a:gd name="connsiteY6" fmla="*/ 0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159" h="56213">
                  <a:moveTo>
                    <a:pt x="288053" y="0"/>
                  </a:moveTo>
                  <a:lnTo>
                    <a:pt x="28107" y="0"/>
                  </a:lnTo>
                  <a:cubicBezTo>
                    <a:pt x="12608" y="0"/>
                    <a:pt x="0" y="12608"/>
                    <a:pt x="0" y="28107"/>
                  </a:cubicBezTo>
                  <a:cubicBezTo>
                    <a:pt x="0" y="43605"/>
                    <a:pt x="12608" y="56213"/>
                    <a:pt x="28107" y="56213"/>
                  </a:cubicBezTo>
                  <a:lnTo>
                    <a:pt x="288053" y="56213"/>
                  </a:lnTo>
                  <a:cubicBezTo>
                    <a:pt x="303551" y="56213"/>
                    <a:pt x="316159" y="43605"/>
                    <a:pt x="316159" y="28107"/>
                  </a:cubicBezTo>
                  <a:cubicBezTo>
                    <a:pt x="316159" y="12608"/>
                    <a:pt x="303551" y="0"/>
                    <a:pt x="288053" y="0"/>
                  </a:cubicBezTo>
                  <a:close/>
                </a:path>
              </a:pathLst>
            </a:custGeom>
            <a:grpFill/>
            <a:ln w="8027" cap="flat">
              <a:noFill/>
              <a:prstDash val="solid"/>
              <a:miter/>
            </a:ln>
          </p:spPr>
          <p:txBody>
            <a:bodyPr rtlCol="0" anchor="ctr">
              <a:noAutofit/>
            </a:bodyPr>
            <a:lstStyle/>
            <a:p>
              <a:endParaRPr lang="zh-CN" altLang="en-US"/>
            </a:p>
          </p:txBody>
        </p:sp>
      </p:grpSp>
      <p:sp>
        <p:nvSpPr>
          <p:cNvPr id="82" name="矩形: 圆角 81"/>
          <p:cNvSpPr/>
          <p:nvPr/>
        </p:nvSpPr>
        <p:spPr>
          <a:xfrm>
            <a:off x="3671892" y="4032650"/>
            <a:ext cx="701039" cy="701039"/>
          </a:xfrm>
          <a:prstGeom prst="roundRect">
            <a:avLst>
              <a:gd name="adj" fmla="val 592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4" name="文本框 3"/>
          <p:cNvSpPr txBox="1"/>
          <p:nvPr/>
        </p:nvSpPr>
        <p:spPr>
          <a:xfrm flipH="1">
            <a:off x="6596187" y="4881316"/>
            <a:ext cx="2339102" cy="523220"/>
          </a:xfrm>
          <a:prstGeom prst="rect">
            <a:avLst/>
          </a:prstGeom>
          <a:noFill/>
        </p:spPr>
        <p:txBody>
          <a:bodyPr wrap="none" rtlCol="0">
            <a:noAutofit/>
          </a:bodyPr>
          <a:lstStyle>
            <a:defPPr>
              <a:defRPr lang="zh-CN"/>
            </a:defPPr>
            <a:lvl1pPr>
              <a:defRPr sz="2800" b="1"/>
            </a:lvl1pPr>
          </a:lstStyle>
          <a:p>
            <a:r>
              <a:rPr lang="zh-CN" altLang="en-US" b="0">
                <a:solidFill>
                  <a:schemeClr val="accent1"/>
                </a:solidFill>
                <a:latin typeface="+mj-ea"/>
                <a:ea typeface="+mj-ea"/>
              </a:rPr>
              <a:t>医疗科研成果</a:t>
            </a:r>
          </a:p>
        </p:txBody>
      </p:sp>
      <p:cxnSp>
        <p:nvCxnSpPr>
          <p:cNvPr id="30" name="直接连接符 29"/>
          <p:cNvCxnSpPr/>
          <p:nvPr/>
        </p:nvCxnSpPr>
        <p:spPr>
          <a:xfrm>
            <a:off x="6728179" y="5848350"/>
            <a:ext cx="901700" cy="0"/>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38" name="图形 33"/>
          <p:cNvGrpSpPr/>
          <p:nvPr/>
        </p:nvGrpSpPr>
        <p:grpSpPr>
          <a:xfrm>
            <a:off x="6903701" y="4135585"/>
            <a:ext cx="342081" cy="495168"/>
            <a:chOff x="3525047" y="-7978733"/>
            <a:chExt cx="1112377" cy="1610184"/>
          </a:xfrm>
          <a:solidFill>
            <a:schemeClr val="accent1"/>
          </a:solidFill>
        </p:grpSpPr>
        <p:sp>
          <p:nvSpPr>
            <p:cNvPr id="39" name="任意多边形: 形状 38"/>
            <p:cNvSpPr/>
            <p:nvPr/>
          </p:nvSpPr>
          <p:spPr>
            <a:xfrm>
              <a:off x="3525047" y="-7978733"/>
              <a:ext cx="1112377" cy="1610184"/>
            </a:xfrm>
            <a:custGeom>
              <a:avLst/>
              <a:gdLst>
                <a:gd name="connsiteX0" fmla="*/ 962609 w 1112377"/>
                <a:gd name="connsiteY0" fmla="*/ 346755 h 1610184"/>
                <a:gd name="connsiteX1" fmla="*/ 962609 w 1112377"/>
                <a:gd name="connsiteY1" fmla="*/ 217304 h 1610184"/>
                <a:gd name="connsiteX2" fmla="*/ 1035125 w 1112377"/>
                <a:gd name="connsiteY2" fmla="*/ 217304 h 1610184"/>
                <a:gd name="connsiteX3" fmla="*/ 1083468 w 1112377"/>
                <a:gd name="connsiteY3" fmla="*/ 168961 h 1610184"/>
                <a:gd name="connsiteX4" fmla="*/ 1083468 w 1112377"/>
                <a:gd name="connsiteY4" fmla="*/ 48343 h 1610184"/>
                <a:gd name="connsiteX5" fmla="*/ 1035125 w 1112377"/>
                <a:gd name="connsiteY5" fmla="*/ 0 h 1610184"/>
                <a:gd name="connsiteX6" fmla="*/ 77172 w 1112377"/>
                <a:gd name="connsiteY6" fmla="*/ 0 h 1610184"/>
                <a:gd name="connsiteX7" fmla="*/ 28830 w 1112377"/>
                <a:gd name="connsiteY7" fmla="*/ 48343 h 1610184"/>
                <a:gd name="connsiteX8" fmla="*/ 28830 w 1112377"/>
                <a:gd name="connsiteY8" fmla="*/ 168961 h 1610184"/>
                <a:gd name="connsiteX9" fmla="*/ 77172 w 1112377"/>
                <a:gd name="connsiteY9" fmla="*/ 217304 h 1610184"/>
                <a:gd name="connsiteX10" fmla="*/ 149688 w 1112377"/>
                <a:gd name="connsiteY10" fmla="*/ 217304 h 1610184"/>
                <a:gd name="connsiteX11" fmla="*/ 149688 w 1112377"/>
                <a:gd name="connsiteY11" fmla="*/ 346755 h 1610184"/>
                <a:gd name="connsiteX12" fmla="*/ 0 w 1112377"/>
                <a:gd name="connsiteY12" fmla="*/ 601882 h 1610184"/>
                <a:gd name="connsiteX13" fmla="*/ 0 w 1112377"/>
                <a:gd name="connsiteY13" fmla="*/ 1239017 h 1610184"/>
                <a:gd name="connsiteX14" fmla="*/ 371167 w 1112377"/>
                <a:gd name="connsiteY14" fmla="*/ 1610185 h 1610184"/>
                <a:gd name="connsiteX15" fmla="*/ 741210 w 1112377"/>
                <a:gd name="connsiteY15" fmla="*/ 1610185 h 1610184"/>
                <a:gd name="connsiteX16" fmla="*/ 1112377 w 1112377"/>
                <a:gd name="connsiteY16" fmla="*/ 1239017 h 1610184"/>
                <a:gd name="connsiteX17" fmla="*/ 1112377 w 1112377"/>
                <a:gd name="connsiteY17" fmla="*/ 601802 h 1610184"/>
                <a:gd name="connsiteX18" fmla="*/ 962609 w 1112377"/>
                <a:gd name="connsiteY18" fmla="*/ 346755 h 1610184"/>
                <a:gd name="connsiteX19" fmla="*/ 84962 w 1112377"/>
                <a:gd name="connsiteY19" fmla="*/ 56133 h 1610184"/>
                <a:gd name="connsiteX20" fmla="*/ 1027175 w 1112377"/>
                <a:gd name="connsiteY20" fmla="*/ 56133 h 1610184"/>
                <a:gd name="connsiteX21" fmla="*/ 1027175 w 1112377"/>
                <a:gd name="connsiteY21" fmla="*/ 161091 h 1610184"/>
                <a:gd name="connsiteX22" fmla="*/ 84962 w 1112377"/>
                <a:gd name="connsiteY22" fmla="*/ 161091 h 1610184"/>
                <a:gd name="connsiteX23" fmla="*/ 84962 w 1112377"/>
                <a:gd name="connsiteY23" fmla="*/ 56133 h 1610184"/>
                <a:gd name="connsiteX24" fmla="*/ 205820 w 1112377"/>
                <a:gd name="connsiteY24" fmla="*/ 217304 h 1610184"/>
                <a:gd name="connsiteX25" fmla="*/ 906316 w 1112377"/>
                <a:gd name="connsiteY25" fmla="*/ 217304 h 1610184"/>
                <a:gd name="connsiteX26" fmla="*/ 906316 w 1112377"/>
                <a:gd name="connsiteY26" fmla="*/ 322422 h 1610184"/>
                <a:gd name="connsiteX27" fmla="*/ 819828 w 1112377"/>
                <a:gd name="connsiteY27" fmla="*/ 309333 h 1610184"/>
                <a:gd name="connsiteX28" fmla="*/ 292308 w 1112377"/>
                <a:gd name="connsiteY28" fmla="*/ 309333 h 1610184"/>
                <a:gd name="connsiteX29" fmla="*/ 205820 w 1112377"/>
                <a:gd name="connsiteY29" fmla="*/ 322422 h 1610184"/>
                <a:gd name="connsiteX30" fmla="*/ 205820 w 1112377"/>
                <a:gd name="connsiteY30" fmla="*/ 217304 h 1610184"/>
                <a:gd name="connsiteX31" fmla="*/ 1056084 w 1112377"/>
                <a:gd name="connsiteY31" fmla="*/ 1238937 h 1610184"/>
                <a:gd name="connsiteX32" fmla="*/ 741130 w 1112377"/>
                <a:gd name="connsiteY32" fmla="*/ 1553891 h 1610184"/>
                <a:gd name="connsiteX33" fmla="*/ 371087 w 1112377"/>
                <a:gd name="connsiteY33" fmla="*/ 1553891 h 1610184"/>
                <a:gd name="connsiteX34" fmla="*/ 56133 w 1112377"/>
                <a:gd name="connsiteY34" fmla="*/ 1238937 h 1610184"/>
                <a:gd name="connsiteX35" fmla="*/ 56133 w 1112377"/>
                <a:gd name="connsiteY35" fmla="*/ 601802 h 1610184"/>
                <a:gd name="connsiteX36" fmla="*/ 292308 w 1112377"/>
                <a:gd name="connsiteY36" fmla="*/ 365626 h 1610184"/>
                <a:gd name="connsiteX37" fmla="*/ 819828 w 1112377"/>
                <a:gd name="connsiteY37" fmla="*/ 365626 h 1610184"/>
                <a:gd name="connsiteX38" fmla="*/ 1056004 w 1112377"/>
                <a:gd name="connsiteY38" fmla="*/ 601802 h 1610184"/>
                <a:gd name="connsiteX39" fmla="*/ 1056004 w 1112377"/>
                <a:gd name="connsiteY39" fmla="*/ 1238937 h 1610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112377" h="1610184">
                  <a:moveTo>
                    <a:pt x="962609" y="346755"/>
                  </a:moveTo>
                  <a:lnTo>
                    <a:pt x="962609" y="217304"/>
                  </a:lnTo>
                  <a:lnTo>
                    <a:pt x="1035125" y="217304"/>
                  </a:lnTo>
                  <a:cubicBezTo>
                    <a:pt x="1061786" y="217304"/>
                    <a:pt x="1083468" y="195622"/>
                    <a:pt x="1083468" y="168961"/>
                  </a:cubicBezTo>
                  <a:lnTo>
                    <a:pt x="1083468" y="48343"/>
                  </a:lnTo>
                  <a:cubicBezTo>
                    <a:pt x="1083468" y="21682"/>
                    <a:pt x="1061786" y="0"/>
                    <a:pt x="1035125" y="0"/>
                  </a:cubicBezTo>
                  <a:lnTo>
                    <a:pt x="77172" y="0"/>
                  </a:lnTo>
                  <a:cubicBezTo>
                    <a:pt x="50511" y="0"/>
                    <a:pt x="28830" y="21682"/>
                    <a:pt x="28830" y="48343"/>
                  </a:cubicBezTo>
                  <a:lnTo>
                    <a:pt x="28830" y="168961"/>
                  </a:lnTo>
                  <a:cubicBezTo>
                    <a:pt x="28830" y="195622"/>
                    <a:pt x="50511" y="217304"/>
                    <a:pt x="77172" y="217304"/>
                  </a:cubicBezTo>
                  <a:lnTo>
                    <a:pt x="149688" y="217304"/>
                  </a:lnTo>
                  <a:lnTo>
                    <a:pt x="149688" y="346755"/>
                  </a:lnTo>
                  <a:cubicBezTo>
                    <a:pt x="60469" y="396865"/>
                    <a:pt x="0" y="492427"/>
                    <a:pt x="0" y="601882"/>
                  </a:cubicBezTo>
                  <a:lnTo>
                    <a:pt x="0" y="1239017"/>
                  </a:lnTo>
                  <a:cubicBezTo>
                    <a:pt x="0" y="1443713"/>
                    <a:pt x="166551" y="1610185"/>
                    <a:pt x="371167" y="1610185"/>
                  </a:cubicBezTo>
                  <a:lnTo>
                    <a:pt x="741210" y="1610185"/>
                  </a:lnTo>
                  <a:cubicBezTo>
                    <a:pt x="945906" y="1610185"/>
                    <a:pt x="1112377" y="1443633"/>
                    <a:pt x="1112377" y="1239017"/>
                  </a:cubicBezTo>
                  <a:lnTo>
                    <a:pt x="1112377" y="601802"/>
                  </a:lnTo>
                  <a:cubicBezTo>
                    <a:pt x="1112297" y="492347"/>
                    <a:pt x="1051828" y="396865"/>
                    <a:pt x="962609" y="346755"/>
                  </a:cubicBezTo>
                  <a:close/>
                  <a:moveTo>
                    <a:pt x="84962" y="56133"/>
                  </a:moveTo>
                  <a:lnTo>
                    <a:pt x="1027175" y="56133"/>
                  </a:lnTo>
                  <a:lnTo>
                    <a:pt x="1027175" y="161091"/>
                  </a:lnTo>
                  <a:lnTo>
                    <a:pt x="84962" y="161091"/>
                  </a:lnTo>
                  <a:lnTo>
                    <a:pt x="84962" y="56133"/>
                  </a:lnTo>
                  <a:close/>
                  <a:moveTo>
                    <a:pt x="205820" y="217304"/>
                  </a:moveTo>
                  <a:lnTo>
                    <a:pt x="906316" y="217304"/>
                  </a:lnTo>
                  <a:lnTo>
                    <a:pt x="906316" y="322422"/>
                  </a:lnTo>
                  <a:cubicBezTo>
                    <a:pt x="879013" y="313910"/>
                    <a:pt x="849943" y="309333"/>
                    <a:pt x="819828" y="309333"/>
                  </a:cubicBezTo>
                  <a:lnTo>
                    <a:pt x="292308" y="309333"/>
                  </a:lnTo>
                  <a:cubicBezTo>
                    <a:pt x="262194" y="309333"/>
                    <a:pt x="233124" y="313910"/>
                    <a:pt x="205820" y="322422"/>
                  </a:cubicBezTo>
                  <a:lnTo>
                    <a:pt x="205820" y="217304"/>
                  </a:lnTo>
                  <a:close/>
                  <a:moveTo>
                    <a:pt x="1056084" y="1238937"/>
                  </a:moveTo>
                  <a:cubicBezTo>
                    <a:pt x="1056084" y="1412636"/>
                    <a:pt x="914828" y="1553891"/>
                    <a:pt x="741130" y="1553891"/>
                  </a:cubicBezTo>
                  <a:lnTo>
                    <a:pt x="371087" y="1553891"/>
                  </a:lnTo>
                  <a:cubicBezTo>
                    <a:pt x="197388" y="1553891"/>
                    <a:pt x="56133" y="1412636"/>
                    <a:pt x="56133" y="1238937"/>
                  </a:cubicBezTo>
                  <a:lnTo>
                    <a:pt x="56133" y="601802"/>
                  </a:lnTo>
                  <a:cubicBezTo>
                    <a:pt x="56133" y="471548"/>
                    <a:pt x="162135" y="365626"/>
                    <a:pt x="292308" y="365626"/>
                  </a:cubicBezTo>
                  <a:lnTo>
                    <a:pt x="819828" y="365626"/>
                  </a:lnTo>
                  <a:cubicBezTo>
                    <a:pt x="950082" y="365626"/>
                    <a:pt x="1056004" y="471628"/>
                    <a:pt x="1056004" y="601802"/>
                  </a:cubicBezTo>
                  <a:lnTo>
                    <a:pt x="1056004" y="1238937"/>
                  </a:lnTo>
                  <a:close/>
                </a:path>
              </a:pathLst>
            </a:custGeom>
            <a:grpFill/>
            <a:ln w="8027" cap="flat">
              <a:noFill/>
              <a:prstDash val="solid"/>
              <a:miter/>
            </a:ln>
          </p:spPr>
          <p:txBody>
            <a:bodyPr rtlCol="0" anchor="ctr">
              <a:noAutofit/>
            </a:bodyPr>
            <a:lstStyle/>
            <a:p>
              <a:endParaRPr lang="zh-CN" altLang="en-US"/>
            </a:p>
          </p:txBody>
        </p:sp>
        <p:sp>
          <p:nvSpPr>
            <p:cNvPr id="40" name="任意多边形: 形状 39"/>
            <p:cNvSpPr/>
            <p:nvPr/>
          </p:nvSpPr>
          <p:spPr>
            <a:xfrm>
              <a:off x="3950661" y="-7155451"/>
              <a:ext cx="260989" cy="272954"/>
            </a:xfrm>
            <a:custGeom>
              <a:avLst/>
              <a:gdLst>
                <a:gd name="connsiteX0" fmla="*/ 158601 w 260989"/>
                <a:gd name="connsiteY0" fmla="*/ 0 h 272954"/>
                <a:gd name="connsiteX1" fmla="*/ 102388 w 260989"/>
                <a:gd name="connsiteY1" fmla="*/ 0 h 272954"/>
                <a:gd name="connsiteX2" fmla="*/ 102388 w 260989"/>
                <a:gd name="connsiteY2" fmla="*/ 108411 h 272954"/>
                <a:gd name="connsiteX3" fmla="*/ 0 w 260989"/>
                <a:gd name="connsiteY3" fmla="*/ 108411 h 272954"/>
                <a:gd name="connsiteX4" fmla="*/ 0 w 260989"/>
                <a:gd name="connsiteY4" fmla="*/ 164624 h 272954"/>
                <a:gd name="connsiteX5" fmla="*/ 102388 w 260989"/>
                <a:gd name="connsiteY5" fmla="*/ 164624 h 272954"/>
                <a:gd name="connsiteX6" fmla="*/ 102388 w 260989"/>
                <a:gd name="connsiteY6" fmla="*/ 272955 h 272954"/>
                <a:gd name="connsiteX7" fmla="*/ 158601 w 260989"/>
                <a:gd name="connsiteY7" fmla="*/ 272955 h 272954"/>
                <a:gd name="connsiteX8" fmla="*/ 158601 w 260989"/>
                <a:gd name="connsiteY8" fmla="*/ 164624 h 272954"/>
                <a:gd name="connsiteX9" fmla="*/ 260989 w 260989"/>
                <a:gd name="connsiteY9" fmla="*/ 164624 h 272954"/>
                <a:gd name="connsiteX10" fmla="*/ 260989 w 260989"/>
                <a:gd name="connsiteY10" fmla="*/ 108411 h 272954"/>
                <a:gd name="connsiteX11" fmla="*/ 158601 w 260989"/>
                <a:gd name="connsiteY11" fmla="*/ 108411 h 272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0989" h="272954">
                  <a:moveTo>
                    <a:pt x="158601" y="0"/>
                  </a:moveTo>
                  <a:lnTo>
                    <a:pt x="102388" y="0"/>
                  </a:lnTo>
                  <a:lnTo>
                    <a:pt x="102388" y="108411"/>
                  </a:lnTo>
                  <a:lnTo>
                    <a:pt x="0" y="108411"/>
                  </a:lnTo>
                  <a:lnTo>
                    <a:pt x="0" y="164624"/>
                  </a:lnTo>
                  <a:lnTo>
                    <a:pt x="102388" y="164624"/>
                  </a:lnTo>
                  <a:lnTo>
                    <a:pt x="102388" y="272955"/>
                  </a:lnTo>
                  <a:lnTo>
                    <a:pt x="158601" y="272955"/>
                  </a:lnTo>
                  <a:lnTo>
                    <a:pt x="158601" y="164624"/>
                  </a:lnTo>
                  <a:lnTo>
                    <a:pt x="260989" y="164624"/>
                  </a:lnTo>
                  <a:lnTo>
                    <a:pt x="260989" y="108411"/>
                  </a:lnTo>
                  <a:lnTo>
                    <a:pt x="158601" y="108411"/>
                  </a:lnTo>
                  <a:close/>
                </a:path>
              </a:pathLst>
            </a:custGeom>
            <a:solidFill>
              <a:schemeClr val="accent2"/>
            </a:solidFill>
            <a:ln w="8027" cap="flat">
              <a:noFill/>
              <a:prstDash val="solid"/>
              <a:miter/>
            </a:ln>
          </p:spPr>
          <p:txBody>
            <a:bodyPr rtlCol="0" anchor="ctr">
              <a:noAutofit/>
            </a:bodyPr>
            <a:lstStyle/>
            <a:p>
              <a:endParaRPr lang="zh-CN" altLang="en-US"/>
            </a:p>
          </p:txBody>
        </p:sp>
        <p:sp>
          <p:nvSpPr>
            <p:cNvPr id="41" name="任意多边形: 形状 40"/>
            <p:cNvSpPr/>
            <p:nvPr/>
          </p:nvSpPr>
          <p:spPr>
            <a:xfrm>
              <a:off x="3812136" y="-7284420"/>
              <a:ext cx="538039" cy="530812"/>
            </a:xfrm>
            <a:custGeom>
              <a:avLst/>
              <a:gdLst>
                <a:gd name="connsiteX0" fmla="*/ 269020 w 538039"/>
                <a:gd name="connsiteY0" fmla="*/ 0 h 530812"/>
                <a:gd name="connsiteX1" fmla="*/ 0 w 538039"/>
                <a:gd name="connsiteY1" fmla="*/ 265406 h 530812"/>
                <a:gd name="connsiteX2" fmla="*/ 269020 w 538039"/>
                <a:gd name="connsiteY2" fmla="*/ 530812 h 530812"/>
                <a:gd name="connsiteX3" fmla="*/ 538040 w 538039"/>
                <a:gd name="connsiteY3" fmla="*/ 265406 h 530812"/>
                <a:gd name="connsiteX4" fmla="*/ 269020 w 538039"/>
                <a:gd name="connsiteY4" fmla="*/ 0 h 530812"/>
                <a:gd name="connsiteX5" fmla="*/ 269020 w 538039"/>
                <a:gd name="connsiteY5" fmla="*/ 474680 h 530812"/>
                <a:gd name="connsiteX6" fmla="*/ 56213 w 538039"/>
                <a:gd name="connsiteY6" fmla="*/ 265487 h 530812"/>
                <a:gd name="connsiteX7" fmla="*/ 269020 w 538039"/>
                <a:gd name="connsiteY7" fmla="*/ 56293 h 530812"/>
                <a:gd name="connsiteX8" fmla="*/ 481827 w 538039"/>
                <a:gd name="connsiteY8" fmla="*/ 265487 h 530812"/>
                <a:gd name="connsiteX9" fmla="*/ 269020 w 538039"/>
                <a:gd name="connsiteY9" fmla="*/ 474680 h 530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8039" h="530812">
                  <a:moveTo>
                    <a:pt x="269020" y="0"/>
                  </a:moveTo>
                  <a:cubicBezTo>
                    <a:pt x="120698" y="0"/>
                    <a:pt x="0" y="119091"/>
                    <a:pt x="0" y="265406"/>
                  </a:cubicBezTo>
                  <a:cubicBezTo>
                    <a:pt x="0" y="411801"/>
                    <a:pt x="120698" y="530812"/>
                    <a:pt x="269020" y="530812"/>
                  </a:cubicBezTo>
                  <a:cubicBezTo>
                    <a:pt x="417342" y="530812"/>
                    <a:pt x="538040" y="411721"/>
                    <a:pt x="538040" y="265406"/>
                  </a:cubicBezTo>
                  <a:cubicBezTo>
                    <a:pt x="538040" y="119091"/>
                    <a:pt x="417342" y="0"/>
                    <a:pt x="269020" y="0"/>
                  </a:cubicBezTo>
                  <a:close/>
                  <a:moveTo>
                    <a:pt x="269020" y="474680"/>
                  </a:moveTo>
                  <a:cubicBezTo>
                    <a:pt x="151695" y="474680"/>
                    <a:pt x="56213" y="380804"/>
                    <a:pt x="56213" y="265487"/>
                  </a:cubicBezTo>
                  <a:cubicBezTo>
                    <a:pt x="56213" y="150169"/>
                    <a:pt x="151695" y="56293"/>
                    <a:pt x="269020" y="56293"/>
                  </a:cubicBezTo>
                  <a:cubicBezTo>
                    <a:pt x="386345" y="56293"/>
                    <a:pt x="481827" y="150169"/>
                    <a:pt x="481827" y="265487"/>
                  </a:cubicBezTo>
                  <a:cubicBezTo>
                    <a:pt x="481827" y="380804"/>
                    <a:pt x="386345" y="474680"/>
                    <a:pt x="269020" y="474680"/>
                  </a:cubicBezTo>
                  <a:close/>
                </a:path>
              </a:pathLst>
            </a:custGeom>
            <a:solidFill>
              <a:schemeClr val="accent2"/>
            </a:solidFill>
            <a:ln w="8027" cap="flat">
              <a:noFill/>
              <a:prstDash val="solid"/>
              <a:miter/>
            </a:ln>
          </p:spPr>
          <p:txBody>
            <a:bodyPr rtlCol="0" anchor="ctr">
              <a:noAutofit/>
            </a:bodyPr>
            <a:lstStyle/>
            <a:p>
              <a:endParaRPr lang="zh-CN" altLang="en-US"/>
            </a:p>
          </p:txBody>
        </p:sp>
      </p:grpSp>
      <p:sp>
        <p:nvSpPr>
          <p:cNvPr id="83" name="矩形: 圆角 82"/>
          <p:cNvSpPr/>
          <p:nvPr/>
        </p:nvSpPr>
        <p:spPr>
          <a:xfrm>
            <a:off x="6724223" y="4032650"/>
            <a:ext cx="701039" cy="701039"/>
          </a:xfrm>
          <a:prstGeom prst="roundRect">
            <a:avLst>
              <a:gd name="adj" fmla="val 592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5" name="文本框 4"/>
          <p:cNvSpPr txBox="1"/>
          <p:nvPr/>
        </p:nvSpPr>
        <p:spPr>
          <a:xfrm flipH="1">
            <a:off x="9343265" y="4881316"/>
            <a:ext cx="2339102" cy="523220"/>
          </a:xfrm>
          <a:prstGeom prst="rect">
            <a:avLst/>
          </a:prstGeom>
          <a:noFill/>
        </p:spPr>
        <p:txBody>
          <a:bodyPr wrap="none" rtlCol="0">
            <a:noAutofit/>
          </a:bodyPr>
          <a:lstStyle>
            <a:defPPr>
              <a:defRPr lang="zh-CN"/>
            </a:defPPr>
            <a:lvl1pPr>
              <a:defRPr sz="2800" b="1"/>
            </a:lvl1pPr>
          </a:lstStyle>
          <a:p>
            <a:r>
              <a:rPr lang="zh-CN" altLang="en-US" b="0">
                <a:solidFill>
                  <a:schemeClr val="accent1"/>
                </a:solidFill>
                <a:latin typeface="+mj-ea"/>
                <a:ea typeface="+mj-ea"/>
              </a:rPr>
              <a:t>未来部署规划</a:t>
            </a:r>
          </a:p>
        </p:txBody>
      </p:sp>
      <p:cxnSp>
        <p:nvCxnSpPr>
          <p:cNvPr id="31" name="直接连接符 30"/>
          <p:cNvCxnSpPr/>
          <p:nvPr/>
        </p:nvCxnSpPr>
        <p:spPr>
          <a:xfrm>
            <a:off x="9456442" y="5848350"/>
            <a:ext cx="901700" cy="0"/>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68" name="图形 33"/>
          <p:cNvGrpSpPr/>
          <p:nvPr/>
        </p:nvGrpSpPr>
        <p:grpSpPr>
          <a:xfrm>
            <a:off x="9599451" y="4098388"/>
            <a:ext cx="413747" cy="522973"/>
            <a:chOff x="721940" y="-2750190"/>
            <a:chExt cx="1264232" cy="1597978"/>
          </a:xfrm>
          <a:solidFill>
            <a:schemeClr val="accent1"/>
          </a:solidFill>
        </p:grpSpPr>
        <p:sp>
          <p:nvSpPr>
            <p:cNvPr id="69" name="任意多边形: 形状 68"/>
            <p:cNvSpPr/>
            <p:nvPr/>
          </p:nvSpPr>
          <p:spPr>
            <a:xfrm>
              <a:off x="826898" y="-2300084"/>
              <a:ext cx="1159274" cy="1147871"/>
            </a:xfrm>
            <a:custGeom>
              <a:avLst/>
              <a:gdLst>
                <a:gd name="connsiteX0" fmla="*/ 1025970 w 1159274"/>
                <a:gd name="connsiteY0" fmla="*/ 398952 h 1147871"/>
                <a:gd name="connsiteX1" fmla="*/ 931371 w 1159274"/>
                <a:gd name="connsiteY1" fmla="*/ 438141 h 1147871"/>
                <a:gd name="connsiteX2" fmla="*/ 815411 w 1159274"/>
                <a:gd name="connsiteY2" fmla="*/ 371167 h 1147871"/>
                <a:gd name="connsiteX3" fmla="*/ 721857 w 1159274"/>
                <a:gd name="connsiteY3" fmla="*/ 409151 h 1147871"/>
                <a:gd name="connsiteX4" fmla="*/ 603327 w 1159274"/>
                <a:gd name="connsiteY4" fmla="*/ 340170 h 1147871"/>
                <a:gd name="connsiteX5" fmla="*/ 524870 w 1159274"/>
                <a:gd name="connsiteY5" fmla="*/ 364743 h 1147871"/>
                <a:gd name="connsiteX6" fmla="*/ 524870 w 1159274"/>
                <a:gd name="connsiteY6" fmla="*/ 132101 h 1147871"/>
                <a:gd name="connsiteX7" fmla="*/ 392367 w 1159274"/>
                <a:gd name="connsiteY7" fmla="*/ 0 h 1147871"/>
                <a:gd name="connsiteX8" fmla="*/ 259865 w 1159274"/>
                <a:gd name="connsiteY8" fmla="*/ 132101 h 1147871"/>
                <a:gd name="connsiteX9" fmla="*/ 259865 w 1159274"/>
                <a:gd name="connsiteY9" fmla="*/ 679296 h 1147871"/>
                <a:gd name="connsiteX10" fmla="*/ 227663 w 1159274"/>
                <a:gd name="connsiteY10" fmla="*/ 647414 h 1147871"/>
                <a:gd name="connsiteX11" fmla="*/ 39189 w 1159274"/>
                <a:gd name="connsiteY11" fmla="*/ 647414 h 1147871"/>
                <a:gd name="connsiteX12" fmla="*/ 0 w 1159274"/>
                <a:gd name="connsiteY12" fmla="*/ 740969 h 1147871"/>
                <a:gd name="connsiteX13" fmla="*/ 39269 w 1159274"/>
                <a:gd name="connsiteY13" fmla="*/ 834524 h 1147871"/>
                <a:gd name="connsiteX14" fmla="*/ 349967 w 1159274"/>
                <a:gd name="connsiteY14" fmla="*/ 1140966 h 1147871"/>
                <a:gd name="connsiteX15" fmla="*/ 369722 w 1159274"/>
                <a:gd name="connsiteY15" fmla="*/ 1147872 h 1147871"/>
                <a:gd name="connsiteX16" fmla="*/ 371247 w 1159274"/>
                <a:gd name="connsiteY16" fmla="*/ 1146587 h 1147871"/>
                <a:gd name="connsiteX17" fmla="*/ 1026371 w 1159274"/>
                <a:gd name="connsiteY17" fmla="*/ 1146587 h 1147871"/>
                <a:gd name="connsiteX18" fmla="*/ 1159275 w 1159274"/>
                <a:gd name="connsiteY18" fmla="*/ 1016815 h 1147871"/>
                <a:gd name="connsiteX19" fmla="*/ 1159275 w 1159274"/>
                <a:gd name="connsiteY19" fmla="*/ 793488 h 1147871"/>
                <a:gd name="connsiteX20" fmla="*/ 1159275 w 1159274"/>
                <a:gd name="connsiteY20" fmla="*/ 772207 h 1147871"/>
                <a:gd name="connsiteX21" fmla="*/ 1159275 w 1159274"/>
                <a:gd name="connsiteY21" fmla="*/ 531053 h 1147871"/>
                <a:gd name="connsiteX22" fmla="*/ 1025970 w 1159274"/>
                <a:gd name="connsiteY22" fmla="*/ 398952 h 1147871"/>
                <a:gd name="connsiteX23" fmla="*/ 1103062 w 1159274"/>
                <a:gd name="connsiteY23" fmla="*/ 1016895 h 1147871"/>
                <a:gd name="connsiteX24" fmla="*/ 1026371 w 1159274"/>
                <a:gd name="connsiteY24" fmla="*/ 1090454 h 1147871"/>
                <a:gd name="connsiteX25" fmla="*/ 381125 w 1159274"/>
                <a:gd name="connsiteY25" fmla="*/ 1090454 h 1147871"/>
                <a:gd name="connsiteX26" fmla="*/ 78779 w 1159274"/>
                <a:gd name="connsiteY26" fmla="*/ 793408 h 1147871"/>
                <a:gd name="connsiteX27" fmla="*/ 56293 w 1159274"/>
                <a:gd name="connsiteY27" fmla="*/ 740488 h 1147871"/>
                <a:gd name="connsiteX28" fmla="*/ 78859 w 1159274"/>
                <a:gd name="connsiteY28" fmla="*/ 687246 h 1147871"/>
                <a:gd name="connsiteX29" fmla="*/ 188475 w 1159274"/>
                <a:gd name="connsiteY29" fmla="*/ 687406 h 1147871"/>
                <a:gd name="connsiteX30" fmla="*/ 268618 w 1159274"/>
                <a:gd name="connsiteY30" fmla="*/ 766506 h 1147871"/>
                <a:gd name="connsiteX31" fmla="*/ 269823 w 1159274"/>
                <a:gd name="connsiteY31" fmla="*/ 767470 h 1147871"/>
                <a:gd name="connsiteX32" fmla="*/ 272874 w 1159274"/>
                <a:gd name="connsiteY32" fmla="*/ 769959 h 1147871"/>
                <a:gd name="connsiteX33" fmla="*/ 275123 w 1159274"/>
                <a:gd name="connsiteY33" fmla="*/ 771163 h 1147871"/>
                <a:gd name="connsiteX34" fmla="*/ 277773 w 1159274"/>
                <a:gd name="connsiteY34" fmla="*/ 772529 h 1147871"/>
                <a:gd name="connsiteX35" fmla="*/ 280503 w 1159274"/>
                <a:gd name="connsiteY35" fmla="*/ 773412 h 1147871"/>
                <a:gd name="connsiteX36" fmla="*/ 282993 w 1159274"/>
                <a:gd name="connsiteY36" fmla="*/ 774135 h 1147871"/>
                <a:gd name="connsiteX37" fmla="*/ 286767 w 1159274"/>
                <a:gd name="connsiteY37" fmla="*/ 774537 h 1147871"/>
                <a:gd name="connsiteX38" fmla="*/ 288373 w 1159274"/>
                <a:gd name="connsiteY38" fmla="*/ 774697 h 1147871"/>
                <a:gd name="connsiteX39" fmla="*/ 288453 w 1159274"/>
                <a:gd name="connsiteY39" fmla="*/ 774697 h 1147871"/>
                <a:gd name="connsiteX40" fmla="*/ 293914 w 1159274"/>
                <a:gd name="connsiteY40" fmla="*/ 774135 h 1147871"/>
                <a:gd name="connsiteX41" fmla="*/ 296484 w 1159274"/>
                <a:gd name="connsiteY41" fmla="*/ 773332 h 1147871"/>
                <a:gd name="connsiteX42" fmla="*/ 299214 w 1159274"/>
                <a:gd name="connsiteY42" fmla="*/ 772529 h 1147871"/>
                <a:gd name="connsiteX43" fmla="*/ 302507 w 1159274"/>
                <a:gd name="connsiteY43" fmla="*/ 770762 h 1147871"/>
                <a:gd name="connsiteX44" fmla="*/ 304033 w 1159274"/>
                <a:gd name="connsiteY44" fmla="*/ 769879 h 1147871"/>
                <a:gd name="connsiteX45" fmla="*/ 308289 w 1159274"/>
                <a:gd name="connsiteY45" fmla="*/ 766345 h 1147871"/>
                <a:gd name="connsiteX46" fmla="*/ 308369 w 1159274"/>
                <a:gd name="connsiteY46" fmla="*/ 766265 h 1147871"/>
                <a:gd name="connsiteX47" fmla="*/ 309333 w 1159274"/>
                <a:gd name="connsiteY47" fmla="*/ 765061 h 1147871"/>
                <a:gd name="connsiteX48" fmla="*/ 311822 w 1159274"/>
                <a:gd name="connsiteY48" fmla="*/ 762009 h 1147871"/>
                <a:gd name="connsiteX49" fmla="*/ 313027 w 1159274"/>
                <a:gd name="connsiteY49" fmla="*/ 759760 h 1147871"/>
                <a:gd name="connsiteX50" fmla="*/ 314392 w 1159274"/>
                <a:gd name="connsiteY50" fmla="*/ 757110 h 1147871"/>
                <a:gd name="connsiteX51" fmla="*/ 315275 w 1159274"/>
                <a:gd name="connsiteY51" fmla="*/ 754380 h 1147871"/>
                <a:gd name="connsiteX52" fmla="*/ 315998 w 1159274"/>
                <a:gd name="connsiteY52" fmla="*/ 751891 h 1147871"/>
                <a:gd name="connsiteX53" fmla="*/ 316239 w 1159274"/>
                <a:gd name="connsiteY53" fmla="*/ 748036 h 1147871"/>
                <a:gd name="connsiteX54" fmla="*/ 316239 w 1159274"/>
                <a:gd name="connsiteY54" fmla="*/ 746510 h 1147871"/>
                <a:gd name="connsiteX55" fmla="*/ 316239 w 1159274"/>
                <a:gd name="connsiteY55" fmla="*/ 132101 h 1147871"/>
                <a:gd name="connsiteX56" fmla="*/ 392528 w 1159274"/>
                <a:gd name="connsiteY56" fmla="*/ 56213 h 1147871"/>
                <a:gd name="connsiteX57" fmla="*/ 468817 w 1159274"/>
                <a:gd name="connsiteY57" fmla="*/ 132101 h 1147871"/>
                <a:gd name="connsiteX58" fmla="*/ 468817 w 1159274"/>
                <a:gd name="connsiteY58" fmla="*/ 472270 h 1147871"/>
                <a:gd name="connsiteX59" fmla="*/ 468817 w 1159274"/>
                <a:gd name="connsiteY59" fmla="*/ 534185 h 1147871"/>
                <a:gd name="connsiteX60" fmla="*/ 468817 w 1159274"/>
                <a:gd name="connsiteY60" fmla="*/ 555385 h 1147871"/>
                <a:gd name="connsiteX61" fmla="*/ 496924 w 1159274"/>
                <a:gd name="connsiteY61" fmla="*/ 583492 h 1147871"/>
                <a:gd name="connsiteX62" fmla="*/ 525031 w 1159274"/>
                <a:gd name="connsiteY62" fmla="*/ 555385 h 1147871"/>
                <a:gd name="connsiteX63" fmla="*/ 525031 w 1159274"/>
                <a:gd name="connsiteY63" fmla="*/ 534185 h 1147871"/>
                <a:gd name="connsiteX64" fmla="*/ 525031 w 1159274"/>
                <a:gd name="connsiteY64" fmla="*/ 472270 h 1147871"/>
                <a:gd name="connsiteX65" fmla="*/ 601320 w 1159274"/>
                <a:gd name="connsiteY65" fmla="*/ 396383 h 1147871"/>
                <a:gd name="connsiteX66" fmla="*/ 677609 w 1159274"/>
                <a:gd name="connsiteY66" fmla="*/ 472270 h 1147871"/>
                <a:gd name="connsiteX67" fmla="*/ 677609 w 1159274"/>
                <a:gd name="connsiteY67" fmla="*/ 503187 h 1147871"/>
                <a:gd name="connsiteX68" fmla="*/ 677609 w 1159274"/>
                <a:gd name="connsiteY68" fmla="*/ 555385 h 1147871"/>
                <a:gd name="connsiteX69" fmla="*/ 705716 w 1159274"/>
                <a:gd name="connsiteY69" fmla="*/ 583492 h 1147871"/>
                <a:gd name="connsiteX70" fmla="*/ 733822 w 1159274"/>
                <a:gd name="connsiteY70" fmla="*/ 555385 h 1147871"/>
                <a:gd name="connsiteX71" fmla="*/ 733822 w 1159274"/>
                <a:gd name="connsiteY71" fmla="*/ 503187 h 1147871"/>
                <a:gd name="connsiteX72" fmla="*/ 810111 w 1159274"/>
                <a:gd name="connsiteY72" fmla="*/ 427300 h 1147871"/>
                <a:gd name="connsiteX73" fmla="*/ 886401 w 1159274"/>
                <a:gd name="connsiteY73" fmla="*/ 503187 h 1147871"/>
                <a:gd name="connsiteX74" fmla="*/ 886401 w 1159274"/>
                <a:gd name="connsiteY74" fmla="*/ 531053 h 1147871"/>
                <a:gd name="connsiteX75" fmla="*/ 886401 w 1159274"/>
                <a:gd name="connsiteY75" fmla="*/ 555385 h 1147871"/>
                <a:gd name="connsiteX76" fmla="*/ 914507 w 1159274"/>
                <a:gd name="connsiteY76" fmla="*/ 583492 h 1147871"/>
                <a:gd name="connsiteX77" fmla="*/ 942614 w 1159274"/>
                <a:gd name="connsiteY77" fmla="*/ 555385 h 1147871"/>
                <a:gd name="connsiteX78" fmla="*/ 942614 w 1159274"/>
                <a:gd name="connsiteY78" fmla="*/ 531053 h 1147871"/>
                <a:gd name="connsiteX79" fmla="*/ 1022918 w 1159274"/>
                <a:gd name="connsiteY79" fmla="*/ 455166 h 1147871"/>
                <a:gd name="connsiteX80" fmla="*/ 1103223 w 1159274"/>
                <a:gd name="connsiteY80" fmla="*/ 531053 h 1147871"/>
                <a:gd name="connsiteX81" fmla="*/ 1103223 w 1159274"/>
                <a:gd name="connsiteY81" fmla="*/ 772207 h 1147871"/>
                <a:gd name="connsiteX82" fmla="*/ 1103223 w 1159274"/>
                <a:gd name="connsiteY82" fmla="*/ 793488 h 1147871"/>
                <a:gd name="connsiteX83" fmla="*/ 1103223 w 1159274"/>
                <a:gd name="connsiteY83" fmla="*/ 1016895 h 1147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1159274" h="1147871">
                  <a:moveTo>
                    <a:pt x="1025970" y="398952"/>
                  </a:moveTo>
                  <a:cubicBezTo>
                    <a:pt x="988949" y="398952"/>
                    <a:pt x="955543" y="413969"/>
                    <a:pt x="931371" y="438141"/>
                  </a:cubicBezTo>
                  <a:cubicBezTo>
                    <a:pt x="908404" y="398150"/>
                    <a:pt x="865120" y="371167"/>
                    <a:pt x="815411" y="371167"/>
                  </a:cubicBezTo>
                  <a:cubicBezTo>
                    <a:pt x="778953" y="371167"/>
                    <a:pt x="745948" y="385702"/>
                    <a:pt x="721857" y="409151"/>
                  </a:cubicBezTo>
                  <a:cubicBezTo>
                    <a:pt x="699211" y="368116"/>
                    <a:pt x="653919" y="340170"/>
                    <a:pt x="603327" y="340170"/>
                  </a:cubicBezTo>
                  <a:cubicBezTo>
                    <a:pt x="574498" y="340170"/>
                    <a:pt x="548961" y="349324"/>
                    <a:pt x="524870" y="364743"/>
                  </a:cubicBezTo>
                  <a:lnTo>
                    <a:pt x="524870" y="132101"/>
                  </a:lnTo>
                  <a:cubicBezTo>
                    <a:pt x="524870" y="59265"/>
                    <a:pt x="466007" y="0"/>
                    <a:pt x="392367" y="0"/>
                  </a:cubicBezTo>
                  <a:cubicBezTo>
                    <a:pt x="318728" y="0"/>
                    <a:pt x="259865" y="59265"/>
                    <a:pt x="259865" y="132101"/>
                  </a:cubicBezTo>
                  <a:lnTo>
                    <a:pt x="259865" y="679296"/>
                  </a:lnTo>
                  <a:lnTo>
                    <a:pt x="227663" y="647414"/>
                  </a:lnTo>
                  <a:cubicBezTo>
                    <a:pt x="175706" y="596180"/>
                    <a:pt x="91226" y="596180"/>
                    <a:pt x="39189" y="647414"/>
                  </a:cubicBezTo>
                  <a:cubicBezTo>
                    <a:pt x="13893" y="672389"/>
                    <a:pt x="0" y="705635"/>
                    <a:pt x="0" y="740969"/>
                  </a:cubicBezTo>
                  <a:cubicBezTo>
                    <a:pt x="0" y="776303"/>
                    <a:pt x="13973" y="809549"/>
                    <a:pt x="39269" y="834524"/>
                  </a:cubicBezTo>
                  <a:lnTo>
                    <a:pt x="349967" y="1140966"/>
                  </a:lnTo>
                  <a:cubicBezTo>
                    <a:pt x="355428" y="1146346"/>
                    <a:pt x="362575" y="1147872"/>
                    <a:pt x="369722" y="1147872"/>
                  </a:cubicBezTo>
                  <a:cubicBezTo>
                    <a:pt x="370204" y="1147872"/>
                    <a:pt x="370766" y="1146587"/>
                    <a:pt x="371247" y="1146587"/>
                  </a:cubicBezTo>
                  <a:lnTo>
                    <a:pt x="1026371" y="1146587"/>
                  </a:lnTo>
                  <a:cubicBezTo>
                    <a:pt x="1100010" y="1146587"/>
                    <a:pt x="1159275" y="1089651"/>
                    <a:pt x="1159275" y="1016815"/>
                  </a:cubicBezTo>
                  <a:lnTo>
                    <a:pt x="1159275" y="793488"/>
                  </a:lnTo>
                  <a:lnTo>
                    <a:pt x="1159275" y="772207"/>
                  </a:lnTo>
                  <a:lnTo>
                    <a:pt x="1159275" y="531053"/>
                  </a:lnTo>
                  <a:cubicBezTo>
                    <a:pt x="1159275" y="458217"/>
                    <a:pt x="1099689" y="398952"/>
                    <a:pt x="1025970" y="398952"/>
                  </a:cubicBezTo>
                  <a:close/>
                  <a:moveTo>
                    <a:pt x="1103062" y="1016895"/>
                  </a:moveTo>
                  <a:cubicBezTo>
                    <a:pt x="1103062" y="1058734"/>
                    <a:pt x="1069013" y="1090454"/>
                    <a:pt x="1026371" y="1090454"/>
                  </a:cubicBezTo>
                  <a:lnTo>
                    <a:pt x="381125" y="1090454"/>
                  </a:lnTo>
                  <a:lnTo>
                    <a:pt x="78779" y="793408"/>
                  </a:lnTo>
                  <a:cubicBezTo>
                    <a:pt x="64244" y="779114"/>
                    <a:pt x="56293" y="760644"/>
                    <a:pt x="56293" y="740488"/>
                  </a:cubicBezTo>
                  <a:cubicBezTo>
                    <a:pt x="56293" y="720251"/>
                    <a:pt x="64324" y="701620"/>
                    <a:pt x="78859" y="687246"/>
                  </a:cubicBezTo>
                  <a:cubicBezTo>
                    <a:pt x="109053" y="657453"/>
                    <a:pt x="158280" y="657613"/>
                    <a:pt x="188475" y="687406"/>
                  </a:cubicBezTo>
                  <a:lnTo>
                    <a:pt x="268618" y="766506"/>
                  </a:lnTo>
                  <a:cubicBezTo>
                    <a:pt x="269020" y="766827"/>
                    <a:pt x="269421" y="767148"/>
                    <a:pt x="269823" y="767470"/>
                  </a:cubicBezTo>
                  <a:cubicBezTo>
                    <a:pt x="270787" y="768353"/>
                    <a:pt x="271750" y="769236"/>
                    <a:pt x="272874" y="769959"/>
                  </a:cubicBezTo>
                  <a:cubicBezTo>
                    <a:pt x="273597" y="770441"/>
                    <a:pt x="274320" y="770762"/>
                    <a:pt x="275123" y="771163"/>
                  </a:cubicBezTo>
                  <a:cubicBezTo>
                    <a:pt x="276006" y="771646"/>
                    <a:pt x="276809" y="772128"/>
                    <a:pt x="277773" y="772529"/>
                  </a:cubicBezTo>
                  <a:cubicBezTo>
                    <a:pt x="278656" y="772930"/>
                    <a:pt x="279620" y="773091"/>
                    <a:pt x="280503" y="773412"/>
                  </a:cubicBezTo>
                  <a:cubicBezTo>
                    <a:pt x="281306" y="773653"/>
                    <a:pt x="282190" y="773974"/>
                    <a:pt x="282993" y="774135"/>
                  </a:cubicBezTo>
                  <a:cubicBezTo>
                    <a:pt x="284197" y="774376"/>
                    <a:pt x="285482" y="774456"/>
                    <a:pt x="286767" y="774537"/>
                  </a:cubicBezTo>
                  <a:cubicBezTo>
                    <a:pt x="287329" y="774537"/>
                    <a:pt x="287811" y="774697"/>
                    <a:pt x="288373" y="774697"/>
                  </a:cubicBezTo>
                  <a:cubicBezTo>
                    <a:pt x="288373" y="774697"/>
                    <a:pt x="288453" y="774697"/>
                    <a:pt x="288453" y="774697"/>
                  </a:cubicBezTo>
                  <a:cubicBezTo>
                    <a:pt x="290301" y="774697"/>
                    <a:pt x="292148" y="774537"/>
                    <a:pt x="293914" y="774135"/>
                  </a:cubicBezTo>
                  <a:cubicBezTo>
                    <a:pt x="294798" y="773974"/>
                    <a:pt x="295601" y="773653"/>
                    <a:pt x="296484" y="773332"/>
                  </a:cubicBezTo>
                  <a:cubicBezTo>
                    <a:pt x="297367" y="773091"/>
                    <a:pt x="298331" y="772850"/>
                    <a:pt x="299214" y="772529"/>
                  </a:cubicBezTo>
                  <a:cubicBezTo>
                    <a:pt x="300339" y="772047"/>
                    <a:pt x="301463" y="771405"/>
                    <a:pt x="302507" y="770762"/>
                  </a:cubicBezTo>
                  <a:cubicBezTo>
                    <a:pt x="302989" y="770441"/>
                    <a:pt x="303551" y="770280"/>
                    <a:pt x="304033" y="769879"/>
                  </a:cubicBezTo>
                  <a:cubicBezTo>
                    <a:pt x="305558" y="768835"/>
                    <a:pt x="307004" y="767630"/>
                    <a:pt x="308289" y="766345"/>
                  </a:cubicBezTo>
                  <a:cubicBezTo>
                    <a:pt x="308289" y="766345"/>
                    <a:pt x="308369" y="766345"/>
                    <a:pt x="308369" y="766265"/>
                  </a:cubicBezTo>
                  <a:cubicBezTo>
                    <a:pt x="308770" y="765864"/>
                    <a:pt x="309011" y="765462"/>
                    <a:pt x="309333" y="765061"/>
                  </a:cubicBezTo>
                  <a:cubicBezTo>
                    <a:pt x="310216" y="764097"/>
                    <a:pt x="311099" y="763133"/>
                    <a:pt x="311822" y="762009"/>
                  </a:cubicBezTo>
                  <a:cubicBezTo>
                    <a:pt x="312304" y="761286"/>
                    <a:pt x="312625" y="760483"/>
                    <a:pt x="313027" y="759760"/>
                  </a:cubicBezTo>
                  <a:cubicBezTo>
                    <a:pt x="313509" y="758877"/>
                    <a:pt x="313990" y="758074"/>
                    <a:pt x="314392" y="757110"/>
                  </a:cubicBezTo>
                  <a:cubicBezTo>
                    <a:pt x="314793" y="756227"/>
                    <a:pt x="314954" y="755263"/>
                    <a:pt x="315275" y="754380"/>
                  </a:cubicBezTo>
                  <a:cubicBezTo>
                    <a:pt x="315516" y="753577"/>
                    <a:pt x="315837" y="752774"/>
                    <a:pt x="315998" y="751891"/>
                  </a:cubicBezTo>
                  <a:cubicBezTo>
                    <a:pt x="316239" y="750605"/>
                    <a:pt x="316159" y="749321"/>
                    <a:pt x="316239" y="748036"/>
                  </a:cubicBezTo>
                  <a:cubicBezTo>
                    <a:pt x="316239" y="747554"/>
                    <a:pt x="316239" y="746992"/>
                    <a:pt x="316239" y="746510"/>
                  </a:cubicBezTo>
                  <a:lnTo>
                    <a:pt x="316239" y="132101"/>
                  </a:lnTo>
                  <a:cubicBezTo>
                    <a:pt x="316239" y="90262"/>
                    <a:pt x="349887" y="56213"/>
                    <a:pt x="392528" y="56213"/>
                  </a:cubicBezTo>
                  <a:cubicBezTo>
                    <a:pt x="435170" y="56213"/>
                    <a:pt x="468817" y="90262"/>
                    <a:pt x="468817" y="132101"/>
                  </a:cubicBezTo>
                  <a:lnTo>
                    <a:pt x="468817" y="472270"/>
                  </a:lnTo>
                  <a:lnTo>
                    <a:pt x="468817" y="534185"/>
                  </a:lnTo>
                  <a:lnTo>
                    <a:pt x="468817" y="555385"/>
                  </a:lnTo>
                  <a:cubicBezTo>
                    <a:pt x="468817" y="570885"/>
                    <a:pt x="481425" y="583492"/>
                    <a:pt x="496924" y="583492"/>
                  </a:cubicBezTo>
                  <a:cubicBezTo>
                    <a:pt x="512423" y="583492"/>
                    <a:pt x="525031" y="570885"/>
                    <a:pt x="525031" y="555385"/>
                  </a:cubicBezTo>
                  <a:lnTo>
                    <a:pt x="525031" y="534185"/>
                  </a:lnTo>
                  <a:lnTo>
                    <a:pt x="525031" y="472270"/>
                  </a:lnTo>
                  <a:cubicBezTo>
                    <a:pt x="525031" y="430432"/>
                    <a:pt x="558678" y="396383"/>
                    <a:pt x="601320" y="396383"/>
                  </a:cubicBezTo>
                  <a:cubicBezTo>
                    <a:pt x="643961" y="396383"/>
                    <a:pt x="677609" y="430432"/>
                    <a:pt x="677609" y="472270"/>
                  </a:cubicBezTo>
                  <a:lnTo>
                    <a:pt x="677609" y="503187"/>
                  </a:lnTo>
                  <a:lnTo>
                    <a:pt x="677609" y="555385"/>
                  </a:lnTo>
                  <a:cubicBezTo>
                    <a:pt x="677609" y="570885"/>
                    <a:pt x="690217" y="583492"/>
                    <a:pt x="705716" y="583492"/>
                  </a:cubicBezTo>
                  <a:cubicBezTo>
                    <a:pt x="721214" y="583492"/>
                    <a:pt x="733822" y="570885"/>
                    <a:pt x="733822" y="555385"/>
                  </a:cubicBezTo>
                  <a:lnTo>
                    <a:pt x="733822" y="503187"/>
                  </a:lnTo>
                  <a:cubicBezTo>
                    <a:pt x="733822" y="461349"/>
                    <a:pt x="767470" y="427300"/>
                    <a:pt x="810111" y="427300"/>
                  </a:cubicBezTo>
                  <a:cubicBezTo>
                    <a:pt x="852753" y="427300"/>
                    <a:pt x="886401" y="461349"/>
                    <a:pt x="886401" y="503187"/>
                  </a:cubicBezTo>
                  <a:lnTo>
                    <a:pt x="886401" y="531053"/>
                  </a:lnTo>
                  <a:lnTo>
                    <a:pt x="886401" y="555385"/>
                  </a:lnTo>
                  <a:cubicBezTo>
                    <a:pt x="886401" y="570885"/>
                    <a:pt x="899008" y="583492"/>
                    <a:pt x="914507" y="583492"/>
                  </a:cubicBezTo>
                  <a:cubicBezTo>
                    <a:pt x="930006" y="583492"/>
                    <a:pt x="942614" y="570885"/>
                    <a:pt x="942614" y="555385"/>
                  </a:cubicBezTo>
                  <a:lnTo>
                    <a:pt x="942614" y="531053"/>
                  </a:lnTo>
                  <a:cubicBezTo>
                    <a:pt x="942614" y="489215"/>
                    <a:pt x="980276" y="455166"/>
                    <a:pt x="1022918" y="455166"/>
                  </a:cubicBezTo>
                  <a:cubicBezTo>
                    <a:pt x="1065560" y="455166"/>
                    <a:pt x="1103223" y="489215"/>
                    <a:pt x="1103223" y="531053"/>
                  </a:cubicBezTo>
                  <a:lnTo>
                    <a:pt x="1103223" y="772207"/>
                  </a:lnTo>
                  <a:lnTo>
                    <a:pt x="1103223" y="793488"/>
                  </a:lnTo>
                  <a:lnTo>
                    <a:pt x="1103223" y="1016895"/>
                  </a:lnTo>
                  <a:close/>
                </a:path>
              </a:pathLst>
            </a:custGeom>
            <a:grpFill/>
            <a:ln w="8027" cap="flat">
              <a:noFill/>
              <a:prstDash val="solid"/>
              <a:miter/>
            </a:ln>
          </p:spPr>
          <p:txBody>
            <a:bodyPr rtlCol="0" anchor="ctr">
              <a:noAutofit/>
            </a:bodyPr>
            <a:lstStyle/>
            <a:p>
              <a:endParaRPr lang="zh-CN" altLang="en-US"/>
            </a:p>
          </p:txBody>
        </p:sp>
        <p:sp>
          <p:nvSpPr>
            <p:cNvPr id="70" name="任意多边形: 形状 69"/>
            <p:cNvSpPr/>
            <p:nvPr/>
          </p:nvSpPr>
          <p:spPr>
            <a:xfrm>
              <a:off x="1191159" y="-2750190"/>
              <a:ext cx="56213" cy="286124"/>
            </a:xfrm>
            <a:custGeom>
              <a:avLst/>
              <a:gdLst>
                <a:gd name="connsiteX0" fmla="*/ 28107 w 56213"/>
                <a:gd name="connsiteY0" fmla="*/ 286125 h 286124"/>
                <a:gd name="connsiteX1" fmla="*/ 56213 w 56213"/>
                <a:gd name="connsiteY1" fmla="*/ 258018 h 286124"/>
                <a:gd name="connsiteX2" fmla="*/ 56213 w 56213"/>
                <a:gd name="connsiteY2" fmla="*/ 28107 h 286124"/>
                <a:gd name="connsiteX3" fmla="*/ 28107 w 56213"/>
                <a:gd name="connsiteY3" fmla="*/ 0 h 286124"/>
                <a:gd name="connsiteX4" fmla="*/ 0 w 56213"/>
                <a:gd name="connsiteY4" fmla="*/ 28107 h 286124"/>
                <a:gd name="connsiteX5" fmla="*/ 0 w 56213"/>
                <a:gd name="connsiteY5" fmla="*/ 258018 h 286124"/>
                <a:gd name="connsiteX6" fmla="*/ 28107 w 56213"/>
                <a:gd name="connsiteY6" fmla="*/ 286125 h 286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213" h="286124">
                  <a:moveTo>
                    <a:pt x="28107" y="286125"/>
                  </a:moveTo>
                  <a:cubicBezTo>
                    <a:pt x="43606" y="286125"/>
                    <a:pt x="56213" y="273517"/>
                    <a:pt x="56213" y="258018"/>
                  </a:cubicBezTo>
                  <a:lnTo>
                    <a:pt x="56213" y="28107"/>
                  </a:lnTo>
                  <a:cubicBezTo>
                    <a:pt x="56213" y="12608"/>
                    <a:pt x="43606" y="0"/>
                    <a:pt x="28107" y="0"/>
                  </a:cubicBezTo>
                  <a:cubicBezTo>
                    <a:pt x="12608" y="0"/>
                    <a:pt x="0" y="12608"/>
                    <a:pt x="0" y="28107"/>
                  </a:cubicBezTo>
                  <a:lnTo>
                    <a:pt x="0" y="258018"/>
                  </a:lnTo>
                  <a:cubicBezTo>
                    <a:pt x="0" y="273597"/>
                    <a:pt x="12527" y="286125"/>
                    <a:pt x="28107" y="286125"/>
                  </a:cubicBezTo>
                  <a:close/>
                </a:path>
              </a:pathLst>
            </a:custGeom>
            <a:solidFill>
              <a:schemeClr val="accent2"/>
            </a:solidFill>
            <a:ln w="8027" cap="flat">
              <a:noFill/>
              <a:prstDash val="solid"/>
              <a:miter/>
            </a:ln>
          </p:spPr>
          <p:txBody>
            <a:bodyPr rtlCol="0" anchor="ctr">
              <a:noAutofit/>
            </a:bodyPr>
            <a:lstStyle/>
            <a:p>
              <a:endParaRPr lang="zh-CN" altLang="en-US"/>
            </a:p>
          </p:txBody>
        </p:sp>
        <p:sp>
          <p:nvSpPr>
            <p:cNvPr id="71" name="任意多边形: 形状 70"/>
            <p:cNvSpPr/>
            <p:nvPr/>
          </p:nvSpPr>
          <p:spPr>
            <a:xfrm>
              <a:off x="1347492" y="-2619074"/>
              <a:ext cx="221119" cy="218849"/>
            </a:xfrm>
            <a:custGeom>
              <a:avLst/>
              <a:gdLst>
                <a:gd name="connsiteX0" fmla="*/ 28127 w 221119"/>
                <a:gd name="connsiteY0" fmla="*/ 218850 h 218849"/>
                <a:gd name="connsiteX1" fmla="*/ 47882 w 221119"/>
                <a:gd name="connsiteY1" fmla="*/ 210740 h 218849"/>
                <a:gd name="connsiteX2" fmla="*/ 212747 w 221119"/>
                <a:gd name="connsiteY2" fmla="*/ 48123 h 218849"/>
                <a:gd name="connsiteX3" fmla="*/ 212988 w 221119"/>
                <a:gd name="connsiteY3" fmla="*/ 8372 h 218849"/>
                <a:gd name="connsiteX4" fmla="*/ 173237 w 221119"/>
                <a:gd name="connsiteY4" fmla="*/ 8131 h 218849"/>
                <a:gd name="connsiteX5" fmla="*/ 8372 w 221119"/>
                <a:gd name="connsiteY5" fmla="*/ 170667 h 218849"/>
                <a:gd name="connsiteX6" fmla="*/ 8131 w 221119"/>
                <a:gd name="connsiteY6" fmla="*/ 210418 h 218849"/>
                <a:gd name="connsiteX7" fmla="*/ 28127 w 221119"/>
                <a:gd name="connsiteY7" fmla="*/ 218850 h 218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119" h="218849">
                  <a:moveTo>
                    <a:pt x="28127" y="218850"/>
                  </a:moveTo>
                  <a:cubicBezTo>
                    <a:pt x="35274" y="218850"/>
                    <a:pt x="42421" y="216120"/>
                    <a:pt x="47882" y="210740"/>
                  </a:cubicBezTo>
                  <a:lnTo>
                    <a:pt x="212747" y="48123"/>
                  </a:lnTo>
                  <a:cubicBezTo>
                    <a:pt x="223829" y="37201"/>
                    <a:pt x="223909" y="19454"/>
                    <a:pt x="212988" y="8372"/>
                  </a:cubicBezTo>
                  <a:cubicBezTo>
                    <a:pt x="202067" y="-2710"/>
                    <a:pt x="184319" y="-2790"/>
                    <a:pt x="173237" y="8131"/>
                  </a:cubicBezTo>
                  <a:lnTo>
                    <a:pt x="8372" y="170667"/>
                  </a:lnTo>
                  <a:cubicBezTo>
                    <a:pt x="-2710" y="181589"/>
                    <a:pt x="-2790" y="199336"/>
                    <a:pt x="8131" y="210418"/>
                  </a:cubicBezTo>
                  <a:cubicBezTo>
                    <a:pt x="13592" y="216039"/>
                    <a:pt x="20819" y="218850"/>
                    <a:pt x="28127" y="218850"/>
                  </a:cubicBezTo>
                  <a:close/>
                </a:path>
              </a:pathLst>
            </a:custGeom>
            <a:solidFill>
              <a:schemeClr val="accent2"/>
            </a:solidFill>
            <a:ln w="8027" cap="flat">
              <a:noFill/>
              <a:prstDash val="solid"/>
              <a:miter/>
            </a:ln>
          </p:spPr>
          <p:txBody>
            <a:bodyPr rtlCol="0" anchor="ctr">
              <a:noAutofit/>
            </a:bodyPr>
            <a:lstStyle/>
            <a:p>
              <a:endParaRPr lang="zh-CN" altLang="en-US"/>
            </a:p>
          </p:txBody>
        </p:sp>
        <p:sp>
          <p:nvSpPr>
            <p:cNvPr id="72" name="任意多边形: 形状 71"/>
            <p:cNvSpPr/>
            <p:nvPr/>
          </p:nvSpPr>
          <p:spPr>
            <a:xfrm>
              <a:off x="1429904" y="-2333973"/>
              <a:ext cx="289336" cy="56213"/>
            </a:xfrm>
            <a:custGeom>
              <a:avLst/>
              <a:gdLst>
                <a:gd name="connsiteX0" fmla="*/ 0 w 289336"/>
                <a:gd name="connsiteY0" fmla="*/ 28107 h 56213"/>
                <a:gd name="connsiteX1" fmla="*/ 28107 w 289336"/>
                <a:gd name="connsiteY1" fmla="*/ 56213 h 56213"/>
                <a:gd name="connsiteX2" fmla="*/ 261230 w 289336"/>
                <a:gd name="connsiteY2" fmla="*/ 56213 h 56213"/>
                <a:gd name="connsiteX3" fmla="*/ 289337 w 289336"/>
                <a:gd name="connsiteY3" fmla="*/ 28107 h 56213"/>
                <a:gd name="connsiteX4" fmla="*/ 261230 w 289336"/>
                <a:gd name="connsiteY4" fmla="*/ 0 h 56213"/>
                <a:gd name="connsiteX5" fmla="*/ 28107 w 289336"/>
                <a:gd name="connsiteY5" fmla="*/ 0 h 56213"/>
                <a:gd name="connsiteX6" fmla="*/ 0 w 289336"/>
                <a:gd name="connsiteY6" fmla="*/ 28107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9336" h="56213">
                  <a:moveTo>
                    <a:pt x="0" y="28107"/>
                  </a:moveTo>
                  <a:cubicBezTo>
                    <a:pt x="0" y="43606"/>
                    <a:pt x="12608" y="56213"/>
                    <a:pt x="28107" y="56213"/>
                  </a:cubicBezTo>
                  <a:lnTo>
                    <a:pt x="261230" y="56213"/>
                  </a:lnTo>
                  <a:cubicBezTo>
                    <a:pt x="276729" y="56213"/>
                    <a:pt x="289337" y="43606"/>
                    <a:pt x="289337" y="28107"/>
                  </a:cubicBezTo>
                  <a:cubicBezTo>
                    <a:pt x="289337" y="12608"/>
                    <a:pt x="276729" y="0"/>
                    <a:pt x="261230" y="0"/>
                  </a:cubicBezTo>
                  <a:lnTo>
                    <a:pt x="28107" y="0"/>
                  </a:lnTo>
                  <a:cubicBezTo>
                    <a:pt x="12608" y="0"/>
                    <a:pt x="0" y="12608"/>
                    <a:pt x="0" y="28107"/>
                  </a:cubicBezTo>
                  <a:close/>
                </a:path>
              </a:pathLst>
            </a:custGeom>
            <a:solidFill>
              <a:schemeClr val="accent2"/>
            </a:solidFill>
            <a:ln w="8027" cap="flat">
              <a:noFill/>
              <a:prstDash val="solid"/>
              <a:miter/>
            </a:ln>
          </p:spPr>
          <p:txBody>
            <a:bodyPr rtlCol="0" anchor="ctr">
              <a:noAutofit/>
            </a:bodyPr>
            <a:lstStyle/>
            <a:p>
              <a:endParaRPr lang="zh-CN" altLang="en-US"/>
            </a:p>
          </p:txBody>
        </p:sp>
        <p:sp>
          <p:nvSpPr>
            <p:cNvPr id="73" name="任意多边形: 形状 72"/>
            <p:cNvSpPr/>
            <p:nvPr/>
          </p:nvSpPr>
          <p:spPr>
            <a:xfrm>
              <a:off x="872681" y="-2619044"/>
              <a:ext cx="221059" cy="218820"/>
            </a:xfrm>
            <a:custGeom>
              <a:avLst/>
              <a:gdLst>
                <a:gd name="connsiteX0" fmla="*/ 173207 w 221059"/>
                <a:gd name="connsiteY0" fmla="*/ 210710 h 218820"/>
                <a:gd name="connsiteX1" fmla="*/ 192962 w 221059"/>
                <a:gd name="connsiteY1" fmla="*/ 218820 h 218820"/>
                <a:gd name="connsiteX2" fmla="*/ 212958 w 221059"/>
                <a:gd name="connsiteY2" fmla="*/ 210469 h 218820"/>
                <a:gd name="connsiteX3" fmla="*/ 212717 w 221059"/>
                <a:gd name="connsiteY3" fmla="*/ 170718 h 218820"/>
                <a:gd name="connsiteX4" fmla="*/ 47852 w 221059"/>
                <a:gd name="connsiteY4" fmla="*/ 8101 h 218820"/>
                <a:gd name="connsiteX5" fmla="*/ 8101 w 221059"/>
                <a:gd name="connsiteY5" fmla="*/ 8342 h 218820"/>
                <a:gd name="connsiteX6" fmla="*/ 8342 w 221059"/>
                <a:gd name="connsiteY6" fmla="*/ 48093 h 218820"/>
                <a:gd name="connsiteX7" fmla="*/ 173207 w 221059"/>
                <a:gd name="connsiteY7" fmla="*/ 210710 h 218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059" h="218820">
                  <a:moveTo>
                    <a:pt x="173207" y="210710"/>
                  </a:moveTo>
                  <a:cubicBezTo>
                    <a:pt x="178668" y="216090"/>
                    <a:pt x="185815" y="218820"/>
                    <a:pt x="192962" y="218820"/>
                  </a:cubicBezTo>
                  <a:cubicBezTo>
                    <a:pt x="200190" y="218820"/>
                    <a:pt x="207497" y="216010"/>
                    <a:pt x="212958" y="210469"/>
                  </a:cubicBezTo>
                  <a:cubicBezTo>
                    <a:pt x="223879" y="199386"/>
                    <a:pt x="223719" y="181640"/>
                    <a:pt x="212717" y="170718"/>
                  </a:cubicBezTo>
                  <a:lnTo>
                    <a:pt x="47852" y="8101"/>
                  </a:lnTo>
                  <a:cubicBezTo>
                    <a:pt x="36770" y="-2820"/>
                    <a:pt x="19023" y="-2659"/>
                    <a:pt x="8101" y="8342"/>
                  </a:cubicBezTo>
                  <a:cubicBezTo>
                    <a:pt x="-2820" y="19424"/>
                    <a:pt x="-2659" y="37171"/>
                    <a:pt x="8342" y="48093"/>
                  </a:cubicBezTo>
                  <a:lnTo>
                    <a:pt x="173207" y="210710"/>
                  </a:lnTo>
                  <a:close/>
                </a:path>
              </a:pathLst>
            </a:custGeom>
            <a:solidFill>
              <a:schemeClr val="accent2"/>
            </a:solidFill>
            <a:ln w="8027" cap="flat">
              <a:noFill/>
              <a:prstDash val="solid"/>
              <a:miter/>
            </a:ln>
          </p:spPr>
          <p:txBody>
            <a:bodyPr rtlCol="0" anchor="ctr">
              <a:noAutofit/>
            </a:bodyPr>
            <a:lstStyle/>
            <a:p>
              <a:endParaRPr lang="zh-CN" altLang="en-US"/>
            </a:p>
          </p:txBody>
        </p:sp>
        <p:sp>
          <p:nvSpPr>
            <p:cNvPr id="74" name="任意多边形: 形状 73"/>
            <p:cNvSpPr/>
            <p:nvPr/>
          </p:nvSpPr>
          <p:spPr>
            <a:xfrm>
              <a:off x="721940" y="-2333973"/>
              <a:ext cx="289336" cy="56213"/>
            </a:xfrm>
            <a:custGeom>
              <a:avLst/>
              <a:gdLst>
                <a:gd name="connsiteX0" fmla="*/ 289337 w 289336"/>
                <a:gd name="connsiteY0" fmla="*/ 28107 h 56213"/>
                <a:gd name="connsiteX1" fmla="*/ 261230 w 289336"/>
                <a:gd name="connsiteY1" fmla="*/ 0 h 56213"/>
                <a:gd name="connsiteX2" fmla="*/ 28107 w 289336"/>
                <a:gd name="connsiteY2" fmla="*/ 0 h 56213"/>
                <a:gd name="connsiteX3" fmla="*/ 0 w 289336"/>
                <a:gd name="connsiteY3" fmla="*/ 28107 h 56213"/>
                <a:gd name="connsiteX4" fmla="*/ 28107 w 289336"/>
                <a:gd name="connsiteY4" fmla="*/ 56213 h 56213"/>
                <a:gd name="connsiteX5" fmla="*/ 261230 w 289336"/>
                <a:gd name="connsiteY5" fmla="*/ 56213 h 56213"/>
                <a:gd name="connsiteX6" fmla="*/ 289337 w 289336"/>
                <a:gd name="connsiteY6" fmla="*/ 28107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9336" h="56213">
                  <a:moveTo>
                    <a:pt x="289337" y="28107"/>
                  </a:moveTo>
                  <a:cubicBezTo>
                    <a:pt x="289337" y="12608"/>
                    <a:pt x="276729" y="0"/>
                    <a:pt x="261230" y="0"/>
                  </a:cubicBezTo>
                  <a:lnTo>
                    <a:pt x="28107" y="0"/>
                  </a:lnTo>
                  <a:cubicBezTo>
                    <a:pt x="12608" y="0"/>
                    <a:pt x="0" y="12608"/>
                    <a:pt x="0" y="28107"/>
                  </a:cubicBezTo>
                  <a:cubicBezTo>
                    <a:pt x="0" y="43606"/>
                    <a:pt x="12608" y="56213"/>
                    <a:pt x="28107" y="56213"/>
                  </a:cubicBezTo>
                  <a:lnTo>
                    <a:pt x="261230" y="56213"/>
                  </a:lnTo>
                  <a:cubicBezTo>
                    <a:pt x="276809" y="56213"/>
                    <a:pt x="289337" y="43686"/>
                    <a:pt x="289337" y="28107"/>
                  </a:cubicBezTo>
                  <a:close/>
                </a:path>
              </a:pathLst>
            </a:custGeom>
            <a:solidFill>
              <a:schemeClr val="accent2"/>
            </a:solidFill>
            <a:ln w="8027" cap="flat">
              <a:noFill/>
              <a:prstDash val="solid"/>
              <a:miter/>
            </a:ln>
          </p:spPr>
          <p:txBody>
            <a:bodyPr rtlCol="0" anchor="ctr">
              <a:noAutofit/>
            </a:bodyPr>
            <a:lstStyle/>
            <a:p>
              <a:endParaRPr lang="zh-CN" altLang="en-US"/>
            </a:p>
          </p:txBody>
        </p:sp>
      </p:grpSp>
      <p:sp>
        <p:nvSpPr>
          <p:cNvPr id="84" name="矩形: 圆角 83"/>
          <p:cNvSpPr/>
          <p:nvPr/>
        </p:nvSpPr>
        <p:spPr>
          <a:xfrm>
            <a:off x="9455806" y="4038159"/>
            <a:ext cx="701039" cy="701039"/>
          </a:xfrm>
          <a:prstGeom prst="roundRect">
            <a:avLst>
              <a:gd name="adj" fmla="val 592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91" name="文本框 90"/>
          <p:cNvSpPr txBox="1"/>
          <p:nvPr/>
        </p:nvSpPr>
        <p:spPr>
          <a:xfrm>
            <a:off x="559101" y="5323955"/>
            <a:ext cx="2582758" cy="369332"/>
          </a:xfrm>
          <a:prstGeom prst="rect">
            <a:avLst/>
          </a:prstGeom>
          <a:noFill/>
        </p:spPr>
        <p:txBody>
          <a:bodyPr wrap="none" rtlCol="0">
            <a:noAutofit/>
          </a:bodyPr>
          <a:lstStyle/>
          <a:p>
            <a:r>
              <a:rPr lang="en-US" altLang="zh-CN">
                <a:solidFill>
                  <a:schemeClr val="bg1">
                    <a:lumMod val="75000"/>
                    <a:alpha val="90000"/>
                  </a:schemeClr>
                </a:solidFill>
              </a:rPr>
              <a:t>Hospital work summary</a:t>
            </a:r>
            <a:endParaRPr lang="zh-CN" altLang="en-US">
              <a:solidFill>
                <a:schemeClr val="bg1">
                  <a:lumMod val="75000"/>
                  <a:alpha val="90000"/>
                </a:schemeClr>
              </a:solidFill>
            </a:endParaRPr>
          </a:p>
        </p:txBody>
      </p:sp>
      <p:sp>
        <p:nvSpPr>
          <p:cNvPr id="92" name="文本框 91"/>
          <p:cNvSpPr txBox="1"/>
          <p:nvPr/>
        </p:nvSpPr>
        <p:spPr>
          <a:xfrm>
            <a:off x="3549000" y="5319872"/>
            <a:ext cx="2646878" cy="369332"/>
          </a:xfrm>
          <a:prstGeom prst="rect">
            <a:avLst/>
          </a:prstGeom>
          <a:noFill/>
        </p:spPr>
        <p:txBody>
          <a:bodyPr wrap="none" rtlCol="0">
            <a:noAutofit/>
          </a:bodyPr>
          <a:lstStyle/>
          <a:p>
            <a:r>
              <a:rPr lang="en-US" altLang="zh-CN">
                <a:solidFill>
                  <a:schemeClr val="bg1">
                    <a:lumMod val="75000"/>
                    <a:alpha val="90000"/>
                  </a:schemeClr>
                </a:solidFill>
              </a:rPr>
              <a:t>Completion of treatment</a:t>
            </a:r>
            <a:endParaRPr lang="zh-CN" altLang="en-US">
              <a:solidFill>
                <a:schemeClr val="bg1">
                  <a:lumMod val="75000"/>
                  <a:alpha val="90000"/>
                </a:schemeClr>
              </a:solidFill>
            </a:endParaRPr>
          </a:p>
        </p:txBody>
      </p:sp>
      <p:sp>
        <p:nvSpPr>
          <p:cNvPr id="93" name="文本框 92"/>
          <p:cNvSpPr txBox="1"/>
          <p:nvPr/>
        </p:nvSpPr>
        <p:spPr>
          <a:xfrm>
            <a:off x="6604684" y="5323047"/>
            <a:ext cx="2044149" cy="369332"/>
          </a:xfrm>
          <a:prstGeom prst="rect">
            <a:avLst/>
          </a:prstGeom>
          <a:noFill/>
        </p:spPr>
        <p:txBody>
          <a:bodyPr wrap="none" rtlCol="0">
            <a:noAutofit/>
          </a:bodyPr>
          <a:lstStyle/>
          <a:p>
            <a:r>
              <a:rPr lang="en-US" altLang="zh-CN">
                <a:solidFill>
                  <a:schemeClr val="bg1">
                    <a:lumMod val="75000"/>
                    <a:alpha val="90000"/>
                  </a:schemeClr>
                </a:solidFill>
              </a:rPr>
              <a:t>Medical outcomes</a:t>
            </a:r>
            <a:endParaRPr lang="zh-CN" altLang="en-US">
              <a:solidFill>
                <a:schemeClr val="bg1">
                  <a:lumMod val="75000"/>
                  <a:alpha val="90000"/>
                </a:schemeClr>
              </a:solidFill>
            </a:endParaRPr>
          </a:p>
        </p:txBody>
      </p:sp>
      <p:sp>
        <p:nvSpPr>
          <p:cNvPr id="94" name="文本框 93"/>
          <p:cNvSpPr txBox="1"/>
          <p:nvPr/>
        </p:nvSpPr>
        <p:spPr>
          <a:xfrm>
            <a:off x="9335049" y="5322205"/>
            <a:ext cx="1351652" cy="369332"/>
          </a:xfrm>
          <a:prstGeom prst="rect">
            <a:avLst/>
          </a:prstGeom>
          <a:noFill/>
        </p:spPr>
        <p:txBody>
          <a:bodyPr wrap="none" rtlCol="0">
            <a:noAutofit/>
          </a:bodyPr>
          <a:lstStyle/>
          <a:p>
            <a:r>
              <a:rPr lang="en-US" altLang="zh-CN">
                <a:solidFill>
                  <a:schemeClr val="bg1">
                    <a:lumMod val="75000"/>
                    <a:alpha val="90000"/>
                  </a:schemeClr>
                </a:solidFill>
              </a:rPr>
              <a:t>Future plan</a:t>
            </a:r>
            <a:endParaRPr lang="zh-CN" altLang="en-US">
              <a:solidFill>
                <a:schemeClr val="bg1">
                  <a:lumMod val="75000"/>
                  <a:alpha val="90000"/>
                </a:schemeClr>
              </a:solidFill>
            </a:endParaRPr>
          </a:p>
        </p:txBody>
      </p:sp>
      <p:sp>
        <p:nvSpPr>
          <p:cNvPr id="11" name="文本框 10"/>
          <p:cNvSpPr txBox="1"/>
          <p:nvPr/>
        </p:nvSpPr>
        <p:spPr>
          <a:xfrm>
            <a:off x="509633" y="437894"/>
            <a:ext cx="1415772" cy="830997"/>
          </a:xfrm>
          <a:prstGeom prst="rect">
            <a:avLst/>
          </a:prstGeom>
          <a:noFill/>
        </p:spPr>
        <p:txBody>
          <a:bodyPr wrap="none" rtlCol="0">
            <a:noAutofit/>
          </a:bodyPr>
          <a:lstStyle/>
          <a:p>
            <a:r>
              <a:rPr lang="zh-CN" altLang="en-US" sz="4800">
                <a:solidFill>
                  <a:schemeClr val="bg1"/>
                </a:solidFill>
                <a:latin typeface="+mj-ea"/>
                <a:ea typeface="+mj-ea"/>
              </a:rPr>
              <a:t>目录</a:t>
            </a:r>
          </a:p>
        </p:txBody>
      </p:sp>
      <p:sp>
        <p:nvSpPr>
          <p:cNvPr id="12" name="文本框 11"/>
          <p:cNvSpPr txBox="1"/>
          <p:nvPr/>
        </p:nvSpPr>
        <p:spPr>
          <a:xfrm>
            <a:off x="560433" y="1130300"/>
            <a:ext cx="2441694" cy="584775"/>
          </a:xfrm>
          <a:prstGeom prst="rect">
            <a:avLst/>
          </a:prstGeom>
          <a:noFill/>
        </p:spPr>
        <p:txBody>
          <a:bodyPr wrap="none" rtlCol="0">
            <a:noAutofit/>
          </a:bodyPr>
          <a:lstStyle/>
          <a:p>
            <a:r>
              <a:rPr lang="en-US" altLang="zh-CN" sz="3200">
                <a:solidFill>
                  <a:schemeClr val="bg1"/>
                </a:solidFill>
                <a:latin typeface="+mj-lt"/>
              </a:rPr>
              <a:t>CONTENTS</a:t>
            </a:r>
            <a:endParaRPr lang="zh-CN" altLang="en-US" sz="3200">
              <a:solidFill>
                <a:schemeClr val="bg1"/>
              </a:solidFill>
              <a:latin typeface="+mj-lt"/>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119398" y="459852"/>
            <a:ext cx="2646878" cy="584775"/>
          </a:xfrm>
          <a:prstGeom prst="rect">
            <a:avLst/>
          </a:prstGeom>
          <a:noFill/>
        </p:spPr>
        <p:txBody>
          <a:bodyPr wrap="none" rtlCol="0">
            <a:noAutofit/>
          </a:bodyPr>
          <a:lstStyle/>
          <a:p>
            <a:r>
              <a:rPr lang="zh-CN" altLang="en-US" sz="3200">
                <a:gradFill>
                  <a:gsLst>
                    <a:gs pos="0">
                      <a:schemeClr val="accent1">
                        <a:lumMod val="60000"/>
                        <a:lumOff val="40000"/>
                      </a:schemeClr>
                    </a:gs>
                    <a:gs pos="80000">
                      <a:schemeClr val="accent1"/>
                    </a:gs>
                  </a:gsLst>
                  <a:lin ang="2400000" scaled="0"/>
                </a:gradFill>
                <a:latin typeface="+mj-ea"/>
                <a:ea typeface="+mj-ea"/>
              </a:rPr>
              <a:t>医疗科研成果</a:t>
            </a:r>
          </a:p>
        </p:txBody>
      </p:sp>
      <p:sp>
        <p:nvSpPr>
          <p:cNvPr id="11" name="矩形 10"/>
          <p:cNvSpPr/>
          <p:nvPr/>
        </p:nvSpPr>
        <p:spPr>
          <a:xfrm>
            <a:off x="660401" y="4025398"/>
            <a:ext cx="3505034" cy="2108702"/>
          </a:xfrm>
          <a:prstGeom prst="rect">
            <a:avLst/>
          </a:prstGeom>
          <a:solidFill>
            <a:schemeClr val="bg1"/>
          </a:solidFill>
          <a:ln>
            <a:gradFill>
              <a:gsLst>
                <a:gs pos="0">
                  <a:schemeClr val="accent1">
                    <a:lumMod val="20000"/>
                    <a:lumOff val="80000"/>
                  </a:schemeClr>
                </a:gs>
                <a:gs pos="100000">
                  <a:schemeClr val="accent1"/>
                </a:gs>
              </a:gsLst>
              <a:lin ang="2700000" scaled="0"/>
            </a:gradFill>
          </a:ln>
          <a:effectLst>
            <a:outerShdw blurRad="190500" dist="63500" dir="2700000"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solidFill>
                <a:schemeClr val="lt1"/>
              </a:solidFill>
            </a:endParaRPr>
          </a:p>
        </p:txBody>
      </p:sp>
      <p:pic>
        <p:nvPicPr>
          <p:cNvPr id="12" name="图片 11"/>
          <p:cNvPicPr/>
          <p:nvPr/>
        </p:nvPicPr>
        <p:blipFill>
          <a:blip r:embed="rId3" cstate="screen">
            <a:extLst>
              <a:ext uri="{28A0092B-C50C-407E-A947-70E740481C1C}">
                <a14:useLocalDpi xmlns:a14="http://schemas.microsoft.com/office/drawing/2010/main"/>
              </a:ext>
            </a:extLst>
          </a:blip>
          <a:srcRect/>
          <a:stretch>
            <a:fillRect/>
          </a:stretch>
        </p:blipFill>
        <p:spPr>
          <a:xfrm>
            <a:off x="666749" y="1772282"/>
            <a:ext cx="3498685" cy="2260811"/>
          </a:xfrm>
          <a:prstGeom prst="rect">
            <a:avLst/>
          </a:prstGeom>
          <a:noFill/>
          <a:ln w="25400">
            <a:noFill/>
          </a:ln>
          <a:effectLst/>
        </p:spPr>
      </p:pic>
      <p:sp>
        <p:nvSpPr>
          <p:cNvPr id="14" name="矩形 13"/>
          <p:cNvSpPr/>
          <p:nvPr/>
        </p:nvSpPr>
        <p:spPr>
          <a:xfrm>
            <a:off x="660400" y="1772282"/>
            <a:ext cx="3511383" cy="2260811"/>
          </a:xfrm>
          <a:prstGeom prst="rect">
            <a:avLst/>
          </a:prstGeom>
          <a:gradFill>
            <a:gsLst>
              <a:gs pos="0">
                <a:schemeClr val="accent1"/>
              </a:gs>
              <a:gs pos="63000">
                <a:schemeClr val="accent1">
                  <a:alpha val="88000"/>
                </a:schemeClr>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solidFill>
                <a:schemeClr val="lt1"/>
              </a:solidFill>
            </a:endParaRPr>
          </a:p>
        </p:txBody>
      </p:sp>
      <p:sp>
        <p:nvSpPr>
          <p:cNvPr id="16" name="文本框 15"/>
          <p:cNvSpPr txBox="1"/>
          <p:nvPr/>
        </p:nvSpPr>
        <p:spPr>
          <a:xfrm>
            <a:off x="1027344" y="3429000"/>
            <a:ext cx="1846659" cy="369332"/>
          </a:xfrm>
          <a:prstGeom prst="rect">
            <a:avLst/>
          </a:prstGeom>
          <a:noFill/>
        </p:spPr>
        <p:txBody>
          <a:bodyPr vert="horz" wrap="none" lIns="0" tIns="0" rIns="0" bIns="0" rtlCol="0">
            <a:noAutofit/>
          </a:bodyPr>
          <a:lstStyle/>
          <a:p>
            <a:r>
              <a:rPr lang="zh-CN" altLang="en-US" sz="2400">
                <a:solidFill>
                  <a:schemeClr val="bg1"/>
                </a:solidFill>
                <a:latin typeface="+mj-ea"/>
                <a:ea typeface="+mj-ea"/>
              </a:rPr>
              <a:t>规范制度体系</a:t>
            </a:r>
            <a:endParaRPr lang="zh-CN" altLang="en-US" sz="2400" dirty="0">
              <a:solidFill>
                <a:schemeClr val="bg1"/>
              </a:solidFill>
              <a:latin typeface="+mj-ea"/>
              <a:ea typeface="+mj-ea"/>
            </a:endParaRPr>
          </a:p>
        </p:txBody>
      </p:sp>
      <p:sp>
        <p:nvSpPr>
          <p:cNvPr id="17" name="文本框 16"/>
          <p:cNvSpPr txBox="1"/>
          <p:nvPr/>
        </p:nvSpPr>
        <p:spPr>
          <a:xfrm>
            <a:off x="3293918" y="5426214"/>
            <a:ext cx="753412" cy="677108"/>
          </a:xfrm>
          <a:prstGeom prst="rect">
            <a:avLst/>
          </a:prstGeom>
          <a:noFill/>
        </p:spPr>
        <p:txBody>
          <a:bodyPr vert="horz" wrap="none" lIns="0" tIns="0" rIns="0" bIns="0" rtlCol="0">
            <a:noAutofit/>
          </a:bodyPr>
          <a:lstStyle/>
          <a:p>
            <a:pPr algn="r"/>
            <a:r>
              <a:rPr lang="en-US" altLang="zh-CN" sz="4400" dirty="0">
                <a:solidFill>
                  <a:schemeClr val="accent1">
                    <a:alpha val="25000"/>
                  </a:schemeClr>
                </a:solidFill>
                <a:latin typeface="+mj-lt"/>
                <a:ea typeface="+mj-ea"/>
              </a:rPr>
              <a:t>01</a:t>
            </a:r>
            <a:endParaRPr lang="zh-CN" altLang="en-US" sz="4400" dirty="0">
              <a:solidFill>
                <a:schemeClr val="accent1">
                  <a:alpha val="25000"/>
                </a:schemeClr>
              </a:solidFill>
              <a:latin typeface="+mj-lt"/>
              <a:ea typeface="+mj-ea"/>
            </a:endParaRPr>
          </a:p>
        </p:txBody>
      </p:sp>
      <p:cxnSp>
        <p:nvCxnSpPr>
          <p:cNvPr id="18" name="直接连接符 17"/>
          <p:cNvCxnSpPr/>
          <p:nvPr/>
        </p:nvCxnSpPr>
        <p:spPr>
          <a:xfrm>
            <a:off x="1027344" y="4025398"/>
            <a:ext cx="662945" cy="0"/>
          </a:xfrm>
          <a:prstGeom prst="line">
            <a:avLst/>
          </a:prstGeom>
          <a:ln w="41275">
            <a:solidFill>
              <a:schemeClr val="accent2"/>
            </a:solidFill>
          </a:ln>
        </p:spPr>
        <p:style>
          <a:lnRef idx="1">
            <a:schemeClr val="accent1"/>
          </a:lnRef>
          <a:fillRef idx="0">
            <a:schemeClr val="accent1"/>
          </a:fillRef>
          <a:effectRef idx="0">
            <a:schemeClr val="accent1"/>
          </a:effectRef>
          <a:fontRef idx="minor">
            <a:schemeClr val="tx1"/>
          </a:fontRef>
        </p:style>
      </p:cxnSp>
      <p:sp>
        <p:nvSpPr>
          <p:cNvPr id="39" name="文本框 38"/>
          <p:cNvSpPr txBox="1"/>
          <p:nvPr/>
        </p:nvSpPr>
        <p:spPr>
          <a:xfrm>
            <a:off x="711202" y="4260159"/>
            <a:ext cx="3403433" cy="1393330"/>
          </a:xfrm>
          <a:prstGeom prst="rect">
            <a:avLst/>
          </a:prstGeom>
          <a:noFill/>
        </p:spPr>
        <p:txBody>
          <a:bodyPr wrap="square">
            <a:noAutofit/>
          </a:bodyPr>
          <a:lstStyle/>
          <a:p>
            <a:pPr>
              <a:lnSpc>
                <a:spcPct val="120000"/>
              </a:lnSpc>
            </a:pPr>
            <a:r>
              <a:rPr lang="zh-CN" altLang="en-US"/>
              <a:t>普及康复知识，制定了学习计划分别为康复医学概论、康复医学相关基础、康复医学评定、康复治疗技术。</a:t>
            </a:r>
          </a:p>
        </p:txBody>
      </p:sp>
      <p:sp>
        <p:nvSpPr>
          <p:cNvPr id="41" name="矩形 40"/>
          <p:cNvSpPr/>
          <p:nvPr/>
        </p:nvSpPr>
        <p:spPr>
          <a:xfrm>
            <a:off x="4337135" y="4025398"/>
            <a:ext cx="3505034" cy="2108702"/>
          </a:xfrm>
          <a:prstGeom prst="rect">
            <a:avLst/>
          </a:prstGeom>
          <a:solidFill>
            <a:schemeClr val="bg1"/>
          </a:solidFill>
          <a:ln>
            <a:gradFill>
              <a:gsLst>
                <a:gs pos="0">
                  <a:schemeClr val="accent1">
                    <a:lumMod val="20000"/>
                    <a:lumOff val="80000"/>
                  </a:schemeClr>
                </a:gs>
                <a:gs pos="100000">
                  <a:schemeClr val="accent1"/>
                </a:gs>
              </a:gsLst>
              <a:lin ang="2700000" scaled="0"/>
            </a:gradFill>
          </a:ln>
          <a:effectLst>
            <a:outerShdw blurRad="190500" dist="63500" dir="2700000"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solidFill>
                <a:schemeClr val="lt1"/>
              </a:solidFill>
            </a:endParaRPr>
          </a:p>
        </p:txBody>
      </p:sp>
      <p:pic>
        <p:nvPicPr>
          <p:cNvPr id="42" name="图片 41"/>
          <p:cNvPicPr/>
          <p:nvPr/>
        </p:nvPicPr>
        <p:blipFill>
          <a:blip r:embed="rId4" cstate="screen">
            <a:extLst>
              <a:ext uri="{28A0092B-C50C-407E-A947-70E740481C1C}">
                <a14:useLocalDpi xmlns:a14="http://schemas.microsoft.com/office/drawing/2010/main"/>
              </a:ext>
            </a:extLst>
          </a:blip>
          <a:srcRect/>
          <a:stretch>
            <a:fillRect/>
          </a:stretch>
        </p:blipFill>
        <p:spPr>
          <a:xfrm>
            <a:off x="4349832" y="1772282"/>
            <a:ext cx="3498685" cy="2260811"/>
          </a:xfrm>
          <a:prstGeom prst="rect">
            <a:avLst/>
          </a:prstGeom>
          <a:noFill/>
          <a:ln w="25400">
            <a:noFill/>
          </a:ln>
          <a:effectLst/>
        </p:spPr>
      </p:pic>
      <p:sp>
        <p:nvSpPr>
          <p:cNvPr id="43" name="矩形 42"/>
          <p:cNvSpPr/>
          <p:nvPr/>
        </p:nvSpPr>
        <p:spPr>
          <a:xfrm>
            <a:off x="4343483" y="1772282"/>
            <a:ext cx="3511383" cy="2260811"/>
          </a:xfrm>
          <a:prstGeom prst="rect">
            <a:avLst/>
          </a:prstGeom>
          <a:gradFill>
            <a:gsLst>
              <a:gs pos="0">
                <a:schemeClr val="accent1"/>
              </a:gs>
              <a:gs pos="63000">
                <a:schemeClr val="accent1">
                  <a:alpha val="88000"/>
                </a:schemeClr>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solidFill>
                <a:schemeClr val="lt1"/>
              </a:solidFill>
            </a:endParaRPr>
          </a:p>
        </p:txBody>
      </p:sp>
      <p:sp>
        <p:nvSpPr>
          <p:cNvPr id="44" name="文本框 43"/>
          <p:cNvSpPr txBox="1"/>
          <p:nvPr/>
        </p:nvSpPr>
        <p:spPr>
          <a:xfrm>
            <a:off x="4704078" y="3429000"/>
            <a:ext cx="1846659" cy="369332"/>
          </a:xfrm>
          <a:prstGeom prst="rect">
            <a:avLst/>
          </a:prstGeom>
          <a:noFill/>
        </p:spPr>
        <p:txBody>
          <a:bodyPr vert="horz" wrap="none" lIns="0" tIns="0" rIns="0" bIns="0" rtlCol="0">
            <a:noAutofit/>
          </a:bodyPr>
          <a:lstStyle/>
          <a:p>
            <a:r>
              <a:rPr lang="zh-CN" altLang="en-US" sz="2400">
                <a:solidFill>
                  <a:schemeClr val="bg1"/>
                </a:solidFill>
                <a:latin typeface="+mj-ea"/>
                <a:ea typeface="+mj-ea"/>
              </a:rPr>
              <a:t>夯实专科基础</a:t>
            </a:r>
            <a:endParaRPr lang="zh-CN" altLang="en-US" sz="2400" dirty="0">
              <a:solidFill>
                <a:schemeClr val="bg1"/>
              </a:solidFill>
              <a:latin typeface="+mj-ea"/>
              <a:ea typeface="+mj-ea"/>
            </a:endParaRPr>
          </a:p>
        </p:txBody>
      </p:sp>
      <p:sp>
        <p:nvSpPr>
          <p:cNvPr id="45" name="文本框 44"/>
          <p:cNvSpPr txBox="1"/>
          <p:nvPr/>
        </p:nvSpPr>
        <p:spPr>
          <a:xfrm>
            <a:off x="6970652" y="5426214"/>
            <a:ext cx="753412" cy="677108"/>
          </a:xfrm>
          <a:prstGeom prst="rect">
            <a:avLst/>
          </a:prstGeom>
          <a:noFill/>
        </p:spPr>
        <p:txBody>
          <a:bodyPr vert="horz" wrap="none" lIns="0" tIns="0" rIns="0" bIns="0" rtlCol="0">
            <a:noAutofit/>
          </a:bodyPr>
          <a:lstStyle/>
          <a:p>
            <a:pPr algn="r"/>
            <a:r>
              <a:rPr lang="en-US" altLang="zh-CN" sz="4400">
                <a:solidFill>
                  <a:schemeClr val="accent1">
                    <a:alpha val="25000"/>
                  </a:schemeClr>
                </a:solidFill>
                <a:latin typeface="+mj-lt"/>
                <a:ea typeface="+mj-ea"/>
              </a:rPr>
              <a:t>02</a:t>
            </a:r>
            <a:endParaRPr lang="zh-CN" altLang="en-US" sz="4400" dirty="0">
              <a:solidFill>
                <a:schemeClr val="accent1">
                  <a:alpha val="25000"/>
                </a:schemeClr>
              </a:solidFill>
              <a:latin typeface="+mj-lt"/>
              <a:ea typeface="+mj-ea"/>
            </a:endParaRPr>
          </a:p>
        </p:txBody>
      </p:sp>
      <p:cxnSp>
        <p:nvCxnSpPr>
          <p:cNvPr id="46" name="直接连接符 45"/>
          <p:cNvCxnSpPr/>
          <p:nvPr/>
        </p:nvCxnSpPr>
        <p:spPr>
          <a:xfrm>
            <a:off x="4704078" y="4025398"/>
            <a:ext cx="662945" cy="0"/>
          </a:xfrm>
          <a:prstGeom prst="line">
            <a:avLst/>
          </a:prstGeom>
          <a:ln w="41275">
            <a:solidFill>
              <a:schemeClr val="accent2"/>
            </a:solidFill>
          </a:ln>
        </p:spPr>
        <p:style>
          <a:lnRef idx="1">
            <a:schemeClr val="accent1"/>
          </a:lnRef>
          <a:fillRef idx="0">
            <a:schemeClr val="accent1"/>
          </a:fillRef>
          <a:effectRef idx="0">
            <a:schemeClr val="accent1"/>
          </a:effectRef>
          <a:fontRef idx="minor">
            <a:schemeClr val="tx1"/>
          </a:fontRef>
        </p:style>
      </p:cxnSp>
      <p:sp>
        <p:nvSpPr>
          <p:cNvPr id="49" name="矩形 48"/>
          <p:cNvSpPr/>
          <p:nvPr/>
        </p:nvSpPr>
        <p:spPr>
          <a:xfrm>
            <a:off x="8013869" y="4025398"/>
            <a:ext cx="3505034" cy="2108702"/>
          </a:xfrm>
          <a:prstGeom prst="rect">
            <a:avLst/>
          </a:prstGeom>
          <a:solidFill>
            <a:schemeClr val="bg1"/>
          </a:solidFill>
          <a:ln>
            <a:gradFill>
              <a:gsLst>
                <a:gs pos="0">
                  <a:schemeClr val="accent1">
                    <a:lumMod val="20000"/>
                    <a:lumOff val="80000"/>
                  </a:schemeClr>
                </a:gs>
                <a:gs pos="100000">
                  <a:schemeClr val="accent1"/>
                </a:gs>
              </a:gsLst>
              <a:lin ang="2700000" scaled="0"/>
            </a:gradFill>
          </a:ln>
          <a:effectLst>
            <a:outerShdw blurRad="190500" dist="63500" dir="2700000"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solidFill>
                <a:schemeClr val="lt1"/>
              </a:solidFill>
            </a:endParaRPr>
          </a:p>
        </p:txBody>
      </p:sp>
      <p:pic>
        <p:nvPicPr>
          <p:cNvPr id="50" name="图片 49"/>
          <p:cNvPicPr/>
          <p:nvPr/>
        </p:nvPicPr>
        <p:blipFill>
          <a:blip r:embed="rId5" cstate="screen">
            <a:extLst>
              <a:ext uri="{28A0092B-C50C-407E-A947-70E740481C1C}">
                <a14:useLocalDpi xmlns:a14="http://schemas.microsoft.com/office/drawing/2010/main"/>
              </a:ext>
            </a:extLst>
          </a:blip>
          <a:srcRect/>
          <a:stretch>
            <a:fillRect/>
          </a:stretch>
        </p:blipFill>
        <p:spPr>
          <a:xfrm>
            <a:off x="8020217" y="1772282"/>
            <a:ext cx="3498685" cy="2260811"/>
          </a:xfrm>
          <a:prstGeom prst="rect">
            <a:avLst/>
          </a:prstGeom>
          <a:noFill/>
          <a:ln w="25400">
            <a:noFill/>
          </a:ln>
          <a:effectLst/>
        </p:spPr>
      </p:pic>
      <p:sp>
        <p:nvSpPr>
          <p:cNvPr id="51" name="矩形 50"/>
          <p:cNvSpPr/>
          <p:nvPr/>
        </p:nvSpPr>
        <p:spPr>
          <a:xfrm>
            <a:off x="8013868" y="1772282"/>
            <a:ext cx="3511383" cy="2260811"/>
          </a:xfrm>
          <a:prstGeom prst="rect">
            <a:avLst/>
          </a:prstGeom>
          <a:gradFill>
            <a:gsLst>
              <a:gs pos="0">
                <a:schemeClr val="accent1"/>
              </a:gs>
              <a:gs pos="63000">
                <a:schemeClr val="accent1">
                  <a:alpha val="88000"/>
                </a:schemeClr>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solidFill>
                <a:schemeClr val="lt1"/>
              </a:solidFill>
            </a:endParaRPr>
          </a:p>
        </p:txBody>
      </p:sp>
      <p:sp>
        <p:nvSpPr>
          <p:cNvPr id="52" name="文本框 51"/>
          <p:cNvSpPr txBox="1"/>
          <p:nvPr/>
        </p:nvSpPr>
        <p:spPr>
          <a:xfrm>
            <a:off x="8380812" y="3429000"/>
            <a:ext cx="1846659" cy="369332"/>
          </a:xfrm>
          <a:prstGeom prst="rect">
            <a:avLst/>
          </a:prstGeom>
          <a:noFill/>
        </p:spPr>
        <p:txBody>
          <a:bodyPr vert="horz" wrap="none" lIns="0" tIns="0" rIns="0" bIns="0" rtlCol="0">
            <a:noAutofit/>
          </a:bodyPr>
          <a:lstStyle/>
          <a:p>
            <a:r>
              <a:rPr lang="zh-CN" altLang="en-US" sz="2400">
                <a:solidFill>
                  <a:schemeClr val="bg1"/>
                </a:solidFill>
                <a:latin typeface="+mj-ea"/>
                <a:ea typeface="+mj-ea"/>
              </a:rPr>
              <a:t>强化技术监督</a:t>
            </a:r>
            <a:endParaRPr lang="zh-CN" altLang="en-US" sz="2400" dirty="0">
              <a:solidFill>
                <a:schemeClr val="bg1"/>
              </a:solidFill>
              <a:latin typeface="+mj-ea"/>
              <a:ea typeface="+mj-ea"/>
            </a:endParaRPr>
          </a:p>
        </p:txBody>
      </p:sp>
      <p:sp>
        <p:nvSpPr>
          <p:cNvPr id="53" name="文本框 52"/>
          <p:cNvSpPr txBox="1"/>
          <p:nvPr/>
        </p:nvSpPr>
        <p:spPr>
          <a:xfrm>
            <a:off x="10647386" y="5426214"/>
            <a:ext cx="753412" cy="677108"/>
          </a:xfrm>
          <a:prstGeom prst="rect">
            <a:avLst/>
          </a:prstGeom>
          <a:noFill/>
        </p:spPr>
        <p:txBody>
          <a:bodyPr vert="horz" wrap="none" lIns="0" tIns="0" rIns="0" bIns="0" rtlCol="0">
            <a:noAutofit/>
          </a:bodyPr>
          <a:lstStyle/>
          <a:p>
            <a:pPr algn="r"/>
            <a:r>
              <a:rPr lang="en-US" altLang="zh-CN" sz="4400">
                <a:solidFill>
                  <a:schemeClr val="accent1">
                    <a:alpha val="25000"/>
                  </a:schemeClr>
                </a:solidFill>
                <a:latin typeface="+mj-lt"/>
                <a:ea typeface="+mj-ea"/>
              </a:rPr>
              <a:t>03</a:t>
            </a:r>
            <a:endParaRPr lang="zh-CN" altLang="en-US" sz="4400" dirty="0">
              <a:solidFill>
                <a:schemeClr val="accent1">
                  <a:alpha val="25000"/>
                </a:schemeClr>
              </a:solidFill>
              <a:latin typeface="+mj-lt"/>
              <a:ea typeface="+mj-ea"/>
            </a:endParaRPr>
          </a:p>
        </p:txBody>
      </p:sp>
      <p:cxnSp>
        <p:nvCxnSpPr>
          <p:cNvPr id="54" name="直接连接符 53"/>
          <p:cNvCxnSpPr/>
          <p:nvPr/>
        </p:nvCxnSpPr>
        <p:spPr>
          <a:xfrm>
            <a:off x="8380812" y="4025398"/>
            <a:ext cx="662945" cy="0"/>
          </a:xfrm>
          <a:prstGeom prst="line">
            <a:avLst/>
          </a:prstGeom>
          <a:ln w="41275">
            <a:solidFill>
              <a:schemeClr val="accent2"/>
            </a:solidFill>
          </a:ln>
        </p:spPr>
        <p:style>
          <a:lnRef idx="1">
            <a:schemeClr val="accent1"/>
          </a:lnRef>
          <a:fillRef idx="0">
            <a:schemeClr val="accent1"/>
          </a:fillRef>
          <a:effectRef idx="0">
            <a:schemeClr val="accent1"/>
          </a:effectRef>
          <a:fontRef idx="minor">
            <a:schemeClr val="tx1"/>
          </a:fontRef>
        </p:style>
      </p:cxnSp>
      <p:sp>
        <p:nvSpPr>
          <p:cNvPr id="57" name="文本框 56"/>
          <p:cNvSpPr txBox="1"/>
          <p:nvPr/>
        </p:nvSpPr>
        <p:spPr>
          <a:xfrm>
            <a:off x="4493663" y="4296481"/>
            <a:ext cx="3191977" cy="1393330"/>
          </a:xfrm>
          <a:prstGeom prst="rect">
            <a:avLst/>
          </a:prstGeom>
          <a:noFill/>
        </p:spPr>
        <p:txBody>
          <a:bodyPr wrap="square">
            <a:noAutofit/>
          </a:bodyPr>
          <a:lstStyle>
            <a:defPPr>
              <a:defRPr lang="zh-CN"/>
            </a:defPPr>
            <a:lvl1pPr>
              <a:lnSpc>
                <a:spcPct val="120000"/>
              </a:lnSpc>
            </a:lvl1pPr>
          </a:lstStyle>
          <a:p>
            <a:r>
              <a:rPr lang="zh-CN" altLang="en-US"/>
              <a:t>脊柱病科规范了工作流程，制订了腰椎连结紊乱综合征临床路径标准住院流程治疗方案规范有序。</a:t>
            </a:r>
          </a:p>
        </p:txBody>
      </p:sp>
      <p:sp>
        <p:nvSpPr>
          <p:cNvPr id="58" name="文本框 57"/>
          <p:cNvSpPr txBox="1"/>
          <p:nvPr/>
        </p:nvSpPr>
        <p:spPr>
          <a:xfrm>
            <a:off x="8177796" y="4296481"/>
            <a:ext cx="3341104" cy="1060931"/>
          </a:xfrm>
          <a:prstGeom prst="rect">
            <a:avLst/>
          </a:prstGeom>
          <a:noFill/>
        </p:spPr>
        <p:txBody>
          <a:bodyPr wrap="square">
            <a:noAutofit/>
          </a:bodyPr>
          <a:lstStyle>
            <a:defPPr>
              <a:defRPr lang="zh-CN"/>
            </a:defPPr>
            <a:lvl1pPr>
              <a:lnSpc>
                <a:spcPct val="120000"/>
              </a:lnSpc>
            </a:lvl1pPr>
          </a:lstStyle>
          <a:p>
            <a:r>
              <a:rPr lang="zh-CN" altLang="en-US"/>
              <a:t>在监督抽样过程中，确保了抽样品种的数量，顺利完成了此次医疗器械质量监督抽验工作。</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119398" y="459852"/>
            <a:ext cx="2646878" cy="584775"/>
          </a:xfrm>
          <a:prstGeom prst="rect">
            <a:avLst/>
          </a:prstGeom>
          <a:noFill/>
        </p:spPr>
        <p:txBody>
          <a:bodyPr wrap="none" rtlCol="0">
            <a:noAutofit/>
          </a:bodyPr>
          <a:lstStyle/>
          <a:p>
            <a:r>
              <a:rPr lang="zh-CN" altLang="en-US" sz="3200">
                <a:gradFill>
                  <a:gsLst>
                    <a:gs pos="0">
                      <a:schemeClr val="accent1">
                        <a:lumMod val="60000"/>
                        <a:lumOff val="40000"/>
                      </a:schemeClr>
                    </a:gs>
                    <a:gs pos="80000">
                      <a:schemeClr val="accent1"/>
                    </a:gs>
                  </a:gsLst>
                  <a:lin ang="2400000" scaled="0"/>
                </a:gradFill>
                <a:latin typeface="+mj-ea"/>
                <a:ea typeface="+mj-ea"/>
              </a:rPr>
              <a:t>医疗科研成果</a:t>
            </a:r>
          </a:p>
        </p:txBody>
      </p:sp>
      <p:sp>
        <p:nvSpPr>
          <p:cNvPr id="3" name="矩形: 圆角 2"/>
          <p:cNvSpPr/>
          <p:nvPr/>
        </p:nvSpPr>
        <p:spPr>
          <a:xfrm rot="283349">
            <a:off x="776373" y="1734269"/>
            <a:ext cx="3006425" cy="1148850"/>
          </a:xfrm>
          <a:prstGeom prst="roundRect">
            <a:avLst>
              <a:gd name="adj" fmla="val 6866"/>
            </a:avLst>
          </a:prstGeom>
          <a:solidFill>
            <a:schemeClr val="accent1"/>
          </a:solidFill>
          <a:ln>
            <a:noFill/>
          </a:ln>
          <a:effectLst>
            <a:outerShdw blurRad="38100" sx="102000" sy="102000" algn="ctr" rotWithShape="0">
              <a:srgbClr val="1B6DF1">
                <a:alpha val="1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mn-ea"/>
              <a:sym typeface="+mn-lt"/>
            </a:endParaRPr>
          </a:p>
        </p:txBody>
      </p:sp>
      <p:cxnSp>
        <p:nvCxnSpPr>
          <p:cNvPr id="4" name="直接连接符 3"/>
          <p:cNvCxnSpPr/>
          <p:nvPr/>
        </p:nvCxnSpPr>
        <p:spPr>
          <a:xfrm>
            <a:off x="1228134" y="2727524"/>
            <a:ext cx="0" cy="949610"/>
          </a:xfrm>
          <a:prstGeom prst="line">
            <a:avLst/>
          </a:prstGeom>
          <a:ln>
            <a:gradFill flip="none" rotWithShape="1">
              <a:gsLst>
                <a:gs pos="0">
                  <a:schemeClr val="accent1">
                    <a:alpha val="0"/>
                  </a:schemeClr>
                </a:gs>
                <a:gs pos="100000">
                  <a:schemeClr val="accent1"/>
                </a:gs>
              </a:gsLst>
              <a:lin ang="16200000" scaled="1"/>
              <a:tileRect/>
            </a:gradFill>
          </a:ln>
        </p:spPr>
        <p:style>
          <a:lnRef idx="1">
            <a:schemeClr val="accent1"/>
          </a:lnRef>
          <a:fillRef idx="0">
            <a:schemeClr val="accent1"/>
          </a:fillRef>
          <a:effectRef idx="0">
            <a:schemeClr val="accent1"/>
          </a:effectRef>
          <a:fontRef idx="minor">
            <a:schemeClr val="tx1"/>
          </a:fontRef>
        </p:style>
      </p:cxnSp>
      <p:sp>
        <p:nvSpPr>
          <p:cNvPr id="6" name="矩形: 圆角 5"/>
          <p:cNvSpPr/>
          <p:nvPr/>
        </p:nvSpPr>
        <p:spPr>
          <a:xfrm>
            <a:off x="682447" y="1777814"/>
            <a:ext cx="3343905" cy="1200150"/>
          </a:xfrm>
          <a:prstGeom prst="roundRect">
            <a:avLst>
              <a:gd name="adj" fmla="val 2674"/>
            </a:avLst>
          </a:prstGeom>
          <a:solidFill>
            <a:schemeClr val="bg1"/>
          </a:solidFill>
          <a:ln>
            <a:solidFill>
              <a:schemeClr val="accent2"/>
            </a:solidFill>
          </a:ln>
          <a:effectLst>
            <a:outerShdw blurRad="165100" dist="38100" dir="10800000" algn="r" rotWithShape="0">
              <a:srgbClr val="0C53C6">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mn-ea"/>
              <a:sym typeface="+mn-lt"/>
            </a:endParaRPr>
          </a:p>
        </p:txBody>
      </p:sp>
      <p:sp>
        <p:nvSpPr>
          <p:cNvPr id="7" name="矩形: 圆角 6"/>
          <p:cNvSpPr/>
          <p:nvPr/>
        </p:nvSpPr>
        <p:spPr>
          <a:xfrm>
            <a:off x="842566" y="1932516"/>
            <a:ext cx="829330" cy="829328"/>
          </a:xfrm>
          <a:prstGeom prst="roundRect">
            <a:avLst>
              <a:gd name="adj" fmla="val 50000"/>
            </a:avLst>
          </a:prstGeom>
          <a:solidFill>
            <a:schemeClr val="accent1"/>
          </a:solidFill>
          <a:ln w="15875">
            <a:noFill/>
          </a:ln>
        </p:spPr>
        <p:style>
          <a:lnRef idx="2">
            <a:schemeClr val="accent1">
              <a:shade val="50000"/>
            </a:schemeClr>
          </a:lnRef>
          <a:fillRef idx="1">
            <a:schemeClr val="accent1"/>
          </a:fillRef>
          <a:effectRef idx="0">
            <a:schemeClr val="accent1"/>
          </a:effectRef>
          <a:fontRef idx="minor">
            <a:schemeClr val="lt1"/>
          </a:fontRef>
        </p:style>
        <p:txBody>
          <a:bodyPr lIns="93412" tIns="46706" rIns="93412" bIns="46706" rtlCol="0" anchor="ctr">
            <a:noAutofit/>
          </a:bodyPr>
          <a:lstStyle/>
          <a:p>
            <a:pPr algn="ctr"/>
            <a:endParaRPr lang="zh-CN" altLang="en-US" b="1" dirty="0">
              <a:solidFill>
                <a:schemeClr val="bg1"/>
              </a:solidFill>
              <a:cs typeface="+mn-ea"/>
              <a:sym typeface="+mn-lt"/>
            </a:endParaRPr>
          </a:p>
        </p:txBody>
      </p:sp>
      <p:cxnSp>
        <p:nvCxnSpPr>
          <p:cNvPr id="10" name="直接连接符 9"/>
          <p:cNvCxnSpPr/>
          <p:nvPr/>
        </p:nvCxnSpPr>
        <p:spPr>
          <a:xfrm>
            <a:off x="5958153" y="3106461"/>
            <a:ext cx="0" cy="949610"/>
          </a:xfrm>
          <a:prstGeom prst="line">
            <a:avLst/>
          </a:prstGeom>
          <a:ln>
            <a:gradFill flip="none" rotWithShape="1">
              <a:gsLst>
                <a:gs pos="0">
                  <a:schemeClr val="accent1">
                    <a:alpha val="0"/>
                  </a:schemeClr>
                </a:gs>
                <a:gs pos="100000">
                  <a:schemeClr val="accent1"/>
                </a:gs>
              </a:gsLst>
              <a:lin ang="16200000" scaled="1"/>
              <a:tileRect/>
            </a:gradFill>
          </a:ln>
        </p:spPr>
        <p:style>
          <a:lnRef idx="1">
            <a:schemeClr val="accent1"/>
          </a:lnRef>
          <a:fillRef idx="0">
            <a:schemeClr val="accent1"/>
          </a:fillRef>
          <a:effectRef idx="0">
            <a:schemeClr val="accent1"/>
          </a:effectRef>
          <a:fontRef idx="minor">
            <a:schemeClr val="tx1"/>
          </a:fontRef>
        </p:style>
      </p:cxnSp>
      <p:sp>
        <p:nvSpPr>
          <p:cNvPr id="12" name="矩形: 圆角 11"/>
          <p:cNvSpPr/>
          <p:nvPr/>
        </p:nvSpPr>
        <p:spPr>
          <a:xfrm rot="283349">
            <a:off x="5754471" y="2156751"/>
            <a:ext cx="3006425" cy="1108626"/>
          </a:xfrm>
          <a:prstGeom prst="roundRect">
            <a:avLst>
              <a:gd name="adj" fmla="val 6866"/>
            </a:avLst>
          </a:prstGeom>
          <a:solidFill>
            <a:schemeClr val="accent1"/>
          </a:solidFill>
          <a:ln>
            <a:noFill/>
          </a:ln>
          <a:effectLst>
            <a:outerShdw blurRad="38100" sx="102000" sy="102000" algn="ctr" rotWithShape="0">
              <a:srgbClr val="1B6DF1">
                <a:alpha val="1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mn-ea"/>
              <a:sym typeface="+mn-lt"/>
            </a:endParaRPr>
          </a:p>
        </p:txBody>
      </p:sp>
      <p:sp>
        <p:nvSpPr>
          <p:cNvPr id="15" name="矩形: 圆角 14"/>
          <p:cNvSpPr/>
          <p:nvPr/>
        </p:nvSpPr>
        <p:spPr>
          <a:xfrm>
            <a:off x="5660545" y="2198771"/>
            <a:ext cx="3343905" cy="1158130"/>
          </a:xfrm>
          <a:prstGeom prst="roundRect">
            <a:avLst>
              <a:gd name="adj" fmla="val 2674"/>
            </a:avLst>
          </a:prstGeom>
          <a:solidFill>
            <a:schemeClr val="bg1"/>
          </a:solidFill>
          <a:ln>
            <a:solidFill>
              <a:schemeClr val="accent4"/>
            </a:solidFill>
          </a:ln>
          <a:effectLst>
            <a:outerShdw blurRad="165100" dist="38100" dir="10800000" algn="r" rotWithShape="0">
              <a:srgbClr val="0C53C6">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mn-ea"/>
              <a:sym typeface="+mn-lt"/>
            </a:endParaRPr>
          </a:p>
        </p:txBody>
      </p:sp>
      <p:sp>
        <p:nvSpPr>
          <p:cNvPr id="16" name="矩形: 圆角 15"/>
          <p:cNvSpPr/>
          <p:nvPr/>
        </p:nvSpPr>
        <p:spPr>
          <a:xfrm>
            <a:off x="5805275" y="2348057"/>
            <a:ext cx="829330" cy="800291"/>
          </a:xfrm>
          <a:prstGeom prst="roundRect">
            <a:avLst>
              <a:gd name="adj" fmla="val 50000"/>
            </a:avLst>
          </a:prstGeom>
          <a:solidFill>
            <a:schemeClr val="accent1"/>
          </a:solidFill>
          <a:ln w="15875">
            <a:noFill/>
          </a:ln>
        </p:spPr>
        <p:style>
          <a:lnRef idx="2">
            <a:schemeClr val="accent1">
              <a:shade val="50000"/>
            </a:schemeClr>
          </a:lnRef>
          <a:fillRef idx="1">
            <a:schemeClr val="accent1"/>
          </a:fillRef>
          <a:effectRef idx="0">
            <a:schemeClr val="accent1"/>
          </a:effectRef>
          <a:fontRef idx="minor">
            <a:schemeClr val="lt1"/>
          </a:fontRef>
        </p:style>
        <p:txBody>
          <a:bodyPr lIns="93412" tIns="46706" rIns="93412" bIns="46706" rtlCol="0" anchor="ctr">
            <a:noAutofit/>
          </a:bodyPr>
          <a:lstStyle/>
          <a:p>
            <a:pPr algn="ctr"/>
            <a:endParaRPr lang="zh-CN" altLang="en-US" sz="1200" b="1" dirty="0">
              <a:solidFill>
                <a:schemeClr val="bg1"/>
              </a:solidFill>
              <a:cs typeface="+mn-ea"/>
              <a:sym typeface="+mn-lt"/>
            </a:endParaRPr>
          </a:p>
        </p:txBody>
      </p:sp>
      <p:cxnSp>
        <p:nvCxnSpPr>
          <p:cNvPr id="19" name="直接连接符 18"/>
          <p:cNvCxnSpPr/>
          <p:nvPr/>
        </p:nvCxnSpPr>
        <p:spPr>
          <a:xfrm flipV="1">
            <a:off x="3712886" y="3748951"/>
            <a:ext cx="0" cy="949610"/>
          </a:xfrm>
          <a:prstGeom prst="line">
            <a:avLst/>
          </a:prstGeom>
          <a:ln>
            <a:gradFill flip="none" rotWithShape="1">
              <a:gsLst>
                <a:gs pos="0">
                  <a:schemeClr val="accent1">
                    <a:alpha val="0"/>
                  </a:schemeClr>
                </a:gs>
                <a:gs pos="100000">
                  <a:schemeClr val="accent1"/>
                </a:gs>
              </a:gsLst>
              <a:lin ang="16200000" scaled="1"/>
              <a:tileRect/>
            </a:gradFill>
          </a:ln>
        </p:spPr>
        <p:style>
          <a:lnRef idx="1">
            <a:schemeClr val="accent1"/>
          </a:lnRef>
          <a:fillRef idx="0">
            <a:schemeClr val="accent1"/>
          </a:fillRef>
          <a:effectRef idx="0">
            <a:schemeClr val="accent1"/>
          </a:effectRef>
          <a:fontRef idx="minor">
            <a:schemeClr val="tx1"/>
          </a:fontRef>
        </p:style>
      </p:cxnSp>
      <p:sp>
        <p:nvSpPr>
          <p:cNvPr id="21" name="矩形: 圆角 20"/>
          <p:cNvSpPr/>
          <p:nvPr/>
        </p:nvSpPr>
        <p:spPr>
          <a:xfrm rot="283349">
            <a:off x="3265422" y="4505760"/>
            <a:ext cx="3006425" cy="1108626"/>
          </a:xfrm>
          <a:prstGeom prst="roundRect">
            <a:avLst>
              <a:gd name="adj" fmla="val 6866"/>
            </a:avLst>
          </a:prstGeom>
          <a:solidFill>
            <a:schemeClr val="accent1"/>
          </a:solidFill>
          <a:ln>
            <a:noFill/>
          </a:ln>
          <a:effectLst>
            <a:outerShdw blurRad="38100" sx="102000" sy="102000" algn="ctr" rotWithShape="0">
              <a:srgbClr val="1B6DF1">
                <a:alpha val="1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mn-ea"/>
              <a:sym typeface="+mn-lt"/>
            </a:endParaRPr>
          </a:p>
        </p:txBody>
      </p:sp>
      <p:sp>
        <p:nvSpPr>
          <p:cNvPr id="23" name="矩形: 圆角 22"/>
          <p:cNvSpPr/>
          <p:nvPr/>
        </p:nvSpPr>
        <p:spPr>
          <a:xfrm>
            <a:off x="3171496" y="4547780"/>
            <a:ext cx="3343905" cy="1158130"/>
          </a:xfrm>
          <a:prstGeom prst="roundRect">
            <a:avLst>
              <a:gd name="adj" fmla="val 2674"/>
            </a:avLst>
          </a:prstGeom>
          <a:solidFill>
            <a:schemeClr val="bg1"/>
          </a:solidFill>
          <a:ln>
            <a:solidFill>
              <a:schemeClr val="accent4"/>
            </a:solidFill>
          </a:ln>
          <a:effectLst>
            <a:outerShdw blurRad="165100" dist="38100" dir="10800000" algn="r" rotWithShape="0">
              <a:srgbClr val="0C53C6">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mn-ea"/>
              <a:sym typeface="+mn-lt"/>
            </a:endParaRPr>
          </a:p>
        </p:txBody>
      </p:sp>
      <p:sp>
        <p:nvSpPr>
          <p:cNvPr id="24" name="矩形: 圆角 23"/>
          <p:cNvSpPr/>
          <p:nvPr/>
        </p:nvSpPr>
        <p:spPr>
          <a:xfrm>
            <a:off x="3331615" y="4697066"/>
            <a:ext cx="829330" cy="800291"/>
          </a:xfrm>
          <a:prstGeom prst="roundRect">
            <a:avLst>
              <a:gd name="adj" fmla="val 50000"/>
            </a:avLst>
          </a:prstGeom>
          <a:solidFill>
            <a:schemeClr val="accent1"/>
          </a:solidFill>
          <a:ln w="15875">
            <a:noFill/>
          </a:ln>
        </p:spPr>
        <p:style>
          <a:lnRef idx="2">
            <a:schemeClr val="accent1">
              <a:shade val="50000"/>
            </a:schemeClr>
          </a:lnRef>
          <a:fillRef idx="1">
            <a:schemeClr val="accent1"/>
          </a:fillRef>
          <a:effectRef idx="0">
            <a:schemeClr val="accent1"/>
          </a:effectRef>
          <a:fontRef idx="minor">
            <a:schemeClr val="lt1"/>
          </a:fontRef>
        </p:style>
        <p:txBody>
          <a:bodyPr lIns="93412" tIns="46706" rIns="93412" bIns="46706" rtlCol="0" anchor="ctr">
            <a:noAutofit/>
          </a:bodyPr>
          <a:lstStyle/>
          <a:p>
            <a:pPr algn="ctr"/>
            <a:endParaRPr lang="zh-CN" altLang="en-US" sz="1200" b="1" dirty="0">
              <a:solidFill>
                <a:schemeClr val="bg1"/>
              </a:solidFill>
              <a:cs typeface="+mn-ea"/>
              <a:sym typeface="+mn-lt"/>
            </a:endParaRPr>
          </a:p>
        </p:txBody>
      </p:sp>
      <p:cxnSp>
        <p:nvCxnSpPr>
          <p:cNvPr id="27" name="直接连接符 26"/>
          <p:cNvCxnSpPr/>
          <p:nvPr/>
        </p:nvCxnSpPr>
        <p:spPr>
          <a:xfrm flipV="1">
            <a:off x="8707982" y="4216721"/>
            <a:ext cx="0" cy="949610"/>
          </a:xfrm>
          <a:prstGeom prst="line">
            <a:avLst/>
          </a:prstGeom>
          <a:ln>
            <a:gradFill flip="none" rotWithShape="1">
              <a:gsLst>
                <a:gs pos="0">
                  <a:schemeClr val="accent1">
                    <a:alpha val="0"/>
                  </a:schemeClr>
                </a:gs>
                <a:gs pos="100000">
                  <a:schemeClr val="accent1"/>
                </a:gs>
              </a:gsLst>
              <a:lin ang="16200000" scaled="1"/>
              <a:tileRect/>
            </a:gradFill>
          </a:ln>
        </p:spPr>
        <p:style>
          <a:lnRef idx="1">
            <a:schemeClr val="accent1"/>
          </a:lnRef>
          <a:fillRef idx="0">
            <a:schemeClr val="accent1"/>
          </a:fillRef>
          <a:effectRef idx="0">
            <a:schemeClr val="accent1"/>
          </a:effectRef>
          <a:fontRef idx="minor">
            <a:schemeClr val="tx1"/>
          </a:fontRef>
        </p:style>
      </p:cxnSp>
      <p:sp>
        <p:nvSpPr>
          <p:cNvPr id="29" name="矩形: 圆角 28"/>
          <p:cNvSpPr/>
          <p:nvPr/>
        </p:nvSpPr>
        <p:spPr>
          <a:xfrm rot="283349">
            <a:off x="8243521" y="5028637"/>
            <a:ext cx="3006425" cy="1108626"/>
          </a:xfrm>
          <a:prstGeom prst="roundRect">
            <a:avLst>
              <a:gd name="adj" fmla="val 6866"/>
            </a:avLst>
          </a:prstGeom>
          <a:solidFill>
            <a:schemeClr val="accent1"/>
          </a:solidFill>
          <a:ln>
            <a:noFill/>
          </a:ln>
          <a:effectLst>
            <a:outerShdw blurRad="38100" sx="102000" sy="102000" algn="ctr" rotWithShape="0">
              <a:srgbClr val="1B6DF1">
                <a:alpha val="1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mn-ea"/>
              <a:sym typeface="+mn-lt"/>
            </a:endParaRPr>
          </a:p>
        </p:txBody>
      </p:sp>
      <p:sp>
        <p:nvSpPr>
          <p:cNvPr id="31" name="矩形: 圆角 30"/>
          <p:cNvSpPr/>
          <p:nvPr/>
        </p:nvSpPr>
        <p:spPr>
          <a:xfrm>
            <a:off x="8149595" y="5070657"/>
            <a:ext cx="3343905" cy="1158130"/>
          </a:xfrm>
          <a:prstGeom prst="roundRect">
            <a:avLst>
              <a:gd name="adj" fmla="val 2674"/>
            </a:avLst>
          </a:prstGeom>
          <a:solidFill>
            <a:schemeClr val="bg1"/>
          </a:solidFill>
          <a:ln>
            <a:solidFill>
              <a:schemeClr val="accent4"/>
            </a:solidFill>
          </a:ln>
          <a:effectLst>
            <a:outerShdw blurRad="165100" dist="38100" dir="10800000" algn="r" rotWithShape="0">
              <a:srgbClr val="0C53C6">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mn-ea"/>
              <a:sym typeface="+mn-lt"/>
            </a:endParaRPr>
          </a:p>
        </p:txBody>
      </p:sp>
      <p:sp>
        <p:nvSpPr>
          <p:cNvPr id="32" name="矩形: 圆角 31"/>
          <p:cNvSpPr/>
          <p:nvPr/>
        </p:nvSpPr>
        <p:spPr>
          <a:xfrm>
            <a:off x="8309714" y="5219943"/>
            <a:ext cx="829330" cy="800291"/>
          </a:xfrm>
          <a:prstGeom prst="roundRect">
            <a:avLst>
              <a:gd name="adj" fmla="val 50000"/>
            </a:avLst>
          </a:prstGeom>
          <a:solidFill>
            <a:schemeClr val="accent1"/>
          </a:solidFill>
          <a:ln w="15875">
            <a:noFill/>
          </a:ln>
        </p:spPr>
        <p:style>
          <a:lnRef idx="2">
            <a:schemeClr val="accent1">
              <a:shade val="50000"/>
            </a:schemeClr>
          </a:lnRef>
          <a:fillRef idx="1">
            <a:schemeClr val="accent1"/>
          </a:fillRef>
          <a:effectRef idx="0">
            <a:schemeClr val="accent1"/>
          </a:effectRef>
          <a:fontRef idx="minor">
            <a:schemeClr val="lt1"/>
          </a:fontRef>
        </p:style>
        <p:txBody>
          <a:bodyPr lIns="93412" tIns="46706" rIns="93412" bIns="46706" rtlCol="0" anchor="ctr">
            <a:noAutofit/>
          </a:bodyPr>
          <a:lstStyle/>
          <a:p>
            <a:pPr algn="ctr"/>
            <a:endParaRPr lang="zh-CN" altLang="en-US" sz="1200" b="1" dirty="0">
              <a:solidFill>
                <a:schemeClr val="bg1"/>
              </a:solidFill>
              <a:cs typeface="+mn-ea"/>
              <a:sym typeface="+mn-lt"/>
            </a:endParaRPr>
          </a:p>
        </p:txBody>
      </p:sp>
      <p:sp>
        <p:nvSpPr>
          <p:cNvPr id="35" name="任意多边形: 形状 34"/>
          <p:cNvSpPr/>
          <p:nvPr/>
        </p:nvSpPr>
        <p:spPr>
          <a:xfrm>
            <a:off x="0" y="3592426"/>
            <a:ext cx="12201525" cy="762266"/>
          </a:xfrm>
          <a:custGeom>
            <a:avLst/>
            <a:gdLst>
              <a:gd name="connsiteX0" fmla="*/ 0 w 12201525"/>
              <a:gd name="connsiteY0" fmla="*/ 447675 h 762266"/>
              <a:gd name="connsiteX1" fmla="*/ 2057400 w 12201525"/>
              <a:gd name="connsiteY1" fmla="*/ 66675 h 762266"/>
              <a:gd name="connsiteX2" fmla="*/ 4810125 w 12201525"/>
              <a:gd name="connsiteY2" fmla="*/ 266700 h 762266"/>
              <a:gd name="connsiteX3" fmla="*/ 7277100 w 12201525"/>
              <a:gd name="connsiteY3" fmla="*/ 752475 h 762266"/>
              <a:gd name="connsiteX4" fmla="*/ 9934575 w 12201525"/>
              <a:gd name="connsiteY4" fmla="*/ 561975 h 762266"/>
              <a:gd name="connsiteX5" fmla="*/ 11239500 w 12201525"/>
              <a:gd name="connsiteY5" fmla="*/ 200025 h 762266"/>
              <a:gd name="connsiteX6" fmla="*/ 12201525 w 12201525"/>
              <a:gd name="connsiteY6" fmla="*/ 0 h 762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01525" h="762266">
                <a:moveTo>
                  <a:pt x="0" y="447675"/>
                </a:moveTo>
                <a:cubicBezTo>
                  <a:pt x="627856" y="272256"/>
                  <a:pt x="1255713" y="96837"/>
                  <a:pt x="2057400" y="66675"/>
                </a:cubicBezTo>
                <a:cubicBezTo>
                  <a:pt x="2859088" y="36512"/>
                  <a:pt x="3940175" y="152400"/>
                  <a:pt x="4810125" y="266700"/>
                </a:cubicBezTo>
                <a:cubicBezTo>
                  <a:pt x="5680075" y="381000"/>
                  <a:pt x="6423025" y="703263"/>
                  <a:pt x="7277100" y="752475"/>
                </a:cubicBezTo>
                <a:cubicBezTo>
                  <a:pt x="8131175" y="801687"/>
                  <a:pt x="9274175" y="654050"/>
                  <a:pt x="9934575" y="561975"/>
                </a:cubicBezTo>
                <a:cubicBezTo>
                  <a:pt x="10594975" y="469900"/>
                  <a:pt x="10861675" y="293687"/>
                  <a:pt x="11239500" y="200025"/>
                </a:cubicBezTo>
                <a:cubicBezTo>
                  <a:pt x="11617325" y="106362"/>
                  <a:pt x="11909425" y="53181"/>
                  <a:pt x="12201525" y="0"/>
                </a:cubicBezTo>
              </a:path>
            </a:pathLst>
          </a:cu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36" name="任意多边形: 形状 35"/>
          <p:cNvSpPr/>
          <p:nvPr/>
        </p:nvSpPr>
        <p:spPr>
          <a:xfrm>
            <a:off x="0" y="3525624"/>
            <a:ext cx="12201525" cy="762266"/>
          </a:xfrm>
          <a:custGeom>
            <a:avLst/>
            <a:gdLst>
              <a:gd name="connsiteX0" fmla="*/ 0 w 12201525"/>
              <a:gd name="connsiteY0" fmla="*/ 447675 h 762266"/>
              <a:gd name="connsiteX1" fmla="*/ 2057400 w 12201525"/>
              <a:gd name="connsiteY1" fmla="*/ 66675 h 762266"/>
              <a:gd name="connsiteX2" fmla="*/ 4810125 w 12201525"/>
              <a:gd name="connsiteY2" fmla="*/ 266700 h 762266"/>
              <a:gd name="connsiteX3" fmla="*/ 7277100 w 12201525"/>
              <a:gd name="connsiteY3" fmla="*/ 752475 h 762266"/>
              <a:gd name="connsiteX4" fmla="*/ 9934575 w 12201525"/>
              <a:gd name="connsiteY4" fmla="*/ 561975 h 762266"/>
              <a:gd name="connsiteX5" fmla="*/ 11239500 w 12201525"/>
              <a:gd name="connsiteY5" fmla="*/ 200025 h 762266"/>
              <a:gd name="connsiteX6" fmla="*/ 12201525 w 12201525"/>
              <a:gd name="connsiteY6" fmla="*/ 0 h 762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01525" h="762266">
                <a:moveTo>
                  <a:pt x="0" y="447675"/>
                </a:moveTo>
                <a:cubicBezTo>
                  <a:pt x="627856" y="272256"/>
                  <a:pt x="1255713" y="96837"/>
                  <a:pt x="2057400" y="66675"/>
                </a:cubicBezTo>
                <a:cubicBezTo>
                  <a:pt x="2859088" y="36512"/>
                  <a:pt x="3940175" y="152400"/>
                  <a:pt x="4810125" y="266700"/>
                </a:cubicBezTo>
                <a:cubicBezTo>
                  <a:pt x="5680075" y="381000"/>
                  <a:pt x="6423025" y="703263"/>
                  <a:pt x="7277100" y="752475"/>
                </a:cubicBezTo>
                <a:cubicBezTo>
                  <a:pt x="8131175" y="801687"/>
                  <a:pt x="9274175" y="654050"/>
                  <a:pt x="9934575" y="561975"/>
                </a:cubicBezTo>
                <a:cubicBezTo>
                  <a:pt x="10594975" y="469900"/>
                  <a:pt x="10861675" y="293687"/>
                  <a:pt x="11239500" y="200025"/>
                </a:cubicBezTo>
                <a:cubicBezTo>
                  <a:pt x="11617325" y="106362"/>
                  <a:pt x="11909425" y="53181"/>
                  <a:pt x="12201525" y="0"/>
                </a:cubicBezTo>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37" name="文本框 36"/>
          <p:cNvSpPr txBox="1"/>
          <p:nvPr/>
        </p:nvSpPr>
        <p:spPr>
          <a:xfrm>
            <a:off x="828024" y="2147056"/>
            <a:ext cx="800219" cy="461665"/>
          </a:xfrm>
          <a:prstGeom prst="rect">
            <a:avLst/>
          </a:prstGeom>
          <a:noFill/>
        </p:spPr>
        <p:txBody>
          <a:bodyPr wrap="none" rtlCol="0">
            <a:noAutofit/>
          </a:bodyPr>
          <a:lstStyle/>
          <a:p>
            <a:r>
              <a:rPr lang="zh-CN" altLang="en-US" sz="2400">
                <a:solidFill>
                  <a:schemeClr val="bg1"/>
                </a:solidFill>
              </a:rPr>
              <a:t>一期</a:t>
            </a:r>
          </a:p>
        </p:txBody>
      </p:sp>
      <p:sp>
        <p:nvSpPr>
          <p:cNvPr id="41" name="文本框 40"/>
          <p:cNvSpPr txBox="1"/>
          <p:nvPr/>
        </p:nvSpPr>
        <p:spPr>
          <a:xfrm>
            <a:off x="1696384" y="1847422"/>
            <a:ext cx="2358689" cy="1060931"/>
          </a:xfrm>
          <a:prstGeom prst="rect">
            <a:avLst/>
          </a:prstGeom>
          <a:noFill/>
        </p:spPr>
        <p:txBody>
          <a:bodyPr wrap="square">
            <a:noAutofit/>
          </a:bodyPr>
          <a:lstStyle/>
          <a:p>
            <a:pPr>
              <a:lnSpc>
                <a:spcPct val="120000"/>
              </a:lnSpc>
            </a:pPr>
            <a:r>
              <a:rPr lang="zh-CN" altLang="en-US"/>
              <a:t>确定药物安全性和剂量，为制定给药方案提供依据</a:t>
            </a:r>
          </a:p>
        </p:txBody>
      </p:sp>
      <p:sp>
        <p:nvSpPr>
          <p:cNvPr id="42" name="文本框 41"/>
          <p:cNvSpPr txBox="1"/>
          <p:nvPr/>
        </p:nvSpPr>
        <p:spPr>
          <a:xfrm>
            <a:off x="3346171" y="4866379"/>
            <a:ext cx="800219" cy="461665"/>
          </a:xfrm>
          <a:prstGeom prst="rect">
            <a:avLst/>
          </a:prstGeom>
          <a:noFill/>
        </p:spPr>
        <p:txBody>
          <a:bodyPr wrap="none" rtlCol="0">
            <a:noAutofit/>
          </a:bodyPr>
          <a:lstStyle/>
          <a:p>
            <a:r>
              <a:rPr lang="zh-CN" altLang="en-US" sz="2400">
                <a:solidFill>
                  <a:schemeClr val="bg1"/>
                </a:solidFill>
              </a:rPr>
              <a:t>二期</a:t>
            </a:r>
          </a:p>
        </p:txBody>
      </p:sp>
      <p:sp>
        <p:nvSpPr>
          <p:cNvPr id="43" name="文本框 42"/>
          <p:cNvSpPr txBox="1"/>
          <p:nvPr/>
        </p:nvSpPr>
        <p:spPr>
          <a:xfrm>
            <a:off x="5819831" y="2517370"/>
            <a:ext cx="800219" cy="461665"/>
          </a:xfrm>
          <a:prstGeom prst="rect">
            <a:avLst/>
          </a:prstGeom>
          <a:noFill/>
        </p:spPr>
        <p:txBody>
          <a:bodyPr wrap="none" rtlCol="0">
            <a:noAutofit/>
          </a:bodyPr>
          <a:lstStyle/>
          <a:p>
            <a:r>
              <a:rPr lang="zh-CN" altLang="en-US" sz="2400">
                <a:solidFill>
                  <a:schemeClr val="bg1"/>
                </a:solidFill>
              </a:rPr>
              <a:t>三期</a:t>
            </a:r>
          </a:p>
        </p:txBody>
      </p:sp>
      <p:sp>
        <p:nvSpPr>
          <p:cNvPr id="44" name="文本框 43"/>
          <p:cNvSpPr txBox="1"/>
          <p:nvPr/>
        </p:nvSpPr>
        <p:spPr>
          <a:xfrm>
            <a:off x="8324270" y="5389256"/>
            <a:ext cx="800219" cy="461665"/>
          </a:xfrm>
          <a:prstGeom prst="rect">
            <a:avLst/>
          </a:prstGeom>
          <a:noFill/>
        </p:spPr>
        <p:txBody>
          <a:bodyPr wrap="none" rtlCol="0">
            <a:noAutofit/>
          </a:bodyPr>
          <a:lstStyle/>
          <a:p>
            <a:r>
              <a:rPr lang="zh-CN" altLang="en-US" sz="2400">
                <a:solidFill>
                  <a:schemeClr val="bg1"/>
                </a:solidFill>
              </a:rPr>
              <a:t>四期</a:t>
            </a:r>
          </a:p>
        </p:txBody>
      </p:sp>
      <p:sp>
        <p:nvSpPr>
          <p:cNvPr id="46" name="文本框 45"/>
          <p:cNvSpPr txBox="1"/>
          <p:nvPr/>
        </p:nvSpPr>
        <p:spPr>
          <a:xfrm>
            <a:off x="4199782" y="4615255"/>
            <a:ext cx="2444549" cy="1060931"/>
          </a:xfrm>
          <a:prstGeom prst="rect">
            <a:avLst/>
          </a:prstGeom>
          <a:noFill/>
        </p:spPr>
        <p:txBody>
          <a:bodyPr wrap="square">
            <a:noAutofit/>
          </a:bodyPr>
          <a:lstStyle>
            <a:defPPr>
              <a:defRPr lang="zh-CN"/>
            </a:defPPr>
            <a:lvl1pPr>
              <a:lnSpc>
                <a:spcPct val="120000"/>
              </a:lnSpc>
            </a:lvl1pPr>
          </a:lstStyle>
          <a:p>
            <a:r>
              <a:rPr lang="zh-CN" altLang="en-US"/>
              <a:t>初步评价药物对目标适应症患者的之劳作用和安全性</a:t>
            </a:r>
          </a:p>
        </p:txBody>
      </p:sp>
      <p:sp>
        <p:nvSpPr>
          <p:cNvPr id="48" name="文本框 47"/>
          <p:cNvSpPr txBox="1"/>
          <p:nvPr/>
        </p:nvSpPr>
        <p:spPr>
          <a:xfrm>
            <a:off x="6671486" y="2247371"/>
            <a:ext cx="2374160" cy="1060931"/>
          </a:xfrm>
          <a:prstGeom prst="rect">
            <a:avLst/>
          </a:prstGeom>
          <a:noFill/>
        </p:spPr>
        <p:txBody>
          <a:bodyPr wrap="square">
            <a:noAutofit/>
          </a:bodyPr>
          <a:lstStyle>
            <a:defPPr>
              <a:defRPr lang="zh-CN"/>
            </a:defPPr>
            <a:lvl1pPr>
              <a:lnSpc>
                <a:spcPct val="120000"/>
              </a:lnSpc>
            </a:lvl1pPr>
          </a:lstStyle>
          <a:p>
            <a:r>
              <a:rPr lang="zh-CN" altLang="en-US"/>
              <a:t>验证药物对目标适应症患者的治疗作用和安全性</a:t>
            </a:r>
          </a:p>
        </p:txBody>
      </p:sp>
      <p:sp>
        <p:nvSpPr>
          <p:cNvPr id="50" name="文本框 49"/>
          <p:cNvSpPr txBox="1"/>
          <p:nvPr/>
        </p:nvSpPr>
        <p:spPr>
          <a:xfrm>
            <a:off x="9139044" y="5203930"/>
            <a:ext cx="2447854" cy="944511"/>
          </a:xfrm>
          <a:prstGeom prst="rect">
            <a:avLst/>
          </a:prstGeom>
          <a:noFill/>
        </p:spPr>
        <p:txBody>
          <a:bodyPr wrap="square">
            <a:noAutofit/>
          </a:bodyPr>
          <a:lstStyle/>
          <a:p>
            <a:r>
              <a:rPr lang="zh-CN" altLang="en-US"/>
              <a:t>考察在广泛使用条件下的药物的疗效和不良发应等</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119398" y="459852"/>
            <a:ext cx="2646878" cy="584775"/>
          </a:xfrm>
          <a:prstGeom prst="rect">
            <a:avLst/>
          </a:prstGeom>
          <a:noFill/>
        </p:spPr>
        <p:txBody>
          <a:bodyPr wrap="none" rtlCol="0">
            <a:noAutofit/>
          </a:bodyPr>
          <a:lstStyle/>
          <a:p>
            <a:r>
              <a:rPr lang="zh-CN" altLang="en-US" sz="3200">
                <a:gradFill>
                  <a:gsLst>
                    <a:gs pos="0">
                      <a:schemeClr val="accent1">
                        <a:lumMod val="60000"/>
                        <a:lumOff val="40000"/>
                      </a:schemeClr>
                    </a:gs>
                    <a:gs pos="80000">
                      <a:schemeClr val="accent1"/>
                    </a:gs>
                  </a:gsLst>
                  <a:lin ang="2400000" scaled="0"/>
                </a:gradFill>
                <a:latin typeface="+mj-ea"/>
                <a:ea typeface="+mj-ea"/>
              </a:rPr>
              <a:t>医疗科研成果</a:t>
            </a:r>
          </a:p>
        </p:txBody>
      </p:sp>
      <p:sp>
        <p:nvSpPr>
          <p:cNvPr id="38" name="矩形: 圆角 37"/>
          <p:cNvSpPr/>
          <p:nvPr/>
        </p:nvSpPr>
        <p:spPr>
          <a:xfrm>
            <a:off x="688855" y="1698784"/>
            <a:ext cx="10805453" cy="2061138"/>
          </a:xfrm>
          <a:prstGeom prst="roundRect">
            <a:avLst>
              <a:gd name="adj" fmla="val 2674"/>
            </a:avLst>
          </a:prstGeom>
          <a:solidFill>
            <a:schemeClr val="bg1"/>
          </a:solidFill>
          <a:ln>
            <a:solidFill>
              <a:schemeClr val="accent1"/>
            </a:solidFill>
          </a:ln>
          <a:effectLst>
            <a:outerShdw blurRad="165100" dist="38100" dir="10800000" algn="r" rotWithShape="0">
              <a:srgbClr val="0C53C6">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0" name="矩形 39"/>
          <p:cNvSpPr/>
          <p:nvPr/>
        </p:nvSpPr>
        <p:spPr>
          <a:xfrm>
            <a:off x="8257962" y="1693130"/>
            <a:ext cx="160743" cy="20667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45" name="图片 44"/>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8324914" y="1701308"/>
            <a:ext cx="3162721" cy="2058611"/>
          </a:xfrm>
          <a:custGeom>
            <a:avLst/>
            <a:gdLst>
              <a:gd name="connsiteX0" fmla="*/ 0 w 3187268"/>
              <a:gd name="connsiteY0" fmla="*/ 0 h 2061138"/>
              <a:gd name="connsiteX1" fmla="*/ 3132153 w 3187268"/>
              <a:gd name="connsiteY1" fmla="*/ 0 h 2061138"/>
              <a:gd name="connsiteX2" fmla="*/ 3187268 w 3187268"/>
              <a:gd name="connsiteY2" fmla="*/ 55115 h 2061138"/>
              <a:gd name="connsiteX3" fmla="*/ 3187268 w 3187268"/>
              <a:gd name="connsiteY3" fmla="*/ 2006023 h 2061138"/>
              <a:gd name="connsiteX4" fmla="*/ 3132153 w 3187268"/>
              <a:gd name="connsiteY4" fmla="*/ 2061138 h 2061138"/>
              <a:gd name="connsiteX5" fmla="*/ 0 w 3187268"/>
              <a:gd name="connsiteY5" fmla="*/ 2061138 h 2061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87268" h="2061138">
                <a:moveTo>
                  <a:pt x="0" y="0"/>
                </a:moveTo>
                <a:lnTo>
                  <a:pt x="3132153" y="0"/>
                </a:lnTo>
                <a:cubicBezTo>
                  <a:pt x="3162592" y="0"/>
                  <a:pt x="3187268" y="24676"/>
                  <a:pt x="3187268" y="55115"/>
                </a:cubicBezTo>
                <a:lnTo>
                  <a:pt x="3187268" y="2006023"/>
                </a:lnTo>
                <a:cubicBezTo>
                  <a:pt x="3187268" y="2036462"/>
                  <a:pt x="3162592" y="2061138"/>
                  <a:pt x="3132153" y="2061138"/>
                </a:cubicBezTo>
                <a:lnTo>
                  <a:pt x="0" y="2061138"/>
                </a:lnTo>
                <a:close/>
              </a:path>
            </a:pathLst>
          </a:custGeom>
        </p:spPr>
      </p:pic>
      <p:sp>
        <p:nvSpPr>
          <p:cNvPr id="47" name="矩形: 圆角 46"/>
          <p:cNvSpPr/>
          <p:nvPr/>
        </p:nvSpPr>
        <p:spPr>
          <a:xfrm>
            <a:off x="688855" y="4174562"/>
            <a:ext cx="10805453" cy="2061138"/>
          </a:xfrm>
          <a:prstGeom prst="roundRect">
            <a:avLst>
              <a:gd name="adj" fmla="val 2674"/>
            </a:avLst>
          </a:prstGeom>
          <a:solidFill>
            <a:schemeClr val="bg1"/>
          </a:solidFill>
          <a:ln>
            <a:solidFill>
              <a:schemeClr val="accent1"/>
            </a:solidFill>
          </a:ln>
          <a:effectLst>
            <a:outerShdw blurRad="165100" dist="38100" dir="10800000" algn="r" rotWithShape="0">
              <a:srgbClr val="0C53C6">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矩形 48"/>
          <p:cNvSpPr/>
          <p:nvPr/>
        </p:nvSpPr>
        <p:spPr>
          <a:xfrm>
            <a:off x="3730007" y="4178080"/>
            <a:ext cx="153341" cy="204526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51" name="图片 50"/>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702813" y="4176682"/>
            <a:ext cx="3110539" cy="2053336"/>
          </a:xfrm>
          <a:custGeom>
            <a:avLst/>
            <a:gdLst>
              <a:gd name="connsiteX0" fmla="*/ 53965 w 3442485"/>
              <a:gd name="connsiteY0" fmla="*/ 0 h 2061138"/>
              <a:gd name="connsiteX1" fmla="*/ 3442485 w 3442485"/>
              <a:gd name="connsiteY1" fmla="*/ 0 h 2061138"/>
              <a:gd name="connsiteX2" fmla="*/ 3442485 w 3442485"/>
              <a:gd name="connsiteY2" fmla="*/ 2061138 h 2061138"/>
              <a:gd name="connsiteX3" fmla="*/ 53965 w 3442485"/>
              <a:gd name="connsiteY3" fmla="*/ 2061138 h 2061138"/>
              <a:gd name="connsiteX4" fmla="*/ 14993 w 3442485"/>
              <a:gd name="connsiteY4" fmla="*/ 2044995 h 2061138"/>
              <a:gd name="connsiteX5" fmla="*/ 0 w 3442485"/>
              <a:gd name="connsiteY5" fmla="*/ 2008800 h 2061138"/>
              <a:gd name="connsiteX6" fmla="*/ 0 w 3442485"/>
              <a:gd name="connsiteY6" fmla="*/ 52339 h 2061138"/>
              <a:gd name="connsiteX7" fmla="*/ 14993 w 3442485"/>
              <a:gd name="connsiteY7" fmla="*/ 16143 h 2061138"/>
              <a:gd name="connsiteX8" fmla="*/ 53965 w 3442485"/>
              <a:gd name="connsiteY8" fmla="*/ 0 h 2061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42485" h="2061138">
                <a:moveTo>
                  <a:pt x="53965" y="0"/>
                </a:moveTo>
                <a:lnTo>
                  <a:pt x="3442485" y="0"/>
                </a:lnTo>
                <a:lnTo>
                  <a:pt x="3442485" y="2061138"/>
                </a:lnTo>
                <a:lnTo>
                  <a:pt x="53965" y="2061138"/>
                </a:lnTo>
                <a:cubicBezTo>
                  <a:pt x="38746" y="2061138"/>
                  <a:pt x="24967" y="2054969"/>
                  <a:pt x="14993" y="2044995"/>
                </a:cubicBezTo>
                <a:lnTo>
                  <a:pt x="0" y="2008800"/>
                </a:lnTo>
                <a:lnTo>
                  <a:pt x="0" y="52339"/>
                </a:lnTo>
                <a:lnTo>
                  <a:pt x="14993" y="16143"/>
                </a:lnTo>
                <a:cubicBezTo>
                  <a:pt x="24967" y="6169"/>
                  <a:pt x="38746" y="0"/>
                  <a:pt x="53965" y="0"/>
                </a:cubicBezTo>
                <a:close/>
              </a:path>
            </a:pathLst>
          </a:custGeom>
        </p:spPr>
      </p:pic>
      <p:sp>
        <p:nvSpPr>
          <p:cNvPr id="52" name="任意多边形: 形状 51"/>
          <p:cNvSpPr/>
          <p:nvPr/>
        </p:nvSpPr>
        <p:spPr>
          <a:xfrm>
            <a:off x="10846346" y="5664267"/>
            <a:ext cx="647962" cy="571433"/>
          </a:xfrm>
          <a:custGeom>
            <a:avLst/>
            <a:gdLst>
              <a:gd name="connsiteX0" fmla="*/ 1039481 w 1178693"/>
              <a:gd name="connsiteY0" fmla="*/ 0 h 1039481"/>
              <a:gd name="connsiteX1" fmla="*/ 1145762 w 1178693"/>
              <a:gd name="connsiteY1" fmla="*/ 5367 h 1039481"/>
              <a:gd name="connsiteX2" fmla="*/ 1178693 w 1178693"/>
              <a:gd name="connsiteY2" fmla="*/ 10393 h 1039481"/>
              <a:gd name="connsiteX3" fmla="*/ 1178693 w 1178693"/>
              <a:gd name="connsiteY3" fmla="*/ 942775 h 1039481"/>
              <a:gd name="connsiteX4" fmla="*/ 1081987 w 1178693"/>
              <a:gd name="connsiteY4" fmla="*/ 1039481 h 1039481"/>
              <a:gd name="connsiteX5" fmla="*/ 0 w 1178693"/>
              <a:gd name="connsiteY5" fmla="*/ 1039481 h 1039481"/>
              <a:gd name="connsiteX6" fmla="*/ 1039481 w 1178693"/>
              <a:gd name="connsiteY6" fmla="*/ 0 h 1039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8693" h="1039481">
                <a:moveTo>
                  <a:pt x="1039481" y="0"/>
                </a:moveTo>
                <a:cubicBezTo>
                  <a:pt x="1075362" y="0"/>
                  <a:pt x="1110818" y="1818"/>
                  <a:pt x="1145762" y="5367"/>
                </a:cubicBezTo>
                <a:lnTo>
                  <a:pt x="1178693" y="10393"/>
                </a:lnTo>
                <a:lnTo>
                  <a:pt x="1178693" y="942775"/>
                </a:lnTo>
                <a:cubicBezTo>
                  <a:pt x="1178693" y="996184"/>
                  <a:pt x="1135396" y="1039481"/>
                  <a:pt x="1081987" y="1039481"/>
                </a:cubicBezTo>
                <a:lnTo>
                  <a:pt x="0" y="1039481"/>
                </a:lnTo>
                <a:cubicBezTo>
                  <a:pt x="0" y="465391"/>
                  <a:pt x="465391" y="0"/>
                  <a:pt x="1039481" y="0"/>
                </a:cubicBezTo>
                <a:close/>
              </a:path>
            </a:pathLst>
          </a:custGeom>
          <a:solidFill>
            <a:schemeClr val="accent1">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3" name="任意多边形: 形状 52"/>
          <p:cNvSpPr/>
          <p:nvPr/>
        </p:nvSpPr>
        <p:spPr>
          <a:xfrm rot="5400000" flipH="1">
            <a:off x="663494" y="1747178"/>
            <a:ext cx="647962" cy="571433"/>
          </a:xfrm>
          <a:custGeom>
            <a:avLst/>
            <a:gdLst>
              <a:gd name="connsiteX0" fmla="*/ 1039481 w 1178693"/>
              <a:gd name="connsiteY0" fmla="*/ 0 h 1039481"/>
              <a:gd name="connsiteX1" fmla="*/ 1145762 w 1178693"/>
              <a:gd name="connsiteY1" fmla="*/ 5367 h 1039481"/>
              <a:gd name="connsiteX2" fmla="*/ 1178693 w 1178693"/>
              <a:gd name="connsiteY2" fmla="*/ 10393 h 1039481"/>
              <a:gd name="connsiteX3" fmla="*/ 1178693 w 1178693"/>
              <a:gd name="connsiteY3" fmla="*/ 942775 h 1039481"/>
              <a:gd name="connsiteX4" fmla="*/ 1081987 w 1178693"/>
              <a:gd name="connsiteY4" fmla="*/ 1039481 h 1039481"/>
              <a:gd name="connsiteX5" fmla="*/ 0 w 1178693"/>
              <a:gd name="connsiteY5" fmla="*/ 1039481 h 1039481"/>
              <a:gd name="connsiteX6" fmla="*/ 1039481 w 1178693"/>
              <a:gd name="connsiteY6" fmla="*/ 0 h 1039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8693" h="1039481">
                <a:moveTo>
                  <a:pt x="1039481" y="0"/>
                </a:moveTo>
                <a:cubicBezTo>
                  <a:pt x="1075362" y="0"/>
                  <a:pt x="1110818" y="1818"/>
                  <a:pt x="1145762" y="5367"/>
                </a:cubicBezTo>
                <a:lnTo>
                  <a:pt x="1178693" y="10393"/>
                </a:lnTo>
                <a:lnTo>
                  <a:pt x="1178693" y="942775"/>
                </a:lnTo>
                <a:cubicBezTo>
                  <a:pt x="1178693" y="996184"/>
                  <a:pt x="1135396" y="1039481"/>
                  <a:pt x="1081987" y="1039481"/>
                </a:cubicBezTo>
                <a:lnTo>
                  <a:pt x="0" y="1039481"/>
                </a:lnTo>
                <a:cubicBezTo>
                  <a:pt x="0" y="465391"/>
                  <a:pt x="465391" y="0"/>
                  <a:pt x="1039481" y="0"/>
                </a:cubicBezTo>
                <a:close/>
              </a:path>
            </a:pathLst>
          </a:custGeom>
          <a:solidFill>
            <a:schemeClr val="accent1">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7" name="椭圆 56"/>
          <p:cNvSpPr/>
          <p:nvPr/>
        </p:nvSpPr>
        <p:spPr>
          <a:xfrm>
            <a:off x="1350500" y="2026389"/>
            <a:ext cx="495838" cy="4958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7" name="矩形 66"/>
          <p:cNvSpPr/>
          <p:nvPr/>
        </p:nvSpPr>
        <p:spPr>
          <a:xfrm>
            <a:off x="1870334" y="2043476"/>
            <a:ext cx="1297150" cy="461665"/>
          </a:xfrm>
          <a:prstGeom prst="rect">
            <a:avLst/>
          </a:prstGeom>
        </p:spPr>
        <p:txBody>
          <a:bodyPr wrap="none">
            <a:noAutofit/>
          </a:bodyPr>
          <a:lstStyle/>
          <a:p>
            <a:pPr algn="ctr" fontAlgn="base">
              <a:spcBef>
                <a:spcPct val="0"/>
              </a:spcBef>
              <a:spcAft>
                <a:spcPct val="0"/>
              </a:spcAft>
              <a:buFont typeface="微软雅黑" panose="020B0503020204020204" pitchFamily="34" charset="-122"/>
              <a:buNone/>
            </a:pPr>
            <a:r>
              <a:rPr lang="zh-CN" altLang="en-US" sz="2400">
                <a:solidFill>
                  <a:schemeClr val="accent1"/>
                </a:solidFill>
                <a:latin typeface="+mj-ea"/>
                <a:ea typeface="+mj-ea"/>
                <a:cs typeface="微软雅黑" panose="020B0503020204020204" pitchFamily="34" charset="-122"/>
                <a:sym typeface="微软雅黑" panose="020B0503020204020204" pitchFamily="34" charset="-122"/>
              </a:rPr>
              <a:t>改进点</a:t>
            </a:r>
            <a:r>
              <a:rPr lang="en-US" altLang="zh-CN" sz="2400">
                <a:solidFill>
                  <a:schemeClr val="accent1"/>
                </a:solidFill>
                <a:latin typeface="+mj-ea"/>
                <a:ea typeface="+mj-ea"/>
                <a:cs typeface="微软雅黑" panose="020B0503020204020204" pitchFamily="34" charset="-122"/>
                <a:sym typeface="微软雅黑" panose="020B0503020204020204" pitchFamily="34" charset="-122"/>
              </a:rPr>
              <a:t>1</a:t>
            </a:r>
            <a:endParaRPr lang="zh-CN" altLang="en-US" sz="2400" dirty="0">
              <a:solidFill>
                <a:schemeClr val="accent1"/>
              </a:solidFill>
              <a:latin typeface="+mj-ea"/>
              <a:ea typeface="+mj-ea"/>
              <a:cs typeface="微软雅黑" panose="020B0503020204020204" pitchFamily="34" charset="-122"/>
              <a:sym typeface="微软雅黑" panose="020B0503020204020204" pitchFamily="34" charset="-122"/>
            </a:endParaRPr>
          </a:p>
        </p:txBody>
      </p:sp>
      <p:sp>
        <p:nvSpPr>
          <p:cNvPr id="68" name="矩形 67"/>
          <p:cNvSpPr/>
          <p:nvPr/>
        </p:nvSpPr>
        <p:spPr>
          <a:xfrm>
            <a:off x="1852001" y="3161224"/>
            <a:ext cx="5484970" cy="369332"/>
          </a:xfrm>
          <a:prstGeom prst="rect">
            <a:avLst/>
          </a:prstGeom>
          <a:noFill/>
        </p:spPr>
        <p:txBody>
          <a:bodyPr wrap="square" rtlCol="0">
            <a:noAutofit/>
          </a:bodyPr>
          <a:lstStyle/>
          <a:p>
            <a:pPr marL="285750" indent="-285750" fontAlgn="base">
              <a:spcBef>
                <a:spcPct val="0"/>
              </a:spcBef>
              <a:spcAft>
                <a:spcPct val="0"/>
              </a:spcAft>
              <a:buFont typeface="Arial" panose="020B0604020202020204" pitchFamily="34" charset="0"/>
              <a:buChar char="•"/>
            </a:pPr>
            <a:r>
              <a:rPr lang="zh-CN" altLang="en-US">
                <a:latin typeface="+mn-ea"/>
                <a:cs typeface="微软雅黑" panose="020B0503020204020204" pitchFamily="34" charset="-122"/>
                <a:sym typeface="微软雅黑" panose="020B0503020204020204" pitchFamily="34" charset="-122"/>
              </a:rPr>
              <a:t>加强医护人员技术培训，继续推进优质安全服务</a:t>
            </a:r>
            <a:endParaRPr lang="zh-CN" altLang="en-US" dirty="0">
              <a:latin typeface="+mn-ea"/>
              <a:cs typeface="微软雅黑" panose="020B0503020204020204" pitchFamily="34" charset="-122"/>
              <a:sym typeface="微软雅黑" panose="020B0503020204020204" pitchFamily="34" charset="-122"/>
            </a:endParaRPr>
          </a:p>
        </p:txBody>
      </p:sp>
      <p:sp>
        <p:nvSpPr>
          <p:cNvPr id="69" name="矩形 68"/>
          <p:cNvSpPr/>
          <p:nvPr/>
        </p:nvSpPr>
        <p:spPr>
          <a:xfrm>
            <a:off x="1857264" y="2650762"/>
            <a:ext cx="4788418" cy="369332"/>
          </a:xfrm>
          <a:prstGeom prst="rect">
            <a:avLst/>
          </a:prstGeom>
          <a:noFill/>
        </p:spPr>
        <p:txBody>
          <a:bodyPr wrap="square" rtlCol="0">
            <a:noAutofit/>
          </a:bodyPr>
          <a:lstStyle/>
          <a:p>
            <a:pPr marL="285750" indent="-285750" fontAlgn="base">
              <a:spcBef>
                <a:spcPct val="0"/>
              </a:spcBef>
              <a:spcAft>
                <a:spcPct val="0"/>
              </a:spcAft>
              <a:buFont typeface="Arial" panose="020B0604020202020204" pitchFamily="34" charset="0"/>
              <a:buChar char="•"/>
            </a:pPr>
            <a:r>
              <a:rPr lang="zh-CN" altLang="en-US">
                <a:latin typeface="+mn-ea"/>
                <a:cs typeface="微软雅黑" panose="020B0503020204020204" pitchFamily="34" charset="-122"/>
                <a:sym typeface="微软雅黑" panose="020B0503020204020204" pitchFamily="34" charset="-122"/>
              </a:rPr>
              <a:t>整改病历及加强处方管理，落实奖罚制度</a:t>
            </a:r>
            <a:endParaRPr lang="zh-CN" altLang="en-US" dirty="0">
              <a:latin typeface="+mn-ea"/>
              <a:cs typeface="微软雅黑" panose="020B0503020204020204" pitchFamily="34" charset="-122"/>
              <a:sym typeface="微软雅黑" panose="020B0503020204020204" pitchFamily="34" charset="-122"/>
            </a:endParaRPr>
          </a:p>
        </p:txBody>
      </p:sp>
      <p:sp>
        <p:nvSpPr>
          <p:cNvPr id="70" name="矩形 69"/>
          <p:cNvSpPr/>
          <p:nvPr/>
        </p:nvSpPr>
        <p:spPr>
          <a:xfrm>
            <a:off x="5216654" y="4521661"/>
            <a:ext cx="1297150" cy="461665"/>
          </a:xfrm>
          <a:prstGeom prst="rect">
            <a:avLst/>
          </a:prstGeom>
        </p:spPr>
        <p:txBody>
          <a:bodyPr wrap="none">
            <a:noAutofit/>
          </a:bodyPr>
          <a:lstStyle/>
          <a:p>
            <a:pPr algn="ctr" fontAlgn="base">
              <a:spcBef>
                <a:spcPct val="0"/>
              </a:spcBef>
              <a:spcAft>
                <a:spcPct val="0"/>
              </a:spcAft>
              <a:buFont typeface="微软雅黑" panose="020B0503020204020204" pitchFamily="34" charset="-122"/>
              <a:buNone/>
            </a:pPr>
            <a:r>
              <a:rPr lang="zh-CN" altLang="en-US" sz="2400">
                <a:solidFill>
                  <a:schemeClr val="accent1"/>
                </a:solidFill>
                <a:latin typeface="+mj-ea"/>
                <a:ea typeface="+mj-ea"/>
                <a:cs typeface="微软雅黑" panose="020B0503020204020204" pitchFamily="34" charset="-122"/>
                <a:sym typeface="微软雅黑" panose="020B0503020204020204" pitchFamily="34" charset="-122"/>
              </a:rPr>
              <a:t>改进点</a:t>
            </a:r>
            <a:r>
              <a:rPr lang="en-US" altLang="zh-CN" sz="2400">
                <a:solidFill>
                  <a:schemeClr val="accent1"/>
                </a:solidFill>
                <a:latin typeface="+mj-ea"/>
                <a:ea typeface="+mj-ea"/>
                <a:cs typeface="微软雅黑" panose="020B0503020204020204" pitchFamily="34" charset="-122"/>
                <a:sym typeface="微软雅黑" panose="020B0503020204020204" pitchFamily="34" charset="-122"/>
              </a:rPr>
              <a:t>2</a:t>
            </a:r>
            <a:endParaRPr lang="zh-CN" altLang="en-US" sz="2400" dirty="0">
              <a:solidFill>
                <a:schemeClr val="accent1"/>
              </a:solidFill>
              <a:latin typeface="+mj-ea"/>
              <a:ea typeface="+mj-ea"/>
              <a:cs typeface="微软雅黑" panose="020B0503020204020204" pitchFamily="34" charset="-122"/>
              <a:sym typeface="微软雅黑" panose="020B0503020204020204" pitchFamily="34" charset="-122"/>
            </a:endParaRPr>
          </a:p>
        </p:txBody>
      </p:sp>
      <p:sp>
        <p:nvSpPr>
          <p:cNvPr id="71" name="矩形 70"/>
          <p:cNvSpPr/>
          <p:nvPr/>
        </p:nvSpPr>
        <p:spPr>
          <a:xfrm>
            <a:off x="5240126" y="5684024"/>
            <a:ext cx="4955673" cy="369332"/>
          </a:xfrm>
          <a:prstGeom prst="rect">
            <a:avLst/>
          </a:prstGeom>
          <a:noFill/>
        </p:spPr>
        <p:txBody>
          <a:bodyPr wrap="square" rtlCol="0">
            <a:noAutofit/>
          </a:bodyPr>
          <a:lstStyle/>
          <a:p>
            <a:pPr marL="285750" indent="-285750" fontAlgn="base">
              <a:spcBef>
                <a:spcPct val="0"/>
              </a:spcBef>
              <a:spcAft>
                <a:spcPct val="0"/>
              </a:spcAft>
              <a:buFont typeface="Arial" panose="020B0604020202020204" pitchFamily="34" charset="0"/>
              <a:buChar char="•"/>
            </a:pPr>
            <a:r>
              <a:rPr lang="zh-CN" altLang="en-US">
                <a:latin typeface="+mn-ea"/>
                <a:sym typeface="微软雅黑" panose="020B0503020204020204" pitchFamily="34" charset="-122"/>
              </a:rPr>
              <a:t>绩效考核落实到位，提高医护人员的积极性</a:t>
            </a:r>
            <a:endParaRPr lang="zh-CN" altLang="en-US" dirty="0">
              <a:latin typeface="+mn-ea"/>
              <a:sym typeface="微软雅黑" panose="020B0503020204020204" pitchFamily="34" charset="-122"/>
            </a:endParaRPr>
          </a:p>
        </p:txBody>
      </p:sp>
      <p:sp>
        <p:nvSpPr>
          <p:cNvPr id="72" name="矩形 71"/>
          <p:cNvSpPr/>
          <p:nvPr/>
        </p:nvSpPr>
        <p:spPr>
          <a:xfrm>
            <a:off x="5237145" y="5142095"/>
            <a:ext cx="6041633" cy="369332"/>
          </a:xfrm>
          <a:prstGeom prst="rect">
            <a:avLst/>
          </a:prstGeom>
          <a:noFill/>
        </p:spPr>
        <p:txBody>
          <a:bodyPr wrap="square" rtlCol="0">
            <a:noAutofit/>
          </a:bodyPr>
          <a:lstStyle/>
          <a:p>
            <a:pPr marL="285750" indent="-285750" fontAlgn="base">
              <a:spcBef>
                <a:spcPct val="0"/>
              </a:spcBef>
              <a:spcAft>
                <a:spcPct val="0"/>
              </a:spcAft>
              <a:buFont typeface="Arial" panose="020B0604020202020204" pitchFamily="34" charset="0"/>
              <a:buChar char="•"/>
            </a:pPr>
            <a:r>
              <a:rPr lang="zh-CN" altLang="en-US">
                <a:latin typeface="+mn-ea"/>
                <a:sym typeface="微软雅黑" panose="020B0503020204020204" pitchFamily="34" charset="-122"/>
              </a:rPr>
              <a:t>加强制度建设，分级管理，以岗位职责制度制约人</a:t>
            </a:r>
            <a:endParaRPr lang="zh-CN" altLang="en-US" dirty="0">
              <a:latin typeface="+mn-ea"/>
              <a:sym typeface="微软雅黑" panose="020B0503020204020204" pitchFamily="34" charset="-122"/>
            </a:endParaRPr>
          </a:p>
        </p:txBody>
      </p:sp>
      <p:sp>
        <p:nvSpPr>
          <p:cNvPr id="73" name="椭圆 72"/>
          <p:cNvSpPr/>
          <p:nvPr/>
        </p:nvSpPr>
        <p:spPr>
          <a:xfrm>
            <a:off x="4640371" y="4504574"/>
            <a:ext cx="495838" cy="4958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76" name="图形 33"/>
          <p:cNvGrpSpPr/>
          <p:nvPr/>
        </p:nvGrpSpPr>
        <p:grpSpPr>
          <a:xfrm>
            <a:off x="1486868" y="2155359"/>
            <a:ext cx="223102" cy="237899"/>
            <a:chOff x="3335208" y="-5371649"/>
            <a:chExt cx="1485632" cy="1584165"/>
          </a:xfrm>
          <a:solidFill>
            <a:schemeClr val="bg1"/>
          </a:solidFill>
        </p:grpSpPr>
        <p:sp>
          <p:nvSpPr>
            <p:cNvPr id="77" name="任意多边形: 形状 76"/>
            <p:cNvSpPr/>
            <p:nvPr/>
          </p:nvSpPr>
          <p:spPr>
            <a:xfrm>
              <a:off x="3335208" y="-5371649"/>
              <a:ext cx="1485632" cy="1584165"/>
            </a:xfrm>
            <a:custGeom>
              <a:avLst/>
              <a:gdLst>
                <a:gd name="connsiteX0" fmla="*/ 1445882 w 1485632"/>
                <a:gd name="connsiteY0" fmla="*/ 74442 h 1584165"/>
                <a:gd name="connsiteX1" fmla="*/ 1052069 w 1485632"/>
                <a:gd name="connsiteY1" fmla="*/ 74442 h 1584165"/>
                <a:gd name="connsiteX2" fmla="*/ 1052069 w 1485632"/>
                <a:gd name="connsiteY2" fmla="*/ 28107 h 1584165"/>
                <a:gd name="connsiteX3" fmla="*/ 1023962 w 1485632"/>
                <a:gd name="connsiteY3" fmla="*/ 0 h 1584165"/>
                <a:gd name="connsiteX4" fmla="*/ 995856 w 1485632"/>
                <a:gd name="connsiteY4" fmla="*/ 28107 h 1584165"/>
                <a:gd name="connsiteX5" fmla="*/ 995856 w 1485632"/>
                <a:gd name="connsiteY5" fmla="*/ 74442 h 1584165"/>
                <a:gd name="connsiteX6" fmla="*/ 489938 w 1485632"/>
                <a:gd name="connsiteY6" fmla="*/ 74442 h 1584165"/>
                <a:gd name="connsiteX7" fmla="*/ 489938 w 1485632"/>
                <a:gd name="connsiteY7" fmla="*/ 28107 h 1584165"/>
                <a:gd name="connsiteX8" fmla="*/ 461831 w 1485632"/>
                <a:gd name="connsiteY8" fmla="*/ 0 h 1584165"/>
                <a:gd name="connsiteX9" fmla="*/ 433724 w 1485632"/>
                <a:gd name="connsiteY9" fmla="*/ 28107 h 1584165"/>
                <a:gd name="connsiteX10" fmla="*/ 433724 w 1485632"/>
                <a:gd name="connsiteY10" fmla="*/ 74442 h 1584165"/>
                <a:gd name="connsiteX11" fmla="*/ 43525 w 1485632"/>
                <a:gd name="connsiteY11" fmla="*/ 74442 h 1584165"/>
                <a:gd name="connsiteX12" fmla="*/ 0 w 1485632"/>
                <a:gd name="connsiteY12" fmla="*/ 121099 h 1584165"/>
                <a:gd name="connsiteX13" fmla="*/ 0 w 1485632"/>
                <a:gd name="connsiteY13" fmla="*/ 1541845 h 1584165"/>
                <a:gd name="connsiteX14" fmla="*/ 43525 w 1485632"/>
                <a:gd name="connsiteY14" fmla="*/ 1584166 h 1584165"/>
                <a:gd name="connsiteX15" fmla="*/ 1445802 w 1485632"/>
                <a:gd name="connsiteY15" fmla="*/ 1584166 h 1584165"/>
                <a:gd name="connsiteX16" fmla="*/ 1485632 w 1485632"/>
                <a:gd name="connsiteY16" fmla="*/ 1541845 h 1584165"/>
                <a:gd name="connsiteX17" fmla="*/ 1485632 w 1485632"/>
                <a:gd name="connsiteY17" fmla="*/ 121099 h 1584165"/>
                <a:gd name="connsiteX18" fmla="*/ 1445882 w 1485632"/>
                <a:gd name="connsiteY18" fmla="*/ 74442 h 1584165"/>
                <a:gd name="connsiteX19" fmla="*/ 433724 w 1485632"/>
                <a:gd name="connsiteY19" fmla="*/ 130655 h 1584165"/>
                <a:gd name="connsiteX20" fmla="*/ 433724 w 1485632"/>
                <a:gd name="connsiteY20" fmla="*/ 181970 h 1584165"/>
                <a:gd name="connsiteX21" fmla="*/ 461831 w 1485632"/>
                <a:gd name="connsiteY21" fmla="*/ 210076 h 1584165"/>
                <a:gd name="connsiteX22" fmla="*/ 489938 w 1485632"/>
                <a:gd name="connsiteY22" fmla="*/ 181970 h 1584165"/>
                <a:gd name="connsiteX23" fmla="*/ 489938 w 1485632"/>
                <a:gd name="connsiteY23" fmla="*/ 130655 h 1584165"/>
                <a:gd name="connsiteX24" fmla="*/ 995856 w 1485632"/>
                <a:gd name="connsiteY24" fmla="*/ 130655 h 1584165"/>
                <a:gd name="connsiteX25" fmla="*/ 995856 w 1485632"/>
                <a:gd name="connsiteY25" fmla="*/ 181970 h 1584165"/>
                <a:gd name="connsiteX26" fmla="*/ 1023962 w 1485632"/>
                <a:gd name="connsiteY26" fmla="*/ 210076 h 1584165"/>
                <a:gd name="connsiteX27" fmla="*/ 1052069 w 1485632"/>
                <a:gd name="connsiteY27" fmla="*/ 181970 h 1584165"/>
                <a:gd name="connsiteX28" fmla="*/ 1052069 w 1485632"/>
                <a:gd name="connsiteY28" fmla="*/ 130655 h 1584165"/>
                <a:gd name="connsiteX29" fmla="*/ 1429500 w 1485632"/>
                <a:gd name="connsiteY29" fmla="*/ 130655 h 1584165"/>
                <a:gd name="connsiteX30" fmla="*/ 1429500 w 1485632"/>
                <a:gd name="connsiteY30" fmla="*/ 355508 h 1584165"/>
                <a:gd name="connsiteX31" fmla="*/ 56293 w 1485632"/>
                <a:gd name="connsiteY31" fmla="*/ 355508 h 1584165"/>
                <a:gd name="connsiteX32" fmla="*/ 56293 w 1485632"/>
                <a:gd name="connsiteY32" fmla="*/ 130655 h 1584165"/>
                <a:gd name="connsiteX33" fmla="*/ 433724 w 1485632"/>
                <a:gd name="connsiteY33" fmla="*/ 130655 h 1584165"/>
                <a:gd name="connsiteX34" fmla="*/ 56293 w 1485632"/>
                <a:gd name="connsiteY34" fmla="*/ 1527952 h 1584165"/>
                <a:gd name="connsiteX35" fmla="*/ 56293 w 1485632"/>
                <a:gd name="connsiteY35" fmla="*/ 411721 h 1584165"/>
                <a:gd name="connsiteX36" fmla="*/ 1429500 w 1485632"/>
                <a:gd name="connsiteY36" fmla="*/ 411721 h 1584165"/>
                <a:gd name="connsiteX37" fmla="*/ 1429500 w 1485632"/>
                <a:gd name="connsiteY37" fmla="*/ 1527952 h 1584165"/>
                <a:gd name="connsiteX38" fmla="*/ 56293 w 1485632"/>
                <a:gd name="connsiteY38" fmla="*/ 1527952 h 1584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485632" h="1584165">
                  <a:moveTo>
                    <a:pt x="1445882" y="74442"/>
                  </a:moveTo>
                  <a:lnTo>
                    <a:pt x="1052069" y="74442"/>
                  </a:lnTo>
                  <a:lnTo>
                    <a:pt x="1052069" y="28107"/>
                  </a:lnTo>
                  <a:cubicBezTo>
                    <a:pt x="1052069" y="12608"/>
                    <a:pt x="1039461" y="0"/>
                    <a:pt x="1023962" y="0"/>
                  </a:cubicBezTo>
                  <a:cubicBezTo>
                    <a:pt x="1008463" y="0"/>
                    <a:pt x="995856" y="12608"/>
                    <a:pt x="995856" y="28107"/>
                  </a:cubicBezTo>
                  <a:lnTo>
                    <a:pt x="995856" y="74442"/>
                  </a:lnTo>
                  <a:lnTo>
                    <a:pt x="489938" y="74442"/>
                  </a:lnTo>
                  <a:lnTo>
                    <a:pt x="489938" y="28107"/>
                  </a:lnTo>
                  <a:cubicBezTo>
                    <a:pt x="489938" y="12608"/>
                    <a:pt x="477330" y="0"/>
                    <a:pt x="461831" y="0"/>
                  </a:cubicBezTo>
                  <a:cubicBezTo>
                    <a:pt x="446332" y="0"/>
                    <a:pt x="433724" y="12608"/>
                    <a:pt x="433724" y="28107"/>
                  </a:cubicBezTo>
                  <a:lnTo>
                    <a:pt x="433724" y="74442"/>
                  </a:lnTo>
                  <a:lnTo>
                    <a:pt x="43525" y="74442"/>
                  </a:lnTo>
                  <a:cubicBezTo>
                    <a:pt x="19193" y="74442"/>
                    <a:pt x="0" y="96767"/>
                    <a:pt x="0" y="121099"/>
                  </a:cubicBezTo>
                  <a:lnTo>
                    <a:pt x="0" y="1541845"/>
                  </a:lnTo>
                  <a:cubicBezTo>
                    <a:pt x="0" y="1566177"/>
                    <a:pt x="19112" y="1584166"/>
                    <a:pt x="43525" y="1584166"/>
                  </a:cubicBezTo>
                  <a:lnTo>
                    <a:pt x="1445802" y="1584166"/>
                  </a:lnTo>
                  <a:cubicBezTo>
                    <a:pt x="1470134" y="1584166"/>
                    <a:pt x="1485632" y="1566177"/>
                    <a:pt x="1485632" y="1541845"/>
                  </a:cubicBezTo>
                  <a:lnTo>
                    <a:pt x="1485632" y="121099"/>
                  </a:lnTo>
                  <a:cubicBezTo>
                    <a:pt x="1485713" y="96767"/>
                    <a:pt x="1470214" y="74442"/>
                    <a:pt x="1445882" y="74442"/>
                  </a:cubicBezTo>
                  <a:close/>
                  <a:moveTo>
                    <a:pt x="433724" y="130655"/>
                  </a:moveTo>
                  <a:lnTo>
                    <a:pt x="433724" y="181970"/>
                  </a:lnTo>
                  <a:cubicBezTo>
                    <a:pt x="433724" y="197469"/>
                    <a:pt x="446332" y="210076"/>
                    <a:pt x="461831" y="210076"/>
                  </a:cubicBezTo>
                  <a:cubicBezTo>
                    <a:pt x="477330" y="210076"/>
                    <a:pt x="489938" y="197469"/>
                    <a:pt x="489938" y="181970"/>
                  </a:cubicBezTo>
                  <a:lnTo>
                    <a:pt x="489938" y="130655"/>
                  </a:lnTo>
                  <a:lnTo>
                    <a:pt x="995856" y="130655"/>
                  </a:lnTo>
                  <a:lnTo>
                    <a:pt x="995856" y="181970"/>
                  </a:lnTo>
                  <a:cubicBezTo>
                    <a:pt x="995856" y="197469"/>
                    <a:pt x="1008463" y="210076"/>
                    <a:pt x="1023962" y="210076"/>
                  </a:cubicBezTo>
                  <a:cubicBezTo>
                    <a:pt x="1039461" y="210076"/>
                    <a:pt x="1052069" y="197469"/>
                    <a:pt x="1052069" y="181970"/>
                  </a:cubicBezTo>
                  <a:lnTo>
                    <a:pt x="1052069" y="130655"/>
                  </a:lnTo>
                  <a:lnTo>
                    <a:pt x="1429500" y="130655"/>
                  </a:lnTo>
                  <a:lnTo>
                    <a:pt x="1429500" y="355508"/>
                  </a:lnTo>
                  <a:lnTo>
                    <a:pt x="56293" y="355508"/>
                  </a:lnTo>
                  <a:lnTo>
                    <a:pt x="56293" y="130655"/>
                  </a:lnTo>
                  <a:lnTo>
                    <a:pt x="433724" y="130655"/>
                  </a:lnTo>
                  <a:close/>
                  <a:moveTo>
                    <a:pt x="56293" y="1527952"/>
                  </a:moveTo>
                  <a:lnTo>
                    <a:pt x="56293" y="411721"/>
                  </a:lnTo>
                  <a:lnTo>
                    <a:pt x="1429500" y="411721"/>
                  </a:lnTo>
                  <a:lnTo>
                    <a:pt x="1429500" y="1527952"/>
                  </a:lnTo>
                  <a:lnTo>
                    <a:pt x="56293" y="1527952"/>
                  </a:lnTo>
                  <a:close/>
                </a:path>
              </a:pathLst>
            </a:custGeom>
            <a:grpFill/>
            <a:ln w="8027" cap="flat">
              <a:noFill/>
              <a:prstDash val="solid"/>
              <a:miter/>
            </a:ln>
          </p:spPr>
          <p:txBody>
            <a:bodyPr rtlCol="0" anchor="ctr"/>
            <a:lstStyle/>
            <a:p>
              <a:endParaRPr lang="zh-CN" altLang="en-US"/>
            </a:p>
          </p:txBody>
        </p:sp>
        <p:sp>
          <p:nvSpPr>
            <p:cNvPr id="78" name="任意多边形: 形状 77"/>
            <p:cNvSpPr/>
            <p:nvPr/>
          </p:nvSpPr>
          <p:spPr>
            <a:xfrm>
              <a:off x="3511235" y="-4710984"/>
              <a:ext cx="316158" cy="56213"/>
            </a:xfrm>
            <a:custGeom>
              <a:avLst/>
              <a:gdLst>
                <a:gd name="connsiteX0" fmla="*/ 288052 w 316158"/>
                <a:gd name="connsiteY0" fmla="*/ 0 h 56213"/>
                <a:gd name="connsiteX1" fmla="*/ 28107 w 316158"/>
                <a:gd name="connsiteY1" fmla="*/ 0 h 56213"/>
                <a:gd name="connsiteX2" fmla="*/ 0 w 316158"/>
                <a:gd name="connsiteY2" fmla="*/ 28107 h 56213"/>
                <a:gd name="connsiteX3" fmla="*/ 28107 w 316158"/>
                <a:gd name="connsiteY3" fmla="*/ 56213 h 56213"/>
                <a:gd name="connsiteX4" fmla="*/ 288052 w 316158"/>
                <a:gd name="connsiteY4" fmla="*/ 56213 h 56213"/>
                <a:gd name="connsiteX5" fmla="*/ 316159 w 316158"/>
                <a:gd name="connsiteY5" fmla="*/ 28107 h 56213"/>
                <a:gd name="connsiteX6" fmla="*/ 288052 w 316158"/>
                <a:gd name="connsiteY6" fmla="*/ 0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158" h="56213">
                  <a:moveTo>
                    <a:pt x="288052" y="0"/>
                  </a:moveTo>
                  <a:lnTo>
                    <a:pt x="28107" y="0"/>
                  </a:lnTo>
                  <a:cubicBezTo>
                    <a:pt x="12607" y="0"/>
                    <a:pt x="0" y="12608"/>
                    <a:pt x="0" y="28107"/>
                  </a:cubicBezTo>
                  <a:cubicBezTo>
                    <a:pt x="0" y="43605"/>
                    <a:pt x="12607" y="56213"/>
                    <a:pt x="28107" y="56213"/>
                  </a:cubicBezTo>
                  <a:lnTo>
                    <a:pt x="288052" y="56213"/>
                  </a:lnTo>
                  <a:cubicBezTo>
                    <a:pt x="303551" y="56213"/>
                    <a:pt x="316159" y="43605"/>
                    <a:pt x="316159" y="28107"/>
                  </a:cubicBezTo>
                  <a:cubicBezTo>
                    <a:pt x="316159" y="12608"/>
                    <a:pt x="303631" y="0"/>
                    <a:pt x="288052" y="0"/>
                  </a:cubicBezTo>
                  <a:close/>
                </a:path>
              </a:pathLst>
            </a:custGeom>
            <a:grpFill/>
            <a:ln w="8027" cap="flat">
              <a:noFill/>
              <a:prstDash val="solid"/>
              <a:miter/>
            </a:ln>
          </p:spPr>
          <p:txBody>
            <a:bodyPr rtlCol="0" anchor="ctr"/>
            <a:lstStyle/>
            <a:p>
              <a:endParaRPr lang="zh-CN" altLang="en-US"/>
            </a:p>
          </p:txBody>
        </p:sp>
        <p:sp>
          <p:nvSpPr>
            <p:cNvPr id="79" name="任意多边形: 形状 78"/>
            <p:cNvSpPr/>
            <p:nvPr/>
          </p:nvSpPr>
          <p:spPr>
            <a:xfrm>
              <a:off x="3921832" y="-4710984"/>
              <a:ext cx="316158" cy="56213"/>
            </a:xfrm>
            <a:custGeom>
              <a:avLst/>
              <a:gdLst>
                <a:gd name="connsiteX0" fmla="*/ 288052 w 316158"/>
                <a:gd name="connsiteY0" fmla="*/ 0 h 56213"/>
                <a:gd name="connsiteX1" fmla="*/ 28107 w 316158"/>
                <a:gd name="connsiteY1" fmla="*/ 0 h 56213"/>
                <a:gd name="connsiteX2" fmla="*/ 0 w 316158"/>
                <a:gd name="connsiteY2" fmla="*/ 28107 h 56213"/>
                <a:gd name="connsiteX3" fmla="*/ 28107 w 316158"/>
                <a:gd name="connsiteY3" fmla="*/ 56213 h 56213"/>
                <a:gd name="connsiteX4" fmla="*/ 288052 w 316158"/>
                <a:gd name="connsiteY4" fmla="*/ 56213 h 56213"/>
                <a:gd name="connsiteX5" fmla="*/ 316159 w 316158"/>
                <a:gd name="connsiteY5" fmla="*/ 28107 h 56213"/>
                <a:gd name="connsiteX6" fmla="*/ 288052 w 316158"/>
                <a:gd name="connsiteY6" fmla="*/ 0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158" h="56213">
                  <a:moveTo>
                    <a:pt x="288052" y="0"/>
                  </a:moveTo>
                  <a:lnTo>
                    <a:pt x="28107" y="0"/>
                  </a:lnTo>
                  <a:cubicBezTo>
                    <a:pt x="12607" y="0"/>
                    <a:pt x="0" y="12608"/>
                    <a:pt x="0" y="28107"/>
                  </a:cubicBezTo>
                  <a:cubicBezTo>
                    <a:pt x="0" y="43605"/>
                    <a:pt x="12607" y="56213"/>
                    <a:pt x="28107" y="56213"/>
                  </a:cubicBezTo>
                  <a:lnTo>
                    <a:pt x="288052" y="56213"/>
                  </a:lnTo>
                  <a:cubicBezTo>
                    <a:pt x="303551" y="56213"/>
                    <a:pt x="316159" y="43605"/>
                    <a:pt x="316159" y="28107"/>
                  </a:cubicBezTo>
                  <a:cubicBezTo>
                    <a:pt x="316159" y="12608"/>
                    <a:pt x="303551" y="0"/>
                    <a:pt x="288052" y="0"/>
                  </a:cubicBezTo>
                  <a:close/>
                </a:path>
              </a:pathLst>
            </a:custGeom>
            <a:grpFill/>
            <a:ln w="8027" cap="flat">
              <a:noFill/>
              <a:prstDash val="solid"/>
              <a:miter/>
            </a:ln>
          </p:spPr>
          <p:txBody>
            <a:bodyPr rtlCol="0" anchor="ctr"/>
            <a:lstStyle/>
            <a:p>
              <a:endParaRPr lang="zh-CN" altLang="en-US"/>
            </a:p>
          </p:txBody>
        </p:sp>
        <p:sp>
          <p:nvSpPr>
            <p:cNvPr id="80" name="任意多边形: 形状 79"/>
            <p:cNvSpPr/>
            <p:nvPr/>
          </p:nvSpPr>
          <p:spPr>
            <a:xfrm>
              <a:off x="4332428" y="-4710984"/>
              <a:ext cx="316159" cy="56213"/>
            </a:xfrm>
            <a:custGeom>
              <a:avLst/>
              <a:gdLst>
                <a:gd name="connsiteX0" fmla="*/ 288053 w 316159"/>
                <a:gd name="connsiteY0" fmla="*/ 0 h 56213"/>
                <a:gd name="connsiteX1" fmla="*/ 28107 w 316159"/>
                <a:gd name="connsiteY1" fmla="*/ 0 h 56213"/>
                <a:gd name="connsiteX2" fmla="*/ 0 w 316159"/>
                <a:gd name="connsiteY2" fmla="*/ 28107 h 56213"/>
                <a:gd name="connsiteX3" fmla="*/ 28107 w 316159"/>
                <a:gd name="connsiteY3" fmla="*/ 56213 h 56213"/>
                <a:gd name="connsiteX4" fmla="*/ 288053 w 316159"/>
                <a:gd name="connsiteY4" fmla="*/ 56213 h 56213"/>
                <a:gd name="connsiteX5" fmla="*/ 316159 w 316159"/>
                <a:gd name="connsiteY5" fmla="*/ 28107 h 56213"/>
                <a:gd name="connsiteX6" fmla="*/ 288053 w 316159"/>
                <a:gd name="connsiteY6" fmla="*/ 0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159" h="56213">
                  <a:moveTo>
                    <a:pt x="288053" y="0"/>
                  </a:moveTo>
                  <a:lnTo>
                    <a:pt x="28107" y="0"/>
                  </a:lnTo>
                  <a:cubicBezTo>
                    <a:pt x="12608" y="0"/>
                    <a:pt x="0" y="12608"/>
                    <a:pt x="0" y="28107"/>
                  </a:cubicBezTo>
                  <a:cubicBezTo>
                    <a:pt x="0" y="43605"/>
                    <a:pt x="12608" y="56213"/>
                    <a:pt x="28107" y="56213"/>
                  </a:cubicBezTo>
                  <a:lnTo>
                    <a:pt x="288053" y="56213"/>
                  </a:lnTo>
                  <a:cubicBezTo>
                    <a:pt x="303551" y="56213"/>
                    <a:pt x="316159" y="43605"/>
                    <a:pt x="316159" y="28107"/>
                  </a:cubicBezTo>
                  <a:cubicBezTo>
                    <a:pt x="316159" y="12608"/>
                    <a:pt x="303551" y="0"/>
                    <a:pt x="288053" y="0"/>
                  </a:cubicBezTo>
                  <a:close/>
                </a:path>
              </a:pathLst>
            </a:custGeom>
            <a:grpFill/>
            <a:ln w="8027" cap="flat">
              <a:noFill/>
              <a:prstDash val="solid"/>
              <a:miter/>
            </a:ln>
          </p:spPr>
          <p:txBody>
            <a:bodyPr rtlCol="0" anchor="ctr"/>
            <a:lstStyle/>
            <a:p>
              <a:endParaRPr lang="zh-CN" altLang="en-US"/>
            </a:p>
          </p:txBody>
        </p:sp>
        <p:sp>
          <p:nvSpPr>
            <p:cNvPr id="81" name="任意多边形: 形状 80"/>
            <p:cNvSpPr/>
            <p:nvPr/>
          </p:nvSpPr>
          <p:spPr>
            <a:xfrm>
              <a:off x="3511235" y="-4445979"/>
              <a:ext cx="316158" cy="56213"/>
            </a:xfrm>
            <a:custGeom>
              <a:avLst/>
              <a:gdLst>
                <a:gd name="connsiteX0" fmla="*/ 288052 w 316158"/>
                <a:gd name="connsiteY0" fmla="*/ 0 h 56213"/>
                <a:gd name="connsiteX1" fmla="*/ 28107 w 316158"/>
                <a:gd name="connsiteY1" fmla="*/ 0 h 56213"/>
                <a:gd name="connsiteX2" fmla="*/ 0 w 316158"/>
                <a:gd name="connsiteY2" fmla="*/ 28107 h 56213"/>
                <a:gd name="connsiteX3" fmla="*/ 28107 w 316158"/>
                <a:gd name="connsiteY3" fmla="*/ 56213 h 56213"/>
                <a:gd name="connsiteX4" fmla="*/ 288052 w 316158"/>
                <a:gd name="connsiteY4" fmla="*/ 56213 h 56213"/>
                <a:gd name="connsiteX5" fmla="*/ 316159 w 316158"/>
                <a:gd name="connsiteY5" fmla="*/ 28107 h 56213"/>
                <a:gd name="connsiteX6" fmla="*/ 288052 w 316158"/>
                <a:gd name="connsiteY6" fmla="*/ 0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158" h="56213">
                  <a:moveTo>
                    <a:pt x="288052" y="0"/>
                  </a:moveTo>
                  <a:lnTo>
                    <a:pt x="28107" y="0"/>
                  </a:lnTo>
                  <a:cubicBezTo>
                    <a:pt x="12607" y="0"/>
                    <a:pt x="0" y="12608"/>
                    <a:pt x="0" y="28107"/>
                  </a:cubicBezTo>
                  <a:cubicBezTo>
                    <a:pt x="0" y="43605"/>
                    <a:pt x="12607" y="56213"/>
                    <a:pt x="28107" y="56213"/>
                  </a:cubicBezTo>
                  <a:lnTo>
                    <a:pt x="288052" y="56213"/>
                  </a:lnTo>
                  <a:cubicBezTo>
                    <a:pt x="303551" y="56213"/>
                    <a:pt x="316159" y="43605"/>
                    <a:pt x="316159" y="28107"/>
                  </a:cubicBezTo>
                  <a:cubicBezTo>
                    <a:pt x="316159" y="12608"/>
                    <a:pt x="303631" y="0"/>
                    <a:pt x="288052" y="0"/>
                  </a:cubicBezTo>
                  <a:close/>
                </a:path>
              </a:pathLst>
            </a:custGeom>
            <a:grpFill/>
            <a:ln w="8027" cap="flat">
              <a:noFill/>
              <a:prstDash val="solid"/>
              <a:miter/>
            </a:ln>
          </p:spPr>
          <p:txBody>
            <a:bodyPr rtlCol="0" anchor="ctr"/>
            <a:lstStyle/>
            <a:p>
              <a:endParaRPr lang="zh-CN" altLang="en-US"/>
            </a:p>
          </p:txBody>
        </p:sp>
        <p:sp>
          <p:nvSpPr>
            <p:cNvPr id="82" name="任意多边形: 形状 81"/>
            <p:cNvSpPr/>
            <p:nvPr/>
          </p:nvSpPr>
          <p:spPr>
            <a:xfrm>
              <a:off x="3921832" y="-4445979"/>
              <a:ext cx="316158" cy="56213"/>
            </a:xfrm>
            <a:custGeom>
              <a:avLst/>
              <a:gdLst>
                <a:gd name="connsiteX0" fmla="*/ 288052 w 316158"/>
                <a:gd name="connsiteY0" fmla="*/ 0 h 56213"/>
                <a:gd name="connsiteX1" fmla="*/ 28107 w 316158"/>
                <a:gd name="connsiteY1" fmla="*/ 0 h 56213"/>
                <a:gd name="connsiteX2" fmla="*/ 0 w 316158"/>
                <a:gd name="connsiteY2" fmla="*/ 28107 h 56213"/>
                <a:gd name="connsiteX3" fmla="*/ 28107 w 316158"/>
                <a:gd name="connsiteY3" fmla="*/ 56213 h 56213"/>
                <a:gd name="connsiteX4" fmla="*/ 288052 w 316158"/>
                <a:gd name="connsiteY4" fmla="*/ 56213 h 56213"/>
                <a:gd name="connsiteX5" fmla="*/ 316159 w 316158"/>
                <a:gd name="connsiteY5" fmla="*/ 28107 h 56213"/>
                <a:gd name="connsiteX6" fmla="*/ 288052 w 316158"/>
                <a:gd name="connsiteY6" fmla="*/ 0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158" h="56213">
                  <a:moveTo>
                    <a:pt x="288052" y="0"/>
                  </a:moveTo>
                  <a:lnTo>
                    <a:pt x="28107" y="0"/>
                  </a:lnTo>
                  <a:cubicBezTo>
                    <a:pt x="12607" y="0"/>
                    <a:pt x="0" y="12608"/>
                    <a:pt x="0" y="28107"/>
                  </a:cubicBezTo>
                  <a:cubicBezTo>
                    <a:pt x="0" y="43605"/>
                    <a:pt x="12607" y="56213"/>
                    <a:pt x="28107" y="56213"/>
                  </a:cubicBezTo>
                  <a:lnTo>
                    <a:pt x="288052" y="56213"/>
                  </a:lnTo>
                  <a:cubicBezTo>
                    <a:pt x="303551" y="56213"/>
                    <a:pt x="316159" y="43605"/>
                    <a:pt x="316159" y="28107"/>
                  </a:cubicBezTo>
                  <a:cubicBezTo>
                    <a:pt x="316159" y="12608"/>
                    <a:pt x="303551" y="0"/>
                    <a:pt x="288052" y="0"/>
                  </a:cubicBezTo>
                  <a:close/>
                </a:path>
              </a:pathLst>
            </a:custGeom>
            <a:grpFill/>
            <a:ln w="8027" cap="flat">
              <a:noFill/>
              <a:prstDash val="solid"/>
              <a:miter/>
            </a:ln>
          </p:spPr>
          <p:txBody>
            <a:bodyPr rtlCol="0" anchor="ctr"/>
            <a:lstStyle/>
            <a:p>
              <a:endParaRPr lang="zh-CN" altLang="en-US"/>
            </a:p>
          </p:txBody>
        </p:sp>
        <p:sp>
          <p:nvSpPr>
            <p:cNvPr id="83" name="任意多边形: 形状 82"/>
            <p:cNvSpPr/>
            <p:nvPr/>
          </p:nvSpPr>
          <p:spPr>
            <a:xfrm>
              <a:off x="4332428" y="-4445979"/>
              <a:ext cx="316159" cy="56213"/>
            </a:xfrm>
            <a:custGeom>
              <a:avLst/>
              <a:gdLst>
                <a:gd name="connsiteX0" fmla="*/ 288053 w 316159"/>
                <a:gd name="connsiteY0" fmla="*/ 0 h 56213"/>
                <a:gd name="connsiteX1" fmla="*/ 28107 w 316159"/>
                <a:gd name="connsiteY1" fmla="*/ 0 h 56213"/>
                <a:gd name="connsiteX2" fmla="*/ 0 w 316159"/>
                <a:gd name="connsiteY2" fmla="*/ 28107 h 56213"/>
                <a:gd name="connsiteX3" fmla="*/ 28107 w 316159"/>
                <a:gd name="connsiteY3" fmla="*/ 56213 h 56213"/>
                <a:gd name="connsiteX4" fmla="*/ 288053 w 316159"/>
                <a:gd name="connsiteY4" fmla="*/ 56213 h 56213"/>
                <a:gd name="connsiteX5" fmla="*/ 316159 w 316159"/>
                <a:gd name="connsiteY5" fmla="*/ 28107 h 56213"/>
                <a:gd name="connsiteX6" fmla="*/ 288053 w 316159"/>
                <a:gd name="connsiteY6" fmla="*/ 0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159" h="56213">
                  <a:moveTo>
                    <a:pt x="288053" y="0"/>
                  </a:moveTo>
                  <a:lnTo>
                    <a:pt x="28107" y="0"/>
                  </a:lnTo>
                  <a:cubicBezTo>
                    <a:pt x="12608" y="0"/>
                    <a:pt x="0" y="12608"/>
                    <a:pt x="0" y="28107"/>
                  </a:cubicBezTo>
                  <a:cubicBezTo>
                    <a:pt x="0" y="43605"/>
                    <a:pt x="12608" y="56213"/>
                    <a:pt x="28107" y="56213"/>
                  </a:cubicBezTo>
                  <a:lnTo>
                    <a:pt x="288053" y="56213"/>
                  </a:lnTo>
                  <a:cubicBezTo>
                    <a:pt x="303551" y="56213"/>
                    <a:pt x="316159" y="43605"/>
                    <a:pt x="316159" y="28107"/>
                  </a:cubicBezTo>
                  <a:cubicBezTo>
                    <a:pt x="316159" y="12608"/>
                    <a:pt x="303551" y="0"/>
                    <a:pt x="288053" y="0"/>
                  </a:cubicBezTo>
                  <a:close/>
                </a:path>
              </a:pathLst>
            </a:custGeom>
            <a:grpFill/>
            <a:ln w="8027" cap="flat">
              <a:noFill/>
              <a:prstDash val="solid"/>
              <a:miter/>
            </a:ln>
          </p:spPr>
          <p:txBody>
            <a:bodyPr rtlCol="0" anchor="ctr"/>
            <a:lstStyle/>
            <a:p>
              <a:endParaRPr lang="zh-CN" altLang="en-US"/>
            </a:p>
          </p:txBody>
        </p:sp>
        <p:sp>
          <p:nvSpPr>
            <p:cNvPr id="84" name="任意多边形: 形状 83"/>
            <p:cNvSpPr/>
            <p:nvPr/>
          </p:nvSpPr>
          <p:spPr>
            <a:xfrm>
              <a:off x="3511235" y="-4189005"/>
              <a:ext cx="316158" cy="56213"/>
            </a:xfrm>
            <a:custGeom>
              <a:avLst/>
              <a:gdLst>
                <a:gd name="connsiteX0" fmla="*/ 288052 w 316158"/>
                <a:gd name="connsiteY0" fmla="*/ 0 h 56213"/>
                <a:gd name="connsiteX1" fmla="*/ 28107 w 316158"/>
                <a:gd name="connsiteY1" fmla="*/ 0 h 56213"/>
                <a:gd name="connsiteX2" fmla="*/ 0 w 316158"/>
                <a:gd name="connsiteY2" fmla="*/ 28107 h 56213"/>
                <a:gd name="connsiteX3" fmla="*/ 28107 w 316158"/>
                <a:gd name="connsiteY3" fmla="*/ 56213 h 56213"/>
                <a:gd name="connsiteX4" fmla="*/ 288052 w 316158"/>
                <a:gd name="connsiteY4" fmla="*/ 56213 h 56213"/>
                <a:gd name="connsiteX5" fmla="*/ 316159 w 316158"/>
                <a:gd name="connsiteY5" fmla="*/ 28107 h 56213"/>
                <a:gd name="connsiteX6" fmla="*/ 288052 w 316158"/>
                <a:gd name="connsiteY6" fmla="*/ 0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158" h="56213">
                  <a:moveTo>
                    <a:pt x="288052" y="0"/>
                  </a:moveTo>
                  <a:lnTo>
                    <a:pt x="28107" y="0"/>
                  </a:lnTo>
                  <a:cubicBezTo>
                    <a:pt x="12607" y="0"/>
                    <a:pt x="0" y="12608"/>
                    <a:pt x="0" y="28107"/>
                  </a:cubicBezTo>
                  <a:cubicBezTo>
                    <a:pt x="0" y="43605"/>
                    <a:pt x="12607" y="56213"/>
                    <a:pt x="28107" y="56213"/>
                  </a:cubicBezTo>
                  <a:lnTo>
                    <a:pt x="288052" y="56213"/>
                  </a:lnTo>
                  <a:cubicBezTo>
                    <a:pt x="303551" y="56213"/>
                    <a:pt x="316159" y="43605"/>
                    <a:pt x="316159" y="28107"/>
                  </a:cubicBezTo>
                  <a:cubicBezTo>
                    <a:pt x="316159" y="12608"/>
                    <a:pt x="303631" y="0"/>
                    <a:pt x="288052" y="0"/>
                  </a:cubicBezTo>
                  <a:close/>
                </a:path>
              </a:pathLst>
            </a:custGeom>
            <a:grpFill/>
            <a:ln w="8027" cap="flat">
              <a:noFill/>
              <a:prstDash val="solid"/>
              <a:miter/>
            </a:ln>
          </p:spPr>
          <p:txBody>
            <a:bodyPr rtlCol="0" anchor="ctr"/>
            <a:lstStyle/>
            <a:p>
              <a:endParaRPr lang="zh-CN" altLang="en-US"/>
            </a:p>
          </p:txBody>
        </p:sp>
        <p:sp>
          <p:nvSpPr>
            <p:cNvPr id="85" name="任意多边形: 形状 84"/>
            <p:cNvSpPr/>
            <p:nvPr/>
          </p:nvSpPr>
          <p:spPr>
            <a:xfrm>
              <a:off x="3921832" y="-4189005"/>
              <a:ext cx="316158" cy="56213"/>
            </a:xfrm>
            <a:custGeom>
              <a:avLst/>
              <a:gdLst>
                <a:gd name="connsiteX0" fmla="*/ 288052 w 316158"/>
                <a:gd name="connsiteY0" fmla="*/ 0 h 56213"/>
                <a:gd name="connsiteX1" fmla="*/ 28107 w 316158"/>
                <a:gd name="connsiteY1" fmla="*/ 0 h 56213"/>
                <a:gd name="connsiteX2" fmla="*/ 0 w 316158"/>
                <a:gd name="connsiteY2" fmla="*/ 28107 h 56213"/>
                <a:gd name="connsiteX3" fmla="*/ 28107 w 316158"/>
                <a:gd name="connsiteY3" fmla="*/ 56213 h 56213"/>
                <a:gd name="connsiteX4" fmla="*/ 288052 w 316158"/>
                <a:gd name="connsiteY4" fmla="*/ 56213 h 56213"/>
                <a:gd name="connsiteX5" fmla="*/ 316159 w 316158"/>
                <a:gd name="connsiteY5" fmla="*/ 28107 h 56213"/>
                <a:gd name="connsiteX6" fmla="*/ 288052 w 316158"/>
                <a:gd name="connsiteY6" fmla="*/ 0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158" h="56213">
                  <a:moveTo>
                    <a:pt x="288052" y="0"/>
                  </a:moveTo>
                  <a:lnTo>
                    <a:pt x="28107" y="0"/>
                  </a:lnTo>
                  <a:cubicBezTo>
                    <a:pt x="12607" y="0"/>
                    <a:pt x="0" y="12608"/>
                    <a:pt x="0" y="28107"/>
                  </a:cubicBezTo>
                  <a:cubicBezTo>
                    <a:pt x="0" y="43605"/>
                    <a:pt x="12607" y="56213"/>
                    <a:pt x="28107" y="56213"/>
                  </a:cubicBezTo>
                  <a:lnTo>
                    <a:pt x="288052" y="56213"/>
                  </a:lnTo>
                  <a:cubicBezTo>
                    <a:pt x="303551" y="56213"/>
                    <a:pt x="316159" y="43605"/>
                    <a:pt x="316159" y="28107"/>
                  </a:cubicBezTo>
                  <a:cubicBezTo>
                    <a:pt x="316159" y="12608"/>
                    <a:pt x="303551" y="0"/>
                    <a:pt x="288052" y="0"/>
                  </a:cubicBezTo>
                  <a:close/>
                </a:path>
              </a:pathLst>
            </a:custGeom>
            <a:grpFill/>
            <a:ln w="8027" cap="flat">
              <a:noFill/>
              <a:prstDash val="solid"/>
              <a:miter/>
            </a:ln>
          </p:spPr>
          <p:txBody>
            <a:bodyPr rtlCol="0" anchor="ctr"/>
            <a:lstStyle/>
            <a:p>
              <a:endParaRPr lang="zh-CN" altLang="en-US"/>
            </a:p>
          </p:txBody>
        </p:sp>
        <p:sp>
          <p:nvSpPr>
            <p:cNvPr id="86" name="任意多边形: 形状 85"/>
            <p:cNvSpPr/>
            <p:nvPr/>
          </p:nvSpPr>
          <p:spPr>
            <a:xfrm>
              <a:off x="4332428" y="-4189005"/>
              <a:ext cx="316159" cy="56213"/>
            </a:xfrm>
            <a:custGeom>
              <a:avLst/>
              <a:gdLst>
                <a:gd name="connsiteX0" fmla="*/ 288053 w 316159"/>
                <a:gd name="connsiteY0" fmla="*/ 0 h 56213"/>
                <a:gd name="connsiteX1" fmla="*/ 28107 w 316159"/>
                <a:gd name="connsiteY1" fmla="*/ 0 h 56213"/>
                <a:gd name="connsiteX2" fmla="*/ 0 w 316159"/>
                <a:gd name="connsiteY2" fmla="*/ 28107 h 56213"/>
                <a:gd name="connsiteX3" fmla="*/ 28107 w 316159"/>
                <a:gd name="connsiteY3" fmla="*/ 56213 h 56213"/>
                <a:gd name="connsiteX4" fmla="*/ 288053 w 316159"/>
                <a:gd name="connsiteY4" fmla="*/ 56213 h 56213"/>
                <a:gd name="connsiteX5" fmla="*/ 316159 w 316159"/>
                <a:gd name="connsiteY5" fmla="*/ 28107 h 56213"/>
                <a:gd name="connsiteX6" fmla="*/ 288053 w 316159"/>
                <a:gd name="connsiteY6" fmla="*/ 0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159" h="56213">
                  <a:moveTo>
                    <a:pt x="288053" y="0"/>
                  </a:moveTo>
                  <a:lnTo>
                    <a:pt x="28107" y="0"/>
                  </a:lnTo>
                  <a:cubicBezTo>
                    <a:pt x="12608" y="0"/>
                    <a:pt x="0" y="12608"/>
                    <a:pt x="0" y="28107"/>
                  </a:cubicBezTo>
                  <a:cubicBezTo>
                    <a:pt x="0" y="43605"/>
                    <a:pt x="12608" y="56213"/>
                    <a:pt x="28107" y="56213"/>
                  </a:cubicBezTo>
                  <a:lnTo>
                    <a:pt x="288053" y="56213"/>
                  </a:lnTo>
                  <a:cubicBezTo>
                    <a:pt x="303551" y="56213"/>
                    <a:pt x="316159" y="43605"/>
                    <a:pt x="316159" y="28107"/>
                  </a:cubicBezTo>
                  <a:cubicBezTo>
                    <a:pt x="316159" y="12608"/>
                    <a:pt x="303551" y="0"/>
                    <a:pt x="288053" y="0"/>
                  </a:cubicBezTo>
                  <a:close/>
                </a:path>
              </a:pathLst>
            </a:custGeom>
            <a:grpFill/>
            <a:ln w="8027" cap="flat">
              <a:noFill/>
              <a:prstDash val="solid"/>
              <a:miter/>
            </a:ln>
          </p:spPr>
          <p:txBody>
            <a:bodyPr rtlCol="0" anchor="ctr"/>
            <a:lstStyle/>
            <a:p>
              <a:endParaRPr lang="zh-CN" altLang="en-US"/>
            </a:p>
          </p:txBody>
        </p:sp>
      </p:grpSp>
      <p:grpSp>
        <p:nvGrpSpPr>
          <p:cNvPr id="87" name="图形 33"/>
          <p:cNvGrpSpPr/>
          <p:nvPr/>
        </p:nvGrpSpPr>
        <p:grpSpPr>
          <a:xfrm>
            <a:off x="4776739" y="4633543"/>
            <a:ext cx="223102" cy="237899"/>
            <a:chOff x="3335208" y="-5371649"/>
            <a:chExt cx="1485632" cy="1584165"/>
          </a:xfrm>
          <a:solidFill>
            <a:schemeClr val="bg1"/>
          </a:solidFill>
        </p:grpSpPr>
        <p:sp>
          <p:nvSpPr>
            <p:cNvPr id="88" name="任意多边形: 形状 87"/>
            <p:cNvSpPr/>
            <p:nvPr/>
          </p:nvSpPr>
          <p:spPr>
            <a:xfrm>
              <a:off x="3335208" y="-5371649"/>
              <a:ext cx="1485632" cy="1584165"/>
            </a:xfrm>
            <a:custGeom>
              <a:avLst/>
              <a:gdLst>
                <a:gd name="connsiteX0" fmla="*/ 1445882 w 1485632"/>
                <a:gd name="connsiteY0" fmla="*/ 74442 h 1584165"/>
                <a:gd name="connsiteX1" fmla="*/ 1052069 w 1485632"/>
                <a:gd name="connsiteY1" fmla="*/ 74442 h 1584165"/>
                <a:gd name="connsiteX2" fmla="*/ 1052069 w 1485632"/>
                <a:gd name="connsiteY2" fmla="*/ 28107 h 1584165"/>
                <a:gd name="connsiteX3" fmla="*/ 1023962 w 1485632"/>
                <a:gd name="connsiteY3" fmla="*/ 0 h 1584165"/>
                <a:gd name="connsiteX4" fmla="*/ 995856 w 1485632"/>
                <a:gd name="connsiteY4" fmla="*/ 28107 h 1584165"/>
                <a:gd name="connsiteX5" fmla="*/ 995856 w 1485632"/>
                <a:gd name="connsiteY5" fmla="*/ 74442 h 1584165"/>
                <a:gd name="connsiteX6" fmla="*/ 489938 w 1485632"/>
                <a:gd name="connsiteY6" fmla="*/ 74442 h 1584165"/>
                <a:gd name="connsiteX7" fmla="*/ 489938 w 1485632"/>
                <a:gd name="connsiteY7" fmla="*/ 28107 h 1584165"/>
                <a:gd name="connsiteX8" fmla="*/ 461831 w 1485632"/>
                <a:gd name="connsiteY8" fmla="*/ 0 h 1584165"/>
                <a:gd name="connsiteX9" fmla="*/ 433724 w 1485632"/>
                <a:gd name="connsiteY9" fmla="*/ 28107 h 1584165"/>
                <a:gd name="connsiteX10" fmla="*/ 433724 w 1485632"/>
                <a:gd name="connsiteY10" fmla="*/ 74442 h 1584165"/>
                <a:gd name="connsiteX11" fmla="*/ 43525 w 1485632"/>
                <a:gd name="connsiteY11" fmla="*/ 74442 h 1584165"/>
                <a:gd name="connsiteX12" fmla="*/ 0 w 1485632"/>
                <a:gd name="connsiteY12" fmla="*/ 121099 h 1584165"/>
                <a:gd name="connsiteX13" fmla="*/ 0 w 1485632"/>
                <a:gd name="connsiteY13" fmla="*/ 1541845 h 1584165"/>
                <a:gd name="connsiteX14" fmla="*/ 43525 w 1485632"/>
                <a:gd name="connsiteY14" fmla="*/ 1584166 h 1584165"/>
                <a:gd name="connsiteX15" fmla="*/ 1445802 w 1485632"/>
                <a:gd name="connsiteY15" fmla="*/ 1584166 h 1584165"/>
                <a:gd name="connsiteX16" fmla="*/ 1485632 w 1485632"/>
                <a:gd name="connsiteY16" fmla="*/ 1541845 h 1584165"/>
                <a:gd name="connsiteX17" fmla="*/ 1485632 w 1485632"/>
                <a:gd name="connsiteY17" fmla="*/ 121099 h 1584165"/>
                <a:gd name="connsiteX18" fmla="*/ 1445882 w 1485632"/>
                <a:gd name="connsiteY18" fmla="*/ 74442 h 1584165"/>
                <a:gd name="connsiteX19" fmla="*/ 433724 w 1485632"/>
                <a:gd name="connsiteY19" fmla="*/ 130655 h 1584165"/>
                <a:gd name="connsiteX20" fmla="*/ 433724 w 1485632"/>
                <a:gd name="connsiteY20" fmla="*/ 181970 h 1584165"/>
                <a:gd name="connsiteX21" fmla="*/ 461831 w 1485632"/>
                <a:gd name="connsiteY21" fmla="*/ 210076 h 1584165"/>
                <a:gd name="connsiteX22" fmla="*/ 489938 w 1485632"/>
                <a:gd name="connsiteY22" fmla="*/ 181970 h 1584165"/>
                <a:gd name="connsiteX23" fmla="*/ 489938 w 1485632"/>
                <a:gd name="connsiteY23" fmla="*/ 130655 h 1584165"/>
                <a:gd name="connsiteX24" fmla="*/ 995856 w 1485632"/>
                <a:gd name="connsiteY24" fmla="*/ 130655 h 1584165"/>
                <a:gd name="connsiteX25" fmla="*/ 995856 w 1485632"/>
                <a:gd name="connsiteY25" fmla="*/ 181970 h 1584165"/>
                <a:gd name="connsiteX26" fmla="*/ 1023962 w 1485632"/>
                <a:gd name="connsiteY26" fmla="*/ 210076 h 1584165"/>
                <a:gd name="connsiteX27" fmla="*/ 1052069 w 1485632"/>
                <a:gd name="connsiteY27" fmla="*/ 181970 h 1584165"/>
                <a:gd name="connsiteX28" fmla="*/ 1052069 w 1485632"/>
                <a:gd name="connsiteY28" fmla="*/ 130655 h 1584165"/>
                <a:gd name="connsiteX29" fmla="*/ 1429500 w 1485632"/>
                <a:gd name="connsiteY29" fmla="*/ 130655 h 1584165"/>
                <a:gd name="connsiteX30" fmla="*/ 1429500 w 1485632"/>
                <a:gd name="connsiteY30" fmla="*/ 355508 h 1584165"/>
                <a:gd name="connsiteX31" fmla="*/ 56293 w 1485632"/>
                <a:gd name="connsiteY31" fmla="*/ 355508 h 1584165"/>
                <a:gd name="connsiteX32" fmla="*/ 56293 w 1485632"/>
                <a:gd name="connsiteY32" fmla="*/ 130655 h 1584165"/>
                <a:gd name="connsiteX33" fmla="*/ 433724 w 1485632"/>
                <a:gd name="connsiteY33" fmla="*/ 130655 h 1584165"/>
                <a:gd name="connsiteX34" fmla="*/ 56293 w 1485632"/>
                <a:gd name="connsiteY34" fmla="*/ 1527952 h 1584165"/>
                <a:gd name="connsiteX35" fmla="*/ 56293 w 1485632"/>
                <a:gd name="connsiteY35" fmla="*/ 411721 h 1584165"/>
                <a:gd name="connsiteX36" fmla="*/ 1429500 w 1485632"/>
                <a:gd name="connsiteY36" fmla="*/ 411721 h 1584165"/>
                <a:gd name="connsiteX37" fmla="*/ 1429500 w 1485632"/>
                <a:gd name="connsiteY37" fmla="*/ 1527952 h 1584165"/>
                <a:gd name="connsiteX38" fmla="*/ 56293 w 1485632"/>
                <a:gd name="connsiteY38" fmla="*/ 1527952 h 1584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485632" h="1584165">
                  <a:moveTo>
                    <a:pt x="1445882" y="74442"/>
                  </a:moveTo>
                  <a:lnTo>
                    <a:pt x="1052069" y="74442"/>
                  </a:lnTo>
                  <a:lnTo>
                    <a:pt x="1052069" y="28107"/>
                  </a:lnTo>
                  <a:cubicBezTo>
                    <a:pt x="1052069" y="12608"/>
                    <a:pt x="1039461" y="0"/>
                    <a:pt x="1023962" y="0"/>
                  </a:cubicBezTo>
                  <a:cubicBezTo>
                    <a:pt x="1008463" y="0"/>
                    <a:pt x="995856" y="12608"/>
                    <a:pt x="995856" y="28107"/>
                  </a:cubicBezTo>
                  <a:lnTo>
                    <a:pt x="995856" y="74442"/>
                  </a:lnTo>
                  <a:lnTo>
                    <a:pt x="489938" y="74442"/>
                  </a:lnTo>
                  <a:lnTo>
                    <a:pt x="489938" y="28107"/>
                  </a:lnTo>
                  <a:cubicBezTo>
                    <a:pt x="489938" y="12608"/>
                    <a:pt x="477330" y="0"/>
                    <a:pt x="461831" y="0"/>
                  </a:cubicBezTo>
                  <a:cubicBezTo>
                    <a:pt x="446332" y="0"/>
                    <a:pt x="433724" y="12608"/>
                    <a:pt x="433724" y="28107"/>
                  </a:cubicBezTo>
                  <a:lnTo>
                    <a:pt x="433724" y="74442"/>
                  </a:lnTo>
                  <a:lnTo>
                    <a:pt x="43525" y="74442"/>
                  </a:lnTo>
                  <a:cubicBezTo>
                    <a:pt x="19193" y="74442"/>
                    <a:pt x="0" y="96767"/>
                    <a:pt x="0" y="121099"/>
                  </a:cubicBezTo>
                  <a:lnTo>
                    <a:pt x="0" y="1541845"/>
                  </a:lnTo>
                  <a:cubicBezTo>
                    <a:pt x="0" y="1566177"/>
                    <a:pt x="19112" y="1584166"/>
                    <a:pt x="43525" y="1584166"/>
                  </a:cubicBezTo>
                  <a:lnTo>
                    <a:pt x="1445802" y="1584166"/>
                  </a:lnTo>
                  <a:cubicBezTo>
                    <a:pt x="1470134" y="1584166"/>
                    <a:pt x="1485632" y="1566177"/>
                    <a:pt x="1485632" y="1541845"/>
                  </a:cubicBezTo>
                  <a:lnTo>
                    <a:pt x="1485632" y="121099"/>
                  </a:lnTo>
                  <a:cubicBezTo>
                    <a:pt x="1485713" y="96767"/>
                    <a:pt x="1470214" y="74442"/>
                    <a:pt x="1445882" y="74442"/>
                  </a:cubicBezTo>
                  <a:close/>
                  <a:moveTo>
                    <a:pt x="433724" y="130655"/>
                  </a:moveTo>
                  <a:lnTo>
                    <a:pt x="433724" y="181970"/>
                  </a:lnTo>
                  <a:cubicBezTo>
                    <a:pt x="433724" y="197469"/>
                    <a:pt x="446332" y="210076"/>
                    <a:pt x="461831" y="210076"/>
                  </a:cubicBezTo>
                  <a:cubicBezTo>
                    <a:pt x="477330" y="210076"/>
                    <a:pt x="489938" y="197469"/>
                    <a:pt x="489938" y="181970"/>
                  </a:cubicBezTo>
                  <a:lnTo>
                    <a:pt x="489938" y="130655"/>
                  </a:lnTo>
                  <a:lnTo>
                    <a:pt x="995856" y="130655"/>
                  </a:lnTo>
                  <a:lnTo>
                    <a:pt x="995856" y="181970"/>
                  </a:lnTo>
                  <a:cubicBezTo>
                    <a:pt x="995856" y="197469"/>
                    <a:pt x="1008463" y="210076"/>
                    <a:pt x="1023962" y="210076"/>
                  </a:cubicBezTo>
                  <a:cubicBezTo>
                    <a:pt x="1039461" y="210076"/>
                    <a:pt x="1052069" y="197469"/>
                    <a:pt x="1052069" y="181970"/>
                  </a:cubicBezTo>
                  <a:lnTo>
                    <a:pt x="1052069" y="130655"/>
                  </a:lnTo>
                  <a:lnTo>
                    <a:pt x="1429500" y="130655"/>
                  </a:lnTo>
                  <a:lnTo>
                    <a:pt x="1429500" y="355508"/>
                  </a:lnTo>
                  <a:lnTo>
                    <a:pt x="56293" y="355508"/>
                  </a:lnTo>
                  <a:lnTo>
                    <a:pt x="56293" y="130655"/>
                  </a:lnTo>
                  <a:lnTo>
                    <a:pt x="433724" y="130655"/>
                  </a:lnTo>
                  <a:close/>
                  <a:moveTo>
                    <a:pt x="56293" y="1527952"/>
                  </a:moveTo>
                  <a:lnTo>
                    <a:pt x="56293" y="411721"/>
                  </a:lnTo>
                  <a:lnTo>
                    <a:pt x="1429500" y="411721"/>
                  </a:lnTo>
                  <a:lnTo>
                    <a:pt x="1429500" y="1527952"/>
                  </a:lnTo>
                  <a:lnTo>
                    <a:pt x="56293" y="1527952"/>
                  </a:lnTo>
                  <a:close/>
                </a:path>
              </a:pathLst>
            </a:custGeom>
            <a:grpFill/>
            <a:ln w="8027" cap="flat">
              <a:noFill/>
              <a:prstDash val="solid"/>
              <a:miter/>
            </a:ln>
          </p:spPr>
          <p:txBody>
            <a:bodyPr rtlCol="0" anchor="ctr"/>
            <a:lstStyle/>
            <a:p>
              <a:endParaRPr lang="zh-CN" altLang="en-US"/>
            </a:p>
          </p:txBody>
        </p:sp>
        <p:sp>
          <p:nvSpPr>
            <p:cNvPr id="89" name="任意多边形: 形状 88"/>
            <p:cNvSpPr/>
            <p:nvPr/>
          </p:nvSpPr>
          <p:spPr>
            <a:xfrm>
              <a:off x="3511235" y="-4710984"/>
              <a:ext cx="316158" cy="56213"/>
            </a:xfrm>
            <a:custGeom>
              <a:avLst/>
              <a:gdLst>
                <a:gd name="connsiteX0" fmla="*/ 288052 w 316158"/>
                <a:gd name="connsiteY0" fmla="*/ 0 h 56213"/>
                <a:gd name="connsiteX1" fmla="*/ 28107 w 316158"/>
                <a:gd name="connsiteY1" fmla="*/ 0 h 56213"/>
                <a:gd name="connsiteX2" fmla="*/ 0 w 316158"/>
                <a:gd name="connsiteY2" fmla="*/ 28107 h 56213"/>
                <a:gd name="connsiteX3" fmla="*/ 28107 w 316158"/>
                <a:gd name="connsiteY3" fmla="*/ 56213 h 56213"/>
                <a:gd name="connsiteX4" fmla="*/ 288052 w 316158"/>
                <a:gd name="connsiteY4" fmla="*/ 56213 h 56213"/>
                <a:gd name="connsiteX5" fmla="*/ 316159 w 316158"/>
                <a:gd name="connsiteY5" fmla="*/ 28107 h 56213"/>
                <a:gd name="connsiteX6" fmla="*/ 288052 w 316158"/>
                <a:gd name="connsiteY6" fmla="*/ 0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158" h="56213">
                  <a:moveTo>
                    <a:pt x="288052" y="0"/>
                  </a:moveTo>
                  <a:lnTo>
                    <a:pt x="28107" y="0"/>
                  </a:lnTo>
                  <a:cubicBezTo>
                    <a:pt x="12607" y="0"/>
                    <a:pt x="0" y="12608"/>
                    <a:pt x="0" y="28107"/>
                  </a:cubicBezTo>
                  <a:cubicBezTo>
                    <a:pt x="0" y="43605"/>
                    <a:pt x="12607" y="56213"/>
                    <a:pt x="28107" y="56213"/>
                  </a:cubicBezTo>
                  <a:lnTo>
                    <a:pt x="288052" y="56213"/>
                  </a:lnTo>
                  <a:cubicBezTo>
                    <a:pt x="303551" y="56213"/>
                    <a:pt x="316159" y="43605"/>
                    <a:pt x="316159" y="28107"/>
                  </a:cubicBezTo>
                  <a:cubicBezTo>
                    <a:pt x="316159" y="12608"/>
                    <a:pt x="303631" y="0"/>
                    <a:pt x="288052" y="0"/>
                  </a:cubicBezTo>
                  <a:close/>
                </a:path>
              </a:pathLst>
            </a:custGeom>
            <a:grpFill/>
            <a:ln w="8027" cap="flat">
              <a:noFill/>
              <a:prstDash val="solid"/>
              <a:miter/>
            </a:ln>
          </p:spPr>
          <p:txBody>
            <a:bodyPr rtlCol="0" anchor="ctr"/>
            <a:lstStyle/>
            <a:p>
              <a:endParaRPr lang="zh-CN" altLang="en-US"/>
            </a:p>
          </p:txBody>
        </p:sp>
        <p:sp>
          <p:nvSpPr>
            <p:cNvPr id="90" name="任意多边形: 形状 89"/>
            <p:cNvSpPr/>
            <p:nvPr/>
          </p:nvSpPr>
          <p:spPr>
            <a:xfrm>
              <a:off x="3921832" y="-4710984"/>
              <a:ext cx="316158" cy="56213"/>
            </a:xfrm>
            <a:custGeom>
              <a:avLst/>
              <a:gdLst>
                <a:gd name="connsiteX0" fmla="*/ 288052 w 316158"/>
                <a:gd name="connsiteY0" fmla="*/ 0 h 56213"/>
                <a:gd name="connsiteX1" fmla="*/ 28107 w 316158"/>
                <a:gd name="connsiteY1" fmla="*/ 0 h 56213"/>
                <a:gd name="connsiteX2" fmla="*/ 0 w 316158"/>
                <a:gd name="connsiteY2" fmla="*/ 28107 h 56213"/>
                <a:gd name="connsiteX3" fmla="*/ 28107 w 316158"/>
                <a:gd name="connsiteY3" fmla="*/ 56213 h 56213"/>
                <a:gd name="connsiteX4" fmla="*/ 288052 w 316158"/>
                <a:gd name="connsiteY4" fmla="*/ 56213 h 56213"/>
                <a:gd name="connsiteX5" fmla="*/ 316159 w 316158"/>
                <a:gd name="connsiteY5" fmla="*/ 28107 h 56213"/>
                <a:gd name="connsiteX6" fmla="*/ 288052 w 316158"/>
                <a:gd name="connsiteY6" fmla="*/ 0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158" h="56213">
                  <a:moveTo>
                    <a:pt x="288052" y="0"/>
                  </a:moveTo>
                  <a:lnTo>
                    <a:pt x="28107" y="0"/>
                  </a:lnTo>
                  <a:cubicBezTo>
                    <a:pt x="12607" y="0"/>
                    <a:pt x="0" y="12608"/>
                    <a:pt x="0" y="28107"/>
                  </a:cubicBezTo>
                  <a:cubicBezTo>
                    <a:pt x="0" y="43605"/>
                    <a:pt x="12607" y="56213"/>
                    <a:pt x="28107" y="56213"/>
                  </a:cubicBezTo>
                  <a:lnTo>
                    <a:pt x="288052" y="56213"/>
                  </a:lnTo>
                  <a:cubicBezTo>
                    <a:pt x="303551" y="56213"/>
                    <a:pt x="316159" y="43605"/>
                    <a:pt x="316159" y="28107"/>
                  </a:cubicBezTo>
                  <a:cubicBezTo>
                    <a:pt x="316159" y="12608"/>
                    <a:pt x="303551" y="0"/>
                    <a:pt x="288052" y="0"/>
                  </a:cubicBezTo>
                  <a:close/>
                </a:path>
              </a:pathLst>
            </a:custGeom>
            <a:grpFill/>
            <a:ln w="8027" cap="flat">
              <a:noFill/>
              <a:prstDash val="solid"/>
              <a:miter/>
            </a:ln>
          </p:spPr>
          <p:txBody>
            <a:bodyPr rtlCol="0" anchor="ctr"/>
            <a:lstStyle/>
            <a:p>
              <a:endParaRPr lang="zh-CN" altLang="en-US"/>
            </a:p>
          </p:txBody>
        </p:sp>
        <p:sp>
          <p:nvSpPr>
            <p:cNvPr id="91" name="任意多边形: 形状 90"/>
            <p:cNvSpPr/>
            <p:nvPr/>
          </p:nvSpPr>
          <p:spPr>
            <a:xfrm>
              <a:off x="4332428" y="-4710984"/>
              <a:ext cx="316159" cy="56213"/>
            </a:xfrm>
            <a:custGeom>
              <a:avLst/>
              <a:gdLst>
                <a:gd name="connsiteX0" fmla="*/ 288053 w 316159"/>
                <a:gd name="connsiteY0" fmla="*/ 0 h 56213"/>
                <a:gd name="connsiteX1" fmla="*/ 28107 w 316159"/>
                <a:gd name="connsiteY1" fmla="*/ 0 h 56213"/>
                <a:gd name="connsiteX2" fmla="*/ 0 w 316159"/>
                <a:gd name="connsiteY2" fmla="*/ 28107 h 56213"/>
                <a:gd name="connsiteX3" fmla="*/ 28107 w 316159"/>
                <a:gd name="connsiteY3" fmla="*/ 56213 h 56213"/>
                <a:gd name="connsiteX4" fmla="*/ 288053 w 316159"/>
                <a:gd name="connsiteY4" fmla="*/ 56213 h 56213"/>
                <a:gd name="connsiteX5" fmla="*/ 316159 w 316159"/>
                <a:gd name="connsiteY5" fmla="*/ 28107 h 56213"/>
                <a:gd name="connsiteX6" fmla="*/ 288053 w 316159"/>
                <a:gd name="connsiteY6" fmla="*/ 0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159" h="56213">
                  <a:moveTo>
                    <a:pt x="288053" y="0"/>
                  </a:moveTo>
                  <a:lnTo>
                    <a:pt x="28107" y="0"/>
                  </a:lnTo>
                  <a:cubicBezTo>
                    <a:pt x="12608" y="0"/>
                    <a:pt x="0" y="12608"/>
                    <a:pt x="0" y="28107"/>
                  </a:cubicBezTo>
                  <a:cubicBezTo>
                    <a:pt x="0" y="43605"/>
                    <a:pt x="12608" y="56213"/>
                    <a:pt x="28107" y="56213"/>
                  </a:cubicBezTo>
                  <a:lnTo>
                    <a:pt x="288053" y="56213"/>
                  </a:lnTo>
                  <a:cubicBezTo>
                    <a:pt x="303551" y="56213"/>
                    <a:pt x="316159" y="43605"/>
                    <a:pt x="316159" y="28107"/>
                  </a:cubicBezTo>
                  <a:cubicBezTo>
                    <a:pt x="316159" y="12608"/>
                    <a:pt x="303551" y="0"/>
                    <a:pt x="288053" y="0"/>
                  </a:cubicBezTo>
                  <a:close/>
                </a:path>
              </a:pathLst>
            </a:custGeom>
            <a:grpFill/>
            <a:ln w="8027" cap="flat">
              <a:noFill/>
              <a:prstDash val="solid"/>
              <a:miter/>
            </a:ln>
          </p:spPr>
          <p:txBody>
            <a:bodyPr rtlCol="0" anchor="ctr"/>
            <a:lstStyle/>
            <a:p>
              <a:endParaRPr lang="zh-CN" altLang="en-US"/>
            </a:p>
          </p:txBody>
        </p:sp>
        <p:sp>
          <p:nvSpPr>
            <p:cNvPr id="92" name="任意多边形: 形状 91"/>
            <p:cNvSpPr/>
            <p:nvPr/>
          </p:nvSpPr>
          <p:spPr>
            <a:xfrm>
              <a:off x="3511235" y="-4445979"/>
              <a:ext cx="316158" cy="56213"/>
            </a:xfrm>
            <a:custGeom>
              <a:avLst/>
              <a:gdLst>
                <a:gd name="connsiteX0" fmla="*/ 288052 w 316158"/>
                <a:gd name="connsiteY0" fmla="*/ 0 h 56213"/>
                <a:gd name="connsiteX1" fmla="*/ 28107 w 316158"/>
                <a:gd name="connsiteY1" fmla="*/ 0 h 56213"/>
                <a:gd name="connsiteX2" fmla="*/ 0 w 316158"/>
                <a:gd name="connsiteY2" fmla="*/ 28107 h 56213"/>
                <a:gd name="connsiteX3" fmla="*/ 28107 w 316158"/>
                <a:gd name="connsiteY3" fmla="*/ 56213 h 56213"/>
                <a:gd name="connsiteX4" fmla="*/ 288052 w 316158"/>
                <a:gd name="connsiteY4" fmla="*/ 56213 h 56213"/>
                <a:gd name="connsiteX5" fmla="*/ 316159 w 316158"/>
                <a:gd name="connsiteY5" fmla="*/ 28107 h 56213"/>
                <a:gd name="connsiteX6" fmla="*/ 288052 w 316158"/>
                <a:gd name="connsiteY6" fmla="*/ 0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158" h="56213">
                  <a:moveTo>
                    <a:pt x="288052" y="0"/>
                  </a:moveTo>
                  <a:lnTo>
                    <a:pt x="28107" y="0"/>
                  </a:lnTo>
                  <a:cubicBezTo>
                    <a:pt x="12607" y="0"/>
                    <a:pt x="0" y="12608"/>
                    <a:pt x="0" y="28107"/>
                  </a:cubicBezTo>
                  <a:cubicBezTo>
                    <a:pt x="0" y="43605"/>
                    <a:pt x="12607" y="56213"/>
                    <a:pt x="28107" y="56213"/>
                  </a:cubicBezTo>
                  <a:lnTo>
                    <a:pt x="288052" y="56213"/>
                  </a:lnTo>
                  <a:cubicBezTo>
                    <a:pt x="303551" y="56213"/>
                    <a:pt x="316159" y="43605"/>
                    <a:pt x="316159" y="28107"/>
                  </a:cubicBezTo>
                  <a:cubicBezTo>
                    <a:pt x="316159" y="12608"/>
                    <a:pt x="303631" y="0"/>
                    <a:pt x="288052" y="0"/>
                  </a:cubicBezTo>
                  <a:close/>
                </a:path>
              </a:pathLst>
            </a:custGeom>
            <a:grpFill/>
            <a:ln w="8027" cap="flat">
              <a:noFill/>
              <a:prstDash val="solid"/>
              <a:miter/>
            </a:ln>
          </p:spPr>
          <p:txBody>
            <a:bodyPr rtlCol="0" anchor="ctr"/>
            <a:lstStyle/>
            <a:p>
              <a:endParaRPr lang="zh-CN" altLang="en-US"/>
            </a:p>
          </p:txBody>
        </p:sp>
        <p:sp>
          <p:nvSpPr>
            <p:cNvPr id="93" name="任意多边形: 形状 92"/>
            <p:cNvSpPr/>
            <p:nvPr/>
          </p:nvSpPr>
          <p:spPr>
            <a:xfrm>
              <a:off x="3921832" y="-4445979"/>
              <a:ext cx="316158" cy="56213"/>
            </a:xfrm>
            <a:custGeom>
              <a:avLst/>
              <a:gdLst>
                <a:gd name="connsiteX0" fmla="*/ 288052 w 316158"/>
                <a:gd name="connsiteY0" fmla="*/ 0 h 56213"/>
                <a:gd name="connsiteX1" fmla="*/ 28107 w 316158"/>
                <a:gd name="connsiteY1" fmla="*/ 0 h 56213"/>
                <a:gd name="connsiteX2" fmla="*/ 0 w 316158"/>
                <a:gd name="connsiteY2" fmla="*/ 28107 h 56213"/>
                <a:gd name="connsiteX3" fmla="*/ 28107 w 316158"/>
                <a:gd name="connsiteY3" fmla="*/ 56213 h 56213"/>
                <a:gd name="connsiteX4" fmla="*/ 288052 w 316158"/>
                <a:gd name="connsiteY4" fmla="*/ 56213 h 56213"/>
                <a:gd name="connsiteX5" fmla="*/ 316159 w 316158"/>
                <a:gd name="connsiteY5" fmla="*/ 28107 h 56213"/>
                <a:gd name="connsiteX6" fmla="*/ 288052 w 316158"/>
                <a:gd name="connsiteY6" fmla="*/ 0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158" h="56213">
                  <a:moveTo>
                    <a:pt x="288052" y="0"/>
                  </a:moveTo>
                  <a:lnTo>
                    <a:pt x="28107" y="0"/>
                  </a:lnTo>
                  <a:cubicBezTo>
                    <a:pt x="12607" y="0"/>
                    <a:pt x="0" y="12608"/>
                    <a:pt x="0" y="28107"/>
                  </a:cubicBezTo>
                  <a:cubicBezTo>
                    <a:pt x="0" y="43605"/>
                    <a:pt x="12607" y="56213"/>
                    <a:pt x="28107" y="56213"/>
                  </a:cubicBezTo>
                  <a:lnTo>
                    <a:pt x="288052" y="56213"/>
                  </a:lnTo>
                  <a:cubicBezTo>
                    <a:pt x="303551" y="56213"/>
                    <a:pt x="316159" y="43605"/>
                    <a:pt x="316159" y="28107"/>
                  </a:cubicBezTo>
                  <a:cubicBezTo>
                    <a:pt x="316159" y="12608"/>
                    <a:pt x="303551" y="0"/>
                    <a:pt x="288052" y="0"/>
                  </a:cubicBezTo>
                  <a:close/>
                </a:path>
              </a:pathLst>
            </a:custGeom>
            <a:grpFill/>
            <a:ln w="8027" cap="flat">
              <a:noFill/>
              <a:prstDash val="solid"/>
              <a:miter/>
            </a:ln>
          </p:spPr>
          <p:txBody>
            <a:bodyPr rtlCol="0" anchor="ctr"/>
            <a:lstStyle/>
            <a:p>
              <a:endParaRPr lang="zh-CN" altLang="en-US"/>
            </a:p>
          </p:txBody>
        </p:sp>
        <p:sp>
          <p:nvSpPr>
            <p:cNvPr id="94" name="任意多边形: 形状 93"/>
            <p:cNvSpPr/>
            <p:nvPr/>
          </p:nvSpPr>
          <p:spPr>
            <a:xfrm>
              <a:off x="4332428" y="-4445979"/>
              <a:ext cx="316159" cy="56213"/>
            </a:xfrm>
            <a:custGeom>
              <a:avLst/>
              <a:gdLst>
                <a:gd name="connsiteX0" fmla="*/ 288053 w 316159"/>
                <a:gd name="connsiteY0" fmla="*/ 0 h 56213"/>
                <a:gd name="connsiteX1" fmla="*/ 28107 w 316159"/>
                <a:gd name="connsiteY1" fmla="*/ 0 h 56213"/>
                <a:gd name="connsiteX2" fmla="*/ 0 w 316159"/>
                <a:gd name="connsiteY2" fmla="*/ 28107 h 56213"/>
                <a:gd name="connsiteX3" fmla="*/ 28107 w 316159"/>
                <a:gd name="connsiteY3" fmla="*/ 56213 h 56213"/>
                <a:gd name="connsiteX4" fmla="*/ 288053 w 316159"/>
                <a:gd name="connsiteY4" fmla="*/ 56213 h 56213"/>
                <a:gd name="connsiteX5" fmla="*/ 316159 w 316159"/>
                <a:gd name="connsiteY5" fmla="*/ 28107 h 56213"/>
                <a:gd name="connsiteX6" fmla="*/ 288053 w 316159"/>
                <a:gd name="connsiteY6" fmla="*/ 0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159" h="56213">
                  <a:moveTo>
                    <a:pt x="288053" y="0"/>
                  </a:moveTo>
                  <a:lnTo>
                    <a:pt x="28107" y="0"/>
                  </a:lnTo>
                  <a:cubicBezTo>
                    <a:pt x="12608" y="0"/>
                    <a:pt x="0" y="12608"/>
                    <a:pt x="0" y="28107"/>
                  </a:cubicBezTo>
                  <a:cubicBezTo>
                    <a:pt x="0" y="43605"/>
                    <a:pt x="12608" y="56213"/>
                    <a:pt x="28107" y="56213"/>
                  </a:cubicBezTo>
                  <a:lnTo>
                    <a:pt x="288053" y="56213"/>
                  </a:lnTo>
                  <a:cubicBezTo>
                    <a:pt x="303551" y="56213"/>
                    <a:pt x="316159" y="43605"/>
                    <a:pt x="316159" y="28107"/>
                  </a:cubicBezTo>
                  <a:cubicBezTo>
                    <a:pt x="316159" y="12608"/>
                    <a:pt x="303551" y="0"/>
                    <a:pt x="288053" y="0"/>
                  </a:cubicBezTo>
                  <a:close/>
                </a:path>
              </a:pathLst>
            </a:custGeom>
            <a:grpFill/>
            <a:ln w="8027" cap="flat">
              <a:noFill/>
              <a:prstDash val="solid"/>
              <a:miter/>
            </a:ln>
          </p:spPr>
          <p:txBody>
            <a:bodyPr rtlCol="0" anchor="ctr"/>
            <a:lstStyle/>
            <a:p>
              <a:endParaRPr lang="zh-CN" altLang="en-US"/>
            </a:p>
          </p:txBody>
        </p:sp>
        <p:sp>
          <p:nvSpPr>
            <p:cNvPr id="95" name="任意多边形: 形状 94"/>
            <p:cNvSpPr/>
            <p:nvPr/>
          </p:nvSpPr>
          <p:spPr>
            <a:xfrm>
              <a:off x="3511235" y="-4189005"/>
              <a:ext cx="316158" cy="56213"/>
            </a:xfrm>
            <a:custGeom>
              <a:avLst/>
              <a:gdLst>
                <a:gd name="connsiteX0" fmla="*/ 288052 w 316158"/>
                <a:gd name="connsiteY0" fmla="*/ 0 h 56213"/>
                <a:gd name="connsiteX1" fmla="*/ 28107 w 316158"/>
                <a:gd name="connsiteY1" fmla="*/ 0 h 56213"/>
                <a:gd name="connsiteX2" fmla="*/ 0 w 316158"/>
                <a:gd name="connsiteY2" fmla="*/ 28107 h 56213"/>
                <a:gd name="connsiteX3" fmla="*/ 28107 w 316158"/>
                <a:gd name="connsiteY3" fmla="*/ 56213 h 56213"/>
                <a:gd name="connsiteX4" fmla="*/ 288052 w 316158"/>
                <a:gd name="connsiteY4" fmla="*/ 56213 h 56213"/>
                <a:gd name="connsiteX5" fmla="*/ 316159 w 316158"/>
                <a:gd name="connsiteY5" fmla="*/ 28107 h 56213"/>
                <a:gd name="connsiteX6" fmla="*/ 288052 w 316158"/>
                <a:gd name="connsiteY6" fmla="*/ 0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158" h="56213">
                  <a:moveTo>
                    <a:pt x="288052" y="0"/>
                  </a:moveTo>
                  <a:lnTo>
                    <a:pt x="28107" y="0"/>
                  </a:lnTo>
                  <a:cubicBezTo>
                    <a:pt x="12607" y="0"/>
                    <a:pt x="0" y="12608"/>
                    <a:pt x="0" y="28107"/>
                  </a:cubicBezTo>
                  <a:cubicBezTo>
                    <a:pt x="0" y="43605"/>
                    <a:pt x="12607" y="56213"/>
                    <a:pt x="28107" y="56213"/>
                  </a:cubicBezTo>
                  <a:lnTo>
                    <a:pt x="288052" y="56213"/>
                  </a:lnTo>
                  <a:cubicBezTo>
                    <a:pt x="303551" y="56213"/>
                    <a:pt x="316159" y="43605"/>
                    <a:pt x="316159" y="28107"/>
                  </a:cubicBezTo>
                  <a:cubicBezTo>
                    <a:pt x="316159" y="12608"/>
                    <a:pt x="303631" y="0"/>
                    <a:pt x="288052" y="0"/>
                  </a:cubicBezTo>
                  <a:close/>
                </a:path>
              </a:pathLst>
            </a:custGeom>
            <a:grpFill/>
            <a:ln w="8027" cap="flat">
              <a:noFill/>
              <a:prstDash val="solid"/>
              <a:miter/>
            </a:ln>
          </p:spPr>
          <p:txBody>
            <a:bodyPr rtlCol="0" anchor="ctr"/>
            <a:lstStyle/>
            <a:p>
              <a:endParaRPr lang="zh-CN" altLang="en-US"/>
            </a:p>
          </p:txBody>
        </p:sp>
        <p:sp>
          <p:nvSpPr>
            <p:cNvPr id="96" name="任意多边形: 形状 95"/>
            <p:cNvSpPr/>
            <p:nvPr/>
          </p:nvSpPr>
          <p:spPr>
            <a:xfrm>
              <a:off x="3921832" y="-4189005"/>
              <a:ext cx="316158" cy="56213"/>
            </a:xfrm>
            <a:custGeom>
              <a:avLst/>
              <a:gdLst>
                <a:gd name="connsiteX0" fmla="*/ 288052 w 316158"/>
                <a:gd name="connsiteY0" fmla="*/ 0 h 56213"/>
                <a:gd name="connsiteX1" fmla="*/ 28107 w 316158"/>
                <a:gd name="connsiteY1" fmla="*/ 0 h 56213"/>
                <a:gd name="connsiteX2" fmla="*/ 0 w 316158"/>
                <a:gd name="connsiteY2" fmla="*/ 28107 h 56213"/>
                <a:gd name="connsiteX3" fmla="*/ 28107 w 316158"/>
                <a:gd name="connsiteY3" fmla="*/ 56213 h 56213"/>
                <a:gd name="connsiteX4" fmla="*/ 288052 w 316158"/>
                <a:gd name="connsiteY4" fmla="*/ 56213 h 56213"/>
                <a:gd name="connsiteX5" fmla="*/ 316159 w 316158"/>
                <a:gd name="connsiteY5" fmla="*/ 28107 h 56213"/>
                <a:gd name="connsiteX6" fmla="*/ 288052 w 316158"/>
                <a:gd name="connsiteY6" fmla="*/ 0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158" h="56213">
                  <a:moveTo>
                    <a:pt x="288052" y="0"/>
                  </a:moveTo>
                  <a:lnTo>
                    <a:pt x="28107" y="0"/>
                  </a:lnTo>
                  <a:cubicBezTo>
                    <a:pt x="12607" y="0"/>
                    <a:pt x="0" y="12608"/>
                    <a:pt x="0" y="28107"/>
                  </a:cubicBezTo>
                  <a:cubicBezTo>
                    <a:pt x="0" y="43605"/>
                    <a:pt x="12607" y="56213"/>
                    <a:pt x="28107" y="56213"/>
                  </a:cubicBezTo>
                  <a:lnTo>
                    <a:pt x="288052" y="56213"/>
                  </a:lnTo>
                  <a:cubicBezTo>
                    <a:pt x="303551" y="56213"/>
                    <a:pt x="316159" y="43605"/>
                    <a:pt x="316159" y="28107"/>
                  </a:cubicBezTo>
                  <a:cubicBezTo>
                    <a:pt x="316159" y="12608"/>
                    <a:pt x="303551" y="0"/>
                    <a:pt x="288052" y="0"/>
                  </a:cubicBezTo>
                  <a:close/>
                </a:path>
              </a:pathLst>
            </a:custGeom>
            <a:grpFill/>
            <a:ln w="8027" cap="flat">
              <a:noFill/>
              <a:prstDash val="solid"/>
              <a:miter/>
            </a:ln>
          </p:spPr>
          <p:txBody>
            <a:bodyPr rtlCol="0" anchor="ctr"/>
            <a:lstStyle/>
            <a:p>
              <a:endParaRPr lang="zh-CN" altLang="en-US"/>
            </a:p>
          </p:txBody>
        </p:sp>
        <p:sp>
          <p:nvSpPr>
            <p:cNvPr id="97" name="任意多边形: 形状 96"/>
            <p:cNvSpPr/>
            <p:nvPr/>
          </p:nvSpPr>
          <p:spPr>
            <a:xfrm>
              <a:off x="4332428" y="-4189005"/>
              <a:ext cx="316159" cy="56213"/>
            </a:xfrm>
            <a:custGeom>
              <a:avLst/>
              <a:gdLst>
                <a:gd name="connsiteX0" fmla="*/ 288053 w 316159"/>
                <a:gd name="connsiteY0" fmla="*/ 0 h 56213"/>
                <a:gd name="connsiteX1" fmla="*/ 28107 w 316159"/>
                <a:gd name="connsiteY1" fmla="*/ 0 h 56213"/>
                <a:gd name="connsiteX2" fmla="*/ 0 w 316159"/>
                <a:gd name="connsiteY2" fmla="*/ 28107 h 56213"/>
                <a:gd name="connsiteX3" fmla="*/ 28107 w 316159"/>
                <a:gd name="connsiteY3" fmla="*/ 56213 h 56213"/>
                <a:gd name="connsiteX4" fmla="*/ 288053 w 316159"/>
                <a:gd name="connsiteY4" fmla="*/ 56213 h 56213"/>
                <a:gd name="connsiteX5" fmla="*/ 316159 w 316159"/>
                <a:gd name="connsiteY5" fmla="*/ 28107 h 56213"/>
                <a:gd name="connsiteX6" fmla="*/ 288053 w 316159"/>
                <a:gd name="connsiteY6" fmla="*/ 0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159" h="56213">
                  <a:moveTo>
                    <a:pt x="288053" y="0"/>
                  </a:moveTo>
                  <a:lnTo>
                    <a:pt x="28107" y="0"/>
                  </a:lnTo>
                  <a:cubicBezTo>
                    <a:pt x="12608" y="0"/>
                    <a:pt x="0" y="12608"/>
                    <a:pt x="0" y="28107"/>
                  </a:cubicBezTo>
                  <a:cubicBezTo>
                    <a:pt x="0" y="43605"/>
                    <a:pt x="12608" y="56213"/>
                    <a:pt x="28107" y="56213"/>
                  </a:cubicBezTo>
                  <a:lnTo>
                    <a:pt x="288053" y="56213"/>
                  </a:lnTo>
                  <a:cubicBezTo>
                    <a:pt x="303551" y="56213"/>
                    <a:pt x="316159" y="43605"/>
                    <a:pt x="316159" y="28107"/>
                  </a:cubicBezTo>
                  <a:cubicBezTo>
                    <a:pt x="316159" y="12608"/>
                    <a:pt x="303551" y="0"/>
                    <a:pt x="288053" y="0"/>
                  </a:cubicBezTo>
                  <a:close/>
                </a:path>
              </a:pathLst>
            </a:custGeom>
            <a:grpFill/>
            <a:ln w="8027" cap="flat">
              <a:noFill/>
              <a:prstDash val="solid"/>
              <a:miter/>
            </a:ln>
          </p:spPr>
          <p:txBody>
            <a:bodyPr rtlCol="0" anchor="ctr"/>
            <a:lstStyle/>
            <a:p>
              <a:endParaRPr lang="zh-CN" altLang="en-US"/>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119398" y="459852"/>
            <a:ext cx="2646878" cy="584775"/>
          </a:xfrm>
          <a:prstGeom prst="rect">
            <a:avLst/>
          </a:prstGeom>
          <a:noFill/>
        </p:spPr>
        <p:txBody>
          <a:bodyPr wrap="none" rtlCol="0">
            <a:noAutofit/>
          </a:bodyPr>
          <a:lstStyle/>
          <a:p>
            <a:r>
              <a:rPr lang="zh-CN" altLang="en-US" sz="3200">
                <a:gradFill>
                  <a:gsLst>
                    <a:gs pos="0">
                      <a:schemeClr val="accent1">
                        <a:lumMod val="60000"/>
                        <a:lumOff val="40000"/>
                      </a:schemeClr>
                    </a:gs>
                    <a:gs pos="80000">
                      <a:schemeClr val="accent1"/>
                    </a:gs>
                  </a:gsLst>
                  <a:lin ang="2400000" scaled="0"/>
                </a:gradFill>
                <a:latin typeface="+mj-ea"/>
                <a:ea typeface="+mj-ea"/>
              </a:rPr>
              <a:t>医疗科研成果</a:t>
            </a:r>
          </a:p>
        </p:txBody>
      </p:sp>
      <p:pic>
        <p:nvPicPr>
          <p:cNvPr id="41" name="图片 40"/>
          <p:cNvPicPr/>
          <p:nvPr/>
        </p:nvPicPr>
        <p:blipFill>
          <a:blip r:embed="rId3" cstate="screen">
            <a:extLst>
              <a:ext uri="{28A0092B-C50C-407E-A947-70E740481C1C}">
                <a14:useLocalDpi xmlns:a14="http://schemas.microsoft.com/office/drawing/2010/main"/>
              </a:ext>
            </a:extLst>
          </a:blip>
          <a:srcRect/>
          <a:stretch>
            <a:fillRect/>
          </a:stretch>
        </p:blipFill>
        <p:spPr>
          <a:xfrm>
            <a:off x="6800850" y="0"/>
            <a:ext cx="5391150" cy="6858000"/>
          </a:xfrm>
          <a:prstGeom prst="rect">
            <a:avLst/>
          </a:prstGeom>
          <a:effectLst/>
        </p:spPr>
      </p:pic>
      <p:sp>
        <p:nvSpPr>
          <p:cNvPr id="54" name="矩形 53"/>
          <p:cNvSpPr/>
          <p:nvPr/>
        </p:nvSpPr>
        <p:spPr>
          <a:xfrm>
            <a:off x="691722" y="1714673"/>
            <a:ext cx="7129462" cy="4521027"/>
          </a:xfrm>
          <a:prstGeom prst="rect">
            <a:avLst/>
          </a:prstGeom>
          <a:solidFill>
            <a:schemeClr val="bg1"/>
          </a:solidFill>
          <a:ln>
            <a:gradFill>
              <a:gsLst>
                <a:gs pos="0">
                  <a:schemeClr val="accent1">
                    <a:lumMod val="20000"/>
                    <a:lumOff val="80000"/>
                  </a:schemeClr>
                </a:gs>
                <a:gs pos="100000">
                  <a:schemeClr val="accent1"/>
                </a:gs>
              </a:gsLst>
              <a:lin ang="2700000" scaled="0"/>
            </a:gradFill>
          </a:ln>
          <a:effectLst>
            <a:outerShdw blurRad="190500" dist="63500" dir="2700000"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endParaRPr>
          </a:p>
        </p:txBody>
      </p:sp>
      <p:cxnSp>
        <p:nvCxnSpPr>
          <p:cNvPr id="56" name="直接连接符 55"/>
          <p:cNvCxnSpPr/>
          <p:nvPr/>
        </p:nvCxnSpPr>
        <p:spPr>
          <a:xfrm>
            <a:off x="1225848" y="3975186"/>
            <a:ext cx="6061211" cy="0"/>
          </a:xfrm>
          <a:prstGeom prst="line">
            <a:avLst/>
          </a:prstGeom>
          <a:ln w="1270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a:off x="2100408" y="2688611"/>
            <a:ext cx="3928917"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a:off x="1998927" y="4590940"/>
            <a:ext cx="4097073"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1115600" y="2312988"/>
            <a:ext cx="740060" cy="740060"/>
            <a:chOff x="1225848" y="2404946"/>
            <a:chExt cx="740060" cy="740060"/>
          </a:xfrm>
        </p:grpSpPr>
        <p:sp>
          <p:nvSpPr>
            <p:cNvPr id="107" name="椭圆 106"/>
            <p:cNvSpPr/>
            <p:nvPr/>
          </p:nvSpPr>
          <p:spPr>
            <a:xfrm>
              <a:off x="1225848" y="2404946"/>
              <a:ext cx="740060" cy="740060"/>
            </a:xfrm>
            <a:prstGeom prst="ellipse">
              <a:avLst/>
            </a:prstGeom>
            <a:solidFill>
              <a:schemeClr val="accent2">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8" name="椭圆 107"/>
            <p:cNvSpPr/>
            <p:nvPr/>
          </p:nvSpPr>
          <p:spPr>
            <a:xfrm>
              <a:off x="1285356" y="2464455"/>
              <a:ext cx="621044" cy="621042"/>
            </a:xfrm>
            <a:prstGeom prst="ellipse">
              <a:avLst/>
            </a:prstGeom>
            <a:solidFill>
              <a:schemeClr val="accent2"/>
            </a:solidFill>
            <a:ln>
              <a:noFill/>
            </a:ln>
            <a:effectLst>
              <a:outerShdw blurRad="203200" dist="63500" dir="2700000" sx="88000" sy="88000" algn="t" rotWithShape="0">
                <a:schemeClr val="accent2">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1400" dirty="0">
                <a:solidFill>
                  <a:schemeClr val="accent1">
                    <a:lumMod val="50000"/>
                  </a:schemeClr>
                </a:solidFill>
              </a:endParaRPr>
            </a:p>
          </p:txBody>
        </p:sp>
      </p:grpSp>
      <p:sp>
        <p:nvSpPr>
          <p:cNvPr id="113" name="文本框 112"/>
          <p:cNvSpPr txBox="1"/>
          <p:nvPr/>
        </p:nvSpPr>
        <p:spPr>
          <a:xfrm>
            <a:off x="1998927" y="2233622"/>
            <a:ext cx="2031325" cy="461665"/>
          </a:xfrm>
          <a:prstGeom prst="rect">
            <a:avLst/>
          </a:prstGeom>
          <a:noFill/>
        </p:spPr>
        <p:txBody>
          <a:bodyPr wrap="none">
            <a:noAutofit/>
          </a:bodyPr>
          <a:lstStyle/>
          <a:p>
            <a:r>
              <a:rPr lang="zh-CN" altLang="en-US" sz="2400">
                <a:solidFill>
                  <a:schemeClr val="accent1"/>
                </a:solidFill>
                <a:latin typeface="+mj-ea"/>
                <a:ea typeface="+mj-ea"/>
              </a:rPr>
              <a:t>强化医疗管理</a:t>
            </a:r>
          </a:p>
        </p:txBody>
      </p:sp>
      <p:sp>
        <p:nvSpPr>
          <p:cNvPr id="114" name="文本框 113"/>
          <p:cNvSpPr txBox="1"/>
          <p:nvPr/>
        </p:nvSpPr>
        <p:spPr>
          <a:xfrm>
            <a:off x="1998927" y="2711533"/>
            <a:ext cx="5482475" cy="1060931"/>
          </a:xfrm>
          <a:prstGeom prst="rect">
            <a:avLst/>
          </a:prstGeom>
          <a:noFill/>
        </p:spPr>
        <p:txBody>
          <a:bodyPr wrap="square">
            <a:noAutofit/>
          </a:bodyPr>
          <a:lstStyle/>
          <a:p>
            <a:pPr>
              <a:lnSpc>
                <a:spcPct val="120000"/>
              </a:lnSpc>
            </a:pPr>
            <a:r>
              <a:rPr lang="zh-CN" altLang="en-US"/>
              <a:t>根据等级医院评审标准，建立健全了“层次分明、职责清晰、功能到位”的医疗质量管理组织，对专业委员会的人员组成进行了调整和补充</a:t>
            </a:r>
          </a:p>
        </p:txBody>
      </p:sp>
      <p:sp>
        <p:nvSpPr>
          <p:cNvPr id="115" name="文本框 114"/>
          <p:cNvSpPr txBox="1"/>
          <p:nvPr/>
        </p:nvSpPr>
        <p:spPr>
          <a:xfrm>
            <a:off x="1906400" y="4129707"/>
            <a:ext cx="2646878" cy="461665"/>
          </a:xfrm>
          <a:prstGeom prst="rect">
            <a:avLst/>
          </a:prstGeom>
          <a:noFill/>
        </p:spPr>
        <p:txBody>
          <a:bodyPr wrap="none">
            <a:noAutofit/>
          </a:bodyPr>
          <a:lstStyle>
            <a:defPPr>
              <a:defRPr lang="zh-CN"/>
            </a:defPPr>
            <a:lvl1pPr>
              <a:defRPr sz="2400">
                <a:solidFill>
                  <a:schemeClr val="accent1"/>
                </a:solidFill>
              </a:defRPr>
            </a:lvl1pPr>
          </a:lstStyle>
          <a:p>
            <a:r>
              <a:rPr lang="zh-CN" altLang="en-US">
                <a:latin typeface="+mj-ea"/>
                <a:ea typeface="+mj-ea"/>
              </a:rPr>
              <a:t>加强护理质量控制</a:t>
            </a:r>
          </a:p>
        </p:txBody>
      </p:sp>
      <p:sp>
        <p:nvSpPr>
          <p:cNvPr id="116" name="文本框 115"/>
          <p:cNvSpPr txBox="1"/>
          <p:nvPr/>
        </p:nvSpPr>
        <p:spPr>
          <a:xfrm>
            <a:off x="1906400" y="4604460"/>
            <a:ext cx="5575002" cy="1393330"/>
          </a:xfrm>
          <a:prstGeom prst="rect">
            <a:avLst/>
          </a:prstGeom>
          <a:noFill/>
        </p:spPr>
        <p:txBody>
          <a:bodyPr wrap="square">
            <a:noAutofit/>
          </a:bodyPr>
          <a:lstStyle>
            <a:defPPr>
              <a:defRPr lang="zh-CN"/>
            </a:defPPr>
            <a:lvl1pPr>
              <a:lnSpc>
                <a:spcPct val="120000"/>
              </a:lnSpc>
            </a:lvl1pPr>
          </a:lstStyle>
          <a:p>
            <a:r>
              <a:rPr lang="zh-CN" altLang="en-US"/>
              <a:t>一是完善了护理管理体系，加强了8个护理质控小组的检查力度，实行护士长夜查房制，对质量检查情况进行书面反馈、分析、提出改进措施并跟踪落实作为下次质控的重点，保证护理质量的安全。</a:t>
            </a:r>
          </a:p>
        </p:txBody>
      </p:sp>
      <p:grpSp>
        <p:nvGrpSpPr>
          <p:cNvPr id="117" name="组合 116"/>
          <p:cNvGrpSpPr/>
          <p:nvPr/>
        </p:nvGrpSpPr>
        <p:grpSpPr>
          <a:xfrm>
            <a:off x="1115600" y="4129707"/>
            <a:ext cx="740060" cy="740060"/>
            <a:chOff x="1225848" y="2404946"/>
            <a:chExt cx="740060" cy="740060"/>
          </a:xfrm>
        </p:grpSpPr>
        <p:sp>
          <p:nvSpPr>
            <p:cNvPr id="118" name="椭圆 117"/>
            <p:cNvSpPr/>
            <p:nvPr/>
          </p:nvSpPr>
          <p:spPr>
            <a:xfrm>
              <a:off x="1225848" y="2404946"/>
              <a:ext cx="740060" cy="740060"/>
            </a:xfrm>
            <a:prstGeom prst="ellipse">
              <a:avLst/>
            </a:prstGeom>
            <a:solidFill>
              <a:schemeClr val="accent2">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9" name="椭圆 118"/>
            <p:cNvSpPr/>
            <p:nvPr/>
          </p:nvSpPr>
          <p:spPr>
            <a:xfrm>
              <a:off x="1285356" y="2464455"/>
              <a:ext cx="621044" cy="621042"/>
            </a:xfrm>
            <a:prstGeom prst="ellipse">
              <a:avLst/>
            </a:prstGeom>
            <a:solidFill>
              <a:schemeClr val="accent2"/>
            </a:solidFill>
            <a:ln>
              <a:noFill/>
            </a:ln>
            <a:effectLst>
              <a:outerShdw blurRad="203200" dist="63500" dir="2700000" sx="88000" sy="88000" algn="t" rotWithShape="0">
                <a:schemeClr val="accent2">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1400" dirty="0">
                <a:solidFill>
                  <a:schemeClr val="accent1">
                    <a:lumMod val="50000"/>
                  </a:schemeClr>
                </a:solidFill>
              </a:endParaRPr>
            </a:p>
          </p:txBody>
        </p:sp>
      </p:grpSp>
      <p:grpSp>
        <p:nvGrpSpPr>
          <p:cNvPr id="120" name="图形 33"/>
          <p:cNvGrpSpPr/>
          <p:nvPr/>
        </p:nvGrpSpPr>
        <p:grpSpPr>
          <a:xfrm>
            <a:off x="1348186" y="2536458"/>
            <a:ext cx="274889" cy="293121"/>
            <a:chOff x="3335208" y="-5371649"/>
            <a:chExt cx="1485632" cy="1584165"/>
          </a:xfrm>
          <a:solidFill>
            <a:schemeClr val="bg1"/>
          </a:solidFill>
        </p:grpSpPr>
        <p:sp>
          <p:nvSpPr>
            <p:cNvPr id="121" name="任意多边形: 形状 120"/>
            <p:cNvSpPr/>
            <p:nvPr/>
          </p:nvSpPr>
          <p:spPr>
            <a:xfrm>
              <a:off x="3335208" y="-5371649"/>
              <a:ext cx="1485632" cy="1584165"/>
            </a:xfrm>
            <a:custGeom>
              <a:avLst/>
              <a:gdLst>
                <a:gd name="connsiteX0" fmla="*/ 1445882 w 1485632"/>
                <a:gd name="connsiteY0" fmla="*/ 74442 h 1584165"/>
                <a:gd name="connsiteX1" fmla="*/ 1052069 w 1485632"/>
                <a:gd name="connsiteY1" fmla="*/ 74442 h 1584165"/>
                <a:gd name="connsiteX2" fmla="*/ 1052069 w 1485632"/>
                <a:gd name="connsiteY2" fmla="*/ 28107 h 1584165"/>
                <a:gd name="connsiteX3" fmla="*/ 1023962 w 1485632"/>
                <a:gd name="connsiteY3" fmla="*/ 0 h 1584165"/>
                <a:gd name="connsiteX4" fmla="*/ 995856 w 1485632"/>
                <a:gd name="connsiteY4" fmla="*/ 28107 h 1584165"/>
                <a:gd name="connsiteX5" fmla="*/ 995856 w 1485632"/>
                <a:gd name="connsiteY5" fmla="*/ 74442 h 1584165"/>
                <a:gd name="connsiteX6" fmla="*/ 489938 w 1485632"/>
                <a:gd name="connsiteY6" fmla="*/ 74442 h 1584165"/>
                <a:gd name="connsiteX7" fmla="*/ 489938 w 1485632"/>
                <a:gd name="connsiteY7" fmla="*/ 28107 h 1584165"/>
                <a:gd name="connsiteX8" fmla="*/ 461831 w 1485632"/>
                <a:gd name="connsiteY8" fmla="*/ 0 h 1584165"/>
                <a:gd name="connsiteX9" fmla="*/ 433724 w 1485632"/>
                <a:gd name="connsiteY9" fmla="*/ 28107 h 1584165"/>
                <a:gd name="connsiteX10" fmla="*/ 433724 w 1485632"/>
                <a:gd name="connsiteY10" fmla="*/ 74442 h 1584165"/>
                <a:gd name="connsiteX11" fmla="*/ 43525 w 1485632"/>
                <a:gd name="connsiteY11" fmla="*/ 74442 h 1584165"/>
                <a:gd name="connsiteX12" fmla="*/ 0 w 1485632"/>
                <a:gd name="connsiteY12" fmla="*/ 121099 h 1584165"/>
                <a:gd name="connsiteX13" fmla="*/ 0 w 1485632"/>
                <a:gd name="connsiteY13" fmla="*/ 1541845 h 1584165"/>
                <a:gd name="connsiteX14" fmla="*/ 43525 w 1485632"/>
                <a:gd name="connsiteY14" fmla="*/ 1584166 h 1584165"/>
                <a:gd name="connsiteX15" fmla="*/ 1445802 w 1485632"/>
                <a:gd name="connsiteY15" fmla="*/ 1584166 h 1584165"/>
                <a:gd name="connsiteX16" fmla="*/ 1485632 w 1485632"/>
                <a:gd name="connsiteY16" fmla="*/ 1541845 h 1584165"/>
                <a:gd name="connsiteX17" fmla="*/ 1485632 w 1485632"/>
                <a:gd name="connsiteY17" fmla="*/ 121099 h 1584165"/>
                <a:gd name="connsiteX18" fmla="*/ 1445882 w 1485632"/>
                <a:gd name="connsiteY18" fmla="*/ 74442 h 1584165"/>
                <a:gd name="connsiteX19" fmla="*/ 433724 w 1485632"/>
                <a:gd name="connsiteY19" fmla="*/ 130655 h 1584165"/>
                <a:gd name="connsiteX20" fmla="*/ 433724 w 1485632"/>
                <a:gd name="connsiteY20" fmla="*/ 181970 h 1584165"/>
                <a:gd name="connsiteX21" fmla="*/ 461831 w 1485632"/>
                <a:gd name="connsiteY21" fmla="*/ 210076 h 1584165"/>
                <a:gd name="connsiteX22" fmla="*/ 489938 w 1485632"/>
                <a:gd name="connsiteY22" fmla="*/ 181970 h 1584165"/>
                <a:gd name="connsiteX23" fmla="*/ 489938 w 1485632"/>
                <a:gd name="connsiteY23" fmla="*/ 130655 h 1584165"/>
                <a:gd name="connsiteX24" fmla="*/ 995856 w 1485632"/>
                <a:gd name="connsiteY24" fmla="*/ 130655 h 1584165"/>
                <a:gd name="connsiteX25" fmla="*/ 995856 w 1485632"/>
                <a:gd name="connsiteY25" fmla="*/ 181970 h 1584165"/>
                <a:gd name="connsiteX26" fmla="*/ 1023962 w 1485632"/>
                <a:gd name="connsiteY26" fmla="*/ 210076 h 1584165"/>
                <a:gd name="connsiteX27" fmla="*/ 1052069 w 1485632"/>
                <a:gd name="connsiteY27" fmla="*/ 181970 h 1584165"/>
                <a:gd name="connsiteX28" fmla="*/ 1052069 w 1485632"/>
                <a:gd name="connsiteY28" fmla="*/ 130655 h 1584165"/>
                <a:gd name="connsiteX29" fmla="*/ 1429500 w 1485632"/>
                <a:gd name="connsiteY29" fmla="*/ 130655 h 1584165"/>
                <a:gd name="connsiteX30" fmla="*/ 1429500 w 1485632"/>
                <a:gd name="connsiteY30" fmla="*/ 355508 h 1584165"/>
                <a:gd name="connsiteX31" fmla="*/ 56293 w 1485632"/>
                <a:gd name="connsiteY31" fmla="*/ 355508 h 1584165"/>
                <a:gd name="connsiteX32" fmla="*/ 56293 w 1485632"/>
                <a:gd name="connsiteY32" fmla="*/ 130655 h 1584165"/>
                <a:gd name="connsiteX33" fmla="*/ 433724 w 1485632"/>
                <a:gd name="connsiteY33" fmla="*/ 130655 h 1584165"/>
                <a:gd name="connsiteX34" fmla="*/ 56293 w 1485632"/>
                <a:gd name="connsiteY34" fmla="*/ 1527952 h 1584165"/>
                <a:gd name="connsiteX35" fmla="*/ 56293 w 1485632"/>
                <a:gd name="connsiteY35" fmla="*/ 411721 h 1584165"/>
                <a:gd name="connsiteX36" fmla="*/ 1429500 w 1485632"/>
                <a:gd name="connsiteY36" fmla="*/ 411721 h 1584165"/>
                <a:gd name="connsiteX37" fmla="*/ 1429500 w 1485632"/>
                <a:gd name="connsiteY37" fmla="*/ 1527952 h 1584165"/>
                <a:gd name="connsiteX38" fmla="*/ 56293 w 1485632"/>
                <a:gd name="connsiteY38" fmla="*/ 1527952 h 1584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485632" h="1584165">
                  <a:moveTo>
                    <a:pt x="1445882" y="74442"/>
                  </a:moveTo>
                  <a:lnTo>
                    <a:pt x="1052069" y="74442"/>
                  </a:lnTo>
                  <a:lnTo>
                    <a:pt x="1052069" y="28107"/>
                  </a:lnTo>
                  <a:cubicBezTo>
                    <a:pt x="1052069" y="12608"/>
                    <a:pt x="1039461" y="0"/>
                    <a:pt x="1023962" y="0"/>
                  </a:cubicBezTo>
                  <a:cubicBezTo>
                    <a:pt x="1008463" y="0"/>
                    <a:pt x="995856" y="12608"/>
                    <a:pt x="995856" y="28107"/>
                  </a:cubicBezTo>
                  <a:lnTo>
                    <a:pt x="995856" y="74442"/>
                  </a:lnTo>
                  <a:lnTo>
                    <a:pt x="489938" y="74442"/>
                  </a:lnTo>
                  <a:lnTo>
                    <a:pt x="489938" y="28107"/>
                  </a:lnTo>
                  <a:cubicBezTo>
                    <a:pt x="489938" y="12608"/>
                    <a:pt x="477330" y="0"/>
                    <a:pt x="461831" y="0"/>
                  </a:cubicBezTo>
                  <a:cubicBezTo>
                    <a:pt x="446332" y="0"/>
                    <a:pt x="433724" y="12608"/>
                    <a:pt x="433724" y="28107"/>
                  </a:cubicBezTo>
                  <a:lnTo>
                    <a:pt x="433724" y="74442"/>
                  </a:lnTo>
                  <a:lnTo>
                    <a:pt x="43525" y="74442"/>
                  </a:lnTo>
                  <a:cubicBezTo>
                    <a:pt x="19193" y="74442"/>
                    <a:pt x="0" y="96767"/>
                    <a:pt x="0" y="121099"/>
                  </a:cubicBezTo>
                  <a:lnTo>
                    <a:pt x="0" y="1541845"/>
                  </a:lnTo>
                  <a:cubicBezTo>
                    <a:pt x="0" y="1566177"/>
                    <a:pt x="19112" y="1584166"/>
                    <a:pt x="43525" y="1584166"/>
                  </a:cubicBezTo>
                  <a:lnTo>
                    <a:pt x="1445802" y="1584166"/>
                  </a:lnTo>
                  <a:cubicBezTo>
                    <a:pt x="1470134" y="1584166"/>
                    <a:pt x="1485632" y="1566177"/>
                    <a:pt x="1485632" y="1541845"/>
                  </a:cubicBezTo>
                  <a:lnTo>
                    <a:pt x="1485632" y="121099"/>
                  </a:lnTo>
                  <a:cubicBezTo>
                    <a:pt x="1485713" y="96767"/>
                    <a:pt x="1470214" y="74442"/>
                    <a:pt x="1445882" y="74442"/>
                  </a:cubicBezTo>
                  <a:close/>
                  <a:moveTo>
                    <a:pt x="433724" y="130655"/>
                  </a:moveTo>
                  <a:lnTo>
                    <a:pt x="433724" y="181970"/>
                  </a:lnTo>
                  <a:cubicBezTo>
                    <a:pt x="433724" y="197469"/>
                    <a:pt x="446332" y="210076"/>
                    <a:pt x="461831" y="210076"/>
                  </a:cubicBezTo>
                  <a:cubicBezTo>
                    <a:pt x="477330" y="210076"/>
                    <a:pt x="489938" y="197469"/>
                    <a:pt x="489938" y="181970"/>
                  </a:cubicBezTo>
                  <a:lnTo>
                    <a:pt x="489938" y="130655"/>
                  </a:lnTo>
                  <a:lnTo>
                    <a:pt x="995856" y="130655"/>
                  </a:lnTo>
                  <a:lnTo>
                    <a:pt x="995856" y="181970"/>
                  </a:lnTo>
                  <a:cubicBezTo>
                    <a:pt x="995856" y="197469"/>
                    <a:pt x="1008463" y="210076"/>
                    <a:pt x="1023962" y="210076"/>
                  </a:cubicBezTo>
                  <a:cubicBezTo>
                    <a:pt x="1039461" y="210076"/>
                    <a:pt x="1052069" y="197469"/>
                    <a:pt x="1052069" y="181970"/>
                  </a:cubicBezTo>
                  <a:lnTo>
                    <a:pt x="1052069" y="130655"/>
                  </a:lnTo>
                  <a:lnTo>
                    <a:pt x="1429500" y="130655"/>
                  </a:lnTo>
                  <a:lnTo>
                    <a:pt x="1429500" y="355508"/>
                  </a:lnTo>
                  <a:lnTo>
                    <a:pt x="56293" y="355508"/>
                  </a:lnTo>
                  <a:lnTo>
                    <a:pt x="56293" y="130655"/>
                  </a:lnTo>
                  <a:lnTo>
                    <a:pt x="433724" y="130655"/>
                  </a:lnTo>
                  <a:close/>
                  <a:moveTo>
                    <a:pt x="56293" y="1527952"/>
                  </a:moveTo>
                  <a:lnTo>
                    <a:pt x="56293" y="411721"/>
                  </a:lnTo>
                  <a:lnTo>
                    <a:pt x="1429500" y="411721"/>
                  </a:lnTo>
                  <a:lnTo>
                    <a:pt x="1429500" y="1527952"/>
                  </a:lnTo>
                  <a:lnTo>
                    <a:pt x="56293" y="1527952"/>
                  </a:lnTo>
                  <a:close/>
                </a:path>
              </a:pathLst>
            </a:custGeom>
            <a:grpFill/>
            <a:ln w="8027" cap="flat">
              <a:noFill/>
              <a:prstDash val="solid"/>
              <a:miter/>
            </a:ln>
          </p:spPr>
          <p:txBody>
            <a:bodyPr rtlCol="0" anchor="ctr"/>
            <a:lstStyle/>
            <a:p>
              <a:endParaRPr lang="zh-CN" altLang="en-US"/>
            </a:p>
          </p:txBody>
        </p:sp>
        <p:sp>
          <p:nvSpPr>
            <p:cNvPr id="122" name="任意多边形: 形状 121"/>
            <p:cNvSpPr/>
            <p:nvPr/>
          </p:nvSpPr>
          <p:spPr>
            <a:xfrm>
              <a:off x="3511235" y="-4710984"/>
              <a:ext cx="316158" cy="56213"/>
            </a:xfrm>
            <a:custGeom>
              <a:avLst/>
              <a:gdLst>
                <a:gd name="connsiteX0" fmla="*/ 288052 w 316158"/>
                <a:gd name="connsiteY0" fmla="*/ 0 h 56213"/>
                <a:gd name="connsiteX1" fmla="*/ 28107 w 316158"/>
                <a:gd name="connsiteY1" fmla="*/ 0 h 56213"/>
                <a:gd name="connsiteX2" fmla="*/ 0 w 316158"/>
                <a:gd name="connsiteY2" fmla="*/ 28107 h 56213"/>
                <a:gd name="connsiteX3" fmla="*/ 28107 w 316158"/>
                <a:gd name="connsiteY3" fmla="*/ 56213 h 56213"/>
                <a:gd name="connsiteX4" fmla="*/ 288052 w 316158"/>
                <a:gd name="connsiteY4" fmla="*/ 56213 h 56213"/>
                <a:gd name="connsiteX5" fmla="*/ 316159 w 316158"/>
                <a:gd name="connsiteY5" fmla="*/ 28107 h 56213"/>
                <a:gd name="connsiteX6" fmla="*/ 288052 w 316158"/>
                <a:gd name="connsiteY6" fmla="*/ 0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158" h="56213">
                  <a:moveTo>
                    <a:pt x="288052" y="0"/>
                  </a:moveTo>
                  <a:lnTo>
                    <a:pt x="28107" y="0"/>
                  </a:lnTo>
                  <a:cubicBezTo>
                    <a:pt x="12607" y="0"/>
                    <a:pt x="0" y="12608"/>
                    <a:pt x="0" y="28107"/>
                  </a:cubicBezTo>
                  <a:cubicBezTo>
                    <a:pt x="0" y="43605"/>
                    <a:pt x="12607" y="56213"/>
                    <a:pt x="28107" y="56213"/>
                  </a:cubicBezTo>
                  <a:lnTo>
                    <a:pt x="288052" y="56213"/>
                  </a:lnTo>
                  <a:cubicBezTo>
                    <a:pt x="303551" y="56213"/>
                    <a:pt x="316159" y="43605"/>
                    <a:pt x="316159" y="28107"/>
                  </a:cubicBezTo>
                  <a:cubicBezTo>
                    <a:pt x="316159" y="12608"/>
                    <a:pt x="303631" y="0"/>
                    <a:pt x="288052" y="0"/>
                  </a:cubicBezTo>
                  <a:close/>
                </a:path>
              </a:pathLst>
            </a:custGeom>
            <a:grpFill/>
            <a:ln w="8027" cap="flat">
              <a:noFill/>
              <a:prstDash val="solid"/>
              <a:miter/>
            </a:ln>
          </p:spPr>
          <p:txBody>
            <a:bodyPr rtlCol="0" anchor="ctr"/>
            <a:lstStyle/>
            <a:p>
              <a:endParaRPr lang="zh-CN" altLang="en-US"/>
            </a:p>
          </p:txBody>
        </p:sp>
        <p:sp>
          <p:nvSpPr>
            <p:cNvPr id="123" name="任意多边形: 形状 122"/>
            <p:cNvSpPr/>
            <p:nvPr/>
          </p:nvSpPr>
          <p:spPr>
            <a:xfrm>
              <a:off x="3921832" y="-4710984"/>
              <a:ext cx="316158" cy="56213"/>
            </a:xfrm>
            <a:custGeom>
              <a:avLst/>
              <a:gdLst>
                <a:gd name="connsiteX0" fmla="*/ 288052 w 316158"/>
                <a:gd name="connsiteY0" fmla="*/ 0 h 56213"/>
                <a:gd name="connsiteX1" fmla="*/ 28107 w 316158"/>
                <a:gd name="connsiteY1" fmla="*/ 0 h 56213"/>
                <a:gd name="connsiteX2" fmla="*/ 0 w 316158"/>
                <a:gd name="connsiteY2" fmla="*/ 28107 h 56213"/>
                <a:gd name="connsiteX3" fmla="*/ 28107 w 316158"/>
                <a:gd name="connsiteY3" fmla="*/ 56213 h 56213"/>
                <a:gd name="connsiteX4" fmla="*/ 288052 w 316158"/>
                <a:gd name="connsiteY4" fmla="*/ 56213 h 56213"/>
                <a:gd name="connsiteX5" fmla="*/ 316159 w 316158"/>
                <a:gd name="connsiteY5" fmla="*/ 28107 h 56213"/>
                <a:gd name="connsiteX6" fmla="*/ 288052 w 316158"/>
                <a:gd name="connsiteY6" fmla="*/ 0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158" h="56213">
                  <a:moveTo>
                    <a:pt x="288052" y="0"/>
                  </a:moveTo>
                  <a:lnTo>
                    <a:pt x="28107" y="0"/>
                  </a:lnTo>
                  <a:cubicBezTo>
                    <a:pt x="12607" y="0"/>
                    <a:pt x="0" y="12608"/>
                    <a:pt x="0" y="28107"/>
                  </a:cubicBezTo>
                  <a:cubicBezTo>
                    <a:pt x="0" y="43605"/>
                    <a:pt x="12607" y="56213"/>
                    <a:pt x="28107" y="56213"/>
                  </a:cubicBezTo>
                  <a:lnTo>
                    <a:pt x="288052" y="56213"/>
                  </a:lnTo>
                  <a:cubicBezTo>
                    <a:pt x="303551" y="56213"/>
                    <a:pt x="316159" y="43605"/>
                    <a:pt x="316159" y="28107"/>
                  </a:cubicBezTo>
                  <a:cubicBezTo>
                    <a:pt x="316159" y="12608"/>
                    <a:pt x="303551" y="0"/>
                    <a:pt x="288052" y="0"/>
                  </a:cubicBezTo>
                  <a:close/>
                </a:path>
              </a:pathLst>
            </a:custGeom>
            <a:grpFill/>
            <a:ln w="8027" cap="flat">
              <a:noFill/>
              <a:prstDash val="solid"/>
              <a:miter/>
            </a:ln>
          </p:spPr>
          <p:txBody>
            <a:bodyPr rtlCol="0" anchor="ctr"/>
            <a:lstStyle/>
            <a:p>
              <a:endParaRPr lang="zh-CN" altLang="en-US"/>
            </a:p>
          </p:txBody>
        </p:sp>
        <p:sp>
          <p:nvSpPr>
            <p:cNvPr id="124" name="任意多边形: 形状 123"/>
            <p:cNvSpPr/>
            <p:nvPr/>
          </p:nvSpPr>
          <p:spPr>
            <a:xfrm>
              <a:off x="4332428" y="-4710984"/>
              <a:ext cx="316159" cy="56213"/>
            </a:xfrm>
            <a:custGeom>
              <a:avLst/>
              <a:gdLst>
                <a:gd name="connsiteX0" fmla="*/ 288053 w 316159"/>
                <a:gd name="connsiteY0" fmla="*/ 0 h 56213"/>
                <a:gd name="connsiteX1" fmla="*/ 28107 w 316159"/>
                <a:gd name="connsiteY1" fmla="*/ 0 h 56213"/>
                <a:gd name="connsiteX2" fmla="*/ 0 w 316159"/>
                <a:gd name="connsiteY2" fmla="*/ 28107 h 56213"/>
                <a:gd name="connsiteX3" fmla="*/ 28107 w 316159"/>
                <a:gd name="connsiteY3" fmla="*/ 56213 h 56213"/>
                <a:gd name="connsiteX4" fmla="*/ 288053 w 316159"/>
                <a:gd name="connsiteY4" fmla="*/ 56213 h 56213"/>
                <a:gd name="connsiteX5" fmla="*/ 316159 w 316159"/>
                <a:gd name="connsiteY5" fmla="*/ 28107 h 56213"/>
                <a:gd name="connsiteX6" fmla="*/ 288053 w 316159"/>
                <a:gd name="connsiteY6" fmla="*/ 0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159" h="56213">
                  <a:moveTo>
                    <a:pt x="288053" y="0"/>
                  </a:moveTo>
                  <a:lnTo>
                    <a:pt x="28107" y="0"/>
                  </a:lnTo>
                  <a:cubicBezTo>
                    <a:pt x="12608" y="0"/>
                    <a:pt x="0" y="12608"/>
                    <a:pt x="0" y="28107"/>
                  </a:cubicBezTo>
                  <a:cubicBezTo>
                    <a:pt x="0" y="43605"/>
                    <a:pt x="12608" y="56213"/>
                    <a:pt x="28107" y="56213"/>
                  </a:cubicBezTo>
                  <a:lnTo>
                    <a:pt x="288053" y="56213"/>
                  </a:lnTo>
                  <a:cubicBezTo>
                    <a:pt x="303551" y="56213"/>
                    <a:pt x="316159" y="43605"/>
                    <a:pt x="316159" y="28107"/>
                  </a:cubicBezTo>
                  <a:cubicBezTo>
                    <a:pt x="316159" y="12608"/>
                    <a:pt x="303551" y="0"/>
                    <a:pt x="288053" y="0"/>
                  </a:cubicBezTo>
                  <a:close/>
                </a:path>
              </a:pathLst>
            </a:custGeom>
            <a:grpFill/>
            <a:ln w="8027" cap="flat">
              <a:noFill/>
              <a:prstDash val="solid"/>
              <a:miter/>
            </a:ln>
          </p:spPr>
          <p:txBody>
            <a:bodyPr rtlCol="0" anchor="ctr"/>
            <a:lstStyle/>
            <a:p>
              <a:endParaRPr lang="zh-CN" altLang="en-US"/>
            </a:p>
          </p:txBody>
        </p:sp>
        <p:sp>
          <p:nvSpPr>
            <p:cNvPr id="125" name="任意多边形: 形状 124"/>
            <p:cNvSpPr/>
            <p:nvPr/>
          </p:nvSpPr>
          <p:spPr>
            <a:xfrm>
              <a:off x="3511235" y="-4445979"/>
              <a:ext cx="316158" cy="56213"/>
            </a:xfrm>
            <a:custGeom>
              <a:avLst/>
              <a:gdLst>
                <a:gd name="connsiteX0" fmla="*/ 288052 w 316158"/>
                <a:gd name="connsiteY0" fmla="*/ 0 h 56213"/>
                <a:gd name="connsiteX1" fmla="*/ 28107 w 316158"/>
                <a:gd name="connsiteY1" fmla="*/ 0 h 56213"/>
                <a:gd name="connsiteX2" fmla="*/ 0 w 316158"/>
                <a:gd name="connsiteY2" fmla="*/ 28107 h 56213"/>
                <a:gd name="connsiteX3" fmla="*/ 28107 w 316158"/>
                <a:gd name="connsiteY3" fmla="*/ 56213 h 56213"/>
                <a:gd name="connsiteX4" fmla="*/ 288052 w 316158"/>
                <a:gd name="connsiteY4" fmla="*/ 56213 h 56213"/>
                <a:gd name="connsiteX5" fmla="*/ 316159 w 316158"/>
                <a:gd name="connsiteY5" fmla="*/ 28107 h 56213"/>
                <a:gd name="connsiteX6" fmla="*/ 288052 w 316158"/>
                <a:gd name="connsiteY6" fmla="*/ 0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158" h="56213">
                  <a:moveTo>
                    <a:pt x="288052" y="0"/>
                  </a:moveTo>
                  <a:lnTo>
                    <a:pt x="28107" y="0"/>
                  </a:lnTo>
                  <a:cubicBezTo>
                    <a:pt x="12607" y="0"/>
                    <a:pt x="0" y="12608"/>
                    <a:pt x="0" y="28107"/>
                  </a:cubicBezTo>
                  <a:cubicBezTo>
                    <a:pt x="0" y="43605"/>
                    <a:pt x="12607" y="56213"/>
                    <a:pt x="28107" y="56213"/>
                  </a:cubicBezTo>
                  <a:lnTo>
                    <a:pt x="288052" y="56213"/>
                  </a:lnTo>
                  <a:cubicBezTo>
                    <a:pt x="303551" y="56213"/>
                    <a:pt x="316159" y="43605"/>
                    <a:pt x="316159" y="28107"/>
                  </a:cubicBezTo>
                  <a:cubicBezTo>
                    <a:pt x="316159" y="12608"/>
                    <a:pt x="303631" y="0"/>
                    <a:pt x="288052" y="0"/>
                  </a:cubicBezTo>
                  <a:close/>
                </a:path>
              </a:pathLst>
            </a:custGeom>
            <a:grpFill/>
            <a:ln w="8027" cap="flat">
              <a:noFill/>
              <a:prstDash val="solid"/>
              <a:miter/>
            </a:ln>
          </p:spPr>
          <p:txBody>
            <a:bodyPr rtlCol="0" anchor="ctr"/>
            <a:lstStyle/>
            <a:p>
              <a:endParaRPr lang="zh-CN" altLang="en-US"/>
            </a:p>
          </p:txBody>
        </p:sp>
        <p:sp>
          <p:nvSpPr>
            <p:cNvPr id="126" name="任意多边形: 形状 125"/>
            <p:cNvSpPr/>
            <p:nvPr/>
          </p:nvSpPr>
          <p:spPr>
            <a:xfrm>
              <a:off x="3921832" y="-4445979"/>
              <a:ext cx="316158" cy="56213"/>
            </a:xfrm>
            <a:custGeom>
              <a:avLst/>
              <a:gdLst>
                <a:gd name="connsiteX0" fmla="*/ 288052 w 316158"/>
                <a:gd name="connsiteY0" fmla="*/ 0 h 56213"/>
                <a:gd name="connsiteX1" fmla="*/ 28107 w 316158"/>
                <a:gd name="connsiteY1" fmla="*/ 0 h 56213"/>
                <a:gd name="connsiteX2" fmla="*/ 0 w 316158"/>
                <a:gd name="connsiteY2" fmla="*/ 28107 h 56213"/>
                <a:gd name="connsiteX3" fmla="*/ 28107 w 316158"/>
                <a:gd name="connsiteY3" fmla="*/ 56213 h 56213"/>
                <a:gd name="connsiteX4" fmla="*/ 288052 w 316158"/>
                <a:gd name="connsiteY4" fmla="*/ 56213 h 56213"/>
                <a:gd name="connsiteX5" fmla="*/ 316159 w 316158"/>
                <a:gd name="connsiteY5" fmla="*/ 28107 h 56213"/>
                <a:gd name="connsiteX6" fmla="*/ 288052 w 316158"/>
                <a:gd name="connsiteY6" fmla="*/ 0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158" h="56213">
                  <a:moveTo>
                    <a:pt x="288052" y="0"/>
                  </a:moveTo>
                  <a:lnTo>
                    <a:pt x="28107" y="0"/>
                  </a:lnTo>
                  <a:cubicBezTo>
                    <a:pt x="12607" y="0"/>
                    <a:pt x="0" y="12608"/>
                    <a:pt x="0" y="28107"/>
                  </a:cubicBezTo>
                  <a:cubicBezTo>
                    <a:pt x="0" y="43605"/>
                    <a:pt x="12607" y="56213"/>
                    <a:pt x="28107" y="56213"/>
                  </a:cubicBezTo>
                  <a:lnTo>
                    <a:pt x="288052" y="56213"/>
                  </a:lnTo>
                  <a:cubicBezTo>
                    <a:pt x="303551" y="56213"/>
                    <a:pt x="316159" y="43605"/>
                    <a:pt x="316159" y="28107"/>
                  </a:cubicBezTo>
                  <a:cubicBezTo>
                    <a:pt x="316159" y="12608"/>
                    <a:pt x="303551" y="0"/>
                    <a:pt x="288052" y="0"/>
                  </a:cubicBezTo>
                  <a:close/>
                </a:path>
              </a:pathLst>
            </a:custGeom>
            <a:grpFill/>
            <a:ln w="8027" cap="flat">
              <a:noFill/>
              <a:prstDash val="solid"/>
              <a:miter/>
            </a:ln>
          </p:spPr>
          <p:txBody>
            <a:bodyPr rtlCol="0" anchor="ctr"/>
            <a:lstStyle/>
            <a:p>
              <a:endParaRPr lang="zh-CN" altLang="en-US"/>
            </a:p>
          </p:txBody>
        </p:sp>
        <p:sp>
          <p:nvSpPr>
            <p:cNvPr id="127" name="任意多边形: 形状 126"/>
            <p:cNvSpPr/>
            <p:nvPr/>
          </p:nvSpPr>
          <p:spPr>
            <a:xfrm>
              <a:off x="4332428" y="-4445979"/>
              <a:ext cx="316159" cy="56213"/>
            </a:xfrm>
            <a:custGeom>
              <a:avLst/>
              <a:gdLst>
                <a:gd name="connsiteX0" fmla="*/ 288053 w 316159"/>
                <a:gd name="connsiteY0" fmla="*/ 0 h 56213"/>
                <a:gd name="connsiteX1" fmla="*/ 28107 w 316159"/>
                <a:gd name="connsiteY1" fmla="*/ 0 h 56213"/>
                <a:gd name="connsiteX2" fmla="*/ 0 w 316159"/>
                <a:gd name="connsiteY2" fmla="*/ 28107 h 56213"/>
                <a:gd name="connsiteX3" fmla="*/ 28107 w 316159"/>
                <a:gd name="connsiteY3" fmla="*/ 56213 h 56213"/>
                <a:gd name="connsiteX4" fmla="*/ 288053 w 316159"/>
                <a:gd name="connsiteY4" fmla="*/ 56213 h 56213"/>
                <a:gd name="connsiteX5" fmla="*/ 316159 w 316159"/>
                <a:gd name="connsiteY5" fmla="*/ 28107 h 56213"/>
                <a:gd name="connsiteX6" fmla="*/ 288053 w 316159"/>
                <a:gd name="connsiteY6" fmla="*/ 0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159" h="56213">
                  <a:moveTo>
                    <a:pt x="288053" y="0"/>
                  </a:moveTo>
                  <a:lnTo>
                    <a:pt x="28107" y="0"/>
                  </a:lnTo>
                  <a:cubicBezTo>
                    <a:pt x="12608" y="0"/>
                    <a:pt x="0" y="12608"/>
                    <a:pt x="0" y="28107"/>
                  </a:cubicBezTo>
                  <a:cubicBezTo>
                    <a:pt x="0" y="43605"/>
                    <a:pt x="12608" y="56213"/>
                    <a:pt x="28107" y="56213"/>
                  </a:cubicBezTo>
                  <a:lnTo>
                    <a:pt x="288053" y="56213"/>
                  </a:lnTo>
                  <a:cubicBezTo>
                    <a:pt x="303551" y="56213"/>
                    <a:pt x="316159" y="43605"/>
                    <a:pt x="316159" y="28107"/>
                  </a:cubicBezTo>
                  <a:cubicBezTo>
                    <a:pt x="316159" y="12608"/>
                    <a:pt x="303551" y="0"/>
                    <a:pt x="288053" y="0"/>
                  </a:cubicBezTo>
                  <a:close/>
                </a:path>
              </a:pathLst>
            </a:custGeom>
            <a:grpFill/>
            <a:ln w="8027" cap="flat">
              <a:noFill/>
              <a:prstDash val="solid"/>
              <a:miter/>
            </a:ln>
          </p:spPr>
          <p:txBody>
            <a:bodyPr rtlCol="0" anchor="ctr"/>
            <a:lstStyle/>
            <a:p>
              <a:endParaRPr lang="zh-CN" altLang="en-US"/>
            </a:p>
          </p:txBody>
        </p:sp>
        <p:sp>
          <p:nvSpPr>
            <p:cNvPr id="128" name="任意多边形: 形状 127"/>
            <p:cNvSpPr/>
            <p:nvPr/>
          </p:nvSpPr>
          <p:spPr>
            <a:xfrm>
              <a:off x="3511235" y="-4189005"/>
              <a:ext cx="316158" cy="56213"/>
            </a:xfrm>
            <a:custGeom>
              <a:avLst/>
              <a:gdLst>
                <a:gd name="connsiteX0" fmla="*/ 288052 w 316158"/>
                <a:gd name="connsiteY0" fmla="*/ 0 h 56213"/>
                <a:gd name="connsiteX1" fmla="*/ 28107 w 316158"/>
                <a:gd name="connsiteY1" fmla="*/ 0 h 56213"/>
                <a:gd name="connsiteX2" fmla="*/ 0 w 316158"/>
                <a:gd name="connsiteY2" fmla="*/ 28107 h 56213"/>
                <a:gd name="connsiteX3" fmla="*/ 28107 w 316158"/>
                <a:gd name="connsiteY3" fmla="*/ 56213 h 56213"/>
                <a:gd name="connsiteX4" fmla="*/ 288052 w 316158"/>
                <a:gd name="connsiteY4" fmla="*/ 56213 h 56213"/>
                <a:gd name="connsiteX5" fmla="*/ 316159 w 316158"/>
                <a:gd name="connsiteY5" fmla="*/ 28107 h 56213"/>
                <a:gd name="connsiteX6" fmla="*/ 288052 w 316158"/>
                <a:gd name="connsiteY6" fmla="*/ 0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158" h="56213">
                  <a:moveTo>
                    <a:pt x="288052" y="0"/>
                  </a:moveTo>
                  <a:lnTo>
                    <a:pt x="28107" y="0"/>
                  </a:lnTo>
                  <a:cubicBezTo>
                    <a:pt x="12607" y="0"/>
                    <a:pt x="0" y="12608"/>
                    <a:pt x="0" y="28107"/>
                  </a:cubicBezTo>
                  <a:cubicBezTo>
                    <a:pt x="0" y="43605"/>
                    <a:pt x="12607" y="56213"/>
                    <a:pt x="28107" y="56213"/>
                  </a:cubicBezTo>
                  <a:lnTo>
                    <a:pt x="288052" y="56213"/>
                  </a:lnTo>
                  <a:cubicBezTo>
                    <a:pt x="303551" y="56213"/>
                    <a:pt x="316159" y="43605"/>
                    <a:pt x="316159" y="28107"/>
                  </a:cubicBezTo>
                  <a:cubicBezTo>
                    <a:pt x="316159" y="12608"/>
                    <a:pt x="303631" y="0"/>
                    <a:pt x="288052" y="0"/>
                  </a:cubicBezTo>
                  <a:close/>
                </a:path>
              </a:pathLst>
            </a:custGeom>
            <a:grpFill/>
            <a:ln w="8027" cap="flat">
              <a:noFill/>
              <a:prstDash val="solid"/>
              <a:miter/>
            </a:ln>
          </p:spPr>
          <p:txBody>
            <a:bodyPr rtlCol="0" anchor="ctr"/>
            <a:lstStyle/>
            <a:p>
              <a:endParaRPr lang="zh-CN" altLang="en-US"/>
            </a:p>
          </p:txBody>
        </p:sp>
        <p:sp>
          <p:nvSpPr>
            <p:cNvPr id="129" name="任意多边形: 形状 128"/>
            <p:cNvSpPr/>
            <p:nvPr/>
          </p:nvSpPr>
          <p:spPr>
            <a:xfrm>
              <a:off x="3921832" y="-4189005"/>
              <a:ext cx="316158" cy="56213"/>
            </a:xfrm>
            <a:custGeom>
              <a:avLst/>
              <a:gdLst>
                <a:gd name="connsiteX0" fmla="*/ 288052 w 316158"/>
                <a:gd name="connsiteY0" fmla="*/ 0 h 56213"/>
                <a:gd name="connsiteX1" fmla="*/ 28107 w 316158"/>
                <a:gd name="connsiteY1" fmla="*/ 0 h 56213"/>
                <a:gd name="connsiteX2" fmla="*/ 0 w 316158"/>
                <a:gd name="connsiteY2" fmla="*/ 28107 h 56213"/>
                <a:gd name="connsiteX3" fmla="*/ 28107 w 316158"/>
                <a:gd name="connsiteY3" fmla="*/ 56213 h 56213"/>
                <a:gd name="connsiteX4" fmla="*/ 288052 w 316158"/>
                <a:gd name="connsiteY4" fmla="*/ 56213 h 56213"/>
                <a:gd name="connsiteX5" fmla="*/ 316159 w 316158"/>
                <a:gd name="connsiteY5" fmla="*/ 28107 h 56213"/>
                <a:gd name="connsiteX6" fmla="*/ 288052 w 316158"/>
                <a:gd name="connsiteY6" fmla="*/ 0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158" h="56213">
                  <a:moveTo>
                    <a:pt x="288052" y="0"/>
                  </a:moveTo>
                  <a:lnTo>
                    <a:pt x="28107" y="0"/>
                  </a:lnTo>
                  <a:cubicBezTo>
                    <a:pt x="12607" y="0"/>
                    <a:pt x="0" y="12608"/>
                    <a:pt x="0" y="28107"/>
                  </a:cubicBezTo>
                  <a:cubicBezTo>
                    <a:pt x="0" y="43605"/>
                    <a:pt x="12607" y="56213"/>
                    <a:pt x="28107" y="56213"/>
                  </a:cubicBezTo>
                  <a:lnTo>
                    <a:pt x="288052" y="56213"/>
                  </a:lnTo>
                  <a:cubicBezTo>
                    <a:pt x="303551" y="56213"/>
                    <a:pt x="316159" y="43605"/>
                    <a:pt x="316159" y="28107"/>
                  </a:cubicBezTo>
                  <a:cubicBezTo>
                    <a:pt x="316159" y="12608"/>
                    <a:pt x="303551" y="0"/>
                    <a:pt x="288052" y="0"/>
                  </a:cubicBezTo>
                  <a:close/>
                </a:path>
              </a:pathLst>
            </a:custGeom>
            <a:grpFill/>
            <a:ln w="8027" cap="flat">
              <a:noFill/>
              <a:prstDash val="solid"/>
              <a:miter/>
            </a:ln>
          </p:spPr>
          <p:txBody>
            <a:bodyPr rtlCol="0" anchor="ctr"/>
            <a:lstStyle/>
            <a:p>
              <a:endParaRPr lang="zh-CN" altLang="en-US"/>
            </a:p>
          </p:txBody>
        </p:sp>
        <p:sp>
          <p:nvSpPr>
            <p:cNvPr id="130" name="任意多边形: 形状 129"/>
            <p:cNvSpPr/>
            <p:nvPr/>
          </p:nvSpPr>
          <p:spPr>
            <a:xfrm>
              <a:off x="4332428" y="-4189005"/>
              <a:ext cx="316159" cy="56213"/>
            </a:xfrm>
            <a:custGeom>
              <a:avLst/>
              <a:gdLst>
                <a:gd name="connsiteX0" fmla="*/ 288053 w 316159"/>
                <a:gd name="connsiteY0" fmla="*/ 0 h 56213"/>
                <a:gd name="connsiteX1" fmla="*/ 28107 w 316159"/>
                <a:gd name="connsiteY1" fmla="*/ 0 h 56213"/>
                <a:gd name="connsiteX2" fmla="*/ 0 w 316159"/>
                <a:gd name="connsiteY2" fmla="*/ 28107 h 56213"/>
                <a:gd name="connsiteX3" fmla="*/ 28107 w 316159"/>
                <a:gd name="connsiteY3" fmla="*/ 56213 h 56213"/>
                <a:gd name="connsiteX4" fmla="*/ 288053 w 316159"/>
                <a:gd name="connsiteY4" fmla="*/ 56213 h 56213"/>
                <a:gd name="connsiteX5" fmla="*/ 316159 w 316159"/>
                <a:gd name="connsiteY5" fmla="*/ 28107 h 56213"/>
                <a:gd name="connsiteX6" fmla="*/ 288053 w 316159"/>
                <a:gd name="connsiteY6" fmla="*/ 0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159" h="56213">
                  <a:moveTo>
                    <a:pt x="288053" y="0"/>
                  </a:moveTo>
                  <a:lnTo>
                    <a:pt x="28107" y="0"/>
                  </a:lnTo>
                  <a:cubicBezTo>
                    <a:pt x="12608" y="0"/>
                    <a:pt x="0" y="12608"/>
                    <a:pt x="0" y="28107"/>
                  </a:cubicBezTo>
                  <a:cubicBezTo>
                    <a:pt x="0" y="43605"/>
                    <a:pt x="12608" y="56213"/>
                    <a:pt x="28107" y="56213"/>
                  </a:cubicBezTo>
                  <a:lnTo>
                    <a:pt x="288053" y="56213"/>
                  </a:lnTo>
                  <a:cubicBezTo>
                    <a:pt x="303551" y="56213"/>
                    <a:pt x="316159" y="43605"/>
                    <a:pt x="316159" y="28107"/>
                  </a:cubicBezTo>
                  <a:cubicBezTo>
                    <a:pt x="316159" y="12608"/>
                    <a:pt x="303551" y="0"/>
                    <a:pt x="288053" y="0"/>
                  </a:cubicBezTo>
                  <a:close/>
                </a:path>
              </a:pathLst>
            </a:custGeom>
            <a:grpFill/>
            <a:ln w="8027" cap="flat">
              <a:noFill/>
              <a:prstDash val="solid"/>
              <a:miter/>
            </a:ln>
          </p:spPr>
          <p:txBody>
            <a:bodyPr rtlCol="0" anchor="ctr"/>
            <a:lstStyle/>
            <a:p>
              <a:endParaRPr lang="zh-CN" altLang="en-US"/>
            </a:p>
          </p:txBody>
        </p:sp>
      </p:grpSp>
      <p:grpSp>
        <p:nvGrpSpPr>
          <p:cNvPr id="131" name="图形 33"/>
          <p:cNvGrpSpPr/>
          <p:nvPr/>
        </p:nvGrpSpPr>
        <p:grpSpPr>
          <a:xfrm>
            <a:off x="1348186" y="4353177"/>
            <a:ext cx="274889" cy="293121"/>
            <a:chOff x="3335208" y="-5371649"/>
            <a:chExt cx="1485632" cy="1584165"/>
          </a:xfrm>
          <a:solidFill>
            <a:schemeClr val="bg1"/>
          </a:solidFill>
        </p:grpSpPr>
        <p:sp>
          <p:nvSpPr>
            <p:cNvPr id="132" name="任意多边形: 形状 131"/>
            <p:cNvSpPr/>
            <p:nvPr/>
          </p:nvSpPr>
          <p:spPr>
            <a:xfrm>
              <a:off x="3335208" y="-5371649"/>
              <a:ext cx="1485632" cy="1584165"/>
            </a:xfrm>
            <a:custGeom>
              <a:avLst/>
              <a:gdLst>
                <a:gd name="connsiteX0" fmla="*/ 1445882 w 1485632"/>
                <a:gd name="connsiteY0" fmla="*/ 74442 h 1584165"/>
                <a:gd name="connsiteX1" fmla="*/ 1052069 w 1485632"/>
                <a:gd name="connsiteY1" fmla="*/ 74442 h 1584165"/>
                <a:gd name="connsiteX2" fmla="*/ 1052069 w 1485632"/>
                <a:gd name="connsiteY2" fmla="*/ 28107 h 1584165"/>
                <a:gd name="connsiteX3" fmla="*/ 1023962 w 1485632"/>
                <a:gd name="connsiteY3" fmla="*/ 0 h 1584165"/>
                <a:gd name="connsiteX4" fmla="*/ 995856 w 1485632"/>
                <a:gd name="connsiteY4" fmla="*/ 28107 h 1584165"/>
                <a:gd name="connsiteX5" fmla="*/ 995856 w 1485632"/>
                <a:gd name="connsiteY5" fmla="*/ 74442 h 1584165"/>
                <a:gd name="connsiteX6" fmla="*/ 489938 w 1485632"/>
                <a:gd name="connsiteY6" fmla="*/ 74442 h 1584165"/>
                <a:gd name="connsiteX7" fmla="*/ 489938 w 1485632"/>
                <a:gd name="connsiteY7" fmla="*/ 28107 h 1584165"/>
                <a:gd name="connsiteX8" fmla="*/ 461831 w 1485632"/>
                <a:gd name="connsiteY8" fmla="*/ 0 h 1584165"/>
                <a:gd name="connsiteX9" fmla="*/ 433724 w 1485632"/>
                <a:gd name="connsiteY9" fmla="*/ 28107 h 1584165"/>
                <a:gd name="connsiteX10" fmla="*/ 433724 w 1485632"/>
                <a:gd name="connsiteY10" fmla="*/ 74442 h 1584165"/>
                <a:gd name="connsiteX11" fmla="*/ 43525 w 1485632"/>
                <a:gd name="connsiteY11" fmla="*/ 74442 h 1584165"/>
                <a:gd name="connsiteX12" fmla="*/ 0 w 1485632"/>
                <a:gd name="connsiteY12" fmla="*/ 121099 h 1584165"/>
                <a:gd name="connsiteX13" fmla="*/ 0 w 1485632"/>
                <a:gd name="connsiteY13" fmla="*/ 1541845 h 1584165"/>
                <a:gd name="connsiteX14" fmla="*/ 43525 w 1485632"/>
                <a:gd name="connsiteY14" fmla="*/ 1584166 h 1584165"/>
                <a:gd name="connsiteX15" fmla="*/ 1445802 w 1485632"/>
                <a:gd name="connsiteY15" fmla="*/ 1584166 h 1584165"/>
                <a:gd name="connsiteX16" fmla="*/ 1485632 w 1485632"/>
                <a:gd name="connsiteY16" fmla="*/ 1541845 h 1584165"/>
                <a:gd name="connsiteX17" fmla="*/ 1485632 w 1485632"/>
                <a:gd name="connsiteY17" fmla="*/ 121099 h 1584165"/>
                <a:gd name="connsiteX18" fmla="*/ 1445882 w 1485632"/>
                <a:gd name="connsiteY18" fmla="*/ 74442 h 1584165"/>
                <a:gd name="connsiteX19" fmla="*/ 433724 w 1485632"/>
                <a:gd name="connsiteY19" fmla="*/ 130655 h 1584165"/>
                <a:gd name="connsiteX20" fmla="*/ 433724 w 1485632"/>
                <a:gd name="connsiteY20" fmla="*/ 181970 h 1584165"/>
                <a:gd name="connsiteX21" fmla="*/ 461831 w 1485632"/>
                <a:gd name="connsiteY21" fmla="*/ 210076 h 1584165"/>
                <a:gd name="connsiteX22" fmla="*/ 489938 w 1485632"/>
                <a:gd name="connsiteY22" fmla="*/ 181970 h 1584165"/>
                <a:gd name="connsiteX23" fmla="*/ 489938 w 1485632"/>
                <a:gd name="connsiteY23" fmla="*/ 130655 h 1584165"/>
                <a:gd name="connsiteX24" fmla="*/ 995856 w 1485632"/>
                <a:gd name="connsiteY24" fmla="*/ 130655 h 1584165"/>
                <a:gd name="connsiteX25" fmla="*/ 995856 w 1485632"/>
                <a:gd name="connsiteY25" fmla="*/ 181970 h 1584165"/>
                <a:gd name="connsiteX26" fmla="*/ 1023962 w 1485632"/>
                <a:gd name="connsiteY26" fmla="*/ 210076 h 1584165"/>
                <a:gd name="connsiteX27" fmla="*/ 1052069 w 1485632"/>
                <a:gd name="connsiteY27" fmla="*/ 181970 h 1584165"/>
                <a:gd name="connsiteX28" fmla="*/ 1052069 w 1485632"/>
                <a:gd name="connsiteY28" fmla="*/ 130655 h 1584165"/>
                <a:gd name="connsiteX29" fmla="*/ 1429500 w 1485632"/>
                <a:gd name="connsiteY29" fmla="*/ 130655 h 1584165"/>
                <a:gd name="connsiteX30" fmla="*/ 1429500 w 1485632"/>
                <a:gd name="connsiteY30" fmla="*/ 355508 h 1584165"/>
                <a:gd name="connsiteX31" fmla="*/ 56293 w 1485632"/>
                <a:gd name="connsiteY31" fmla="*/ 355508 h 1584165"/>
                <a:gd name="connsiteX32" fmla="*/ 56293 w 1485632"/>
                <a:gd name="connsiteY32" fmla="*/ 130655 h 1584165"/>
                <a:gd name="connsiteX33" fmla="*/ 433724 w 1485632"/>
                <a:gd name="connsiteY33" fmla="*/ 130655 h 1584165"/>
                <a:gd name="connsiteX34" fmla="*/ 56293 w 1485632"/>
                <a:gd name="connsiteY34" fmla="*/ 1527952 h 1584165"/>
                <a:gd name="connsiteX35" fmla="*/ 56293 w 1485632"/>
                <a:gd name="connsiteY35" fmla="*/ 411721 h 1584165"/>
                <a:gd name="connsiteX36" fmla="*/ 1429500 w 1485632"/>
                <a:gd name="connsiteY36" fmla="*/ 411721 h 1584165"/>
                <a:gd name="connsiteX37" fmla="*/ 1429500 w 1485632"/>
                <a:gd name="connsiteY37" fmla="*/ 1527952 h 1584165"/>
                <a:gd name="connsiteX38" fmla="*/ 56293 w 1485632"/>
                <a:gd name="connsiteY38" fmla="*/ 1527952 h 1584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485632" h="1584165">
                  <a:moveTo>
                    <a:pt x="1445882" y="74442"/>
                  </a:moveTo>
                  <a:lnTo>
                    <a:pt x="1052069" y="74442"/>
                  </a:lnTo>
                  <a:lnTo>
                    <a:pt x="1052069" y="28107"/>
                  </a:lnTo>
                  <a:cubicBezTo>
                    <a:pt x="1052069" y="12608"/>
                    <a:pt x="1039461" y="0"/>
                    <a:pt x="1023962" y="0"/>
                  </a:cubicBezTo>
                  <a:cubicBezTo>
                    <a:pt x="1008463" y="0"/>
                    <a:pt x="995856" y="12608"/>
                    <a:pt x="995856" y="28107"/>
                  </a:cubicBezTo>
                  <a:lnTo>
                    <a:pt x="995856" y="74442"/>
                  </a:lnTo>
                  <a:lnTo>
                    <a:pt x="489938" y="74442"/>
                  </a:lnTo>
                  <a:lnTo>
                    <a:pt x="489938" y="28107"/>
                  </a:lnTo>
                  <a:cubicBezTo>
                    <a:pt x="489938" y="12608"/>
                    <a:pt x="477330" y="0"/>
                    <a:pt x="461831" y="0"/>
                  </a:cubicBezTo>
                  <a:cubicBezTo>
                    <a:pt x="446332" y="0"/>
                    <a:pt x="433724" y="12608"/>
                    <a:pt x="433724" y="28107"/>
                  </a:cubicBezTo>
                  <a:lnTo>
                    <a:pt x="433724" y="74442"/>
                  </a:lnTo>
                  <a:lnTo>
                    <a:pt x="43525" y="74442"/>
                  </a:lnTo>
                  <a:cubicBezTo>
                    <a:pt x="19193" y="74442"/>
                    <a:pt x="0" y="96767"/>
                    <a:pt x="0" y="121099"/>
                  </a:cubicBezTo>
                  <a:lnTo>
                    <a:pt x="0" y="1541845"/>
                  </a:lnTo>
                  <a:cubicBezTo>
                    <a:pt x="0" y="1566177"/>
                    <a:pt x="19112" y="1584166"/>
                    <a:pt x="43525" y="1584166"/>
                  </a:cubicBezTo>
                  <a:lnTo>
                    <a:pt x="1445802" y="1584166"/>
                  </a:lnTo>
                  <a:cubicBezTo>
                    <a:pt x="1470134" y="1584166"/>
                    <a:pt x="1485632" y="1566177"/>
                    <a:pt x="1485632" y="1541845"/>
                  </a:cubicBezTo>
                  <a:lnTo>
                    <a:pt x="1485632" y="121099"/>
                  </a:lnTo>
                  <a:cubicBezTo>
                    <a:pt x="1485713" y="96767"/>
                    <a:pt x="1470214" y="74442"/>
                    <a:pt x="1445882" y="74442"/>
                  </a:cubicBezTo>
                  <a:close/>
                  <a:moveTo>
                    <a:pt x="433724" y="130655"/>
                  </a:moveTo>
                  <a:lnTo>
                    <a:pt x="433724" y="181970"/>
                  </a:lnTo>
                  <a:cubicBezTo>
                    <a:pt x="433724" y="197469"/>
                    <a:pt x="446332" y="210076"/>
                    <a:pt x="461831" y="210076"/>
                  </a:cubicBezTo>
                  <a:cubicBezTo>
                    <a:pt x="477330" y="210076"/>
                    <a:pt x="489938" y="197469"/>
                    <a:pt x="489938" y="181970"/>
                  </a:cubicBezTo>
                  <a:lnTo>
                    <a:pt x="489938" y="130655"/>
                  </a:lnTo>
                  <a:lnTo>
                    <a:pt x="995856" y="130655"/>
                  </a:lnTo>
                  <a:lnTo>
                    <a:pt x="995856" y="181970"/>
                  </a:lnTo>
                  <a:cubicBezTo>
                    <a:pt x="995856" y="197469"/>
                    <a:pt x="1008463" y="210076"/>
                    <a:pt x="1023962" y="210076"/>
                  </a:cubicBezTo>
                  <a:cubicBezTo>
                    <a:pt x="1039461" y="210076"/>
                    <a:pt x="1052069" y="197469"/>
                    <a:pt x="1052069" y="181970"/>
                  </a:cubicBezTo>
                  <a:lnTo>
                    <a:pt x="1052069" y="130655"/>
                  </a:lnTo>
                  <a:lnTo>
                    <a:pt x="1429500" y="130655"/>
                  </a:lnTo>
                  <a:lnTo>
                    <a:pt x="1429500" y="355508"/>
                  </a:lnTo>
                  <a:lnTo>
                    <a:pt x="56293" y="355508"/>
                  </a:lnTo>
                  <a:lnTo>
                    <a:pt x="56293" y="130655"/>
                  </a:lnTo>
                  <a:lnTo>
                    <a:pt x="433724" y="130655"/>
                  </a:lnTo>
                  <a:close/>
                  <a:moveTo>
                    <a:pt x="56293" y="1527952"/>
                  </a:moveTo>
                  <a:lnTo>
                    <a:pt x="56293" y="411721"/>
                  </a:lnTo>
                  <a:lnTo>
                    <a:pt x="1429500" y="411721"/>
                  </a:lnTo>
                  <a:lnTo>
                    <a:pt x="1429500" y="1527952"/>
                  </a:lnTo>
                  <a:lnTo>
                    <a:pt x="56293" y="1527952"/>
                  </a:lnTo>
                  <a:close/>
                </a:path>
              </a:pathLst>
            </a:custGeom>
            <a:grpFill/>
            <a:ln w="8027" cap="flat">
              <a:noFill/>
              <a:prstDash val="solid"/>
              <a:miter/>
            </a:ln>
          </p:spPr>
          <p:txBody>
            <a:bodyPr rtlCol="0" anchor="ctr"/>
            <a:lstStyle/>
            <a:p>
              <a:endParaRPr lang="zh-CN" altLang="en-US"/>
            </a:p>
          </p:txBody>
        </p:sp>
        <p:sp>
          <p:nvSpPr>
            <p:cNvPr id="133" name="任意多边形: 形状 132"/>
            <p:cNvSpPr/>
            <p:nvPr/>
          </p:nvSpPr>
          <p:spPr>
            <a:xfrm>
              <a:off x="3511235" y="-4710984"/>
              <a:ext cx="316158" cy="56213"/>
            </a:xfrm>
            <a:custGeom>
              <a:avLst/>
              <a:gdLst>
                <a:gd name="connsiteX0" fmla="*/ 288052 w 316158"/>
                <a:gd name="connsiteY0" fmla="*/ 0 h 56213"/>
                <a:gd name="connsiteX1" fmla="*/ 28107 w 316158"/>
                <a:gd name="connsiteY1" fmla="*/ 0 h 56213"/>
                <a:gd name="connsiteX2" fmla="*/ 0 w 316158"/>
                <a:gd name="connsiteY2" fmla="*/ 28107 h 56213"/>
                <a:gd name="connsiteX3" fmla="*/ 28107 w 316158"/>
                <a:gd name="connsiteY3" fmla="*/ 56213 h 56213"/>
                <a:gd name="connsiteX4" fmla="*/ 288052 w 316158"/>
                <a:gd name="connsiteY4" fmla="*/ 56213 h 56213"/>
                <a:gd name="connsiteX5" fmla="*/ 316159 w 316158"/>
                <a:gd name="connsiteY5" fmla="*/ 28107 h 56213"/>
                <a:gd name="connsiteX6" fmla="*/ 288052 w 316158"/>
                <a:gd name="connsiteY6" fmla="*/ 0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158" h="56213">
                  <a:moveTo>
                    <a:pt x="288052" y="0"/>
                  </a:moveTo>
                  <a:lnTo>
                    <a:pt x="28107" y="0"/>
                  </a:lnTo>
                  <a:cubicBezTo>
                    <a:pt x="12607" y="0"/>
                    <a:pt x="0" y="12608"/>
                    <a:pt x="0" y="28107"/>
                  </a:cubicBezTo>
                  <a:cubicBezTo>
                    <a:pt x="0" y="43605"/>
                    <a:pt x="12607" y="56213"/>
                    <a:pt x="28107" y="56213"/>
                  </a:cubicBezTo>
                  <a:lnTo>
                    <a:pt x="288052" y="56213"/>
                  </a:lnTo>
                  <a:cubicBezTo>
                    <a:pt x="303551" y="56213"/>
                    <a:pt x="316159" y="43605"/>
                    <a:pt x="316159" y="28107"/>
                  </a:cubicBezTo>
                  <a:cubicBezTo>
                    <a:pt x="316159" y="12608"/>
                    <a:pt x="303631" y="0"/>
                    <a:pt x="288052" y="0"/>
                  </a:cubicBezTo>
                  <a:close/>
                </a:path>
              </a:pathLst>
            </a:custGeom>
            <a:grpFill/>
            <a:ln w="8027" cap="flat">
              <a:noFill/>
              <a:prstDash val="solid"/>
              <a:miter/>
            </a:ln>
          </p:spPr>
          <p:txBody>
            <a:bodyPr rtlCol="0" anchor="ctr"/>
            <a:lstStyle/>
            <a:p>
              <a:endParaRPr lang="zh-CN" altLang="en-US"/>
            </a:p>
          </p:txBody>
        </p:sp>
        <p:sp>
          <p:nvSpPr>
            <p:cNvPr id="134" name="任意多边形: 形状 133"/>
            <p:cNvSpPr/>
            <p:nvPr/>
          </p:nvSpPr>
          <p:spPr>
            <a:xfrm>
              <a:off x="3921832" y="-4710984"/>
              <a:ext cx="316158" cy="56213"/>
            </a:xfrm>
            <a:custGeom>
              <a:avLst/>
              <a:gdLst>
                <a:gd name="connsiteX0" fmla="*/ 288052 w 316158"/>
                <a:gd name="connsiteY0" fmla="*/ 0 h 56213"/>
                <a:gd name="connsiteX1" fmla="*/ 28107 w 316158"/>
                <a:gd name="connsiteY1" fmla="*/ 0 h 56213"/>
                <a:gd name="connsiteX2" fmla="*/ 0 w 316158"/>
                <a:gd name="connsiteY2" fmla="*/ 28107 h 56213"/>
                <a:gd name="connsiteX3" fmla="*/ 28107 w 316158"/>
                <a:gd name="connsiteY3" fmla="*/ 56213 h 56213"/>
                <a:gd name="connsiteX4" fmla="*/ 288052 w 316158"/>
                <a:gd name="connsiteY4" fmla="*/ 56213 h 56213"/>
                <a:gd name="connsiteX5" fmla="*/ 316159 w 316158"/>
                <a:gd name="connsiteY5" fmla="*/ 28107 h 56213"/>
                <a:gd name="connsiteX6" fmla="*/ 288052 w 316158"/>
                <a:gd name="connsiteY6" fmla="*/ 0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158" h="56213">
                  <a:moveTo>
                    <a:pt x="288052" y="0"/>
                  </a:moveTo>
                  <a:lnTo>
                    <a:pt x="28107" y="0"/>
                  </a:lnTo>
                  <a:cubicBezTo>
                    <a:pt x="12607" y="0"/>
                    <a:pt x="0" y="12608"/>
                    <a:pt x="0" y="28107"/>
                  </a:cubicBezTo>
                  <a:cubicBezTo>
                    <a:pt x="0" y="43605"/>
                    <a:pt x="12607" y="56213"/>
                    <a:pt x="28107" y="56213"/>
                  </a:cubicBezTo>
                  <a:lnTo>
                    <a:pt x="288052" y="56213"/>
                  </a:lnTo>
                  <a:cubicBezTo>
                    <a:pt x="303551" y="56213"/>
                    <a:pt x="316159" y="43605"/>
                    <a:pt x="316159" y="28107"/>
                  </a:cubicBezTo>
                  <a:cubicBezTo>
                    <a:pt x="316159" y="12608"/>
                    <a:pt x="303551" y="0"/>
                    <a:pt x="288052" y="0"/>
                  </a:cubicBezTo>
                  <a:close/>
                </a:path>
              </a:pathLst>
            </a:custGeom>
            <a:grpFill/>
            <a:ln w="8027" cap="flat">
              <a:noFill/>
              <a:prstDash val="solid"/>
              <a:miter/>
            </a:ln>
          </p:spPr>
          <p:txBody>
            <a:bodyPr rtlCol="0" anchor="ctr"/>
            <a:lstStyle/>
            <a:p>
              <a:endParaRPr lang="zh-CN" altLang="en-US"/>
            </a:p>
          </p:txBody>
        </p:sp>
        <p:sp>
          <p:nvSpPr>
            <p:cNvPr id="135" name="任意多边形: 形状 134"/>
            <p:cNvSpPr/>
            <p:nvPr/>
          </p:nvSpPr>
          <p:spPr>
            <a:xfrm>
              <a:off x="4332428" y="-4710984"/>
              <a:ext cx="316159" cy="56213"/>
            </a:xfrm>
            <a:custGeom>
              <a:avLst/>
              <a:gdLst>
                <a:gd name="connsiteX0" fmla="*/ 288053 w 316159"/>
                <a:gd name="connsiteY0" fmla="*/ 0 h 56213"/>
                <a:gd name="connsiteX1" fmla="*/ 28107 w 316159"/>
                <a:gd name="connsiteY1" fmla="*/ 0 h 56213"/>
                <a:gd name="connsiteX2" fmla="*/ 0 w 316159"/>
                <a:gd name="connsiteY2" fmla="*/ 28107 h 56213"/>
                <a:gd name="connsiteX3" fmla="*/ 28107 w 316159"/>
                <a:gd name="connsiteY3" fmla="*/ 56213 h 56213"/>
                <a:gd name="connsiteX4" fmla="*/ 288053 w 316159"/>
                <a:gd name="connsiteY4" fmla="*/ 56213 h 56213"/>
                <a:gd name="connsiteX5" fmla="*/ 316159 w 316159"/>
                <a:gd name="connsiteY5" fmla="*/ 28107 h 56213"/>
                <a:gd name="connsiteX6" fmla="*/ 288053 w 316159"/>
                <a:gd name="connsiteY6" fmla="*/ 0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159" h="56213">
                  <a:moveTo>
                    <a:pt x="288053" y="0"/>
                  </a:moveTo>
                  <a:lnTo>
                    <a:pt x="28107" y="0"/>
                  </a:lnTo>
                  <a:cubicBezTo>
                    <a:pt x="12608" y="0"/>
                    <a:pt x="0" y="12608"/>
                    <a:pt x="0" y="28107"/>
                  </a:cubicBezTo>
                  <a:cubicBezTo>
                    <a:pt x="0" y="43605"/>
                    <a:pt x="12608" y="56213"/>
                    <a:pt x="28107" y="56213"/>
                  </a:cubicBezTo>
                  <a:lnTo>
                    <a:pt x="288053" y="56213"/>
                  </a:lnTo>
                  <a:cubicBezTo>
                    <a:pt x="303551" y="56213"/>
                    <a:pt x="316159" y="43605"/>
                    <a:pt x="316159" y="28107"/>
                  </a:cubicBezTo>
                  <a:cubicBezTo>
                    <a:pt x="316159" y="12608"/>
                    <a:pt x="303551" y="0"/>
                    <a:pt x="288053" y="0"/>
                  </a:cubicBezTo>
                  <a:close/>
                </a:path>
              </a:pathLst>
            </a:custGeom>
            <a:grpFill/>
            <a:ln w="8027" cap="flat">
              <a:noFill/>
              <a:prstDash val="solid"/>
              <a:miter/>
            </a:ln>
          </p:spPr>
          <p:txBody>
            <a:bodyPr rtlCol="0" anchor="ctr"/>
            <a:lstStyle/>
            <a:p>
              <a:endParaRPr lang="zh-CN" altLang="en-US"/>
            </a:p>
          </p:txBody>
        </p:sp>
        <p:sp>
          <p:nvSpPr>
            <p:cNvPr id="136" name="任意多边形: 形状 135"/>
            <p:cNvSpPr/>
            <p:nvPr/>
          </p:nvSpPr>
          <p:spPr>
            <a:xfrm>
              <a:off x="3511235" y="-4445979"/>
              <a:ext cx="316158" cy="56213"/>
            </a:xfrm>
            <a:custGeom>
              <a:avLst/>
              <a:gdLst>
                <a:gd name="connsiteX0" fmla="*/ 288052 w 316158"/>
                <a:gd name="connsiteY0" fmla="*/ 0 h 56213"/>
                <a:gd name="connsiteX1" fmla="*/ 28107 w 316158"/>
                <a:gd name="connsiteY1" fmla="*/ 0 h 56213"/>
                <a:gd name="connsiteX2" fmla="*/ 0 w 316158"/>
                <a:gd name="connsiteY2" fmla="*/ 28107 h 56213"/>
                <a:gd name="connsiteX3" fmla="*/ 28107 w 316158"/>
                <a:gd name="connsiteY3" fmla="*/ 56213 h 56213"/>
                <a:gd name="connsiteX4" fmla="*/ 288052 w 316158"/>
                <a:gd name="connsiteY4" fmla="*/ 56213 h 56213"/>
                <a:gd name="connsiteX5" fmla="*/ 316159 w 316158"/>
                <a:gd name="connsiteY5" fmla="*/ 28107 h 56213"/>
                <a:gd name="connsiteX6" fmla="*/ 288052 w 316158"/>
                <a:gd name="connsiteY6" fmla="*/ 0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158" h="56213">
                  <a:moveTo>
                    <a:pt x="288052" y="0"/>
                  </a:moveTo>
                  <a:lnTo>
                    <a:pt x="28107" y="0"/>
                  </a:lnTo>
                  <a:cubicBezTo>
                    <a:pt x="12607" y="0"/>
                    <a:pt x="0" y="12608"/>
                    <a:pt x="0" y="28107"/>
                  </a:cubicBezTo>
                  <a:cubicBezTo>
                    <a:pt x="0" y="43605"/>
                    <a:pt x="12607" y="56213"/>
                    <a:pt x="28107" y="56213"/>
                  </a:cubicBezTo>
                  <a:lnTo>
                    <a:pt x="288052" y="56213"/>
                  </a:lnTo>
                  <a:cubicBezTo>
                    <a:pt x="303551" y="56213"/>
                    <a:pt x="316159" y="43605"/>
                    <a:pt x="316159" y="28107"/>
                  </a:cubicBezTo>
                  <a:cubicBezTo>
                    <a:pt x="316159" y="12608"/>
                    <a:pt x="303631" y="0"/>
                    <a:pt x="288052" y="0"/>
                  </a:cubicBezTo>
                  <a:close/>
                </a:path>
              </a:pathLst>
            </a:custGeom>
            <a:grpFill/>
            <a:ln w="8027" cap="flat">
              <a:noFill/>
              <a:prstDash val="solid"/>
              <a:miter/>
            </a:ln>
          </p:spPr>
          <p:txBody>
            <a:bodyPr rtlCol="0" anchor="ctr"/>
            <a:lstStyle/>
            <a:p>
              <a:endParaRPr lang="zh-CN" altLang="en-US"/>
            </a:p>
          </p:txBody>
        </p:sp>
        <p:sp>
          <p:nvSpPr>
            <p:cNvPr id="137" name="任意多边形: 形状 136"/>
            <p:cNvSpPr/>
            <p:nvPr/>
          </p:nvSpPr>
          <p:spPr>
            <a:xfrm>
              <a:off x="3921832" y="-4445979"/>
              <a:ext cx="316158" cy="56213"/>
            </a:xfrm>
            <a:custGeom>
              <a:avLst/>
              <a:gdLst>
                <a:gd name="connsiteX0" fmla="*/ 288052 w 316158"/>
                <a:gd name="connsiteY0" fmla="*/ 0 h 56213"/>
                <a:gd name="connsiteX1" fmla="*/ 28107 w 316158"/>
                <a:gd name="connsiteY1" fmla="*/ 0 h 56213"/>
                <a:gd name="connsiteX2" fmla="*/ 0 w 316158"/>
                <a:gd name="connsiteY2" fmla="*/ 28107 h 56213"/>
                <a:gd name="connsiteX3" fmla="*/ 28107 w 316158"/>
                <a:gd name="connsiteY3" fmla="*/ 56213 h 56213"/>
                <a:gd name="connsiteX4" fmla="*/ 288052 w 316158"/>
                <a:gd name="connsiteY4" fmla="*/ 56213 h 56213"/>
                <a:gd name="connsiteX5" fmla="*/ 316159 w 316158"/>
                <a:gd name="connsiteY5" fmla="*/ 28107 h 56213"/>
                <a:gd name="connsiteX6" fmla="*/ 288052 w 316158"/>
                <a:gd name="connsiteY6" fmla="*/ 0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158" h="56213">
                  <a:moveTo>
                    <a:pt x="288052" y="0"/>
                  </a:moveTo>
                  <a:lnTo>
                    <a:pt x="28107" y="0"/>
                  </a:lnTo>
                  <a:cubicBezTo>
                    <a:pt x="12607" y="0"/>
                    <a:pt x="0" y="12608"/>
                    <a:pt x="0" y="28107"/>
                  </a:cubicBezTo>
                  <a:cubicBezTo>
                    <a:pt x="0" y="43605"/>
                    <a:pt x="12607" y="56213"/>
                    <a:pt x="28107" y="56213"/>
                  </a:cubicBezTo>
                  <a:lnTo>
                    <a:pt x="288052" y="56213"/>
                  </a:lnTo>
                  <a:cubicBezTo>
                    <a:pt x="303551" y="56213"/>
                    <a:pt x="316159" y="43605"/>
                    <a:pt x="316159" y="28107"/>
                  </a:cubicBezTo>
                  <a:cubicBezTo>
                    <a:pt x="316159" y="12608"/>
                    <a:pt x="303551" y="0"/>
                    <a:pt x="288052" y="0"/>
                  </a:cubicBezTo>
                  <a:close/>
                </a:path>
              </a:pathLst>
            </a:custGeom>
            <a:grpFill/>
            <a:ln w="8027" cap="flat">
              <a:noFill/>
              <a:prstDash val="solid"/>
              <a:miter/>
            </a:ln>
          </p:spPr>
          <p:txBody>
            <a:bodyPr rtlCol="0" anchor="ctr"/>
            <a:lstStyle/>
            <a:p>
              <a:endParaRPr lang="zh-CN" altLang="en-US"/>
            </a:p>
          </p:txBody>
        </p:sp>
        <p:sp>
          <p:nvSpPr>
            <p:cNvPr id="138" name="任意多边形: 形状 137"/>
            <p:cNvSpPr/>
            <p:nvPr/>
          </p:nvSpPr>
          <p:spPr>
            <a:xfrm>
              <a:off x="4332428" y="-4445979"/>
              <a:ext cx="316159" cy="56213"/>
            </a:xfrm>
            <a:custGeom>
              <a:avLst/>
              <a:gdLst>
                <a:gd name="connsiteX0" fmla="*/ 288053 w 316159"/>
                <a:gd name="connsiteY0" fmla="*/ 0 h 56213"/>
                <a:gd name="connsiteX1" fmla="*/ 28107 w 316159"/>
                <a:gd name="connsiteY1" fmla="*/ 0 h 56213"/>
                <a:gd name="connsiteX2" fmla="*/ 0 w 316159"/>
                <a:gd name="connsiteY2" fmla="*/ 28107 h 56213"/>
                <a:gd name="connsiteX3" fmla="*/ 28107 w 316159"/>
                <a:gd name="connsiteY3" fmla="*/ 56213 h 56213"/>
                <a:gd name="connsiteX4" fmla="*/ 288053 w 316159"/>
                <a:gd name="connsiteY4" fmla="*/ 56213 h 56213"/>
                <a:gd name="connsiteX5" fmla="*/ 316159 w 316159"/>
                <a:gd name="connsiteY5" fmla="*/ 28107 h 56213"/>
                <a:gd name="connsiteX6" fmla="*/ 288053 w 316159"/>
                <a:gd name="connsiteY6" fmla="*/ 0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159" h="56213">
                  <a:moveTo>
                    <a:pt x="288053" y="0"/>
                  </a:moveTo>
                  <a:lnTo>
                    <a:pt x="28107" y="0"/>
                  </a:lnTo>
                  <a:cubicBezTo>
                    <a:pt x="12608" y="0"/>
                    <a:pt x="0" y="12608"/>
                    <a:pt x="0" y="28107"/>
                  </a:cubicBezTo>
                  <a:cubicBezTo>
                    <a:pt x="0" y="43605"/>
                    <a:pt x="12608" y="56213"/>
                    <a:pt x="28107" y="56213"/>
                  </a:cubicBezTo>
                  <a:lnTo>
                    <a:pt x="288053" y="56213"/>
                  </a:lnTo>
                  <a:cubicBezTo>
                    <a:pt x="303551" y="56213"/>
                    <a:pt x="316159" y="43605"/>
                    <a:pt x="316159" y="28107"/>
                  </a:cubicBezTo>
                  <a:cubicBezTo>
                    <a:pt x="316159" y="12608"/>
                    <a:pt x="303551" y="0"/>
                    <a:pt x="288053" y="0"/>
                  </a:cubicBezTo>
                  <a:close/>
                </a:path>
              </a:pathLst>
            </a:custGeom>
            <a:grpFill/>
            <a:ln w="8027" cap="flat">
              <a:noFill/>
              <a:prstDash val="solid"/>
              <a:miter/>
            </a:ln>
          </p:spPr>
          <p:txBody>
            <a:bodyPr rtlCol="0" anchor="ctr"/>
            <a:lstStyle/>
            <a:p>
              <a:endParaRPr lang="zh-CN" altLang="en-US"/>
            </a:p>
          </p:txBody>
        </p:sp>
        <p:sp>
          <p:nvSpPr>
            <p:cNvPr id="139" name="任意多边形: 形状 138"/>
            <p:cNvSpPr/>
            <p:nvPr/>
          </p:nvSpPr>
          <p:spPr>
            <a:xfrm>
              <a:off x="3511235" y="-4189005"/>
              <a:ext cx="316158" cy="56213"/>
            </a:xfrm>
            <a:custGeom>
              <a:avLst/>
              <a:gdLst>
                <a:gd name="connsiteX0" fmla="*/ 288052 w 316158"/>
                <a:gd name="connsiteY0" fmla="*/ 0 h 56213"/>
                <a:gd name="connsiteX1" fmla="*/ 28107 w 316158"/>
                <a:gd name="connsiteY1" fmla="*/ 0 h 56213"/>
                <a:gd name="connsiteX2" fmla="*/ 0 w 316158"/>
                <a:gd name="connsiteY2" fmla="*/ 28107 h 56213"/>
                <a:gd name="connsiteX3" fmla="*/ 28107 w 316158"/>
                <a:gd name="connsiteY3" fmla="*/ 56213 h 56213"/>
                <a:gd name="connsiteX4" fmla="*/ 288052 w 316158"/>
                <a:gd name="connsiteY4" fmla="*/ 56213 h 56213"/>
                <a:gd name="connsiteX5" fmla="*/ 316159 w 316158"/>
                <a:gd name="connsiteY5" fmla="*/ 28107 h 56213"/>
                <a:gd name="connsiteX6" fmla="*/ 288052 w 316158"/>
                <a:gd name="connsiteY6" fmla="*/ 0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158" h="56213">
                  <a:moveTo>
                    <a:pt x="288052" y="0"/>
                  </a:moveTo>
                  <a:lnTo>
                    <a:pt x="28107" y="0"/>
                  </a:lnTo>
                  <a:cubicBezTo>
                    <a:pt x="12607" y="0"/>
                    <a:pt x="0" y="12608"/>
                    <a:pt x="0" y="28107"/>
                  </a:cubicBezTo>
                  <a:cubicBezTo>
                    <a:pt x="0" y="43605"/>
                    <a:pt x="12607" y="56213"/>
                    <a:pt x="28107" y="56213"/>
                  </a:cubicBezTo>
                  <a:lnTo>
                    <a:pt x="288052" y="56213"/>
                  </a:lnTo>
                  <a:cubicBezTo>
                    <a:pt x="303551" y="56213"/>
                    <a:pt x="316159" y="43605"/>
                    <a:pt x="316159" y="28107"/>
                  </a:cubicBezTo>
                  <a:cubicBezTo>
                    <a:pt x="316159" y="12608"/>
                    <a:pt x="303631" y="0"/>
                    <a:pt x="288052" y="0"/>
                  </a:cubicBezTo>
                  <a:close/>
                </a:path>
              </a:pathLst>
            </a:custGeom>
            <a:grpFill/>
            <a:ln w="8027" cap="flat">
              <a:noFill/>
              <a:prstDash val="solid"/>
              <a:miter/>
            </a:ln>
          </p:spPr>
          <p:txBody>
            <a:bodyPr rtlCol="0" anchor="ctr"/>
            <a:lstStyle/>
            <a:p>
              <a:endParaRPr lang="zh-CN" altLang="en-US"/>
            </a:p>
          </p:txBody>
        </p:sp>
        <p:sp>
          <p:nvSpPr>
            <p:cNvPr id="140" name="任意多边形: 形状 139"/>
            <p:cNvSpPr/>
            <p:nvPr/>
          </p:nvSpPr>
          <p:spPr>
            <a:xfrm>
              <a:off x="3921832" y="-4189005"/>
              <a:ext cx="316158" cy="56213"/>
            </a:xfrm>
            <a:custGeom>
              <a:avLst/>
              <a:gdLst>
                <a:gd name="connsiteX0" fmla="*/ 288052 w 316158"/>
                <a:gd name="connsiteY0" fmla="*/ 0 h 56213"/>
                <a:gd name="connsiteX1" fmla="*/ 28107 w 316158"/>
                <a:gd name="connsiteY1" fmla="*/ 0 h 56213"/>
                <a:gd name="connsiteX2" fmla="*/ 0 w 316158"/>
                <a:gd name="connsiteY2" fmla="*/ 28107 h 56213"/>
                <a:gd name="connsiteX3" fmla="*/ 28107 w 316158"/>
                <a:gd name="connsiteY3" fmla="*/ 56213 h 56213"/>
                <a:gd name="connsiteX4" fmla="*/ 288052 w 316158"/>
                <a:gd name="connsiteY4" fmla="*/ 56213 h 56213"/>
                <a:gd name="connsiteX5" fmla="*/ 316159 w 316158"/>
                <a:gd name="connsiteY5" fmla="*/ 28107 h 56213"/>
                <a:gd name="connsiteX6" fmla="*/ 288052 w 316158"/>
                <a:gd name="connsiteY6" fmla="*/ 0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158" h="56213">
                  <a:moveTo>
                    <a:pt x="288052" y="0"/>
                  </a:moveTo>
                  <a:lnTo>
                    <a:pt x="28107" y="0"/>
                  </a:lnTo>
                  <a:cubicBezTo>
                    <a:pt x="12607" y="0"/>
                    <a:pt x="0" y="12608"/>
                    <a:pt x="0" y="28107"/>
                  </a:cubicBezTo>
                  <a:cubicBezTo>
                    <a:pt x="0" y="43605"/>
                    <a:pt x="12607" y="56213"/>
                    <a:pt x="28107" y="56213"/>
                  </a:cubicBezTo>
                  <a:lnTo>
                    <a:pt x="288052" y="56213"/>
                  </a:lnTo>
                  <a:cubicBezTo>
                    <a:pt x="303551" y="56213"/>
                    <a:pt x="316159" y="43605"/>
                    <a:pt x="316159" y="28107"/>
                  </a:cubicBezTo>
                  <a:cubicBezTo>
                    <a:pt x="316159" y="12608"/>
                    <a:pt x="303551" y="0"/>
                    <a:pt x="288052" y="0"/>
                  </a:cubicBezTo>
                  <a:close/>
                </a:path>
              </a:pathLst>
            </a:custGeom>
            <a:grpFill/>
            <a:ln w="8027" cap="flat">
              <a:noFill/>
              <a:prstDash val="solid"/>
              <a:miter/>
            </a:ln>
          </p:spPr>
          <p:txBody>
            <a:bodyPr rtlCol="0" anchor="ctr"/>
            <a:lstStyle/>
            <a:p>
              <a:endParaRPr lang="zh-CN" altLang="en-US"/>
            </a:p>
          </p:txBody>
        </p:sp>
        <p:sp>
          <p:nvSpPr>
            <p:cNvPr id="141" name="任意多边形: 形状 140"/>
            <p:cNvSpPr/>
            <p:nvPr/>
          </p:nvSpPr>
          <p:spPr>
            <a:xfrm>
              <a:off x="4332428" y="-4189005"/>
              <a:ext cx="316159" cy="56213"/>
            </a:xfrm>
            <a:custGeom>
              <a:avLst/>
              <a:gdLst>
                <a:gd name="connsiteX0" fmla="*/ 288053 w 316159"/>
                <a:gd name="connsiteY0" fmla="*/ 0 h 56213"/>
                <a:gd name="connsiteX1" fmla="*/ 28107 w 316159"/>
                <a:gd name="connsiteY1" fmla="*/ 0 h 56213"/>
                <a:gd name="connsiteX2" fmla="*/ 0 w 316159"/>
                <a:gd name="connsiteY2" fmla="*/ 28107 h 56213"/>
                <a:gd name="connsiteX3" fmla="*/ 28107 w 316159"/>
                <a:gd name="connsiteY3" fmla="*/ 56213 h 56213"/>
                <a:gd name="connsiteX4" fmla="*/ 288053 w 316159"/>
                <a:gd name="connsiteY4" fmla="*/ 56213 h 56213"/>
                <a:gd name="connsiteX5" fmla="*/ 316159 w 316159"/>
                <a:gd name="connsiteY5" fmla="*/ 28107 h 56213"/>
                <a:gd name="connsiteX6" fmla="*/ 288053 w 316159"/>
                <a:gd name="connsiteY6" fmla="*/ 0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159" h="56213">
                  <a:moveTo>
                    <a:pt x="288053" y="0"/>
                  </a:moveTo>
                  <a:lnTo>
                    <a:pt x="28107" y="0"/>
                  </a:lnTo>
                  <a:cubicBezTo>
                    <a:pt x="12608" y="0"/>
                    <a:pt x="0" y="12608"/>
                    <a:pt x="0" y="28107"/>
                  </a:cubicBezTo>
                  <a:cubicBezTo>
                    <a:pt x="0" y="43605"/>
                    <a:pt x="12608" y="56213"/>
                    <a:pt x="28107" y="56213"/>
                  </a:cubicBezTo>
                  <a:lnTo>
                    <a:pt x="288053" y="56213"/>
                  </a:lnTo>
                  <a:cubicBezTo>
                    <a:pt x="303551" y="56213"/>
                    <a:pt x="316159" y="43605"/>
                    <a:pt x="316159" y="28107"/>
                  </a:cubicBezTo>
                  <a:cubicBezTo>
                    <a:pt x="316159" y="12608"/>
                    <a:pt x="303551" y="0"/>
                    <a:pt x="288053" y="0"/>
                  </a:cubicBezTo>
                  <a:close/>
                </a:path>
              </a:pathLst>
            </a:custGeom>
            <a:grpFill/>
            <a:ln w="8027" cap="flat">
              <a:noFill/>
              <a:prstDash val="solid"/>
              <a:miter/>
            </a:ln>
          </p:spPr>
          <p:txBody>
            <a:bodyPr rtlCol="0" anchor="ctr"/>
            <a:lstStyle/>
            <a:p>
              <a:endParaRPr lang="zh-CN" altLang="en-US"/>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652917" y="2512488"/>
            <a:ext cx="1826141" cy="1862048"/>
          </a:xfrm>
          <a:prstGeom prst="rect">
            <a:avLst/>
          </a:prstGeom>
          <a:noFill/>
        </p:spPr>
        <p:txBody>
          <a:bodyPr wrap="none" rtlCol="0">
            <a:noAutofit/>
          </a:bodyPr>
          <a:lstStyle/>
          <a:p>
            <a:r>
              <a:rPr lang="en-US" altLang="zh-CN" sz="11500">
                <a:solidFill>
                  <a:schemeClr val="bg1"/>
                </a:solidFill>
                <a:latin typeface="+mj-lt"/>
              </a:rPr>
              <a:t>04</a:t>
            </a:r>
            <a:endParaRPr lang="zh-CN" altLang="en-US" sz="11500">
              <a:solidFill>
                <a:schemeClr val="bg1"/>
              </a:solidFill>
              <a:latin typeface="+mj-lt"/>
            </a:endParaRPr>
          </a:p>
        </p:txBody>
      </p:sp>
      <p:cxnSp>
        <p:nvCxnSpPr>
          <p:cNvPr id="8" name="直接连接符 7"/>
          <p:cNvCxnSpPr/>
          <p:nvPr/>
        </p:nvCxnSpPr>
        <p:spPr>
          <a:xfrm>
            <a:off x="2602883" y="2889928"/>
            <a:ext cx="0" cy="1116012"/>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2815795" y="2776124"/>
            <a:ext cx="4339650" cy="923330"/>
          </a:xfrm>
          <a:prstGeom prst="rect">
            <a:avLst/>
          </a:prstGeom>
          <a:noFill/>
        </p:spPr>
        <p:txBody>
          <a:bodyPr wrap="none" rtlCol="0">
            <a:noAutofit/>
          </a:bodyPr>
          <a:lstStyle/>
          <a:p>
            <a:r>
              <a:rPr lang="zh-CN" altLang="en-US" sz="5400">
                <a:solidFill>
                  <a:schemeClr val="bg1"/>
                </a:solidFill>
                <a:latin typeface="+mj-ea"/>
                <a:ea typeface="+mj-ea"/>
              </a:rPr>
              <a:t>未来部署规划</a:t>
            </a:r>
          </a:p>
        </p:txBody>
      </p:sp>
      <p:sp>
        <p:nvSpPr>
          <p:cNvPr id="10" name="文本框 9"/>
          <p:cNvSpPr txBox="1"/>
          <p:nvPr/>
        </p:nvSpPr>
        <p:spPr>
          <a:xfrm>
            <a:off x="2815794" y="3638257"/>
            <a:ext cx="2005677" cy="523220"/>
          </a:xfrm>
          <a:prstGeom prst="rect">
            <a:avLst/>
          </a:prstGeom>
          <a:noFill/>
        </p:spPr>
        <p:txBody>
          <a:bodyPr wrap="none" rtlCol="0">
            <a:noAutofit/>
          </a:bodyPr>
          <a:lstStyle>
            <a:defPPr>
              <a:defRPr lang="zh-CN"/>
            </a:defPPr>
            <a:lvl1pPr algn="dist">
              <a:defRPr sz="2800">
                <a:ln w="0">
                  <a:noFill/>
                </a:ln>
                <a:solidFill>
                  <a:schemeClr val="bg1">
                    <a:alpha val="70000"/>
                  </a:schemeClr>
                </a:solidFill>
              </a:defRPr>
            </a:lvl1pPr>
          </a:lstStyle>
          <a:p>
            <a:r>
              <a:rPr lang="en-US" altLang="zh-CN">
                <a:latin typeface="+mj-lt"/>
              </a:rPr>
              <a:t>Future plan</a:t>
            </a:r>
            <a:endParaRPr lang="zh-CN" altLang="en-US">
              <a:latin typeface="+mj-lt"/>
            </a:endParaRPr>
          </a:p>
        </p:txBody>
      </p:sp>
      <p:sp>
        <p:nvSpPr>
          <p:cNvPr id="11" name="文本框 10"/>
          <p:cNvSpPr txBox="1"/>
          <p:nvPr/>
        </p:nvSpPr>
        <p:spPr>
          <a:xfrm>
            <a:off x="729116" y="2360625"/>
            <a:ext cx="4339650" cy="830997"/>
          </a:xfrm>
          <a:prstGeom prst="rect">
            <a:avLst/>
          </a:prstGeom>
          <a:noFill/>
        </p:spPr>
        <p:txBody>
          <a:bodyPr wrap="square" rtlCol="0">
            <a:noAutofit/>
          </a:bodyPr>
          <a:lstStyle>
            <a:defPPr>
              <a:defRPr lang="zh-CN"/>
            </a:defPPr>
            <a:lvl1pPr algn="dist">
              <a:defRPr sz="4800">
                <a:ln w="0">
                  <a:gradFill>
                    <a:gsLst>
                      <a:gs pos="0">
                        <a:schemeClr val="bg1">
                          <a:alpha val="40000"/>
                        </a:schemeClr>
                      </a:gs>
                      <a:gs pos="74000">
                        <a:schemeClr val="bg1">
                          <a:alpha val="0"/>
                        </a:schemeClr>
                      </a:gs>
                    </a:gsLst>
                    <a:lin ang="5400000" scaled="1"/>
                  </a:gradFill>
                </a:ln>
                <a:noFill/>
              </a:defRPr>
            </a:lvl1pPr>
          </a:lstStyle>
          <a:p>
            <a:r>
              <a:rPr lang="en-US" altLang="zh-CN">
                <a:latin typeface="+mj-lt"/>
              </a:rPr>
              <a:t>Future plan</a:t>
            </a:r>
            <a:endParaRPr lang="zh-CN" altLang="en-US">
              <a:latin typeface="+mj-lt"/>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119398" y="459852"/>
            <a:ext cx="2646878" cy="584775"/>
          </a:xfrm>
          <a:prstGeom prst="rect">
            <a:avLst/>
          </a:prstGeom>
          <a:noFill/>
        </p:spPr>
        <p:txBody>
          <a:bodyPr wrap="none" rtlCol="0">
            <a:noAutofit/>
          </a:bodyPr>
          <a:lstStyle/>
          <a:p>
            <a:r>
              <a:rPr lang="zh-CN" altLang="en-US" sz="3200">
                <a:gradFill>
                  <a:gsLst>
                    <a:gs pos="0">
                      <a:schemeClr val="accent1">
                        <a:lumMod val="60000"/>
                        <a:lumOff val="40000"/>
                      </a:schemeClr>
                    </a:gs>
                    <a:gs pos="80000">
                      <a:schemeClr val="accent1"/>
                    </a:gs>
                  </a:gsLst>
                  <a:lin ang="2400000" scaled="0"/>
                </a:gradFill>
                <a:latin typeface="+mj-ea"/>
                <a:ea typeface="+mj-ea"/>
              </a:rPr>
              <a:t>未来部署规划</a:t>
            </a:r>
          </a:p>
        </p:txBody>
      </p:sp>
      <p:sp>
        <p:nvSpPr>
          <p:cNvPr id="44" name="Rounded Rectangle 7"/>
          <p:cNvSpPr/>
          <p:nvPr/>
        </p:nvSpPr>
        <p:spPr>
          <a:xfrm>
            <a:off x="678717" y="4263671"/>
            <a:ext cx="3330038" cy="1957516"/>
          </a:xfrm>
          <a:prstGeom prst="rect">
            <a:avLst/>
          </a:prstGeom>
          <a:solidFill>
            <a:schemeClr val="bg1"/>
          </a:solidFill>
          <a:ln>
            <a:noFill/>
          </a:ln>
          <a:effectLst>
            <a:outerShdw blurRad="254000" dist="165100" dir="5400000" sx="98000" sy="98000" algn="t" rotWithShape="0">
              <a:schemeClr val="dk1">
                <a:lumMod val="100000"/>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a:solidFill>
                <a:schemeClr val="lt1"/>
              </a:solidFill>
              <a:latin typeface="+mn-ea"/>
              <a:sym typeface="微软雅黑" panose="020B0503020204020204" pitchFamily="34" charset="-122"/>
            </a:endParaRPr>
          </a:p>
        </p:txBody>
      </p:sp>
      <p:sp>
        <p:nvSpPr>
          <p:cNvPr id="43" name="矩形 42"/>
          <p:cNvSpPr/>
          <p:nvPr/>
        </p:nvSpPr>
        <p:spPr>
          <a:xfrm>
            <a:off x="660400" y="6142503"/>
            <a:ext cx="3348355" cy="786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51" name="Rounded Rectangle 7"/>
          <p:cNvSpPr/>
          <p:nvPr/>
        </p:nvSpPr>
        <p:spPr>
          <a:xfrm>
            <a:off x="4433789" y="4263670"/>
            <a:ext cx="3330038" cy="1957516"/>
          </a:xfrm>
          <a:prstGeom prst="rect">
            <a:avLst/>
          </a:prstGeom>
          <a:solidFill>
            <a:schemeClr val="bg1"/>
          </a:solidFill>
          <a:ln>
            <a:noFill/>
          </a:ln>
          <a:effectLst>
            <a:outerShdw blurRad="254000" dist="165100" dir="5400000" sx="98000" sy="98000" algn="t" rotWithShape="0">
              <a:schemeClr val="dk1">
                <a:lumMod val="100000"/>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a:solidFill>
                <a:schemeClr val="lt1"/>
              </a:solidFill>
              <a:latin typeface="+mn-ea"/>
              <a:sym typeface="微软雅黑" panose="020B0503020204020204" pitchFamily="34" charset="-122"/>
            </a:endParaRPr>
          </a:p>
        </p:txBody>
      </p:sp>
      <p:sp>
        <p:nvSpPr>
          <p:cNvPr id="50" name="矩形 49"/>
          <p:cNvSpPr/>
          <p:nvPr/>
        </p:nvSpPr>
        <p:spPr>
          <a:xfrm>
            <a:off x="4415472" y="6142502"/>
            <a:ext cx="3348355" cy="786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60" name="Rounded Rectangle 7"/>
          <p:cNvSpPr/>
          <p:nvPr/>
        </p:nvSpPr>
        <p:spPr>
          <a:xfrm>
            <a:off x="8188761" y="4263670"/>
            <a:ext cx="3311821" cy="1957516"/>
          </a:xfrm>
          <a:prstGeom prst="rect">
            <a:avLst/>
          </a:prstGeom>
          <a:solidFill>
            <a:schemeClr val="bg1"/>
          </a:solidFill>
          <a:ln>
            <a:noFill/>
          </a:ln>
          <a:effectLst>
            <a:outerShdw blurRad="254000" dist="165100" dir="5400000" sx="98000" sy="98000" algn="t" rotWithShape="0">
              <a:schemeClr val="dk1">
                <a:lumMod val="100000"/>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a:solidFill>
                <a:schemeClr val="lt1"/>
              </a:solidFill>
              <a:latin typeface="+mn-ea"/>
              <a:sym typeface="微软雅黑" panose="020B0503020204020204" pitchFamily="34" charset="-122"/>
            </a:endParaRPr>
          </a:p>
        </p:txBody>
      </p:sp>
      <p:sp>
        <p:nvSpPr>
          <p:cNvPr id="59" name="矩形 58"/>
          <p:cNvSpPr/>
          <p:nvPr/>
        </p:nvSpPr>
        <p:spPr>
          <a:xfrm>
            <a:off x="8170544" y="6142502"/>
            <a:ext cx="3330038" cy="786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nvGrpSpPr>
          <p:cNvPr id="65" name="组合 64"/>
          <p:cNvGrpSpPr/>
          <p:nvPr/>
        </p:nvGrpSpPr>
        <p:grpSpPr>
          <a:xfrm>
            <a:off x="660400" y="1652712"/>
            <a:ext cx="3348355" cy="2776855"/>
            <a:chOff x="660400" y="1684528"/>
            <a:chExt cx="3348355" cy="2776855"/>
          </a:xfrm>
        </p:grpSpPr>
        <p:sp>
          <p:nvSpPr>
            <p:cNvPr id="66" name="等腰三角形 65"/>
            <p:cNvSpPr/>
            <p:nvPr/>
          </p:nvSpPr>
          <p:spPr>
            <a:xfrm rot="10800000">
              <a:off x="869950" y="1684528"/>
              <a:ext cx="2929255" cy="1805940"/>
            </a:xfrm>
            <a:prstGeom prst="triangle">
              <a:avLst/>
            </a:prstGeom>
            <a:no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pic>
          <p:nvPicPr>
            <p:cNvPr id="67" name="图片 66"/>
            <p:cNvPicPr/>
            <p:nvPr/>
          </p:nvPicPr>
          <p:blipFill>
            <a:blip r:embed="rId3" cstate="screen">
              <a:extLst>
                <a:ext uri="{28A0092B-C50C-407E-A947-70E740481C1C}">
                  <a14:useLocalDpi xmlns:a14="http://schemas.microsoft.com/office/drawing/2010/main"/>
                </a:ext>
              </a:extLst>
            </a:blip>
            <a:srcRect/>
            <a:stretch>
              <a:fillRect/>
            </a:stretch>
          </p:blipFill>
          <p:spPr>
            <a:xfrm>
              <a:off x="660400" y="1894077"/>
              <a:ext cx="3348355" cy="2099310"/>
            </a:xfrm>
            <a:prstGeom prst="rect">
              <a:avLst/>
            </a:prstGeom>
          </p:spPr>
        </p:pic>
        <p:sp>
          <p:nvSpPr>
            <p:cNvPr id="68" name="等腰三角形 67"/>
            <p:cNvSpPr/>
            <p:nvPr/>
          </p:nvSpPr>
          <p:spPr>
            <a:xfrm rot="10800000">
              <a:off x="2115185" y="4138168"/>
              <a:ext cx="438785" cy="323215"/>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grpSp>
        <p:nvGrpSpPr>
          <p:cNvPr id="69" name="组合 68"/>
          <p:cNvGrpSpPr/>
          <p:nvPr/>
        </p:nvGrpSpPr>
        <p:grpSpPr>
          <a:xfrm>
            <a:off x="4415473" y="1652712"/>
            <a:ext cx="3348355" cy="2776855"/>
            <a:chOff x="660400" y="1684528"/>
            <a:chExt cx="3348355" cy="2776855"/>
          </a:xfrm>
        </p:grpSpPr>
        <p:sp>
          <p:nvSpPr>
            <p:cNvPr id="70" name="等腰三角形 69"/>
            <p:cNvSpPr/>
            <p:nvPr/>
          </p:nvSpPr>
          <p:spPr>
            <a:xfrm rot="10800000">
              <a:off x="869950" y="1684528"/>
              <a:ext cx="2929255" cy="1805940"/>
            </a:xfrm>
            <a:prstGeom prst="triangle">
              <a:avLst/>
            </a:prstGeom>
            <a:no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pic>
          <p:nvPicPr>
            <p:cNvPr id="71" name="图片 70"/>
            <p:cNvPicPr/>
            <p:nvPr/>
          </p:nvPicPr>
          <p:blipFill>
            <a:blip r:embed="rId4" cstate="screen">
              <a:extLst>
                <a:ext uri="{28A0092B-C50C-407E-A947-70E740481C1C}">
                  <a14:useLocalDpi xmlns:a14="http://schemas.microsoft.com/office/drawing/2010/main"/>
                </a:ext>
              </a:extLst>
            </a:blip>
            <a:srcRect/>
            <a:stretch>
              <a:fillRect/>
            </a:stretch>
          </p:blipFill>
          <p:spPr>
            <a:xfrm>
              <a:off x="660400" y="1894077"/>
              <a:ext cx="3348355" cy="2099310"/>
            </a:xfrm>
            <a:prstGeom prst="rect">
              <a:avLst/>
            </a:prstGeom>
          </p:spPr>
        </p:pic>
        <p:sp>
          <p:nvSpPr>
            <p:cNvPr id="72" name="等腰三角形 71"/>
            <p:cNvSpPr/>
            <p:nvPr/>
          </p:nvSpPr>
          <p:spPr>
            <a:xfrm rot="10800000">
              <a:off x="2115185" y="4138168"/>
              <a:ext cx="438785" cy="323215"/>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grpSp>
        <p:nvGrpSpPr>
          <p:cNvPr id="73" name="组合 72"/>
          <p:cNvGrpSpPr/>
          <p:nvPr/>
        </p:nvGrpSpPr>
        <p:grpSpPr>
          <a:xfrm>
            <a:off x="8170545" y="1652712"/>
            <a:ext cx="3348355" cy="2776855"/>
            <a:chOff x="660400" y="1684528"/>
            <a:chExt cx="3348355" cy="2776855"/>
          </a:xfrm>
        </p:grpSpPr>
        <p:sp>
          <p:nvSpPr>
            <p:cNvPr id="74" name="等腰三角形 73"/>
            <p:cNvSpPr/>
            <p:nvPr/>
          </p:nvSpPr>
          <p:spPr>
            <a:xfrm rot="10800000">
              <a:off x="869950" y="1684528"/>
              <a:ext cx="2929255" cy="1805940"/>
            </a:xfrm>
            <a:prstGeom prst="triangle">
              <a:avLst/>
            </a:prstGeom>
            <a:no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pic>
          <p:nvPicPr>
            <p:cNvPr id="75" name="图片 74"/>
            <p:cNvPicPr/>
            <p:nvPr/>
          </p:nvPicPr>
          <p:blipFill>
            <a:blip r:embed="rId5" cstate="screen">
              <a:extLst>
                <a:ext uri="{28A0092B-C50C-407E-A947-70E740481C1C}">
                  <a14:useLocalDpi xmlns:a14="http://schemas.microsoft.com/office/drawing/2010/main"/>
                </a:ext>
              </a:extLst>
            </a:blip>
            <a:srcRect/>
            <a:stretch>
              <a:fillRect/>
            </a:stretch>
          </p:blipFill>
          <p:spPr>
            <a:xfrm>
              <a:off x="660400" y="1894077"/>
              <a:ext cx="3348355" cy="2099310"/>
            </a:xfrm>
            <a:prstGeom prst="rect">
              <a:avLst/>
            </a:prstGeom>
          </p:spPr>
        </p:pic>
        <p:sp>
          <p:nvSpPr>
            <p:cNvPr id="76" name="等腰三角形 75"/>
            <p:cNvSpPr/>
            <p:nvPr/>
          </p:nvSpPr>
          <p:spPr>
            <a:xfrm rot="10800000">
              <a:off x="2115185" y="4138168"/>
              <a:ext cx="438785" cy="323215"/>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sp>
        <p:nvSpPr>
          <p:cNvPr id="77" name="文本框 76"/>
          <p:cNvSpPr txBox="1"/>
          <p:nvPr/>
        </p:nvSpPr>
        <p:spPr>
          <a:xfrm>
            <a:off x="1427174" y="4481430"/>
            <a:ext cx="2031325" cy="461665"/>
          </a:xfrm>
          <a:prstGeom prst="rect">
            <a:avLst/>
          </a:prstGeom>
          <a:noFill/>
        </p:spPr>
        <p:txBody>
          <a:bodyPr wrap="square">
            <a:noAutofit/>
          </a:bodyPr>
          <a:lstStyle/>
          <a:p>
            <a:r>
              <a:rPr lang="zh-CN" altLang="en-US" sz="2400">
                <a:solidFill>
                  <a:schemeClr val="accent1"/>
                </a:solidFill>
                <a:latin typeface="+mj-ea"/>
                <a:ea typeface="+mj-ea"/>
              </a:rPr>
              <a:t>改善医疗服务</a:t>
            </a:r>
          </a:p>
        </p:txBody>
      </p:sp>
      <p:sp>
        <p:nvSpPr>
          <p:cNvPr id="78" name="文本框 77"/>
          <p:cNvSpPr txBox="1"/>
          <p:nvPr/>
        </p:nvSpPr>
        <p:spPr>
          <a:xfrm>
            <a:off x="916477" y="4956150"/>
            <a:ext cx="2854519" cy="1060931"/>
          </a:xfrm>
          <a:prstGeom prst="rect">
            <a:avLst/>
          </a:prstGeom>
          <a:noFill/>
        </p:spPr>
        <p:txBody>
          <a:bodyPr wrap="square">
            <a:noAutofit/>
          </a:bodyPr>
          <a:lstStyle/>
          <a:p>
            <a:pPr algn="just">
              <a:lnSpc>
                <a:spcPct val="120000"/>
              </a:lnSpc>
            </a:pPr>
            <a:r>
              <a:rPr lang="zh-CN" altLang="en-US"/>
              <a:t>坚持“以病人为中心”的服务理念，不断提高医疗服务水平</a:t>
            </a:r>
          </a:p>
        </p:txBody>
      </p:sp>
      <p:sp>
        <p:nvSpPr>
          <p:cNvPr id="79" name="文本框 78"/>
          <p:cNvSpPr txBox="1"/>
          <p:nvPr/>
        </p:nvSpPr>
        <p:spPr>
          <a:xfrm>
            <a:off x="4775319" y="4481430"/>
            <a:ext cx="2646878" cy="461665"/>
          </a:xfrm>
          <a:prstGeom prst="rect">
            <a:avLst/>
          </a:prstGeom>
          <a:noFill/>
        </p:spPr>
        <p:txBody>
          <a:bodyPr wrap="none">
            <a:noAutofit/>
          </a:bodyPr>
          <a:lstStyle>
            <a:defPPr>
              <a:defRPr lang="zh-CN"/>
            </a:defPPr>
            <a:lvl1pPr>
              <a:defRPr sz="2400" b="1">
                <a:solidFill>
                  <a:schemeClr val="accent1"/>
                </a:solidFill>
              </a:defRPr>
            </a:lvl1pPr>
          </a:lstStyle>
          <a:p>
            <a:r>
              <a:rPr lang="zh-CN" altLang="en-US" b="0">
                <a:latin typeface="+mj-ea"/>
                <a:ea typeface="+mj-ea"/>
              </a:rPr>
              <a:t>提高医疗服务质量</a:t>
            </a:r>
          </a:p>
        </p:txBody>
      </p:sp>
      <p:sp>
        <p:nvSpPr>
          <p:cNvPr id="80" name="文本框 79"/>
          <p:cNvSpPr txBox="1"/>
          <p:nvPr/>
        </p:nvSpPr>
        <p:spPr>
          <a:xfrm>
            <a:off x="4501976" y="4956149"/>
            <a:ext cx="3193564" cy="1060931"/>
          </a:xfrm>
          <a:prstGeom prst="rect">
            <a:avLst/>
          </a:prstGeom>
          <a:noFill/>
        </p:spPr>
        <p:txBody>
          <a:bodyPr wrap="square">
            <a:noAutofit/>
          </a:bodyPr>
          <a:lstStyle>
            <a:defPPr>
              <a:defRPr lang="zh-CN"/>
            </a:defPPr>
            <a:lvl1pPr algn="just">
              <a:lnSpc>
                <a:spcPct val="120000"/>
              </a:lnSpc>
            </a:lvl1pPr>
          </a:lstStyle>
          <a:p>
            <a:r>
              <a:rPr lang="zh-CN" altLang="en-US"/>
              <a:t>确保医疗技术人员自身技术素质的不断完善和更新，全面提高医务人员业务素质。</a:t>
            </a:r>
          </a:p>
        </p:txBody>
      </p:sp>
      <p:sp>
        <p:nvSpPr>
          <p:cNvPr id="82" name="文本框 81"/>
          <p:cNvSpPr txBox="1"/>
          <p:nvPr/>
        </p:nvSpPr>
        <p:spPr>
          <a:xfrm>
            <a:off x="8819900" y="4481430"/>
            <a:ext cx="2031325" cy="461665"/>
          </a:xfrm>
          <a:prstGeom prst="rect">
            <a:avLst/>
          </a:prstGeom>
          <a:noFill/>
        </p:spPr>
        <p:txBody>
          <a:bodyPr wrap="none">
            <a:noAutofit/>
          </a:bodyPr>
          <a:lstStyle>
            <a:defPPr>
              <a:defRPr lang="zh-CN"/>
            </a:defPPr>
            <a:lvl1pPr>
              <a:defRPr sz="2400" b="1">
                <a:solidFill>
                  <a:schemeClr val="accent1"/>
                </a:solidFill>
              </a:defRPr>
            </a:lvl1pPr>
          </a:lstStyle>
          <a:p>
            <a:r>
              <a:rPr lang="zh-CN" altLang="en-US" b="0">
                <a:latin typeface="+mj-ea"/>
                <a:ea typeface="+mj-ea"/>
              </a:rPr>
              <a:t>强化安全措施</a:t>
            </a:r>
          </a:p>
        </p:txBody>
      </p:sp>
      <p:sp>
        <p:nvSpPr>
          <p:cNvPr id="84" name="文本框 83"/>
          <p:cNvSpPr txBox="1"/>
          <p:nvPr/>
        </p:nvSpPr>
        <p:spPr>
          <a:xfrm>
            <a:off x="8274980" y="4930521"/>
            <a:ext cx="3139382" cy="1060931"/>
          </a:xfrm>
          <a:prstGeom prst="rect">
            <a:avLst/>
          </a:prstGeom>
          <a:noFill/>
        </p:spPr>
        <p:txBody>
          <a:bodyPr wrap="square">
            <a:noAutofit/>
          </a:bodyPr>
          <a:lstStyle>
            <a:defPPr>
              <a:defRPr lang="zh-CN"/>
            </a:defPPr>
            <a:lvl1pPr algn="just">
              <a:lnSpc>
                <a:spcPct val="120000"/>
              </a:lnSpc>
            </a:lvl1pPr>
          </a:lstStyle>
          <a:p>
            <a:r>
              <a:rPr lang="zh-CN" altLang="en-US"/>
              <a:t>定期组织重点岗位工作人员学习培训，落实各项内部安全保卫措施。</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119398" y="459852"/>
            <a:ext cx="2646878" cy="584775"/>
          </a:xfrm>
          <a:prstGeom prst="rect">
            <a:avLst/>
          </a:prstGeom>
          <a:noFill/>
        </p:spPr>
        <p:txBody>
          <a:bodyPr wrap="none" rtlCol="0">
            <a:noAutofit/>
          </a:bodyPr>
          <a:lstStyle/>
          <a:p>
            <a:r>
              <a:rPr lang="zh-CN" altLang="en-US" sz="3200">
                <a:gradFill>
                  <a:gsLst>
                    <a:gs pos="0">
                      <a:schemeClr val="accent1">
                        <a:lumMod val="60000"/>
                        <a:lumOff val="40000"/>
                      </a:schemeClr>
                    </a:gs>
                    <a:gs pos="80000">
                      <a:schemeClr val="accent1"/>
                    </a:gs>
                  </a:gsLst>
                  <a:lin ang="2400000" scaled="0"/>
                </a:gradFill>
                <a:latin typeface="+mj-ea"/>
                <a:ea typeface="+mj-ea"/>
              </a:rPr>
              <a:t>未来部署规划</a:t>
            </a:r>
          </a:p>
        </p:txBody>
      </p:sp>
      <p:sp>
        <p:nvSpPr>
          <p:cNvPr id="27" name="矩形: 剪去单角 26"/>
          <p:cNvSpPr/>
          <p:nvPr/>
        </p:nvSpPr>
        <p:spPr>
          <a:xfrm flipH="1" flipV="1">
            <a:off x="6095998" y="3837350"/>
            <a:ext cx="5435597" cy="2392157"/>
          </a:xfrm>
          <a:prstGeom prst="snip1Rect">
            <a:avLst>
              <a:gd name="adj" fmla="val 41667"/>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8" name="矩形: 剪去单角 27"/>
          <p:cNvSpPr/>
          <p:nvPr/>
        </p:nvSpPr>
        <p:spPr>
          <a:xfrm flipV="1">
            <a:off x="660401" y="3837350"/>
            <a:ext cx="5435600" cy="2392158"/>
          </a:xfrm>
          <a:prstGeom prst="snip1Rect">
            <a:avLst>
              <a:gd name="adj" fmla="val 40770"/>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9" name="矩形: 剪去单角 28"/>
          <p:cNvSpPr/>
          <p:nvPr/>
        </p:nvSpPr>
        <p:spPr>
          <a:xfrm flipH="1">
            <a:off x="6095998" y="1338815"/>
            <a:ext cx="5435599" cy="2392159"/>
          </a:xfrm>
          <a:prstGeom prst="snip1Rect">
            <a:avLst>
              <a:gd name="adj" fmla="val 41346"/>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0" name="矩形: 剪去单角 29"/>
          <p:cNvSpPr/>
          <p:nvPr/>
        </p:nvSpPr>
        <p:spPr>
          <a:xfrm>
            <a:off x="660401" y="1338816"/>
            <a:ext cx="5435600" cy="2392158"/>
          </a:xfrm>
          <a:prstGeom prst="snip1Rect">
            <a:avLst>
              <a:gd name="adj" fmla="val 39744"/>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nvGrpSpPr>
          <p:cNvPr id="3" name="组合 2"/>
          <p:cNvGrpSpPr/>
          <p:nvPr/>
        </p:nvGrpSpPr>
        <p:grpSpPr>
          <a:xfrm>
            <a:off x="3885680" y="854704"/>
            <a:ext cx="2051426" cy="3366255"/>
            <a:chOff x="3885680" y="854704"/>
            <a:chExt cx="2051426" cy="3366255"/>
          </a:xfrm>
        </p:grpSpPr>
        <p:sp>
          <p:nvSpPr>
            <p:cNvPr id="35" name="六边形 34"/>
            <p:cNvSpPr/>
            <p:nvPr/>
          </p:nvSpPr>
          <p:spPr>
            <a:xfrm rot="2700000" flipH="1" flipV="1">
              <a:off x="3228265" y="1512119"/>
              <a:ext cx="3366255" cy="2051426"/>
            </a:xfrm>
            <a:prstGeom prst="hexagon">
              <a:avLst>
                <a:gd name="adj" fmla="val 50105"/>
                <a:gd name="vf" fmla="val 11547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 name="文本框 1"/>
            <p:cNvSpPr txBox="1"/>
            <p:nvPr/>
          </p:nvSpPr>
          <p:spPr>
            <a:xfrm>
              <a:off x="4411897" y="1814557"/>
              <a:ext cx="998991" cy="1446550"/>
            </a:xfrm>
            <a:prstGeom prst="rect">
              <a:avLst/>
            </a:prstGeom>
            <a:noFill/>
          </p:spPr>
          <p:txBody>
            <a:bodyPr wrap="none" rtlCol="0">
              <a:noAutofit/>
            </a:bodyPr>
            <a:lstStyle/>
            <a:p>
              <a:r>
                <a:rPr lang="en-US" altLang="zh-CN" sz="8800">
                  <a:solidFill>
                    <a:schemeClr val="bg1"/>
                  </a:solidFill>
                  <a:latin typeface="+mj-lt"/>
                </a:rPr>
                <a:t>S</a:t>
              </a:r>
              <a:endParaRPr lang="zh-CN" altLang="en-US" sz="8800">
                <a:solidFill>
                  <a:schemeClr val="bg1"/>
                </a:solidFill>
                <a:latin typeface="+mj-lt"/>
              </a:endParaRPr>
            </a:p>
          </p:txBody>
        </p:sp>
      </p:grpSp>
      <p:grpSp>
        <p:nvGrpSpPr>
          <p:cNvPr id="4" name="组合 3"/>
          <p:cNvGrpSpPr/>
          <p:nvPr/>
        </p:nvGrpSpPr>
        <p:grpSpPr>
          <a:xfrm>
            <a:off x="5638663" y="1512119"/>
            <a:ext cx="3366255" cy="2051426"/>
            <a:chOff x="5638663" y="1512119"/>
            <a:chExt cx="3366255" cy="2051426"/>
          </a:xfrm>
        </p:grpSpPr>
        <p:sp>
          <p:nvSpPr>
            <p:cNvPr id="33" name="六边形 32"/>
            <p:cNvSpPr/>
            <p:nvPr/>
          </p:nvSpPr>
          <p:spPr>
            <a:xfrm rot="18900000" flipV="1">
              <a:off x="5638663" y="1512119"/>
              <a:ext cx="3366255" cy="2051426"/>
            </a:xfrm>
            <a:prstGeom prst="hexagon">
              <a:avLst>
                <a:gd name="adj" fmla="val 50105"/>
                <a:gd name="vf" fmla="val 11547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52" name="文本框 51"/>
            <p:cNvSpPr txBox="1"/>
            <p:nvPr/>
          </p:nvSpPr>
          <p:spPr>
            <a:xfrm>
              <a:off x="6665200" y="1814557"/>
              <a:ext cx="1313180" cy="1446550"/>
            </a:xfrm>
            <a:prstGeom prst="rect">
              <a:avLst/>
            </a:prstGeom>
            <a:noFill/>
          </p:spPr>
          <p:txBody>
            <a:bodyPr wrap="none" rtlCol="0">
              <a:noAutofit/>
            </a:bodyPr>
            <a:lstStyle/>
            <a:p>
              <a:r>
                <a:rPr lang="en-US" altLang="zh-CN" sz="8800">
                  <a:solidFill>
                    <a:schemeClr val="bg1"/>
                  </a:solidFill>
                  <a:latin typeface="+mj-lt"/>
                </a:rPr>
                <a:t>W</a:t>
              </a:r>
              <a:endParaRPr lang="zh-CN" altLang="en-US" sz="8800">
                <a:solidFill>
                  <a:schemeClr val="bg1"/>
                </a:solidFill>
                <a:latin typeface="+mj-lt"/>
              </a:endParaRPr>
            </a:p>
          </p:txBody>
        </p:sp>
      </p:grpSp>
      <p:grpSp>
        <p:nvGrpSpPr>
          <p:cNvPr id="6" name="组合 5"/>
          <p:cNvGrpSpPr/>
          <p:nvPr/>
        </p:nvGrpSpPr>
        <p:grpSpPr>
          <a:xfrm>
            <a:off x="6296078" y="3347364"/>
            <a:ext cx="2051425" cy="3366257"/>
            <a:chOff x="6296078" y="3347364"/>
            <a:chExt cx="2051425" cy="3366257"/>
          </a:xfrm>
        </p:grpSpPr>
        <p:sp>
          <p:nvSpPr>
            <p:cNvPr id="32" name="六边形 31"/>
            <p:cNvSpPr/>
            <p:nvPr/>
          </p:nvSpPr>
          <p:spPr>
            <a:xfrm rot="2700000">
              <a:off x="5638662" y="4004780"/>
              <a:ext cx="3366257" cy="2051425"/>
            </a:xfrm>
            <a:prstGeom prst="hexagon">
              <a:avLst>
                <a:gd name="adj" fmla="val 50105"/>
                <a:gd name="vf" fmla="val 11547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53" name="文本框 52"/>
            <p:cNvSpPr txBox="1"/>
            <p:nvPr/>
          </p:nvSpPr>
          <p:spPr>
            <a:xfrm>
              <a:off x="6822295" y="4307217"/>
              <a:ext cx="998991" cy="1446550"/>
            </a:xfrm>
            <a:prstGeom prst="rect">
              <a:avLst/>
            </a:prstGeom>
            <a:noFill/>
          </p:spPr>
          <p:txBody>
            <a:bodyPr wrap="none" rtlCol="0">
              <a:noAutofit/>
            </a:bodyPr>
            <a:lstStyle/>
            <a:p>
              <a:r>
                <a:rPr lang="en-US" altLang="zh-CN" sz="8800">
                  <a:solidFill>
                    <a:schemeClr val="bg1"/>
                  </a:solidFill>
                  <a:latin typeface="+mj-lt"/>
                </a:rPr>
                <a:t>T</a:t>
              </a:r>
              <a:endParaRPr lang="zh-CN" altLang="en-US" sz="8800">
                <a:solidFill>
                  <a:schemeClr val="bg1"/>
                </a:solidFill>
                <a:latin typeface="+mj-lt"/>
              </a:endParaRPr>
            </a:p>
          </p:txBody>
        </p:sp>
      </p:grpSp>
      <p:grpSp>
        <p:nvGrpSpPr>
          <p:cNvPr id="5" name="组合 4"/>
          <p:cNvGrpSpPr/>
          <p:nvPr/>
        </p:nvGrpSpPr>
        <p:grpSpPr>
          <a:xfrm>
            <a:off x="3228265" y="4004780"/>
            <a:ext cx="3366257" cy="2051425"/>
            <a:chOff x="3228265" y="4004780"/>
            <a:chExt cx="3366257" cy="2051425"/>
          </a:xfrm>
        </p:grpSpPr>
        <p:sp>
          <p:nvSpPr>
            <p:cNvPr id="34" name="六边形 33"/>
            <p:cNvSpPr/>
            <p:nvPr/>
          </p:nvSpPr>
          <p:spPr>
            <a:xfrm rot="18900000" flipH="1">
              <a:off x="3228265" y="4004780"/>
              <a:ext cx="3366257" cy="2051425"/>
            </a:xfrm>
            <a:prstGeom prst="hexagon">
              <a:avLst>
                <a:gd name="adj" fmla="val 50105"/>
                <a:gd name="vf" fmla="val 11547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54" name="文本框 53"/>
            <p:cNvSpPr txBox="1"/>
            <p:nvPr/>
          </p:nvSpPr>
          <p:spPr>
            <a:xfrm>
              <a:off x="4349380" y="4307217"/>
              <a:ext cx="1124026" cy="1446550"/>
            </a:xfrm>
            <a:prstGeom prst="rect">
              <a:avLst/>
            </a:prstGeom>
            <a:noFill/>
          </p:spPr>
          <p:txBody>
            <a:bodyPr wrap="none" rtlCol="0">
              <a:noAutofit/>
            </a:bodyPr>
            <a:lstStyle/>
            <a:p>
              <a:r>
                <a:rPr lang="en-US" altLang="zh-CN" sz="8800">
                  <a:solidFill>
                    <a:schemeClr val="bg1"/>
                  </a:solidFill>
                  <a:latin typeface="+mj-lt"/>
                </a:rPr>
                <a:t>O</a:t>
              </a:r>
              <a:endParaRPr lang="zh-CN" altLang="en-US" sz="8800">
                <a:solidFill>
                  <a:schemeClr val="bg1"/>
                </a:solidFill>
                <a:latin typeface="+mj-lt"/>
              </a:endParaRPr>
            </a:p>
          </p:txBody>
        </p:sp>
      </p:grpSp>
      <p:sp>
        <p:nvSpPr>
          <p:cNvPr id="31" name="文本框 30">
            <a:extLst>
              <a:ext uri="{FF2B5EF4-FFF2-40B4-BE49-F238E27FC236}">
                <a16:creationId xmlns:a16="http://schemas.microsoft.com/office/drawing/2014/main" id="{DCB627A6-9E46-6C01-F38A-B27B4FFF9135}"/>
              </a:ext>
            </a:extLst>
          </p:cNvPr>
          <p:cNvSpPr txBox="1"/>
          <p:nvPr/>
        </p:nvSpPr>
        <p:spPr>
          <a:xfrm>
            <a:off x="686835" y="1716227"/>
            <a:ext cx="800219" cy="461665"/>
          </a:xfrm>
          <a:prstGeom prst="rect">
            <a:avLst/>
          </a:prstGeom>
          <a:noFill/>
        </p:spPr>
        <p:txBody>
          <a:bodyPr wrap="none" rtlCol="0">
            <a:noAutofit/>
          </a:bodyPr>
          <a:lstStyle/>
          <a:p>
            <a:r>
              <a:rPr lang="zh-CN" altLang="en-US" sz="2400" dirty="0">
                <a:solidFill>
                  <a:schemeClr val="accent1"/>
                </a:solidFill>
                <a:latin typeface="+mj-ea"/>
                <a:ea typeface="+mj-ea"/>
                <a:cs typeface="微软雅黑" panose="020B0503020204020204" pitchFamily="34" charset="-122"/>
              </a:rPr>
              <a:t>优势</a:t>
            </a:r>
          </a:p>
        </p:txBody>
      </p:sp>
      <p:sp>
        <p:nvSpPr>
          <p:cNvPr id="36" name="文本框 35">
            <a:extLst>
              <a:ext uri="{FF2B5EF4-FFF2-40B4-BE49-F238E27FC236}">
                <a16:creationId xmlns:a16="http://schemas.microsoft.com/office/drawing/2014/main" id="{87FC01EC-789C-E650-833F-C41C61929808}"/>
              </a:ext>
            </a:extLst>
          </p:cNvPr>
          <p:cNvSpPr txBox="1"/>
          <p:nvPr/>
        </p:nvSpPr>
        <p:spPr>
          <a:xfrm>
            <a:off x="10721852" y="1720799"/>
            <a:ext cx="800219" cy="461665"/>
          </a:xfrm>
          <a:prstGeom prst="rect">
            <a:avLst/>
          </a:prstGeom>
          <a:noFill/>
        </p:spPr>
        <p:txBody>
          <a:bodyPr wrap="none" rtlCol="0">
            <a:noAutofit/>
          </a:bodyPr>
          <a:lstStyle/>
          <a:p>
            <a:pPr algn="r"/>
            <a:r>
              <a:rPr lang="zh-CN" altLang="en-US" sz="2400" dirty="0">
                <a:solidFill>
                  <a:schemeClr val="accent2"/>
                </a:solidFill>
                <a:latin typeface="+mj-ea"/>
                <a:ea typeface="+mj-ea"/>
                <a:cs typeface="微软雅黑" panose="020B0503020204020204" pitchFamily="34" charset="-122"/>
              </a:rPr>
              <a:t>劣势</a:t>
            </a:r>
          </a:p>
        </p:txBody>
      </p:sp>
      <p:sp>
        <p:nvSpPr>
          <p:cNvPr id="37" name="文本框 36">
            <a:extLst>
              <a:ext uri="{FF2B5EF4-FFF2-40B4-BE49-F238E27FC236}">
                <a16:creationId xmlns:a16="http://schemas.microsoft.com/office/drawing/2014/main" id="{512C9C03-C896-FC92-ECE3-9BF381FFBF1D}"/>
              </a:ext>
            </a:extLst>
          </p:cNvPr>
          <p:cNvSpPr txBox="1"/>
          <p:nvPr/>
        </p:nvSpPr>
        <p:spPr>
          <a:xfrm>
            <a:off x="660399" y="4280477"/>
            <a:ext cx="800219" cy="461665"/>
          </a:xfrm>
          <a:prstGeom prst="rect">
            <a:avLst/>
          </a:prstGeom>
          <a:noFill/>
        </p:spPr>
        <p:txBody>
          <a:bodyPr wrap="none" rtlCol="0">
            <a:noAutofit/>
          </a:bodyPr>
          <a:lstStyle>
            <a:defPPr>
              <a:defRPr lang="zh-CN"/>
            </a:defPPr>
            <a:lvl1pPr algn="r">
              <a:defRPr sz="2400" b="1">
                <a:solidFill>
                  <a:schemeClr val="accent2"/>
                </a:solidFill>
                <a:latin typeface="+mj-ea"/>
                <a:ea typeface="+mj-ea"/>
                <a:cs typeface="微软雅黑" panose="020B0503020204020204" pitchFamily="34" charset="-122"/>
              </a:defRPr>
            </a:lvl1pPr>
          </a:lstStyle>
          <a:p>
            <a:r>
              <a:rPr lang="zh-CN" altLang="en-US" b="0"/>
              <a:t>机会</a:t>
            </a:r>
            <a:endParaRPr lang="zh-CN" altLang="en-US" b="0" dirty="0"/>
          </a:p>
        </p:txBody>
      </p:sp>
      <p:sp>
        <p:nvSpPr>
          <p:cNvPr id="38" name="文本框 37">
            <a:extLst>
              <a:ext uri="{FF2B5EF4-FFF2-40B4-BE49-F238E27FC236}">
                <a16:creationId xmlns:a16="http://schemas.microsoft.com/office/drawing/2014/main" id="{23E8777C-4B5C-2267-FE11-B95559ABE47C}"/>
              </a:ext>
            </a:extLst>
          </p:cNvPr>
          <p:cNvSpPr txBox="1"/>
          <p:nvPr/>
        </p:nvSpPr>
        <p:spPr>
          <a:xfrm>
            <a:off x="10729454" y="4274225"/>
            <a:ext cx="800219" cy="461665"/>
          </a:xfrm>
          <a:prstGeom prst="rect">
            <a:avLst/>
          </a:prstGeom>
          <a:noFill/>
        </p:spPr>
        <p:txBody>
          <a:bodyPr wrap="none" rtlCol="0">
            <a:noAutofit/>
          </a:bodyPr>
          <a:lstStyle>
            <a:defPPr>
              <a:defRPr lang="zh-CN"/>
            </a:defPPr>
            <a:lvl1pPr>
              <a:defRPr sz="2400" b="1">
                <a:solidFill>
                  <a:schemeClr val="accent1"/>
                </a:solidFill>
                <a:latin typeface="+mj-ea"/>
                <a:ea typeface="+mj-ea"/>
                <a:cs typeface="微软雅黑" panose="020B0503020204020204" pitchFamily="34" charset="-122"/>
              </a:defRPr>
            </a:lvl1pPr>
          </a:lstStyle>
          <a:p>
            <a:r>
              <a:rPr lang="zh-CN" altLang="en-US" b="0" dirty="0"/>
              <a:t>威胁</a:t>
            </a:r>
          </a:p>
        </p:txBody>
      </p:sp>
      <p:sp>
        <p:nvSpPr>
          <p:cNvPr id="39" name="文本框 38">
            <a:extLst>
              <a:ext uri="{FF2B5EF4-FFF2-40B4-BE49-F238E27FC236}">
                <a16:creationId xmlns:a16="http://schemas.microsoft.com/office/drawing/2014/main" id="{37ABFC65-0515-577F-D14C-3E4CFA3824A8}"/>
              </a:ext>
            </a:extLst>
          </p:cNvPr>
          <p:cNvSpPr txBox="1"/>
          <p:nvPr/>
        </p:nvSpPr>
        <p:spPr>
          <a:xfrm>
            <a:off x="683136" y="2290172"/>
            <a:ext cx="3022806" cy="1061381"/>
          </a:xfrm>
          <a:prstGeom prst="rect">
            <a:avLst/>
          </a:prstGeom>
          <a:noFill/>
        </p:spPr>
        <p:txBody>
          <a:bodyPr wrap="square">
            <a:noAutofit/>
          </a:bodyPr>
          <a:lstStyle/>
          <a:p>
            <a:pPr fontAlgn="base">
              <a:lnSpc>
                <a:spcPct val="120000"/>
              </a:lnSpc>
              <a:spcBef>
                <a:spcPct val="0"/>
              </a:spcBef>
              <a:spcAft>
                <a:spcPct val="0"/>
              </a:spcAft>
              <a:buFont typeface="微软雅黑" panose="020B0503020204020204" pitchFamily="34" charset="-122"/>
              <a:buNone/>
            </a:pPr>
            <a:r>
              <a:rPr lang="zh-CN" altLang="en-US">
                <a:latin typeface="+mn-ea"/>
                <a:cs typeface="微软雅黑" panose="020B0503020204020204" pitchFamily="34" charset="-122"/>
                <a:sym typeface="微软雅黑" panose="020B0503020204020204" pitchFamily="34" charset="-122"/>
              </a:rPr>
              <a:t>从卫生政策的视角分析个人是从上而下分析卫生政策对个人及群体健康影响</a:t>
            </a:r>
          </a:p>
        </p:txBody>
      </p:sp>
      <p:sp>
        <p:nvSpPr>
          <p:cNvPr id="40" name="文本框 39">
            <a:extLst>
              <a:ext uri="{FF2B5EF4-FFF2-40B4-BE49-F238E27FC236}">
                <a16:creationId xmlns:a16="http://schemas.microsoft.com/office/drawing/2014/main" id="{62E9E6A1-C006-0F99-CE62-AB8E3DDD728B}"/>
              </a:ext>
            </a:extLst>
          </p:cNvPr>
          <p:cNvSpPr txBox="1"/>
          <p:nvPr/>
        </p:nvSpPr>
        <p:spPr>
          <a:xfrm>
            <a:off x="8745298" y="2290622"/>
            <a:ext cx="2777118" cy="1060931"/>
          </a:xfrm>
          <a:prstGeom prst="rect">
            <a:avLst/>
          </a:prstGeom>
          <a:noFill/>
        </p:spPr>
        <p:txBody>
          <a:bodyPr wrap="square">
            <a:noAutofit/>
          </a:bodyPr>
          <a:lstStyle/>
          <a:p>
            <a:pPr algn="r">
              <a:lnSpc>
                <a:spcPct val="120000"/>
              </a:lnSpc>
            </a:pPr>
            <a:r>
              <a:rPr lang="zh-CN" altLang="en-US">
                <a:latin typeface="+mn-ea"/>
                <a:cs typeface="微软雅黑" panose="020B0503020204020204" pitchFamily="34" charset="-122"/>
                <a:sym typeface="微软雅黑" panose="020B0503020204020204" pitchFamily="34" charset="-122"/>
              </a:rPr>
              <a:t>每个医疗程序、每家医疗机构都存在浪费，我们的工作体系需要重组</a:t>
            </a:r>
            <a:endParaRPr lang="zh-CN" altLang="en-US">
              <a:latin typeface="+mn-ea"/>
              <a:cs typeface="微软雅黑" panose="020B0503020204020204" pitchFamily="34" charset="-122"/>
            </a:endParaRPr>
          </a:p>
        </p:txBody>
      </p:sp>
      <p:sp>
        <p:nvSpPr>
          <p:cNvPr id="41" name="矩形 40">
            <a:extLst>
              <a:ext uri="{FF2B5EF4-FFF2-40B4-BE49-F238E27FC236}">
                <a16:creationId xmlns:a16="http://schemas.microsoft.com/office/drawing/2014/main" id="{82D98E1E-FFCC-9912-355C-EA6582B0DA7E}"/>
              </a:ext>
            </a:extLst>
          </p:cNvPr>
          <p:cNvSpPr/>
          <p:nvPr/>
        </p:nvSpPr>
        <p:spPr>
          <a:xfrm>
            <a:off x="682859" y="4775468"/>
            <a:ext cx="2950790" cy="1061381"/>
          </a:xfrm>
          <a:prstGeom prst="rect">
            <a:avLst/>
          </a:prstGeom>
        </p:spPr>
        <p:txBody>
          <a:bodyPr wrap="square">
            <a:noAutofit/>
          </a:bodyPr>
          <a:lstStyle/>
          <a:p>
            <a:pPr>
              <a:lnSpc>
                <a:spcPct val="120000"/>
              </a:lnSpc>
            </a:pPr>
            <a:r>
              <a:rPr lang="zh-CN" altLang="en-US">
                <a:latin typeface="+mn-ea"/>
                <a:cs typeface="微软雅黑" panose="020B0503020204020204" pitchFamily="34" charset="-122"/>
                <a:sym typeface="微软雅黑" panose="020B0503020204020204" pitchFamily="34" charset="-122"/>
              </a:rPr>
              <a:t>从疾病、患者、家庭和社会的视角分析个人健康健康状态为主的分析</a:t>
            </a:r>
            <a:endParaRPr lang="zh-CN" altLang="en-US">
              <a:latin typeface="+mn-ea"/>
              <a:cs typeface="微软雅黑" panose="020B0503020204020204" pitchFamily="34" charset="-122"/>
            </a:endParaRPr>
          </a:p>
        </p:txBody>
      </p:sp>
      <p:sp>
        <p:nvSpPr>
          <p:cNvPr id="43" name="矩形 42">
            <a:extLst>
              <a:ext uri="{FF2B5EF4-FFF2-40B4-BE49-F238E27FC236}">
                <a16:creationId xmlns:a16="http://schemas.microsoft.com/office/drawing/2014/main" id="{77A71168-37D1-EC7F-949C-27D13503EE45}"/>
              </a:ext>
            </a:extLst>
          </p:cNvPr>
          <p:cNvSpPr/>
          <p:nvPr/>
        </p:nvSpPr>
        <p:spPr>
          <a:xfrm>
            <a:off x="8745298" y="4775467"/>
            <a:ext cx="2777911" cy="1061381"/>
          </a:xfrm>
          <a:prstGeom prst="rect">
            <a:avLst/>
          </a:prstGeom>
        </p:spPr>
        <p:txBody>
          <a:bodyPr wrap="square">
            <a:noAutofit/>
          </a:bodyPr>
          <a:lstStyle/>
          <a:p>
            <a:pPr algn="r">
              <a:lnSpc>
                <a:spcPct val="120000"/>
              </a:lnSpc>
            </a:pPr>
            <a:r>
              <a:rPr lang="zh-CN" altLang="en-US">
                <a:latin typeface="+mn-ea"/>
                <a:cs typeface="微软雅黑" panose="020B0503020204020204" pitchFamily="34" charset="-122"/>
                <a:sym typeface="微软雅黑" panose="020B0503020204020204" pitchFamily="34" charset="-122"/>
              </a:rPr>
              <a:t>医院正在利用精益原则重新设计和改革医院的工作流程和实体空间</a:t>
            </a:r>
            <a:endParaRPr lang="zh-CN" altLang="en-US">
              <a:latin typeface="+mn-ea"/>
              <a:cs typeface="微软雅黑" panose="020B0503020204020204" pitchFamily="34"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119398" y="459852"/>
            <a:ext cx="2646878" cy="584775"/>
          </a:xfrm>
          <a:prstGeom prst="rect">
            <a:avLst/>
          </a:prstGeom>
          <a:noFill/>
        </p:spPr>
        <p:txBody>
          <a:bodyPr wrap="none" rtlCol="0">
            <a:noAutofit/>
          </a:bodyPr>
          <a:lstStyle/>
          <a:p>
            <a:r>
              <a:rPr lang="zh-CN" altLang="en-US" sz="3200">
                <a:gradFill>
                  <a:gsLst>
                    <a:gs pos="0">
                      <a:schemeClr val="accent1">
                        <a:lumMod val="60000"/>
                        <a:lumOff val="40000"/>
                      </a:schemeClr>
                    </a:gs>
                    <a:gs pos="80000">
                      <a:schemeClr val="accent1"/>
                    </a:gs>
                  </a:gsLst>
                  <a:lin ang="2400000" scaled="0"/>
                </a:gradFill>
                <a:latin typeface="+mj-ea"/>
                <a:ea typeface="+mj-ea"/>
              </a:rPr>
              <a:t>未来部署规划</a:t>
            </a:r>
          </a:p>
        </p:txBody>
      </p:sp>
      <p:sp>
        <p:nvSpPr>
          <p:cNvPr id="3" name="矩形 2"/>
          <p:cNvSpPr/>
          <p:nvPr/>
        </p:nvSpPr>
        <p:spPr>
          <a:xfrm>
            <a:off x="1" y="3876675"/>
            <a:ext cx="12192000" cy="298132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18"/>
          <p:cNvSpPr/>
          <p:nvPr/>
        </p:nvSpPr>
        <p:spPr>
          <a:xfrm>
            <a:off x="660400" y="1711325"/>
            <a:ext cx="2124483" cy="3435350"/>
          </a:xfrm>
          <a:prstGeom prst="roundRect">
            <a:avLst>
              <a:gd name="adj" fmla="val 2481"/>
            </a:avLst>
          </a:prstGeom>
          <a:solidFill>
            <a:schemeClr val="bg1"/>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7" name="圆角矩形 18"/>
          <p:cNvSpPr/>
          <p:nvPr/>
        </p:nvSpPr>
        <p:spPr>
          <a:xfrm>
            <a:off x="3010988" y="1711325"/>
            <a:ext cx="2124483" cy="3435350"/>
          </a:xfrm>
          <a:prstGeom prst="roundRect">
            <a:avLst>
              <a:gd name="adj" fmla="val 2481"/>
            </a:avLst>
          </a:prstGeom>
          <a:solidFill>
            <a:schemeClr val="bg1"/>
          </a:solidFill>
          <a:ln>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8" name="圆角矩形 18"/>
          <p:cNvSpPr/>
          <p:nvPr/>
        </p:nvSpPr>
        <p:spPr>
          <a:xfrm>
            <a:off x="5327650" y="1711325"/>
            <a:ext cx="2124483" cy="3435350"/>
          </a:xfrm>
          <a:prstGeom prst="roundRect">
            <a:avLst>
              <a:gd name="adj" fmla="val 2481"/>
            </a:avLst>
          </a:prstGeom>
          <a:solidFill>
            <a:schemeClr val="bg1"/>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pic>
        <p:nvPicPr>
          <p:cNvPr id="58" name="图片 57"/>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flipH="1">
            <a:off x="7515008" y="6628"/>
            <a:ext cx="4676992" cy="6851373"/>
          </a:xfrm>
          <a:custGeom>
            <a:avLst/>
            <a:gdLst>
              <a:gd name="connsiteX0" fmla="*/ 4676992 w 4676992"/>
              <a:gd name="connsiteY0" fmla="*/ 0 h 6851373"/>
              <a:gd name="connsiteX1" fmla="*/ 0 w 4676992"/>
              <a:gd name="connsiteY1" fmla="*/ 0 h 6851373"/>
              <a:gd name="connsiteX2" fmla="*/ 0 w 4676992"/>
              <a:gd name="connsiteY2" fmla="*/ 6851373 h 6851373"/>
              <a:gd name="connsiteX3" fmla="*/ 4676992 w 4676992"/>
              <a:gd name="connsiteY3" fmla="*/ 6851373 h 6851373"/>
            </a:gdLst>
            <a:ahLst/>
            <a:cxnLst>
              <a:cxn ang="0">
                <a:pos x="connsiteX0" y="connsiteY0"/>
              </a:cxn>
              <a:cxn ang="0">
                <a:pos x="connsiteX1" y="connsiteY1"/>
              </a:cxn>
              <a:cxn ang="0">
                <a:pos x="connsiteX2" y="connsiteY2"/>
              </a:cxn>
              <a:cxn ang="0">
                <a:pos x="connsiteX3" y="connsiteY3"/>
              </a:cxn>
            </a:cxnLst>
            <a:rect l="l" t="t" r="r" b="b"/>
            <a:pathLst>
              <a:path w="4676992" h="6851373">
                <a:moveTo>
                  <a:pt x="4676992" y="0"/>
                </a:moveTo>
                <a:lnTo>
                  <a:pt x="0" y="0"/>
                </a:lnTo>
                <a:lnTo>
                  <a:pt x="0" y="6851373"/>
                </a:lnTo>
                <a:lnTo>
                  <a:pt x="4676992" y="6851373"/>
                </a:lnTo>
                <a:close/>
              </a:path>
            </a:pathLst>
          </a:custGeom>
          <a:effectLst/>
        </p:spPr>
      </p:pic>
      <p:sp>
        <p:nvSpPr>
          <p:cNvPr id="5" name="文本框 4"/>
          <p:cNvSpPr txBox="1"/>
          <p:nvPr/>
        </p:nvSpPr>
        <p:spPr>
          <a:xfrm>
            <a:off x="1014755" y="2332335"/>
            <a:ext cx="1415772" cy="461665"/>
          </a:xfrm>
          <a:prstGeom prst="rect">
            <a:avLst/>
          </a:prstGeom>
          <a:noFill/>
        </p:spPr>
        <p:txBody>
          <a:bodyPr wrap="none" rtlCol="0">
            <a:noAutofit/>
          </a:bodyPr>
          <a:lstStyle/>
          <a:p>
            <a:r>
              <a:rPr lang="zh-CN" altLang="en-US" sz="2400">
                <a:latin typeface="+mj-ea"/>
                <a:ea typeface="+mj-ea"/>
              </a:rPr>
              <a:t>医疗方面</a:t>
            </a:r>
          </a:p>
        </p:txBody>
      </p:sp>
      <p:sp>
        <p:nvSpPr>
          <p:cNvPr id="39" name="文本框 38"/>
          <p:cNvSpPr txBox="1"/>
          <p:nvPr/>
        </p:nvSpPr>
        <p:spPr>
          <a:xfrm>
            <a:off x="3348380" y="2332335"/>
            <a:ext cx="1415772" cy="461665"/>
          </a:xfrm>
          <a:prstGeom prst="rect">
            <a:avLst/>
          </a:prstGeom>
          <a:noFill/>
        </p:spPr>
        <p:txBody>
          <a:bodyPr wrap="none" rtlCol="0">
            <a:noAutofit/>
          </a:bodyPr>
          <a:lstStyle/>
          <a:p>
            <a:r>
              <a:rPr lang="zh-CN" altLang="en-US" sz="2400">
                <a:latin typeface="+mj-ea"/>
                <a:ea typeface="+mj-ea"/>
              </a:rPr>
              <a:t>教学方面</a:t>
            </a:r>
          </a:p>
        </p:txBody>
      </p:sp>
      <p:sp>
        <p:nvSpPr>
          <p:cNvPr id="40" name="文本框 39"/>
          <p:cNvSpPr txBox="1"/>
          <p:nvPr/>
        </p:nvSpPr>
        <p:spPr>
          <a:xfrm>
            <a:off x="5682005" y="2332335"/>
            <a:ext cx="1415772" cy="461665"/>
          </a:xfrm>
          <a:prstGeom prst="rect">
            <a:avLst/>
          </a:prstGeom>
          <a:noFill/>
        </p:spPr>
        <p:txBody>
          <a:bodyPr wrap="none" rtlCol="0">
            <a:noAutofit/>
          </a:bodyPr>
          <a:lstStyle/>
          <a:p>
            <a:r>
              <a:rPr lang="zh-CN" altLang="en-US" sz="2400">
                <a:latin typeface="+mj-ea"/>
                <a:ea typeface="+mj-ea"/>
              </a:rPr>
              <a:t>科研方面</a:t>
            </a:r>
          </a:p>
        </p:txBody>
      </p:sp>
      <p:sp>
        <p:nvSpPr>
          <p:cNvPr id="6" name="文本框 5"/>
          <p:cNvSpPr txBox="1"/>
          <p:nvPr/>
        </p:nvSpPr>
        <p:spPr>
          <a:xfrm>
            <a:off x="1458787" y="1870670"/>
            <a:ext cx="527709" cy="461665"/>
          </a:xfrm>
          <a:prstGeom prst="rect">
            <a:avLst/>
          </a:prstGeom>
          <a:noFill/>
        </p:spPr>
        <p:txBody>
          <a:bodyPr wrap="none" rtlCol="0">
            <a:noAutofit/>
          </a:bodyPr>
          <a:lstStyle/>
          <a:p>
            <a:r>
              <a:rPr lang="en-US" altLang="zh-CN" sz="2400" b="1">
                <a:solidFill>
                  <a:schemeClr val="accent1"/>
                </a:solidFill>
              </a:rPr>
              <a:t>01</a:t>
            </a:r>
            <a:endParaRPr lang="zh-CN" altLang="en-US" sz="2400" b="1">
              <a:solidFill>
                <a:schemeClr val="accent1"/>
              </a:solidFill>
            </a:endParaRPr>
          </a:p>
        </p:txBody>
      </p:sp>
      <p:sp>
        <p:nvSpPr>
          <p:cNvPr id="41" name="文本框 40"/>
          <p:cNvSpPr txBox="1"/>
          <p:nvPr/>
        </p:nvSpPr>
        <p:spPr>
          <a:xfrm>
            <a:off x="3792412" y="1870670"/>
            <a:ext cx="527709" cy="461665"/>
          </a:xfrm>
          <a:prstGeom prst="rect">
            <a:avLst/>
          </a:prstGeom>
          <a:noFill/>
        </p:spPr>
        <p:txBody>
          <a:bodyPr wrap="none" rtlCol="0">
            <a:noAutofit/>
          </a:bodyPr>
          <a:lstStyle/>
          <a:p>
            <a:r>
              <a:rPr lang="en-US" altLang="zh-CN" sz="2400" b="1">
                <a:solidFill>
                  <a:schemeClr val="accent2"/>
                </a:solidFill>
              </a:rPr>
              <a:t>02</a:t>
            </a:r>
            <a:endParaRPr lang="zh-CN" altLang="en-US" sz="2400" b="1">
              <a:solidFill>
                <a:schemeClr val="accent2"/>
              </a:solidFill>
            </a:endParaRPr>
          </a:p>
        </p:txBody>
      </p:sp>
      <p:sp>
        <p:nvSpPr>
          <p:cNvPr id="43" name="文本框 42"/>
          <p:cNvSpPr txBox="1"/>
          <p:nvPr/>
        </p:nvSpPr>
        <p:spPr>
          <a:xfrm>
            <a:off x="6126037" y="1870670"/>
            <a:ext cx="527709" cy="461665"/>
          </a:xfrm>
          <a:prstGeom prst="rect">
            <a:avLst/>
          </a:prstGeom>
          <a:noFill/>
        </p:spPr>
        <p:txBody>
          <a:bodyPr wrap="none" rtlCol="0">
            <a:noAutofit/>
          </a:bodyPr>
          <a:lstStyle/>
          <a:p>
            <a:r>
              <a:rPr lang="en-US" altLang="zh-CN" sz="2400" b="1">
                <a:solidFill>
                  <a:schemeClr val="accent1"/>
                </a:solidFill>
              </a:rPr>
              <a:t>03</a:t>
            </a:r>
            <a:endParaRPr lang="zh-CN" altLang="en-US" sz="2400" b="1">
              <a:solidFill>
                <a:schemeClr val="accent1"/>
              </a:solidFill>
            </a:endParaRPr>
          </a:p>
        </p:txBody>
      </p:sp>
      <p:cxnSp>
        <p:nvCxnSpPr>
          <p:cNvPr id="10" name="直接连接符 9"/>
          <p:cNvCxnSpPr/>
          <p:nvPr/>
        </p:nvCxnSpPr>
        <p:spPr>
          <a:xfrm>
            <a:off x="1368629" y="2289175"/>
            <a:ext cx="708025" cy="0"/>
          </a:xfrm>
          <a:prstGeom prst="line">
            <a:avLst/>
          </a:prstGeom>
          <a:ln w="12700" cap="rnd">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3702254" y="2289175"/>
            <a:ext cx="708025" cy="0"/>
          </a:xfrm>
          <a:prstGeom prst="line">
            <a:avLst/>
          </a:prstGeom>
          <a:ln w="12700" cap="rnd">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6035879" y="2289175"/>
            <a:ext cx="708025" cy="0"/>
          </a:xfrm>
          <a:prstGeom prst="line">
            <a:avLst/>
          </a:prstGeom>
          <a:ln w="12700" cap="rnd">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47" name="文本框 46"/>
          <p:cNvSpPr txBox="1"/>
          <p:nvPr/>
        </p:nvSpPr>
        <p:spPr>
          <a:xfrm>
            <a:off x="755650" y="2953345"/>
            <a:ext cx="1933983" cy="2058128"/>
          </a:xfrm>
          <a:prstGeom prst="rect">
            <a:avLst/>
          </a:prstGeom>
          <a:noFill/>
        </p:spPr>
        <p:txBody>
          <a:bodyPr wrap="square">
            <a:noAutofit/>
          </a:bodyPr>
          <a:lstStyle/>
          <a:p>
            <a:pPr algn="just">
              <a:lnSpc>
                <a:spcPct val="120000"/>
              </a:lnSpc>
            </a:pPr>
            <a:r>
              <a:rPr lang="zh-CN" altLang="en-US"/>
              <a:t>长期在临床一线工作，诊疗技术较全面，主要致力于心脑血管病的中西医结合防治研究</a:t>
            </a:r>
          </a:p>
        </p:txBody>
      </p:sp>
      <p:sp>
        <p:nvSpPr>
          <p:cNvPr id="50" name="文本框 49"/>
          <p:cNvSpPr txBox="1"/>
          <p:nvPr/>
        </p:nvSpPr>
        <p:spPr>
          <a:xfrm>
            <a:off x="3037975" y="2967335"/>
            <a:ext cx="2070509" cy="1725729"/>
          </a:xfrm>
          <a:prstGeom prst="rect">
            <a:avLst/>
          </a:prstGeom>
          <a:noFill/>
        </p:spPr>
        <p:txBody>
          <a:bodyPr wrap="square">
            <a:noAutofit/>
          </a:bodyPr>
          <a:lstStyle>
            <a:defPPr>
              <a:defRPr lang="zh-CN"/>
            </a:defPPr>
            <a:lvl1pPr>
              <a:lnSpc>
                <a:spcPct val="120000"/>
              </a:lnSpc>
            </a:lvl1pPr>
          </a:lstStyle>
          <a:p>
            <a:pPr algn="just"/>
            <a:r>
              <a:rPr lang="zh-CN" altLang="en-US"/>
              <a:t>承担中医本科和中西医临床医学本科专业的《中医内科学》的理论大课教学以及见习课</a:t>
            </a:r>
          </a:p>
        </p:txBody>
      </p:sp>
      <p:sp>
        <p:nvSpPr>
          <p:cNvPr id="51" name="文本框 50"/>
          <p:cNvSpPr txBox="1"/>
          <p:nvPr/>
        </p:nvSpPr>
        <p:spPr>
          <a:xfrm>
            <a:off x="5392125" y="2953345"/>
            <a:ext cx="1995532" cy="1725729"/>
          </a:xfrm>
          <a:prstGeom prst="rect">
            <a:avLst/>
          </a:prstGeom>
          <a:noFill/>
        </p:spPr>
        <p:txBody>
          <a:bodyPr wrap="square">
            <a:noAutofit/>
          </a:bodyPr>
          <a:lstStyle>
            <a:defPPr>
              <a:defRPr lang="zh-CN"/>
            </a:defPPr>
            <a:lvl1pPr>
              <a:lnSpc>
                <a:spcPct val="120000"/>
              </a:lnSpc>
            </a:lvl1pPr>
          </a:lstStyle>
          <a:p>
            <a:pPr algn="just"/>
            <a:r>
              <a:rPr lang="zh-CN" altLang="en-US"/>
              <a:t>积极参加科研工作，主持XX省自然科学基金、省科技计划项目等省级基金课题3项</a:t>
            </a:r>
          </a:p>
        </p:txBody>
      </p:sp>
      <p:sp>
        <p:nvSpPr>
          <p:cNvPr id="59" name="文本框 58"/>
          <p:cNvSpPr txBox="1"/>
          <p:nvPr/>
        </p:nvSpPr>
        <p:spPr>
          <a:xfrm>
            <a:off x="614549" y="5409684"/>
            <a:ext cx="6917359" cy="728533"/>
          </a:xfrm>
          <a:prstGeom prst="rect">
            <a:avLst/>
          </a:prstGeom>
          <a:noFill/>
        </p:spPr>
        <p:txBody>
          <a:bodyPr wrap="square">
            <a:noAutofit/>
          </a:bodyPr>
          <a:lstStyle/>
          <a:p>
            <a:pPr>
              <a:lnSpc>
                <a:spcPct val="120000"/>
              </a:lnSpc>
            </a:pPr>
            <a:r>
              <a:rPr lang="zh-CN" altLang="en-US">
                <a:solidFill>
                  <a:schemeClr val="bg1"/>
                </a:solidFill>
              </a:rPr>
              <a:t>今后努力方向：</a:t>
            </a:r>
            <a:endParaRPr lang="en-US" altLang="zh-CN">
              <a:solidFill>
                <a:schemeClr val="bg1"/>
              </a:solidFill>
            </a:endParaRPr>
          </a:p>
          <a:p>
            <a:pPr>
              <a:lnSpc>
                <a:spcPct val="120000"/>
              </a:lnSpc>
            </a:pPr>
            <a:r>
              <a:rPr lang="zh-CN" altLang="en-US">
                <a:solidFill>
                  <a:schemeClr val="bg1"/>
                </a:solidFill>
              </a:rPr>
              <a:t>发扬成绩，克服缺点，争取在医教研各方面取得更大的成绩</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119398" y="459852"/>
            <a:ext cx="2646878" cy="584775"/>
          </a:xfrm>
          <a:prstGeom prst="rect">
            <a:avLst/>
          </a:prstGeom>
          <a:noFill/>
        </p:spPr>
        <p:txBody>
          <a:bodyPr wrap="none" rtlCol="0">
            <a:noAutofit/>
          </a:bodyPr>
          <a:lstStyle/>
          <a:p>
            <a:r>
              <a:rPr lang="zh-CN" altLang="en-US" sz="3200">
                <a:gradFill>
                  <a:gsLst>
                    <a:gs pos="0">
                      <a:schemeClr val="accent1">
                        <a:lumMod val="60000"/>
                        <a:lumOff val="40000"/>
                      </a:schemeClr>
                    </a:gs>
                    <a:gs pos="80000">
                      <a:schemeClr val="accent1"/>
                    </a:gs>
                  </a:gsLst>
                  <a:lin ang="2400000" scaled="0"/>
                </a:gradFill>
                <a:latin typeface="+mj-ea"/>
                <a:ea typeface="+mj-ea"/>
              </a:rPr>
              <a:t>未来部署规划</a:t>
            </a:r>
          </a:p>
        </p:txBody>
      </p:sp>
      <p:grpSp>
        <p:nvGrpSpPr>
          <p:cNvPr id="2" name="组合 1"/>
          <p:cNvGrpSpPr/>
          <p:nvPr/>
        </p:nvGrpSpPr>
        <p:grpSpPr>
          <a:xfrm>
            <a:off x="660400" y="1978395"/>
            <a:ext cx="5803265" cy="3428365"/>
            <a:chOff x="660400" y="1998345"/>
            <a:chExt cx="5803265" cy="3428365"/>
          </a:xfrm>
        </p:grpSpPr>
        <p:sp>
          <p:nvSpPr>
            <p:cNvPr id="22" name="圆角矩形 3"/>
            <p:cNvSpPr/>
            <p:nvPr/>
          </p:nvSpPr>
          <p:spPr>
            <a:xfrm>
              <a:off x="914400" y="1998345"/>
              <a:ext cx="5346700" cy="3428365"/>
            </a:xfrm>
            <a:prstGeom prst="roundRect">
              <a:avLst>
                <a:gd name="adj" fmla="val 4406"/>
              </a:avLst>
            </a:prstGeom>
            <a:solidFill>
              <a:schemeClr val="bg1"/>
            </a:solidFill>
            <a:ln w="158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3" name="圆角矩形 5"/>
            <p:cNvSpPr/>
            <p:nvPr/>
          </p:nvSpPr>
          <p:spPr>
            <a:xfrm>
              <a:off x="660400" y="5235575"/>
              <a:ext cx="5803265" cy="191135"/>
            </a:xfrm>
            <a:prstGeom prst="roundRect">
              <a:avLst>
                <a:gd name="adj" fmla="val 4406"/>
              </a:avLst>
            </a:prstGeom>
            <a:solidFill>
              <a:schemeClr val="bg1"/>
            </a:solidFill>
            <a:ln w="15875">
              <a:solidFill>
                <a:schemeClr val="bg1">
                  <a:lumMod val="85000"/>
                </a:schemeClr>
              </a:solidFill>
            </a:ln>
            <a:effectLst>
              <a:outerShdw blurRad="50800" dist="50800" dir="5400000" algn="ctr" rotWithShape="0">
                <a:schemeClr val="bg1">
                  <a:lumMod val="85000"/>
                  <a:alpha val="5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4" name="椭圆 23"/>
            <p:cNvSpPr/>
            <p:nvPr/>
          </p:nvSpPr>
          <p:spPr>
            <a:xfrm>
              <a:off x="3551555" y="2082165"/>
              <a:ext cx="71755" cy="71755"/>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pic>
          <p:nvPicPr>
            <p:cNvPr id="25" name="图片 24"/>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1135380" y="2218055"/>
              <a:ext cx="4914900" cy="2854960"/>
            </a:xfrm>
            <a:prstGeom prst="rect">
              <a:avLst/>
            </a:prstGeom>
          </p:spPr>
        </p:pic>
      </p:grpSp>
      <p:sp>
        <p:nvSpPr>
          <p:cNvPr id="4" name="文本框 3"/>
          <p:cNvSpPr txBox="1"/>
          <p:nvPr/>
        </p:nvSpPr>
        <p:spPr>
          <a:xfrm>
            <a:off x="6991507" y="1298510"/>
            <a:ext cx="755335" cy="707886"/>
          </a:xfrm>
          <a:prstGeom prst="rect">
            <a:avLst/>
          </a:prstGeom>
          <a:noFill/>
        </p:spPr>
        <p:txBody>
          <a:bodyPr wrap="none" rtlCol="0">
            <a:noAutofit/>
          </a:bodyPr>
          <a:lstStyle/>
          <a:p>
            <a:r>
              <a:rPr lang="en-US" altLang="zh-CN" sz="4000" b="1">
                <a:solidFill>
                  <a:schemeClr val="accent1"/>
                </a:solidFill>
              </a:rPr>
              <a:t>01</a:t>
            </a:r>
            <a:endParaRPr lang="zh-CN" altLang="en-US" sz="4000" b="1">
              <a:solidFill>
                <a:schemeClr val="accent1"/>
              </a:solidFill>
            </a:endParaRPr>
          </a:p>
        </p:txBody>
      </p:sp>
      <p:sp>
        <p:nvSpPr>
          <p:cNvPr id="29" name="文本框 28"/>
          <p:cNvSpPr txBox="1"/>
          <p:nvPr/>
        </p:nvSpPr>
        <p:spPr>
          <a:xfrm>
            <a:off x="7896225" y="1327085"/>
            <a:ext cx="2339102" cy="461665"/>
          </a:xfrm>
          <a:prstGeom prst="rect">
            <a:avLst/>
          </a:prstGeom>
          <a:noFill/>
        </p:spPr>
        <p:txBody>
          <a:bodyPr wrap="square">
            <a:noAutofit/>
          </a:bodyPr>
          <a:lstStyle/>
          <a:p>
            <a:r>
              <a:rPr lang="zh-CN" altLang="en-US" sz="2400">
                <a:latin typeface="+mj-ea"/>
                <a:ea typeface="+mj-ea"/>
              </a:rPr>
              <a:t>态度上坚定不移</a:t>
            </a:r>
          </a:p>
        </p:txBody>
      </p:sp>
      <p:sp>
        <p:nvSpPr>
          <p:cNvPr id="31" name="文本框 30"/>
          <p:cNvSpPr txBox="1"/>
          <p:nvPr/>
        </p:nvSpPr>
        <p:spPr>
          <a:xfrm>
            <a:off x="7896225" y="1760626"/>
            <a:ext cx="3781425" cy="1060931"/>
          </a:xfrm>
          <a:prstGeom prst="rect">
            <a:avLst/>
          </a:prstGeom>
          <a:noFill/>
        </p:spPr>
        <p:txBody>
          <a:bodyPr wrap="square">
            <a:noAutofit/>
          </a:bodyPr>
          <a:lstStyle/>
          <a:p>
            <a:pPr>
              <a:lnSpc>
                <a:spcPct val="120000"/>
              </a:lnSpc>
            </a:pPr>
            <a:r>
              <a:rPr lang="zh-CN" altLang="en-US"/>
              <a:t>决不向困难妥协，也绝不对难关退让半分，这也让我在今年收获到了很多的掌声和成果</a:t>
            </a:r>
          </a:p>
        </p:txBody>
      </p:sp>
      <p:sp>
        <p:nvSpPr>
          <p:cNvPr id="32" name="文本框 31"/>
          <p:cNvSpPr txBox="1"/>
          <p:nvPr/>
        </p:nvSpPr>
        <p:spPr>
          <a:xfrm>
            <a:off x="6991507" y="3103632"/>
            <a:ext cx="755335" cy="707886"/>
          </a:xfrm>
          <a:prstGeom prst="rect">
            <a:avLst/>
          </a:prstGeom>
          <a:noFill/>
        </p:spPr>
        <p:txBody>
          <a:bodyPr wrap="none" rtlCol="0">
            <a:noAutofit/>
          </a:bodyPr>
          <a:lstStyle/>
          <a:p>
            <a:r>
              <a:rPr lang="en-US" altLang="zh-CN" sz="4000" b="1">
                <a:solidFill>
                  <a:schemeClr val="accent2"/>
                </a:solidFill>
              </a:rPr>
              <a:t>02</a:t>
            </a:r>
            <a:endParaRPr lang="zh-CN" altLang="en-US" sz="4000" b="1">
              <a:solidFill>
                <a:schemeClr val="accent2"/>
              </a:solidFill>
            </a:endParaRPr>
          </a:p>
        </p:txBody>
      </p:sp>
      <p:sp>
        <p:nvSpPr>
          <p:cNvPr id="33" name="文本框 32"/>
          <p:cNvSpPr txBox="1"/>
          <p:nvPr/>
        </p:nvSpPr>
        <p:spPr>
          <a:xfrm>
            <a:off x="7896225" y="3151361"/>
            <a:ext cx="2339102" cy="461665"/>
          </a:xfrm>
          <a:prstGeom prst="rect">
            <a:avLst/>
          </a:prstGeom>
          <a:noFill/>
        </p:spPr>
        <p:txBody>
          <a:bodyPr wrap="square">
            <a:noAutofit/>
          </a:bodyPr>
          <a:lstStyle/>
          <a:p>
            <a:r>
              <a:rPr lang="zh-CN" altLang="en-US" sz="2400">
                <a:latin typeface="+mj-ea"/>
                <a:ea typeface="+mj-ea"/>
              </a:rPr>
              <a:t>专业上快速提升</a:t>
            </a:r>
          </a:p>
        </p:txBody>
      </p:sp>
      <p:sp>
        <p:nvSpPr>
          <p:cNvPr id="35" name="文本框 34"/>
          <p:cNvSpPr txBox="1"/>
          <p:nvPr/>
        </p:nvSpPr>
        <p:spPr>
          <a:xfrm>
            <a:off x="7950515" y="3613026"/>
            <a:ext cx="3727135" cy="1060931"/>
          </a:xfrm>
          <a:prstGeom prst="rect">
            <a:avLst/>
          </a:prstGeom>
          <a:noFill/>
        </p:spPr>
        <p:txBody>
          <a:bodyPr wrap="square">
            <a:noAutofit/>
          </a:bodyPr>
          <a:lstStyle>
            <a:defPPr>
              <a:defRPr lang="zh-CN"/>
            </a:defPPr>
            <a:lvl1pPr>
              <a:lnSpc>
                <a:spcPct val="120000"/>
              </a:lnSpc>
            </a:lvl1pPr>
          </a:lstStyle>
          <a:p>
            <a:r>
              <a:rPr lang="zh-CN" altLang="en-US"/>
              <a:t>利用网络和书籍，积极的利用零碎的时间，慢慢的在休息时间里提升自己的理论知识</a:t>
            </a:r>
          </a:p>
        </p:txBody>
      </p:sp>
      <p:sp>
        <p:nvSpPr>
          <p:cNvPr id="42" name="文本框 41"/>
          <p:cNvSpPr txBox="1"/>
          <p:nvPr/>
        </p:nvSpPr>
        <p:spPr>
          <a:xfrm>
            <a:off x="6991507" y="4975637"/>
            <a:ext cx="755335" cy="707886"/>
          </a:xfrm>
          <a:prstGeom prst="rect">
            <a:avLst/>
          </a:prstGeom>
          <a:noFill/>
        </p:spPr>
        <p:txBody>
          <a:bodyPr wrap="none" rtlCol="0">
            <a:noAutofit/>
          </a:bodyPr>
          <a:lstStyle/>
          <a:p>
            <a:r>
              <a:rPr lang="en-US" altLang="zh-CN" sz="4000" b="1">
                <a:solidFill>
                  <a:schemeClr val="accent1"/>
                </a:solidFill>
              </a:rPr>
              <a:t>03</a:t>
            </a:r>
            <a:endParaRPr lang="zh-CN" altLang="en-US" sz="4000" b="1">
              <a:solidFill>
                <a:schemeClr val="accent1"/>
              </a:solidFill>
            </a:endParaRPr>
          </a:p>
        </p:txBody>
      </p:sp>
      <p:sp>
        <p:nvSpPr>
          <p:cNvPr id="45" name="文本框 44"/>
          <p:cNvSpPr txBox="1"/>
          <p:nvPr/>
        </p:nvSpPr>
        <p:spPr>
          <a:xfrm>
            <a:off x="7896225" y="5003761"/>
            <a:ext cx="2339102" cy="461665"/>
          </a:xfrm>
          <a:prstGeom prst="rect">
            <a:avLst/>
          </a:prstGeom>
          <a:noFill/>
        </p:spPr>
        <p:txBody>
          <a:bodyPr wrap="square">
            <a:noAutofit/>
          </a:bodyPr>
          <a:lstStyle/>
          <a:p>
            <a:r>
              <a:rPr lang="zh-CN" altLang="en-US" sz="2400">
                <a:latin typeface="+mj-ea"/>
                <a:ea typeface="+mj-ea"/>
              </a:rPr>
              <a:t>专业上快速提升</a:t>
            </a:r>
          </a:p>
        </p:txBody>
      </p:sp>
      <p:sp>
        <p:nvSpPr>
          <p:cNvPr id="48" name="文本框 47"/>
          <p:cNvSpPr txBox="1"/>
          <p:nvPr/>
        </p:nvSpPr>
        <p:spPr>
          <a:xfrm>
            <a:off x="7911385" y="5465426"/>
            <a:ext cx="3727135" cy="728533"/>
          </a:xfrm>
          <a:prstGeom prst="rect">
            <a:avLst/>
          </a:prstGeom>
          <a:noFill/>
        </p:spPr>
        <p:txBody>
          <a:bodyPr wrap="square">
            <a:noAutofit/>
          </a:bodyPr>
          <a:lstStyle>
            <a:defPPr>
              <a:defRPr lang="zh-CN"/>
            </a:defPPr>
            <a:lvl1pPr>
              <a:lnSpc>
                <a:spcPct val="120000"/>
              </a:lnSpc>
            </a:lvl1pPr>
          </a:lstStyle>
          <a:p>
            <a:r>
              <a:rPr lang="zh-CN" altLang="en-US"/>
              <a:t>保持初心，坚定信仰，决心是足够坚定的，从未有过半分退让</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0" name="直接连接符 39"/>
          <p:cNvCxnSpPr/>
          <p:nvPr/>
        </p:nvCxnSpPr>
        <p:spPr>
          <a:xfrm>
            <a:off x="673100" y="2542420"/>
            <a:ext cx="5789146" cy="0"/>
          </a:xfrm>
          <a:prstGeom prst="line">
            <a:avLst/>
          </a:prstGeom>
          <a:ln w="12700">
            <a:solidFill>
              <a:schemeClr val="accent1">
                <a:alpha val="40000"/>
              </a:schemeClr>
            </a:solidFill>
            <a:prstDash val="dash"/>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6458858" y="0"/>
            <a:ext cx="5588000" cy="6858000"/>
          </a:xfrm>
          <a:prstGeom prst="rect">
            <a:avLst/>
          </a:prstGeom>
          <a:solidFill>
            <a:schemeClr val="accent2"/>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7" name="矩形 6"/>
          <p:cNvSpPr/>
          <p:nvPr/>
        </p:nvSpPr>
        <p:spPr>
          <a:xfrm>
            <a:off x="6604001" y="0"/>
            <a:ext cx="5588000" cy="6858000"/>
          </a:xfrm>
          <a:prstGeom prst="rect">
            <a:avLst/>
          </a:prstGeom>
          <a:solidFill>
            <a:schemeClr val="accent1"/>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3" name="文本框 12"/>
          <p:cNvSpPr txBox="1"/>
          <p:nvPr/>
        </p:nvSpPr>
        <p:spPr>
          <a:xfrm>
            <a:off x="1119398" y="459852"/>
            <a:ext cx="2646878" cy="584775"/>
          </a:xfrm>
          <a:prstGeom prst="rect">
            <a:avLst/>
          </a:prstGeom>
          <a:noFill/>
        </p:spPr>
        <p:txBody>
          <a:bodyPr wrap="none" rtlCol="0">
            <a:noAutofit/>
          </a:bodyPr>
          <a:lstStyle/>
          <a:p>
            <a:r>
              <a:rPr lang="zh-CN" altLang="en-US" sz="3200">
                <a:gradFill>
                  <a:gsLst>
                    <a:gs pos="0">
                      <a:schemeClr val="accent1">
                        <a:lumMod val="60000"/>
                        <a:lumOff val="40000"/>
                      </a:schemeClr>
                    </a:gs>
                    <a:gs pos="80000">
                      <a:schemeClr val="accent1"/>
                    </a:gs>
                  </a:gsLst>
                  <a:lin ang="2400000" scaled="0"/>
                </a:gradFill>
                <a:latin typeface="+mj-ea"/>
                <a:ea typeface="+mj-ea"/>
              </a:rPr>
              <a:t>未来部署规划</a:t>
            </a:r>
          </a:p>
        </p:txBody>
      </p:sp>
      <p:sp>
        <p:nvSpPr>
          <p:cNvPr id="3" name="矩形 2"/>
          <p:cNvSpPr/>
          <p:nvPr/>
        </p:nvSpPr>
        <p:spPr>
          <a:xfrm>
            <a:off x="6604001" y="0"/>
            <a:ext cx="5588000" cy="6858000"/>
          </a:xfrm>
          <a:prstGeom prst="rect">
            <a:avLst/>
          </a:prstGeom>
          <a:blipFill dpi="0" rotWithShape="1">
            <a:blip r:embed="rId3">
              <a:alphaModFix amt="20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pic>
        <p:nvPicPr>
          <p:cNvPr id="21" name="图片 20"/>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7178901" y="1732515"/>
            <a:ext cx="4339999" cy="3797428"/>
          </a:xfrm>
          <a:prstGeom prst="round2SameRect">
            <a:avLst>
              <a:gd name="adj1" fmla="val 7623"/>
              <a:gd name="adj2" fmla="val 0"/>
            </a:avLst>
          </a:prstGeom>
          <a:blipFill>
            <a:blip r:embed="rId5" cstate="screen">
              <a:extLst>
                <a:ext uri="{BEBA8EAE-BF5A-486C-A8C5-ECC9F3942E4B}">
                  <a14:imgProps xmlns:a14="http://schemas.microsoft.com/office/drawing/2010/main">
                    <a14:imgLayer r:embed="rId6">
                      <a14:imgEffect>
                        <a14:colorTemperature colorTemp="5300"/>
                      </a14:imgEffect>
                    </a14:imgLayer>
                  </a14:imgProps>
                </a:ext>
                <a:ext uri="{28A0092B-C50C-407E-A947-70E740481C1C}">
                  <a14:useLocalDpi xmlns:a14="http://schemas.microsoft.com/office/drawing/2010/main"/>
                </a:ext>
              </a:extLst>
            </a:blip>
            <a:stretch>
              <a:fillRect/>
            </a:stretch>
          </a:blipFill>
          <a:ln w="25400">
            <a:solidFill>
              <a:schemeClr val="bg1"/>
            </a:solidFill>
            <a:miter lim="800000"/>
            <a:headEnd/>
            <a:tailEnd/>
          </a:ln>
          <a:effectLst/>
        </p:spPr>
      </p:pic>
      <p:cxnSp>
        <p:nvCxnSpPr>
          <p:cNvPr id="58" name="直接连接符 57"/>
          <p:cNvCxnSpPr/>
          <p:nvPr/>
        </p:nvCxnSpPr>
        <p:spPr>
          <a:xfrm>
            <a:off x="673100" y="3710678"/>
            <a:ext cx="5789146" cy="0"/>
          </a:xfrm>
          <a:prstGeom prst="line">
            <a:avLst/>
          </a:prstGeom>
          <a:ln w="12700">
            <a:solidFill>
              <a:schemeClr val="accent1">
                <a:alpha val="4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a:off x="673100" y="4873936"/>
            <a:ext cx="5789146" cy="0"/>
          </a:xfrm>
          <a:prstGeom prst="line">
            <a:avLst/>
          </a:prstGeom>
          <a:ln w="12700">
            <a:solidFill>
              <a:schemeClr val="accent1">
                <a:alpha val="40000"/>
              </a:schemeClr>
            </a:solidFill>
            <a:prstDash val="dash"/>
          </a:ln>
        </p:spPr>
        <p:style>
          <a:lnRef idx="1">
            <a:schemeClr val="accent1"/>
          </a:lnRef>
          <a:fillRef idx="0">
            <a:schemeClr val="accent1"/>
          </a:fillRef>
          <a:effectRef idx="0">
            <a:schemeClr val="accent1"/>
          </a:effectRef>
          <a:fontRef idx="minor">
            <a:schemeClr val="tx1"/>
          </a:fontRef>
        </p:style>
      </p:cxnSp>
      <p:sp>
        <p:nvSpPr>
          <p:cNvPr id="19" name="矩形 18">
            <a:extLst>
              <a:ext uri="{FF2B5EF4-FFF2-40B4-BE49-F238E27FC236}">
                <a16:creationId xmlns:a16="http://schemas.microsoft.com/office/drawing/2014/main" id="{1C422BC1-7EE2-524F-E12D-77CD546AB058}"/>
              </a:ext>
            </a:extLst>
          </p:cNvPr>
          <p:cNvSpPr/>
          <p:nvPr/>
        </p:nvSpPr>
        <p:spPr>
          <a:xfrm>
            <a:off x="560301" y="2028075"/>
            <a:ext cx="3647152" cy="396583"/>
          </a:xfrm>
          <a:prstGeom prst="rect">
            <a:avLst/>
          </a:prstGeom>
          <a:noFill/>
        </p:spPr>
        <p:txBody>
          <a:bodyPr wrap="square" rtlCol="0">
            <a:noAutofit/>
          </a:bodyPr>
          <a:lstStyle/>
          <a:p>
            <a:pPr fontAlgn="base">
              <a:lnSpc>
                <a:spcPct val="120000"/>
              </a:lnSpc>
              <a:spcBef>
                <a:spcPct val="0"/>
              </a:spcBef>
              <a:spcAft>
                <a:spcPct val="0"/>
              </a:spcAft>
              <a:buFont typeface="微软雅黑" panose="020B0503020204020204" pitchFamily="34" charset="-122"/>
              <a:buNone/>
            </a:pPr>
            <a:r>
              <a:rPr lang="zh-CN" altLang="en-US">
                <a:latin typeface="+mn-ea"/>
                <a:cs typeface="微软雅黑" panose="020B0503020204020204" pitchFamily="34" charset="-122"/>
                <a:sym typeface="微软雅黑" panose="020B0503020204020204" pitchFamily="34" charset="-122"/>
              </a:rPr>
              <a:t>要让员工进行精益质量改进的修养</a:t>
            </a:r>
          </a:p>
        </p:txBody>
      </p:sp>
      <p:sp>
        <p:nvSpPr>
          <p:cNvPr id="20" name="矩形 19">
            <a:extLst>
              <a:ext uri="{FF2B5EF4-FFF2-40B4-BE49-F238E27FC236}">
                <a16:creationId xmlns:a16="http://schemas.microsoft.com/office/drawing/2014/main" id="{E2DE7947-F6E0-B645-69D2-18950251CC05}"/>
              </a:ext>
            </a:extLst>
          </p:cNvPr>
          <p:cNvSpPr/>
          <p:nvPr/>
        </p:nvSpPr>
        <p:spPr>
          <a:xfrm>
            <a:off x="560301" y="3145817"/>
            <a:ext cx="4108817" cy="396583"/>
          </a:xfrm>
          <a:prstGeom prst="rect">
            <a:avLst/>
          </a:prstGeom>
          <a:noFill/>
        </p:spPr>
        <p:txBody>
          <a:bodyPr wrap="none" rtlCol="0">
            <a:noAutofit/>
          </a:bodyPr>
          <a:lstStyle/>
          <a:p>
            <a:pPr fontAlgn="base">
              <a:lnSpc>
                <a:spcPct val="120000"/>
              </a:lnSpc>
              <a:spcBef>
                <a:spcPct val="0"/>
              </a:spcBef>
              <a:spcAft>
                <a:spcPct val="0"/>
              </a:spcAft>
            </a:pPr>
            <a:r>
              <a:rPr lang="zh-CN" altLang="en-US">
                <a:latin typeface="+mn-ea"/>
                <a:cs typeface="微软雅黑" panose="020B0503020204020204" pitchFamily="34" charset="-122"/>
                <a:sym typeface="微软雅黑" panose="020B0503020204020204" pitchFamily="34" charset="-122"/>
              </a:rPr>
              <a:t>持续坚持以患者安全为前提的精益质量</a:t>
            </a:r>
          </a:p>
        </p:txBody>
      </p:sp>
      <p:sp>
        <p:nvSpPr>
          <p:cNvPr id="22" name="矩形 21">
            <a:extLst>
              <a:ext uri="{FF2B5EF4-FFF2-40B4-BE49-F238E27FC236}">
                <a16:creationId xmlns:a16="http://schemas.microsoft.com/office/drawing/2014/main" id="{F0EC4843-1578-21C9-41B2-087DED248045}"/>
              </a:ext>
            </a:extLst>
          </p:cNvPr>
          <p:cNvSpPr/>
          <p:nvPr/>
        </p:nvSpPr>
        <p:spPr>
          <a:xfrm>
            <a:off x="563596" y="4299548"/>
            <a:ext cx="4339650" cy="396583"/>
          </a:xfrm>
          <a:prstGeom prst="rect">
            <a:avLst/>
          </a:prstGeom>
          <a:noFill/>
        </p:spPr>
        <p:txBody>
          <a:bodyPr wrap="none" rtlCol="0">
            <a:noAutofit/>
          </a:bodyPr>
          <a:lstStyle/>
          <a:p>
            <a:pPr fontAlgn="base">
              <a:lnSpc>
                <a:spcPct val="120000"/>
              </a:lnSpc>
              <a:spcBef>
                <a:spcPct val="0"/>
              </a:spcBef>
              <a:spcAft>
                <a:spcPct val="0"/>
              </a:spcAft>
            </a:pPr>
            <a:r>
              <a:rPr lang="zh-CN" altLang="en-US">
                <a:latin typeface="+mn-ea"/>
                <a:cs typeface="微软雅黑" panose="020B0503020204020204" pitchFamily="34" charset="-122"/>
                <a:sym typeface="微软雅黑" panose="020B0503020204020204" pitchFamily="34" charset="-122"/>
              </a:rPr>
              <a:t>需要对院内员工进行管理课程的继续教育</a:t>
            </a:r>
          </a:p>
        </p:txBody>
      </p:sp>
      <p:sp>
        <p:nvSpPr>
          <p:cNvPr id="23" name="矩形 22">
            <a:extLst>
              <a:ext uri="{FF2B5EF4-FFF2-40B4-BE49-F238E27FC236}">
                <a16:creationId xmlns:a16="http://schemas.microsoft.com/office/drawing/2014/main" id="{2DC3501E-7209-359D-25C5-D392B9AEED6E}"/>
              </a:ext>
            </a:extLst>
          </p:cNvPr>
          <p:cNvSpPr/>
          <p:nvPr/>
        </p:nvSpPr>
        <p:spPr>
          <a:xfrm>
            <a:off x="554377" y="5418355"/>
            <a:ext cx="5493812" cy="396583"/>
          </a:xfrm>
          <a:prstGeom prst="rect">
            <a:avLst/>
          </a:prstGeom>
          <a:noFill/>
        </p:spPr>
        <p:txBody>
          <a:bodyPr wrap="none" rtlCol="0">
            <a:noAutofit/>
          </a:bodyPr>
          <a:lstStyle/>
          <a:p>
            <a:pPr fontAlgn="base">
              <a:lnSpc>
                <a:spcPct val="120000"/>
              </a:lnSpc>
              <a:spcBef>
                <a:spcPct val="0"/>
              </a:spcBef>
              <a:spcAft>
                <a:spcPct val="0"/>
              </a:spcAft>
            </a:pPr>
            <a:r>
              <a:rPr lang="zh-CN" altLang="en-US">
                <a:latin typeface="+mn-ea"/>
                <a:cs typeface="微软雅黑" panose="020B0503020204020204" pitchFamily="34" charset="-122"/>
                <a:sym typeface="微软雅黑" panose="020B0503020204020204" pitchFamily="34" charset="-122"/>
              </a:rPr>
              <a:t>医院制订和落实用精益管理思想管理患者安全的规划</a:t>
            </a:r>
          </a:p>
        </p:txBody>
      </p:sp>
      <p:sp>
        <p:nvSpPr>
          <p:cNvPr id="24" name="文本框 23">
            <a:extLst>
              <a:ext uri="{FF2B5EF4-FFF2-40B4-BE49-F238E27FC236}">
                <a16:creationId xmlns:a16="http://schemas.microsoft.com/office/drawing/2014/main" id="{ECB3ECC4-8417-62E0-A717-274F63E4C671}"/>
              </a:ext>
            </a:extLst>
          </p:cNvPr>
          <p:cNvSpPr txBox="1"/>
          <p:nvPr/>
        </p:nvSpPr>
        <p:spPr>
          <a:xfrm>
            <a:off x="563162" y="1618238"/>
            <a:ext cx="1415772" cy="461665"/>
          </a:xfrm>
          <a:prstGeom prst="rect">
            <a:avLst/>
          </a:prstGeom>
          <a:noFill/>
        </p:spPr>
        <p:txBody>
          <a:bodyPr wrap="square">
            <a:noAutofit/>
          </a:bodyPr>
          <a:lstStyle/>
          <a:p>
            <a:r>
              <a:rPr lang="zh-CN" altLang="en-US" sz="2400">
                <a:solidFill>
                  <a:schemeClr val="accent1"/>
                </a:solidFill>
                <a:latin typeface="+mj-ea"/>
                <a:ea typeface="+mj-ea"/>
                <a:cs typeface="微软雅黑" panose="020B0503020204020204" pitchFamily="34" charset="-122"/>
              </a:rPr>
              <a:t>改进修养</a:t>
            </a:r>
          </a:p>
        </p:txBody>
      </p:sp>
      <p:sp>
        <p:nvSpPr>
          <p:cNvPr id="25" name="文本框 24">
            <a:extLst>
              <a:ext uri="{FF2B5EF4-FFF2-40B4-BE49-F238E27FC236}">
                <a16:creationId xmlns:a16="http://schemas.microsoft.com/office/drawing/2014/main" id="{143F622E-36B7-930D-8A03-F012F75C91BD}"/>
              </a:ext>
            </a:extLst>
          </p:cNvPr>
          <p:cNvSpPr txBox="1"/>
          <p:nvPr/>
        </p:nvSpPr>
        <p:spPr>
          <a:xfrm>
            <a:off x="555658" y="5037272"/>
            <a:ext cx="1415772" cy="461665"/>
          </a:xfrm>
          <a:prstGeom prst="rect">
            <a:avLst/>
          </a:prstGeom>
          <a:noFill/>
        </p:spPr>
        <p:txBody>
          <a:bodyPr wrap="square">
            <a:noAutofit/>
          </a:bodyPr>
          <a:lstStyle/>
          <a:p>
            <a:r>
              <a:rPr lang="zh-CN" altLang="en-US" sz="2400">
                <a:solidFill>
                  <a:schemeClr val="accent1"/>
                </a:solidFill>
                <a:latin typeface="+mj-ea"/>
                <a:ea typeface="+mj-ea"/>
                <a:cs typeface="微软雅黑" panose="020B0503020204020204" pitchFamily="34" charset="-122"/>
              </a:rPr>
              <a:t>医院制订</a:t>
            </a:r>
          </a:p>
        </p:txBody>
      </p:sp>
      <p:sp>
        <p:nvSpPr>
          <p:cNvPr id="29" name="文本框 28">
            <a:extLst>
              <a:ext uri="{FF2B5EF4-FFF2-40B4-BE49-F238E27FC236}">
                <a16:creationId xmlns:a16="http://schemas.microsoft.com/office/drawing/2014/main" id="{52B68588-98FF-B812-C749-9F88AF04EB29}"/>
              </a:ext>
            </a:extLst>
          </p:cNvPr>
          <p:cNvSpPr txBox="1"/>
          <p:nvPr/>
        </p:nvSpPr>
        <p:spPr>
          <a:xfrm>
            <a:off x="563162" y="2770565"/>
            <a:ext cx="1415772" cy="461665"/>
          </a:xfrm>
          <a:prstGeom prst="rect">
            <a:avLst/>
          </a:prstGeom>
          <a:noFill/>
        </p:spPr>
        <p:txBody>
          <a:bodyPr wrap="square">
            <a:noAutofit/>
          </a:bodyPr>
          <a:lstStyle/>
          <a:p>
            <a:r>
              <a:rPr lang="zh-CN" altLang="en-US" sz="2400">
                <a:solidFill>
                  <a:schemeClr val="accent1"/>
                </a:solidFill>
                <a:latin typeface="+mj-ea"/>
                <a:ea typeface="+mj-ea"/>
                <a:cs typeface="微软雅黑" panose="020B0503020204020204" pitchFamily="34" charset="-122"/>
              </a:rPr>
              <a:t>患者安全</a:t>
            </a:r>
          </a:p>
        </p:txBody>
      </p:sp>
      <p:sp>
        <p:nvSpPr>
          <p:cNvPr id="31" name="文本框 30">
            <a:extLst>
              <a:ext uri="{FF2B5EF4-FFF2-40B4-BE49-F238E27FC236}">
                <a16:creationId xmlns:a16="http://schemas.microsoft.com/office/drawing/2014/main" id="{9A0B4B36-7D5C-4A13-DB24-0FACC083565A}"/>
              </a:ext>
            </a:extLst>
          </p:cNvPr>
          <p:cNvSpPr txBox="1"/>
          <p:nvPr/>
        </p:nvSpPr>
        <p:spPr>
          <a:xfrm>
            <a:off x="558833" y="3878595"/>
            <a:ext cx="1415772" cy="461665"/>
          </a:xfrm>
          <a:prstGeom prst="rect">
            <a:avLst/>
          </a:prstGeom>
          <a:noFill/>
        </p:spPr>
        <p:txBody>
          <a:bodyPr wrap="square">
            <a:noAutofit/>
          </a:bodyPr>
          <a:lstStyle/>
          <a:p>
            <a:r>
              <a:rPr lang="zh-CN" altLang="en-US" sz="2400">
                <a:solidFill>
                  <a:schemeClr val="accent1"/>
                </a:solidFill>
                <a:latin typeface="+mj-ea"/>
                <a:ea typeface="+mj-ea"/>
                <a:cs typeface="微软雅黑" panose="020B0503020204020204" pitchFamily="34" charset="-122"/>
              </a:rPr>
              <a:t>管理教育</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656201" y="2625179"/>
            <a:ext cx="1721946" cy="1862048"/>
          </a:xfrm>
          <a:prstGeom prst="rect">
            <a:avLst/>
          </a:prstGeom>
          <a:noFill/>
        </p:spPr>
        <p:txBody>
          <a:bodyPr wrap="none" rtlCol="0">
            <a:spAutoFit/>
          </a:bodyPr>
          <a:lstStyle>
            <a:defPPr>
              <a:defRPr lang="zh-CN"/>
            </a:defPPr>
            <a:lvl1pPr>
              <a:defRPr sz="9600">
                <a:solidFill>
                  <a:schemeClr val="bg1"/>
                </a:solidFill>
                <a:latin typeface="+mj-lt"/>
              </a:defRPr>
            </a:lvl1pPr>
          </a:lstStyle>
          <a:p>
            <a:r>
              <a:rPr lang="en-US" altLang="zh-CN" sz="11500"/>
              <a:t>01</a:t>
            </a:r>
            <a:endParaRPr lang="zh-CN" altLang="en-US" sz="11500"/>
          </a:p>
        </p:txBody>
      </p:sp>
      <p:cxnSp>
        <p:nvCxnSpPr>
          <p:cNvPr id="8" name="直接连接符 7"/>
          <p:cNvCxnSpPr/>
          <p:nvPr/>
        </p:nvCxnSpPr>
        <p:spPr>
          <a:xfrm>
            <a:off x="2364758" y="2889928"/>
            <a:ext cx="0" cy="1116012"/>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735277" y="2362021"/>
            <a:ext cx="6585457" cy="830997"/>
          </a:xfrm>
          <a:prstGeom prst="rect">
            <a:avLst/>
          </a:prstGeom>
          <a:noFill/>
        </p:spPr>
        <p:txBody>
          <a:bodyPr wrap="none" rtlCol="0">
            <a:noAutofit/>
          </a:bodyPr>
          <a:lstStyle/>
          <a:p>
            <a:pPr algn="dist"/>
            <a:r>
              <a:rPr lang="en-US" altLang="zh-CN" sz="4800">
                <a:ln w="0">
                  <a:gradFill>
                    <a:gsLst>
                      <a:gs pos="0">
                        <a:schemeClr val="bg1">
                          <a:alpha val="40000"/>
                        </a:schemeClr>
                      </a:gs>
                      <a:gs pos="74000">
                        <a:schemeClr val="bg1">
                          <a:alpha val="0"/>
                        </a:schemeClr>
                      </a:gs>
                    </a:gsLst>
                    <a:lin ang="5400000" scaled="1"/>
                  </a:gradFill>
                </a:ln>
                <a:noFill/>
                <a:latin typeface="+mj-lt"/>
              </a:rPr>
              <a:t>Hospital work summary</a:t>
            </a:r>
            <a:endParaRPr lang="zh-CN" altLang="en-US" sz="4800">
              <a:ln w="0">
                <a:gradFill>
                  <a:gsLst>
                    <a:gs pos="0">
                      <a:schemeClr val="bg1">
                        <a:alpha val="40000"/>
                      </a:schemeClr>
                    </a:gs>
                    <a:gs pos="74000">
                      <a:schemeClr val="bg1">
                        <a:alpha val="0"/>
                      </a:schemeClr>
                    </a:gs>
                  </a:gsLst>
                  <a:lin ang="5400000" scaled="1"/>
                </a:gradFill>
              </a:ln>
              <a:noFill/>
              <a:latin typeface="+mj-lt"/>
            </a:endParaRPr>
          </a:p>
        </p:txBody>
      </p:sp>
      <p:sp>
        <p:nvSpPr>
          <p:cNvPr id="13" name="文本框 12"/>
          <p:cNvSpPr txBox="1"/>
          <p:nvPr/>
        </p:nvSpPr>
        <p:spPr>
          <a:xfrm>
            <a:off x="2577670" y="2776124"/>
            <a:ext cx="4339650" cy="923330"/>
          </a:xfrm>
          <a:prstGeom prst="rect">
            <a:avLst/>
          </a:prstGeom>
          <a:noFill/>
        </p:spPr>
        <p:txBody>
          <a:bodyPr wrap="none" rtlCol="0">
            <a:noAutofit/>
          </a:bodyPr>
          <a:lstStyle/>
          <a:p>
            <a:r>
              <a:rPr lang="zh-CN" altLang="en-US" sz="5400" b="1">
                <a:solidFill>
                  <a:schemeClr val="bg1"/>
                </a:solidFill>
                <a:latin typeface="+mj-ea"/>
                <a:ea typeface="+mj-ea"/>
              </a:rPr>
              <a:t>医院</a:t>
            </a:r>
            <a:r>
              <a:rPr lang="zh-CN" altLang="en-US" sz="5400">
                <a:solidFill>
                  <a:schemeClr val="bg1"/>
                </a:solidFill>
                <a:latin typeface="+mj-ea"/>
                <a:ea typeface="+mj-ea"/>
              </a:rPr>
              <a:t>工作总结</a:t>
            </a:r>
          </a:p>
        </p:txBody>
      </p:sp>
      <p:sp>
        <p:nvSpPr>
          <p:cNvPr id="17" name="文本框 16"/>
          <p:cNvSpPr txBox="1"/>
          <p:nvPr/>
        </p:nvSpPr>
        <p:spPr>
          <a:xfrm>
            <a:off x="2630761" y="3609414"/>
            <a:ext cx="4185919" cy="523220"/>
          </a:xfrm>
          <a:prstGeom prst="rect">
            <a:avLst/>
          </a:prstGeom>
          <a:noFill/>
        </p:spPr>
        <p:txBody>
          <a:bodyPr wrap="square" rtlCol="0">
            <a:noAutofit/>
          </a:bodyPr>
          <a:lstStyle/>
          <a:p>
            <a:pPr algn="dist"/>
            <a:r>
              <a:rPr lang="en-US" altLang="zh-CN" sz="2800">
                <a:ln w="0">
                  <a:noFill/>
                </a:ln>
                <a:solidFill>
                  <a:schemeClr val="bg1">
                    <a:alpha val="70000"/>
                  </a:schemeClr>
                </a:solidFill>
                <a:latin typeface="+mj-lt"/>
              </a:rPr>
              <a:t>Hospital work summary</a:t>
            </a:r>
            <a:endParaRPr lang="zh-CN" altLang="en-US" sz="2800">
              <a:ln w="0">
                <a:noFill/>
              </a:ln>
              <a:solidFill>
                <a:schemeClr val="bg1">
                  <a:alpha val="70000"/>
                </a:schemeClr>
              </a:solidFill>
              <a:latin typeface="+mj-lt"/>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542925" y="3843048"/>
            <a:ext cx="3304110" cy="523220"/>
          </a:xfrm>
          <a:prstGeom prst="rect">
            <a:avLst/>
          </a:prstGeom>
          <a:noFill/>
        </p:spPr>
        <p:txBody>
          <a:bodyPr wrap="none" rtlCol="0">
            <a:noAutofit/>
          </a:bodyPr>
          <a:lstStyle/>
          <a:p>
            <a:r>
              <a:rPr lang="en-US" altLang="zh-CN" sz="2800">
                <a:solidFill>
                  <a:schemeClr val="accent1">
                    <a:lumMod val="20000"/>
                    <a:lumOff val="80000"/>
                  </a:schemeClr>
                </a:solidFill>
              </a:rPr>
              <a:t>Thanks for listening</a:t>
            </a:r>
            <a:endParaRPr lang="zh-CN" altLang="en-US" sz="2800">
              <a:solidFill>
                <a:schemeClr val="accent1">
                  <a:lumMod val="20000"/>
                  <a:lumOff val="80000"/>
                </a:schemeClr>
              </a:solidFill>
            </a:endParaRPr>
          </a:p>
        </p:txBody>
      </p:sp>
      <p:sp>
        <p:nvSpPr>
          <p:cNvPr id="27" name="文本框 26"/>
          <p:cNvSpPr txBox="1"/>
          <p:nvPr/>
        </p:nvSpPr>
        <p:spPr>
          <a:xfrm>
            <a:off x="542925" y="5404758"/>
            <a:ext cx="2072490" cy="338554"/>
          </a:xfrm>
          <a:prstGeom prst="rect">
            <a:avLst/>
          </a:prstGeom>
          <a:noFill/>
        </p:spPr>
        <p:txBody>
          <a:bodyPr wrap="none" rtlCol="0">
            <a:noAutofit/>
          </a:bodyPr>
          <a:lstStyle/>
          <a:p>
            <a:r>
              <a:rPr lang="zh-CN" altLang="en-US" sz="1600"/>
              <a:t>汇报人：</a:t>
            </a:r>
            <a:r>
              <a:rPr lang="en-US" altLang="zh-CN" sz="1600"/>
              <a:t>51PPT</a:t>
            </a:r>
          </a:p>
        </p:txBody>
      </p:sp>
      <p:sp>
        <p:nvSpPr>
          <p:cNvPr id="28" name="文本框 27"/>
          <p:cNvSpPr txBox="1"/>
          <p:nvPr/>
        </p:nvSpPr>
        <p:spPr>
          <a:xfrm>
            <a:off x="2948846" y="5404758"/>
            <a:ext cx="2257349" cy="338554"/>
          </a:xfrm>
          <a:prstGeom prst="rect">
            <a:avLst/>
          </a:prstGeom>
          <a:noFill/>
        </p:spPr>
        <p:txBody>
          <a:bodyPr wrap="none" rtlCol="0">
            <a:noAutofit/>
          </a:bodyPr>
          <a:lstStyle/>
          <a:p>
            <a:r>
              <a:rPr lang="zh-CN" altLang="en-US" sz="1600"/>
              <a:t>时间：</a:t>
            </a:r>
            <a:r>
              <a:rPr lang="en-US" altLang="zh-CN" sz="1600"/>
              <a:t>20XX</a:t>
            </a:r>
            <a:r>
              <a:rPr lang="zh-CN" altLang="en-US" sz="1600"/>
              <a:t>年</a:t>
            </a:r>
            <a:r>
              <a:rPr lang="en-US" altLang="zh-CN" sz="1600"/>
              <a:t>6</a:t>
            </a:r>
            <a:r>
              <a:rPr lang="zh-CN" altLang="en-US" sz="1600"/>
              <a:t>月</a:t>
            </a:r>
            <a:r>
              <a:rPr lang="en-US" altLang="zh-CN" sz="1600"/>
              <a:t>17</a:t>
            </a:r>
            <a:r>
              <a:rPr lang="zh-CN" altLang="en-US" sz="1600"/>
              <a:t>日</a:t>
            </a:r>
            <a:endParaRPr lang="en-US" altLang="zh-CN" sz="1600"/>
          </a:p>
        </p:txBody>
      </p:sp>
      <p:sp>
        <p:nvSpPr>
          <p:cNvPr id="3" name="文本框 2"/>
          <p:cNvSpPr txBox="1"/>
          <p:nvPr/>
        </p:nvSpPr>
        <p:spPr>
          <a:xfrm>
            <a:off x="542925" y="2685143"/>
            <a:ext cx="3877985" cy="1200329"/>
          </a:xfrm>
          <a:prstGeom prst="rect">
            <a:avLst/>
          </a:prstGeom>
          <a:noFill/>
        </p:spPr>
        <p:txBody>
          <a:bodyPr wrap="none" rtlCol="0">
            <a:noAutofit/>
          </a:bodyPr>
          <a:lstStyle/>
          <a:p>
            <a:r>
              <a:rPr lang="zh-CN" altLang="en-US" sz="7200">
                <a:solidFill>
                  <a:schemeClr val="accent1"/>
                </a:solidFill>
                <a:latin typeface="+mj-ea"/>
                <a:ea typeface="+mj-ea"/>
              </a:rPr>
              <a:t>感谢聆听</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矩形 7">
            <a:extLst>
              <a:ext uri="{FF2B5EF4-FFF2-40B4-BE49-F238E27FC236}">
                <a16:creationId xmlns:a16="http://schemas.microsoft.com/office/drawing/2014/main" id="{313AF292-4445-FACF-C2CC-2ABA221FCC16}"/>
              </a:ext>
            </a:extLst>
          </p:cNvPr>
          <p:cNvSpPr/>
          <p:nvPr/>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Bahnschrift SemiLight"/>
              <a:ea typeface="OPPOSans R"/>
              <a:cs typeface="+mn-cs"/>
            </a:endParaRPr>
          </a:p>
        </p:txBody>
      </p:sp>
      <p:sp>
        <p:nvSpPr>
          <p:cNvPr id="124" name="任意多边形: 形状 123">
            <a:extLst>
              <a:ext uri="{FF2B5EF4-FFF2-40B4-BE49-F238E27FC236}">
                <a16:creationId xmlns:a16="http://schemas.microsoft.com/office/drawing/2014/main" id="{F38D3BF5-78DE-B316-B8D5-75C5A91CFC84}"/>
              </a:ext>
            </a:extLst>
          </p:cNvPr>
          <p:cNvSpPr/>
          <p:nvPr/>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思源黑体 CN Light" panose="020B0300000000000000" pitchFamily="34" charset="-122"/>
              <a:ea typeface="思源黑体 CN Light" panose="020B0300000000000000" pitchFamily="34" charset="-122"/>
              <a:cs typeface="+mn-cs"/>
            </a:endParaRPr>
          </a:p>
        </p:txBody>
      </p:sp>
      <p:pic>
        <p:nvPicPr>
          <p:cNvPr id="5" name="图片 4">
            <a:extLst>
              <a:ext uri="{FF2B5EF4-FFF2-40B4-BE49-F238E27FC236}">
                <a16:creationId xmlns:a16="http://schemas.microsoft.com/office/drawing/2014/main" id="{5A43C0AE-482D-A494-91B8-9C77CF6EE7BA}"/>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3000514" y="691585"/>
            <a:ext cx="1821910" cy="1821910"/>
          </a:xfrm>
          <a:prstGeom prst="rect">
            <a:avLst/>
          </a:prstGeom>
          <a:noFill/>
          <a:ln w="38100" cap="sq">
            <a:gradFill>
              <a:gsLst>
                <a:gs pos="0">
                  <a:srgbClr val="00FFFF"/>
                </a:gs>
                <a:gs pos="100000">
                  <a:srgbClr val="00FFFF"/>
                </a:gs>
              </a:gsLst>
              <a:lin ang="5400000" scaled="1"/>
            </a:gradFill>
            <a:miter lim="800000"/>
          </a:ln>
        </p:spPr>
      </p:pic>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4" name="组合 183">
            <a:extLst>
              <a:ext uri="{FF2B5EF4-FFF2-40B4-BE49-F238E27FC236}">
                <a16:creationId xmlns:a16="http://schemas.microsoft.com/office/drawing/2014/main" id="{BEFAF13A-FF72-619F-06D6-D9E6255AD7C2}"/>
              </a:ext>
            </a:extLst>
          </p:cNvPr>
          <p:cNvGrpSpPr/>
          <p:nvPr/>
        </p:nvGrpSpPr>
        <p:grpSpPr>
          <a:xfrm>
            <a:off x="5695413" y="1736097"/>
            <a:ext cx="138195" cy="138195"/>
            <a:chOff x="5695413" y="1701172"/>
            <a:chExt cx="138195" cy="138195"/>
          </a:xfrm>
        </p:grpSpPr>
        <p:sp>
          <p:nvSpPr>
            <p:cNvPr id="11" name="Teardrop 15">
              <a:extLst>
                <a:ext uri="{FF2B5EF4-FFF2-40B4-BE49-F238E27FC236}">
                  <a16:creationId xmlns:a16="http://schemas.microsoft.com/office/drawing/2014/main" id="{77DE2361-88D5-1017-7A85-C5CC491A9360}"/>
                </a:ext>
              </a:extLst>
            </p:cNvPr>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2" name="Oval 16">
              <a:extLst>
                <a:ext uri="{FF2B5EF4-FFF2-40B4-BE49-F238E27FC236}">
                  <a16:creationId xmlns:a16="http://schemas.microsoft.com/office/drawing/2014/main" id="{B5DB0585-CD6C-2835-D581-BE99C91541EE}"/>
                </a:ext>
              </a:extLst>
            </p:cNvPr>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9" name="组合 18">
            <a:extLst>
              <a:ext uri="{FF2B5EF4-FFF2-40B4-BE49-F238E27FC236}">
                <a16:creationId xmlns:a16="http://schemas.microsoft.com/office/drawing/2014/main" id="{0CD16480-80B5-644D-EA3C-0D19F799FB65}"/>
              </a:ext>
            </a:extLst>
          </p:cNvPr>
          <p:cNvGrpSpPr/>
          <p:nvPr/>
        </p:nvGrpSpPr>
        <p:grpSpPr>
          <a:xfrm>
            <a:off x="-107358" y="5627230"/>
            <a:ext cx="5023430" cy="263942"/>
            <a:chOff x="-193197" y="5968476"/>
            <a:chExt cx="4166408" cy="218912"/>
          </a:xfrm>
        </p:grpSpPr>
        <p:sp>
          <p:nvSpPr>
            <p:cNvPr id="20" name="矩形 7">
              <a:extLst>
                <a:ext uri="{FF2B5EF4-FFF2-40B4-BE49-F238E27FC236}">
                  <a16:creationId xmlns:a16="http://schemas.microsoft.com/office/drawing/2014/main" id="{306ACEBD-9F9A-5C0D-B008-339061A366B3}"/>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21" name="文本框 20">
              <a:extLst>
                <a:ext uri="{FF2B5EF4-FFF2-40B4-BE49-F238E27FC236}">
                  <a16:creationId xmlns:a16="http://schemas.microsoft.com/office/drawing/2014/main" id="{90D28A1C-CFAF-DE5C-6B6E-ED289BEC7F7F}"/>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FFFF"/>
                </a:solidFill>
                <a:effectLst/>
                <a:uLnTx/>
                <a:uFillTx/>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23" name="图片 22">
            <a:extLst>
              <a:ext uri="{FF2B5EF4-FFF2-40B4-BE49-F238E27FC236}">
                <a16:creationId xmlns:a16="http://schemas.microsoft.com/office/drawing/2014/main" id="{2079FA9D-2DD3-FE65-F4AD-208DDFEDC7F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65" name="组合 164">
            <a:extLst>
              <a:ext uri="{FF2B5EF4-FFF2-40B4-BE49-F238E27FC236}">
                <a16:creationId xmlns:a16="http://schemas.microsoft.com/office/drawing/2014/main" id="{D88E229C-4EA7-C3C8-C9CB-6BDDB86AD79C}"/>
              </a:ext>
            </a:extLst>
          </p:cNvPr>
          <p:cNvGrpSpPr/>
          <p:nvPr/>
        </p:nvGrpSpPr>
        <p:grpSpPr>
          <a:xfrm>
            <a:off x="2906867" y="3508800"/>
            <a:ext cx="2009205" cy="1986058"/>
            <a:chOff x="2906867" y="3508800"/>
            <a:chExt cx="2009205" cy="1986058"/>
          </a:xfrm>
        </p:grpSpPr>
        <p:cxnSp>
          <p:nvCxnSpPr>
            <p:cNvPr id="35" name="直接连接符 34">
              <a:extLst>
                <a:ext uri="{FF2B5EF4-FFF2-40B4-BE49-F238E27FC236}">
                  <a16:creationId xmlns:a16="http://schemas.microsoft.com/office/drawing/2014/main" id="{D8EFFE7D-35E1-B6FD-F308-FDA9910CDE10}"/>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0A44515E-6229-5EA1-494A-305745E059F0}"/>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26" name="组合 25">
              <a:extLst>
                <a:ext uri="{FF2B5EF4-FFF2-40B4-BE49-F238E27FC236}">
                  <a16:creationId xmlns:a16="http://schemas.microsoft.com/office/drawing/2014/main" id="{7929581D-0A1C-5730-5E93-DCA57CE5A549}"/>
                </a:ext>
              </a:extLst>
            </p:cNvPr>
            <p:cNvGrpSpPr/>
            <p:nvPr/>
          </p:nvGrpSpPr>
          <p:grpSpPr>
            <a:xfrm flipH="1">
              <a:off x="4745571" y="3508800"/>
              <a:ext cx="170501" cy="170501"/>
              <a:chOff x="2968869" y="10878820"/>
              <a:chExt cx="276484" cy="276484"/>
            </a:xfrm>
          </p:grpSpPr>
          <p:cxnSp>
            <p:nvCxnSpPr>
              <p:cNvPr id="33" name="直接连接符 32">
                <a:extLst>
                  <a:ext uri="{FF2B5EF4-FFF2-40B4-BE49-F238E27FC236}">
                    <a16:creationId xmlns:a16="http://schemas.microsoft.com/office/drawing/2014/main" id="{2B7BEAF4-AFD9-58F5-E104-D814C94C009D}"/>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AB288D28-C994-2102-24E2-42512382B81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7" name="组合 26">
              <a:extLst>
                <a:ext uri="{FF2B5EF4-FFF2-40B4-BE49-F238E27FC236}">
                  <a16:creationId xmlns:a16="http://schemas.microsoft.com/office/drawing/2014/main" id="{C0698AD6-08C0-2019-CA6C-CE71AAAA4A66}"/>
                </a:ext>
              </a:extLst>
            </p:cNvPr>
            <p:cNvGrpSpPr/>
            <p:nvPr/>
          </p:nvGrpSpPr>
          <p:grpSpPr>
            <a:xfrm flipH="1" flipV="1">
              <a:off x="4745571" y="5324357"/>
              <a:ext cx="170501" cy="170501"/>
              <a:chOff x="2968869" y="10878820"/>
              <a:chExt cx="276484" cy="276484"/>
            </a:xfrm>
          </p:grpSpPr>
          <p:cxnSp>
            <p:nvCxnSpPr>
              <p:cNvPr id="31" name="直接连接符 30">
                <a:extLst>
                  <a:ext uri="{FF2B5EF4-FFF2-40B4-BE49-F238E27FC236}">
                    <a16:creationId xmlns:a16="http://schemas.microsoft.com/office/drawing/2014/main" id="{F804B119-474E-6A99-8C52-19ADEF7EB913}"/>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023C898D-0F4D-6BDB-156A-2677124698EE}"/>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8" name="组合 27">
              <a:extLst>
                <a:ext uri="{FF2B5EF4-FFF2-40B4-BE49-F238E27FC236}">
                  <a16:creationId xmlns:a16="http://schemas.microsoft.com/office/drawing/2014/main" id="{0A548BBB-B18B-F259-075C-E8256934F712}"/>
                </a:ext>
              </a:extLst>
            </p:cNvPr>
            <p:cNvGrpSpPr/>
            <p:nvPr/>
          </p:nvGrpSpPr>
          <p:grpSpPr>
            <a:xfrm flipV="1">
              <a:off x="2906867" y="5324357"/>
              <a:ext cx="170501" cy="170501"/>
              <a:chOff x="2968869" y="10878820"/>
              <a:chExt cx="276484" cy="276484"/>
            </a:xfrm>
          </p:grpSpPr>
          <p:cxnSp>
            <p:nvCxnSpPr>
              <p:cNvPr id="29" name="直接连接符 28">
                <a:extLst>
                  <a:ext uri="{FF2B5EF4-FFF2-40B4-BE49-F238E27FC236}">
                    <a16:creationId xmlns:a16="http://schemas.microsoft.com/office/drawing/2014/main" id="{00B864DB-071F-A34E-BAC4-57B5A19F9ED8}"/>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D8CE829-B00C-946D-A418-BB45C602261F}"/>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37" name="组合 36">
            <a:extLst>
              <a:ext uri="{FF2B5EF4-FFF2-40B4-BE49-F238E27FC236}">
                <a16:creationId xmlns:a16="http://schemas.microsoft.com/office/drawing/2014/main" id="{8308B145-E159-3EDA-CCA5-FC17748BFEBA}"/>
              </a:ext>
            </a:extLst>
          </p:cNvPr>
          <p:cNvGrpSpPr/>
          <p:nvPr/>
        </p:nvGrpSpPr>
        <p:grpSpPr>
          <a:xfrm>
            <a:off x="5687024" y="3513604"/>
            <a:ext cx="2986750" cy="533098"/>
            <a:chOff x="4966041" y="1707044"/>
            <a:chExt cx="3859333" cy="688843"/>
          </a:xfrm>
          <a:solidFill>
            <a:srgbClr val="00FFFF"/>
          </a:solidFill>
        </p:grpSpPr>
        <p:sp>
          <p:nvSpPr>
            <p:cNvPr id="38" name="文本框 37">
              <a:extLst>
                <a:ext uri="{FF2B5EF4-FFF2-40B4-BE49-F238E27FC236}">
                  <a16:creationId xmlns:a16="http://schemas.microsoft.com/office/drawing/2014/main" id="{8568D9EB-6127-7509-03EE-0D8361AB85D4}"/>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40000"/>
                </a:lnSpc>
                <a:spcBef>
                  <a:spcPts val="0"/>
                </a:spcBef>
                <a:spcAft>
                  <a:spcPts val="0"/>
                </a:spcAft>
                <a:buClrTx/>
                <a:buSzTx/>
                <a:buFontTx/>
                <a:buNone/>
                <a:tabLst/>
                <a:defRPr/>
              </a:pPr>
              <a:endParaRPr kumimoji="0" lang="zh-CN" altLang="en-US" sz="1400" b="0" i="0" u="none" strike="noStrike" kern="1200" cap="none" spc="300" normalizeH="0" baseline="0" noProof="0" dirty="0">
                <a:ln>
                  <a:noFill/>
                </a:ln>
                <a:solidFill>
                  <a:srgbClr val="ECBD81"/>
                </a:solidFill>
                <a:effectLst/>
                <a:uLnTx/>
                <a:uFillTx/>
                <a:latin typeface="思源黑体 CN Light" panose="020B0300000000000000" pitchFamily="34" charset="-122"/>
                <a:ea typeface="思源黑体 CN Light" panose="020B0300000000000000" pitchFamily="34" charset="-122"/>
                <a:cs typeface="+mn-cs"/>
              </a:endParaRPr>
            </a:p>
          </p:txBody>
        </p:sp>
        <p:grpSp>
          <p:nvGrpSpPr>
            <p:cNvPr id="39" name="组合 38">
              <a:extLst>
                <a:ext uri="{FF2B5EF4-FFF2-40B4-BE49-F238E27FC236}">
                  <a16:creationId xmlns:a16="http://schemas.microsoft.com/office/drawing/2014/main" id="{05118019-F1C9-60B9-20F2-4C6E68AE8AF5}"/>
                </a:ext>
              </a:extLst>
            </p:cNvPr>
            <p:cNvGrpSpPr/>
            <p:nvPr/>
          </p:nvGrpSpPr>
          <p:grpSpPr>
            <a:xfrm>
              <a:off x="4980705" y="2314286"/>
              <a:ext cx="3813754" cy="81601"/>
              <a:chOff x="3955432" y="5643520"/>
              <a:chExt cx="3026445" cy="86703"/>
            </a:xfrm>
            <a:grpFill/>
          </p:grpSpPr>
          <p:sp>
            <p:nvSpPr>
              <p:cNvPr id="41" name="Rectangle 151">
                <a:extLst>
                  <a:ext uri="{FF2B5EF4-FFF2-40B4-BE49-F238E27FC236}">
                    <a16:creationId xmlns:a16="http://schemas.microsoft.com/office/drawing/2014/main" id="{FF40F1C1-DF6A-0AF2-A563-9A07E06DA75B}"/>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52">
                <a:extLst>
                  <a:ext uri="{FF2B5EF4-FFF2-40B4-BE49-F238E27FC236}">
                    <a16:creationId xmlns:a16="http://schemas.microsoft.com/office/drawing/2014/main" id="{EF845137-9AAF-232E-0165-DC3E4BAB3823}"/>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53">
                <a:extLst>
                  <a:ext uri="{FF2B5EF4-FFF2-40B4-BE49-F238E27FC236}">
                    <a16:creationId xmlns:a16="http://schemas.microsoft.com/office/drawing/2014/main" id="{E0699BE0-F172-5D1D-DEF6-A0B22EE8C77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54">
                <a:extLst>
                  <a:ext uri="{FF2B5EF4-FFF2-40B4-BE49-F238E27FC236}">
                    <a16:creationId xmlns:a16="http://schemas.microsoft.com/office/drawing/2014/main" id="{2399AFA4-8ED8-97E9-4620-965C35922D2C}"/>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55">
                <a:extLst>
                  <a:ext uri="{FF2B5EF4-FFF2-40B4-BE49-F238E27FC236}">
                    <a16:creationId xmlns:a16="http://schemas.microsoft.com/office/drawing/2014/main" id="{936DF2EE-7F60-C8AC-38E5-A5899533B87E}"/>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56">
                <a:extLst>
                  <a:ext uri="{FF2B5EF4-FFF2-40B4-BE49-F238E27FC236}">
                    <a16:creationId xmlns:a16="http://schemas.microsoft.com/office/drawing/2014/main" id="{1BF53AE2-050E-AA9C-B3DC-85149380218F}"/>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57">
                <a:extLst>
                  <a:ext uri="{FF2B5EF4-FFF2-40B4-BE49-F238E27FC236}">
                    <a16:creationId xmlns:a16="http://schemas.microsoft.com/office/drawing/2014/main" id="{1D3571E4-464E-AD2E-5F70-981E6C155D5F}"/>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58">
                <a:extLst>
                  <a:ext uri="{FF2B5EF4-FFF2-40B4-BE49-F238E27FC236}">
                    <a16:creationId xmlns:a16="http://schemas.microsoft.com/office/drawing/2014/main" id="{7D7FB36C-8D52-1CE5-88A8-7B1CFA7C1521}"/>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59">
                <a:extLst>
                  <a:ext uri="{FF2B5EF4-FFF2-40B4-BE49-F238E27FC236}">
                    <a16:creationId xmlns:a16="http://schemas.microsoft.com/office/drawing/2014/main" id="{EE3DC712-96DE-96E6-1DE5-D28BDE687135}"/>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60">
                <a:extLst>
                  <a:ext uri="{FF2B5EF4-FFF2-40B4-BE49-F238E27FC236}">
                    <a16:creationId xmlns:a16="http://schemas.microsoft.com/office/drawing/2014/main" id="{420035A4-756A-9C5D-9189-3338239F358F}"/>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61">
                <a:extLst>
                  <a:ext uri="{FF2B5EF4-FFF2-40B4-BE49-F238E27FC236}">
                    <a16:creationId xmlns:a16="http://schemas.microsoft.com/office/drawing/2014/main" id="{E6763A84-7AF3-BCBF-1CAF-1DEE83EC5842}"/>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62">
                <a:extLst>
                  <a:ext uri="{FF2B5EF4-FFF2-40B4-BE49-F238E27FC236}">
                    <a16:creationId xmlns:a16="http://schemas.microsoft.com/office/drawing/2014/main" id="{9C496276-4793-FC1F-2B61-5F78694E4804}"/>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63">
                <a:extLst>
                  <a:ext uri="{FF2B5EF4-FFF2-40B4-BE49-F238E27FC236}">
                    <a16:creationId xmlns:a16="http://schemas.microsoft.com/office/drawing/2014/main" id="{290412E1-F7DB-1325-910F-6C50AB54A58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64">
                <a:extLst>
                  <a:ext uri="{FF2B5EF4-FFF2-40B4-BE49-F238E27FC236}">
                    <a16:creationId xmlns:a16="http://schemas.microsoft.com/office/drawing/2014/main" id="{171B8AF0-6518-D2BD-CBB1-A3205C995909}"/>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65">
                <a:extLst>
                  <a:ext uri="{FF2B5EF4-FFF2-40B4-BE49-F238E27FC236}">
                    <a16:creationId xmlns:a16="http://schemas.microsoft.com/office/drawing/2014/main" id="{4E7626D6-17B9-AB95-C813-2C32A20AE412}"/>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66">
                <a:extLst>
                  <a:ext uri="{FF2B5EF4-FFF2-40B4-BE49-F238E27FC236}">
                    <a16:creationId xmlns:a16="http://schemas.microsoft.com/office/drawing/2014/main" id="{B16D06C9-2488-E23A-D2BA-C2D5F552108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67">
                <a:extLst>
                  <a:ext uri="{FF2B5EF4-FFF2-40B4-BE49-F238E27FC236}">
                    <a16:creationId xmlns:a16="http://schemas.microsoft.com/office/drawing/2014/main" id="{F1B88CB0-5B74-28C6-8153-B4CE2988E52E}"/>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68">
                <a:extLst>
                  <a:ext uri="{FF2B5EF4-FFF2-40B4-BE49-F238E27FC236}">
                    <a16:creationId xmlns:a16="http://schemas.microsoft.com/office/drawing/2014/main" id="{089F9F67-1C71-B736-9CC7-7A0B39D24B6B}"/>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69">
                <a:extLst>
                  <a:ext uri="{FF2B5EF4-FFF2-40B4-BE49-F238E27FC236}">
                    <a16:creationId xmlns:a16="http://schemas.microsoft.com/office/drawing/2014/main" id="{DED67E1E-A5BC-FF61-C4EE-503EC8E191D6}"/>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70">
                <a:extLst>
                  <a:ext uri="{FF2B5EF4-FFF2-40B4-BE49-F238E27FC236}">
                    <a16:creationId xmlns:a16="http://schemas.microsoft.com/office/drawing/2014/main" id="{B981F161-5F8C-3807-CC00-EAC4D4D41928}"/>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71">
                <a:extLst>
                  <a:ext uri="{FF2B5EF4-FFF2-40B4-BE49-F238E27FC236}">
                    <a16:creationId xmlns:a16="http://schemas.microsoft.com/office/drawing/2014/main" id="{42233919-AF34-4C4C-CC73-00F59A5307B8}"/>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72">
                <a:extLst>
                  <a:ext uri="{FF2B5EF4-FFF2-40B4-BE49-F238E27FC236}">
                    <a16:creationId xmlns:a16="http://schemas.microsoft.com/office/drawing/2014/main" id="{A57B800D-3152-D0D9-2BE4-D51E0C5D4CC3}"/>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73">
                <a:extLst>
                  <a:ext uri="{FF2B5EF4-FFF2-40B4-BE49-F238E27FC236}">
                    <a16:creationId xmlns:a16="http://schemas.microsoft.com/office/drawing/2014/main" id="{0D3D5903-DF83-F6CE-0626-966495D9CC7F}"/>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74">
                <a:extLst>
                  <a:ext uri="{FF2B5EF4-FFF2-40B4-BE49-F238E27FC236}">
                    <a16:creationId xmlns:a16="http://schemas.microsoft.com/office/drawing/2014/main" id="{D0DE0C5A-7B0A-B8D3-ED5F-1447738AD62A}"/>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75">
                <a:extLst>
                  <a:ext uri="{FF2B5EF4-FFF2-40B4-BE49-F238E27FC236}">
                    <a16:creationId xmlns:a16="http://schemas.microsoft.com/office/drawing/2014/main" id="{281855D6-0743-DD2F-A813-84FA9FCCD9E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76">
                <a:extLst>
                  <a:ext uri="{FF2B5EF4-FFF2-40B4-BE49-F238E27FC236}">
                    <a16:creationId xmlns:a16="http://schemas.microsoft.com/office/drawing/2014/main" id="{883B2B23-1840-FCFA-EEC1-399F9D2580C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77">
                <a:extLst>
                  <a:ext uri="{FF2B5EF4-FFF2-40B4-BE49-F238E27FC236}">
                    <a16:creationId xmlns:a16="http://schemas.microsoft.com/office/drawing/2014/main" id="{643F0F95-CCAB-D8D5-DCF0-D03040165619}"/>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78">
                <a:extLst>
                  <a:ext uri="{FF2B5EF4-FFF2-40B4-BE49-F238E27FC236}">
                    <a16:creationId xmlns:a16="http://schemas.microsoft.com/office/drawing/2014/main" id="{79B7CBEF-0B1F-D1DD-DD4A-81598097AB91}"/>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79">
                <a:extLst>
                  <a:ext uri="{FF2B5EF4-FFF2-40B4-BE49-F238E27FC236}">
                    <a16:creationId xmlns:a16="http://schemas.microsoft.com/office/drawing/2014/main" id="{D8CD27EB-2363-92B8-FB14-5B357F94BEE8}"/>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80">
                <a:extLst>
                  <a:ext uri="{FF2B5EF4-FFF2-40B4-BE49-F238E27FC236}">
                    <a16:creationId xmlns:a16="http://schemas.microsoft.com/office/drawing/2014/main" id="{A1F7992E-2682-F534-0CCB-04D6F5ADD0AF}"/>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81">
                <a:extLst>
                  <a:ext uri="{FF2B5EF4-FFF2-40B4-BE49-F238E27FC236}">
                    <a16:creationId xmlns:a16="http://schemas.microsoft.com/office/drawing/2014/main" id="{CD900F35-EB8B-ACFC-BDAD-F6FFFADC4CE1}"/>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82">
                <a:extLst>
                  <a:ext uri="{FF2B5EF4-FFF2-40B4-BE49-F238E27FC236}">
                    <a16:creationId xmlns:a16="http://schemas.microsoft.com/office/drawing/2014/main" id="{75426EE9-1915-858E-B367-9B7BC575EE8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83">
                <a:extLst>
                  <a:ext uri="{FF2B5EF4-FFF2-40B4-BE49-F238E27FC236}">
                    <a16:creationId xmlns:a16="http://schemas.microsoft.com/office/drawing/2014/main" id="{D85A2CF8-8823-1161-5DA4-038082404E6D}"/>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84">
                <a:extLst>
                  <a:ext uri="{FF2B5EF4-FFF2-40B4-BE49-F238E27FC236}">
                    <a16:creationId xmlns:a16="http://schemas.microsoft.com/office/drawing/2014/main" id="{C1B7020B-8BA5-5EE9-E479-E630B2FC36C1}"/>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185">
                <a:extLst>
                  <a:ext uri="{FF2B5EF4-FFF2-40B4-BE49-F238E27FC236}">
                    <a16:creationId xmlns:a16="http://schemas.microsoft.com/office/drawing/2014/main" id="{53E844FC-51B6-0C2E-6F17-53194A914397}"/>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186">
                <a:extLst>
                  <a:ext uri="{FF2B5EF4-FFF2-40B4-BE49-F238E27FC236}">
                    <a16:creationId xmlns:a16="http://schemas.microsoft.com/office/drawing/2014/main" id="{A405CAD8-2102-E518-6DE5-E1A13D917A9F}"/>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187">
                <a:extLst>
                  <a:ext uri="{FF2B5EF4-FFF2-40B4-BE49-F238E27FC236}">
                    <a16:creationId xmlns:a16="http://schemas.microsoft.com/office/drawing/2014/main" id="{CAAF60C5-A79E-859C-0865-C3B104D85303}"/>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188">
                <a:extLst>
                  <a:ext uri="{FF2B5EF4-FFF2-40B4-BE49-F238E27FC236}">
                    <a16:creationId xmlns:a16="http://schemas.microsoft.com/office/drawing/2014/main" id="{43DCFDB5-7B46-8FA2-00FD-C63AD755A3B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189">
                <a:extLst>
                  <a:ext uri="{FF2B5EF4-FFF2-40B4-BE49-F238E27FC236}">
                    <a16:creationId xmlns:a16="http://schemas.microsoft.com/office/drawing/2014/main" id="{D79497E2-3AAC-EF99-F040-1B8234F84D10}"/>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190">
                <a:extLst>
                  <a:ext uri="{FF2B5EF4-FFF2-40B4-BE49-F238E27FC236}">
                    <a16:creationId xmlns:a16="http://schemas.microsoft.com/office/drawing/2014/main" id="{E1317293-C6F1-F3D5-483B-8C484A14DDB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191">
                <a:extLst>
                  <a:ext uri="{FF2B5EF4-FFF2-40B4-BE49-F238E27FC236}">
                    <a16:creationId xmlns:a16="http://schemas.microsoft.com/office/drawing/2014/main" id="{1FE81F16-9AC6-C4B9-123C-4CA3375491A6}"/>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192">
                <a:extLst>
                  <a:ext uri="{FF2B5EF4-FFF2-40B4-BE49-F238E27FC236}">
                    <a16:creationId xmlns:a16="http://schemas.microsoft.com/office/drawing/2014/main" id="{DB247403-BD3F-9C9E-8F23-E6A52930918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193">
                <a:extLst>
                  <a:ext uri="{FF2B5EF4-FFF2-40B4-BE49-F238E27FC236}">
                    <a16:creationId xmlns:a16="http://schemas.microsoft.com/office/drawing/2014/main" id="{0F26F672-3315-6F6E-79D7-D4897099D2F5}"/>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194">
                <a:extLst>
                  <a:ext uri="{FF2B5EF4-FFF2-40B4-BE49-F238E27FC236}">
                    <a16:creationId xmlns:a16="http://schemas.microsoft.com/office/drawing/2014/main" id="{507B6D59-723A-754D-6784-3F9F99252AD1}"/>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195">
                <a:extLst>
                  <a:ext uri="{FF2B5EF4-FFF2-40B4-BE49-F238E27FC236}">
                    <a16:creationId xmlns:a16="http://schemas.microsoft.com/office/drawing/2014/main" id="{75CB3422-8F69-7E46-6776-007E02B300A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196">
                <a:extLst>
                  <a:ext uri="{FF2B5EF4-FFF2-40B4-BE49-F238E27FC236}">
                    <a16:creationId xmlns:a16="http://schemas.microsoft.com/office/drawing/2014/main" id="{312C8951-8AE8-05A7-BE48-251215473EA5}"/>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197">
                <a:extLst>
                  <a:ext uri="{FF2B5EF4-FFF2-40B4-BE49-F238E27FC236}">
                    <a16:creationId xmlns:a16="http://schemas.microsoft.com/office/drawing/2014/main" id="{0E5D1A75-D23D-CAF4-74E7-24E554AD6FE8}"/>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198">
                <a:extLst>
                  <a:ext uri="{FF2B5EF4-FFF2-40B4-BE49-F238E27FC236}">
                    <a16:creationId xmlns:a16="http://schemas.microsoft.com/office/drawing/2014/main" id="{9CBAD03F-3685-F50D-DE82-24EFD5A1D4B6}"/>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199">
                <a:extLst>
                  <a:ext uri="{FF2B5EF4-FFF2-40B4-BE49-F238E27FC236}">
                    <a16:creationId xmlns:a16="http://schemas.microsoft.com/office/drawing/2014/main" id="{C34D2BE3-4D75-4B0E-A810-BDE13A652EB6}"/>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00">
                <a:extLst>
                  <a:ext uri="{FF2B5EF4-FFF2-40B4-BE49-F238E27FC236}">
                    <a16:creationId xmlns:a16="http://schemas.microsoft.com/office/drawing/2014/main" id="{BD1F8688-D7CF-F6CC-AAB8-081E41BA2875}"/>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01">
                <a:extLst>
                  <a:ext uri="{FF2B5EF4-FFF2-40B4-BE49-F238E27FC236}">
                    <a16:creationId xmlns:a16="http://schemas.microsoft.com/office/drawing/2014/main" id="{4CE9EF5F-78E2-5FB8-7730-42966B3190EC}"/>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02">
                <a:extLst>
                  <a:ext uri="{FF2B5EF4-FFF2-40B4-BE49-F238E27FC236}">
                    <a16:creationId xmlns:a16="http://schemas.microsoft.com/office/drawing/2014/main" id="{4AC3BACB-C341-CB6E-73E5-E07BADCAFAD9}"/>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03">
                <a:extLst>
                  <a:ext uri="{FF2B5EF4-FFF2-40B4-BE49-F238E27FC236}">
                    <a16:creationId xmlns:a16="http://schemas.microsoft.com/office/drawing/2014/main" id="{DDBC8A48-9E78-486C-8683-C7AE8B52D7D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04">
                <a:extLst>
                  <a:ext uri="{FF2B5EF4-FFF2-40B4-BE49-F238E27FC236}">
                    <a16:creationId xmlns:a16="http://schemas.microsoft.com/office/drawing/2014/main" id="{308265C6-FA1D-7C2E-C4A9-0B54279C371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05">
                <a:extLst>
                  <a:ext uri="{FF2B5EF4-FFF2-40B4-BE49-F238E27FC236}">
                    <a16:creationId xmlns:a16="http://schemas.microsoft.com/office/drawing/2014/main" id="{9A8F802F-04EC-A848-F537-A349E43140B6}"/>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06">
                <a:extLst>
                  <a:ext uri="{FF2B5EF4-FFF2-40B4-BE49-F238E27FC236}">
                    <a16:creationId xmlns:a16="http://schemas.microsoft.com/office/drawing/2014/main" id="{31CCA222-E862-F83C-DB7F-B416E1B6D58B}"/>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07">
                <a:extLst>
                  <a:ext uri="{FF2B5EF4-FFF2-40B4-BE49-F238E27FC236}">
                    <a16:creationId xmlns:a16="http://schemas.microsoft.com/office/drawing/2014/main" id="{27EA6E84-90A0-A3D5-6AD6-68AFEB5EA602}"/>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08">
                <a:extLst>
                  <a:ext uri="{FF2B5EF4-FFF2-40B4-BE49-F238E27FC236}">
                    <a16:creationId xmlns:a16="http://schemas.microsoft.com/office/drawing/2014/main" id="{FA5751E0-BE7D-870F-6B32-A4288DB9FB0F}"/>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09">
                <a:extLst>
                  <a:ext uri="{FF2B5EF4-FFF2-40B4-BE49-F238E27FC236}">
                    <a16:creationId xmlns:a16="http://schemas.microsoft.com/office/drawing/2014/main" id="{27B43D2C-BA92-C443-19D3-A89B79412E31}"/>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10">
                <a:extLst>
                  <a:ext uri="{FF2B5EF4-FFF2-40B4-BE49-F238E27FC236}">
                    <a16:creationId xmlns:a16="http://schemas.microsoft.com/office/drawing/2014/main" id="{798203AB-D88D-9DAA-710E-18D7EBCA20D7}"/>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11">
                <a:extLst>
                  <a:ext uri="{FF2B5EF4-FFF2-40B4-BE49-F238E27FC236}">
                    <a16:creationId xmlns:a16="http://schemas.microsoft.com/office/drawing/2014/main" id="{3D6BDD60-9DAE-3B04-5054-89A7CFC4BC89}"/>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12">
                <a:extLst>
                  <a:ext uri="{FF2B5EF4-FFF2-40B4-BE49-F238E27FC236}">
                    <a16:creationId xmlns:a16="http://schemas.microsoft.com/office/drawing/2014/main" id="{489D39F7-B5E9-6C6E-7CBC-077F3C350686}"/>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13">
                <a:extLst>
                  <a:ext uri="{FF2B5EF4-FFF2-40B4-BE49-F238E27FC236}">
                    <a16:creationId xmlns:a16="http://schemas.microsoft.com/office/drawing/2014/main" id="{346B5222-B3E8-854E-47C9-F82EBD93ED9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4" name="Rectangle 214">
                <a:extLst>
                  <a:ext uri="{FF2B5EF4-FFF2-40B4-BE49-F238E27FC236}">
                    <a16:creationId xmlns:a16="http://schemas.microsoft.com/office/drawing/2014/main" id="{0E2A2DF7-672E-FDA4-0764-9693CDC0924B}"/>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5" name="Rectangle 215">
                <a:extLst>
                  <a:ext uri="{FF2B5EF4-FFF2-40B4-BE49-F238E27FC236}">
                    <a16:creationId xmlns:a16="http://schemas.microsoft.com/office/drawing/2014/main" id="{F4E66721-0A04-E42A-50E4-1C63B3AED076}"/>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6" name="Rectangle 216">
                <a:extLst>
                  <a:ext uri="{FF2B5EF4-FFF2-40B4-BE49-F238E27FC236}">
                    <a16:creationId xmlns:a16="http://schemas.microsoft.com/office/drawing/2014/main" id="{EC66C7AD-DDE2-6F62-C9AD-2B8FEC9FF65E}"/>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7" name="Rectangle 217">
                <a:extLst>
                  <a:ext uri="{FF2B5EF4-FFF2-40B4-BE49-F238E27FC236}">
                    <a16:creationId xmlns:a16="http://schemas.microsoft.com/office/drawing/2014/main" id="{D58A4322-71E8-ACB5-B4EE-3A79E6E0F87E}"/>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8" name="Rectangle 218">
                <a:extLst>
                  <a:ext uri="{FF2B5EF4-FFF2-40B4-BE49-F238E27FC236}">
                    <a16:creationId xmlns:a16="http://schemas.microsoft.com/office/drawing/2014/main" id="{BF87A28F-3566-965C-3C3C-8488D41B7E12}"/>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9" name="Rectangle 219">
                <a:extLst>
                  <a:ext uri="{FF2B5EF4-FFF2-40B4-BE49-F238E27FC236}">
                    <a16:creationId xmlns:a16="http://schemas.microsoft.com/office/drawing/2014/main" id="{81FDCCEB-9193-3ABF-911A-B8A35957FC1A}"/>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0" name="Rectangle 220">
                <a:extLst>
                  <a:ext uri="{FF2B5EF4-FFF2-40B4-BE49-F238E27FC236}">
                    <a16:creationId xmlns:a16="http://schemas.microsoft.com/office/drawing/2014/main" id="{4EF2BE1F-A256-07CE-D61B-4D7BF0887EDC}"/>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1" name="Rectangle 221">
                <a:extLst>
                  <a:ext uri="{FF2B5EF4-FFF2-40B4-BE49-F238E27FC236}">
                    <a16:creationId xmlns:a16="http://schemas.microsoft.com/office/drawing/2014/main" id="{F1BB272F-41DA-6111-E676-589898DC9479}"/>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2" name="Rectangle 222">
                <a:extLst>
                  <a:ext uri="{FF2B5EF4-FFF2-40B4-BE49-F238E27FC236}">
                    <a16:creationId xmlns:a16="http://schemas.microsoft.com/office/drawing/2014/main" id="{C9CFA88C-8B2C-D475-F986-E76A6C4ECDB8}"/>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3" name="Rectangle 223">
                <a:extLst>
                  <a:ext uri="{FF2B5EF4-FFF2-40B4-BE49-F238E27FC236}">
                    <a16:creationId xmlns:a16="http://schemas.microsoft.com/office/drawing/2014/main" id="{BA72BE11-BCB1-E034-AAE1-B42CEE6D9539}"/>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4" name="Rectangle 224">
                <a:extLst>
                  <a:ext uri="{FF2B5EF4-FFF2-40B4-BE49-F238E27FC236}">
                    <a16:creationId xmlns:a16="http://schemas.microsoft.com/office/drawing/2014/main" id="{06B55F5F-7943-A5BC-83D6-2967FFB8EC8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5" name="Rectangle 225">
                <a:extLst>
                  <a:ext uri="{FF2B5EF4-FFF2-40B4-BE49-F238E27FC236}">
                    <a16:creationId xmlns:a16="http://schemas.microsoft.com/office/drawing/2014/main" id="{61BEC387-10A9-5722-0F99-F60261D9A82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6" name="Rectangle 226">
                <a:extLst>
                  <a:ext uri="{FF2B5EF4-FFF2-40B4-BE49-F238E27FC236}">
                    <a16:creationId xmlns:a16="http://schemas.microsoft.com/office/drawing/2014/main" id="{7EBFAEC2-208B-BD11-FCD7-C314C822FA9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7" name="Rectangle 227">
                <a:extLst>
                  <a:ext uri="{FF2B5EF4-FFF2-40B4-BE49-F238E27FC236}">
                    <a16:creationId xmlns:a16="http://schemas.microsoft.com/office/drawing/2014/main" id="{8BEBE0B7-78A9-534E-02A4-889BEE0A99D4}"/>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8" name="Rectangle 228">
                <a:extLst>
                  <a:ext uri="{FF2B5EF4-FFF2-40B4-BE49-F238E27FC236}">
                    <a16:creationId xmlns:a16="http://schemas.microsoft.com/office/drawing/2014/main" id="{EBDFC293-C353-0C75-81F7-60556117CBC6}"/>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40" name="直接连接符 39">
              <a:extLst>
                <a:ext uri="{FF2B5EF4-FFF2-40B4-BE49-F238E27FC236}">
                  <a16:creationId xmlns:a16="http://schemas.microsoft.com/office/drawing/2014/main" id="{58946749-C5DB-769B-937A-22B2BCBAE136}"/>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20" name="矩形 7">
            <a:extLst>
              <a:ext uri="{FF2B5EF4-FFF2-40B4-BE49-F238E27FC236}">
                <a16:creationId xmlns:a16="http://schemas.microsoft.com/office/drawing/2014/main" id="{EF5F7005-E6C9-16BE-AF18-CB98C34A861D}"/>
              </a:ext>
            </a:extLst>
          </p:cNvPr>
          <p:cNvSpPr/>
          <p:nvPr/>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21" name="任意多边形: 形状 120">
            <a:extLst>
              <a:ext uri="{FF2B5EF4-FFF2-40B4-BE49-F238E27FC236}">
                <a16:creationId xmlns:a16="http://schemas.microsoft.com/office/drawing/2014/main" id="{46F37BEC-D24F-0728-56B8-E9996F1A3497}"/>
              </a:ext>
            </a:extLst>
          </p:cNvPr>
          <p:cNvSpPr/>
          <p:nvPr/>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思源黑体 CN Light" panose="020B0300000000000000" pitchFamily="34" charset="-122"/>
              <a:ea typeface="思源黑体 CN Light" panose="020B0300000000000000" pitchFamily="34" charset="-122"/>
              <a:cs typeface="+mn-cs"/>
            </a:endParaRPr>
          </a:p>
        </p:txBody>
      </p:sp>
      <p:sp>
        <p:nvSpPr>
          <p:cNvPr id="126" name="矩形 7">
            <a:extLst>
              <a:ext uri="{FF2B5EF4-FFF2-40B4-BE49-F238E27FC236}">
                <a16:creationId xmlns:a16="http://schemas.microsoft.com/office/drawing/2014/main" id="{0D10192B-78B2-3E17-E94E-87C9B53727FF}"/>
              </a:ext>
            </a:extLst>
          </p:cNvPr>
          <p:cNvSpPr/>
          <p:nvPr/>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27" name="任意多边形: 形状 126">
            <a:extLst>
              <a:ext uri="{FF2B5EF4-FFF2-40B4-BE49-F238E27FC236}">
                <a16:creationId xmlns:a16="http://schemas.microsoft.com/office/drawing/2014/main" id="{96A0A6A7-0E24-33B4-07BF-19E6552A6136}"/>
              </a:ext>
            </a:extLst>
          </p:cNvPr>
          <p:cNvSpPr/>
          <p:nvPr/>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思源黑体 CN Light" panose="020B0300000000000000" pitchFamily="34" charset="-122"/>
              <a:ea typeface="思源黑体 CN Light" panose="020B0300000000000000" pitchFamily="34" charset="-122"/>
              <a:cs typeface="+mn-cs"/>
            </a:endParaRPr>
          </a:p>
        </p:txBody>
      </p:sp>
      <p:sp>
        <p:nvSpPr>
          <p:cNvPr id="128" name="文本框 127">
            <a:extLst>
              <a:ext uri="{FF2B5EF4-FFF2-40B4-BE49-F238E27FC236}">
                <a16:creationId xmlns:a16="http://schemas.microsoft.com/office/drawing/2014/main" id="{EA56E164-0841-C0AD-3821-E404DBFA2048}"/>
              </a:ext>
            </a:extLst>
          </p:cNvPr>
          <p:cNvSpPr txBox="1"/>
          <p:nvPr/>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gradFill>
                <a:gsLst>
                  <a:gs pos="100000">
                    <a:srgbClr val="EFB282"/>
                  </a:gs>
                  <a:gs pos="0">
                    <a:srgbClr val="FFFED8"/>
                  </a:gs>
                  <a:gs pos="49000">
                    <a:srgbClr val="FDD093"/>
                  </a:gs>
                </a:gsLst>
                <a:lin ang="5400000" scaled="1"/>
              </a:gradFill>
              <a:effectLst/>
              <a:uLnTx/>
              <a:uFillTx/>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cxnSp>
        <p:nvCxnSpPr>
          <p:cNvPr id="129" name="直接连接符 128">
            <a:extLst>
              <a:ext uri="{FF2B5EF4-FFF2-40B4-BE49-F238E27FC236}">
                <a16:creationId xmlns:a16="http://schemas.microsoft.com/office/drawing/2014/main" id="{6310CC5B-62AA-66B2-FC25-6164B9BED8CD}"/>
              </a:ext>
            </a:extLst>
          </p:cNvPr>
          <p:cNvCxnSpPr>
            <a:cxnSpLocks/>
          </p:cNvCxnSpPr>
          <p:nvPr/>
        </p:nvCxnSpPr>
        <p:spPr>
          <a:xfrm>
            <a:off x="1417476" y="3265424"/>
            <a:ext cx="10642055" cy="0"/>
          </a:xfrm>
          <a:prstGeom prst="line">
            <a:avLst/>
          </a:prstGeom>
          <a:ln>
            <a:solidFill>
              <a:srgbClr val="FFFED8">
                <a:alpha val="21000"/>
              </a:srgbClr>
            </a:solidFill>
            <a:prstDash val="dash"/>
          </a:ln>
        </p:spPr>
        <p:style>
          <a:lnRef idx="1">
            <a:schemeClr val="accent1"/>
          </a:lnRef>
          <a:fillRef idx="0">
            <a:schemeClr val="accent1"/>
          </a:fillRef>
          <a:effectRef idx="0">
            <a:schemeClr val="accent1"/>
          </a:effectRef>
          <a:fontRef idx="minor">
            <a:schemeClr val="tx1"/>
          </a:fontRef>
        </p:style>
      </p:cxn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32" name="矩形 7">
            <a:extLst>
              <a:ext uri="{FF2B5EF4-FFF2-40B4-BE49-F238E27FC236}">
                <a16:creationId xmlns:a16="http://schemas.microsoft.com/office/drawing/2014/main" id="{4C0EAC34-3C13-9CB0-C2A9-C98E1F3CF18A}"/>
              </a:ext>
            </a:extLst>
          </p:cNvPr>
          <p:cNvSpPr/>
          <p:nvPr/>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127460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a:ln>
                  <a:noFill/>
                </a:ln>
                <a:gradFill>
                  <a:gsLst>
                    <a:gs pos="0">
                      <a:prstClr val="white"/>
                    </a:gs>
                    <a:gs pos="100000">
                      <a:srgbClr val="00FFFF"/>
                    </a:gs>
                  </a:gsLst>
                  <a:lin ang="2700000" scaled="1"/>
                </a:gradFill>
                <a:effectLst/>
                <a:uLnTx/>
                <a:uFillTx/>
                <a:latin typeface="OPPOSans H"/>
                <a:ea typeface="OPPOSans H"/>
                <a:cs typeface="+mn-cs"/>
              </a:rPr>
              <a:t>李明</a:t>
            </a:r>
            <a:endParaRPr kumimoji="0" lang="zh-CN" altLang="en-US" sz="2800" b="0" i="0" u="none" strike="noStrike" kern="1200" cap="none" spc="0" normalizeH="0" baseline="0" noProof="0" dirty="0">
              <a:ln>
                <a:noFill/>
              </a:ln>
              <a:gradFill>
                <a:gsLst>
                  <a:gs pos="0">
                    <a:prstClr val="white"/>
                  </a:gs>
                  <a:gs pos="100000">
                    <a:srgbClr val="00FFFF"/>
                  </a:gs>
                </a:gsLst>
                <a:lin ang="2700000" scaled="1"/>
              </a:gradFill>
              <a:effectLst/>
              <a:uLnTx/>
              <a:uFillTx/>
              <a:latin typeface="OPPOSans H"/>
              <a:ea typeface="OPPOSans H"/>
              <a:cs typeface="+mn-cs"/>
            </a:endParaRP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922691" y="853748"/>
            <a:ext cx="1866500"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600" normalizeH="0" baseline="0" noProof="0">
                <a:ln>
                  <a:noFill/>
                </a:ln>
                <a:solidFill>
                  <a:srgbClr val="FFFED8">
                    <a:alpha val="22000"/>
                  </a:srgbClr>
                </a:solidFill>
                <a:effectLst/>
                <a:uLnTx/>
                <a:uFillTx/>
                <a:latin typeface="Bahnschrift SemiLight"/>
                <a:ea typeface="OPPOSans R"/>
                <a:cs typeface="+mn-cs"/>
              </a:rPr>
              <a:t>LI MING</a:t>
            </a:r>
            <a:endParaRPr kumimoji="0" lang="zh-CN" altLang="en-US" sz="1100" b="0" i="0" u="none" strike="noStrike" kern="1200" cap="none" spc="600" normalizeH="0" baseline="0" noProof="0" dirty="0">
              <a:ln>
                <a:noFill/>
              </a:ln>
              <a:solidFill>
                <a:srgbClr val="FFFED8">
                  <a:alpha val="22000"/>
                </a:srgbClr>
              </a:solidFill>
              <a:effectLst/>
              <a:uLnTx/>
              <a:uFillTx/>
              <a:latin typeface="Bahnschrift SemiLight"/>
              <a:ea typeface="OPPOSans R"/>
              <a:cs typeface="+mn-cs"/>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4" y="1227011"/>
            <a:ext cx="316188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a:ln>
                  <a:noFill/>
                </a:ln>
                <a:gradFill>
                  <a:gsLst>
                    <a:gs pos="0">
                      <a:prstClr val="white"/>
                    </a:gs>
                    <a:gs pos="100000">
                      <a:srgbClr val="00FFFF"/>
                    </a:gs>
                  </a:gsLst>
                  <a:lin ang="2700000" scaled="1"/>
                </a:gradFill>
                <a:effectLst/>
                <a:uLnTx/>
                <a:uFillTx/>
                <a:latin typeface="Bahnschrift SemiLight"/>
                <a:ea typeface="OPPOSans R"/>
                <a:cs typeface="+mn-cs"/>
              </a:rPr>
              <a:t>金山办公技能认证</a:t>
            </a:r>
            <a:r>
              <a:rPr kumimoji="0" lang="en-US" altLang="zh-CN" sz="1800" b="0" i="0" u="none" strike="noStrike" kern="1200" cap="none" spc="100" normalizeH="0" baseline="0" noProof="0">
                <a:ln>
                  <a:noFill/>
                </a:ln>
                <a:gradFill>
                  <a:gsLst>
                    <a:gs pos="0">
                      <a:prstClr val="white"/>
                    </a:gs>
                    <a:gs pos="100000">
                      <a:srgbClr val="00FFFF"/>
                    </a:gs>
                  </a:gsLst>
                  <a:lin ang="2700000" scaled="1"/>
                </a:gradFill>
                <a:effectLst/>
                <a:uLnTx/>
                <a:uFillTx/>
                <a:latin typeface="Bahnschrift SemiLight"/>
                <a:ea typeface="OPPOSans R"/>
                <a:cs typeface="+mn-cs"/>
              </a:rPr>
              <a:t>KOS</a:t>
            </a:r>
            <a:r>
              <a:rPr kumimoji="0" lang="zh-CN" altLang="en-US" sz="1800" b="0" i="0" u="none" strike="noStrike" kern="1200" cap="none" spc="100" normalizeH="0" baseline="0" noProof="0">
                <a:ln>
                  <a:noFill/>
                </a:ln>
                <a:gradFill>
                  <a:gsLst>
                    <a:gs pos="0">
                      <a:prstClr val="white"/>
                    </a:gs>
                    <a:gs pos="100000">
                      <a:srgbClr val="00FFFF"/>
                    </a:gs>
                  </a:gsLst>
                  <a:lin ang="2700000" scaled="1"/>
                </a:gradFill>
                <a:effectLst/>
                <a:uLnTx/>
                <a:uFillTx/>
                <a:latin typeface="Bahnschrift SemiLight"/>
                <a:ea typeface="OPPOSans R"/>
                <a:cs typeface="+mn-cs"/>
              </a:rPr>
              <a:t>大师</a:t>
            </a:r>
            <a:endPar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endParaRPr>
          </a:p>
        </p:txBody>
      </p:sp>
      <p:sp>
        <p:nvSpPr>
          <p:cNvPr id="136" name="文本框 135">
            <a:extLst>
              <a:ext uri="{FF2B5EF4-FFF2-40B4-BE49-F238E27FC236}">
                <a16:creationId xmlns:a16="http://schemas.microsoft.com/office/drawing/2014/main" id="{23344783-0C8F-07A4-9A41-A72AB43419C2}"/>
              </a:ext>
            </a:extLst>
          </p:cNvPr>
          <p:cNvSpPr txBox="1"/>
          <p:nvPr/>
        </p:nvSpPr>
        <p:spPr>
          <a:xfrm>
            <a:off x="5918615" y="1611031"/>
            <a:ext cx="260072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100" normalizeH="0" baseline="0" noProof="0">
                <a:ln>
                  <a:noFill/>
                </a:ln>
                <a:gradFill>
                  <a:gsLst>
                    <a:gs pos="0">
                      <a:prstClr val="white"/>
                    </a:gs>
                    <a:gs pos="100000">
                      <a:srgbClr val="00FFFF"/>
                    </a:gs>
                  </a:gsLst>
                  <a:lin ang="2700000" scaled="1"/>
                </a:gradFill>
                <a:effectLst/>
                <a:uLnTx/>
                <a:uFillTx/>
                <a:latin typeface="Bahnschrift SemiLight"/>
                <a:ea typeface="OPPOSans R"/>
                <a:cs typeface="+mn-cs"/>
              </a:rPr>
              <a:t>PPT</a:t>
            </a:r>
            <a:r>
              <a:rPr kumimoji="0" lang="zh-CN" altLang="en-US" sz="1800" b="0" i="0" u="none" strike="noStrike" kern="1200" cap="none" spc="100" normalizeH="0" baseline="0" noProof="0">
                <a:ln>
                  <a:noFill/>
                </a:ln>
                <a:gradFill>
                  <a:gsLst>
                    <a:gs pos="0">
                      <a:prstClr val="white"/>
                    </a:gs>
                    <a:gs pos="100000">
                      <a:srgbClr val="00FFFF"/>
                    </a:gs>
                  </a:gsLst>
                  <a:lin ang="2700000" scaled="1"/>
                </a:gradFill>
                <a:effectLst/>
                <a:uLnTx/>
                <a:uFillTx/>
                <a:latin typeface="Bahnschrift SemiLight"/>
                <a:ea typeface="OPPOSans R"/>
                <a:cs typeface="+mn-cs"/>
              </a:rPr>
              <a:t>爱好者</a:t>
            </a:r>
            <a:endPar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endParaRP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114751"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100" normalizeH="0" baseline="0" noProof="0" dirty="0">
                <a:ln>
                  <a:noFill/>
                </a:ln>
                <a:solidFill>
                  <a:srgbClr val="00FFFF"/>
                </a:solidFill>
                <a:effectLst/>
                <a:uLnTx/>
                <a:uFillTx/>
                <a:latin typeface="OPPOSans H"/>
                <a:ea typeface="OPPOSans H"/>
                <a:cs typeface="+mn-cs"/>
              </a:rPr>
              <a:t>微</a:t>
            </a:r>
            <a:r>
              <a:rPr kumimoji="0" lang="zh-CN" altLang="en-US" sz="1400" b="0" i="0" u="none" strike="noStrike" kern="1200" cap="none" spc="100" normalizeH="0" baseline="0" noProof="0">
                <a:ln>
                  <a:noFill/>
                </a:ln>
                <a:solidFill>
                  <a:srgbClr val="00FFFF"/>
                </a:solidFill>
                <a:effectLst/>
                <a:uLnTx/>
                <a:uFillTx/>
                <a:latin typeface="OPPOSans H"/>
                <a:ea typeface="OPPOSans H"/>
                <a:cs typeface="+mn-cs"/>
              </a:rPr>
              <a:t>信：</a:t>
            </a:r>
            <a:r>
              <a:rPr kumimoji="0" lang="en-US" altLang="zh-CN" sz="1400" b="0" i="0" u="none" strike="noStrike" kern="1200" cap="none" spc="100" normalizeH="0" baseline="0" noProof="0">
                <a:ln>
                  <a:noFill/>
                </a:ln>
                <a:solidFill>
                  <a:srgbClr val="00FFFF"/>
                </a:solidFill>
                <a:effectLst/>
                <a:uLnTx/>
                <a:uFillTx/>
                <a:latin typeface="OPPOSans H"/>
                <a:ea typeface="OPPOSans H"/>
                <a:cs typeface="+mn-cs"/>
              </a:rPr>
              <a:t>Vip_ppter</a:t>
            </a:r>
            <a:endParaRPr kumimoji="0" lang="zh-CN" altLang="en-US" sz="1400" b="0" i="0" u="none" strike="noStrike" kern="1200" cap="none" spc="100" normalizeH="0" baseline="0" noProof="0" dirty="0">
              <a:ln>
                <a:noFill/>
              </a:ln>
              <a:solidFill>
                <a:srgbClr val="00FFFF"/>
              </a:solidFill>
              <a:effectLst/>
              <a:uLnTx/>
              <a:uFillTx/>
              <a:latin typeface="OPPOSans H"/>
              <a:ea typeface="OPPOSans H"/>
              <a:cs typeface="+mn-cs"/>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solidFill>
                  <a:prstClr val="white">
                    <a:alpha val="26000"/>
                  </a:prstClr>
                </a:solidFill>
              </a:ln>
              <a:noFill/>
              <a:effectLst/>
              <a:uLnTx/>
              <a:uFillTx/>
              <a:latin typeface="Bahnschrift SemiBold"/>
              <a:ea typeface="OPPOSans R"/>
              <a:cs typeface="+mn-cs"/>
            </a:endParaRPr>
          </a:p>
        </p:txBody>
      </p:sp>
    </p:spTree>
    <p:extLst>
      <p:ext uri="{BB962C8B-B14F-4D97-AF65-F5344CB8AC3E}">
        <p14:creationId xmlns:p14="http://schemas.microsoft.com/office/powerpoint/2010/main" val="407593224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494C06C6-800B-38B9-3E75-B75AE149A3BB}"/>
              </a:ext>
            </a:extLst>
          </p:cNvPr>
          <p:cNvSpPr/>
          <p:nvPr/>
        </p:nvSpPr>
        <p:spPr>
          <a:xfrm>
            <a:off x="695325" y="5110052"/>
            <a:ext cx="3820277" cy="933332"/>
          </a:xfrm>
          <a:prstGeom prst="rect">
            <a:avLst/>
          </a:prstGeom>
        </p:spPr>
        <p:txBody>
          <a:bodyPr wrap="none">
            <a:spAutoFit/>
          </a:bodyPr>
          <a:lstStyle/>
          <a:p>
            <a:r>
              <a:rPr lang="zh-CN" altLang="en-US" sz="1400" b="1" dirty="0">
                <a:solidFill>
                  <a:srgbClr val="FF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李明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E42DE192-0A31-068B-3652-9D09B4CBB11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09507" y="4610550"/>
            <a:ext cx="1572527" cy="360120"/>
          </a:xfrm>
          <a:prstGeom prst="rect">
            <a:avLst/>
          </a:prstGeom>
        </p:spPr>
      </p:pic>
    </p:spTree>
    <p:extLst>
      <p:ext uri="{BB962C8B-B14F-4D97-AF65-F5344CB8AC3E}">
        <p14:creationId xmlns:p14="http://schemas.microsoft.com/office/powerpoint/2010/main" val="13675199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矩形 35"/>
          <p:cNvSpPr/>
          <p:nvPr/>
        </p:nvSpPr>
        <p:spPr>
          <a:xfrm>
            <a:off x="-1" y="2300514"/>
            <a:ext cx="12192001" cy="3519715"/>
          </a:xfrm>
          <a:prstGeom prst="rect">
            <a:avLst/>
          </a:prstGeom>
          <a:solidFill>
            <a:schemeClr val="accen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3" name="矩形 12"/>
          <p:cNvSpPr/>
          <p:nvPr/>
        </p:nvSpPr>
        <p:spPr>
          <a:xfrm>
            <a:off x="0" y="2373057"/>
            <a:ext cx="12192001" cy="3360114"/>
          </a:xfrm>
          <a:prstGeom prst="rect">
            <a:avLst/>
          </a:prstGeom>
          <a:solidFill>
            <a:schemeClr val="accent1"/>
          </a:solid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5" name="文本框 4"/>
          <p:cNvSpPr txBox="1"/>
          <p:nvPr/>
        </p:nvSpPr>
        <p:spPr>
          <a:xfrm>
            <a:off x="1119189" y="460592"/>
            <a:ext cx="2646878" cy="584775"/>
          </a:xfrm>
          <a:prstGeom prst="rect">
            <a:avLst/>
          </a:prstGeom>
          <a:noFill/>
        </p:spPr>
        <p:txBody>
          <a:bodyPr wrap="none" rtlCol="0">
            <a:noAutofit/>
          </a:bodyPr>
          <a:lstStyle/>
          <a:p>
            <a:r>
              <a:rPr lang="zh-CN" altLang="en-US" sz="3200" b="1">
                <a:gradFill>
                  <a:gsLst>
                    <a:gs pos="0">
                      <a:schemeClr val="accent1">
                        <a:lumMod val="60000"/>
                        <a:lumOff val="40000"/>
                      </a:schemeClr>
                    </a:gs>
                    <a:gs pos="80000">
                      <a:schemeClr val="accent1"/>
                    </a:gs>
                  </a:gsLst>
                  <a:lin ang="2400000" scaled="0"/>
                </a:gradFill>
                <a:latin typeface="+mj-ea"/>
                <a:ea typeface="+mj-ea"/>
              </a:rPr>
              <a:t>医院</a:t>
            </a:r>
            <a:r>
              <a:rPr lang="zh-CN" altLang="en-US" sz="3200">
                <a:gradFill>
                  <a:gsLst>
                    <a:gs pos="0">
                      <a:schemeClr val="accent1">
                        <a:lumMod val="60000"/>
                        <a:lumOff val="40000"/>
                      </a:schemeClr>
                    </a:gs>
                    <a:gs pos="80000">
                      <a:schemeClr val="accent1"/>
                    </a:gs>
                  </a:gsLst>
                  <a:lin ang="2400000" scaled="0"/>
                </a:gradFill>
                <a:latin typeface="+mj-ea"/>
                <a:ea typeface="+mj-ea"/>
              </a:rPr>
              <a:t>工作总结</a:t>
            </a:r>
          </a:p>
        </p:txBody>
      </p:sp>
      <p:sp>
        <p:nvSpPr>
          <p:cNvPr id="12" name="矩形 3"/>
          <p:cNvSpPr>
            <a:spLocks noChangeArrowheads="1"/>
          </p:cNvSpPr>
          <p:nvPr/>
        </p:nvSpPr>
        <p:spPr bwMode="auto">
          <a:xfrm>
            <a:off x="0" y="2373057"/>
            <a:ext cx="12192000" cy="3360114"/>
          </a:xfrm>
          <a:prstGeom prst="rect">
            <a:avLst/>
          </a:prstGeom>
          <a:blipFill dpi="0" rotWithShape="1">
            <a:blip r:embed="rId3" cstate="screen">
              <a:alphaModFix amt="10000"/>
              <a:extLst>
                <a:ext uri="{28A0092B-C50C-407E-A947-70E740481C1C}">
                  <a14:useLocalDpi xmlns:a14="http://schemas.microsoft.com/office/drawing/2010/main"/>
                </a:ext>
              </a:extLst>
            </a:blip>
            <a:srcRect/>
            <a:stretch>
              <a:fillRect/>
            </a:stretch>
          </a:blipFill>
          <a:ln w="22225">
            <a:noFill/>
          </a:ln>
          <a:effectLst/>
        </p:spPr>
        <p:txBody>
          <a:bodyPr lIns="83210" tIns="41605" rIns="83210" bIns="41605">
            <a:no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None/>
            </a:pPr>
            <a:endParaRPr lang="zh-CN" altLang="en-US" sz="1635" b="1">
              <a:latin typeface="+mn-ea"/>
              <a:ea typeface="+mn-ea"/>
              <a:cs typeface="+mn-ea"/>
              <a:sym typeface="+mn-lt"/>
            </a:endParaRPr>
          </a:p>
        </p:txBody>
      </p:sp>
      <p:sp>
        <p:nvSpPr>
          <p:cNvPr id="11" name="矩形: 圆角 10"/>
          <p:cNvSpPr/>
          <p:nvPr/>
        </p:nvSpPr>
        <p:spPr>
          <a:xfrm>
            <a:off x="660400" y="4965700"/>
            <a:ext cx="1216109" cy="436336"/>
          </a:xfrm>
          <a:prstGeom prst="roundRect">
            <a:avLst>
              <a:gd name="adj" fmla="val 320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pic>
        <p:nvPicPr>
          <p:cNvPr id="30" name="图片 29"/>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flipH="1">
            <a:off x="6854608" y="276"/>
            <a:ext cx="5337392" cy="6857724"/>
          </a:xfrm>
          <a:custGeom>
            <a:avLst/>
            <a:gdLst>
              <a:gd name="connsiteX0" fmla="*/ 5337392 w 5337392"/>
              <a:gd name="connsiteY0" fmla="*/ 0 h 6857724"/>
              <a:gd name="connsiteX1" fmla="*/ 0 w 5337392"/>
              <a:gd name="connsiteY1" fmla="*/ 0 h 6857724"/>
              <a:gd name="connsiteX2" fmla="*/ 0 w 5337392"/>
              <a:gd name="connsiteY2" fmla="*/ 6857724 h 6857724"/>
              <a:gd name="connsiteX3" fmla="*/ 5337392 w 5337392"/>
              <a:gd name="connsiteY3" fmla="*/ 6857724 h 6857724"/>
            </a:gdLst>
            <a:ahLst/>
            <a:cxnLst>
              <a:cxn ang="0">
                <a:pos x="connsiteX0" y="connsiteY0"/>
              </a:cxn>
              <a:cxn ang="0">
                <a:pos x="connsiteX1" y="connsiteY1"/>
              </a:cxn>
              <a:cxn ang="0">
                <a:pos x="connsiteX2" y="connsiteY2"/>
              </a:cxn>
              <a:cxn ang="0">
                <a:pos x="connsiteX3" y="connsiteY3"/>
              </a:cxn>
            </a:cxnLst>
            <a:rect l="l" t="t" r="r" b="b"/>
            <a:pathLst>
              <a:path w="5337392" h="6857724">
                <a:moveTo>
                  <a:pt x="5337392" y="0"/>
                </a:moveTo>
                <a:lnTo>
                  <a:pt x="0" y="0"/>
                </a:lnTo>
                <a:lnTo>
                  <a:pt x="0" y="6857724"/>
                </a:lnTo>
                <a:lnTo>
                  <a:pt x="5337392" y="6857724"/>
                </a:lnTo>
                <a:close/>
              </a:path>
            </a:pathLst>
          </a:custGeom>
          <a:effectLst/>
        </p:spPr>
      </p:pic>
      <p:sp>
        <p:nvSpPr>
          <p:cNvPr id="2" name="文本框 1"/>
          <p:cNvSpPr txBox="1"/>
          <p:nvPr/>
        </p:nvSpPr>
        <p:spPr>
          <a:xfrm>
            <a:off x="579120" y="1556253"/>
            <a:ext cx="2031325" cy="461665"/>
          </a:xfrm>
          <a:prstGeom prst="rect">
            <a:avLst/>
          </a:prstGeom>
          <a:noFill/>
        </p:spPr>
        <p:txBody>
          <a:bodyPr wrap="none" rtlCol="0">
            <a:noAutofit/>
          </a:bodyPr>
          <a:lstStyle/>
          <a:p>
            <a:r>
              <a:rPr lang="zh-CN" altLang="en-US" sz="2400" b="1">
                <a:solidFill>
                  <a:schemeClr val="accent1"/>
                </a:solidFill>
                <a:latin typeface="+mj-ea"/>
                <a:ea typeface="+mj-ea"/>
              </a:rPr>
              <a:t>年度</a:t>
            </a:r>
            <a:r>
              <a:rPr lang="zh-CN" altLang="en-US" sz="2400">
                <a:solidFill>
                  <a:schemeClr val="accent1"/>
                </a:solidFill>
                <a:latin typeface="+mj-ea"/>
                <a:ea typeface="+mj-ea"/>
              </a:rPr>
              <a:t>工作</a:t>
            </a:r>
            <a:r>
              <a:rPr lang="zh-CN" altLang="en-US" sz="2400" b="1">
                <a:solidFill>
                  <a:schemeClr val="accent1"/>
                </a:solidFill>
                <a:latin typeface="+mj-ea"/>
                <a:ea typeface="+mj-ea"/>
              </a:rPr>
              <a:t>概述</a:t>
            </a:r>
          </a:p>
        </p:txBody>
      </p:sp>
      <p:sp>
        <p:nvSpPr>
          <p:cNvPr id="17" name="文本框 16"/>
          <p:cNvSpPr txBox="1"/>
          <p:nvPr/>
        </p:nvSpPr>
        <p:spPr>
          <a:xfrm>
            <a:off x="579120" y="2905007"/>
            <a:ext cx="5897768" cy="396583"/>
          </a:xfrm>
          <a:prstGeom prst="rect">
            <a:avLst/>
          </a:prstGeom>
          <a:noFill/>
        </p:spPr>
        <p:txBody>
          <a:bodyPr wrap="none">
            <a:noAutofit/>
          </a:bodyPr>
          <a:lstStyle/>
          <a:p>
            <a:pPr marL="285750" indent="-285750" algn="just">
              <a:lnSpc>
                <a:spcPct val="120000"/>
              </a:lnSpc>
              <a:buFont typeface="Arial" panose="020B0604020202020204" pitchFamily="34" charset="0"/>
              <a:buChar char="•"/>
            </a:pPr>
            <a:r>
              <a:rPr lang="zh-CN" altLang="en-US" sz="1800">
                <a:solidFill>
                  <a:schemeClr val="bg1"/>
                </a:solidFill>
                <a:latin typeface="+mn-ea"/>
                <a:cs typeface="微软雅黑" panose="020B0503020204020204" pitchFamily="34" charset="-122"/>
              </a:rPr>
              <a:t>本季度共接诊普通患者</a:t>
            </a:r>
            <a:r>
              <a:rPr lang="en-US" altLang="zh-CN" sz="1800">
                <a:solidFill>
                  <a:schemeClr val="bg1"/>
                </a:solidFill>
                <a:latin typeface="+mn-ea"/>
                <a:cs typeface="微软雅黑" panose="020B0503020204020204" pitchFamily="34" charset="-122"/>
              </a:rPr>
              <a:t>102351</a:t>
            </a:r>
            <a:r>
              <a:rPr lang="zh-CN" altLang="en-US" sz="1800">
                <a:solidFill>
                  <a:schemeClr val="bg1"/>
                </a:solidFill>
                <a:latin typeface="+mn-ea"/>
                <a:cs typeface="微软雅黑" panose="020B0503020204020204" pitchFamily="34" charset="-122"/>
              </a:rPr>
              <a:t>人次，为一般普遍水平</a:t>
            </a:r>
          </a:p>
        </p:txBody>
      </p:sp>
      <p:sp>
        <p:nvSpPr>
          <p:cNvPr id="18" name="文本框 17"/>
          <p:cNvSpPr txBox="1"/>
          <p:nvPr/>
        </p:nvSpPr>
        <p:spPr>
          <a:xfrm>
            <a:off x="579120" y="3490305"/>
            <a:ext cx="4532010" cy="396583"/>
          </a:xfrm>
          <a:prstGeom prst="rect">
            <a:avLst/>
          </a:prstGeom>
          <a:noFill/>
        </p:spPr>
        <p:txBody>
          <a:bodyPr wrap="none">
            <a:noAutofit/>
          </a:bodyPr>
          <a:lstStyle>
            <a:defPPr>
              <a:defRPr lang="zh-CN"/>
            </a:defPPr>
            <a:lvl1pPr marL="285750" indent="-285750" algn="just">
              <a:lnSpc>
                <a:spcPct val="120000"/>
              </a:lnSpc>
              <a:buFont typeface="Arial" panose="020B0604020202020204" pitchFamily="34" charset="0"/>
              <a:buChar char="•"/>
              <a:defRPr>
                <a:solidFill>
                  <a:schemeClr val="bg1"/>
                </a:solidFill>
                <a:latin typeface="+mn-ea"/>
                <a:cs typeface="汉仪雅酷黑 65W" panose="020B0604020202020204" pitchFamily="34" charset="-122"/>
              </a:defRPr>
            </a:lvl1pPr>
          </a:lstStyle>
          <a:p>
            <a:r>
              <a:rPr lang="zh-CN" altLang="en-US">
                <a:cs typeface="微软雅黑" panose="020B0503020204020204" pitchFamily="34" charset="-122"/>
              </a:rPr>
              <a:t>本季度共</a:t>
            </a:r>
            <a:r>
              <a:rPr lang="en-US" altLang="zh-CN">
                <a:cs typeface="微软雅黑" panose="020B0503020204020204" pitchFamily="34" charset="-122"/>
              </a:rPr>
              <a:t>4</a:t>
            </a:r>
            <a:r>
              <a:rPr lang="zh-CN" altLang="en-US">
                <a:cs typeface="微软雅黑" panose="020B0503020204020204" pitchFamily="34" charset="-122"/>
              </a:rPr>
              <a:t>次领导视察，均取得满意成果</a:t>
            </a:r>
          </a:p>
        </p:txBody>
      </p:sp>
      <p:sp>
        <p:nvSpPr>
          <p:cNvPr id="20" name="文本框 19"/>
          <p:cNvSpPr txBox="1"/>
          <p:nvPr/>
        </p:nvSpPr>
        <p:spPr>
          <a:xfrm>
            <a:off x="579120" y="4075602"/>
            <a:ext cx="7301999" cy="396583"/>
          </a:xfrm>
          <a:prstGeom prst="rect">
            <a:avLst/>
          </a:prstGeom>
          <a:noFill/>
        </p:spPr>
        <p:txBody>
          <a:bodyPr wrap="none">
            <a:noAutofit/>
          </a:bodyPr>
          <a:lstStyle>
            <a:defPPr>
              <a:defRPr lang="zh-CN"/>
            </a:defPPr>
            <a:lvl1pPr marL="285750" indent="-285750" algn="just">
              <a:lnSpc>
                <a:spcPct val="120000"/>
              </a:lnSpc>
              <a:buFont typeface="Arial" panose="020B0604020202020204" pitchFamily="34" charset="0"/>
              <a:buChar char="•"/>
              <a:defRPr>
                <a:solidFill>
                  <a:schemeClr val="bg1"/>
                </a:solidFill>
                <a:latin typeface="+mn-ea"/>
                <a:cs typeface="汉仪雅酷黑 65W" panose="020B0604020202020204" pitchFamily="34" charset="-122"/>
              </a:defRPr>
            </a:lvl1pPr>
          </a:lstStyle>
          <a:p>
            <a:r>
              <a:rPr lang="zh-CN" altLang="en-US">
                <a:cs typeface="微软雅黑" panose="020B0503020204020204" pitchFamily="34" charset="-122"/>
                <a:sym typeface="微软雅黑" panose="020B0503020204020204" pitchFamily="34" charset="-122"/>
              </a:rPr>
              <a:t>在今年的三次药事管理委员会上共通过了</a:t>
            </a:r>
            <a:r>
              <a:rPr lang="en-US" altLang="zh-CN">
                <a:cs typeface="微软雅黑" panose="020B0503020204020204" pitchFamily="34" charset="-122"/>
                <a:sym typeface="微软雅黑" panose="020B0503020204020204" pitchFamily="34" charset="-122"/>
              </a:rPr>
              <a:t>9</a:t>
            </a:r>
            <a:r>
              <a:rPr lang="zh-CN" altLang="en-US">
                <a:cs typeface="微软雅黑" panose="020B0503020204020204" pitchFamily="34" charset="-122"/>
                <a:sym typeface="微软雅黑" panose="020B0503020204020204" pitchFamily="34" charset="-122"/>
              </a:rPr>
              <a:t>种新药在我院应用于临床</a:t>
            </a:r>
            <a:endParaRPr lang="zh-CN" altLang="en-US">
              <a:cs typeface="微软雅黑" panose="020B0503020204020204" pitchFamily="34" charset="-122"/>
            </a:endParaRPr>
          </a:p>
        </p:txBody>
      </p:sp>
      <p:sp>
        <p:nvSpPr>
          <p:cNvPr id="31" name="矩形: 圆角 30"/>
          <p:cNvSpPr/>
          <p:nvPr/>
        </p:nvSpPr>
        <p:spPr>
          <a:xfrm>
            <a:off x="1991995" y="4965700"/>
            <a:ext cx="1216109" cy="436336"/>
          </a:xfrm>
          <a:prstGeom prst="roundRect">
            <a:avLst>
              <a:gd name="adj" fmla="val 320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bg1"/>
              </a:solidFill>
            </a:endParaRPr>
          </a:p>
        </p:txBody>
      </p:sp>
      <p:sp>
        <p:nvSpPr>
          <p:cNvPr id="32" name="矩形: 圆角 31"/>
          <p:cNvSpPr/>
          <p:nvPr/>
        </p:nvSpPr>
        <p:spPr>
          <a:xfrm>
            <a:off x="3323591" y="4965700"/>
            <a:ext cx="1216109" cy="436336"/>
          </a:xfrm>
          <a:prstGeom prst="roundRect">
            <a:avLst>
              <a:gd name="adj" fmla="val 320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bg1"/>
              </a:solidFill>
            </a:endParaRPr>
          </a:p>
        </p:txBody>
      </p:sp>
      <p:sp>
        <p:nvSpPr>
          <p:cNvPr id="21" name="文本框 20"/>
          <p:cNvSpPr txBox="1"/>
          <p:nvPr/>
        </p:nvSpPr>
        <p:spPr>
          <a:xfrm>
            <a:off x="714456" y="4999202"/>
            <a:ext cx="1107996" cy="369332"/>
          </a:xfrm>
          <a:prstGeom prst="rect">
            <a:avLst/>
          </a:prstGeom>
          <a:noFill/>
        </p:spPr>
        <p:txBody>
          <a:bodyPr wrap="none" rtlCol="0">
            <a:noAutofit/>
          </a:bodyPr>
          <a:lstStyle/>
          <a:p>
            <a:r>
              <a:rPr lang="zh-CN" altLang="en-US">
                <a:solidFill>
                  <a:schemeClr val="bg1"/>
                </a:solidFill>
              </a:rPr>
              <a:t>医疗情况</a:t>
            </a:r>
          </a:p>
        </p:txBody>
      </p:sp>
      <p:sp>
        <p:nvSpPr>
          <p:cNvPr id="33" name="文本框 32"/>
          <p:cNvSpPr txBox="1"/>
          <p:nvPr/>
        </p:nvSpPr>
        <p:spPr>
          <a:xfrm>
            <a:off x="2046051" y="4999202"/>
            <a:ext cx="1107996" cy="369332"/>
          </a:xfrm>
          <a:prstGeom prst="rect">
            <a:avLst/>
          </a:prstGeom>
          <a:noFill/>
        </p:spPr>
        <p:txBody>
          <a:bodyPr wrap="none" rtlCol="0">
            <a:noAutofit/>
          </a:bodyPr>
          <a:lstStyle/>
          <a:p>
            <a:r>
              <a:rPr lang="zh-CN" altLang="en-US">
                <a:solidFill>
                  <a:schemeClr val="bg1"/>
                </a:solidFill>
              </a:rPr>
              <a:t>服务活动</a:t>
            </a:r>
          </a:p>
        </p:txBody>
      </p:sp>
      <p:sp>
        <p:nvSpPr>
          <p:cNvPr id="34" name="文本框 33"/>
          <p:cNvSpPr txBox="1"/>
          <p:nvPr/>
        </p:nvSpPr>
        <p:spPr>
          <a:xfrm>
            <a:off x="3377647" y="4999202"/>
            <a:ext cx="1107996" cy="369332"/>
          </a:xfrm>
          <a:prstGeom prst="rect">
            <a:avLst/>
          </a:prstGeom>
          <a:noFill/>
        </p:spPr>
        <p:txBody>
          <a:bodyPr wrap="none" rtlCol="0">
            <a:noAutofit/>
          </a:bodyPr>
          <a:lstStyle/>
          <a:p>
            <a:r>
              <a:rPr lang="zh-CN" altLang="en-US">
                <a:solidFill>
                  <a:schemeClr val="bg1"/>
                </a:solidFill>
              </a:rPr>
              <a:t>药品采购</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矩形 46"/>
          <p:cNvSpPr/>
          <p:nvPr/>
        </p:nvSpPr>
        <p:spPr>
          <a:xfrm>
            <a:off x="0" y="3413778"/>
            <a:ext cx="12192000" cy="3360114"/>
          </a:xfrm>
          <a:prstGeom prst="rect">
            <a:avLst/>
          </a:prstGeom>
          <a:solidFill>
            <a:schemeClr val="accen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nvGrpSpPr>
          <p:cNvPr id="52" name="组合 51"/>
          <p:cNvGrpSpPr/>
          <p:nvPr/>
        </p:nvGrpSpPr>
        <p:grpSpPr>
          <a:xfrm>
            <a:off x="-11792" y="3497886"/>
            <a:ext cx="12203792" cy="3360114"/>
            <a:chOff x="-11792" y="3360113"/>
            <a:chExt cx="12203792" cy="3360114"/>
          </a:xfrm>
        </p:grpSpPr>
        <p:sp>
          <p:nvSpPr>
            <p:cNvPr id="6" name="矩形 5"/>
            <p:cNvSpPr/>
            <p:nvPr/>
          </p:nvSpPr>
          <p:spPr>
            <a:xfrm>
              <a:off x="0" y="3360113"/>
              <a:ext cx="12192000" cy="3360114"/>
            </a:xfrm>
            <a:prstGeom prst="rect">
              <a:avLst/>
            </a:prstGeom>
            <a:solidFill>
              <a:schemeClr val="accent1"/>
            </a:solid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5" name="矩形 3"/>
            <p:cNvSpPr>
              <a:spLocks noChangeArrowheads="1"/>
            </p:cNvSpPr>
            <p:nvPr/>
          </p:nvSpPr>
          <p:spPr bwMode="auto">
            <a:xfrm>
              <a:off x="-11792" y="3360113"/>
              <a:ext cx="12192000" cy="3360114"/>
            </a:xfrm>
            <a:prstGeom prst="rect">
              <a:avLst/>
            </a:prstGeom>
            <a:blipFill dpi="0" rotWithShape="1">
              <a:blip r:embed="rId2" cstate="screen">
                <a:alphaModFix amt="10000"/>
                <a:extLst>
                  <a:ext uri="{28A0092B-C50C-407E-A947-70E740481C1C}">
                    <a14:useLocalDpi xmlns:a14="http://schemas.microsoft.com/office/drawing/2010/main"/>
                  </a:ext>
                </a:extLst>
              </a:blip>
              <a:srcRect/>
              <a:stretch>
                <a:fillRect/>
              </a:stretch>
            </a:blipFill>
            <a:ln w="22225">
              <a:noFill/>
            </a:ln>
            <a:effectLst/>
          </p:spPr>
          <p:txBody>
            <a:bodyPr lIns="83210" tIns="41605" rIns="83210" bIns="41605">
              <a:no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None/>
              </a:pPr>
              <a:endParaRPr lang="zh-CN" altLang="en-US" sz="1635" b="1">
                <a:latin typeface="+mn-ea"/>
                <a:ea typeface="+mn-ea"/>
                <a:cs typeface="+mn-ea"/>
                <a:sym typeface="+mn-lt"/>
              </a:endParaRPr>
            </a:p>
          </p:txBody>
        </p:sp>
      </p:grpSp>
      <p:sp>
        <p:nvSpPr>
          <p:cNvPr id="14" name="矩形 13"/>
          <p:cNvSpPr/>
          <p:nvPr/>
        </p:nvSpPr>
        <p:spPr>
          <a:xfrm>
            <a:off x="672192" y="1997756"/>
            <a:ext cx="3185886" cy="4261757"/>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20" name="直接连接符 19"/>
          <p:cNvCxnSpPr/>
          <p:nvPr/>
        </p:nvCxnSpPr>
        <p:spPr>
          <a:xfrm>
            <a:off x="672192" y="2013318"/>
            <a:ext cx="3185886" cy="0"/>
          </a:xfrm>
          <a:prstGeom prst="line">
            <a:avLst/>
          </a:prstGeom>
          <a:ln w="50800"/>
        </p:spPr>
        <p:style>
          <a:lnRef idx="1">
            <a:schemeClr val="accent1"/>
          </a:lnRef>
          <a:fillRef idx="0">
            <a:schemeClr val="accent1"/>
          </a:fillRef>
          <a:effectRef idx="0">
            <a:schemeClr val="accent1"/>
          </a:effectRef>
          <a:fontRef idx="minor">
            <a:schemeClr val="tx1"/>
          </a:fontRef>
        </p:style>
      </p:cxnSp>
      <p:sp>
        <p:nvSpPr>
          <p:cNvPr id="35" name="矩形 34"/>
          <p:cNvSpPr/>
          <p:nvPr/>
        </p:nvSpPr>
        <p:spPr>
          <a:xfrm>
            <a:off x="4503057" y="1997756"/>
            <a:ext cx="3185886" cy="4261757"/>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36" name="直接连接符 35"/>
          <p:cNvCxnSpPr/>
          <p:nvPr/>
        </p:nvCxnSpPr>
        <p:spPr>
          <a:xfrm>
            <a:off x="4503057" y="2013318"/>
            <a:ext cx="3185886" cy="0"/>
          </a:xfrm>
          <a:prstGeom prst="line">
            <a:avLst/>
          </a:prstGeom>
          <a:ln w="50800"/>
        </p:spPr>
        <p:style>
          <a:lnRef idx="1">
            <a:schemeClr val="accent1"/>
          </a:lnRef>
          <a:fillRef idx="0">
            <a:schemeClr val="accent1"/>
          </a:fillRef>
          <a:effectRef idx="0">
            <a:schemeClr val="accent1"/>
          </a:effectRef>
          <a:fontRef idx="minor">
            <a:schemeClr val="tx1"/>
          </a:fontRef>
        </p:style>
      </p:cxnSp>
      <p:sp>
        <p:nvSpPr>
          <p:cNvPr id="45" name="矩形 44"/>
          <p:cNvSpPr/>
          <p:nvPr/>
        </p:nvSpPr>
        <p:spPr>
          <a:xfrm>
            <a:off x="8333921" y="1997756"/>
            <a:ext cx="3185886" cy="4261757"/>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46" name="直接连接符 45"/>
          <p:cNvCxnSpPr/>
          <p:nvPr/>
        </p:nvCxnSpPr>
        <p:spPr>
          <a:xfrm>
            <a:off x="8333921" y="2013318"/>
            <a:ext cx="3185886" cy="0"/>
          </a:xfrm>
          <a:prstGeom prst="line">
            <a:avLst/>
          </a:prstGeom>
          <a:ln w="50800"/>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1119398" y="459852"/>
            <a:ext cx="2646878" cy="584775"/>
          </a:xfrm>
          <a:prstGeom prst="rect">
            <a:avLst/>
          </a:prstGeom>
          <a:noFill/>
        </p:spPr>
        <p:txBody>
          <a:bodyPr wrap="none" rtlCol="0">
            <a:noAutofit/>
          </a:bodyPr>
          <a:lstStyle/>
          <a:p>
            <a:r>
              <a:rPr lang="zh-CN" altLang="en-US" sz="3200">
                <a:gradFill>
                  <a:gsLst>
                    <a:gs pos="0">
                      <a:schemeClr val="accent1">
                        <a:lumMod val="60000"/>
                        <a:lumOff val="40000"/>
                      </a:schemeClr>
                    </a:gs>
                    <a:gs pos="80000">
                      <a:schemeClr val="accent1"/>
                    </a:gs>
                  </a:gsLst>
                  <a:lin ang="2400000" scaled="0"/>
                </a:gradFill>
                <a:latin typeface="+mj-ea"/>
                <a:ea typeface="+mj-ea"/>
              </a:rPr>
              <a:t>医院工作总结</a:t>
            </a:r>
          </a:p>
        </p:txBody>
      </p:sp>
      <p:cxnSp>
        <p:nvCxnSpPr>
          <p:cNvPr id="9" name="直接连接符 8"/>
          <p:cNvCxnSpPr/>
          <p:nvPr/>
        </p:nvCxnSpPr>
        <p:spPr>
          <a:xfrm>
            <a:off x="2044477" y="3018949"/>
            <a:ext cx="441317" cy="0"/>
          </a:xfrm>
          <a:prstGeom prst="line">
            <a:avLst/>
          </a:prstGeom>
          <a:ln w="2540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5875342" y="3018949"/>
            <a:ext cx="441317" cy="0"/>
          </a:xfrm>
          <a:prstGeom prst="line">
            <a:avLst/>
          </a:prstGeom>
          <a:ln w="2540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9706206" y="3018949"/>
            <a:ext cx="441317" cy="0"/>
          </a:xfrm>
          <a:prstGeom prst="line">
            <a:avLst/>
          </a:prstGeom>
          <a:ln w="25400" cap="rnd">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49" name="图形 33"/>
          <p:cNvGrpSpPr/>
          <p:nvPr/>
        </p:nvGrpSpPr>
        <p:grpSpPr>
          <a:xfrm>
            <a:off x="2322286" y="4981602"/>
            <a:ext cx="1221044" cy="1163229"/>
            <a:chOff x="523026" y="-5371649"/>
            <a:chExt cx="1665263" cy="1586414"/>
          </a:xfrm>
          <a:solidFill>
            <a:schemeClr val="accent2">
              <a:alpha val="15000"/>
            </a:schemeClr>
          </a:solidFill>
        </p:grpSpPr>
        <p:sp>
          <p:nvSpPr>
            <p:cNvPr id="50" name="任意多边形: 形状 49"/>
            <p:cNvSpPr/>
            <p:nvPr/>
          </p:nvSpPr>
          <p:spPr>
            <a:xfrm>
              <a:off x="523026" y="-5371649"/>
              <a:ext cx="1547225" cy="1448370"/>
            </a:xfrm>
            <a:custGeom>
              <a:avLst/>
              <a:gdLst>
                <a:gd name="connsiteX0" fmla="*/ 647736 w 1547225"/>
                <a:gd name="connsiteY0" fmla="*/ 1349998 h 1448370"/>
                <a:gd name="connsiteX1" fmla="*/ 629025 w 1547225"/>
                <a:gd name="connsiteY1" fmla="*/ 1321088 h 1448370"/>
                <a:gd name="connsiteX2" fmla="*/ 602685 w 1547225"/>
                <a:gd name="connsiteY2" fmla="*/ 1315788 h 1448370"/>
                <a:gd name="connsiteX3" fmla="*/ 534266 w 1547225"/>
                <a:gd name="connsiteY3" fmla="*/ 1297559 h 1448370"/>
                <a:gd name="connsiteX4" fmla="*/ 472752 w 1547225"/>
                <a:gd name="connsiteY4" fmla="*/ 1335623 h 1448370"/>
                <a:gd name="connsiteX5" fmla="*/ 152900 w 1547225"/>
                <a:gd name="connsiteY5" fmla="*/ 1383003 h 1448370"/>
                <a:gd name="connsiteX6" fmla="*/ 277693 w 1547225"/>
                <a:gd name="connsiteY6" fmla="*/ 1228256 h 1448370"/>
                <a:gd name="connsiteX7" fmla="*/ 302186 w 1547225"/>
                <a:gd name="connsiteY7" fmla="*/ 1176621 h 1448370"/>
                <a:gd name="connsiteX8" fmla="*/ 269261 w 1547225"/>
                <a:gd name="connsiteY8" fmla="*/ 1149317 h 1448370"/>
                <a:gd name="connsiteX9" fmla="*/ 55972 w 1547225"/>
                <a:gd name="connsiteY9" fmla="*/ 695195 h 1448370"/>
                <a:gd name="connsiteX10" fmla="*/ 773010 w 1547225"/>
                <a:gd name="connsiteY10" fmla="*/ 56213 h 1448370"/>
                <a:gd name="connsiteX11" fmla="*/ 1485953 w 1547225"/>
                <a:gd name="connsiteY11" fmla="*/ 626053 h 1448370"/>
                <a:gd name="connsiteX12" fmla="*/ 1488443 w 1547225"/>
                <a:gd name="connsiteY12" fmla="*/ 676806 h 1448370"/>
                <a:gd name="connsiteX13" fmla="*/ 1490370 w 1547225"/>
                <a:gd name="connsiteY13" fmla="*/ 676806 h 1448370"/>
                <a:gd name="connsiteX14" fmla="*/ 1490692 w 1547225"/>
                <a:gd name="connsiteY14" fmla="*/ 679375 h 1448370"/>
                <a:gd name="connsiteX15" fmla="*/ 1525383 w 1547225"/>
                <a:gd name="connsiteY15" fmla="*/ 710052 h 1448370"/>
                <a:gd name="connsiteX16" fmla="*/ 1544656 w 1547225"/>
                <a:gd name="connsiteY16" fmla="*/ 729887 h 1448370"/>
                <a:gd name="connsiteX17" fmla="*/ 1546262 w 1547225"/>
                <a:gd name="connsiteY17" fmla="*/ 704832 h 1448370"/>
                <a:gd name="connsiteX18" fmla="*/ 1547226 w 1547225"/>
                <a:gd name="connsiteY18" fmla="*/ 695115 h 1448370"/>
                <a:gd name="connsiteX19" fmla="*/ 1545138 w 1547225"/>
                <a:gd name="connsiteY19" fmla="*/ 644604 h 1448370"/>
                <a:gd name="connsiteX20" fmla="*/ 773573 w 1547225"/>
                <a:gd name="connsiteY20" fmla="*/ 0 h 1448370"/>
                <a:gd name="connsiteX21" fmla="*/ 0 w 1547225"/>
                <a:gd name="connsiteY21" fmla="*/ 695195 h 1448370"/>
                <a:gd name="connsiteX22" fmla="*/ 233043 w 1547225"/>
                <a:gd name="connsiteY22" fmla="*/ 1191959 h 1448370"/>
                <a:gd name="connsiteX23" fmla="*/ 71391 w 1547225"/>
                <a:gd name="connsiteY23" fmla="*/ 1366139 h 1448370"/>
                <a:gd name="connsiteX24" fmla="*/ 54286 w 1547225"/>
                <a:gd name="connsiteY24" fmla="*/ 1392078 h 1448370"/>
                <a:gd name="connsiteX25" fmla="*/ 71551 w 1547225"/>
                <a:gd name="connsiteY25" fmla="*/ 1417936 h 1448370"/>
                <a:gd name="connsiteX26" fmla="*/ 247338 w 1547225"/>
                <a:gd name="connsiteY26" fmla="*/ 1448371 h 1448370"/>
                <a:gd name="connsiteX27" fmla="*/ 543822 w 1547225"/>
                <a:gd name="connsiteY27" fmla="*/ 1359072 h 1448370"/>
                <a:gd name="connsiteX28" fmla="*/ 674236 w 1547225"/>
                <a:gd name="connsiteY28" fmla="*/ 1384690 h 1448370"/>
                <a:gd name="connsiteX29" fmla="*/ 658657 w 1547225"/>
                <a:gd name="connsiteY29" fmla="*/ 1364935 h 1448370"/>
                <a:gd name="connsiteX30" fmla="*/ 647736 w 1547225"/>
                <a:gd name="connsiteY30" fmla="*/ 1349998 h 1448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547225" h="1448370">
                  <a:moveTo>
                    <a:pt x="647736" y="1349998"/>
                  </a:moveTo>
                  <a:cubicBezTo>
                    <a:pt x="641151" y="1340522"/>
                    <a:pt x="634807" y="1330886"/>
                    <a:pt x="629025" y="1321088"/>
                  </a:cubicBezTo>
                  <a:cubicBezTo>
                    <a:pt x="620191" y="1319482"/>
                    <a:pt x="611438" y="1317716"/>
                    <a:pt x="602685" y="1315788"/>
                  </a:cubicBezTo>
                  <a:cubicBezTo>
                    <a:pt x="579397" y="1310809"/>
                    <a:pt x="556590" y="1304706"/>
                    <a:pt x="534266" y="1297559"/>
                  </a:cubicBezTo>
                  <a:cubicBezTo>
                    <a:pt x="513627" y="1312335"/>
                    <a:pt x="493069" y="1324943"/>
                    <a:pt x="472752" y="1335623"/>
                  </a:cubicBezTo>
                  <a:cubicBezTo>
                    <a:pt x="342739" y="1404364"/>
                    <a:pt x="221881" y="1396816"/>
                    <a:pt x="152900" y="1383003"/>
                  </a:cubicBezTo>
                  <a:cubicBezTo>
                    <a:pt x="211281" y="1338595"/>
                    <a:pt x="252557" y="1275556"/>
                    <a:pt x="277693" y="1228256"/>
                  </a:cubicBezTo>
                  <a:cubicBezTo>
                    <a:pt x="289257" y="1206655"/>
                    <a:pt x="297287" y="1188265"/>
                    <a:pt x="302186" y="1176621"/>
                  </a:cubicBezTo>
                  <a:cubicBezTo>
                    <a:pt x="290943" y="1167787"/>
                    <a:pt x="279861" y="1158713"/>
                    <a:pt x="269261" y="1149317"/>
                  </a:cubicBezTo>
                  <a:cubicBezTo>
                    <a:pt x="137722" y="1033438"/>
                    <a:pt x="55972" y="872668"/>
                    <a:pt x="55972" y="695195"/>
                  </a:cubicBezTo>
                  <a:cubicBezTo>
                    <a:pt x="55972" y="342820"/>
                    <a:pt x="377431" y="56213"/>
                    <a:pt x="773010" y="56213"/>
                  </a:cubicBezTo>
                  <a:cubicBezTo>
                    <a:pt x="1143294" y="56213"/>
                    <a:pt x="1448371" y="304996"/>
                    <a:pt x="1485953" y="626053"/>
                  </a:cubicBezTo>
                  <a:cubicBezTo>
                    <a:pt x="1488041" y="643479"/>
                    <a:pt x="1488443" y="660745"/>
                    <a:pt x="1488443" y="676806"/>
                  </a:cubicBezTo>
                  <a:lnTo>
                    <a:pt x="1490370" y="676806"/>
                  </a:lnTo>
                  <a:cubicBezTo>
                    <a:pt x="1490451" y="676806"/>
                    <a:pt x="1490611" y="679295"/>
                    <a:pt x="1490692" y="679375"/>
                  </a:cubicBezTo>
                  <a:cubicBezTo>
                    <a:pt x="1502898" y="688691"/>
                    <a:pt x="1514140" y="699773"/>
                    <a:pt x="1525383" y="710052"/>
                  </a:cubicBezTo>
                  <a:cubicBezTo>
                    <a:pt x="1532128" y="716316"/>
                    <a:pt x="1536626" y="723302"/>
                    <a:pt x="1544656" y="729887"/>
                  </a:cubicBezTo>
                  <a:cubicBezTo>
                    <a:pt x="1544656" y="721535"/>
                    <a:pt x="1546182" y="713344"/>
                    <a:pt x="1546262" y="704832"/>
                  </a:cubicBezTo>
                  <a:cubicBezTo>
                    <a:pt x="1546503" y="701540"/>
                    <a:pt x="1547226" y="698408"/>
                    <a:pt x="1547226" y="695115"/>
                  </a:cubicBezTo>
                  <a:cubicBezTo>
                    <a:pt x="1547226" y="678091"/>
                    <a:pt x="1546503" y="661307"/>
                    <a:pt x="1545138" y="644604"/>
                  </a:cubicBezTo>
                  <a:cubicBezTo>
                    <a:pt x="1516228" y="284760"/>
                    <a:pt x="1181198" y="0"/>
                    <a:pt x="773573" y="0"/>
                  </a:cubicBezTo>
                  <a:cubicBezTo>
                    <a:pt x="346995" y="0"/>
                    <a:pt x="0" y="311822"/>
                    <a:pt x="0" y="695195"/>
                  </a:cubicBezTo>
                  <a:cubicBezTo>
                    <a:pt x="0" y="889613"/>
                    <a:pt x="89299" y="1065720"/>
                    <a:pt x="233043" y="1191959"/>
                  </a:cubicBezTo>
                  <a:cubicBezTo>
                    <a:pt x="205419" y="1246486"/>
                    <a:pt x="151133" y="1332331"/>
                    <a:pt x="71391" y="1366139"/>
                  </a:cubicBezTo>
                  <a:cubicBezTo>
                    <a:pt x="61031" y="1370556"/>
                    <a:pt x="54286" y="1380755"/>
                    <a:pt x="54286" y="1392078"/>
                  </a:cubicBezTo>
                  <a:cubicBezTo>
                    <a:pt x="54286" y="1403400"/>
                    <a:pt x="61112" y="1413599"/>
                    <a:pt x="71551" y="1417936"/>
                  </a:cubicBezTo>
                  <a:cubicBezTo>
                    <a:pt x="77172" y="1420264"/>
                    <a:pt x="146716" y="1448371"/>
                    <a:pt x="247338" y="1448371"/>
                  </a:cubicBezTo>
                  <a:cubicBezTo>
                    <a:pt x="331015" y="1448371"/>
                    <a:pt x="436133" y="1428937"/>
                    <a:pt x="543822" y="1359072"/>
                  </a:cubicBezTo>
                  <a:cubicBezTo>
                    <a:pt x="585901" y="1370877"/>
                    <a:pt x="629506" y="1379470"/>
                    <a:pt x="674236" y="1384690"/>
                  </a:cubicBezTo>
                  <a:cubicBezTo>
                    <a:pt x="668775" y="1378105"/>
                    <a:pt x="663556" y="1371520"/>
                    <a:pt x="658657" y="1364935"/>
                  </a:cubicBezTo>
                  <a:cubicBezTo>
                    <a:pt x="655043" y="1360197"/>
                    <a:pt x="651349" y="1355138"/>
                    <a:pt x="647736" y="1349998"/>
                  </a:cubicBezTo>
                  <a:close/>
                </a:path>
              </a:pathLst>
            </a:custGeom>
            <a:grpFill/>
            <a:ln w="8027" cap="flat">
              <a:noFill/>
              <a:prstDash val="solid"/>
              <a:miter/>
            </a:ln>
          </p:spPr>
          <p:txBody>
            <a:bodyPr rtlCol="0" anchor="ctr">
              <a:noAutofit/>
            </a:bodyPr>
            <a:lstStyle/>
            <a:p>
              <a:endParaRPr lang="zh-CN" altLang="en-US"/>
            </a:p>
          </p:txBody>
        </p:sp>
        <p:sp>
          <p:nvSpPr>
            <p:cNvPr id="51" name="任意多边形: 形状 50"/>
            <p:cNvSpPr/>
            <p:nvPr/>
          </p:nvSpPr>
          <p:spPr>
            <a:xfrm>
              <a:off x="1138560" y="-4756356"/>
              <a:ext cx="1049730" cy="971121"/>
            </a:xfrm>
            <a:custGeom>
              <a:avLst/>
              <a:gdLst>
                <a:gd name="connsiteX0" fmla="*/ 1031350 w 1049730"/>
                <a:gd name="connsiteY0" fmla="*/ 907681 h 971121"/>
                <a:gd name="connsiteX1" fmla="*/ 895555 w 1049730"/>
                <a:gd name="connsiteY1" fmla="*/ 757351 h 971121"/>
                <a:gd name="connsiteX2" fmla="*/ 922297 w 1049730"/>
                <a:gd name="connsiteY2" fmla="*/ 726916 h 971121"/>
                <a:gd name="connsiteX3" fmla="*/ 1018823 w 1049730"/>
                <a:gd name="connsiteY3" fmla="*/ 458699 h 971121"/>
                <a:gd name="connsiteX4" fmla="*/ 1006536 w 1049730"/>
                <a:gd name="connsiteY4" fmla="*/ 358318 h 971121"/>
                <a:gd name="connsiteX5" fmla="*/ 996418 w 1049730"/>
                <a:gd name="connsiteY5" fmla="*/ 324109 h 971121"/>
                <a:gd name="connsiteX6" fmla="*/ 993205 w 1049730"/>
                <a:gd name="connsiteY6" fmla="*/ 315034 h 971121"/>
                <a:gd name="connsiteX7" fmla="*/ 957791 w 1049730"/>
                <a:gd name="connsiteY7" fmla="*/ 241556 h 971121"/>
                <a:gd name="connsiteX8" fmla="*/ 993205 w 1049730"/>
                <a:gd name="connsiteY8" fmla="*/ 315034 h 971121"/>
                <a:gd name="connsiteX9" fmla="*/ 927757 w 1049730"/>
                <a:gd name="connsiteY9" fmla="*/ 197388 h 971121"/>
                <a:gd name="connsiteX10" fmla="*/ 922457 w 1049730"/>
                <a:gd name="connsiteY10" fmla="*/ 190562 h 971121"/>
                <a:gd name="connsiteX11" fmla="*/ 921895 w 1049730"/>
                <a:gd name="connsiteY11" fmla="*/ 189920 h 971121"/>
                <a:gd name="connsiteX12" fmla="*/ 921333 w 1049730"/>
                <a:gd name="connsiteY12" fmla="*/ 188555 h 971121"/>
                <a:gd name="connsiteX13" fmla="*/ 920610 w 1049730"/>
                <a:gd name="connsiteY13" fmla="*/ 188314 h 971121"/>
                <a:gd name="connsiteX14" fmla="*/ 871544 w 1049730"/>
                <a:gd name="connsiteY14" fmla="*/ 136036 h 971121"/>
                <a:gd name="connsiteX15" fmla="*/ 871544 w 1049730"/>
                <a:gd name="connsiteY15" fmla="*/ 136437 h 971121"/>
                <a:gd name="connsiteX16" fmla="*/ 868493 w 1049730"/>
                <a:gd name="connsiteY16" fmla="*/ 132823 h 971121"/>
                <a:gd name="connsiteX17" fmla="*/ 799993 w 1049730"/>
                <a:gd name="connsiteY17" fmla="*/ 81108 h 971121"/>
                <a:gd name="connsiteX18" fmla="*/ 701861 w 1049730"/>
                <a:gd name="connsiteY18" fmla="*/ 33888 h 971121"/>
                <a:gd name="connsiteX19" fmla="*/ 688932 w 1049730"/>
                <a:gd name="connsiteY19" fmla="*/ 29311 h 971121"/>
                <a:gd name="connsiteX20" fmla="*/ 674638 w 1049730"/>
                <a:gd name="connsiteY20" fmla="*/ 24654 h 971121"/>
                <a:gd name="connsiteX21" fmla="*/ 660103 w 1049730"/>
                <a:gd name="connsiteY21" fmla="*/ 20397 h 971121"/>
                <a:gd name="connsiteX22" fmla="*/ 630550 w 1049730"/>
                <a:gd name="connsiteY22" fmla="*/ 13090 h 971121"/>
                <a:gd name="connsiteX23" fmla="*/ 509371 w 1049730"/>
                <a:gd name="connsiteY23" fmla="*/ 0 h 971121"/>
                <a:gd name="connsiteX24" fmla="*/ 132583 w 1049730"/>
                <a:gd name="connsiteY24" fmla="*/ 150410 h 971121"/>
                <a:gd name="connsiteX25" fmla="*/ 110258 w 1049730"/>
                <a:gd name="connsiteY25" fmla="*/ 174020 h 971121"/>
                <a:gd name="connsiteX26" fmla="*/ 96365 w 1049730"/>
                <a:gd name="connsiteY26" fmla="*/ 190482 h 971121"/>
                <a:gd name="connsiteX27" fmla="*/ 83356 w 1049730"/>
                <a:gd name="connsiteY27" fmla="*/ 207507 h 971121"/>
                <a:gd name="connsiteX28" fmla="*/ 64645 w 1049730"/>
                <a:gd name="connsiteY28" fmla="*/ 235292 h 971121"/>
                <a:gd name="connsiteX29" fmla="*/ 48102 w 1049730"/>
                <a:gd name="connsiteY29" fmla="*/ 264202 h 971121"/>
                <a:gd name="connsiteX30" fmla="*/ 32202 w 1049730"/>
                <a:gd name="connsiteY30" fmla="*/ 298170 h 971121"/>
                <a:gd name="connsiteX31" fmla="*/ 4979 w 1049730"/>
                <a:gd name="connsiteY31" fmla="*/ 394616 h 971121"/>
                <a:gd name="connsiteX32" fmla="*/ 3212 w 1049730"/>
                <a:gd name="connsiteY32" fmla="*/ 407304 h 971121"/>
                <a:gd name="connsiteX33" fmla="*/ 241 w 1049730"/>
                <a:gd name="connsiteY33" fmla="*/ 445690 h 971121"/>
                <a:gd name="connsiteX34" fmla="*/ 0 w 1049730"/>
                <a:gd name="connsiteY34" fmla="*/ 458699 h 971121"/>
                <a:gd name="connsiteX35" fmla="*/ 883 w 1049730"/>
                <a:gd name="connsiteY35" fmla="*/ 485119 h 971121"/>
                <a:gd name="connsiteX36" fmla="*/ 1526 w 1049730"/>
                <a:gd name="connsiteY36" fmla="*/ 493792 h 971121"/>
                <a:gd name="connsiteX37" fmla="*/ 2650 w 1049730"/>
                <a:gd name="connsiteY37" fmla="*/ 505356 h 971121"/>
                <a:gd name="connsiteX38" fmla="*/ 6665 w 1049730"/>
                <a:gd name="connsiteY38" fmla="*/ 532740 h 971121"/>
                <a:gd name="connsiteX39" fmla="*/ 11724 w 1049730"/>
                <a:gd name="connsiteY39" fmla="*/ 556590 h 971121"/>
                <a:gd name="connsiteX40" fmla="*/ 15820 w 1049730"/>
                <a:gd name="connsiteY40" fmla="*/ 572249 h 971121"/>
                <a:gd name="connsiteX41" fmla="*/ 78216 w 1049730"/>
                <a:gd name="connsiteY41" fmla="*/ 702584 h 971121"/>
                <a:gd name="connsiteX42" fmla="*/ 87853 w 1049730"/>
                <a:gd name="connsiteY42" fmla="*/ 715834 h 971121"/>
                <a:gd name="connsiteX43" fmla="*/ 117566 w 1049730"/>
                <a:gd name="connsiteY43" fmla="*/ 751328 h 971121"/>
                <a:gd name="connsiteX44" fmla="*/ 140934 w 1049730"/>
                <a:gd name="connsiteY44" fmla="*/ 774858 h 971121"/>
                <a:gd name="connsiteX45" fmla="*/ 509371 w 1049730"/>
                <a:gd name="connsiteY45" fmla="*/ 917318 h 971121"/>
                <a:gd name="connsiteX46" fmla="*/ 719046 w 1049730"/>
                <a:gd name="connsiteY46" fmla="*/ 876603 h 971121"/>
                <a:gd name="connsiteX47" fmla="*/ 947753 w 1049730"/>
                <a:gd name="connsiteY47" fmla="*/ 971122 h 971121"/>
                <a:gd name="connsiteX48" fmla="*/ 1028138 w 1049730"/>
                <a:gd name="connsiteY48" fmla="*/ 961485 h 971121"/>
                <a:gd name="connsiteX49" fmla="*/ 1049660 w 1049730"/>
                <a:gd name="connsiteY49" fmla="*/ 935788 h 971121"/>
                <a:gd name="connsiteX50" fmla="*/ 1031350 w 1049730"/>
                <a:gd name="connsiteY50" fmla="*/ 907681 h 971121"/>
                <a:gd name="connsiteX51" fmla="*/ 773493 w 1049730"/>
                <a:gd name="connsiteY51" fmla="*/ 850745 h 971121"/>
                <a:gd name="connsiteX52" fmla="*/ 732216 w 1049730"/>
                <a:gd name="connsiteY52" fmla="*/ 809147 h 971121"/>
                <a:gd name="connsiteX53" fmla="*/ 678974 w 1049730"/>
                <a:gd name="connsiteY53" fmla="*/ 831954 h 971121"/>
                <a:gd name="connsiteX54" fmla="*/ 509532 w 1049730"/>
                <a:gd name="connsiteY54" fmla="*/ 861104 h 971121"/>
                <a:gd name="connsiteX55" fmla="*/ 226057 w 1049730"/>
                <a:gd name="connsiteY55" fmla="*/ 772368 h 971121"/>
                <a:gd name="connsiteX56" fmla="*/ 179240 w 1049730"/>
                <a:gd name="connsiteY56" fmla="*/ 733983 h 971121"/>
                <a:gd name="connsiteX57" fmla="*/ 164062 w 1049730"/>
                <a:gd name="connsiteY57" fmla="*/ 718805 h 971121"/>
                <a:gd name="connsiteX58" fmla="*/ 137401 w 1049730"/>
                <a:gd name="connsiteY58" fmla="*/ 688048 h 971121"/>
                <a:gd name="connsiteX59" fmla="*/ 56374 w 1049730"/>
                <a:gd name="connsiteY59" fmla="*/ 458699 h 971121"/>
                <a:gd name="connsiteX60" fmla="*/ 509532 w 1049730"/>
                <a:gd name="connsiteY60" fmla="*/ 56213 h 971121"/>
                <a:gd name="connsiteX61" fmla="*/ 634486 w 1049730"/>
                <a:gd name="connsiteY61" fmla="*/ 71712 h 971121"/>
                <a:gd name="connsiteX62" fmla="*/ 690618 w 1049730"/>
                <a:gd name="connsiteY62" fmla="*/ 89780 h 971121"/>
                <a:gd name="connsiteX63" fmla="*/ 861506 w 1049730"/>
                <a:gd name="connsiteY63" fmla="*/ 205579 h 971121"/>
                <a:gd name="connsiteX64" fmla="*/ 904710 w 1049730"/>
                <a:gd name="connsiteY64" fmla="*/ 262033 h 971121"/>
                <a:gd name="connsiteX65" fmla="*/ 962609 w 1049730"/>
                <a:gd name="connsiteY65" fmla="*/ 458699 h 971121"/>
                <a:gd name="connsiteX66" fmla="*/ 879575 w 1049730"/>
                <a:gd name="connsiteY66" fmla="*/ 690618 h 971121"/>
                <a:gd name="connsiteX67" fmla="*/ 878691 w 1049730"/>
                <a:gd name="connsiteY67" fmla="*/ 691742 h 971121"/>
                <a:gd name="connsiteX68" fmla="*/ 864799 w 1049730"/>
                <a:gd name="connsiteY68" fmla="*/ 708125 h 971121"/>
                <a:gd name="connsiteX69" fmla="*/ 834925 w 1049730"/>
                <a:gd name="connsiteY69" fmla="*/ 738399 h 971121"/>
                <a:gd name="connsiteX70" fmla="*/ 850103 w 1049730"/>
                <a:gd name="connsiteY70" fmla="*/ 799350 h 971121"/>
                <a:gd name="connsiteX71" fmla="*/ 935466 w 1049730"/>
                <a:gd name="connsiteY71" fmla="*/ 914748 h 971121"/>
                <a:gd name="connsiteX72" fmla="*/ 773493 w 1049730"/>
                <a:gd name="connsiteY72" fmla="*/ 850745 h 971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1049730" h="971121">
                  <a:moveTo>
                    <a:pt x="1031350" y="907681"/>
                  </a:moveTo>
                  <a:cubicBezTo>
                    <a:pt x="1026210" y="905834"/>
                    <a:pt x="923180" y="866967"/>
                    <a:pt x="895555" y="757351"/>
                  </a:cubicBezTo>
                  <a:cubicBezTo>
                    <a:pt x="905031" y="747554"/>
                    <a:pt x="913865" y="737436"/>
                    <a:pt x="922297" y="726916"/>
                  </a:cubicBezTo>
                  <a:cubicBezTo>
                    <a:pt x="983087" y="651430"/>
                    <a:pt x="1018823" y="558758"/>
                    <a:pt x="1018823" y="458699"/>
                  </a:cubicBezTo>
                  <a:cubicBezTo>
                    <a:pt x="1018823" y="424248"/>
                    <a:pt x="1014567" y="390601"/>
                    <a:pt x="1006536" y="358318"/>
                  </a:cubicBezTo>
                  <a:cubicBezTo>
                    <a:pt x="1003645" y="346755"/>
                    <a:pt x="1000272" y="335351"/>
                    <a:pt x="996418" y="324109"/>
                  </a:cubicBezTo>
                  <a:cubicBezTo>
                    <a:pt x="995374" y="321057"/>
                    <a:pt x="994330" y="318006"/>
                    <a:pt x="993205" y="315034"/>
                  </a:cubicBezTo>
                  <a:cubicBezTo>
                    <a:pt x="983569" y="289497"/>
                    <a:pt x="971764" y="264924"/>
                    <a:pt x="957791" y="241556"/>
                  </a:cubicBezTo>
                  <a:cubicBezTo>
                    <a:pt x="971845" y="264924"/>
                    <a:pt x="983730" y="289497"/>
                    <a:pt x="993205" y="315034"/>
                  </a:cubicBezTo>
                  <a:cubicBezTo>
                    <a:pt x="977707" y="272794"/>
                    <a:pt x="955543" y="233284"/>
                    <a:pt x="927757" y="197388"/>
                  </a:cubicBezTo>
                  <a:cubicBezTo>
                    <a:pt x="925991" y="195059"/>
                    <a:pt x="924224" y="192811"/>
                    <a:pt x="922457" y="190562"/>
                  </a:cubicBezTo>
                  <a:cubicBezTo>
                    <a:pt x="922297" y="190321"/>
                    <a:pt x="922136" y="190081"/>
                    <a:pt x="921895" y="189920"/>
                  </a:cubicBezTo>
                  <a:cubicBezTo>
                    <a:pt x="921734" y="189759"/>
                    <a:pt x="921574" y="188956"/>
                    <a:pt x="921333" y="188555"/>
                  </a:cubicBezTo>
                  <a:lnTo>
                    <a:pt x="920610" y="188314"/>
                  </a:lnTo>
                  <a:cubicBezTo>
                    <a:pt x="905914" y="170085"/>
                    <a:pt x="887605" y="152016"/>
                    <a:pt x="871544" y="136036"/>
                  </a:cubicBezTo>
                  <a:lnTo>
                    <a:pt x="871544" y="136437"/>
                  </a:lnTo>
                  <a:cubicBezTo>
                    <a:pt x="871544" y="135233"/>
                    <a:pt x="869697" y="134028"/>
                    <a:pt x="868493" y="132823"/>
                  </a:cubicBezTo>
                  <a:cubicBezTo>
                    <a:pt x="847212" y="113550"/>
                    <a:pt x="824486" y="96124"/>
                    <a:pt x="799993" y="81108"/>
                  </a:cubicBezTo>
                  <a:cubicBezTo>
                    <a:pt x="768996" y="61995"/>
                    <a:pt x="736071" y="46336"/>
                    <a:pt x="701861" y="33888"/>
                  </a:cubicBezTo>
                  <a:cubicBezTo>
                    <a:pt x="697524" y="32282"/>
                    <a:pt x="693268" y="30756"/>
                    <a:pt x="688932" y="29311"/>
                  </a:cubicBezTo>
                  <a:cubicBezTo>
                    <a:pt x="684194" y="27705"/>
                    <a:pt x="679456" y="26179"/>
                    <a:pt x="674638" y="24654"/>
                  </a:cubicBezTo>
                  <a:cubicBezTo>
                    <a:pt x="669819" y="23208"/>
                    <a:pt x="665001" y="21762"/>
                    <a:pt x="660103" y="20397"/>
                  </a:cubicBezTo>
                  <a:cubicBezTo>
                    <a:pt x="650386" y="17747"/>
                    <a:pt x="640508" y="15258"/>
                    <a:pt x="630550" y="13090"/>
                  </a:cubicBezTo>
                  <a:cubicBezTo>
                    <a:pt x="591764" y="4497"/>
                    <a:pt x="551129" y="0"/>
                    <a:pt x="509371" y="0"/>
                  </a:cubicBezTo>
                  <a:cubicBezTo>
                    <a:pt x="360166" y="0"/>
                    <a:pt x="225816" y="58060"/>
                    <a:pt x="132583" y="150410"/>
                  </a:cubicBezTo>
                  <a:cubicBezTo>
                    <a:pt x="124873" y="158039"/>
                    <a:pt x="117405" y="165909"/>
                    <a:pt x="110258" y="174020"/>
                  </a:cubicBezTo>
                  <a:cubicBezTo>
                    <a:pt x="105520" y="179400"/>
                    <a:pt x="100862" y="184861"/>
                    <a:pt x="96365" y="190482"/>
                  </a:cubicBezTo>
                  <a:cubicBezTo>
                    <a:pt x="91868" y="196023"/>
                    <a:pt x="87532" y="201725"/>
                    <a:pt x="83356" y="207507"/>
                  </a:cubicBezTo>
                  <a:cubicBezTo>
                    <a:pt x="76771" y="216581"/>
                    <a:pt x="70507" y="225816"/>
                    <a:pt x="64645" y="235292"/>
                  </a:cubicBezTo>
                  <a:cubicBezTo>
                    <a:pt x="58703" y="244768"/>
                    <a:pt x="53242" y="254404"/>
                    <a:pt x="48102" y="264202"/>
                  </a:cubicBezTo>
                  <a:cubicBezTo>
                    <a:pt x="42320" y="275284"/>
                    <a:pt x="36940" y="286607"/>
                    <a:pt x="32202" y="298170"/>
                  </a:cubicBezTo>
                  <a:cubicBezTo>
                    <a:pt x="19353" y="328927"/>
                    <a:pt x="10118" y="361209"/>
                    <a:pt x="4979" y="394616"/>
                  </a:cubicBezTo>
                  <a:cubicBezTo>
                    <a:pt x="4256" y="398872"/>
                    <a:pt x="3694" y="403048"/>
                    <a:pt x="3212" y="407304"/>
                  </a:cubicBezTo>
                  <a:cubicBezTo>
                    <a:pt x="1606" y="419912"/>
                    <a:pt x="642" y="432761"/>
                    <a:pt x="241" y="445690"/>
                  </a:cubicBezTo>
                  <a:cubicBezTo>
                    <a:pt x="80" y="450026"/>
                    <a:pt x="0" y="454362"/>
                    <a:pt x="0" y="458699"/>
                  </a:cubicBezTo>
                  <a:cubicBezTo>
                    <a:pt x="0" y="467533"/>
                    <a:pt x="241" y="476366"/>
                    <a:pt x="883" y="485119"/>
                  </a:cubicBezTo>
                  <a:cubicBezTo>
                    <a:pt x="1044" y="488010"/>
                    <a:pt x="1285" y="490901"/>
                    <a:pt x="1526" y="493792"/>
                  </a:cubicBezTo>
                  <a:cubicBezTo>
                    <a:pt x="1847" y="497647"/>
                    <a:pt x="2249" y="501501"/>
                    <a:pt x="2650" y="505356"/>
                  </a:cubicBezTo>
                  <a:cubicBezTo>
                    <a:pt x="3694" y="514591"/>
                    <a:pt x="4979" y="523746"/>
                    <a:pt x="6665" y="532740"/>
                  </a:cubicBezTo>
                  <a:cubicBezTo>
                    <a:pt x="8111" y="540770"/>
                    <a:pt x="9797" y="548720"/>
                    <a:pt x="11724" y="556590"/>
                  </a:cubicBezTo>
                  <a:cubicBezTo>
                    <a:pt x="13009" y="561890"/>
                    <a:pt x="14375" y="567110"/>
                    <a:pt x="15820" y="572249"/>
                  </a:cubicBezTo>
                  <a:cubicBezTo>
                    <a:pt x="29070" y="618987"/>
                    <a:pt x="50351" y="662833"/>
                    <a:pt x="78216" y="702584"/>
                  </a:cubicBezTo>
                  <a:cubicBezTo>
                    <a:pt x="81348" y="707081"/>
                    <a:pt x="84561" y="711498"/>
                    <a:pt x="87853" y="715834"/>
                  </a:cubicBezTo>
                  <a:cubicBezTo>
                    <a:pt x="97088" y="728120"/>
                    <a:pt x="107046" y="739925"/>
                    <a:pt x="117566" y="751328"/>
                  </a:cubicBezTo>
                  <a:cubicBezTo>
                    <a:pt x="125034" y="759439"/>
                    <a:pt x="132824" y="767309"/>
                    <a:pt x="140934" y="774858"/>
                  </a:cubicBezTo>
                  <a:cubicBezTo>
                    <a:pt x="233686" y="862630"/>
                    <a:pt x="364582" y="917318"/>
                    <a:pt x="509371" y="917318"/>
                  </a:cubicBezTo>
                  <a:cubicBezTo>
                    <a:pt x="584135" y="917318"/>
                    <a:pt x="655043" y="902702"/>
                    <a:pt x="719046" y="876603"/>
                  </a:cubicBezTo>
                  <a:cubicBezTo>
                    <a:pt x="763133" y="918041"/>
                    <a:pt x="840466" y="971122"/>
                    <a:pt x="947753" y="971122"/>
                  </a:cubicBezTo>
                  <a:cubicBezTo>
                    <a:pt x="972889" y="971122"/>
                    <a:pt x="999710" y="968231"/>
                    <a:pt x="1028138" y="961485"/>
                  </a:cubicBezTo>
                  <a:cubicBezTo>
                    <a:pt x="1040183" y="958675"/>
                    <a:pt x="1048937" y="948235"/>
                    <a:pt x="1049660" y="935788"/>
                  </a:cubicBezTo>
                  <a:cubicBezTo>
                    <a:pt x="1050543" y="923421"/>
                    <a:pt x="1043075" y="912018"/>
                    <a:pt x="1031350" y="907681"/>
                  </a:cubicBezTo>
                  <a:close/>
                  <a:moveTo>
                    <a:pt x="773493" y="850745"/>
                  </a:moveTo>
                  <a:cubicBezTo>
                    <a:pt x="754300" y="834685"/>
                    <a:pt x="740487" y="819346"/>
                    <a:pt x="732216" y="809147"/>
                  </a:cubicBezTo>
                  <a:cubicBezTo>
                    <a:pt x="715111" y="817660"/>
                    <a:pt x="697364" y="825289"/>
                    <a:pt x="678974" y="831954"/>
                  </a:cubicBezTo>
                  <a:cubicBezTo>
                    <a:pt x="626616" y="850745"/>
                    <a:pt x="569359" y="861104"/>
                    <a:pt x="509532" y="861104"/>
                  </a:cubicBezTo>
                  <a:cubicBezTo>
                    <a:pt x="402325" y="861104"/>
                    <a:pt x="303711" y="827859"/>
                    <a:pt x="226057" y="772368"/>
                  </a:cubicBezTo>
                  <a:cubicBezTo>
                    <a:pt x="209434" y="760563"/>
                    <a:pt x="193775" y="747715"/>
                    <a:pt x="179240" y="733983"/>
                  </a:cubicBezTo>
                  <a:cubicBezTo>
                    <a:pt x="174020" y="729004"/>
                    <a:pt x="168961" y="723945"/>
                    <a:pt x="164062" y="718805"/>
                  </a:cubicBezTo>
                  <a:cubicBezTo>
                    <a:pt x="154586" y="708928"/>
                    <a:pt x="145753" y="698729"/>
                    <a:pt x="137401" y="688048"/>
                  </a:cubicBezTo>
                  <a:cubicBezTo>
                    <a:pt x="86327" y="622922"/>
                    <a:pt x="56374" y="543902"/>
                    <a:pt x="56374" y="458699"/>
                  </a:cubicBezTo>
                  <a:cubicBezTo>
                    <a:pt x="56374" y="236737"/>
                    <a:pt x="259624" y="56213"/>
                    <a:pt x="509532" y="56213"/>
                  </a:cubicBezTo>
                  <a:cubicBezTo>
                    <a:pt x="552816" y="56213"/>
                    <a:pt x="594735" y="61674"/>
                    <a:pt x="634486" y="71712"/>
                  </a:cubicBezTo>
                  <a:cubicBezTo>
                    <a:pt x="653759" y="76691"/>
                    <a:pt x="672469" y="82713"/>
                    <a:pt x="690618" y="89780"/>
                  </a:cubicBezTo>
                  <a:cubicBezTo>
                    <a:pt x="757592" y="115799"/>
                    <a:pt x="816134" y="155791"/>
                    <a:pt x="861506" y="205579"/>
                  </a:cubicBezTo>
                  <a:cubicBezTo>
                    <a:pt x="877647" y="223246"/>
                    <a:pt x="892183" y="242118"/>
                    <a:pt x="904710" y="262033"/>
                  </a:cubicBezTo>
                  <a:cubicBezTo>
                    <a:pt x="941570" y="320254"/>
                    <a:pt x="962609" y="387308"/>
                    <a:pt x="962609" y="458699"/>
                  </a:cubicBezTo>
                  <a:cubicBezTo>
                    <a:pt x="962609" y="545026"/>
                    <a:pt x="931853" y="625009"/>
                    <a:pt x="879575" y="690618"/>
                  </a:cubicBezTo>
                  <a:cubicBezTo>
                    <a:pt x="879253" y="691020"/>
                    <a:pt x="878932" y="691341"/>
                    <a:pt x="878691" y="691742"/>
                  </a:cubicBezTo>
                  <a:cubicBezTo>
                    <a:pt x="874194" y="697283"/>
                    <a:pt x="869617" y="702824"/>
                    <a:pt x="864799" y="708125"/>
                  </a:cubicBezTo>
                  <a:cubicBezTo>
                    <a:pt x="855403" y="718644"/>
                    <a:pt x="845445" y="728763"/>
                    <a:pt x="834925" y="738399"/>
                  </a:cubicBezTo>
                  <a:cubicBezTo>
                    <a:pt x="837736" y="760644"/>
                    <a:pt x="843036" y="780880"/>
                    <a:pt x="850103" y="799350"/>
                  </a:cubicBezTo>
                  <a:cubicBezTo>
                    <a:pt x="869938" y="851629"/>
                    <a:pt x="903746" y="889131"/>
                    <a:pt x="935466" y="914748"/>
                  </a:cubicBezTo>
                  <a:cubicBezTo>
                    <a:pt x="863433" y="911616"/>
                    <a:pt x="809148" y="880297"/>
                    <a:pt x="773493" y="850745"/>
                  </a:cubicBezTo>
                  <a:close/>
                </a:path>
              </a:pathLst>
            </a:custGeom>
            <a:grpFill/>
            <a:ln w="8027" cap="flat">
              <a:noFill/>
              <a:prstDash val="solid"/>
              <a:miter/>
            </a:ln>
          </p:spPr>
          <p:txBody>
            <a:bodyPr rtlCol="0" anchor="ctr">
              <a:noAutofit/>
            </a:bodyPr>
            <a:lstStyle/>
            <a:p>
              <a:endParaRPr lang="zh-CN" altLang="en-US"/>
            </a:p>
          </p:txBody>
        </p:sp>
        <p:sp>
          <p:nvSpPr>
            <p:cNvPr id="54" name="任意多边形: 形状 53"/>
            <p:cNvSpPr/>
            <p:nvPr/>
          </p:nvSpPr>
          <p:spPr>
            <a:xfrm>
              <a:off x="792448" y="-4222331"/>
              <a:ext cx="38144" cy="27303"/>
            </a:xfrm>
            <a:custGeom>
              <a:avLst/>
              <a:gdLst>
                <a:gd name="connsiteX0" fmla="*/ 38145 w 38144"/>
                <a:gd name="connsiteY0" fmla="*/ 13732 h 27303"/>
                <a:gd name="connsiteX1" fmla="*/ 0 w 38144"/>
                <a:gd name="connsiteY1" fmla="*/ 0 h 27303"/>
                <a:gd name="connsiteX2" fmla="*/ 32844 w 38144"/>
                <a:gd name="connsiteY2" fmla="*/ 27303 h 27303"/>
                <a:gd name="connsiteX3" fmla="*/ 38145 w 38144"/>
                <a:gd name="connsiteY3" fmla="*/ 13732 h 27303"/>
              </a:gdLst>
              <a:ahLst/>
              <a:cxnLst>
                <a:cxn ang="0">
                  <a:pos x="connsiteX0" y="connsiteY0"/>
                </a:cxn>
                <a:cxn ang="0">
                  <a:pos x="connsiteX1" y="connsiteY1"/>
                </a:cxn>
                <a:cxn ang="0">
                  <a:pos x="connsiteX2" y="connsiteY2"/>
                </a:cxn>
                <a:cxn ang="0">
                  <a:pos x="connsiteX3" y="connsiteY3"/>
                </a:cxn>
              </a:cxnLst>
              <a:rect l="l" t="t" r="r" b="b"/>
              <a:pathLst>
                <a:path w="38144" h="27303">
                  <a:moveTo>
                    <a:pt x="38145" y="13732"/>
                  </a:moveTo>
                  <a:lnTo>
                    <a:pt x="0" y="0"/>
                  </a:lnTo>
                  <a:cubicBezTo>
                    <a:pt x="10600" y="9395"/>
                    <a:pt x="21602" y="18470"/>
                    <a:pt x="32844" y="27303"/>
                  </a:cubicBezTo>
                  <a:cubicBezTo>
                    <a:pt x="35976" y="19674"/>
                    <a:pt x="37743" y="14856"/>
                    <a:pt x="38145" y="13732"/>
                  </a:cubicBezTo>
                  <a:close/>
                </a:path>
              </a:pathLst>
            </a:custGeom>
            <a:grpFill/>
            <a:ln w="8027" cap="flat">
              <a:noFill/>
              <a:prstDash val="solid"/>
              <a:miter/>
            </a:ln>
          </p:spPr>
          <p:txBody>
            <a:bodyPr rtlCol="0" anchor="ctr">
              <a:noAutofit/>
            </a:bodyPr>
            <a:lstStyle/>
            <a:p>
              <a:endParaRPr lang="zh-CN" altLang="en-US"/>
            </a:p>
          </p:txBody>
        </p:sp>
        <p:sp>
          <p:nvSpPr>
            <p:cNvPr id="55" name="任意多边形: 形状 54"/>
            <p:cNvSpPr/>
            <p:nvPr/>
          </p:nvSpPr>
          <p:spPr>
            <a:xfrm>
              <a:off x="1626490" y="-4179609"/>
              <a:ext cx="68098" cy="67535"/>
            </a:xfrm>
            <a:custGeom>
              <a:avLst/>
              <a:gdLst>
                <a:gd name="connsiteX0" fmla="*/ 34370 w 68098"/>
                <a:gd name="connsiteY0" fmla="*/ 0 h 67535"/>
                <a:gd name="connsiteX1" fmla="*/ 9958 w 68098"/>
                <a:gd name="connsiteY1" fmla="*/ 9717 h 67535"/>
                <a:gd name="connsiteX2" fmla="*/ 0 w 68098"/>
                <a:gd name="connsiteY2" fmla="*/ 33647 h 67535"/>
                <a:gd name="connsiteX3" fmla="*/ 10279 w 68098"/>
                <a:gd name="connsiteY3" fmla="*/ 58622 h 67535"/>
                <a:gd name="connsiteX4" fmla="*/ 34370 w 68098"/>
                <a:gd name="connsiteY4" fmla="*/ 67536 h 67535"/>
                <a:gd name="connsiteX5" fmla="*/ 57899 w 68098"/>
                <a:gd name="connsiteY5" fmla="*/ 58462 h 67535"/>
                <a:gd name="connsiteX6" fmla="*/ 68098 w 68098"/>
                <a:gd name="connsiteY6" fmla="*/ 33567 h 67535"/>
                <a:gd name="connsiteX7" fmla="*/ 58381 w 68098"/>
                <a:gd name="connsiteY7" fmla="*/ 9636 h 67535"/>
                <a:gd name="connsiteX8" fmla="*/ 34370 w 68098"/>
                <a:gd name="connsiteY8" fmla="*/ 0 h 67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098" h="67535">
                  <a:moveTo>
                    <a:pt x="34370" y="0"/>
                  </a:moveTo>
                  <a:cubicBezTo>
                    <a:pt x="24734" y="0"/>
                    <a:pt x="16623" y="3212"/>
                    <a:pt x="9958" y="9717"/>
                  </a:cubicBezTo>
                  <a:cubicBezTo>
                    <a:pt x="3292" y="16221"/>
                    <a:pt x="0" y="24171"/>
                    <a:pt x="0" y="33647"/>
                  </a:cubicBezTo>
                  <a:cubicBezTo>
                    <a:pt x="0" y="44328"/>
                    <a:pt x="3453" y="52680"/>
                    <a:pt x="10279" y="58622"/>
                  </a:cubicBezTo>
                  <a:cubicBezTo>
                    <a:pt x="17105" y="64565"/>
                    <a:pt x="25135" y="67536"/>
                    <a:pt x="34370" y="67536"/>
                  </a:cubicBezTo>
                  <a:cubicBezTo>
                    <a:pt x="43284" y="67536"/>
                    <a:pt x="51074" y="64484"/>
                    <a:pt x="57899" y="58462"/>
                  </a:cubicBezTo>
                  <a:cubicBezTo>
                    <a:pt x="64725" y="52439"/>
                    <a:pt x="68098" y="44167"/>
                    <a:pt x="68098" y="33567"/>
                  </a:cubicBezTo>
                  <a:cubicBezTo>
                    <a:pt x="68098" y="24091"/>
                    <a:pt x="64886" y="16061"/>
                    <a:pt x="58381" y="9636"/>
                  </a:cubicBezTo>
                  <a:cubicBezTo>
                    <a:pt x="51877" y="3212"/>
                    <a:pt x="43927" y="0"/>
                    <a:pt x="34370" y="0"/>
                  </a:cubicBezTo>
                  <a:close/>
                </a:path>
              </a:pathLst>
            </a:custGeom>
            <a:grpFill/>
            <a:ln w="8027" cap="flat">
              <a:noFill/>
              <a:prstDash val="solid"/>
              <a:miter/>
            </a:ln>
          </p:spPr>
          <p:txBody>
            <a:bodyPr rtlCol="0" anchor="ctr">
              <a:noAutofit/>
            </a:bodyPr>
            <a:lstStyle/>
            <a:p>
              <a:endParaRPr lang="zh-CN" altLang="en-US"/>
            </a:p>
          </p:txBody>
        </p:sp>
        <p:sp>
          <p:nvSpPr>
            <p:cNvPr id="56" name="任意多边形: 形状 55"/>
            <p:cNvSpPr/>
            <p:nvPr/>
          </p:nvSpPr>
          <p:spPr>
            <a:xfrm>
              <a:off x="1550602" y="-4454251"/>
              <a:ext cx="226056" cy="254163"/>
            </a:xfrm>
            <a:custGeom>
              <a:avLst/>
              <a:gdLst>
                <a:gd name="connsiteX0" fmla="*/ 173538 w 226056"/>
                <a:gd name="connsiteY0" fmla="*/ 12126 h 254163"/>
                <a:gd name="connsiteX1" fmla="*/ 115719 w 226056"/>
                <a:gd name="connsiteY1" fmla="*/ 0 h 254163"/>
                <a:gd name="connsiteX2" fmla="*/ 54045 w 226056"/>
                <a:gd name="connsiteY2" fmla="*/ 14455 h 254163"/>
                <a:gd name="connsiteX3" fmla="*/ 13812 w 226056"/>
                <a:gd name="connsiteY3" fmla="*/ 50993 h 254163"/>
                <a:gd name="connsiteX4" fmla="*/ 0 w 226056"/>
                <a:gd name="connsiteY4" fmla="*/ 94518 h 254163"/>
                <a:gd name="connsiteX5" fmla="*/ 8673 w 226056"/>
                <a:gd name="connsiteY5" fmla="*/ 113872 h 254163"/>
                <a:gd name="connsiteX6" fmla="*/ 30034 w 226056"/>
                <a:gd name="connsiteY6" fmla="*/ 122786 h 254163"/>
                <a:gd name="connsiteX7" fmla="*/ 59184 w 226056"/>
                <a:gd name="connsiteY7" fmla="*/ 97249 h 254163"/>
                <a:gd name="connsiteX8" fmla="*/ 79100 w 226056"/>
                <a:gd name="connsiteY8" fmla="*/ 60309 h 254163"/>
                <a:gd name="connsiteX9" fmla="*/ 115719 w 226056"/>
                <a:gd name="connsiteY9" fmla="*/ 47781 h 254163"/>
                <a:gd name="connsiteX10" fmla="*/ 150410 w 226056"/>
                <a:gd name="connsiteY10" fmla="*/ 60228 h 254163"/>
                <a:gd name="connsiteX11" fmla="*/ 163821 w 226056"/>
                <a:gd name="connsiteY11" fmla="*/ 90744 h 254163"/>
                <a:gd name="connsiteX12" fmla="*/ 159404 w 226056"/>
                <a:gd name="connsiteY12" fmla="*/ 107929 h 254163"/>
                <a:gd name="connsiteX13" fmla="*/ 148563 w 226056"/>
                <a:gd name="connsiteY13" fmla="*/ 122304 h 254163"/>
                <a:gd name="connsiteX14" fmla="*/ 127684 w 226056"/>
                <a:gd name="connsiteY14" fmla="*/ 141416 h 254163"/>
                <a:gd name="connsiteX15" fmla="*/ 101505 w 226056"/>
                <a:gd name="connsiteY15" fmla="*/ 166391 h 254163"/>
                <a:gd name="connsiteX16" fmla="*/ 85926 w 226056"/>
                <a:gd name="connsiteY16" fmla="*/ 190803 h 254163"/>
                <a:gd name="connsiteX17" fmla="*/ 80064 w 226056"/>
                <a:gd name="connsiteY17" fmla="*/ 223648 h 254163"/>
                <a:gd name="connsiteX18" fmla="*/ 88094 w 226056"/>
                <a:gd name="connsiteY18" fmla="*/ 246454 h 254163"/>
                <a:gd name="connsiteX19" fmla="*/ 107849 w 226056"/>
                <a:gd name="connsiteY19" fmla="*/ 254164 h 254163"/>
                <a:gd name="connsiteX20" fmla="*/ 134751 w 226056"/>
                <a:gd name="connsiteY20" fmla="*/ 230634 h 254163"/>
                <a:gd name="connsiteX21" fmla="*/ 138445 w 226056"/>
                <a:gd name="connsiteY21" fmla="*/ 215136 h 254163"/>
                <a:gd name="connsiteX22" fmla="*/ 141978 w 226056"/>
                <a:gd name="connsiteY22" fmla="*/ 206302 h 254163"/>
                <a:gd name="connsiteX23" fmla="*/ 148885 w 226056"/>
                <a:gd name="connsiteY23" fmla="*/ 196585 h 254163"/>
                <a:gd name="connsiteX24" fmla="*/ 161171 w 226056"/>
                <a:gd name="connsiteY24" fmla="*/ 184299 h 254163"/>
                <a:gd name="connsiteX25" fmla="*/ 199717 w 226056"/>
                <a:gd name="connsiteY25" fmla="*/ 148965 h 254163"/>
                <a:gd name="connsiteX26" fmla="*/ 218267 w 226056"/>
                <a:gd name="connsiteY26" fmla="*/ 123990 h 254163"/>
                <a:gd name="connsiteX27" fmla="*/ 226057 w 226056"/>
                <a:gd name="connsiteY27" fmla="*/ 90343 h 254163"/>
                <a:gd name="connsiteX28" fmla="*/ 212405 w 226056"/>
                <a:gd name="connsiteY28" fmla="*/ 45131 h 254163"/>
                <a:gd name="connsiteX29" fmla="*/ 173538 w 226056"/>
                <a:gd name="connsiteY29" fmla="*/ 12126 h 254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26056" h="254163">
                  <a:moveTo>
                    <a:pt x="173538" y="12126"/>
                  </a:moveTo>
                  <a:cubicBezTo>
                    <a:pt x="156835" y="4096"/>
                    <a:pt x="137562" y="0"/>
                    <a:pt x="115719" y="0"/>
                  </a:cubicBezTo>
                  <a:cubicBezTo>
                    <a:pt x="92190" y="0"/>
                    <a:pt x="71632" y="4818"/>
                    <a:pt x="54045" y="14455"/>
                  </a:cubicBezTo>
                  <a:cubicBezTo>
                    <a:pt x="36458" y="24091"/>
                    <a:pt x="22967" y="36298"/>
                    <a:pt x="13812" y="50993"/>
                  </a:cubicBezTo>
                  <a:cubicBezTo>
                    <a:pt x="4658" y="65689"/>
                    <a:pt x="0" y="80224"/>
                    <a:pt x="0" y="94518"/>
                  </a:cubicBezTo>
                  <a:cubicBezTo>
                    <a:pt x="0" y="101425"/>
                    <a:pt x="2891" y="107929"/>
                    <a:pt x="8673" y="113872"/>
                  </a:cubicBezTo>
                  <a:cubicBezTo>
                    <a:pt x="14455" y="119814"/>
                    <a:pt x="21602" y="122786"/>
                    <a:pt x="30034" y="122786"/>
                  </a:cubicBezTo>
                  <a:cubicBezTo>
                    <a:pt x="44328" y="122786"/>
                    <a:pt x="54045" y="114273"/>
                    <a:pt x="59184" y="97249"/>
                  </a:cubicBezTo>
                  <a:cubicBezTo>
                    <a:pt x="64645" y="80947"/>
                    <a:pt x="71230" y="68660"/>
                    <a:pt x="79100" y="60309"/>
                  </a:cubicBezTo>
                  <a:cubicBezTo>
                    <a:pt x="86970" y="51957"/>
                    <a:pt x="99176" y="47781"/>
                    <a:pt x="115719" y="47781"/>
                  </a:cubicBezTo>
                  <a:cubicBezTo>
                    <a:pt x="129852" y="47781"/>
                    <a:pt x="141416" y="51957"/>
                    <a:pt x="150410" y="60228"/>
                  </a:cubicBezTo>
                  <a:cubicBezTo>
                    <a:pt x="159404" y="68500"/>
                    <a:pt x="163821" y="78698"/>
                    <a:pt x="163821" y="90744"/>
                  </a:cubicBezTo>
                  <a:cubicBezTo>
                    <a:pt x="163821" y="96928"/>
                    <a:pt x="162376" y="102629"/>
                    <a:pt x="159404" y="107929"/>
                  </a:cubicBezTo>
                  <a:cubicBezTo>
                    <a:pt x="156433" y="113229"/>
                    <a:pt x="152819" y="117967"/>
                    <a:pt x="148563" y="122304"/>
                  </a:cubicBezTo>
                  <a:cubicBezTo>
                    <a:pt x="144307" y="126640"/>
                    <a:pt x="137321" y="132984"/>
                    <a:pt x="127684" y="141416"/>
                  </a:cubicBezTo>
                  <a:cubicBezTo>
                    <a:pt x="116682" y="151053"/>
                    <a:pt x="107929" y="159404"/>
                    <a:pt x="101505" y="166391"/>
                  </a:cubicBezTo>
                  <a:cubicBezTo>
                    <a:pt x="95000" y="173377"/>
                    <a:pt x="89861" y="181568"/>
                    <a:pt x="85926" y="190803"/>
                  </a:cubicBezTo>
                  <a:cubicBezTo>
                    <a:pt x="81991" y="200038"/>
                    <a:pt x="80064" y="211040"/>
                    <a:pt x="80064" y="223648"/>
                  </a:cubicBezTo>
                  <a:cubicBezTo>
                    <a:pt x="80064" y="233766"/>
                    <a:pt x="82713" y="241315"/>
                    <a:pt x="88094" y="246454"/>
                  </a:cubicBezTo>
                  <a:cubicBezTo>
                    <a:pt x="93474" y="251594"/>
                    <a:pt x="100059" y="254164"/>
                    <a:pt x="107849" y="254164"/>
                  </a:cubicBezTo>
                  <a:cubicBezTo>
                    <a:pt x="122946" y="254164"/>
                    <a:pt x="131860" y="246294"/>
                    <a:pt x="134751" y="230634"/>
                  </a:cubicBezTo>
                  <a:cubicBezTo>
                    <a:pt x="136437" y="223246"/>
                    <a:pt x="137642" y="218107"/>
                    <a:pt x="138445" y="215136"/>
                  </a:cubicBezTo>
                  <a:cubicBezTo>
                    <a:pt x="139248" y="212164"/>
                    <a:pt x="140452" y="209273"/>
                    <a:pt x="141978" y="206302"/>
                  </a:cubicBezTo>
                  <a:cubicBezTo>
                    <a:pt x="143504" y="203331"/>
                    <a:pt x="145753" y="200119"/>
                    <a:pt x="148885" y="196585"/>
                  </a:cubicBezTo>
                  <a:cubicBezTo>
                    <a:pt x="152016" y="193052"/>
                    <a:pt x="156112" y="188956"/>
                    <a:pt x="161171" y="184299"/>
                  </a:cubicBezTo>
                  <a:cubicBezTo>
                    <a:pt x="179721" y="167756"/>
                    <a:pt x="192570" y="155951"/>
                    <a:pt x="199717" y="148965"/>
                  </a:cubicBezTo>
                  <a:cubicBezTo>
                    <a:pt x="206864" y="141978"/>
                    <a:pt x="213048" y="133626"/>
                    <a:pt x="218267" y="123990"/>
                  </a:cubicBezTo>
                  <a:cubicBezTo>
                    <a:pt x="223487" y="114353"/>
                    <a:pt x="226057" y="103111"/>
                    <a:pt x="226057" y="90343"/>
                  </a:cubicBezTo>
                  <a:cubicBezTo>
                    <a:pt x="226057" y="74041"/>
                    <a:pt x="221480" y="59024"/>
                    <a:pt x="212405" y="45131"/>
                  </a:cubicBezTo>
                  <a:cubicBezTo>
                    <a:pt x="203251" y="31158"/>
                    <a:pt x="190322" y="20156"/>
                    <a:pt x="173538" y="12126"/>
                  </a:cubicBezTo>
                  <a:close/>
                </a:path>
              </a:pathLst>
            </a:custGeom>
            <a:grpFill/>
            <a:ln w="8027" cap="flat">
              <a:noFill/>
              <a:prstDash val="solid"/>
              <a:miter/>
            </a:ln>
          </p:spPr>
          <p:txBody>
            <a:bodyPr rtlCol="0" anchor="ctr">
              <a:noAutofit/>
            </a:bodyPr>
            <a:lstStyle/>
            <a:p>
              <a:endParaRPr lang="zh-CN" altLang="en-US"/>
            </a:p>
          </p:txBody>
        </p:sp>
      </p:grpSp>
      <p:grpSp>
        <p:nvGrpSpPr>
          <p:cNvPr id="57" name="图形 33"/>
          <p:cNvGrpSpPr/>
          <p:nvPr/>
        </p:nvGrpSpPr>
        <p:grpSpPr>
          <a:xfrm flipH="1">
            <a:off x="10305418" y="4968933"/>
            <a:ext cx="944013" cy="1181735"/>
            <a:chOff x="-2009943" y="-2751895"/>
            <a:chExt cx="1280643" cy="1603135"/>
          </a:xfrm>
          <a:solidFill>
            <a:schemeClr val="accent2">
              <a:alpha val="15000"/>
            </a:schemeClr>
          </a:solidFill>
        </p:grpSpPr>
        <p:sp>
          <p:nvSpPr>
            <p:cNvPr id="58" name="任意多边形: 形状 57"/>
            <p:cNvSpPr/>
            <p:nvPr/>
          </p:nvSpPr>
          <p:spPr>
            <a:xfrm>
              <a:off x="-2009943" y="-2751895"/>
              <a:ext cx="1280643" cy="1603135"/>
            </a:xfrm>
            <a:custGeom>
              <a:avLst/>
              <a:gdLst>
                <a:gd name="connsiteX0" fmla="*/ 1267291 w 1280643"/>
                <a:gd name="connsiteY0" fmla="*/ 309110 h 1603135"/>
                <a:gd name="connsiteX1" fmla="*/ 1081467 w 1280643"/>
                <a:gd name="connsiteY1" fmla="*/ 64583 h 1603135"/>
                <a:gd name="connsiteX2" fmla="*/ 1064844 w 1280643"/>
                <a:gd name="connsiteY2" fmla="*/ 54866 h 1603135"/>
                <a:gd name="connsiteX3" fmla="*/ 760490 w 1280643"/>
                <a:gd name="connsiteY3" fmla="*/ 13349 h 1603135"/>
                <a:gd name="connsiteX4" fmla="*/ 515963 w 1280643"/>
                <a:gd name="connsiteY4" fmla="*/ 199253 h 1603135"/>
                <a:gd name="connsiteX5" fmla="*/ 54614 w 1280643"/>
                <a:gd name="connsiteY5" fmla="*/ 989931 h 1603135"/>
                <a:gd name="connsiteX6" fmla="*/ 199001 w 1280643"/>
                <a:gd name="connsiteY6" fmla="*/ 1538812 h 1603135"/>
                <a:gd name="connsiteX7" fmla="*/ 215624 w 1280643"/>
                <a:gd name="connsiteY7" fmla="*/ 1548529 h 1603135"/>
                <a:gd name="connsiteX8" fmla="*/ 215624 w 1280643"/>
                <a:gd name="connsiteY8" fmla="*/ 1548529 h 1603135"/>
                <a:gd name="connsiteX9" fmla="*/ 417189 w 1280643"/>
                <a:gd name="connsiteY9" fmla="*/ 1603136 h 1603135"/>
                <a:gd name="connsiteX10" fmla="*/ 764505 w 1280643"/>
                <a:gd name="connsiteY10" fmla="*/ 1404142 h 1603135"/>
                <a:gd name="connsiteX11" fmla="*/ 1225854 w 1280643"/>
                <a:gd name="connsiteY11" fmla="*/ 613464 h 1603135"/>
                <a:gd name="connsiteX12" fmla="*/ 1267291 w 1280643"/>
                <a:gd name="connsiteY12" fmla="*/ 309110 h 1603135"/>
                <a:gd name="connsiteX13" fmla="*/ 715921 w 1280643"/>
                <a:gd name="connsiteY13" fmla="*/ 1375794 h 1603135"/>
                <a:gd name="connsiteX14" fmla="*/ 243892 w 1280643"/>
                <a:gd name="connsiteY14" fmla="*/ 1499945 h 1603135"/>
                <a:gd name="connsiteX15" fmla="*/ 227269 w 1280643"/>
                <a:gd name="connsiteY15" fmla="*/ 1490228 h 1603135"/>
                <a:gd name="connsiteX16" fmla="*/ 103118 w 1280643"/>
                <a:gd name="connsiteY16" fmla="*/ 1018278 h 1603135"/>
                <a:gd name="connsiteX17" fmla="*/ 318173 w 1280643"/>
                <a:gd name="connsiteY17" fmla="*/ 649681 h 1603135"/>
                <a:gd name="connsiteX18" fmla="*/ 930976 w 1280643"/>
                <a:gd name="connsiteY18" fmla="*/ 1007196 h 1603135"/>
                <a:gd name="connsiteX19" fmla="*/ 715921 w 1280643"/>
                <a:gd name="connsiteY19" fmla="*/ 1375794 h 1603135"/>
                <a:gd name="connsiteX20" fmla="*/ 1177270 w 1280643"/>
                <a:gd name="connsiteY20" fmla="*/ 585116 h 1603135"/>
                <a:gd name="connsiteX21" fmla="*/ 959404 w 1280643"/>
                <a:gd name="connsiteY21" fmla="*/ 958532 h 1603135"/>
                <a:gd name="connsiteX22" fmla="*/ 346601 w 1280643"/>
                <a:gd name="connsiteY22" fmla="*/ 601017 h 1603135"/>
                <a:gd name="connsiteX23" fmla="*/ 564467 w 1280643"/>
                <a:gd name="connsiteY23" fmla="*/ 227601 h 1603135"/>
                <a:gd name="connsiteX24" fmla="*/ 774784 w 1280643"/>
                <a:gd name="connsiteY24" fmla="*/ 67795 h 1603135"/>
                <a:gd name="connsiteX25" fmla="*/ 1036497 w 1280643"/>
                <a:gd name="connsiteY25" fmla="*/ 103450 h 1603135"/>
                <a:gd name="connsiteX26" fmla="*/ 1053120 w 1280643"/>
                <a:gd name="connsiteY26" fmla="*/ 113167 h 1603135"/>
                <a:gd name="connsiteX27" fmla="*/ 1212925 w 1280643"/>
                <a:gd name="connsiteY27" fmla="*/ 323404 h 1603135"/>
                <a:gd name="connsiteX28" fmla="*/ 1177270 w 1280643"/>
                <a:gd name="connsiteY28" fmla="*/ 585116 h 1603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80643" h="1603135">
                  <a:moveTo>
                    <a:pt x="1267291" y="309110"/>
                  </a:moveTo>
                  <a:cubicBezTo>
                    <a:pt x="1239988" y="205437"/>
                    <a:pt x="1173978" y="118628"/>
                    <a:pt x="1081467" y="64583"/>
                  </a:cubicBezTo>
                  <a:lnTo>
                    <a:pt x="1064844" y="54866"/>
                  </a:lnTo>
                  <a:cubicBezTo>
                    <a:pt x="972253" y="821"/>
                    <a:pt x="864163" y="-13874"/>
                    <a:pt x="760490" y="13349"/>
                  </a:cubicBezTo>
                  <a:cubicBezTo>
                    <a:pt x="656817" y="40652"/>
                    <a:pt x="570008" y="106663"/>
                    <a:pt x="515963" y="199253"/>
                  </a:cubicBezTo>
                  <a:lnTo>
                    <a:pt x="54614" y="989931"/>
                  </a:lnTo>
                  <a:cubicBezTo>
                    <a:pt x="-56929" y="1181056"/>
                    <a:pt x="7877" y="1427269"/>
                    <a:pt x="199001" y="1538812"/>
                  </a:cubicBezTo>
                  <a:lnTo>
                    <a:pt x="215624" y="1548529"/>
                  </a:lnTo>
                  <a:lnTo>
                    <a:pt x="215624" y="1548529"/>
                  </a:lnTo>
                  <a:cubicBezTo>
                    <a:pt x="279065" y="1585549"/>
                    <a:pt x="348528" y="1603136"/>
                    <a:pt x="417189" y="1603136"/>
                  </a:cubicBezTo>
                  <a:cubicBezTo>
                    <a:pt x="555312" y="1603136"/>
                    <a:pt x="689983" y="1531826"/>
                    <a:pt x="764505" y="1404142"/>
                  </a:cubicBezTo>
                  <a:lnTo>
                    <a:pt x="1225854" y="613464"/>
                  </a:lnTo>
                  <a:cubicBezTo>
                    <a:pt x="1279819" y="520873"/>
                    <a:pt x="1294515" y="412783"/>
                    <a:pt x="1267291" y="309110"/>
                  </a:cubicBezTo>
                  <a:close/>
                  <a:moveTo>
                    <a:pt x="715921" y="1375794"/>
                  </a:moveTo>
                  <a:cubicBezTo>
                    <a:pt x="620038" y="1540177"/>
                    <a:pt x="408275" y="1595828"/>
                    <a:pt x="243892" y="1499945"/>
                  </a:cubicBezTo>
                  <a:lnTo>
                    <a:pt x="227269" y="1490228"/>
                  </a:lnTo>
                  <a:cubicBezTo>
                    <a:pt x="62885" y="1394344"/>
                    <a:pt x="7234" y="1182582"/>
                    <a:pt x="103118" y="1018278"/>
                  </a:cubicBezTo>
                  <a:lnTo>
                    <a:pt x="318173" y="649681"/>
                  </a:lnTo>
                  <a:lnTo>
                    <a:pt x="930976" y="1007196"/>
                  </a:lnTo>
                  <a:lnTo>
                    <a:pt x="715921" y="1375794"/>
                  </a:lnTo>
                  <a:close/>
                  <a:moveTo>
                    <a:pt x="1177270" y="585116"/>
                  </a:moveTo>
                  <a:lnTo>
                    <a:pt x="959404" y="958532"/>
                  </a:lnTo>
                  <a:lnTo>
                    <a:pt x="346601" y="601017"/>
                  </a:lnTo>
                  <a:lnTo>
                    <a:pt x="564467" y="227601"/>
                  </a:lnTo>
                  <a:cubicBezTo>
                    <a:pt x="610963" y="148019"/>
                    <a:pt x="685566" y="91244"/>
                    <a:pt x="774784" y="67795"/>
                  </a:cubicBezTo>
                  <a:cubicBezTo>
                    <a:pt x="863922" y="44346"/>
                    <a:pt x="956915" y="57035"/>
                    <a:pt x="1036497" y="103450"/>
                  </a:cubicBezTo>
                  <a:lnTo>
                    <a:pt x="1053120" y="113167"/>
                  </a:lnTo>
                  <a:cubicBezTo>
                    <a:pt x="1132701" y="159583"/>
                    <a:pt x="1189477" y="234266"/>
                    <a:pt x="1212925" y="323404"/>
                  </a:cubicBezTo>
                  <a:cubicBezTo>
                    <a:pt x="1236374" y="412622"/>
                    <a:pt x="1223686" y="505535"/>
                    <a:pt x="1177270" y="585116"/>
                  </a:cubicBezTo>
                  <a:close/>
                </a:path>
              </a:pathLst>
            </a:custGeom>
            <a:grpFill/>
            <a:ln w="8027" cap="flat">
              <a:noFill/>
              <a:prstDash val="solid"/>
              <a:miter/>
            </a:ln>
          </p:spPr>
          <p:txBody>
            <a:bodyPr rtlCol="0" anchor="ctr">
              <a:noAutofit/>
            </a:bodyPr>
            <a:lstStyle/>
            <a:p>
              <a:endParaRPr lang="zh-CN" altLang="en-US"/>
            </a:p>
          </p:txBody>
        </p:sp>
        <p:sp>
          <p:nvSpPr>
            <p:cNvPr id="59" name="任意多边形: 形状 58"/>
            <p:cNvSpPr/>
            <p:nvPr/>
          </p:nvSpPr>
          <p:spPr>
            <a:xfrm>
              <a:off x="-1392234" y="-2631785"/>
              <a:ext cx="395820" cy="164426"/>
            </a:xfrm>
            <a:custGeom>
              <a:avLst/>
              <a:gdLst>
                <a:gd name="connsiteX0" fmla="*/ 175224 w 395820"/>
                <a:gd name="connsiteY0" fmla="*/ 7833 h 164426"/>
                <a:gd name="connsiteX1" fmla="*/ 0 w 395820"/>
                <a:gd name="connsiteY1" fmla="*/ 136080 h 164426"/>
                <a:gd name="connsiteX2" fmla="*/ 48584 w 395820"/>
                <a:gd name="connsiteY2" fmla="*/ 164427 h 164426"/>
                <a:gd name="connsiteX3" fmla="*/ 188153 w 395820"/>
                <a:gd name="connsiteY3" fmla="*/ 62601 h 164426"/>
                <a:gd name="connsiteX4" fmla="*/ 367473 w 395820"/>
                <a:gd name="connsiteY4" fmla="*/ 90467 h 164426"/>
                <a:gd name="connsiteX5" fmla="*/ 395821 w 395820"/>
                <a:gd name="connsiteY5" fmla="*/ 41882 h 164426"/>
                <a:gd name="connsiteX6" fmla="*/ 175224 w 395820"/>
                <a:gd name="connsiteY6" fmla="*/ 7833 h 164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5820" h="164426">
                  <a:moveTo>
                    <a:pt x="175224" y="7833"/>
                  </a:moveTo>
                  <a:cubicBezTo>
                    <a:pt x="100140" y="25500"/>
                    <a:pt x="37904" y="71033"/>
                    <a:pt x="0" y="136080"/>
                  </a:cubicBezTo>
                  <a:lnTo>
                    <a:pt x="48584" y="164427"/>
                  </a:lnTo>
                  <a:cubicBezTo>
                    <a:pt x="78698" y="112871"/>
                    <a:pt x="128246" y="76734"/>
                    <a:pt x="188153" y="62601"/>
                  </a:cubicBezTo>
                  <a:cubicBezTo>
                    <a:pt x="248623" y="48387"/>
                    <a:pt x="312304" y="58264"/>
                    <a:pt x="367473" y="90467"/>
                  </a:cubicBezTo>
                  <a:lnTo>
                    <a:pt x="395821" y="41882"/>
                  </a:lnTo>
                  <a:cubicBezTo>
                    <a:pt x="328044" y="2372"/>
                    <a:pt x="249747" y="-9673"/>
                    <a:pt x="175224" y="7833"/>
                  </a:cubicBezTo>
                  <a:close/>
                </a:path>
              </a:pathLst>
            </a:custGeom>
            <a:grpFill/>
            <a:ln w="8027" cap="flat">
              <a:noFill/>
              <a:prstDash val="solid"/>
              <a:miter/>
            </a:ln>
          </p:spPr>
          <p:txBody>
            <a:bodyPr rtlCol="0" anchor="ctr">
              <a:noAutofit/>
            </a:bodyPr>
            <a:lstStyle/>
            <a:p>
              <a:endParaRPr lang="zh-CN" altLang="en-US"/>
            </a:p>
          </p:txBody>
        </p:sp>
        <p:sp>
          <p:nvSpPr>
            <p:cNvPr id="60" name="任意多边形: 形状 59"/>
            <p:cNvSpPr/>
            <p:nvPr/>
          </p:nvSpPr>
          <p:spPr>
            <a:xfrm>
              <a:off x="-1743004" y="-1432956"/>
              <a:ext cx="395740" cy="164463"/>
            </a:xfrm>
            <a:custGeom>
              <a:avLst/>
              <a:gdLst>
                <a:gd name="connsiteX0" fmla="*/ 207667 w 395740"/>
                <a:gd name="connsiteY0" fmla="*/ 101826 h 164463"/>
                <a:gd name="connsiteX1" fmla="*/ 28347 w 395740"/>
                <a:gd name="connsiteY1" fmla="*/ 73961 h 164463"/>
                <a:gd name="connsiteX2" fmla="*/ 0 w 395740"/>
                <a:gd name="connsiteY2" fmla="*/ 122545 h 164463"/>
                <a:gd name="connsiteX3" fmla="*/ 152980 w 395740"/>
                <a:gd name="connsiteY3" fmla="*/ 164464 h 164463"/>
                <a:gd name="connsiteX4" fmla="*/ 220516 w 395740"/>
                <a:gd name="connsiteY4" fmla="*/ 156594 h 164463"/>
                <a:gd name="connsiteX5" fmla="*/ 395740 w 395740"/>
                <a:gd name="connsiteY5" fmla="*/ 28348 h 164463"/>
                <a:gd name="connsiteX6" fmla="*/ 347156 w 395740"/>
                <a:gd name="connsiteY6" fmla="*/ 0 h 164463"/>
                <a:gd name="connsiteX7" fmla="*/ 207667 w 395740"/>
                <a:gd name="connsiteY7" fmla="*/ 101826 h 164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5740" h="164463">
                  <a:moveTo>
                    <a:pt x="207667" y="101826"/>
                  </a:moveTo>
                  <a:cubicBezTo>
                    <a:pt x="147198" y="116040"/>
                    <a:pt x="83517" y="106163"/>
                    <a:pt x="28347" y="73961"/>
                  </a:cubicBezTo>
                  <a:lnTo>
                    <a:pt x="0" y="122545"/>
                  </a:lnTo>
                  <a:cubicBezTo>
                    <a:pt x="47460" y="150250"/>
                    <a:pt x="100059" y="164464"/>
                    <a:pt x="152980" y="164464"/>
                  </a:cubicBezTo>
                  <a:cubicBezTo>
                    <a:pt x="175546" y="164464"/>
                    <a:pt x="198191" y="161894"/>
                    <a:pt x="220516" y="156594"/>
                  </a:cubicBezTo>
                  <a:cubicBezTo>
                    <a:pt x="295601" y="138927"/>
                    <a:pt x="357837" y="93394"/>
                    <a:pt x="395740" y="28348"/>
                  </a:cubicBezTo>
                  <a:lnTo>
                    <a:pt x="347156" y="0"/>
                  </a:lnTo>
                  <a:cubicBezTo>
                    <a:pt x="317122" y="51556"/>
                    <a:pt x="267574" y="87693"/>
                    <a:pt x="207667" y="101826"/>
                  </a:cubicBezTo>
                  <a:close/>
                </a:path>
              </a:pathLst>
            </a:custGeom>
            <a:grpFill/>
            <a:ln w="8027" cap="flat">
              <a:noFill/>
              <a:prstDash val="solid"/>
              <a:miter/>
            </a:ln>
          </p:spPr>
          <p:txBody>
            <a:bodyPr rtlCol="0" anchor="ctr">
              <a:noAutofit/>
            </a:bodyPr>
            <a:lstStyle/>
            <a:p>
              <a:endParaRPr lang="zh-CN" altLang="en-US"/>
            </a:p>
          </p:txBody>
        </p:sp>
      </p:grpSp>
      <p:grpSp>
        <p:nvGrpSpPr>
          <p:cNvPr id="61" name="图形 33"/>
          <p:cNvGrpSpPr/>
          <p:nvPr/>
        </p:nvGrpSpPr>
        <p:grpSpPr>
          <a:xfrm>
            <a:off x="6579870" y="4996901"/>
            <a:ext cx="787175" cy="1121300"/>
            <a:chOff x="3519988" y="-2743525"/>
            <a:chExt cx="1116231" cy="1590028"/>
          </a:xfrm>
          <a:solidFill>
            <a:schemeClr val="accent2">
              <a:alpha val="15000"/>
            </a:schemeClr>
          </a:solidFill>
        </p:grpSpPr>
        <p:sp>
          <p:nvSpPr>
            <p:cNvPr id="62" name="任意多边形: 形状 61"/>
            <p:cNvSpPr/>
            <p:nvPr/>
          </p:nvSpPr>
          <p:spPr>
            <a:xfrm>
              <a:off x="3711755" y="-2323337"/>
              <a:ext cx="716799" cy="345193"/>
            </a:xfrm>
            <a:custGeom>
              <a:avLst/>
              <a:gdLst>
                <a:gd name="connsiteX0" fmla="*/ 28107 w 716799"/>
                <a:gd name="connsiteY0" fmla="*/ 222247 h 345193"/>
                <a:gd name="connsiteX1" fmla="*/ 220998 w 716799"/>
                <a:gd name="connsiteY1" fmla="*/ 222247 h 345193"/>
                <a:gd name="connsiteX2" fmla="*/ 253280 w 716799"/>
                <a:gd name="connsiteY2" fmla="*/ 200084 h 345193"/>
                <a:gd name="connsiteX3" fmla="*/ 264443 w 716799"/>
                <a:gd name="connsiteY3" fmla="*/ 175751 h 345193"/>
                <a:gd name="connsiteX4" fmla="*/ 298652 w 716799"/>
                <a:gd name="connsiteY4" fmla="*/ 244893 h 345193"/>
                <a:gd name="connsiteX5" fmla="*/ 327883 w 716799"/>
                <a:gd name="connsiteY5" fmla="*/ 262159 h 345193"/>
                <a:gd name="connsiteX6" fmla="*/ 354223 w 716799"/>
                <a:gd name="connsiteY6" fmla="*/ 240718 h 345193"/>
                <a:gd name="connsiteX7" fmla="*/ 388352 w 716799"/>
                <a:gd name="connsiteY7" fmla="*/ 135840 h 345193"/>
                <a:gd name="connsiteX8" fmla="*/ 425614 w 716799"/>
                <a:gd name="connsiteY8" fmla="*/ 320620 h 345193"/>
                <a:gd name="connsiteX9" fmla="*/ 452194 w 716799"/>
                <a:gd name="connsiteY9" fmla="*/ 345114 h 345193"/>
                <a:gd name="connsiteX10" fmla="*/ 454202 w 716799"/>
                <a:gd name="connsiteY10" fmla="*/ 345194 h 345193"/>
                <a:gd name="connsiteX11" fmla="*/ 482148 w 716799"/>
                <a:gd name="connsiteY11" fmla="*/ 324154 h 345193"/>
                <a:gd name="connsiteX12" fmla="*/ 522862 w 716799"/>
                <a:gd name="connsiteY12" fmla="*/ 213334 h 345193"/>
                <a:gd name="connsiteX13" fmla="*/ 688450 w 716799"/>
                <a:gd name="connsiteY13" fmla="*/ 214137 h 345193"/>
                <a:gd name="connsiteX14" fmla="*/ 688691 w 716799"/>
                <a:gd name="connsiteY14" fmla="*/ 214137 h 345193"/>
                <a:gd name="connsiteX15" fmla="*/ 716798 w 716799"/>
                <a:gd name="connsiteY15" fmla="*/ 186432 h 345193"/>
                <a:gd name="connsiteX16" fmla="*/ 688932 w 716799"/>
                <a:gd name="connsiteY16" fmla="*/ 159690 h 345193"/>
                <a:gd name="connsiteX17" fmla="*/ 508247 w 716799"/>
                <a:gd name="connsiteY17" fmla="*/ 157924 h 345193"/>
                <a:gd name="connsiteX18" fmla="*/ 508086 w 716799"/>
                <a:gd name="connsiteY18" fmla="*/ 157924 h 345193"/>
                <a:gd name="connsiteX19" fmla="*/ 475242 w 716799"/>
                <a:gd name="connsiteY19" fmla="*/ 180650 h 345193"/>
                <a:gd name="connsiteX20" fmla="*/ 461992 w 716799"/>
                <a:gd name="connsiteY20" fmla="*/ 217108 h 345193"/>
                <a:gd name="connsiteX21" fmla="*/ 423205 w 716799"/>
                <a:gd name="connsiteY21" fmla="*/ 24618 h 345193"/>
                <a:gd name="connsiteX22" fmla="*/ 396142 w 716799"/>
                <a:gd name="connsiteY22" fmla="*/ 45 h 345193"/>
                <a:gd name="connsiteX23" fmla="*/ 366510 w 716799"/>
                <a:gd name="connsiteY23" fmla="*/ 21085 h 345193"/>
                <a:gd name="connsiteX24" fmla="*/ 320656 w 716799"/>
                <a:gd name="connsiteY24" fmla="*/ 161939 h 345193"/>
                <a:gd name="connsiteX25" fmla="*/ 291104 w 716799"/>
                <a:gd name="connsiteY25" fmla="*/ 102674 h 345193"/>
                <a:gd name="connsiteX26" fmla="*/ 263961 w 716799"/>
                <a:gd name="connsiteY26" fmla="*/ 85650 h 345193"/>
                <a:gd name="connsiteX27" fmla="*/ 263640 w 716799"/>
                <a:gd name="connsiteY27" fmla="*/ 85650 h 345193"/>
                <a:gd name="connsiteX28" fmla="*/ 236336 w 716799"/>
                <a:gd name="connsiteY28" fmla="*/ 104281 h 345193"/>
                <a:gd name="connsiteX29" fmla="*/ 207587 w 716799"/>
                <a:gd name="connsiteY29" fmla="*/ 165954 h 345193"/>
                <a:gd name="connsiteX30" fmla="*/ 28107 w 716799"/>
                <a:gd name="connsiteY30" fmla="*/ 165954 h 345193"/>
                <a:gd name="connsiteX31" fmla="*/ 0 w 716799"/>
                <a:gd name="connsiteY31" fmla="*/ 194061 h 345193"/>
                <a:gd name="connsiteX32" fmla="*/ 28107 w 716799"/>
                <a:gd name="connsiteY32" fmla="*/ 222247 h 345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716799" h="345193">
                  <a:moveTo>
                    <a:pt x="28107" y="222247"/>
                  </a:moveTo>
                  <a:lnTo>
                    <a:pt x="220998" y="222247"/>
                  </a:lnTo>
                  <a:cubicBezTo>
                    <a:pt x="236336" y="222247"/>
                    <a:pt x="248221" y="210764"/>
                    <a:pt x="253280" y="200084"/>
                  </a:cubicBezTo>
                  <a:lnTo>
                    <a:pt x="264443" y="175751"/>
                  </a:lnTo>
                  <a:lnTo>
                    <a:pt x="298652" y="244893"/>
                  </a:lnTo>
                  <a:cubicBezTo>
                    <a:pt x="304274" y="256297"/>
                    <a:pt x="315838" y="262962"/>
                    <a:pt x="327883" y="262159"/>
                  </a:cubicBezTo>
                  <a:cubicBezTo>
                    <a:pt x="340009" y="261276"/>
                    <a:pt x="350368" y="252763"/>
                    <a:pt x="354223" y="240718"/>
                  </a:cubicBezTo>
                  <a:lnTo>
                    <a:pt x="388352" y="135840"/>
                  </a:lnTo>
                  <a:lnTo>
                    <a:pt x="425614" y="320620"/>
                  </a:lnTo>
                  <a:cubicBezTo>
                    <a:pt x="428826" y="336360"/>
                    <a:pt x="441273" y="344230"/>
                    <a:pt x="452194" y="345114"/>
                  </a:cubicBezTo>
                  <a:cubicBezTo>
                    <a:pt x="452837" y="345114"/>
                    <a:pt x="453559" y="345194"/>
                    <a:pt x="454202" y="345194"/>
                  </a:cubicBezTo>
                  <a:cubicBezTo>
                    <a:pt x="464722" y="345114"/>
                    <a:pt x="476928" y="338287"/>
                    <a:pt x="482148" y="324154"/>
                  </a:cubicBezTo>
                  <a:lnTo>
                    <a:pt x="522862" y="213334"/>
                  </a:lnTo>
                  <a:lnTo>
                    <a:pt x="688450" y="214137"/>
                  </a:lnTo>
                  <a:lnTo>
                    <a:pt x="688691" y="214137"/>
                  </a:lnTo>
                  <a:cubicBezTo>
                    <a:pt x="704109" y="214137"/>
                    <a:pt x="716637" y="201931"/>
                    <a:pt x="716798" y="186432"/>
                  </a:cubicBezTo>
                  <a:cubicBezTo>
                    <a:pt x="716958" y="170933"/>
                    <a:pt x="704431" y="159851"/>
                    <a:pt x="688932" y="159690"/>
                  </a:cubicBezTo>
                  <a:lnTo>
                    <a:pt x="508247" y="157924"/>
                  </a:lnTo>
                  <a:cubicBezTo>
                    <a:pt x="508167" y="157924"/>
                    <a:pt x="508167" y="157924"/>
                    <a:pt x="508086" y="157924"/>
                  </a:cubicBezTo>
                  <a:cubicBezTo>
                    <a:pt x="493712" y="157924"/>
                    <a:pt x="480221" y="167159"/>
                    <a:pt x="475242" y="180650"/>
                  </a:cubicBezTo>
                  <a:lnTo>
                    <a:pt x="461992" y="217108"/>
                  </a:lnTo>
                  <a:lnTo>
                    <a:pt x="423205" y="24618"/>
                  </a:lnTo>
                  <a:cubicBezTo>
                    <a:pt x="419912" y="8557"/>
                    <a:pt x="407304" y="688"/>
                    <a:pt x="396142" y="45"/>
                  </a:cubicBezTo>
                  <a:cubicBezTo>
                    <a:pt x="384819" y="-597"/>
                    <a:pt x="371569" y="5586"/>
                    <a:pt x="366510" y="21085"/>
                  </a:cubicBezTo>
                  <a:lnTo>
                    <a:pt x="320656" y="161939"/>
                  </a:lnTo>
                  <a:lnTo>
                    <a:pt x="291104" y="102674"/>
                  </a:lnTo>
                  <a:cubicBezTo>
                    <a:pt x="285804" y="91913"/>
                    <a:pt x="275444" y="85650"/>
                    <a:pt x="263961" y="85650"/>
                  </a:cubicBezTo>
                  <a:lnTo>
                    <a:pt x="263640" y="85650"/>
                  </a:lnTo>
                  <a:cubicBezTo>
                    <a:pt x="251995" y="85650"/>
                    <a:pt x="241556" y="93199"/>
                    <a:pt x="236336" y="104281"/>
                  </a:cubicBezTo>
                  <a:lnTo>
                    <a:pt x="207587" y="165954"/>
                  </a:lnTo>
                  <a:lnTo>
                    <a:pt x="28107" y="165954"/>
                  </a:lnTo>
                  <a:cubicBezTo>
                    <a:pt x="12608" y="165954"/>
                    <a:pt x="0" y="178562"/>
                    <a:pt x="0" y="194061"/>
                  </a:cubicBezTo>
                  <a:cubicBezTo>
                    <a:pt x="0" y="209560"/>
                    <a:pt x="12608" y="222247"/>
                    <a:pt x="28107" y="222247"/>
                  </a:cubicBezTo>
                  <a:close/>
                </a:path>
              </a:pathLst>
            </a:custGeom>
            <a:grpFill/>
            <a:ln w="8027" cap="flat">
              <a:noFill/>
              <a:prstDash val="solid"/>
              <a:miter/>
            </a:ln>
          </p:spPr>
          <p:txBody>
            <a:bodyPr rtlCol="0" anchor="ctr">
              <a:noAutofit/>
            </a:bodyPr>
            <a:lstStyle/>
            <a:p>
              <a:endParaRPr lang="zh-CN" altLang="en-US"/>
            </a:p>
          </p:txBody>
        </p:sp>
        <p:sp>
          <p:nvSpPr>
            <p:cNvPr id="63" name="任意多边形: 形状 62"/>
            <p:cNvSpPr/>
            <p:nvPr/>
          </p:nvSpPr>
          <p:spPr>
            <a:xfrm>
              <a:off x="3707740" y="-1900328"/>
              <a:ext cx="722740" cy="64243"/>
            </a:xfrm>
            <a:custGeom>
              <a:avLst/>
              <a:gdLst>
                <a:gd name="connsiteX0" fmla="*/ 690618 w 722740"/>
                <a:gd name="connsiteY0" fmla="*/ 0 h 64243"/>
                <a:gd name="connsiteX1" fmla="*/ 32122 w 722740"/>
                <a:gd name="connsiteY1" fmla="*/ 0 h 64243"/>
                <a:gd name="connsiteX2" fmla="*/ 0 w 722740"/>
                <a:gd name="connsiteY2" fmla="*/ 32122 h 64243"/>
                <a:gd name="connsiteX3" fmla="*/ 32122 w 722740"/>
                <a:gd name="connsiteY3" fmla="*/ 64244 h 64243"/>
                <a:gd name="connsiteX4" fmla="*/ 690618 w 722740"/>
                <a:gd name="connsiteY4" fmla="*/ 64244 h 64243"/>
                <a:gd name="connsiteX5" fmla="*/ 722740 w 722740"/>
                <a:gd name="connsiteY5" fmla="*/ 32122 h 64243"/>
                <a:gd name="connsiteX6" fmla="*/ 690618 w 722740"/>
                <a:gd name="connsiteY6" fmla="*/ 0 h 64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2740" h="64243">
                  <a:moveTo>
                    <a:pt x="690618" y="0"/>
                  </a:moveTo>
                  <a:lnTo>
                    <a:pt x="32122" y="0"/>
                  </a:lnTo>
                  <a:cubicBezTo>
                    <a:pt x="14374" y="0"/>
                    <a:pt x="0" y="14375"/>
                    <a:pt x="0" y="32122"/>
                  </a:cubicBezTo>
                  <a:cubicBezTo>
                    <a:pt x="0" y="49869"/>
                    <a:pt x="14374" y="64244"/>
                    <a:pt x="32122" y="64244"/>
                  </a:cubicBezTo>
                  <a:lnTo>
                    <a:pt x="690618" y="64244"/>
                  </a:lnTo>
                  <a:cubicBezTo>
                    <a:pt x="708366" y="64244"/>
                    <a:pt x="722740" y="49869"/>
                    <a:pt x="722740" y="32122"/>
                  </a:cubicBezTo>
                  <a:cubicBezTo>
                    <a:pt x="722740" y="14375"/>
                    <a:pt x="708366" y="0"/>
                    <a:pt x="690618" y="0"/>
                  </a:cubicBezTo>
                  <a:close/>
                </a:path>
              </a:pathLst>
            </a:custGeom>
            <a:grpFill/>
            <a:ln w="8027" cap="flat">
              <a:noFill/>
              <a:prstDash val="solid"/>
              <a:miter/>
            </a:ln>
          </p:spPr>
          <p:txBody>
            <a:bodyPr rtlCol="0" anchor="ctr">
              <a:noAutofit/>
            </a:bodyPr>
            <a:lstStyle/>
            <a:p>
              <a:endParaRPr lang="zh-CN" altLang="en-US"/>
            </a:p>
          </p:txBody>
        </p:sp>
        <p:sp>
          <p:nvSpPr>
            <p:cNvPr id="64" name="任意多边形: 形状 63"/>
            <p:cNvSpPr/>
            <p:nvPr/>
          </p:nvSpPr>
          <p:spPr>
            <a:xfrm>
              <a:off x="3707740" y="-1731689"/>
              <a:ext cx="722740" cy="64243"/>
            </a:xfrm>
            <a:custGeom>
              <a:avLst/>
              <a:gdLst>
                <a:gd name="connsiteX0" fmla="*/ 690618 w 722740"/>
                <a:gd name="connsiteY0" fmla="*/ 0 h 64243"/>
                <a:gd name="connsiteX1" fmla="*/ 32122 w 722740"/>
                <a:gd name="connsiteY1" fmla="*/ 0 h 64243"/>
                <a:gd name="connsiteX2" fmla="*/ 0 w 722740"/>
                <a:gd name="connsiteY2" fmla="*/ 32122 h 64243"/>
                <a:gd name="connsiteX3" fmla="*/ 32122 w 722740"/>
                <a:gd name="connsiteY3" fmla="*/ 64244 h 64243"/>
                <a:gd name="connsiteX4" fmla="*/ 690618 w 722740"/>
                <a:gd name="connsiteY4" fmla="*/ 64244 h 64243"/>
                <a:gd name="connsiteX5" fmla="*/ 722740 w 722740"/>
                <a:gd name="connsiteY5" fmla="*/ 32122 h 64243"/>
                <a:gd name="connsiteX6" fmla="*/ 690618 w 722740"/>
                <a:gd name="connsiteY6" fmla="*/ 0 h 64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2740" h="64243">
                  <a:moveTo>
                    <a:pt x="690618" y="0"/>
                  </a:moveTo>
                  <a:lnTo>
                    <a:pt x="32122" y="0"/>
                  </a:lnTo>
                  <a:cubicBezTo>
                    <a:pt x="14374" y="0"/>
                    <a:pt x="0" y="14375"/>
                    <a:pt x="0" y="32122"/>
                  </a:cubicBezTo>
                  <a:cubicBezTo>
                    <a:pt x="0" y="49869"/>
                    <a:pt x="14374" y="64244"/>
                    <a:pt x="32122" y="64244"/>
                  </a:cubicBezTo>
                  <a:lnTo>
                    <a:pt x="690618" y="64244"/>
                  </a:lnTo>
                  <a:cubicBezTo>
                    <a:pt x="708366" y="64244"/>
                    <a:pt x="722740" y="49869"/>
                    <a:pt x="722740" y="32122"/>
                  </a:cubicBezTo>
                  <a:cubicBezTo>
                    <a:pt x="722740" y="14375"/>
                    <a:pt x="708366" y="0"/>
                    <a:pt x="690618" y="0"/>
                  </a:cubicBezTo>
                  <a:close/>
                </a:path>
              </a:pathLst>
            </a:custGeom>
            <a:grpFill/>
            <a:ln w="8027" cap="flat">
              <a:noFill/>
              <a:prstDash val="solid"/>
              <a:miter/>
            </a:ln>
          </p:spPr>
          <p:txBody>
            <a:bodyPr rtlCol="0" anchor="ctr">
              <a:noAutofit/>
            </a:bodyPr>
            <a:lstStyle/>
            <a:p>
              <a:endParaRPr lang="zh-CN" altLang="en-US"/>
            </a:p>
          </p:txBody>
        </p:sp>
        <p:sp>
          <p:nvSpPr>
            <p:cNvPr id="65" name="任意多边形: 形状 64"/>
            <p:cNvSpPr/>
            <p:nvPr/>
          </p:nvSpPr>
          <p:spPr>
            <a:xfrm>
              <a:off x="3707740" y="-1563050"/>
              <a:ext cx="722740" cy="64243"/>
            </a:xfrm>
            <a:custGeom>
              <a:avLst/>
              <a:gdLst>
                <a:gd name="connsiteX0" fmla="*/ 690618 w 722740"/>
                <a:gd name="connsiteY0" fmla="*/ 0 h 64243"/>
                <a:gd name="connsiteX1" fmla="*/ 32122 w 722740"/>
                <a:gd name="connsiteY1" fmla="*/ 0 h 64243"/>
                <a:gd name="connsiteX2" fmla="*/ 0 w 722740"/>
                <a:gd name="connsiteY2" fmla="*/ 32122 h 64243"/>
                <a:gd name="connsiteX3" fmla="*/ 32122 w 722740"/>
                <a:gd name="connsiteY3" fmla="*/ 64244 h 64243"/>
                <a:gd name="connsiteX4" fmla="*/ 690618 w 722740"/>
                <a:gd name="connsiteY4" fmla="*/ 64244 h 64243"/>
                <a:gd name="connsiteX5" fmla="*/ 722740 w 722740"/>
                <a:gd name="connsiteY5" fmla="*/ 32122 h 64243"/>
                <a:gd name="connsiteX6" fmla="*/ 690618 w 722740"/>
                <a:gd name="connsiteY6" fmla="*/ 0 h 64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2740" h="64243">
                  <a:moveTo>
                    <a:pt x="690618" y="0"/>
                  </a:moveTo>
                  <a:lnTo>
                    <a:pt x="32122" y="0"/>
                  </a:lnTo>
                  <a:cubicBezTo>
                    <a:pt x="14374" y="0"/>
                    <a:pt x="0" y="14375"/>
                    <a:pt x="0" y="32122"/>
                  </a:cubicBezTo>
                  <a:cubicBezTo>
                    <a:pt x="0" y="49869"/>
                    <a:pt x="14374" y="64244"/>
                    <a:pt x="32122" y="64244"/>
                  </a:cubicBezTo>
                  <a:lnTo>
                    <a:pt x="690618" y="64244"/>
                  </a:lnTo>
                  <a:cubicBezTo>
                    <a:pt x="708366" y="64244"/>
                    <a:pt x="722740" y="49869"/>
                    <a:pt x="722740" y="32122"/>
                  </a:cubicBezTo>
                  <a:cubicBezTo>
                    <a:pt x="722740" y="14375"/>
                    <a:pt x="708366" y="0"/>
                    <a:pt x="690618" y="0"/>
                  </a:cubicBezTo>
                  <a:close/>
                </a:path>
              </a:pathLst>
            </a:custGeom>
            <a:grpFill/>
            <a:ln w="8027" cap="flat">
              <a:noFill/>
              <a:prstDash val="solid"/>
              <a:miter/>
            </a:ln>
          </p:spPr>
          <p:txBody>
            <a:bodyPr rtlCol="0" anchor="ctr">
              <a:noAutofit/>
            </a:bodyPr>
            <a:lstStyle/>
            <a:p>
              <a:endParaRPr lang="zh-CN" altLang="en-US"/>
            </a:p>
          </p:txBody>
        </p:sp>
        <p:sp>
          <p:nvSpPr>
            <p:cNvPr id="66" name="任意多边形: 形状 65"/>
            <p:cNvSpPr/>
            <p:nvPr/>
          </p:nvSpPr>
          <p:spPr>
            <a:xfrm>
              <a:off x="3707740" y="-1386380"/>
              <a:ext cx="722740" cy="64243"/>
            </a:xfrm>
            <a:custGeom>
              <a:avLst/>
              <a:gdLst>
                <a:gd name="connsiteX0" fmla="*/ 690618 w 722740"/>
                <a:gd name="connsiteY0" fmla="*/ 0 h 64243"/>
                <a:gd name="connsiteX1" fmla="*/ 32122 w 722740"/>
                <a:gd name="connsiteY1" fmla="*/ 0 h 64243"/>
                <a:gd name="connsiteX2" fmla="*/ 0 w 722740"/>
                <a:gd name="connsiteY2" fmla="*/ 32122 h 64243"/>
                <a:gd name="connsiteX3" fmla="*/ 32122 w 722740"/>
                <a:gd name="connsiteY3" fmla="*/ 64244 h 64243"/>
                <a:gd name="connsiteX4" fmla="*/ 690618 w 722740"/>
                <a:gd name="connsiteY4" fmla="*/ 64244 h 64243"/>
                <a:gd name="connsiteX5" fmla="*/ 722740 w 722740"/>
                <a:gd name="connsiteY5" fmla="*/ 32122 h 64243"/>
                <a:gd name="connsiteX6" fmla="*/ 690618 w 722740"/>
                <a:gd name="connsiteY6" fmla="*/ 0 h 64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2740" h="64243">
                  <a:moveTo>
                    <a:pt x="690618" y="0"/>
                  </a:moveTo>
                  <a:lnTo>
                    <a:pt x="32122" y="0"/>
                  </a:lnTo>
                  <a:cubicBezTo>
                    <a:pt x="14374" y="0"/>
                    <a:pt x="0" y="14375"/>
                    <a:pt x="0" y="32122"/>
                  </a:cubicBezTo>
                  <a:cubicBezTo>
                    <a:pt x="0" y="49869"/>
                    <a:pt x="14374" y="64244"/>
                    <a:pt x="32122" y="64244"/>
                  </a:cubicBezTo>
                  <a:lnTo>
                    <a:pt x="690618" y="64244"/>
                  </a:lnTo>
                  <a:cubicBezTo>
                    <a:pt x="708366" y="64244"/>
                    <a:pt x="722740" y="49869"/>
                    <a:pt x="722740" y="32122"/>
                  </a:cubicBezTo>
                  <a:cubicBezTo>
                    <a:pt x="722740" y="14375"/>
                    <a:pt x="708366" y="0"/>
                    <a:pt x="690618" y="0"/>
                  </a:cubicBezTo>
                  <a:close/>
                </a:path>
              </a:pathLst>
            </a:custGeom>
            <a:grpFill/>
            <a:ln w="8027" cap="flat">
              <a:noFill/>
              <a:prstDash val="solid"/>
              <a:miter/>
            </a:ln>
          </p:spPr>
          <p:txBody>
            <a:bodyPr rtlCol="0" anchor="ctr">
              <a:noAutofit/>
            </a:bodyPr>
            <a:lstStyle/>
            <a:p>
              <a:endParaRPr lang="zh-CN" altLang="en-US"/>
            </a:p>
          </p:txBody>
        </p:sp>
        <p:sp>
          <p:nvSpPr>
            <p:cNvPr id="67" name="任意多边形: 形状 66"/>
            <p:cNvSpPr/>
            <p:nvPr/>
          </p:nvSpPr>
          <p:spPr>
            <a:xfrm>
              <a:off x="3519988" y="-2743525"/>
              <a:ext cx="1116231" cy="1590028"/>
            </a:xfrm>
            <a:custGeom>
              <a:avLst/>
              <a:gdLst>
                <a:gd name="connsiteX0" fmla="*/ 1076963 w 1116231"/>
                <a:gd name="connsiteY0" fmla="*/ 176670 h 1590028"/>
                <a:gd name="connsiteX1" fmla="*/ 907440 w 1116231"/>
                <a:gd name="connsiteY1" fmla="*/ 176670 h 1590028"/>
                <a:gd name="connsiteX2" fmla="*/ 907440 w 1116231"/>
                <a:gd name="connsiteY2" fmla="*/ 128487 h 1590028"/>
                <a:gd name="connsiteX3" fmla="*/ 794050 w 1116231"/>
                <a:gd name="connsiteY3" fmla="*/ 128487 h 1590028"/>
                <a:gd name="connsiteX4" fmla="*/ 575622 w 1116231"/>
                <a:gd name="connsiteY4" fmla="*/ 0 h 1590028"/>
                <a:gd name="connsiteX5" fmla="*/ 575462 w 1116231"/>
                <a:gd name="connsiteY5" fmla="*/ 0 h 1590028"/>
                <a:gd name="connsiteX6" fmla="*/ 575382 w 1116231"/>
                <a:gd name="connsiteY6" fmla="*/ 0 h 1590028"/>
                <a:gd name="connsiteX7" fmla="*/ 361450 w 1116231"/>
                <a:gd name="connsiteY7" fmla="*/ 128487 h 1590028"/>
                <a:gd name="connsiteX8" fmla="*/ 200761 w 1116231"/>
                <a:gd name="connsiteY8" fmla="*/ 128487 h 1590028"/>
                <a:gd name="connsiteX9" fmla="*/ 200761 w 1116231"/>
                <a:gd name="connsiteY9" fmla="*/ 176670 h 1590028"/>
                <a:gd name="connsiteX10" fmla="*/ 41437 w 1116231"/>
                <a:gd name="connsiteY10" fmla="*/ 176670 h 1590028"/>
                <a:gd name="connsiteX11" fmla="*/ 0 w 1116231"/>
                <a:gd name="connsiteY11" fmla="*/ 216501 h 1590028"/>
                <a:gd name="connsiteX12" fmla="*/ 0 w 1116231"/>
                <a:gd name="connsiteY12" fmla="*/ 1551884 h 1590028"/>
                <a:gd name="connsiteX13" fmla="*/ 41437 w 1116231"/>
                <a:gd name="connsiteY13" fmla="*/ 1590028 h 1590028"/>
                <a:gd name="connsiteX14" fmla="*/ 1076963 w 1116231"/>
                <a:gd name="connsiteY14" fmla="*/ 1590028 h 1590028"/>
                <a:gd name="connsiteX15" fmla="*/ 1116232 w 1116231"/>
                <a:gd name="connsiteY15" fmla="*/ 1551884 h 1590028"/>
                <a:gd name="connsiteX16" fmla="*/ 1116232 w 1116231"/>
                <a:gd name="connsiteY16" fmla="*/ 216501 h 1590028"/>
                <a:gd name="connsiteX17" fmla="*/ 1076963 w 1116231"/>
                <a:gd name="connsiteY17" fmla="*/ 176670 h 1590028"/>
                <a:gd name="connsiteX18" fmla="*/ 256974 w 1116231"/>
                <a:gd name="connsiteY18" fmla="*/ 231036 h 1590028"/>
                <a:gd name="connsiteX19" fmla="*/ 256974 w 1116231"/>
                <a:gd name="connsiteY19" fmla="*/ 184700 h 1590028"/>
                <a:gd name="connsiteX20" fmla="*/ 401924 w 1116231"/>
                <a:gd name="connsiteY20" fmla="*/ 184700 h 1590028"/>
                <a:gd name="connsiteX21" fmla="*/ 403771 w 1116231"/>
                <a:gd name="connsiteY21" fmla="*/ 177955 h 1590028"/>
                <a:gd name="connsiteX22" fmla="*/ 404413 w 1116231"/>
                <a:gd name="connsiteY22" fmla="*/ 175305 h 1590028"/>
                <a:gd name="connsiteX23" fmla="*/ 406501 w 1116231"/>
                <a:gd name="connsiteY23" fmla="*/ 163661 h 1590028"/>
                <a:gd name="connsiteX24" fmla="*/ 570162 w 1116231"/>
                <a:gd name="connsiteY24" fmla="*/ 54607 h 1590028"/>
                <a:gd name="connsiteX25" fmla="*/ 570162 w 1116231"/>
                <a:gd name="connsiteY25" fmla="*/ 55491 h 1590028"/>
                <a:gd name="connsiteX26" fmla="*/ 574739 w 1116231"/>
                <a:gd name="connsiteY26" fmla="*/ 56293 h 1590028"/>
                <a:gd name="connsiteX27" fmla="*/ 575301 w 1116231"/>
                <a:gd name="connsiteY27" fmla="*/ 56293 h 1590028"/>
                <a:gd name="connsiteX28" fmla="*/ 575382 w 1116231"/>
                <a:gd name="connsiteY28" fmla="*/ 56293 h 1590028"/>
                <a:gd name="connsiteX29" fmla="*/ 578754 w 1116231"/>
                <a:gd name="connsiteY29" fmla="*/ 56293 h 1590028"/>
                <a:gd name="connsiteX30" fmla="*/ 581244 w 1116231"/>
                <a:gd name="connsiteY30" fmla="*/ 56374 h 1590028"/>
                <a:gd name="connsiteX31" fmla="*/ 584376 w 1116231"/>
                <a:gd name="connsiteY31" fmla="*/ 56293 h 1590028"/>
                <a:gd name="connsiteX32" fmla="*/ 584456 w 1116231"/>
                <a:gd name="connsiteY32" fmla="*/ 56293 h 1590028"/>
                <a:gd name="connsiteX33" fmla="*/ 584777 w 1116231"/>
                <a:gd name="connsiteY33" fmla="*/ 56133 h 1590028"/>
                <a:gd name="connsiteX34" fmla="*/ 585098 w 1116231"/>
                <a:gd name="connsiteY34" fmla="*/ 56293 h 1590028"/>
                <a:gd name="connsiteX35" fmla="*/ 585179 w 1116231"/>
                <a:gd name="connsiteY35" fmla="*/ 56293 h 1590028"/>
                <a:gd name="connsiteX36" fmla="*/ 591201 w 1116231"/>
                <a:gd name="connsiteY36" fmla="*/ 55651 h 1590028"/>
                <a:gd name="connsiteX37" fmla="*/ 595056 w 1116231"/>
                <a:gd name="connsiteY37" fmla="*/ 55410 h 1590028"/>
                <a:gd name="connsiteX38" fmla="*/ 598509 w 1116231"/>
                <a:gd name="connsiteY38" fmla="*/ 55651 h 1590028"/>
                <a:gd name="connsiteX39" fmla="*/ 636493 w 1116231"/>
                <a:gd name="connsiteY39" fmla="*/ 63762 h 1590028"/>
                <a:gd name="connsiteX40" fmla="*/ 642516 w 1116231"/>
                <a:gd name="connsiteY40" fmla="*/ 65529 h 1590028"/>
                <a:gd name="connsiteX41" fmla="*/ 661066 w 1116231"/>
                <a:gd name="connsiteY41" fmla="*/ 72435 h 1590028"/>
                <a:gd name="connsiteX42" fmla="*/ 685881 w 1116231"/>
                <a:gd name="connsiteY42" fmla="*/ 85203 h 1590028"/>
                <a:gd name="connsiteX43" fmla="*/ 690618 w 1116231"/>
                <a:gd name="connsiteY43" fmla="*/ 88175 h 1590028"/>
                <a:gd name="connsiteX44" fmla="*/ 703628 w 1116231"/>
                <a:gd name="connsiteY44" fmla="*/ 97811 h 1590028"/>
                <a:gd name="connsiteX45" fmla="*/ 709249 w 1116231"/>
                <a:gd name="connsiteY45" fmla="*/ 102629 h 1590028"/>
                <a:gd name="connsiteX46" fmla="*/ 714629 w 1116231"/>
                <a:gd name="connsiteY46" fmla="*/ 107849 h 1590028"/>
                <a:gd name="connsiteX47" fmla="*/ 718163 w 1116231"/>
                <a:gd name="connsiteY47" fmla="*/ 111623 h 1590028"/>
                <a:gd name="connsiteX48" fmla="*/ 747474 w 1116231"/>
                <a:gd name="connsiteY48" fmla="*/ 163099 h 1590028"/>
                <a:gd name="connsiteX49" fmla="*/ 751088 w 1116231"/>
                <a:gd name="connsiteY49" fmla="*/ 175787 h 1590028"/>
                <a:gd name="connsiteX50" fmla="*/ 753577 w 1116231"/>
                <a:gd name="connsiteY50" fmla="*/ 184700 h 1590028"/>
                <a:gd name="connsiteX51" fmla="*/ 851227 w 1116231"/>
                <a:gd name="connsiteY51" fmla="*/ 184700 h 1590028"/>
                <a:gd name="connsiteX52" fmla="*/ 851227 w 1116231"/>
                <a:gd name="connsiteY52" fmla="*/ 231036 h 1590028"/>
                <a:gd name="connsiteX53" fmla="*/ 851227 w 1116231"/>
                <a:gd name="connsiteY53" fmla="*/ 289096 h 1590028"/>
                <a:gd name="connsiteX54" fmla="*/ 573454 w 1116231"/>
                <a:gd name="connsiteY54" fmla="*/ 289096 h 1590028"/>
                <a:gd name="connsiteX55" fmla="*/ 573133 w 1116231"/>
                <a:gd name="connsiteY55" fmla="*/ 289096 h 1590028"/>
                <a:gd name="connsiteX56" fmla="*/ 256974 w 1116231"/>
                <a:gd name="connsiteY56" fmla="*/ 289096 h 1590028"/>
                <a:gd name="connsiteX57" fmla="*/ 256974 w 1116231"/>
                <a:gd name="connsiteY57" fmla="*/ 231036 h 1590028"/>
                <a:gd name="connsiteX58" fmla="*/ 1060019 w 1116231"/>
                <a:gd name="connsiteY58" fmla="*/ 1541845 h 1590028"/>
                <a:gd name="connsiteX59" fmla="*/ 56213 w 1116231"/>
                <a:gd name="connsiteY59" fmla="*/ 1541845 h 1590028"/>
                <a:gd name="connsiteX60" fmla="*/ 56213 w 1116231"/>
                <a:gd name="connsiteY60" fmla="*/ 232883 h 1590028"/>
                <a:gd name="connsiteX61" fmla="*/ 200761 w 1116231"/>
                <a:gd name="connsiteY61" fmla="*/ 232883 h 1590028"/>
                <a:gd name="connsiteX62" fmla="*/ 200761 w 1116231"/>
                <a:gd name="connsiteY62" fmla="*/ 345309 h 1590028"/>
                <a:gd name="connsiteX63" fmla="*/ 573213 w 1116231"/>
                <a:gd name="connsiteY63" fmla="*/ 345309 h 1590028"/>
                <a:gd name="connsiteX64" fmla="*/ 907440 w 1116231"/>
                <a:gd name="connsiteY64" fmla="*/ 345309 h 1590028"/>
                <a:gd name="connsiteX65" fmla="*/ 907440 w 1116231"/>
                <a:gd name="connsiteY65" fmla="*/ 232883 h 1590028"/>
                <a:gd name="connsiteX66" fmla="*/ 1060019 w 1116231"/>
                <a:gd name="connsiteY66" fmla="*/ 232883 h 1590028"/>
                <a:gd name="connsiteX67" fmla="*/ 1060019 w 1116231"/>
                <a:gd name="connsiteY67" fmla="*/ 1541845 h 1590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1116231" h="1590028">
                  <a:moveTo>
                    <a:pt x="1076963" y="176670"/>
                  </a:moveTo>
                  <a:lnTo>
                    <a:pt x="907440" y="176670"/>
                  </a:lnTo>
                  <a:lnTo>
                    <a:pt x="907440" y="128487"/>
                  </a:lnTo>
                  <a:lnTo>
                    <a:pt x="794050" y="128487"/>
                  </a:lnTo>
                  <a:cubicBezTo>
                    <a:pt x="740327" y="0"/>
                    <a:pt x="582609" y="0"/>
                    <a:pt x="575622" y="0"/>
                  </a:cubicBezTo>
                  <a:cubicBezTo>
                    <a:pt x="575542" y="0"/>
                    <a:pt x="575462" y="0"/>
                    <a:pt x="575462" y="0"/>
                  </a:cubicBezTo>
                  <a:lnTo>
                    <a:pt x="575382" y="0"/>
                  </a:lnTo>
                  <a:cubicBezTo>
                    <a:pt x="568555" y="0"/>
                    <a:pt x="414853" y="0"/>
                    <a:pt x="361450" y="128487"/>
                  </a:cubicBezTo>
                  <a:lnTo>
                    <a:pt x="200761" y="128487"/>
                  </a:lnTo>
                  <a:lnTo>
                    <a:pt x="200761" y="176670"/>
                  </a:lnTo>
                  <a:lnTo>
                    <a:pt x="41437" y="176670"/>
                  </a:lnTo>
                  <a:cubicBezTo>
                    <a:pt x="19514" y="176670"/>
                    <a:pt x="0" y="194578"/>
                    <a:pt x="0" y="216501"/>
                  </a:cubicBezTo>
                  <a:lnTo>
                    <a:pt x="0" y="1551884"/>
                  </a:lnTo>
                  <a:cubicBezTo>
                    <a:pt x="0" y="1573807"/>
                    <a:pt x="19514" y="1590028"/>
                    <a:pt x="41437" y="1590028"/>
                  </a:cubicBezTo>
                  <a:lnTo>
                    <a:pt x="1076963" y="1590028"/>
                  </a:lnTo>
                  <a:cubicBezTo>
                    <a:pt x="1098806" y="1590028"/>
                    <a:pt x="1116232" y="1573807"/>
                    <a:pt x="1116232" y="1551884"/>
                  </a:cubicBezTo>
                  <a:lnTo>
                    <a:pt x="1116232" y="216501"/>
                  </a:lnTo>
                  <a:cubicBezTo>
                    <a:pt x="1116232" y="194578"/>
                    <a:pt x="1098806" y="176670"/>
                    <a:pt x="1076963" y="176670"/>
                  </a:cubicBezTo>
                  <a:close/>
                  <a:moveTo>
                    <a:pt x="256974" y="231036"/>
                  </a:moveTo>
                  <a:lnTo>
                    <a:pt x="256974" y="184700"/>
                  </a:lnTo>
                  <a:lnTo>
                    <a:pt x="401924" y="184700"/>
                  </a:lnTo>
                  <a:lnTo>
                    <a:pt x="403771" y="177955"/>
                  </a:lnTo>
                  <a:lnTo>
                    <a:pt x="404413" y="175305"/>
                  </a:lnTo>
                  <a:lnTo>
                    <a:pt x="406501" y="163661"/>
                  </a:lnTo>
                  <a:cubicBezTo>
                    <a:pt x="437097" y="63923"/>
                    <a:pt x="554101" y="55170"/>
                    <a:pt x="570162" y="54607"/>
                  </a:cubicBezTo>
                  <a:lnTo>
                    <a:pt x="570162" y="55491"/>
                  </a:lnTo>
                  <a:cubicBezTo>
                    <a:pt x="570162" y="55410"/>
                    <a:pt x="574338" y="56293"/>
                    <a:pt x="574739" y="56293"/>
                  </a:cubicBezTo>
                  <a:lnTo>
                    <a:pt x="575301" y="56293"/>
                  </a:lnTo>
                  <a:cubicBezTo>
                    <a:pt x="575301" y="56293"/>
                    <a:pt x="575301" y="56293"/>
                    <a:pt x="575382" y="56293"/>
                  </a:cubicBezTo>
                  <a:lnTo>
                    <a:pt x="578754" y="56293"/>
                  </a:lnTo>
                  <a:cubicBezTo>
                    <a:pt x="579637" y="56293"/>
                    <a:pt x="580441" y="56454"/>
                    <a:pt x="581244" y="56374"/>
                  </a:cubicBezTo>
                  <a:cubicBezTo>
                    <a:pt x="582368" y="56293"/>
                    <a:pt x="583492" y="56293"/>
                    <a:pt x="584376" y="56293"/>
                  </a:cubicBezTo>
                  <a:lnTo>
                    <a:pt x="584456" y="56293"/>
                  </a:lnTo>
                  <a:cubicBezTo>
                    <a:pt x="584616" y="56293"/>
                    <a:pt x="584697" y="56133"/>
                    <a:pt x="584777" y="56133"/>
                  </a:cubicBezTo>
                  <a:cubicBezTo>
                    <a:pt x="584857" y="56213"/>
                    <a:pt x="584938" y="56293"/>
                    <a:pt x="585098" y="56293"/>
                  </a:cubicBezTo>
                  <a:cubicBezTo>
                    <a:pt x="585098" y="56293"/>
                    <a:pt x="585098" y="56293"/>
                    <a:pt x="585179" y="56293"/>
                  </a:cubicBezTo>
                  <a:cubicBezTo>
                    <a:pt x="586945" y="56293"/>
                    <a:pt x="588953" y="55491"/>
                    <a:pt x="591201" y="55651"/>
                  </a:cubicBezTo>
                  <a:cubicBezTo>
                    <a:pt x="592406" y="55812"/>
                    <a:pt x="593691" y="55250"/>
                    <a:pt x="595056" y="55410"/>
                  </a:cubicBezTo>
                  <a:cubicBezTo>
                    <a:pt x="596180" y="55571"/>
                    <a:pt x="597305" y="55491"/>
                    <a:pt x="598509" y="55651"/>
                  </a:cubicBezTo>
                  <a:cubicBezTo>
                    <a:pt x="608949" y="57097"/>
                    <a:pt x="622199" y="59506"/>
                    <a:pt x="636493" y="63762"/>
                  </a:cubicBezTo>
                  <a:cubicBezTo>
                    <a:pt x="638420" y="64244"/>
                    <a:pt x="640508" y="64806"/>
                    <a:pt x="642516" y="65529"/>
                  </a:cubicBezTo>
                  <a:cubicBezTo>
                    <a:pt x="648619" y="67456"/>
                    <a:pt x="654803" y="69785"/>
                    <a:pt x="661066" y="72435"/>
                  </a:cubicBezTo>
                  <a:cubicBezTo>
                    <a:pt x="669338" y="75968"/>
                    <a:pt x="677770" y="80225"/>
                    <a:pt x="685881" y="85203"/>
                  </a:cubicBezTo>
                  <a:cubicBezTo>
                    <a:pt x="687486" y="86167"/>
                    <a:pt x="689092" y="87211"/>
                    <a:pt x="690618" y="88175"/>
                  </a:cubicBezTo>
                  <a:cubicBezTo>
                    <a:pt x="695035" y="91146"/>
                    <a:pt x="699452" y="94358"/>
                    <a:pt x="703628" y="97811"/>
                  </a:cubicBezTo>
                  <a:cubicBezTo>
                    <a:pt x="705475" y="99337"/>
                    <a:pt x="707402" y="100943"/>
                    <a:pt x="709249" y="102629"/>
                  </a:cubicBezTo>
                  <a:cubicBezTo>
                    <a:pt x="711096" y="104316"/>
                    <a:pt x="712863" y="106082"/>
                    <a:pt x="714629" y="107849"/>
                  </a:cubicBezTo>
                  <a:cubicBezTo>
                    <a:pt x="715834" y="109054"/>
                    <a:pt x="717039" y="110339"/>
                    <a:pt x="718163" y="111623"/>
                  </a:cubicBezTo>
                  <a:cubicBezTo>
                    <a:pt x="730771" y="125275"/>
                    <a:pt x="741050" y="142219"/>
                    <a:pt x="747474" y="163099"/>
                  </a:cubicBezTo>
                  <a:lnTo>
                    <a:pt x="751088" y="175787"/>
                  </a:lnTo>
                  <a:lnTo>
                    <a:pt x="753577" y="184700"/>
                  </a:lnTo>
                  <a:lnTo>
                    <a:pt x="851227" y="184700"/>
                  </a:lnTo>
                  <a:lnTo>
                    <a:pt x="851227" y="231036"/>
                  </a:lnTo>
                  <a:lnTo>
                    <a:pt x="851227" y="289096"/>
                  </a:lnTo>
                  <a:lnTo>
                    <a:pt x="573454" y="289096"/>
                  </a:lnTo>
                  <a:lnTo>
                    <a:pt x="573133" y="289096"/>
                  </a:lnTo>
                  <a:lnTo>
                    <a:pt x="256974" y="289096"/>
                  </a:lnTo>
                  <a:lnTo>
                    <a:pt x="256974" y="231036"/>
                  </a:lnTo>
                  <a:close/>
                  <a:moveTo>
                    <a:pt x="1060019" y="1541845"/>
                  </a:moveTo>
                  <a:lnTo>
                    <a:pt x="56213" y="1541845"/>
                  </a:lnTo>
                  <a:lnTo>
                    <a:pt x="56213" y="232883"/>
                  </a:lnTo>
                  <a:lnTo>
                    <a:pt x="200761" y="232883"/>
                  </a:lnTo>
                  <a:lnTo>
                    <a:pt x="200761" y="345309"/>
                  </a:lnTo>
                  <a:lnTo>
                    <a:pt x="573213" y="345309"/>
                  </a:lnTo>
                  <a:lnTo>
                    <a:pt x="907440" y="345309"/>
                  </a:lnTo>
                  <a:lnTo>
                    <a:pt x="907440" y="232883"/>
                  </a:lnTo>
                  <a:lnTo>
                    <a:pt x="1060019" y="232883"/>
                  </a:lnTo>
                  <a:lnTo>
                    <a:pt x="1060019" y="1541845"/>
                  </a:lnTo>
                  <a:close/>
                </a:path>
              </a:pathLst>
            </a:custGeom>
            <a:grpFill/>
            <a:ln w="8027" cap="flat">
              <a:noFill/>
              <a:prstDash val="solid"/>
              <a:miter/>
            </a:ln>
          </p:spPr>
          <p:txBody>
            <a:bodyPr rtlCol="0" anchor="ctr">
              <a:noAutofit/>
            </a:bodyPr>
            <a:lstStyle/>
            <a:p>
              <a:endParaRPr lang="zh-CN" altLang="en-US"/>
            </a:p>
          </p:txBody>
        </p:sp>
      </p:grpSp>
      <p:sp>
        <p:nvSpPr>
          <p:cNvPr id="2" name="文本框 1">
            <a:extLst>
              <a:ext uri="{FF2B5EF4-FFF2-40B4-BE49-F238E27FC236}">
                <a16:creationId xmlns:a16="http://schemas.microsoft.com/office/drawing/2014/main" id="{DD7C9328-5125-09D9-B4AF-985BA7AACD09}"/>
              </a:ext>
            </a:extLst>
          </p:cNvPr>
          <p:cNvSpPr txBox="1"/>
          <p:nvPr/>
        </p:nvSpPr>
        <p:spPr>
          <a:xfrm>
            <a:off x="930689" y="3330018"/>
            <a:ext cx="2668892" cy="1393330"/>
          </a:xfrm>
          <a:prstGeom prst="rect">
            <a:avLst/>
          </a:prstGeom>
          <a:noFill/>
        </p:spPr>
        <p:txBody>
          <a:bodyPr wrap="square" rtlCol="0">
            <a:noAutofit/>
          </a:bodyPr>
          <a:lstStyle/>
          <a:p>
            <a:pPr algn="just">
              <a:lnSpc>
                <a:spcPct val="120000"/>
              </a:lnSpc>
            </a:pPr>
            <a:r>
              <a:rPr lang="zh-CN" altLang="en-US"/>
              <a:t>今年，药事管理委员会和</a:t>
            </a:r>
            <a:r>
              <a:rPr lang="en-US" altLang="zh-CN"/>
              <a:t>ADR</a:t>
            </a:r>
            <a:r>
              <a:rPr lang="zh-CN" altLang="en-US"/>
              <a:t>（药物不良反应）监测小组共召开了三次专题会议。</a:t>
            </a:r>
          </a:p>
        </p:txBody>
      </p:sp>
      <p:sp>
        <p:nvSpPr>
          <p:cNvPr id="41" name="文本框 40">
            <a:extLst>
              <a:ext uri="{FF2B5EF4-FFF2-40B4-BE49-F238E27FC236}">
                <a16:creationId xmlns:a16="http://schemas.microsoft.com/office/drawing/2014/main" id="{3F1E7F7E-C3D0-C1F8-682C-44F61108C93E}"/>
              </a:ext>
            </a:extLst>
          </p:cNvPr>
          <p:cNvSpPr txBox="1"/>
          <p:nvPr/>
        </p:nvSpPr>
        <p:spPr>
          <a:xfrm>
            <a:off x="4761554" y="3330018"/>
            <a:ext cx="2668892" cy="1393330"/>
          </a:xfrm>
          <a:prstGeom prst="rect">
            <a:avLst/>
          </a:prstGeom>
          <a:noFill/>
        </p:spPr>
        <p:txBody>
          <a:bodyPr wrap="square" rtlCol="0">
            <a:noAutofit/>
          </a:bodyPr>
          <a:lstStyle/>
          <a:p>
            <a:pPr algn="just">
              <a:lnSpc>
                <a:spcPct val="120000"/>
              </a:lnSpc>
            </a:pPr>
            <a:r>
              <a:rPr lang="zh-CN" altLang="en-US"/>
              <a:t>学习对药品及医疗器械管理要求和规定的文件明确了作为医院药事管理委员会成员的职能。</a:t>
            </a:r>
          </a:p>
        </p:txBody>
      </p:sp>
      <p:sp>
        <p:nvSpPr>
          <p:cNvPr id="43" name="文本框 42">
            <a:extLst>
              <a:ext uri="{FF2B5EF4-FFF2-40B4-BE49-F238E27FC236}">
                <a16:creationId xmlns:a16="http://schemas.microsoft.com/office/drawing/2014/main" id="{4A39CE03-E822-651D-80A0-A5504E4BA53E}"/>
              </a:ext>
            </a:extLst>
          </p:cNvPr>
          <p:cNvSpPr txBox="1"/>
          <p:nvPr/>
        </p:nvSpPr>
        <p:spPr>
          <a:xfrm>
            <a:off x="8592418" y="3330018"/>
            <a:ext cx="2668892" cy="1393330"/>
          </a:xfrm>
          <a:prstGeom prst="rect">
            <a:avLst/>
          </a:prstGeom>
          <a:noFill/>
        </p:spPr>
        <p:txBody>
          <a:bodyPr wrap="square" rtlCol="0">
            <a:noAutofit/>
          </a:bodyPr>
          <a:lstStyle/>
          <a:p>
            <a:pPr algn="just">
              <a:lnSpc>
                <a:spcPct val="120000"/>
              </a:lnSpc>
            </a:pPr>
            <a:r>
              <a:rPr lang="zh-CN" altLang="en-US"/>
              <a:t>讨论了医院药品在引进采购使用等环节中需要解决或改进的问题药品的招标采购。</a:t>
            </a:r>
          </a:p>
        </p:txBody>
      </p:sp>
      <p:sp>
        <p:nvSpPr>
          <p:cNvPr id="39" name="矩形 38">
            <a:extLst>
              <a:ext uri="{FF2B5EF4-FFF2-40B4-BE49-F238E27FC236}">
                <a16:creationId xmlns:a16="http://schemas.microsoft.com/office/drawing/2014/main" id="{661369CF-A5F0-53A4-2270-597EA3E71AF7}"/>
              </a:ext>
            </a:extLst>
          </p:cNvPr>
          <p:cNvSpPr/>
          <p:nvPr/>
        </p:nvSpPr>
        <p:spPr>
          <a:xfrm>
            <a:off x="1557249" y="2491900"/>
            <a:ext cx="1415772" cy="461665"/>
          </a:xfrm>
          <a:prstGeom prst="rect">
            <a:avLst/>
          </a:prstGeom>
        </p:spPr>
        <p:txBody>
          <a:bodyPr wrap="none">
            <a:noAutofit/>
          </a:bodyPr>
          <a:lstStyle/>
          <a:p>
            <a:r>
              <a:rPr lang="zh-CN" altLang="en-US" sz="2400">
                <a:solidFill>
                  <a:schemeClr val="accent1"/>
                </a:solidFill>
                <a:latin typeface="+mj-ea"/>
                <a:ea typeface="+mj-ea"/>
              </a:rPr>
              <a:t>会议专题</a:t>
            </a:r>
          </a:p>
        </p:txBody>
      </p:sp>
      <p:sp>
        <p:nvSpPr>
          <p:cNvPr id="42" name="矩形 41">
            <a:extLst>
              <a:ext uri="{FF2B5EF4-FFF2-40B4-BE49-F238E27FC236}">
                <a16:creationId xmlns:a16="http://schemas.microsoft.com/office/drawing/2014/main" id="{69C49D48-494D-DCE5-4574-C85A17F8CA59}"/>
              </a:ext>
            </a:extLst>
          </p:cNvPr>
          <p:cNvSpPr/>
          <p:nvPr/>
        </p:nvSpPr>
        <p:spPr>
          <a:xfrm>
            <a:off x="5388114" y="2491899"/>
            <a:ext cx="1415772" cy="461665"/>
          </a:xfrm>
          <a:prstGeom prst="rect">
            <a:avLst/>
          </a:prstGeom>
        </p:spPr>
        <p:txBody>
          <a:bodyPr wrap="none">
            <a:noAutofit/>
          </a:bodyPr>
          <a:lstStyle/>
          <a:p>
            <a:r>
              <a:rPr lang="zh-CN" altLang="en-US" sz="2400">
                <a:solidFill>
                  <a:schemeClr val="accent1"/>
                </a:solidFill>
                <a:latin typeface="+mj-ea"/>
                <a:ea typeface="+mj-ea"/>
              </a:rPr>
              <a:t>规范文件</a:t>
            </a:r>
          </a:p>
        </p:txBody>
      </p:sp>
      <p:sp>
        <p:nvSpPr>
          <p:cNvPr id="44" name="矩形 43">
            <a:extLst>
              <a:ext uri="{FF2B5EF4-FFF2-40B4-BE49-F238E27FC236}">
                <a16:creationId xmlns:a16="http://schemas.microsoft.com/office/drawing/2014/main" id="{D26769D8-1BBB-4E51-283F-137FD09E47A8}"/>
              </a:ext>
            </a:extLst>
          </p:cNvPr>
          <p:cNvSpPr/>
          <p:nvPr/>
        </p:nvSpPr>
        <p:spPr>
          <a:xfrm>
            <a:off x="9218978" y="2524826"/>
            <a:ext cx="1415772" cy="461665"/>
          </a:xfrm>
          <a:prstGeom prst="rect">
            <a:avLst/>
          </a:prstGeom>
        </p:spPr>
        <p:txBody>
          <a:bodyPr wrap="none">
            <a:noAutofit/>
          </a:bodyPr>
          <a:lstStyle/>
          <a:p>
            <a:r>
              <a:rPr lang="zh-CN" altLang="en-US" sz="2400">
                <a:solidFill>
                  <a:schemeClr val="accent1"/>
                </a:solidFill>
                <a:latin typeface="+mj-ea"/>
                <a:ea typeface="+mj-ea"/>
              </a:rPr>
              <a:t>药品采购</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119398" y="459852"/>
            <a:ext cx="2646878" cy="584775"/>
          </a:xfrm>
          <a:prstGeom prst="rect">
            <a:avLst/>
          </a:prstGeom>
          <a:noFill/>
        </p:spPr>
        <p:txBody>
          <a:bodyPr wrap="none" rtlCol="0">
            <a:noAutofit/>
          </a:bodyPr>
          <a:lstStyle/>
          <a:p>
            <a:r>
              <a:rPr lang="zh-CN" altLang="en-US" sz="3200" b="1">
                <a:gradFill>
                  <a:gsLst>
                    <a:gs pos="0">
                      <a:schemeClr val="accent1">
                        <a:lumMod val="60000"/>
                        <a:lumOff val="40000"/>
                      </a:schemeClr>
                    </a:gs>
                    <a:gs pos="80000">
                      <a:schemeClr val="accent1"/>
                    </a:gs>
                  </a:gsLst>
                  <a:lin ang="2400000" scaled="0"/>
                </a:gradFill>
                <a:latin typeface="+mj-ea"/>
                <a:ea typeface="+mj-ea"/>
              </a:rPr>
              <a:t>医院</a:t>
            </a:r>
            <a:r>
              <a:rPr lang="zh-CN" altLang="en-US" sz="3200">
                <a:gradFill>
                  <a:gsLst>
                    <a:gs pos="0">
                      <a:schemeClr val="accent1">
                        <a:lumMod val="60000"/>
                        <a:lumOff val="40000"/>
                      </a:schemeClr>
                    </a:gs>
                    <a:gs pos="80000">
                      <a:schemeClr val="accent1"/>
                    </a:gs>
                  </a:gsLst>
                  <a:lin ang="2400000" scaled="0"/>
                </a:gradFill>
                <a:latin typeface="+mj-ea"/>
                <a:ea typeface="+mj-ea"/>
              </a:rPr>
              <a:t>工作总结</a:t>
            </a:r>
          </a:p>
        </p:txBody>
      </p:sp>
      <p:pic>
        <p:nvPicPr>
          <p:cNvPr id="104" name="图片 103"/>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678011" y="1770285"/>
            <a:ext cx="3112454" cy="3867619"/>
          </a:xfrm>
          <a:prstGeom prst="roundRect">
            <a:avLst>
              <a:gd name="adj" fmla="val 1667"/>
            </a:avLst>
          </a:prstGeom>
          <a:gradFill flip="none" rotWithShape="1">
            <a:gsLst>
              <a:gs pos="0">
                <a:schemeClr val="accent2"/>
              </a:gs>
              <a:gs pos="100000">
                <a:schemeClr val="accent1"/>
              </a:gs>
            </a:gsLst>
            <a:lin ang="0" scaled="1"/>
            <a:tileRect/>
          </a:gradFill>
          <a:ln w="6350" cap="flat" cmpd="sng" algn="ctr">
            <a:solidFill>
              <a:schemeClr val="accent3"/>
            </a:solidFill>
            <a:prstDash val="solid"/>
            <a:miter lim="800000"/>
            <a:headEnd/>
            <a:tailEnd/>
          </a:ln>
          <a:effectLst>
            <a:outerShdw blurRad="254000" dist="38100" dir="2700000" algn="tl" rotWithShape="0">
              <a:schemeClr val="accent1">
                <a:lumMod val="75000"/>
                <a:alpha val="30000"/>
              </a:schemeClr>
            </a:outerShdw>
          </a:effectLst>
        </p:spPr>
      </p:pic>
      <p:grpSp>
        <p:nvGrpSpPr>
          <p:cNvPr id="2" name="组合 1"/>
          <p:cNvGrpSpPr/>
          <p:nvPr/>
        </p:nvGrpSpPr>
        <p:grpSpPr>
          <a:xfrm>
            <a:off x="3184200" y="2217643"/>
            <a:ext cx="828000" cy="499892"/>
            <a:chOff x="3184200" y="2217643"/>
            <a:chExt cx="828000" cy="499892"/>
          </a:xfrm>
        </p:grpSpPr>
        <p:sp>
          <p:nvSpPr>
            <p:cNvPr id="121" name="直角三角形 120"/>
            <p:cNvSpPr/>
            <p:nvPr/>
          </p:nvSpPr>
          <p:spPr>
            <a:xfrm rot="5400000">
              <a:off x="3843067" y="2550152"/>
              <a:ext cx="125495" cy="209271"/>
            </a:xfrm>
            <a:prstGeom prst="r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mn-ea"/>
              </a:endParaRPr>
            </a:p>
          </p:txBody>
        </p:sp>
        <p:sp>
          <p:nvSpPr>
            <p:cNvPr id="122" name="平行四边形 121"/>
            <p:cNvSpPr/>
            <p:nvPr/>
          </p:nvSpPr>
          <p:spPr>
            <a:xfrm>
              <a:off x="3184200" y="2217643"/>
              <a:ext cx="828000" cy="374397"/>
            </a:xfrm>
            <a:prstGeom prst="parallelogram">
              <a:avLst>
                <a:gd name="adj" fmla="val 0"/>
              </a:avLst>
            </a:prstGeom>
            <a:gradFill>
              <a:gsLst>
                <a:gs pos="0">
                  <a:schemeClr val="accent3"/>
                </a:gs>
                <a:gs pos="100000">
                  <a:schemeClr val="accent2"/>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altLang="zh-CN" sz="2400" dirty="0"/>
                <a:t>01</a:t>
              </a:r>
              <a:endParaRPr lang="zh-CN" altLang="en-US" sz="2400" dirty="0"/>
            </a:p>
          </p:txBody>
        </p:sp>
      </p:grpSp>
      <p:grpSp>
        <p:nvGrpSpPr>
          <p:cNvPr id="123" name="组合 122"/>
          <p:cNvGrpSpPr/>
          <p:nvPr/>
        </p:nvGrpSpPr>
        <p:grpSpPr>
          <a:xfrm>
            <a:off x="3184200" y="3584229"/>
            <a:ext cx="828000" cy="499892"/>
            <a:chOff x="4031175" y="2207592"/>
            <a:chExt cx="828000" cy="499892"/>
          </a:xfrm>
        </p:grpSpPr>
        <p:sp>
          <p:nvSpPr>
            <p:cNvPr id="124" name="直角三角形 123"/>
            <p:cNvSpPr/>
            <p:nvPr/>
          </p:nvSpPr>
          <p:spPr>
            <a:xfrm rot="5400000">
              <a:off x="4690042" y="2540101"/>
              <a:ext cx="125495" cy="209271"/>
            </a:xfrm>
            <a:prstGeom prst="r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mn-ea"/>
              </a:endParaRPr>
            </a:p>
          </p:txBody>
        </p:sp>
        <p:sp>
          <p:nvSpPr>
            <p:cNvPr id="125" name="平行四边形 124"/>
            <p:cNvSpPr/>
            <p:nvPr/>
          </p:nvSpPr>
          <p:spPr>
            <a:xfrm>
              <a:off x="4031175" y="2207592"/>
              <a:ext cx="828000" cy="374397"/>
            </a:xfrm>
            <a:prstGeom prst="parallelogram">
              <a:avLst>
                <a:gd name="adj" fmla="val 0"/>
              </a:avLst>
            </a:prstGeom>
            <a:gradFill>
              <a:gsLst>
                <a:gs pos="0">
                  <a:schemeClr val="accent3"/>
                </a:gs>
                <a:gs pos="100000">
                  <a:schemeClr val="accent2"/>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altLang="zh-CN" sz="2400" dirty="0"/>
                <a:t>02</a:t>
              </a:r>
              <a:endParaRPr lang="zh-CN" altLang="en-US" sz="2400" dirty="0"/>
            </a:p>
          </p:txBody>
        </p:sp>
      </p:grpSp>
      <p:grpSp>
        <p:nvGrpSpPr>
          <p:cNvPr id="126" name="组合 125"/>
          <p:cNvGrpSpPr/>
          <p:nvPr/>
        </p:nvGrpSpPr>
        <p:grpSpPr>
          <a:xfrm>
            <a:off x="3184200" y="4950815"/>
            <a:ext cx="828000" cy="499892"/>
            <a:chOff x="4031175" y="2207592"/>
            <a:chExt cx="828000" cy="499892"/>
          </a:xfrm>
        </p:grpSpPr>
        <p:sp>
          <p:nvSpPr>
            <p:cNvPr id="127" name="直角三角形 126"/>
            <p:cNvSpPr/>
            <p:nvPr/>
          </p:nvSpPr>
          <p:spPr>
            <a:xfrm rot="5400000">
              <a:off x="4690042" y="2540101"/>
              <a:ext cx="125495" cy="209271"/>
            </a:xfrm>
            <a:prstGeom prst="r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mn-ea"/>
              </a:endParaRPr>
            </a:p>
          </p:txBody>
        </p:sp>
        <p:sp>
          <p:nvSpPr>
            <p:cNvPr id="128" name="平行四边形 127"/>
            <p:cNvSpPr/>
            <p:nvPr/>
          </p:nvSpPr>
          <p:spPr>
            <a:xfrm>
              <a:off x="4031175" y="2207592"/>
              <a:ext cx="828000" cy="374397"/>
            </a:xfrm>
            <a:prstGeom prst="parallelogram">
              <a:avLst>
                <a:gd name="adj" fmla="val 0"/>
              </a:avLst>
            </a:prstGeom>
            <a:gradFill>
              <a:gsLst>
                <a:gs pos="0">
                  <a:schemeClr val="accent3"/>
                </a:gs>
                <a:gs pos="100000">
                  <a:schemeClr val="accent2"/>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altLang="zh-CN" sz="2400" dirty="0"/>
                <a:t>03</a:t>
              </a:r>
              <a:endParaRPr lang="zh-CN" altLang="en-US" sz="2400" dirty="0"/>
            </a:p>
          </p:txBody>
        </p:sp>
      </p:grpSp>
      <p:sp>
        <p:nvSpPr>
          <p:cNvPr id="93" name="文本框 92"/>
          <p:cNvSpPr txBox="1"/>
          <p:nvPr/>
        </p:nvSpPr>
        <p:spPr>
          <a:xfrm>
            <a:off x="5520915" y="1659417"/>
            <a:ext cx="4185761" cy="461665"/>
          </a:xfrm>
          <a:prstGeom prst="rect">
            <a:avLst/>
          </a:prstGeom>
          <a:noFill/>
        </p:spPr>
        <p:txBody>
          <a:bodyPr wrap="none">
            <a:noAutofit/>
          </a:bodyPr>
          <a:lstStyle/>
          <a:p>
            <a:r>
              <a:rPr lang="zh-CN" altLang="en-US" sz="2400">
                <a:latin typeface="+mj-ea"/>
                <a:ea typeface="+mj-ea"/>
              </a:rPr>
              <a:t>改善服务流程，提高工作效率</a:t>
            </a:r>
          </a:p>
        </p:txBody>
      </p:sp>
      <p:grpSp>
        <p:nvGrpSpPr>
          <p:cNvPr id="100" name="组合 99"/>
          <p:cNvGrpSpPr/>
          <p:nvPr/>
        </p:nvGrpSpPr>
        <p:grpSpPr>
          <a:xfrm>
            <a:off x="5627742" y="2167771"/>
            <a:ext cx="5569410" cy="45719"/>
            <a:chOff x="1732461" y="3421565"/>
            <a:chExt cx="5569410" cy="45719"/>
          </a:xfrm>
        </p:grpSpPr>
        <p:cxnSp>
          <p:nvCxnSpPr>
            <p:cNvPr id="102" name="直接连接符 101"/>
            <p:cNvCxnSpPr/>
            <p:nvPr/>
          </p:nvCxnSpPr>
          <p:spPr>
            <a:xfrm>
              <a:off x="1732461" y="3449283"/>
              <a:ext cx="5569410" cy="0"/>
            </a:xfrm>
            <a:prstGeom prst="line">
              <a:avLst/>
            </a:prstGeom>
            <a:ln>
              <a:gradFill flip="none" rotWithShape="1">
                <a:gsLst>
                  <a:gs pos="61000">
                    <a:schemeClr val="accent1"/>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03" name="矩形: 圆角 102"/>
            <p:cNvSpPr/>
            <p:nvPr/>
          </p:nvSpPr>
          <p:spPr>
            <a:xfrm rot="16200000" flipV="1">
              <a:off x="1938196" y="3215830"/>
              <a:ext cx="45719" cy="45719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mn-ea"/>
              </a:endParaRPr>
            </a:p>
          </p:txBody>
        </p:sp>
      </p:grpSp>
      <p:sp>
        <p:nvSpPr>
          <p:cNvPr id="31" name="椭圆 30"/>
          <p:cNvSpPr/>
          <p:nvPr/>
        </p:nvSpPr>
        <p:spPr>
          <a:xfrm>
            <a:off x="4507682" y="1736724"/>
            <a:ext cx="875635" cy="87563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29" name="文本框 128"/>
          <p:cNvSpPr txBox="1"/>
          <p:nvPr/>
        </p:nvSpPr>
        <p:spPr>
          <a:xfrm>
            <a:off x="5520915" y="2280168"/>
            <a:ext cx="6104805" cy="396134"/>
          </a:xfrm>
          <a:prstGeom prst="rect">
            <a:avLst/>
          </a:prstGeom>
          <a:noFill/>
        </p:spPr>
        <p:txBody>
          <a:bodyPr wrap="square">
            <a:noAutofit/>
          </a:bodyPr>
          <a:lstStyle/>
          <a:p>
            <a:pPr>
              <a:lnSpc>
                <a:spcPct val="120000"/>
              </a:lnSpc>
            </a:pPr>
            <a:r>
              <a:rPr lang="zh-CN" altLang="en-US"/>
              <a:t>门诊实行义务导医、导诊服务，确保患者就医方便、快捷</a:t>
            </a:r>
          </a:p>
        </p:txBody>
      </p:sp>
      <p:sp>
        <p:nvSpPr>
          <p:cNvPr id="131" name="文本框 130"/>
          <p:cNvSpPr txBox="1"/>
          <p:nvPr/>
        </p:nvSpPr>
        <p:spPr>
          <a:xfrm>
            <a:off x="5520915" y="3178985"/>
            <a:ext cx="4185761" cy="461665"/>
          </a:xfrm>
          <a:prstGeom prst="rect">
            <a:avLst/>
          </a:prstGeom>
          <a:noFill/>
        </p:spPr>
        <p:txBody>
          <a:bodyPr wrap="none">
            <a:noAutofit/>
          </a:bodyPr>
          <a:lstStyle/>
          <a:p>
            <a:r>
              <a:rPr lang="zh-CN" altLang="en-US" sz="2400">
                <a:latin typeface="+mj-ea"/>
                <a:ea typeface="+mj-ea"/>
              </a:rPr>
              <a:t>加强医患沟通，改善服务态度</a:t>
            </a:r>
          </a:p>
        </p:txBody>
      </p:sp>
      <p:grpSp>
        <p:nvGrpSpPr>
          <p:cNvPr id="132" name="组合 131"/>
          <p:cNvGrpSpPr/>
          <p:nvPr/>
        </p:nvGrpSpPr>
        <p:grpSpPr>
          <a:xfrm>
            <a:off x="5627742" y="3687339"/>
            <a:ext cx="5569410" cy="45719"/>
            <a:chOff x="1732461" y="3421565"/>
            <a:chExt cx="5569410" cy="45719"/>
          </a:xfrm>
        </p:grpSpPr>
        <p:cxnSp>
          <p:nvCxnSpPr>
            <p:cNvPr id="135" name="直接连接符 134"/>
            <p:cNvCxnSpPr/>
            <p:nvPr/>
          </p:nvCxnSpPr>
          <p:spPr>
            <a:xfrm>
              <a:off x="1732461" y="3449283"/>
              <a:ext cx="5569410" cy="0"/>
            </a:xfrm>
            <a:prstGeom prst="line">
              <a:avLst/>
            </a:prstGeom>
            <a:ln>
              <a:gradFill flip="none" rotWithShape="1">
                <a:gsLst>
                  <a:gs pos="61000">
                    <a:schemeClr val="accent1"/>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36" name="矩形: 圆角 135"/>
            <p:cNvSpPr/>
            <p:nvPr/>
          </p:nvSpPr>
          <p:spPr>
            <a:xfrm rot="16200000" flipV="1">
              <a:off x="1938196" y="3215830"/>
              <a:ext cx="45719" cy="45719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mn-ea"/>
              </a:endParaRPr>
            </a:p>
          </p:txBody>
        </p:sp>
      </p:grpSp>
      <p:sp>
        <p:nvSpPr>
          <p:cNvPr id="133" name="椭圆 132"/>
          <p:cNvSpPr/>
          <p:nvPr/>
        </p:nvSpPr>
        <p:spPr>
          <a:xfrm>
            <a:off x="4507682" y="3256292"/>
            <a:ext cx="875635" cy="87563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34" name="文本框 133"/>
          <p:cNvSpPr txBox="1"/>
          <p:nvPr/>
        </p:nvSpPr>
        <p:spPr>
          <a:xfrm>
            <a:off x="5520915" y="3799736"/>
            <a:ext cx="6104805" cy="396134"/>
          </a:xfrm>
          <a:prstGeom prst="rect">
            <a:avLst/>
          </a:prstGeom>
          <a:noFill/>
        </p:spPr>
        <p:txBody>
          <a:bodyPr wrap="square">
            <a:noAutofit/>
          </a:bodyPr>
          <a:lstStyle/>
          <a:p>
            <a:pPr>
              <a:lnSpc>
                <a:spcPct val="120000"/>
              </a:lnSpc>
            </a:pPr>
            <a:r>
              <a:rPr lang="zh-CN" altLang="en-US"/>
              <a:t>牢固树立“以病人为中心”的理念，增强服务责任意识</a:t>
            </a:r>
          </a:p>
        </p:txBody>
      </p:sp>
      <p:sp>
        <p:nvSpPr>
          <p:cNvPr id="138" name="文本框 137"/>
          <p:cNvSpPr txBox="1"/>
          <p:nvPr/>
        </p:nvSpPr>
        <p:spPr>
          <a:xfrm>
            <a:off x="5520915" y="4698552"/>
            <a:ext cx="5416868" cy="461665"/>
          </a:xfrm>
          <a:prstGeom prst="rect">
            <a:avLst/>
          </a:prstGeom>
          <a:noFill/>
        </p:spPr>
        <p:txBody>
          <a:bodyPr wrap="none">
            <a:noAutofit/>
          </a:bodyPr>
          <a:lstStyle/>
          <a:p>
            <a:r>
              <a:rPr lang="zh-CN" altLang="en-US" sz="2400">
                <a:latin typeface="+mj-ea"/>
                <a:ea typeface="+mj-ea"/>
              </a:rPr>
              <a:t>提高医疗服务质量，完善医疗服务水平</a:t>
            </a:r>
          </a:p>
        </p:txBody>
      </p:sp>
      <p:grpSp>
        <p:nvGrpSpPr>
          <p:cNvPr id="139" name="组合 138"/>
          <p:cNvGrpSpPr/>
          <p:nvPr/>
        </p:nvGrpSpPr>
        <p:grpSpPr>
          <a:xfrm>
            <a:off x="5627742" y="5206906"/>
            <a:ext cx="5569410" cy="45719"/>
            <a:chOff x="1732461" y="3421565"/>
            <a:chExt cx="5569410" cy="45719"/>
          </a:xfrm>
        </p:grpSpPr>
        <p:cxnSp>
          <p:nvCxnSpPr>
            <p:cNvPr id="142" name="直接连接符 141"/>
            <p:cNvCxnSpPr/>
            <p:nvPr/>
          </p:nvCxnSpPr>
          <p:spPr>
            <a:xfrm>
              <a:off x="1732461" y="3449283"/>
              <a:ext cx="5569410" cy="0"/>
            </a:xfrm>
            <a:prstGeom prst="line">
              <a:avLst/>
            </a:prstGeom>
            <a:ln>
              <a:gradFill flip="none" rotWithShape="1">
                <a:gsLst>
                  <a:gs pos="61000">
                    <a:schemeClr val="accent1"/>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43" name="矩形: 圆角 142"/>
            <p:cNvSpPr/>
            <p:nvPr/>
          </p:nvSpPr>
          <p:spPr>
            <a:xfrm rot="16200000" flipV="1">
              <a:off x="1938196" y="3215830"/>
              <a:ext cx="45719" cy="45719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mn-ea"/>
              </a:endParaRPr>
            </a:p>
          </p:txBody>
        </p:sp>
      </p:grpSp>
      <p:sp>
        <p:nvSpPr>
          <p:cNvPr id="140" name="椭圆 139"/>
          <p:cNvSpPr/>
          <p:nvPr/>
        </p:nvSpPr>
        <p:spPr>
          <a:xfrm>
            <a:off x="4507682" y="4775859"/>
            <a:ext cx="875635" cy="87563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41" name="文本框 140"/>
          <p:cNvSpPr txBox="1"/>
          <p:nvPr/>
        </p:nvSpPr>
        <p:spPr>
          <a:xfrm>
            <a:off x="5520915" y="5319303"/>
            <a:ext cx="6104805" cy="396134"/>
          </a:xfrm>
          <a:prstGeom prst="rect">
            <a:avLst/>
          </a:prstGeom>
          <a:noFill/>
        </p:spPr>
        <p:txBody>
          <a:bodyPr wrap="square">
            <a:noAutofit/>
          </a:bodyPr>
          <a:lstStyle/>
          <a:p>
            <a:pPr>
              <a:lnSpc>
                <a:spcPct val="120000"/>
              </a:lnSpc>
            </a:pPr>
            <a:r>
              <a:rPr lang="zh-CN" altLang="en-US"/>
              <a:t>加强基础护理，改进护理服务措施，提高护理服务质量</a:t>
            </a:r>
          </a:p>
        </p:txBody>
      </p:sp>
      <p:sp>
        <p:nvSpPr>
          <p:cNvPr id="149" name="任意多边形: 形状 148"/>
          <p:cNvSpPr/>
          <p:nvPr/>
        </p:nvSpPr>
        <p:spPr>
          <a:xfrm>
            <a:off x="4759710" y="1948433"/>
            <a:ext cx="371579" cy="452216"/>
          </a:xfrm>
          <a:custGeom>
            <a:avLst/>
            <a:gdLst>
              <a:gd name="connsiteX0" fmla="*/ 1298844 w 1299968"/>
              <a:gd name="connsiteY0" fmla="*/ 674798 h 1582077"/>
              <a:gd name="connsiteX1" fmla="*/ 1298844 w 1299968"/>
              <a:gd name="connsiteY1" fmla="*/ 674959 h 1582077"/>
              <a:gd name="connsiteX2" fmla="*/ 1278447 w 1299968"/>
              <a:gd name="connsiteY2" fmla="*/ 625170 h 1582077"/>
              <a:gd name="connsiteX3" fmla="*/ 683391 w 1299968"/>
              <a:gd name="connsiteY3" fmla="*/ 11805 h 1582077"/>
              <a:gd name="connsiteX4" fmla="*/ 651992 w 1299968"/>
              <a:gd name="connsiteY4" fmla="*/ 0 h 1582077"/>
              <a:gd name="connsiteX5" fmla="*/ 651912 w 1299968"/>
              <a:gd name="connsiteY5" fmla="*/ 0 h 1582077"/>
              <a:gd name="connsiteX6" fmla="*/ 620513 w 1299968"/>
              <a:gd name="connsiteY6" fmla="*/ 11644 h 1582077"/>
              <a:gd name="connsiteX7" fmla="*/ 22405 w 1299968"/>
              <a:gd name="connsiteY7" fmla="*/ 623082 h 1582077"/>
              <a:gd name="connsiteX8" fmla="*/ 0 w 1299968"/>
              <a:gd name="connsiteY8" fmla="*/ 673433 h 1582077"/>
              <a:gd name="connsiteX9" fmla="*/ 0 w 1299968"/>
              <a:gd name="connsiteY9" fmla="*/ 1503460 h 1582077"/>
              <a:gd name="connsiteX10" fmla="*/ 73318 w 1299968"/>
              <a:gd name="connsiteY10" fmla="*/ 1575734 h 1582077"/>
              <a:gd name="connsiteX11" fmla="*/ 402887 w 1299968"/>
              <a:gd name="connsiteY11" fmla="*/ 1579829 h 1582077"/>
              <a:gd name="connsiteX12" fmla="*/ 452435 w 1299968"/>
              <a:gd name="connsiteY12" fmla="*/ 1560075 h 1582077"/>
              <a:gd name="connsiteX13" fmla="*/ 473796 w 1299968"/>
              <a:gd name="connsiteY13" fmla="*/ 1507636 h 1582077"/>
              <a:gd name="connsiteX14" fmla="*/ 473796 w 1299968"/>
              <a:gd name="connsiteY14" fmla="*/ 1036329 h 1582077"/>
              <a:gd name="connsiteX15" fmla="*/ 496282 w 1299968"/>
              <a:gd name="connsiteY15" fmla="*/ 1019947 h 1582077"/>
              <a:gd name="connsiteX16" fmla="*/ 803366 w 1299968"/>
              <a:gd name="connsiteY16" fmla="*/ 1019947 h 1582077"/>
              <a:gd name="connsiteX17" fmla="*/ 819105 w 1299968"/>
              <a:gd name="connsiteY17" fmla="*/ 1036329 h 1582077"/>
              <a:gd name="connsiteX18" fmla="*/ 819105 w 1299968"/>
              <a:gd name="connsiteY18" fmla="*/ 1508198 h 1582077"/>
              <a:gd name="connsiteX19" fmla="*/ 891701 w 1299968"/>
              <a:gd name="connsiteY19" fmla="*/ 1582078 h 1582077"/>
              <a:gd name="connsiteX20" fmla="*/ 1227694 w 1299968"/>
              <a:gd name="connsiteY20" fmla="*/ 1582078 h 1582077"/>
              <a:gd name="connsiteX21" fmla="*/ 1278447 w 1299968"/>
              <a:gd name="connsiteY21" fmla="*/ 1560958 h 1582077"/>
              <a:gd name="connsiteX22" fmla="*/ 1299968 w 1299968"/>
              <a:gd name="connsiteY22" fmla="*/ 1509081 h 1582077"/>
              <a:gd name="connsiteX23" fmla="*/ 1298844 w 1299968"/>
              <a:gd name="connsiteY23" fmla="*/ 674798 h 1582077"/>
              <a:gd name="connsiteX24" fmla="*/ 1238616 w 1299968"/>
              <a:gd name="connsiteY24" fmla="*/ 1521127 h 1582077"/>
              <a:gd name="connsiteX25" fmla="*/ 1227694 w 1299968"/>
              <a:gd name="connsiteY25" fmla="*/ 1525865 h 1582077"/>
              <a:gd name="connsiteX26" fmla="*/ 891701 w 1299968"/>
              <a:gd name="connsiteY26" fmla="*/ 1525865 h 1582077"/>
              <a:gd name="connsiteX27" fmla="*/ 875319 w 1299968"/>
              <a:gd name="connsiteY27" fmla="*/ 1508198 h 1582077"/>
              <a:gd name="connsiteX28" fmla="*/ 875319 w 1299968"/>
              <a:gd name="connsiteY28" fmla="*/ 1036329 h 1582077"/>
              <a:gd name="connsiteX29" fmla="*/ 803366 w 1299968"/>
              <a:gd name="connsiteY29" fmla="*/ 963734 h 1582077"/>
              <a:gd name="connsiteX30" fmla="*/ 496282 w 1299968"/>
              <a:gd name="connsiteY30" fmla="*/ 963734 h 1582077"/>
              <a:gd name="connsiteX31" fmla="*/ 417583 w 1299968"/>
              <a:gd name="connsiteY31" fmla="*/ 1036329 h 1582077"/>
              <a:gd name="connsiteX32" fmla="*/ 417583 w 1299968"/>
              <a:gd name="connsiteY32" fmla="*/ 1507636 h 1582077"/>
              <a:gd name="connsiteX33" fmla="*/ 412925 w 1299968"/>
              <a:gd name="connsiteY33" fmla="*/ 1520083 h 1582077"/>
              <a:gd name="connsiteX34" fmla="*/ 403610 w 1299968"/>
              <a:gd name="connsiteY34" fmla="*/ 1523616 h 1582077"/>
              <a:gd name="connsiteX35" fmla="*/ 74041 w 1299968"/>
              <a:gd name="connsiteY35" fmla="*/ 1519521 h 1582077"/>
              <a:gd name="connsiteX36" fmla="*/ 56213 w 1299968"/>
              <a:gd name="connsiteY36" fmla="*/ 1503460 h 1582077"/>
              <a:gd name="connsiteX37" fmla="*/ 56213 w 1299968"/>
              <a:gd name="connsiteY37" fmla="*/ 673433 h 1582077"/>
              <a:gd name="connsiteX38" fmla="*/ 62718 w 1299968"/>
              <a:gd name="connsiteY38" fmla="*/ 662271 h 1582077"/>
              <a:gd name="connsiteX39" fmla="*/ 651912 w 1299968"/>
              <a:gd name="connsiteY39" fmla="*/ 58462 h 1582077"/>
              <a:gd name="connsiteX40" fmla="*/ 1238134 w 1299968"/>
              <a:gd name="connsiteY40" fmla="*/ 663556 h 1582077"/>
              <a:gd name="connsiteX41" fmla="*/ 1242631 w 1299968"/>
              <a:gd name="connsiteY41" fmla="*/ 674718 h 1582077"/>
              <a:gd name="connsiteX42" fmla="*/ 1242631 w 1299968"/>
              <a:gd name="connsiteY42" fmla="*/ 674718 h 1582077"/>
              <a:gd name="connsiteX43" fmla="*/ 1243675 w 1299968"/>
              <a:gd name="connsiteY43" fmla="*/ 1509001 h 1582077"/>
              <a:gd name="connsiteX44" fmla="*/ 1238616 w 1299968"/>
              <a:gd name="connsiteY44" fmla="*/ 1521127 h 1582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299968" h="1582077">
                <a:moveTo>
                  <a:pt x="1298844" y="674798"/>
                </a:moveTo>
                <a:lnTo>
                  <a:pt x="1298844" y="674959"/>
                </a:lnTo>
                <a:cubicBezTo>
                  <a:pt x="1298844" y="656087"/>
                  <a:pt x="1291617" y="638661"/>
                  <a:pt x="1278447" y="625170"/>
                </a:cubicBezTo>
                <a:lnTo>
                  <a:pt x="683391" y="11805"/>
                </a:lnTo>
                <a:cubicBezTo>
                  <a:pt x="675200" y="3373"/>
                  <a:pt x="663716" y="0"/>
                  <a:pt x="651992" y="0"/>
                </a:cubicBezTo>
                <a:cubicBezTo>
                  <a:pt x="651992" y="0"/>
                  <a:pt x="651992" y="0"/>
                  <a:pt x="651912" y="0"/>
                </a:cubicBezTo>
                <a:cubicBezTo>
                  <a:pt x="640107" y="0"/>
                  <a:pt x="628704" y="3292"/>
                  <a:pt x="620513" y="11644"/>
                </a:cubicBezTo>
                <a:lnTo>
                  <a:pt x="22405" y="623082"/>
                </a:lnTo>
                <a:cubicBezTo>
                  <a:pt x="7950" y="637939"/>
                  <a:pt x="0" y="655846"/>
                  <a:pt x="0" y="673433"/>
                </a:cubicBezTo>
                <a:lnTo>
                  <a:pt x="0" y="1503460"/>
                </a:lnTo>
                <a:cubicBezTo>
                  <a:pt x="0" y="1542809"/>
                  <a:pt x="32925" y="1575172"/>
                  <a:pt x="73318" y="1575734"/>
                </a:cubicBezTo>
                <a:lnTo>
                  <a:pt x="402887" y="1579829"/>
                </a:lnTo>
                <a:cubicBezTo>
                  <a:pt x="421598" y="1579669"/>
                  <a:pt x="439265" y="1573004"/>
                  <a:pt x="452435" y="1560075"/>
                </a:cubicBezTo>
                <a:cubicBezTo>
                  <a:pt x="466248" y="1546423"/>
                  <a:pt x="473796" y="1527792"/>
                  <a:pt x="473796" y="1507636"/>
                </a:cubicBezTo>
                <a:lnTo>
                  <a:pt x="473796" y="1036329"/>
                </a:lnTo>
                <a:cubicBezTo>
                  <a:pt x="473796" y="1029583"/>
                  <a:pt x="485440" y="1019947"/>
                  <a:pt x="496282" y="1019947"/>
                </a:cubicBezTo>
                <a:lnTo>
                  <a:pt x="803366" y="1019947"/>
                </a:lnTo>
                <a:cubicBezTo>
                  <a:pt x="812039" y="1019947"/>
                  <a:pt x="819105" y="1027335"/>
                  <a:pt x="819105" y="1036329"/>
                </a:cubicBezTo>
                <a:lnTo>
                  <a:pt x="819105" y="1508198"/>
                </a:lnTo>
                <a:cubicBezTo>
                  <a:pt x="819105" y="1548270"/>
                  <a:pt x="852351" y="1582078"/>
                  <a:pt x="891701" y="1582078"/>
                </a:cubicBezTo>
                <a:lnTo>
                  <a:pt x="1227694" y="1582078"/>
                </a:lnTo>
                <a:cubicBezTo>
                  <a:pt x="1246727" y="1582078"/>
                  <a:pt x="1264795" y="1574610"/>
                  <a:pt x="1278447" y="1560958"/>
                </a:cubicBezTo>
                <a:cubicBezTo>
                  <a:pt x="1292179" y="1547226"/>
                  <a:pt x="1299968" y="1528354"/>
                  <a:pt x="1299968" y="1509081"/>
                </a:cubicBezTo>
                <a:lnTo>
                  <a:pt x="1298844" y="674798"/>
                </a:lnTo>
                <a:close/>
                <a:moveTo>
                  <a:pt x="1238616" y="1521127"/>
                </a:moveTo>
                <a:cubicBezTo>
                  <a:pt x="1236849" y="1522894"/>
                  <a:pt x="1233075" y="1525865"/>
                  <a:pt x="1227694" y="1525865"/>
                </a:cubicBezTo>
                <a:lnTo>
                  <a:pt x="891701" y="1525865"/>
                </a:lnTo>
                <a:cubicBezTo>
                  <a:pt x="883108" y="1525865"/>
                  <a:pt x="875319" y="1517433"/>
                  <a:pt x="875319" y="1508198"/>
                </a:cubicBezTo>
                <a:lnTo>
                  <a:pt x="875319" y="1036329"/>
                </a:lnTo>
                <a:cubicBezTo>
                  <a:pt x="875319" y="996257"/>
                  <a:pt x="843036" y="963734"/>
                  <a:pt x="803366" y="963734"/>
                </a:cubicBezTo>
                <a:lnTo>
                  <a:pt x="496282" y="963734"/>
                </a:lnTo>
                <a:cubicBezTo>
                  <a:pt x="459020" y="963734"/>
                  <a:pt x="417583" y="993527"/>
                  <a:pt x="417583" y="1036329"/>
                </a:cubicBezTo>
                <a:lnTo>
                  <a:pt x="417583" y="1507636"/>
                </a:lnTo>
                <a:cubicBezTo>
                  <a:pt x="417583" y="1512615"/>
                  <a:pt x="415897" y="1517192"/>
                  <a:pt x="412925" y="1520083"/>
                </a:cubicBezTo>
                <a:cubicBezTo>
                  <a:pt x="410516" y="1522492"/>
                  <a:pt x="406983" y="1523456"/>
                  <a:pt x="403610" y="1523616"/>
                </a:cubicBezTo>
                <a:lnTo>
                  <a:pt x="74041" y="1519521"/>
                </a:lnTo>
                <a:cubicBezTo>
                  <a:pt x="64725" y="1519440"/>
                  <a:pt x="56213" y="1511731"/>
                  <a:pt x="56213" y="1503460"/>
                </a:cubicBezTo>
                <a:lnTo>
                  <a:pt x="56213" y="673433"/>
                </a:lnTo>
                <a:cubicBezTo>
                  <a:pt x="56213" y="671666"/>
                  <a:pt x="57980" y="667169"/>
                  <a:pt x="62718" y="662271"/>
                </a:cubicBezTo>
                <a:lnTo>
                  <a:pt x="651912" y="58462"/>
                </a:lnTo>
                <a:lnTo>
                  <a:pt x="1238134" y="663556"/>
                </a:lnTo>
                <a:cubicBezTo>
                  <a:pt x="1241025" y="666527"/>
                  <a:pt x="1242631" y="670542"/>
                  <a:pt x="1242631" y="674718"/>
                </a:cubicBezTo>
                <a:lnTo>
                  <a:pt x="1242631" y="674718"/>
                </a:lnTo>
                <a:lnTo>
                  <a:pt x="1243675" y="1509001"/>
                </a:lnTo>
                <a:cubicBezTo>
                  <a:pt x="1243675" y="1513418"/>
                  <a:pt x="1241828" y="1517834"/>
                  <a:pt x="1238616" y="1521127"/>
                </a:cubicBezTo>
                <a:close/>
              </a:path>
            </a:pathLst>
          </a:custGeom>
          <a:solidFill>
            <a:srgbClr val="FFFFFF"/>
          </a:solidFill>
          <a:ln w="8027" cap="flat">
            <a:noFill/>
            <a:prstDash val="solid"/>
            <a:miter/>
          </a:ln>
        </p:spPr>
        <p:txBody>
          <a:bodyPr rtlCol="0" anchor="ctr">
            <a:noAutofit/>
          </a:bodyPr>
          <a:lstStyle/>
          <a:p>
            <a:endParaRPr lang="zh-CN" altLang="en-US"/>
          </a:p>
        </p:txBody>
      </p:sp>
      <p:sp>
        <p:nvSpPr>
          <p:cNvPr id="150" name="任意多边形: 形状 149"/>
          <p:cNvSpPr/>
          <p:nvPr/>
        </p:nvSpPr>
        <p:spPr>
          <a:xfrm>
            <a:off x="4749695" y="4955662"/>
            <a:ext cx="391609" cy="516028"/>
          </a:xfrm>
          <a:custGeom>
            <a:avLst/>
            <a:gdLst>
              <a:gd name="connsiteX0" fmla="*/ 1129153 w 1209216"/>
              <a:gd name="connsiteY0" fmla="*/ 41357 h 1593400"/>
              <a:gd name="connsiteX1" fmla="*/ 1069166 w 1209216"/>
              <a:gd name="connsiteY1" fmla="*/ 41357 h 1593400"/>
              <a:gd name="connsiteX2" fmla="*/ 1026524 w 1209216"/>
              <a:gd name="connsiteY2" fmla="*/ 0 h 1593400"/>
              <a:gd name="connsiteX3" fmla="*/ 961236 w 1209216"/>
              <a:gd name="connsiteY3" fmla="*/ 0 h 1593400"/>
              <a:gd name="connsiteX4" fmla="*/ 918434 w 1209216"/>
              <a:gd name="connsiteY4" fmla="*/ 42802 h 1593400"/>
              <a:gd name="connsiteX5" fmla="*/ 918434 w 1209216"/>
              <a:gd name="connsiteY5" fmla="*/ 113310 h 1593400"/>
              <a:gd name="connsiteX6" fmla="*/ 961236 w 1209216"/>
              <a:gd name="connsiteY6" fmla="*/ 156112 h 1593400"/>
              <a:gd name="connsiteX7" fmla="*/ 1026524 w 1209216"/>
              <a:gd name="connsiteY7" fmla="*/ 156112 h 1593400"/>
              <a:gd name="connsiteX8" fmla="*/ 1069326 w 1209216"/>
              <a:gd name="connsiteY8" fmla="*/ 113310 h 1593400"/>
              <a:gd name="connsiteX9" fmla="*/ 1069326 w 1209216"/>
              <a:gd name="connsiteY9" fmla="*/ 105520 h 1593400"/>
              <a:gd name="connsiteX10" fmla="*/ 1129233 w 1209216"/>
              <a:gd name="connsiteY10" fmla="*/ 105520 h 1593400"/>
              <a:gd name="connsiteX11" fmla="*/ 1144893 w 1209216"/>
              <a:gd name="connsiteY11" fmla="*/ 128969 h 1593400"/>
              <a:gd name="connsiteX12" fmla="*/ 1144893 w 1209216"/>
              <a:gd name="connsiteY12" fmla="*/ 309654 h 1593400"/>
              <a:gd name="connsiteX13" fmla="*/ 745780 w 1209216"/>
              <a:gd name="connsiteY13" fmla="*/ 782005 h 1593400"/>
              <a:gd name="connsiteX14" fmla="*/ 745780 w 1209216"/>
              <a:gd name="connsiteY14" fmla="*/ 778391 h 1593400"/>
              <a:gd name="connsiteX15" fmla="*/ 702977 w 1209216"/>
              <a:gd name="connsiteY15" fmla="*/ 735589 h 1593400"/>
              <a:gd name="connsiteX16" fmla="*/ 637690 w 1209216"/>
              <a:gd name="connsiteY16" fmla="*/ 735589 h 1593400"/>
              <a:gd name="connsiteX17" fmla="*/ 594887 w 1209216"/>
              <a:gd name="connsiteY17" fmla="*/ 778391 h 1593400"/>
              <a:gd name="connsiteX18" fmla="*/ 594887 w 1209216"/>
              <a:gd name="connsiteY18" fmla="*/ 783129 h 1593400"/>
              <a:gd name="connsiteX19" fmla="*/ 189270 w 1209216"/>
              <a:gd name="connsiteY19" fmla="*/ 309654 h 1593400"/>
              <a:gd name="connsiteX20" fmla="*/ 189270 w 1209216"/>
              <a:gd name="connsiteY20" fmla="*/ 128969 h 1593400"/>
              <a:gd name="connsiteX21" fmla="*/ 217216 w 1209216"/>
              <a:gd name="connsiteY21" fmla="*/ 105520 h 1593400"/>
              <a:gd name="connsiteX22" fmla="*/ 244439 w 1209216"/>
              <a:gd name="connsiteY22" fmla="*/ 105520 h 1593400"/>
              <a:gd name="connsiteX23" fmla="*/ 244439 w 1209216"/>
              <a:gd name="connsiteY23" fmla="*/ 113310 h 1593400"/>
              <a:gd name="connsiteX24" fmla="*/ 287241 w 1209216"/>
              <a:gd name="connsiteY24" fmla="*/ 156112 h 1593400"/>
              <a:gd name="connsiteX25" fmla="*/ 352529 w 1209216"/>
              <a:gd name="connsiteY25" fmla="*/ 156112 h 1593400"/>
              <a:gd name="connsiteX26" fmla="*/ 395331 w 1209216"/>
              <a:gd name="connsiteY26" fmla="*/ 113310 h 1593400"/>
              <a:gd name="connsiteX27" fmla="*/ 395331 w 1209216"/>
              <a:gd name="connsiteY27" fmla="*/ 42802 h 1593400"/>
              <a:gd name="connsiteX28" fmla="*/ 352529 w 1209216"/>
              <a:gd name="connsiteY28" fmla="*/ 0 h 1593400"/>
              <a:gd name="connsiteX29" fmla="*/ 287241 w 1209216"/>
              <a:gd name="connsiteY29" fmla="*/ 0 h 1593400"/>
              <a:gd name="connsiteX30" fmla="*/ 244599 w 1209216"/>
              <a:gd name="connsiteY30" fmla="*/ 41357 h 1593400"/>
              <a:gd name="connsiteX31" fmla="*/ 217216 w 1209216"/>
              <a:gd name="connsiteY31" fmla="*/ 41357 h 1593400"/>
              <a:gd name="connsiteX32" fmla="*/ 133057 w 1209216"/>
              <a:gd name="connsiteY32" fmla="*/ 129049 h 1593400"/>
              <a:gd name="connsiteX33" fmla="*/ 133057 w 1209216"/>
              <a:gd name="connsiteY33" fmla="*/ 309734 h 1593400"/>
              <a:gd name="connsiteX34" fmla="*/ 594887 w 1209216"/>
              <a:gd name="connsiteY34" fmla="*/ 843438 h 1593400"/>
              <a:gd name="connsiteX35" fmla="*/ 594887 w 1209216"/>
              <a:gd name="connsiteY35" fmla="*/ 849059 h 1593400"/>
              <a:gd name="connsiteX36" fmla="*/ 637690 w 1209216"/>
              <a:gd name="connsiteY36" fmla="*/ 891861 h 1593400"/>
              <a:gd name="connsiteX37" fmla="*/ 702977 w 1209216"/>
              <a:gd name="connsiteY37" fmla="*/ 891861 h 1593400"/>
              <a:gd name="connsiteX38" fmla="*/ 743451 w 1209216"/>
              <a:gd name="connsiteY38" fmla="*/ 862470 h 1593400"/>
              <a:gd name="connsiteX39" fmla="*/ 858848 w 1209216"/>
              <a:gd name="connsiteY39" fmla="*/ 1019224 h 1593400"/>
              <a:gd name="connsiteX40" fmla="*/ 738632 w 1209216"/>
              <a:gd name="connsiteY40" fmla="*/ 1182724 h 1593400"/>
              <a:gd name="connsiteX41" fmla="*/ 489207 w 1209216"/>
              <a:gd name="connsiteY41" fmla="*/ 1114144 h 1593400"/>
              <a:gd name="connsiteX42" fmla="*/ 252148 w 1209216"/>
              <a:gd name="connsiteY42" fmla="*/ 1015691 h 1593400"/>
              <a:gd name="connsiteX43" fmla="*/ 46247 w 1209216"/>
              <a:gd name="connsiteY43" fmla="*/ 1142813 h 1593400"/>
              <a:gd name="connsiteX44" fmla="*/ 9548 w 1209216"/>
              <a:gd name="connsiteY44" fmla="*/ 1392319 h 1593400"/>
              <a:gd name="connsiteX45" fmla="*/ 141328 w 1209216"/>
              <a:gd name="connsiteY45" fmla="*/ 1557987 h 1593400"/>
              <a:gd name="connsiteX46" fmla="*/ 275677 w 1209216"/>
              <a:gd name="connsiteY46" fmla="*/ 1593401 h 1593400"/>
              <a:gd name="connsiteX47" fmla="*/ 440783 w 1209216"/>
              <a:gd name="connsiteY47" fmla="*/ 1528113 h 1593400"/>
              <a:gd name="connsiteX48" fmla="*/ 518197 w 1209216"/>
              <a:gd name="connsiteY48" fmla="*/ 1552365 h 1593400"/>
              <a:gd name="connsiteX49" fmla="*/ 654393 w 1209216"/>
              <a:gd name="connsiteY49" fmla="*/ 1416169 h 1593400"/>
              <a:gd name="connsiteX50" fmla="*/ 518197 w 1209216"/>
              <a:gd name="connsiteY50" fmla="*/ 1279973 h 1593400"/>
              <a:gd name="connsiteX51" fmla="*/ 382000 w 1209216"/>
              <a:gd name="connsiteY51" fmla="*/ 1416169 h 1593400"/>
              <a:gd name="connsiteX52" fmla="*/ 402237 w 1209216"/>
              <a:gd name="connsiteY52" fmla="*/ 1487238 h 1593400"/>
              <a:gd name="connsiteX53" fmla="*/ 166945 w 1209216"/>
              <a:gd name="connsiteY53" fmla="*/ 1507957 h 1593400"/>
              <a:gd name="connsiteX54" fmla="*/ 64155 w 1209216"/>
              <a:gd name="connsiteY54" fmla="*/ 1378426 h 1593400"/>
              <a:gd name="connsiteX55" fmla="*/ 92824 w 1209216"/>
              <a:gd name="connsiteY55" fmla="*/ 1174533 h 1593400"/>
              <a:gd name="connsiteX56" fmla="*/ 257850 w 1209216"/>
              <a:gd name="connsiteY56" fmla="*/ 1071663 h 1593400"/>
              <a:gd name="connsiteX57" fmla="*/ 450099 w 1209216"/>
              <a:gd name="connsiteY57" fmla="*/ 1154457 h 1593400"/>
              <a:gd name="connsiteX58" fmla="*/ 758949 w 1209216"/>
              <a:gd name="connsiteY58" fmla="*/ 1235243 h 1593400"/>
              <a:gd name="connsiteX59" fmla="*/ 915061 w 1209216"/>
              <a:gd name="connsiteY59" fmla="*/ 1022838 h 1593400"/>
              <a:gd name="connsiteX60" fmla="*/ 807373 w 1209216"/>
              <a:gd name="connsiteY60" fmla="*/ 831553 h 1593400"/>
              <a:gd name="connsiteX61" fmla="*/ 1209217 w 1209216"/>
              <a:gd name="connsiteY61" fmla="*/ 309895 h 1593400"/>
              <a:gd name="connsiteX62" fmla="*/ 1209217 w 1209216"/>
              <a:gd name="connsiteY62" fmla="*/ 129210 h 1593400"/>
              <a:gd name="connsiteX63" fmla="*/ 1129153 w 1209216"/>
              <a:gd name="connsiteY63" fmla="*/ 41357 h 1593400"/>
              <a:gd name="connsiteX64" fmla="*/ 518116 w 1209216"/>
              <a:gd name="connsiteY64" fmla="*/ 1336106 h 1593400"/>
              <a:gd name="connsiteX65" fmla="*/ 598100 w 1209216"/>
              <a:gd name="connsiteY65" fmla="*/ 1416089 h 1593400"/>
              <a:gd name="connsiteX66" fmla="*/ 518116 w 1209216"/>
              <a:gd name="connsiteY66" fmla="*/ 1496072 h 1593400"/>
              <a:gd name="connsiteX67" fmla="*/ 438133 w 1209216"/>
              <a:gd name="connsiteY67" fmla="*/ 1416089 h 1593400"/>
              <a:gd name="connsiteX68" fmla="*/ 518116 w 1209216"/>
              <a:gd name="connsiteY68" fmla="*/ 1336106 h 159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1209216" h="1593400">
                <a:moveTo>
                  <a:pt x="1129153" y="41357"/>
                </a:moveTo>
                <a:lnTo>
                  <a:pt x="1069166" y="41357"/>
                </a:lnTo>
                <a:cubicBezTo>
                  <a:pt x="1068362" y="18390"/>
                  <a:pt x="1049652" y="0"/>
                  <a:pt x="1026524" y="0"/>
                </a:cubicBezTo>
                <a:lnTo>
                  <a:pt x="961236" y="0"/>
                </a:lnTo>
                <a:cubicBezTo>
                  <a:pt x="937547" y="0"/>
                  <a:pt x="918434" y="19193"/>
                  <a:pt x="918434" y="42802"/>
                </a:cubicBezTo>
                <a:lnTo>
                  <a:pt x="918434" y="113310"/>
                </a:lnTo>
                <a:cubicBezTo>
                  <a:pt x="918434" y="136999"/>
                  <a:pt x="937627" y="156112"/>
                  <a:pt x="961236" y="156112"/>
                </a:cubicBezTo>
                <a:lnTo>
                  <a:pt x="1026524" y="156112"/>
                </a:lnTo>
                <a:cubicBezTo>
                  <a:pt x="1050214" y="156112"/>
                  <a:pt x="1069326" y="136919"/>
                  <a:pt x="1069326" y="113310"/>
                </a:cubicBezTo>
                <a:lnTo>
                  <a:pt x="1069326" y="105520"/>
                </a:lnTo>
                <a:lnTo>
                  <a:pt x="1129233" y="105520"/>
                </a:lnTo>
                <a:cubicBezTo>
                  <a:pt x="1141921" y="105520"/>
                  <a:pt x="1144893" y="116281"/>
                  <a:pt x="1144893" y="128969"/>
                </a:cubicBezTo>
                <a:lnTo>
                  <a:pt x="1144893" y="309654"/>
                </a:lnTo>
                <a:cubicBezTo>
                  <a:pt x="1144893" y="546954"/>
                  <a:pt x="972318" y="744342"/>
                  <a:pt x="745780" y="782005"/>
                </a:cubicBezTo>
                <a:lnTo>
                  <a:pt x="745780" y="778391"/>
                </a:lnTo>
                <a:cubicBezTo>
                  <a:pt x="745780" y="754701"/>
                  <a:pt x="726587" y="735589"/>
                  <a:pt x="702977" y="735589"/>
                </a:cubicBezTo>
                <a:lnTo>
                  <a:pt x="637690" y="735589"/>
                </a:lnTo>
                <a:cubicBezTo>
                  <a:pt x="614000" y="735589"/>
                  <a:pt x="594887" y="754782"/>
                  <a:pt x="594887" y="778391"/>
                </a:cubicBezTo>
                <a:lnTo>
                  <a:pt x="594887" y="783129"/>
                </a:lnTo>
                <a:cubicBezTo>
                  <a:pt x="365137" y="748197"/>
                  <a:pt x="189270" y="549202"/>
                  <a:pt x="189270" y="309654"/>
                </a:cubicBezTo>
                <a:lnTo>
                  <a:pt x="189270" y="128969"/>
                </a:lnTo>
                <a:cubicBezTo>
                  <a:pt x="189270" y="116361"/>
                  <a:pt x="204528" y="105520"/>
                  <a:pt x="217216" y="105520"/>
                </a:cubicBezTo>
                <a:lnTo>
                  <a:pt x="244439" y="105520"/>
                </a:lnTo>
                <a:lnTo>
                  <a:pt x="244439" y="113310"/>
                </a:lnTo>
                <a:cubicBezTo>
                  <a:pt x="244439" y="136999"/>
                  <a:pt x="263632" y="156112"/>
                  <a:pt x="287241" y="156112"/>
                </a:cubicBezTo>
                <a:lnTo>
                  <a:pt x="352529" y="156112"/>
                </a:lnTo>
                <a:cubicBezTo>
                  <a:pt x="376218" y="156112"/>
                  <a:pt x="395331" y="136919"/>
                  <a:pt x="395331" y="113310"/>
                </a:cubicBezTo>
                <a:lnTo>
                  <a:pt x="395331" y="42802"/>
                </a:lnTo>
                <a:cubicBezTo>
                  <a:pt x="395331" y="19112"/>
                  <a:pt x="376138" y="0"/>
                  <a:pt x="352529" y="0"/>
                </a:cubicBezTo>
                <a:lnTo>
                  <a:pt x="287241" y="0"/>
                </a:lnTo>
                <a:cubicBezTo>
                  <a:pt x="264113" y="0"/>
                  <a:pt x="245403" y="18390"/>
                  <a:pt x="244599" y="41357"/>
                </a:cubicBezTo>
                <a:lnTo>
                  <a:pt x="217216" y="41357"/>
                </a:lnTo>
                <a:cubicBezTo>
                  <a:pt x="171362" y="41357"/>
                  <a:pt x="133057" y="83195"/>
                  <a:pt x="133057" y="129049"/>
                </a:cubicBezTo>
                <a:lnTo>
                  <a:pt x="133057" y="309734"/>
                </a:lnTo>
                <a:cubicBezTo>
                  <a:pt x="133057" y="581163"/>
                  <a:pt x="333737" y="806257"/>
                  <a:pt x="594887" y="843438"/>
                </a:cubicBezTo>
                <a:lnTo>
                  <a:pt x="594887" y="849059"/>
                </a:lnTo>
                <a:cubicBezTo>
                  <a:pt x="594887" y="872749"/>
                  <a:pt x="614080" y="891861"/>
                  <a:pt x="637690" y="891861"/>
                </a:cubicBezTo>
                <a:lnTo>
                  <a:pt x="702977" y="891861"/>
                </a:lnTo>
                <a:cubicBezTo>
                  <a:pt x="721929" y="891861"/>
                  <a:pt x="737749" y="879494"/>
                  <a:pt x="743451" y="862470"/>
                </a:cubicBezTo>
                <a:cubicBezTo>
                  <a:pt x="799343" y="884313"/>
                  <a:pt x="864550" y="929203"/>
                  <a:pt x="858848" y="1019224"/>
                </a:cubicBezTo>
                <a:cubicBezTo>
                  <a:pt x="854110" y="1093425"/>
                  <a:pt x="808096" y="1156063"/>
                  <a:pt x="738632" y="1182724"/>
                </a:cubicBezTo>
                <a:cubicBezTo>
                  <a:pt x="658167" y="1213641"/>
                  <a:pt x="564934" y="1188024"/>
                  <a:pt x="489207" y="1114144"/>
                </a:cubicBezTo>
                <a:cubicBezTo>
                  <a:pt x="413962" y="1040665"/>
                  <a:pt x="334219" y="1007580"/>
                  <a:pt x="252148" y="1015691"/>
                </a:cubicBezTo>
                <a:cubicBezTo>
                  <a:pt x="158112" y="1025006"/>
                  <a:pt x="84151" y="1087483"/>
                  <a:pt x="46247" y="1142813"/>
                </a:cubicBezTo>
                <a:cubicBezTo>
                  <a:pt x="9950" y="1195894"/>
                  <a:pt x="-14382" y="1298684"/>
                  <a:pt x="9548" y="1392319"/>
                </a:cubicBezTo>
                <a:cubicBezTo>
                  <a:pt x="28420" y="1466440"/>
                  <a:pt x="74033" y="1523697"/>
                  <a:pt x="141328" y="1557987"/>
                </a:cubicBezTo>
                <a:cubicBezTo>
                  <a:pt x="191518" y="1583604"/>
                  <a:pt x="236328" y="1593401"/>
                  <a:pt x="275677" y="1593401"/>
                </a:cubicBezTo>
                <a:cubicBezTo>
                  <a:pt x="350039" y="1593401"/>
                  <a:pt x="405048" y="1558308"/>
                  <a:pt x="440783" y="1528113"/>
                </a:cubicBezTo>
                <a:cubicBezTo>
                  <a:pt x="462787" y="1543371"/>
                  <a:pt x="489448" y="1552365"/>
                  <a:pt x="518197" y="1552365"/>
                </a:cubicBezTo>
                <a:cubicBezTo>
                  <a:pt x="593281" y="1552365"/>
                  <a:pt x="654393" y="1491254"/>
                  <a:pt x="654393" y="1416169"/>
                </a:cubicBezTo>
                <a:cubicBezTo>
                  <a:pt x="654393" y="1341084"/>
                  <a:pt x="593281" y="1279973"/>
                  <a:pt x="518197" y="1279973"/>
                </a:cubicBezTo>
                <a:cubicBezTo>
                  <a:pt x="443112" y="1279973"/>
                  <a:pt x="382000" y="1341084"/>
                  <a:pt x="382000" y="1416169"/>
                </a:cubicBezTo>
                <a:cubicBezTo>
                  <a:pt x="382000" y="1442188"/>
                  <a:pt x="389469" y="1466520"/>
                  <a:pt x="402237" y="1487238"/>
                </a:cubicBezTo>
                <a:cubicBezTo>
                  <a:pt x="356062" y="1525785"/>
                  <a:pt x="280415" y="1565776"/>
                  <a:pt x="166945" y="1507957"/>
                </a:cubicBezTo>
                <a:cubicBezTo>
                  <a:pt x="113703" y="1480814"/>
                  <a:pt x="79172" y="1437289"/>
                  <a:pt x="64155" y="1378426"/>
                </a:cubicBezTo>
                <a:cubicBezTo>
                  <a:pt x="44641" y="1301816"/>
                  <a:pt x="64316" y="1216211"/>
                  <a:pt x="92824" y="1174533"/>
                </a:cubicBezTo>
                <a:cubicBezTo>
                  <a:pt x="122135" y="1131731"/>
                  <a:pt x="182926" y="1079051"/>
                  <a:pt x="257850" y="1071663"/>
                </a:cubicBezTo>
                <a:cubicBezTo>
                  <a:pt x="322655" y="1065319"/>
                  <a:pt x="387220" y="1093104"/>
                  <a:pt x="450099" y="1154457"/>
                </a:cubicBezTo>
                <a:cubicBezTo>
                  <a:pt x="541967" y="1244077"/>
                  <a:pt x="657364" y="1274271"/>
                  <a:pt x="758949" y="1235243"/>
                </a:cubicBezTo>
                <a:cubicBezTo>
                  <a:pt x="849131" y="1200552"/>
                  <a:pt x="908958" y="1119203"/>
                  <a:pt x="915061" y="1022838"/>
                </a:cubicBezTo>
                <a:cubicBezTo>
                  <a:pt x="921084" y="928319"/>
                  <a:pt x="869208" y="867770"/>
                  <a:pt x="807373" y="831553"/>
                </a:cubicBezTo>
                <a:cubicBezTo>
                  <a:pt x="1038650" y="771003"/>
                  <a:pt x="1209217" y="560124"/>
                  <a:pt x="1209217" y="309895"/>
                </a:cubicBezTo>
                <a:lnTo>
                  <a:pt x="1209217" y="129210"/>
                </a:lnTo>
                <a:cubicBezTo>
                  <a:pt x="1209136" y="83115"/>
                  <a:pt x="1175007" y="41357"/>
                  <a:pt x="1129153" y="41357"/>
                </a:cubicBezTo>
                <a:close/>
                <a:moveTo>
                  <a:pt x="518116" y="1336106"/>
                </a:moveTo>
                <a:cubicBezTo>
                  <a:pt x="562204" y="1336106"/>
                  <a:pt x="598100" y="1372002"/>
                  <a:pt x="598100" y="1416089"/>
                </a:cubicBezTo>
                <a:cubicBezTo>
                  <a:pt x="598100" y="1460176"/>
                  <a:pt x="562204" y="1496072"/>
                  <a:pt x="518116" y="1496072"/>
                </a:cubicBezTo>
                <a:cubicBezTo>
                  <a:pt x="474029" y="1496072"/>
                  <a:pt x="438133" y="1460176"/>
                  <a:pt x="438133" y="1416089"/>
                </a:cubicBezTo>
                <a:cubicBezTo>
                  <a:pt x="438133" y="1372002"/>
                  <a:pt x="474029" y="1336106"/>
                  <a:pt x="518116" y="1336106"/>
                </a:cubicBezTo>
                <a:close/>
              </a:path>
            </a:pathLst>
          </a:custGeom>
          <a:solidFill>
            <a:srgbClr val="FFFFFF"/>
          </a:solidFill>
          <a:ln w="8027" cap="flat">
            <a:noFill/>
            <a:prstDash val="solid"/>
            <a:miter/>
          </a:ln>
        </p:spPr>
        <p:txBody>
          <a:bodyPr rtlCol="0" anchor="ctr">
            <a:noAutofit/>
          </a:bodyPr>
          <a:lstStyle/>
          <a:p>
            <a:endParaRPr lang="zh-CN" altLang="en-US"/>
          </a:p>
        </p:txBody>
      </p:sp>
      <p:grpSp>
        <p:nvGrpSpPr>
          <p:cNvPr id="159" name="组合 158"/>
          <p:cNvGrpSpPr/>
          <p:nvPr/>
        </p:nvGrpSpPr>
        <p:grpSpPr>
          <a:xfrm>
            <a:off x="4715541" y="3475040"/>
            <a:ext cx="459917" cy="438139"/>
            <a:chOff x="4711957" y="3424249"/>
            <a:chExt cx="459917" cy="438139"/>
          </a:xfrm>
        </p:grpSpPr>
        <p:sp>
          <p:nvSpPr>
            <p:cNvPr id="152" name="任意多边形: 形状 151"/>
            <p:cNvSpPr/>
            <p:nvPr/>
          </p:nvSpPr>
          <p:spPr>
            <a:xfrm>
              <a:off x="4711957" y="3424249"/>
              <a:ext cx="427316" cy="400014"/>
            </a:xfrm>
            <a:custGeom>
              <a:avLst/>
              <a:gdLst>
                <a:gd name="connsiteX0" fmla="*/ 647736 w 1547225"/>
                <a:gd name="connsiteY0" fmla="*/ 1349998 h 1448370"/>
                <a:gd name="connsiteX1" fmla="*/ 629025 w 1547225"/>
                <a:gd name="connsiteY1" fmla="*/ 1321088 h 1448370"/>
                <a:gd name="connsiteX2" fmla="*/ 602685 w 1547225"/>
                <a:gd name="connsiteY2" fmla="*/ 1315788 h 1448370"/>
                <a:gd name="connsiteX3" fmla="*/ 534266 w 1547225"/>
                <a:gd name="connsiteY3" fmla="*/ 1297559 h 1448370"/>
                <a:gd name="connsiteX4" fmla="*/ 472752 w 1547225"/>
                <a:gd name="connsiteY4" fmla="*/ 1335623 h 1448370"/>
                <a:gd name="connsiteX5" fmla="*/ 152900 w 1547225"/>
                <a:gd name="connsiteY5" fmla="*/ 1383003 h 1448370"/>
                <a:gd name="connsiteX6" fmla="*/ 277693 w 1547225"/>
                <a:gd name="connsiteY6" fmla="*/ 1228256 h 1448370"/>
                <a:gd name="connsiteX7" fmla="*/ 302186 w 1547225"/>
                <a:gd name="connsiteY7" fmla="*/ 1176621 h 1448370"/>
                <a:gd name="connsiteX8" fmla="*/ 269261 w 1547225"/>
                <a:gd name="connsiteY8" fmla="*/ 1149317 h 1448370"/>
                <a:gd name="connsiteX9" fmla="*/ 55972 w 1547225"/>
                <a:gd name="connsiteY9" fmla="*/ 695195 h 1448370"/>
                <a:gd name="connsiteX10" fmla="*/ 773010 w 1547225"/>
                <a:gd name="connsiteY10" fmla="*/ 56213 h 1448370"/>
                <a:gd name="connsiteX11" fmla="*/ 1485953 w 1547225"/>
                <a:gd name="connsiteY11" fmla="*/ 626053 h 1448370"/>
                <a:gd name="connsiteX12" fmla="*/ 1488443 w 1547225"/>
                <a:gd name="connsiteY12" fmla="*/ 676806 h 1448370"/>
                <a:gd name="connsiteX13" fmla="*/ 1490370 w 1547225"/>
                <a:gd name="connsiteY13" fmla="*/ 676806 h 1448370"/>
                <a:gd name="connsiteX14" fmla="*/ 1490692 w 1547225"/>
                <a:gd name="connsiteY14" fmla="*/ 679375 h 1448370"/>
                <a:gd name="connsiteX15" fmla="*/ 1525383 w 1547225"/>
                <a:gd name="connsiteY15" fmla="*/ 710052 h 1448370"/>
                <a:gd name="connsiteX16" fmla="*/ 1544656 w 1547225"/>
                <a:gd name="connsiteY16" fmla="*/ 729887 h 1448370"/>
                <a:gd name="connsiteX17" fmla="*/ 1546262 w 1547225"/>
                <a:gd name="connsiteY17" fmla="*/ 704832 h 1448370"/>
                <a:gd name="connsiteX18" fmla="*/ 1547226 w 1547225"/>
                <a:gd name="connsiteY18" fmla="*/ 695115 h 1448370"/>
                <a:gd name="connsiteX19" fmla="*/ 1545138 w 1547225"/>
                <a:gd name="connsiteY19" fmla="*/ 644604 h 1448370"/>
                <a:gd name="connsiteX20" fmla="*/ 773573 w 1547225"/>
                <a:gd name="connsiteY20" fmla="*/ 0 h 1448370"/>
                <a:gd name="connsiteX21" fmla="*/ 0 w 1547225"/>
                <a:gd name="connsiteY21" fmla="*/ 695195 h 1448370"/>
                <a:gd name="connsiteX22" fmla="*/ 233043 w 1547225"/>
                <a:gd name="connsiteY22" fmla="*/ 1191959 h 1448370"/>
                <a:gd name="connsiteX23" fmla="*/ 71391 w 1547225"/>
                <a:gd name="connsiteY23" fmla="*/ 1366139 h 1448370"/>
                <a:gd name="connsiteX24" fmla="*/ 54286 w 1547225"/>
                <a:gd name="connsiteY24" fmla="*/ 1392078 h 1448370"/>
                <a:gd name="connsiteX25" fmla="*/ 71551 w 1547225"/>
                <a:gd name="connsiteY25" fmla="*/ 1417936 h 1448370"/>
                <a:gd name="connsiteX26" fmla="*/ 247338 w 1547225"/>
                <a:gd name="connsiteY26" fmla="*/ 1448371 h 1448370"/>
                <a:gd name="connsiteX27" fmla="*/ 543822 w 1547225"/>
                <a:gd name="connsiteY27" fmla="*/ 1359072 h 1448370"/>
                <a:gd name="connsiteX28" fmla="*/ 674236 w 1547225"/>
                <a:gd name="connsiteY28" fmla="*/ 1384690 h 1448370"/>
                <a:gd name="connsiteX29" fmla="*/ 658657 w 1547225"/>
                <a:gd name="connsiteY29" fmla="*/ 1364935 h 1448370"/>
                <a:gd name="connsiteX30" fmla="*/ 647736 w 1547225"/>
                <a:gd name="connsiteY30" fmla="*/ 1349998 h 1448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547225" h="1448370">
                  <a:moveTo>
                    <a:pt x="647736" y="1349998"/>
                  </a:moveTo>
                  <a:cubicBezTo>
                    <a:pt x="641151" y="1340522"/>
                    <a:pt x="634807" y="1330886"/>
                    <a:pt x="629025" y="1321088"/>
                  </a:cubicBezTo>
                  <a:cubicBezTo>
                    <a:pt x="620191" y="1319482"/>
                    <a:pt x="611438" y="1317716"/>
                    <a:pt x="602685" y="1315788"/>
                  </a:cubicBezTo>
                  <a:cubicBezTo>
                    <a:pt x="579397" y="1310809"/>
                    <a:pt x="556590" y="1304706"/>
                    <a:pt x="534266" y="1297559"/>
                  </a:cubicBezTo>
                  <a:cubicBezTo>
                    <a:pt x="513627" y="1312335"/>
                    <a:pt x="493069" y="1324943"/>
                    <a:pt x="472752" y="1335623"/>
                  </a:cubicBezTo>
                  <a:cubicBezTo>
                    <a:pt x="342739" y="1404364"/>
                    <a:pt x="221881" y="1396816"/>
                    <a:pt x="152900" y="1383003"/>
                  </a:cubicBezTo>
                  <a:cubicBezTo>
                    <a:pt x="211281" y="1338595"/>
                    <a:pt x="252557" y="1275556"/>
                    <a:pt x="277693" y="1228256"/>
                  </a:cubicBezTo>
                  <a:cubicBezTo>
                    <a:pt x="289257" y="1206655"/>
                    <a:pt x="297287" y="1188265"/>
                    <a:pt x="302186" y="1176621"/>
                  </a:cubicBezTo>
                  <a:cubicBezTo>
                    <a:pt x="290943" y="1167787"/>
                    <a:pt x="279861" y="1158713"/>
                    <a:pt x="269261" y="1149317"/>
                  </a:cubicBezTo>
                  <a:cubicBezTo>
                    <a:pt x="137722" y="1033438"/>
                    <a:pt x="55972" y="872668"/>
                    <a:pt x="55972" y="695195"/>
                  </a:cubicBezTo>
                  <a:cubicBezTo>
                    <a:pt x="55972" y="342820"/>
                    <a:pt x="377431" y="56213"/>
                    <a:pt x="773010" y="56213"/>
                  </a:cubicBezTo>
                  <a:cubicBezTo>
                    <a:pt x="1143294" y="56213"/>
                    <a:pt x="1448371" y="304996"/>
                    <a:pt x="1485953" y="626053"/>
                  </a:cubicBezTo>
                  <a:cubicBezTo>
                    <a:pt x="1488041" y="643479"/>
                    <a:pt x="1488443" y="660745"/>
                    <a:pt x="1488443" y="676806"/>
                  </a:cubicBezTo>
                  <a:lnTo>
                    <a:pt x="1490370" y="676806"/>
                  </a:lnTo>
                  <a:cubicBezTo>
                    <a:pt x="1490451" y="676806"/>
                    <a:pt x="1490611" y="679295"/>
                    <a:pt x="1490692" y="679375"/>
                  </a:cubicBezTo>
                  <a:cubicBezTo>
                    <a:pt x="1502898" y="688691"/>
                    <a:pt x="1514140" y="699773"/>
                    <a:pt x="1525383" y="710052"/>
                  </a:cubicBezTo>
                  <a:cubicBezTo>
                    <a:pt x="1532128" y="716316"/>
                    <a:pt x="1536626" y="723302"/>
                    <a:pt x="1544656" y="729887"/>
                  </a:cubicBezTo>
                  <a:cubicBezTo>
                    <a:pt x="1544656" y="721535"/>
                    <a:pt x="1546182" y="713344"/>
                    <a:pt x="1546262" y="704832"/>
                  </a:cubicBezTo>
                  <a:cubicBezTo>
                    <a:pt x="1546503" y="701540"/>
                    <a:pt x="1547226" y="698408"/>
                    <a:pt x="1547226" y="695115"/>
                  </a:cubicBezTo>
                  <a:cubicBezTo>
                    <a:pt x="1547226" y="678091"/>
                    <a:pt x="1546503" y="661307"/>
                    <a:pt x="1545138" y="644604"/>
                  </a:cubicBezTo>
                  <a:cubicBezTo>
                    <a:pt x="1516228" y="284760"/>
                    <a:pt x="1181198" y="0"/>
                    <a:pt x="773573" y="0"/>
                  </a:cubicBezTo>
                  <a:cubicBezTo>
                    <a:pt x="346995" y="0"/>
                    <a:pt x="0" y="311822"/>
                    <a:pt x="0" y="695195"/>
                  </a:cubicBezTo>
                  <a:cubicBezTo>
                    <a:pt x="0" y="889613"/>
                    <a:pt x="89299" y="1065720"/>
                    <a:pt x="233043" y="1191959"/>
                  </a:cubicBezTo>
                  <a:cubicBezTo>
                    <a:pt x="205419" y="1246486"/>
                    <a:pt x="151133" y="1332331"/>
                    <a:pt x="71391" y="1366139"/>
                  </a:cubicBezTo>
                  <a:cubicBezTo>
                    <a:pt x="61031" y="1370556"/>
                    <a:pt x="54286" y="1380755"/>
                    <a:pt x="54286" y="1392078"/>
                  </a:cubicBezTo>
                  <a:cubicBezTo>
                    <a:pt x="54286" y="1403400"/>
                    <a:pt x="61112" y="1413599"/>
                    <a:pt x="71551" y="1417936"/>
                  </a:cubicBezTo>
                  <a:cubicBezTo>
                    <a:pt x="77172" y="1420264"/>
                    <a:pt x="146716" y="1448371"/>
                    <a:pt x="247338" y="1448371"/>
                  </a:cubicBezTo>
                  <a:cubicBezTo>
                    <a:pt x="331015" y="1448371"/>
                    <a:pt x="436133" y="1428937"/>
                    <a:pt x="543822" y="1359072"/>
                  </a:cubicBezTo>
                  <a:cubicBezTo>
                    <a:pt x="585901" y="1370877"/>
                    <a:pt x="629506" y="1379470"/>
                    <a:pt x="674236" y="1384690"/>
                  </a:cubicBezTo>
                  <a:cubicBezTo>
                    <a:pt x="668775" y="1378105"/>
                    <a:pt x="663556" y="1371520"/>
                    <a:pt x="658657" y="1364935"/>
                  </a:cubicBezTo>
                  <a:cubicBezTo>
                    <a:pt x="655043" y="1360197"/>
                    <a:pt x="651349" y="1355138"/>
                    <a:pt x="647736" y="1349998"/>
                  </a:cubicBezTo>
                  <a:close/>
                </a:path>
              </a:pathLst>
            </a:custGeom>
            <a:solidFill>
              <a:schemeClr val="bg1"/>
            </a:solidFill>
            <a:ln w="8027" cap="flat">
              <a:noFill/>
              <a:prstDash val="solid"/>
              <a:miter/>
            </a:ln>
          </p:spPr>
          <p:txBody>
            <a:bodyPr rtlCol="0" anchor="ctr">
              <a:noAutofit/>
            </a:bodyPr>
            <a:lstStyle/>
            <a:p>
              <a:endParaRPr lang="zh-CN" altLang="en-US"/>
            </a:p>
          </p:txBody>
        </p:sp>
        <p:sp>
          <p:nvSpPr>
            <p:cNvPr id="153" name="任意多边形: 形状 152"/>
            <p:cNvSpPr/>
            <p:nvPr/>
          </p:nvSpPr>
          <p:spPr>
            <a:xfrm>
              <a:off x="4881957" y="3594182"/>
              <a:ext cx="289917" cy="268206"/>
            </a:xfrm>
            <a:custGeom>
              <a:avLst/>
              <a:gdLst>
                <a:gd name="connsiteX0" fmla="*/ 1031350 w 1049730"/>
                <a:gd name="connsiteY0" fmla="*/ 907681 h 971121"/>
                <a:gd name="connsiteX1" fmla="*/ 895555 w 1049730"/>
                <a:gd name="connsiteY1" fmla="*/ 757351 h 971121"/>
                <a:gd name="connsiteX2" fmla="*/ 922297 w 1049730"/>
                <a:gd name="connsiteY2" fmla="*/ 726916 h 971121"/>
                <a:gd name="connsiteX3" fmla="*/ 1018823 w 1049730"/>
                <a:gd name="connsiteY3" fmla="*/ 458699 h 971121"/>
                <a:gd name="connsiteX4" fmla="*/ 1006536 w 1049730"/>
                <a:gd name="connsiteY4" fmla="*/ 358318 h 971121"/>
                <a:gd name="connsiteX5" fmla="*/ 996418 w 1049730"/>
                <a:gd name="connsiteY5" fmla="*/ 324109 h 971121"/>
                <a:gd name="connsiteX6" fmla="*/ 993205 w 1049730"/>
                <a:gd name="connsiteY6" fmla="*/ 315034 h 971121"/>
                <a:gd name="connsiteX7" fmla="*/ 957791 w 1049730"/>
                <a:gd name="connsiteY7" fmla="*/ 241556 h 971121"/>
                <a:gd name="connsiteX8" fmla="*/ 993205 w 1049730"/>
                <a:gd name="connsiteY8" fmla="*/ 315034 h 971121"/>
                <a:gd name="connsiteX9" fmla="*/ 927757 w 1049730"/>
                <a:gd name="connsiteY9" fmla="*/ 197388 h 971121"/>
                <a:gd name="connsiteX10" fmla="*/ 922457 w 1049730"/>
                <a:gd name="connsiteY10" fmla="*/ 190562 h 971121"/>
                <a:gd name="connsiteX11" fmla="*/ 921895 w 1049730"/>
                <a:gd name="connsiteY11" fmla="*/ 189920 h 971121"/>
                <a:gd name="connsiteX12" fmla="*/ 921333 w 1049730"/>
                <a:gd name="connsiteY12" fmla="*/ 188555 h 971121"/>
                <a:gd name="connsiteX13" fmla="*/ 920610 w 1049730"/>
                <a:gd name="connsiteY13" fmla="*/ 188314 h 971121"/>
                <a:gd name="connsiteX14" fmla="*/ 871544 w 1049730"/>
                <a:gd name="connsiteY14" fmla="*/ 136036 h 971121"/>
                <a:gd name="connsiteX15" fmla="*/ 871544 w 1049730"/>
                <a:gd name="connsiteY15" fmla="*/ 136437 h 971121"/>
                <a:gd name="connsiteX16" fmla="*/ 868493 w 1049730"/>
                <a:gd name="connsiteY16" fmla="*/ 132823 h 971121"/>
                <a:gd name="connsiteX17" fmla="*/ 799993 w 1049730"/>
                <a:gd name="connsiteY17" fmla="*/ 81108 h 971121"/>
                <a:gd name="connsiteX18" fmla="*/ 701861 w 1049730"/>
                <a:gd name="connsiteY18" fmla="*/ 33888 h 971121"/>
                <a:gd name="connsiteX19" fmla="*/ 688932 w 1049730"/>
                <a:gd name="connsiteY19" fmla="*/ 29311 h 971121"/>
                <a:gd name="connsiteX20" fmla="*/ 674638 w 1049730"/>
                <a:gd name="connsiteY20" fmla="*/ 24654 h 971121"/>
                <a:gd name="connsiteX21" fmla="*/ 660103 w 1049730"/>
                <a:gd name="connsiteY21" fmla="*/ 20397 h 971121"/>
                <a:gd name="connsiteX22" fmla="*/ 630550 w 1049730"/>
                <a:gd name="connsiteY22" fmla="*/ 13090 h 971121"/>
                <a:gd name="connsiteX23" fmla="*/ 509371 w 1049730"/>
                <a:gd name="connsiteY23" fmla="*/ 0 h 971121"/>
                <a:gd name="connsiteX24" fmla="*/ 132583 w 1049730"/>
                <a:gd name="connsiteY24" fmla="*/ 150410 h 971121"/>
                <a:gd name="connsiteX25" fmla="*/ 110258 w 1049730"/>
                <a:gd name="connsiteY25" fmla="*/ 174020 h 971121"/>
                <a:gd name="connsiteX26" fmla="*/ 96365 w 1049730"/>
                <a:gd name="connsiteY26" fmla="*/ 190482 h 971121"/>
                <a:gd name="connsiteX27" fmla="*/ 83356 w 1049730"/>
                <a:gd name="connsiteY27" fmla="*/ 207507 h 971121"/>
                <a:gd name="connsiteX28" fmla="*/ 64645 w 1049730"/>
                <a:gd name="connsiteY28" fmla="*/ 235292 h 971121"/>
                <a:gd name="connsiteX29" fmla="*/ 48102 w 1049730"/>
                <a:gd name="connsiteY29" fmla="*/ 264202 h 971121"/>
                <a:gd name="connsiteX30" fmla="*/ 32202 w 1049730"/>
                <a:gd name="connsiteY30" fmla="*/ 298170 h 971121"/>
                <a:gd name="connsiteX31" fmla="*/ 4979 w 1049730"/>
                <a:gd name="connsiteY31" fmla="*/ 394616 h 971121"/>
                <a:gd name="connsiteX32" fmla="*/ 3212 w 1049730"/>
                <a:gd name="connsiteY32" fmla="*/ 407304 h 971121"/>
                <a:gd name="connsiteX33" fmla="*/ 241 w 1049730"/>
                <a:gd name="connsiteY33" fmla="*/ 445690 h 971121"/>
                <a:gd name="connsiteX34" fmla="*/ 0 w 1049730"/>
                <a:gd name="connsiteY34" fmla="*/ 458699 h 971121"/>
                <a:gd name="connsiteX35" fmla="*/ 883 w 1049730"/>
                <a:gd name="connsiteY35" fmla="*/ 485119 h 971121"/>
                <a:gd name="connsiteX36" fmla="*/ 1526 w 1049730"/>
                <a:gd name="connsiteY36" fmla="*/ 493792 h 971121"/>
                <a:gd name="connsiteX37" fmla="*/ 2650 w 1049730"/>
                <a:gd name="connsiteY37" fmla="*/ 505356 h 971121"/>
                <a:gd name="connsiteX38" fmla="*/ 6665 w 1049730"/>
                <a:gd name="connsiteY38" fmla="*/ 532740 h 971121"/>
                <a:gd name="connsiteX39" fmla="*/ 11724 w 1049730"/>
                <a:gd name="connsiteY39" fmla="*/ 556590 h 971121"/>
                <a:gd name="connsiteX40" fmla="*/ 15820 w 1049730"/>
                <a:gd name="connsiteY40" fmla="*/ 572249 h 971121"/>
                <a:gd name="connsiteX41" fmla="*/ 78216 w 1049730"/>
                <a:gd name="connsiteY41" fmla="*/ 702584 h 971121"/>
                <a:gd name="connsiteX42" fmla="*/ 87853 w 1049730"/>
                <a:gd name="connsiteY42" fmla="*/ 715834 h 971121"/>
                <a:gd name="connsiteX43" fmla="*/ 117566 w 1049730"/>
                <a:gd name="connsiteY43" fmla="*/ 751328 h 971121"/>
                <a:gd name="connsiteX44" fmla="*/ 140934 w 1049730"/>
                <a:gd name="connsiteY44" fmla="*/ 774858 h 971121"/>
                <a:gd name="connsiteX45" fmla="*/ 509371 w 1049730"/>
                <a:gd name="connsiteY45" fmla="*/ 917318 h 971121"/>
                <a:gd name="connsiteX46" fmla="*/ 719046 w 1049730"/>
                <a:gd name="connsiteY46" fmla="*/ 876603 h 971121"/>
                <a:gd name="connsiteX47" fmla="*/ 947753 w 1049730"/>
                <a:gd name="connsiteY47" fmla="*/ 971122 h 971121"/>
                <a:gd name="connsiteX48" fmla="*/ 1028138 w 1049730"/>
                <a:gd name="connsiteY48" fmla="*/ 961485 h 971121"/>
                <a:gd name="connsiteX49" fmla="*/ 1049660 w 1049730"/>
                <a:gd name="connsiteY49" fmla="*/ 935788 h 971121"/>
                <a:gd name="connsiteX50" fmla="*/ 1031350 w 1049730"/>
                <a:gd name="connsiteY50" fmla="*/ 907681 h 971121"/>
                <a:gd name="connsiteX51" fmla="*/ 773493 w 1049730"/>
                <a:gd name="connsiteY51" fmla="*/ 850745 h 971121"/>
                <a:gd name="connsiteX52" fmla="*/ 732216 w 1049730"/>
                <a:gd name="connsiteY52" fmla="*/ 809147 h 971121"/>
                <a:gd name="connsiteX53" fmla="*/ 678974 w 1049730"/>
                <a:gd name="connsiteY53" fmla="*/ 831954 h 971121"/>
                <a:gd name="connsiteX54" fmla="*/ 509532 w 1049730"/>
                <a:gd name="connsiteY54" fmla="*/ 861104 h 971121"/>
                <a:gd name="connsiteX55" fmla="*/ 226057 w 1049730"/>
                <a:gd name="connsiteY55" fmla="*/ 772368 h 971121"/>
                <a:gd name="connsiteX56" fmla="*/ 179240 w 1049730"/>
                <a:gd name="connsiteY56" fmla="*/ 733983 h 971121"/>
                <a:gd name="connsiteX57" fmla="*/ 164062 w 1049730"/>
                <a:gd name="connsiteY57" fmla="*/ 718805 h 971121"/>
                <a:gd name="connsiteX58" fmla="*/ 137401 w 1049730"/>
                <a:gd name="connsiteY58" fmla="*/ 688048 h 971121"/>
                <a:gd name="connsiteX59" fmla="*/ 56374 w 1049730"/>
                <a:gd name="connsiteY59" fmla="*/ 458699 h 971121"/>
                <a:gd name="connsiteX60" fmla="*/ 509532 w 1049730"/>
                <a:gd name="connsiteY60" fmla="*/ 56213 h 971121"/>
                <a:gd name="connsiteX61" fmla="*/ 634486 w 1049730"/>
                <a:gd name="connsiteY61" fmla="*/ 71712 h 971121"/>
                <a:gd name="connsiteX62" fmla="*/ 690618 w 1049730"/>
                <a:gd name="connsiteY62" fmla="*/ 89780 h 971121"/>
                <a:gd name="connsiteX63" fmla="*/ 861506 w 1049730"/>
                <a:gd name="connsiteY63" fmla="*/ 205579 h 971121"/>
                <a:gd name="connsiteX64" fmla="*/ 904710 w 1049730"/>
                <a:gd name="connsiteY64" fmla="*/ 262033 h 971121"/>
                <a:gd name="connsiteX65" fmla="*/ 962609 w 1049730"/>
                <a:gd name="connsiteY65" fmla="*/ 458699 h 971121"/>
                <a:gd name="connsiteX66" fmla="*/ 879575 w 1049730"/>
                <a:gd name="connsiteY66" fmla="*/ 690618 h 971121"/>
                <a:gd name="connsiteX67" fmla="*/ 878691 w 1049730"/>
                <a:gd name="connsiteY67" fmla="*/ 691742 h 971121"/>
                <a:gd name="connsiteX68" fmla="*/ 864799 w 1049730"/>
                <a:gd name="connsiteY68" fmla="*/ 708125 h 971121"/>
                <a:gd name="connsiteX69" fmla="*/ 834925 w 1049730"/>
                <a:gd name="connsiteY69" fmla="*/ 738399 h 971121"/>
                <a:gd name="connsiteX70" fmla="*/ 850103 w 1049730"/>
                <a:gd name="connsiteY70" fmla="*/ 799350 h 971121"/>
                <a:gd name="connsiteX71" fmla="*/ 935466 w 1049730"/>
                <a:gd name="connsiteY71" fmla="*/ 914748 h 971121"/>
                <a:gd name="connsiteX72" fmla="*/ 773493 w 1049730"/>
                <a:gd name="connsiteY72" fmla="*/ 850745 h 971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1049730" h="971121">
                  <a:moveTo>
                    <a:pt x="1031350" y="907681"/>
                  </a:moveTo>
                  <a:cubicBezTo>
                    <a:pt x="1026210" y="905834"/>
                    <a:pt x="923180" y="866967"/>
                    <a:pt x="895555" y="757351"/>
                  </a:cubicBezTo>
                  <a:cubicBezTo>
                    <a:pt x="905031" y="747554"/>
                    <a:pt x="913865" y="737436"/>
                    <a:pt x="922297" y="726916"/>
                  </a:cubicBezTo>
                  <a:cubicBezTo>
                    <a:pt x="983087" y="651430"/>
                    <a:pt x="1018823" y="558758"/>
                    <a:pt x="1018823" y="458699"/>
                  </a:cubicBezTo>
                  <a:cubicBezTo>
                    <a:pt x="1018823" y="424248"/>
                    <a:pt x="1014567" y="390601"/>
                    <a:pt x="1006536" y="358318"/>
                  </a:cubicBezTo>
                  <a:cubicBezTo>
                    <a:pt x="1003645" y="346755"/>
                    <a:pt x="1000272" y="335351"/>
                    <a:pt x="996418" y="324109"/>
                  </a:cubicBezTo>
                  <a:cubicBezTo>
                    <a:pt x="995374" y="321057"/>
                    <a:pt x="994330" y="318006"/>
                    <a:pt x="993205" y="315034"/>
                  </a:cubicBezTo>
                  <a:cubicBezTo>
                    <a:pt x="983569" y="289497"/>
                    <a:pt x="971764" y="264924"/>
                    <a:pt x="957791" y="241556"/>
                  </a:cubicBezTo>
                  <a:cubicBezTo>
                    <a:pt x="971845" y="264924"/>
                    <a:pt x="983730" y="289497"/>
                    <a:pt x="993205" y="315034"/>
                  </a:cubicBezTo>
                  <a:cubicBezTo>
                    <a:pt x="977707" y="272794"/>
                    <a:pt x="955543" y="233284"/>
                    <a:pt x="927757" y="197388"/>
                  </a:cubicBezTo>
                  <a:cubicBezTo>
                    <a:pt x="925991" y="195059"/>
                    <a:pt x="924224" y="192811"/>
                    <a:pt x="922457" y="190562"/>
                  </a:cubicBezTo>
                  <a:cubicBezTo>
                    <a:pt x="922297" y="190321"/>
                    <a:pt x="922136" y="190081"/>
                    <a:pt x="921895" y="189920"/>
                  </a:cubicBezTo>
                  <a:cubicBezTo>
                    <a:pt x="921734" y="189759"/>
                    <a:pt x="921574" y="188956"/>
                    <a:pt x="921333" y="188555"/>
                  </a:cubicBezTo>
                  <a:lnTo>
                    <a:pt x="920610" y="188314"/>
                  </a:lnTo>
                  <a:cubicBezTo>
                    <a:pt x="905914" y="170085"/>
                    <a:pt x="887605" y="152016"/>
                    <a:pt x="871544" y="136036"/>
                  </a:cubicBezTo>
                  <a:lnTo>
                    <a:pt x="871544" y="136437"/>
                  </a:lnTo>
                  <a:cubicBezTo>
                    <a:pt x="871544" y="135233"/>
                    <a:pt x="869697" y="134028"/>
                    <a:pt x="868493" y="132823"/>
                  </a:cubicBezTo>
                  <a:cubicBezTo>
                    <a:pt x="847212" y="113550"/>
                    <a:pt x="824486" y="96124"/>
                    <a:pt x="799993" y="81108"/>
                  </a:cubicBezTo>
                  <a:cubicBezTo>
                    <a:pt x="768996" y="61995"/>
                    <a:pt x="736071" y="46336"/>
                    <a:pt x="701861" y="33888"/>
                  </a:cubicBezTo>
                  <a:cubicBezTo>
                    <a:pt x="697524" y="32282"/>
                    <a:pt x="693268" y="30756"/>
                    <a:pt x="688932" y="29311"/>
                  </a:cubicBezTo>
                  <a:cubicBezTo>
                    <a:pt x="684194" y="27705"/>
                    <a:pt x="679456" y="26179"/>
                    <a:pt x="674638" y="24654"/>
                  </a:cubicBezTo>
                  <a:cubicBezTo>
                    <a:pt x="669819" y="23208"/>
                    <a:pt x="665001" y="21762"/>
                    <a:pt x="660103" y="20397"/>
                  </a:cubicBezTo>
                  <a:cubicBezTo>
                    <a:pt x="650386" y="17747"/>
                    <a:pt x="640508" y="15258"/>
                    <a:pt x="630550" y="13090"/>
                  </a:cubicBezTo>
                  <a:cubicBezTo>
                    <a:pt x="591764" y="4497"/>
                    <a:pt x="551129" y="0"/>
                    <a:pt x="509371" y="0"/>
                  </a:cubicBezTo>
                  <a:cubicBezTo>
                    <a:pt x="360166" y="0"/>
                    <a:pt x="225816" y="58060"/>
                    <a:pt x="132583" y="150410"/>
                  </a:cubicBezTo>
                  <a:cubicBezTo>
                    <a:pt x="124873" y="158039"/>
                    <a:pt x="117405" y="165909"/>
                    <a:pt x="110258" y="174020"/>
                  </a:cubicBezTo>
                  <a:cubicBezTo>
                    <a:pt x="105520" y="179400"/>
                    <a:pt x="100862" y="184861"/>
                    <a:pt x="96365" y="190482"/>
                  </a:cubicBezTo>
                  <a:cubicBezTo>
                    <a:pt x="91868" y="196023"/>
                    <a:pt x="87532" y="201725"/>
                    <a:pt x="83356" y="207507"/>
                  </a:cubicBezTo>
                  <a:cubicBezTo>
                    <a:pt x="76771" y="216581"/>
                    <a:pt x="70507" y="225816"/>
                    <a:pt x="64645" y="235292"/>
                  </a:cubicBezTo>
                  <a:cubicBezTo>
                    <a:pt x="58703" y="244768"/>
                    <a:pt x="53242" y="254404"/>
                    <a:pt x="48102" y="264202"/>
                  </a:cubicBezTo>
                  <a:cubicBezTo>
                    <a:pt x="42320" y="275284"/>
                    <a:pt x="36940" y="286607"/>
                    <a:pt x="32202" y="298170"/>
                  </a:cubicBezTo>
                  <a:cubicBezTo>
                    <a:pt x="19353" y="328927"/>
                    <a:pt x="10118" y="361209"/>
                    <a:pt x="4979" y="394616"/>
                  </a:cubicBezTo>
                  <a:cubicBezTo>
                    <a:pt x="4256" y="398872"/>
                    <a:pt x="3694" y="403048"/>
                    <a:pt x="3212" y="407304"/>
                  </a:cubicBezTo>
                  <a:cubicBezTo>
                    <a:pt x="1606" y="419912"/>
                    <a:pt x="642" y="432761"/>
                    <a:pt x="241" y="445690"/>
                  </a:cubicBezTo>
                  <a:cubicBezTo>
                    <a:pt x="80" y="450026"/>
                    <a:pt x="0" y="454362"/>
                    <a:pt x="0" y="458699"/>
                  </a:cubicBezTo>
                  <a:cubicBezTo>
                    <a:pt x="0" y="467533"/>
                    <a:pt x="241" y="476366"/>
                    <a:pt x="883" y="485119"/>
                  </a:cubicBezTo>
                  <a:cubicBezTo>
                    <a:pt x="1044" y="488010"/>
                    <a:pt x="1285" y="490901"/>
                    <a:pt x="1526" y="493792"/>
                  </a:cubicBezTo>
                  <a:cubicBezTo>
                    <a:pt x="1847" y="497647"/>
                    <a:pt x="2249" y="501501"/>
                    <a:pt x="2650" y="505356"/>
                  </a:cubicBezTo>
                  <a:cubicBezTo>
                    <a:pt x="3694" y="514591"/>
                    <a:pt x="4979" y="523746"/>
                    <a:pt x="6665" y="532740"/>
                  </a:cubicBezTo>
                  <a:cubicBezTo>
                    <a:pt x="8111" y="540770"/>
                    <a:pt x="9797" y="548720"/>
                    <a:pt x="11724" y="556590"/>
                  </a:cubicBezTo>
                  <a:cubicBezTo>
                    <a:pt x="13009" y="561890"/>
                    <a:pt x="14375" y="567110"/>
                    <a:pt x="15820" y="572249"/>
                  </a:cubicBezTo>
                  <a:cubicBezTo>
                    <a:pt x="29070" y="618987"/>
                    <a:pt x="50351" y="662833"/>
                    <a:pt x="78216" y="702584"/>
                  </a:cubicBezTo>
                  <a:cubicBezTo>
                    <a:pt x="81348" y="707081"/>
                    <a:pt x="84561" y="711498"/>
                    <a:pt x="87853" y="715834"/>
                  </a:cubicBezTo>
                  <a:cubicBezTo>
                    <a:pt x="97088" y="728120"/>
                    <a:pt x="107046" y="739925"/>
                    <a:pt x="117566" y="751328"/>
                  </a:cubicBezTo>
                  <a:cubicBezTo>
                    <a:pt x="125034" y="759439"/>
                    <a:pt x="132824" y="767309"/>
                    <a:pt x="140934" y="774858"/>
                  </a:cubicBezTo>
                  <a:cubicBezTo>
                    <a:pt x="233686" y="862630"/>
                    <a:pt x="364582" y="917318"/>
                    <a:pt x="509371" y="917318"/>
                  </a:cubicBezTo>
                  <a:cubicBezTo>
                    <a:pt x="584135" y="917318"/>
                    <a:pt x="655043" y="902702"/>
                    <a:pt x="719046" y="876603"/>
                  </a:cubicBezTo>
                  <a:cubicBezTo>
                    <a:pt x="763133" y="918041"/>
                    <a:pt x="840466" y="971122"/>
                    <a:pt x="947753" y="971122"/>
                  </a:cubicBezTo>
                  <a:cubicBezTo>
                    <a:pt x="972889" y="971122"/>
                    <a:pt x="999710" y="968231"/>
                    <a:pt x="1028138" y="961485"/>
                  </a:cubicBezTo>
                  <a:cubicBezTo>
                    <a:pt x="1040183" y="958675"/>
                    <a:pt x="1048937" y="948235"/>
                    <a:pt x="1049660" y="935788"/>
                  </a:cubicBezTo>
                  <a:cubicBezTo>
                    <a:pt x="1050543" y="923421"/>
                    <a:pt x="1043075" y="912018"/>
                    <a:pt x="1031350" y="907681"/>
                  </a:cubicBezTo>
                  <a:close/>
                  <a:moveTo>
                    <a:pt x="773493" y="850745"/>
                  </a:moveTo>
                  <a:cubicBezTo>
                    <a:pt x="754300" y="834685"/>
                    <a:pt x="740487" y="819346"/>
                    <a:pt x="732216" y="809147"/>
                  </a:cubicBezTo>
                  <a:cubicBezTo>
                    <a:pt x="715111" y="817660"/>
                    <a:pt x="697364" y="825289"/>
                    <a:pt x="678974" y="831954"/>
                  </a:cubicBezTo>
                  <a:cubicBezTo>
                    <a:pt x="626616" y="850745"/>
                    <a:pt x="569359" y="861104"/>
                    <a:pt x="509532" y="861104"/>
                  </a:cubicBezTo>
                  <a:cubicBezTo>
                    <a:pt x="402325" y="861104"/>
                    <a:pt x="303711" y="827859"/>
                    <a:pt x="226057" y="772368"/>
                  </a:cubicBezTo>
                  <a:cubicBezTo>
                    <a:pt x="209434" y="760563"/>
                    <a:pt x="193775" y="747715"/>
                    <a:pt x="179240" y="733983"/>
                  </a:cubicBezTo>
                  <a:cubicBezTo>
                    <a:pt x="174020" y="729004"/>
                    <a:pt x="168961" y="723945"/>
                    <a:pt x="164062" y="718805"/>
                  </a:cubicBezTo>
                  <a:cubicBezTo>
                    <a:pt x="154586" y="708928"/>
                    <a:pt x="145753" y="698729"/>
                    <a:pt x="137401" y="688048"/>
                  </a:cubicBezTo>
                  <a:cubicBezTo>
                    <a:pt x="86327" y="622922"/>
                    <a:pt x="56374" y="543902"/>
                    <a:pt x="56374" y="458699"/>
                  </a:cubicBezTo>
                  <a:cubicBezTo>
                    <a:pt x="56374" y="236737"/>
                    <a:pt x="259624" y="56213"/>
                    <a:pt x="509532" y="56213"/>
                  </a:cubicBezTo>
                  <a:cubicBezTo>
                    <a:pt x="552816" y="56213"/>
                    <a:pt x="594735" y="61674"/>
                    <a:pt x="634486" y="71712"/>
                  </a:cubicBezTo>
                  <a:cubicBezTo>
                    <a:pt x="653759" y="76691"/>
                    <a:pt x="672469" y="82713"/>
                    <a:pt x="690618" y="89780"/>
                  </a:cubicBezTo>
                  <a:cubicBezTo>
                    <a:pt x="757592" y="115799"/>
                    <a:pt x="816134" y="155791"/>
                    <a:pt x="861506" y="205579"/>
                  </a:cubicBezTo>
                  <a:cubicBezTo>
                    <a:pt x="877647" y="223246"/>
                    <a:pt x="892183" y="242118"/>
                    <a:pt x="904710" y="262033"/>
                  </a:cubicBezTo>
                  <a:cubicBezTo>
                    <a:pt x="941570" y="320254"/>
                    <a:pt x="962609" y="387308"/>
                    <a:pt x="962609" y="458699"/>
                  </a:cubicBezTo>
                  <a:cubicBezTo>
                    <a:pt x="962609" y="545026"/>
                    <a:pt x="931853" y="625009"/>
                    <a:pt x="879575" y="690618"/>
                  </a:cubicBezTo>
                  <a:cubicBezTo>
                    <a:pt x="879253" y="691020"/>
                    <a:pt x="878932" y="691341"/>
                    <a:pt x="878691" y="691742"/>
                  </a:cubicBezTo>
                  <a:cubicBezTo>
                    <a:pt x="874194" y="697283"/>
                    <a:pt x="869617" y="702824"/>
                    <a:pt x="864799" y="708125"/>
                  </a:cubicBezTo>
                  <a:cubicBezTo>
                    <a:pt x="855403" y="718644"/>
                    <a:pt x="845445" y="728763"/>
                    <a:pt x="834925" y="738399"/>
                  </a:cubicBezTo>
                  <a:cubicBezTo>
                    <a:pt x="837736" y="760644"/>
                    <a:pt x="843036" y="780880"/>
                    <a:pt x="850103" y="799350"/>
                  </a:cubicBezTo>
                  <a:cubicBezTo>
                    <a:pt x="869938" y="851629"/>
                    <a:pt x="903746" y="889131"/>
                    <a:pt x="935466" y="914748"/>
                  </a:cubicBezTo>
                  <a:cubicBezTo>
                    <a:pt x="863433" y="911616"/>
                    <a:pt x="809148" y="880297"/>
                    <a:pt x="773493" y="850745"/>
                  </a:cubicBezTo>
                  <a:close/>
                </a:path>
              </a:pathLst>
            </a:custGeom>
            <a:solidFill>
              <a:schemeClr val="bg1"/>
            </a:solidFill>
            <a:ln w="8027" cap="flat">
              <a:noFill/>
              <a:prstDash val="solid"/>
              <a:miter/>
            </a:ln>
          </p:spPr>
          <p:txBody>
            <a:bodyPr rtlCol="0" anchor="ctr">
              <a:noAutofit/>
            </a:bodyPr>
            <a:lstStyle/>
            <a:p>
              <a:endParaRPr lang="zh-CN" altLang="en-US"/>
            </a:p>
          </p:txBody>
        </p:sp>
        <p:sp>
          <p:nvSpPr>
            <p:cNvPr id="154" name="任意多边形: 形状 153"/>
            <p:cNvSpPr/>
            <p:nvPr/>
          </p:nvSpPr>
          <p:spPr>
            <a:xfrm>
              <a:off x="4786367" y="3741670"/>
              <a:ext cx="10535" cy="7541"/>
            </a:xfrm>
            <a:custGeom>
              <a:avLst/>
              <a:gdLst>
                <a:gd name="connsiteX0" fmla="*/ 38145 w 38144"/>
                <a:gd name="connsiteY0" fmla="*/ 13732 h 27303"/>
                <a:gd name="connsiteX1" fmla="*/ 0 w 38144"/>
                <a:gd name="connsiteY1" fmla="*/ 0 h 27303"/>
                <a:gd name="connsiteX2" fmla="*/ 32844 w 38144"/>
                <a:gd name="connsiteY2" fmla="*/ 27303 h 27303"/>
                <a:gd name="connsiteX3" fmla="*/ 38145 w 38144"/>
                <a:gd name="connsiteY3" fmla="*/ 13732 h 27303"/>
              </a:gdLst>
              <a:ahLst/>
              <a:cxnLst>
                <a:cxn ang="0">
                  <a:pos x="connsiteX0" y="connsiteY0"/>
                </a:cxn>
                <a:cxn ang="0">
                  <a:pos x="connsiteX1" y="connsiteY1"/>
                </a:cxn>
                <a:cxn ang="0">
                  <a:pos x="connsiteX2" y="connsiteY2"/>
                </a:cxn>
                <a:cxn ang="0">
                  <a:pos x="connsiteX3" y="connsiteY3"/>
                </a:cxn>
              </a:cxnLst>
              <a:rect l="l" t="t" r="r" b="b"/>
              <a:pathLst>
                <a:path w="38144" h="27303">
                  <a:moveTo>
                    <a:pt x="38145" y="13732"/>
                  </a:moveTo>
                  <a:lnTo>
                    <a:pt x="0" y="0"/>
                  </a:lnTo>
                  <a:cubicBezTo>
                    <a:pt x="10600" y="9395"/>
                    <a:pt x="21602" y="18470"/>
                    <a:pt x="32844" y="27303"/>
                  </a:cubicBezTo>
                  <a:cubicBezTo>
                    <a:pt x="35976" y="19674"/>
                    <a:pt x="37743" y="14856"/>
                    <a:pt x="38145" y="13732"/>
                  </a:cubicBezTo>
                  <a:close/>
                </a:path>
              </a:pathLst>
            </a:custGeom>
            <a:solidFill>
              <a:schemeClr val="bg1"/>
            </a:solidFill>
            <a:ln w="8027" cap="flat">
              <a:noFill/>
              <a:prstDash val="solid"/>
              <a:miter/>
            </a:ln>
          </p:spPr>
          <p:txBody>
            <a:bodyPr rtlCol="0" anchor="ctr">
              <a:noAutofit/>
            </a:bodyPr>
            <a:lstStyle/>
            <a:p>
              <a:endParaRPr lang="zh-CN" altLang="en-US"/>
            </a:p>
          </p:txBody>
        </p:sp>
        <p:sp>
          <p:nvSpPr>
            <p:cNvPr id="155" name="任意多边形: 形状 154"/>
            <p:cNvSpPr/>
            <p:nvPr/>
          </p:nvSpPr>
          <p:spPr>
            <a:xfrm>
              <a:off x="5016714" y="3753469"/>
              <a:ext cx="18807" cy="18652"/>
            </a:xfrm>
            <a:custGeom>
              <a:avLst/>
              <a:gdLst>
                <a:gd name="connsiteX0" fmla="*/ 34370 w 68098"/>
                <a:gd name="connsiteY0" fmla="*/ 0 h 67535"/>
                <a:gd name="connsiteX1" fmla="*/ 9958 w 68098"/>
                <a:gd name="connsiteY1" fmla="*/ 9717 h 67535"/>
                <a:gd name="connsiteX2" fmla="*/ 0 w 68098"/>
                <a:gd name="connsiteY2" fmla="*/ 33647 h 67535"/>
                <a:gd name="connsiteX3" fmla="*/ 10279 w 68098"/>
                <a:gd name="connsiteY3" fmla="*/ 58622 h 67535"/>
                <a:gd name="connsiteX4" fmla="*/ 34370 w 68098"/>
                <a:gd name="connsiteY4" fmla="*/ 67536 h 67535"/>
                <a:gd name="connsiteX5" fmla="*/ 57899 w 68098"/>
                <a:gd name="connsiteY5" fmla="*/ 58462 h 67535"/>
                <a:gd name="connsiteX6" fmla="*/ 68098 w 68098"/>
                <a:gd name="connsiteY6" fmla="*/ 33567 h 67535"/>
                <a:gd name="connsiteX7" fmla="*/ 58381 w 68098"/>
                <a:gd name="connsiteY7" fmla="*/ 9636 h 67535"/>
                <a:gd name="connsiteX8" fmla="*/ 34370 w 68098"/>
                <a:gd name="connsiteY8" fmla="*/ 0 h 67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098" h="67535">
                  <a:moveTo>
                    <a:pt x="34370" y="0"/>
                  </a:moveTo>
                  <a:cubicBezTo>
                    <a:pt x="24734" y="0"/>
                    <a:pt x="16623" y="3212"/>
                    <a:pt x="9958" y="9717"/>
                  </a:cubicBezTo>
                  <a:cubicBezTo>
                    <a:pt x="3292" y="16221"/>
                    <a:pt x="0" y="24171"/>
                    <a:pt x="0" y="33647"/>
                  </a:cubicBezTo>
                  <a:cubicBezTo>
                    <a:pt x="0" y="44328"/>
                    <a:pt x="3453" y="52680"/>
                    <a:pt x="10279" y="58622"/>
                  </a:cubicBezTo>
                  <a:cubicBezTo>
                    <a:pt x="17105" y="64565"/>
                    <a:pt x="25135" y="67536"/>
                    <a:pt x="34370" y="67536"/>
                  </a:cubicBezTo>
                  <a:cubicBezTo>
                    <a:pt x="43284" y="67536"/>
                    <a:pt x="51074" y="64484"/>
                    <a:pt x="57899" y="58462"/>
                  </a:cubicBezTo>
                  <a:cubicBezTo>
                    <a:pt x="64725" y="52439"/>
                    <a:pt x="68098" y="44167"/>
                    <a:pt x="68098" y="33567"/>
                  </a:cubicBezTo>
                  <a:cubicBezTo>
                    <a:pt x="68098" y="24091"/>
                    <a:pt x="64886" y="16061"/>
                    <a:pt x="58381" y="9636"/>
                  </a:cubicBezTo>
                  <a:cubicBezTo>
                    <a:pt x="51877" y="3212"/>
                    <a:pt x="43927" y="0"/>
                    <a:pt x="34370" y="0"/>
                  </a:cubicBezTo>
                  <a:close/>
                </a:path>
              </a:pathLst>
            </a:custGeom>
            <a:solidFill>
              <a:schemeClr val="bg1"/>
            </a:solidFill>
            <a:ln w="8027" cap="flat">
              <a:noFill/>
              <a:prstDash val="solid"/>
              <a:miter/>
            </a:ln>
          </p:spPr>
          <p:txBody>
            <a:bodyPr rtlCol="0" anchor="ctr">
              <a:noAutofit/>
            </a:bodyPr>
            <a:lstStyle/>
            <a:p>
              <a:endParaRPr lang="zh-CN" altLang="en-US"/>
            </a:p>
          </p:txBody>
        </p:sp>
        <p:sp>
          <p:nvSpPr>
            <p:cNvPr id="157" name="任意多边形: 形状 156"/>
            <p:cNvSpPr/>
            <p:nvPr/>
          </p:nvSpPr>
          <p:spPr>
            <a:xfrm>
              <a:off x="5042418" y="3753469"/>
              <a:ext cx="18807" cy="18652"/>
            </a:xfrm>
            <a:custGeom>
              <a:avLst/>
              <a:gdLst>
                <a:gd name="connsiteX0" fmla="*/ 34370 w 68098"/>
                <a:gd name="connsiteY0" fmla="*/ 0 h 67535"/>
                <a:gd name="connsiteX1" fmla="*/ 9958 w 68098"/>
                <a:gd name="connsiteY1" fmla="*/ 9717 h 67535"/>
                <a:gd name="connsiteX2" fmla="*/ 0 w 68098"/>
                <a:gd name="connsiteY2" fmla="*/ 33647 h 67535"/>
                <a:gd name="connsiteX3" fmla="*/ 10279 w 68098"/>
                <a:gd name="connsiteY3" fmla="*/ 58622 h 67535"/>
                <a:gd name="connsiteX4" fmla="*/ 34370 w 68098"/>
                <a:gd name="connsiteY4" fmla="*/ 67536 h 67535"/>
                <a:gd name="connsiteX5" fmla="*/ 57899 w 68098"/>
                <a:gd name="connsiteY5" fmla="*/ 58462 h 67535"/>
                <a:gd name="connsiteX6" fmla="*/ 68098 w 68098"/>
                <a:gd name="connsiteY6" fmla="*/ 33567 h 67535"/>
                <a:gd name="connsiteX7" fmla="*/ 58381 w 68098"/>
                <a:gd name="connsiteY7" fmla="*/ 9636 h 67535"/>
                <a:gd name="connsiteX8" fmla="*/ 34370 w 68098"/>
                <a:gd name="connsiteY8" fmla="*/ 0 h 67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098" h="67535">
                  <a:moveTo>
                    <a:pt x="34370" y="0"/>
                  </a:moveTo>
                  <a:cubicBezTo>
                    <a:pt x="24734" y="0"/>
                    <a:pt x="16623" y="3212"/>
                    <a:pt x="9958" y="9717"/>
                  </a:cubicBezTo>
                  <a:cubicBezTo>
                    <a:pt x="3292" y="16221"/>
                    <a:pt x="0" y="24171"/>
                    <a:pt x="0" y="33647"/>
                  </a:cubicBezTo>
                  <a:cubicBezTo>
                    <a:pt x="0" y="44328"/>
                    <a:pt x="3453" y="52680"/>
                    <a:pt x="10279" y="58622"/>
                  </a:cubicBezTo>
                  <a:cubicBezTo>
                    <a:pt x="17105" y="64565"/>
                    <a:pt x="25135" y="67536"/>
                    <a:pt x="34370" y="67536"/>
                  </a:cubicBezTo>
                  <a:cubicBezTo>
                    <a:pt x="43284" y="67536"/>
                    <a:pt x="51074" y="64484"/>
                    <a:pt x="57899" y="58462"/>
                  </a:cubicBezTo>
                  <a:cubicBezTo>
                    <a:pt x="64725" y="52439"/>
                    <a:pt x="68098" y="44167"/>
                    <a:pt x="68098" y="33567"/>
                  </a:cubicBezTo>
                  <a:cubicBezTo>
                    <a:pt x="68098" y="24091"/>
                    <a:pt x="64886" y="16061"/>
                    <a:pt x="58381" y="9636"/>
                  </a:cubicBezTo>
                  <a:cubicBezTo>
                    <a:pt x="51877" y="3212"/>
                    <a:pt x="43927" y="0"/>
                    <a:pt x="34370" y="0"/>
                  </a:cubicBezTo>
                  <a:close/>
                </a:path>
              </a:pathLst>
            </a:custGeom>
            <a:solidFill>
              <a:schemeClr val="bg1"/>
            </a:solidFill>
            <a:ln w="8027" cap="flat">
              <a:noFill/>
              <a:prstDash val="solid"/>
              <a:miter/>
            </a:ln>
          </p:spPr>
          <p:txBody>
            <a:bodyPr rtlCol="0" anchor="ctr">
              <a:noAutofit/>
            </a:bodyPr>
            <a:lstStyle/>
            <a:p>
              <a:endParaRPr lang="zh-CN" altLang="en-US"/>
            </a:p>
          </p:txBody>
        </p:sp>
        <p:sp>
          <p:nvSpPr>
            <p:cNvPr id="158" name="任意多边形: 形状 157"/>
            <p:cNvSpPr/>
            <p:nvPr/>
          </p:nvSpPr>
          <p:spPr>
            <a:xfrm>
              <a:off x="4990487" y="3753469"/>
              <a:ext cx="18807" cy="18652"/>
            </a:xfrm>
            <a:custGeom>
              <a:avLst/>
              <a:gdLst>
                <a:gd name="connsiteX0" fmla="*/ 34370 w 68098"/>
                <a:gd name="connsiteY0" fmla="*/ 0 h 67535"/>
                <a:gd name="connsiteX1" fmla="*/ 9958 w 68098"/>
                <a:gd name="connsiteY1" fmla="*/ 9717 h 67535"/>
                <a:gd name="connsiteX2" fmla="*/ 0 w 68098"/>
                <a:gd name="connsiteY2" fmla="*/ 33647 h 67535"/>
                <a:gd name="connsiteX3" fmla="*/ 10279 w 68098"/>
                <a:gd name="connsiteY3" fmla="*/ 58622 h 67535"/>
                <a:gd name="connsiteX4" fmla="*/ 34370 w 68098"/>
                <a:gd name="connsiteY4" fmla="*/ 67536 h 67535"/>
                <a:gd name="connsiteX5" fmla="*/ 57899 w 68098"/>
                <a:gd name="connsiteY5" fmla="*/ 58462 h 67535"/>
                <a:gd name="connsiteX6" fmla="*/ 68098 w 68098"/>
                <a:gd name="connsiteY6" fmla="*/ 33567 h 67535"/>
                <a:gd name="connsiteX7" fmla="*/ 58381 w 68098"/>
                <a:gd name="connsiteY7" fmla="*/ 9636 h 67535"/>
                <a:gd name="connsiteX8" fmla="*/ 34370 w 68098"/>
                <a:gd name="connsiteY8" fmla="*/ 0 h 67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098" h="67535">
                  <a:moveTo>
                    <a:pt x="34370" y="0"/>
                  </a:moveTo>
                  <a:cubicBezTo>
                    <a:pt x="24734" y="0"/>
                    <a:pt x="16623" y="3212"/>
                    <a:pt x="9958" y="9717"/>
                  </a:cubicBezTo>
                  <a:cubicBezTo>
                    <a:pt x="3292" y="16221"/>
                    <a:pt x="0" y="24171"/>
                    <a:pt x="0" y="33647"/>
                  </a:cubicBezTo>
                  <a:cubicBezTo>
                    <a:pt x="0" y="44328"/>
                    <a:pt x="3453" y="52680"/>
                    <a:pt x="10279" y="58622"/>
                  </a:cubicBezTo>
                  <a:cubicBezTo>
                    <a:pt x="17105" y="64565"/>
                    <a:pt x="25135" y="67536"/>
                    <a:pt x="34370" y="67536"/>
                  </a:cubicBezTo>
                  <a:cubicBezTo>
                    <a:pt x="43284" y="67536"/>
                    <a:pt x="51074" y="64484"/>
                    <a:pt x="57899" y="58462"/>
                  </a:cubicBezTo>
                  <a:cubicBezTo>
                    <a:pt x="64725" y="52439"/>
                    <a:pt x="68098" y="44167"/>
                    <a:pt x="68098" y="33567"/>
                  </a:cubicBezTo>
                  <a:cubicBezTo>
                    <a:pt x="68098" y="24091"/>
                    <a:pt x="64886" y="16061"/>
                    <a:pt x="58381" y="9636"/>
                  </a:cubicBezTo>
                  <a:cubicBezTo>
                    <a:pt x="51877" y="3212"/>
                    <a:pt x="43927" y="0"/>
                    <a:pt x="34370" y="0"/>
                  </a:cubicBezTo>
                  <a:close/>
                </a:path>
              </a:pathLst>
            </a:custGeom>
            <a:solidFill>
              <a:schemeClr val="bg1"/>
            </a:solidFill>
            <a:ln w="8027" cap="flat">
              <a:noFill/>
              <a:prstDash val="solid"/>
              <a:miter/>
            </a:ln>
          </p:spPr>
          <p:txBody>
            <a:bodyPr rtlCol="0" anchor="ctr">
              <a:noAutofit/>
            </a:bodyPr>
            <a:lstStyle/>
            <a:p>
              <a:endParaRPr lang="zh-CN" altLang="en-US"/>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119398" y="459852"/>
            <a:ext cx="2646878" cy="584775"/>
          </a:xfrm>
          <a:prstGeom prst="rect">
            <a:avLst/>
          </a:prstGeom>
          <a:noFill/>
        </p:spPr>
        <p:txBody>
          <a:bodyPr wrap="none" rtlCol="0">
            <a:noAutofit/>
          </a:bodyPr>
          <a:lstStyle/>
          <a:p>
            <a:r>
              <a:rPr lang="zh-CN" altLang="en-US" sz="3200" b="1">
                <a:gradFill>
                  <a:gsLst>
                    <a:gs pos="0">
                      <a:schemeClr val="accent1">
                        <a:lumMod val="60000"/>
                        <a:lumOff val="40000"/>
                      </a:schemeClr>
                    </a:gs>
                    <a:gs pos="80000">
                      <a:schemeClr val="accent1"/>
                    </a:gs>
                  </a:gsLst>
                  <a:lin ang="2400000" scaled="0"/>
                </a:gradFill>
                <a:latin typeface="+mj-ea"/>
                <a:ea typeface="+mj-ea"/>
              </a:rPr>
              <a:t>医院</a:t>
            </a:r>
            <a:r>
              <a:rPr lang="zh-CN" altLang="en-US" sz="3200">
                <a:gradFill>
                  <a:gsLst>
                    <a:gs pos="0">
                      <a:schemeClr val="accent1">
                        <a:lumMod val="60000"/>
                        <a:lumOff val="40000"/>
                      </a:schemeClr>
                    </a:gs>
                    <a:gs pos="80000">
                      <a:schemeClr val="accent1"/>
                    </a:gs>
                  </a:gsLst>
                  <a:lin ang="2400000" scaled="0"/>
                </a:gradFill>
                <a:latin typeface="+mj-ea"/>
                <a:ea typeface="+mj-ea"/>
              </a:rPr>
              <a:t>工作总结</a:t>
            </a:r>
          </a:p>
        </p:txBody>
      </p:sp>
      <p:sp>
        <p:nvSpPr>
          <p:cNvPr id="21" name="箭头: 五边形 20"/>
          <p:cNvSpPr/>
          <p:nvPr/>
        </p:nvSpPr>
        <p:spPr>
          <a:xfrm rot="5400000">
            <a:off x="-347632" y="2735236"/>
            <a:ext cx="4508497" cy="2492432"/>
          </a:xfrm>
          <a:prstGeom prst="homePlate">
            <a:avLst>
              <a:gd name="adj" fmla="val 32058"/>
            </a:avLst>
          </a:prstGeom>
          <a:gradFill>
            <a:gsLst>
              <a:gs pos="0">
                <a:schemeClr val="bg1"/>
              </a:gs>
              <a:gs pos="100000">
                <a:schemeClr val="accent1">
                  <a:lumMod val="5000"/>
                  <a:lumOff val="95000"/>
                </a:schemeClr>
              </a:gs>
            </a:gsLst>
            <a:lin ang="2700000" scaled="0"/>
          </a:gradFill>
          <a:ln>
            <a:noFill/>
          </a:ln>
          <a:effectLst>
            <a:outerShdw blurRad="304800" dist="444500" dir="5400000" sx="93000" sy="93000" algn="t"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mn-ea"/>
              <a:cs typeface="+mn-cs"/>
            </a:endParaRPr>
          </a:p>
        </p:txBody>
      </p:sp>
      <p:sp>
        <p:nvSpPr>
          <p:cNvPr id="19" name="椭圆 18"/>
          <p:cNvSpPr/>
          <p:nvPr/>
        </p:nvSpPr>
        <p:spPr>
          <a:xfrm>
            <a:off x="1451264" y="2197000"/>
            <a:ext cx="910704" cy="910704"/>
          </a:xfrm>
          <a:prstGeom prst="ellipse">
            <a:avLst/>
          </a:prstGeom>
          <a:solidFill>
            <a:schemeClr val="accent1"/>
          </a:solidFill>
          <a:ln>
            <a:noFill/>
          </a:ln>
          <a:effectLst>
            <a:outerShdw blurRad="177800" dist="292100" dir="5400000" sx="93000" sy="93000" algn="t" rotWithShape="0">
              <a:schemeClr val="accent1">
                <a:lumMod val="40000"/>
                <a:lumOff val="6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solidFill>
              <a:effectLst/>
              <a:uLnTx/>
              <a:uFillTx/>
              <a:latin typeface="+mn-ea"/>
              <a:cs typeface="+mn-cs"/>
            </a:endParaRPr>
          </a:p>
        </p:txBody>
      </p:sp>
      <p:sp>
        <p:nvSpPr>
          <p:cNvPr id="17" name="矩形 16"/>
          <p:cNvSpPr/>
          <p:nvPr/>
        </p:nvSpPr>
        <p:spPr>
          <a:xfrm rot="5400000">
            <a:off x="1873614" y="513990"/>
            <a:ext cx="66004" cy="2492431"/>
          </a:xfrm>
          <a:prstGeom prst="rect">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ea"/>
              <a:cs typeface="+mn-cs"/>
            </a:endParaRPr>
          </a:p>
        </p:txBody>
      </p:sp>
      <p:sp>
        <p:nvSpPr>
          <p:cNvPr id="109" name="箭头: 五边形 108"/>
          <p:cNvSpPr/>
          <p:nvPr/>
        </p:nvSpPr>
        <p:spPr>
          <a:xfrm rot="5400000">
            <a:off x="2441057" y="2735236"/>
            <a:ext cx="4508497" cy="2492432"/>
          </a:xfrm>
          <a:prstGeom prst="homePlate">
            <a:avLst>
              <a:gd name="adj" fmla="val 32058"/>
            </a:avLst>
          </a:prstGeom>
          <a:gradFill>
            <a:gsLst>
              <a:gs pos="0">
                <a:schemeClr val="bg1"/>
              </a:gs>
              <a:gs pos="100000">
                <a:schemeClr val="accent1">
                  <a:lumMod val="5000"/>
                  <a:lumOff val="95000"/>
                </a:schemeClr>
              </a:gs>
            </a:gsLst>
            <a:lin ang="2700000" scaled="0"/>
          </a:gradFill>
          <a:ln>
            <a:noFill/>
          </a:ln>
          <a:effectLst>
            <a:outerShdw blurRad="304800" dist="444500" dir="5400000" sx="93000" sy="93000" algn="t"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mn-ea"/>
              <a:cs typeface="+mn-cs"/>
            </a:endParaRPr>
          </a:p>
        </p:txBody>
      </p:sp>
      <p:sp>
        <p:nvSpPr>
          <p:cNvPr id="110" name="椭圆 109"/>
          <p:cNvSpPr/>
          <p:nvPr/>
        </p:nvSpPr>
        <p:spPr>
          <a:xfrm>
            <a:off x="4239953" y="2197000"/>
            <a:ext cx="910704" cy="910704"/>
          </a:xfrm>
          <a:prstGeom prst="ellipse">
            <a:avLst/>
          </a:prstGeom>
          <a:solidFill>
            <a:schemeClr val="accent2"/>
          </a:solidFill>
          <a:ln>
            <a:noFill/>
          </a:ln>
          <a:effectLst>
            <a:outerShdw blurRad="177800" dist="292100" dir="5400000" sx="93000" sy="93000" algn="t" rotWithShape="0">
              <a:schemeClr val="accent2">
                <a:lumMod val="40000"/>
                <a:lumOff val="6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solidFill>
              <a:effectLst/>
              <a:uLnTx/>
              <a:uFillTx/>
              <a:latin typeface="+mn-ea"/>
              <a:cs typeface="+mn-cs"/>
            </a:endParaRPr>
          </a:p>
        </p:txBody>
      </p:sp>
      <p:sp>
        <p:nvSpPr>
          <p:cNvPr id="111" name="矩形 110"/>
          <p:cNvSpPr/>
          <p:nvPr/>
        </p:nvSpPr>
        <p:spPr>
          <a:xfrm rot="5400000">
            <a:off x="4662303" y="513990"/>
            <a:ext cx="66004" cy="2492431"/>
          </a:xfrm>
          <a:prstGeom prst="rect">
            <a:avLst/>
          </a:prstGeom>
          <a:solidFill>
            <a:schemeClr val="accen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ea"/>
              <a:cs typeface="+mn-cs"/>
            </a:endParaRPr>
          </a:p>
        </p:txBody>
      </p:sp>
      <p:sp>
        <p:nvSpPr>
          <p:cNvPr id="113" name="箭头: 五边形 112"/>
          <p:cNvSpPr/>
          <p:nvPr/>
        </p:nvSpPr>
        <p:spPr>
          <a:xfrm rot="5400000">
            <a:off x="5229746" y="2735236"/>
            <a:ext cx="4508497" cy="2492432"/>
          </a:xfrm>
          <a:prstGeom prst="homePlate">
            <a:avLst>
              <a:gd name="adj" fmla="val 32058"/>
            </a:avLst>
          </a:prstGeom>
          <a:gradFill>
            <a:gsLst>
              <a:gs pos="0">
                <a:schemeClr val="bg1"/>
              </a:gs>
              <a:gs pos="100000">
                <a:schemeClr val="accent1">
                  <a:lumMod val="5000"/>
                  <a:lumOff val="95000"/>
                </a:schemeClr>
              </a:gs>
            </a:gsLst>
            <a:lin ang="2700000" scaled="0"/>
          </a:gradFill>
          <a:ln>
            <a:noFill/>
          </a:ln>
          <a:effectLst>
            <a:outerShdw blurRad="304800" dist="444500" dir="5400000" sx="93000" sy="93000" algn="t"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mn-ea"/>
              <a:cs typeface="+mn-cs"/>
            </a:endParaRPr>
          </a:p>
        </p:txBody>
      </p:sp>
      <p:sp>
        <p:nvSpPr>
          <p:cNvPr id="114" name="椭圆 113"/>
          <p:cNvSpPr/>
          <p:nvPr/>
        </p:nvSpPr>
        <p:spPr>
          <a:xfrm>
            <a:off x="7028642" y="2197000"/>
            <a:ext cx="910704" cy="910704"/>
          </a:xfrm>
          <a:prstGeom prst="ellipse">
            <a:avLst/>
          </a:prstGeom>
          <a:solidFill>
            <a:schemeClr val="accent1"/>
          </a:solidFill>
          <a:ln>
            <a:noFill/>
          </a:ln>
          <a:effectLst>
            <a:outerShdw blurRad="177800" dist="292100" dir="5400000" sx="93000" sy="93000" algn="t" rotWithShape="0">
              <a:schemeClr val="accent1">
                <a:lumMod val="40000"/>
                <a:lumOff val="6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solidFill>
              <a:effectLst/>
              <a:uLnTx/>
              <a:uFillTx/>
              <a:latin typeface="+mn-ea"/>
              <a:cs typeface="+mn-cs"/>
            </a:endParaRPr>
          </a:p>
        </p:txBody>
      </p:sp>
      <p:sp>
        <p:nvSpPr>
          <p:cNvPr id="115" name="矩形 114"/>
          <p:cNvSpPr/>
          <p:nvPr/>
        </p:nvSpPr>
        <p:spPr>
          <a:xfrm rot="5400000">
            <a:off x="7450992" y="513990"/>
            <a:ext cx="66004" cy="2492431"/>
          </a:xfrm>
          <a:prstGeom prst="rect">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ea"/>
              <a:cs typeface="+mn-cs"/>
            </a:endParaRPr>
          </a:p>
        </p:txBody>
      </p:sp>
      <p:sp>
        <p:nvSpPr>
          <p:cNvPr id="117" name="箭头: 五边形 116"/>
          <p:cNvSpPr/>
          <p:nvPr/>
        </p:nvSpPr>
        <p:spPr>
          <a:xfrm rot="5400000">
            <a:off x="8018435" y="2735236"/>
            <a:ext cx="4508497" cy="2492432"/>
          </a:xfrm>
          <a:prstGeom prst="homePlate">
            <a:avLst>
              <a:gd name="adj" fmla="val 32058"/>
            </a:avLst>
          </a:prstGeom>
          <a:gradFill>
            <a:gsLst>
              <a:gs pos="0">
                <a:schemeClr val="bg1"/>
              </a:gs>
              <a:gs pos="100000">
                <a:schemeClr val="accent1">
                  <a:lumMod val="5000"/>
                  <a:lumOff val="95000"/>
                </a:schemeClr>
              </a:gs>
            </a:gsLst>
            <a:lin ang="2700000" scaled="0"/>
          </a:gradFill>
          <a:ln>
            <a:noFill/>
          </a:ln>
          <a:effectLst>
            <a:outerShdw blurRad="304800" dist="444500" dir="5400000" sx="93000" sy="93000" algn="t"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mn-ea"/>
              <a:cs typeface="+mn-cs"/>
            </a:endParaRPr>
          </a:p>
        </p:txBody>
      </p:sp>
      <p:sp>
        <p:nvSpPr>
          <p:cNvPr id="118" name="椭圆 117"/>
          <p:cNvSpPr/>
          <p:nvPr/>
        </p:nvSpPr>
        <p:spPr>
          <a:xfrm>
            <a:off x="9817331" y="2197000"/>
            <a:ext cx="910704" cy="910704"/>
          </a:xfrm>
          <a:prstGeom prst="ellipse">
            <a:avLst/>
          </a:prstGeom>
          <a:solidFill>
            <a:schemeClr val="accent2"/>
          </a:solidFill>
          <a:ln>
            <a:noFill/>
          </a:ln>
          <a:effectLst>
            <a:outerShdw blurRad="177800" dist="292100" dir="5400000" sx="93000" sy="93000" algn="t" rotWithShape="0">
              <a:schemeClr val="accent2">
                <a:lumMod val="40000"/>
                <a:lumOff val="6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solidFill>
              <a:effectLst/>
              <a:uLnTx/>
              <a:uFillTx/>
              <a:latin typeface="+mn-ea"/>
              <a:cs typeface="+mn-cs"/>
            </a:endParaRPr>
          </a:p>
        </p:txBody>
      </p:sp>
      <p:sp>
        <p:nvSpPr>
          <p:cNvPr id="119" name="矩形 118"/>
          <p:cNvSpPr/>
          <p:nvPr/>
        </p:nvSpPr>
        <p:spPr>
          <a:xfrm rot="5400000">
            <a:off x="10239681" y="513990"/>
            <a:ext cx="66004" cy="2492431"/>
          </a:xfrm>
          <a:prstGeom prst="rect">
            <a:avLst/>
          </a:prstGeom>
          <a:solidFill>
            <a:schemeClr val="accen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ea"/>
              <a:cs typeface="+mn-cs"/>
            </a:endParaRPr>
          </a:p>
        </p:txBody>
      </p:sp>
      <p:sp>
        <p:nvSpPr>
          <p:cNvPr id="144" name="矩形 143"/>
          <p:cNvSpPr/>
          <p:nvPr/>
        </p:nvSpPr>
        <p:spPr>
          <a:xfrm>
            <a:off x="890954" y="3279979"/>
            <a:ext cx="2031325" cy="461665"/>
          </a:xfrm>
          <a:prstGeom prst="rect">
            <a:avLst/>
          </a:prstGeom>
        </p:spPr>
        <p:txBody>
          <a:bodyPr wrap="none">
            <a:noAutofit/>
          </a:bodyPr>
          <a:lstStyle/>
          <a:p>
            <a:r>
              <a:rPr lang="zh-CN" altLang="en-US" sz="2400">
                <a:solidFill>
                  <a:schemeClr val="accent1"/>
                </a:solidFill>
                <a:latin typeface="+mj-ea"/>
                <a:ea typeface="+mj-ea"/>
                <a:cs typeface="微软雅黑" panose="020B0503020204020204" pitchFamily="34" charset="-122"/>
              </a:rPr>
              <a:t>健康教育活动</a:t>
            </a:r>
          </a:p>
        </p:txBody>
      </p:sp>
      <p:sp>
        <p:nvSpPr>
          <p:cNvPr id="145" name="矩形 144"/>
          <p:cNvSpPr/>
          <p:nvPr/>
        </p:nvSpPr>
        <p:spPr>
          <a:xfrm>
            <a:off x="3987419" y="3279979"/>
            <a:ext cx="1415772" cy="461665"/>
          </a:xfrm>
          <a:prstGeom prst="rect">
            <a:avLst/>
          </a:prstGeom>
        </p:spPr>
        <p:txBody>
          <a:bodyPr wrap="none">
            <a:noAutofit/>
          </a:bodyPr>
          <a:lstStyle/>
          <a:p>
            <a:r>
              <a:rPr lang="zh-CN" altLang="en-US" sz="2400">
                <a:solidFill>
                  <a:schemeClr val="accent2"/>
                </a:solidFill>
                <a:latin typeface="+mj-ea"/>
                <a:ea typeface="+mj-ea"/>
              </a:rPr>
              <a:t>卫生宣传</a:t>
            </a:r>
          </a:p>
        </p:txBody>
      </p:sp>
      <p:sp>
        <p:nvSpPr>
          <p:cNvPr id="146" name="矩形 145"/>
          <p:cNvSpPr/>
          <p:nvPr/>
        </p:nvSpPr>
        <p:spPr>
          <a:xfrm>
            <a:off x="6776108" y="3279979"/>
            <a:ext cx="1415772" cy="461665"/>
          </a:xfrm>
          <a:prstGeom prst="rect">
            <a:avLst/>
          </a:prstGeom>
        </p:spPr>
        <p:txBody>
          <a:bodyPr wrap="none">
            <a:noAutofit/>
          </a:bodyPr>
          <a:lstStyle/>
          <a:p>
            <a:r>
              <a:rPr lang="zh-CN" altLang="en-US" sz="2400">
                <a:solidFill>
                  <a:schemeClr val="accent1"/>
                </a:solidFill>
                <a:latin typeface="+mj-ea"/>
                <a:ea typeface="+mj-ea"/>
              </a:rPr>
              <a:t>接诊人数</a:t>
            </a:r>
            <a:endParaRPr lang="zh-CN" altLang="en-US" sz="2400" dirty="0">
              <a:solidFill>
                <a:schemeClr val="accent1"/>
              </a:solidFill>
              <a:latin typeface="+mj-ea"/>
              <a:ea typeface="+mj-ea"/>
            </a:endParaRPr>
          </a:p>
        </p:txBody>
      </p:sp>
      <p:sp>
        <p:nvSpPr>
          <p:cNvPr id="147" name="矩形 146"/>
          <p:cNvSpPr/>
          <p:nvPr/>
        </p:nvSpPr>
        <p:spPr>
          <a:xfrm>
            <a:off x="9564797" y="3279979"/>
            <a:ext cx="1415772" cy="461665"/>
          </a:xfrm>
          <a:prstGeom prst="rect">
            <a:avLst/>
          </a:prstGeom>
        </p:spPr>
        <p:txBody>
          <a:bodyPr wrap="none">
            <a:noAutofit/>
          </a:bodyPr>
          <a:lstStyle/>
          <a:p>
            <a:r>
              <a:rPr lang="zh-CN" altLang="en-US" sz="2400">
                <a:solidFill>
                  <a:schemeClr val="accent2"/>
                </a:solidFill>
                <a:latin typeface="+mj-ea"/>
                <a:ea typeface="+mj-ea"/>
              </a:rPr>
              <a:t>上级视察</a:t>
            </a:r>
            <a:endParaRPr lang="zh-CN" altLang="en-US" sz="2400" dirty="0">
              <a:solidFill>
                <a:schemeClr val="accent2"/>
              </a:solidFill>
              <a:latin typeface="+mj-ea"/>
              <a:ea typeface="+mj-ea"/>
            </a:endParaRPr>
          </a:p>
        </p:txBody>
      </p:sp>
      <p:sp>
        <p:nvSpPr>
          <p:cNvPr id="148" name="矩形 147"/>
          <p:cNvSpPr/>
          <p:nvPr/>
        </p:nvSpPr>
        <p:spPr>
          <a:xfrm>
            <a:off x="890953" y="4045543"/>
            <a:ext cx="2031325" cy="1061381"/>
          </a:xfrm>
          <a:prstGeom prst="rect">
            <a:avLst/>
          </a:prstGeom>
        </p:spPr>
        <p:txBody>
          <a:bodyPr wrap="square">
            <a:noAutofit/>
          </a:bodyPr>
          <a:lstStyle/>
          <a:p>
            <a:pPr algn="ctr">
              <a:lnSpc>
                <a:spcPct val="120000"/>
              </a:lnSpc>
              <a:buNone/>
            </a:pPr>
            <a:r>
              <a:rPr lang="zh-CN" altLang="en-US" sz="1800">
                <a:latin typeface="+mn-ea"/>
                <a:cs typeface="微软雅黑" panose="020B0503020204020204" pitchFamily="34" charset="-122"/>
              </a:rPr>
              <a:t>在该活动的促进下门诊人次同比由</a:t>
            </a:r>
            <a:r>
              <a:rPr lang="en-US" altLang="zh-CN" sz="1800">
                <a:latin typeface="+mn-ea"/>
                <a:cs typeface="微软雅黑" panose="020B0503020204020204" pitchFamily="34" charset="-122"/>
              </a:rPr>
              <a:t>753</a:t>
            </a:r>
            <a:r>
              <a:rPr lang="zh-CN" altLang="en-US" sz="1800">
                <a:latin typeface="+mn-ea"/>
                <a:cs typeface="微软雅黑" panose="020B0503020204020204" pitchFamily="34" charset="-122"/>
              </a:rPr>
              <a:t>上升至</a:t>
            </a:r>
            <a:r>
              <a:rPr lang="en-US" altLang="zh-CN" sz="1800">
                <a:latin typeface="+mn-ea"/>
                <a:cs typeface="微软雅黑" panose="020B0503020204020204" pitchFamily="34" charset="-122"/>
              </a:rPr>
              <a:t>2552</a:t>
            </a:r>
            <a:endParaRPr lang="zh-CN" altLang="en-US" sz="1800">
              <a:latin typeface="+mn-ea"/>
              <a:cs typeface="微软雅黑" panose="020B0503020204020204" pitchFamily="34" charset="-122"/>
            </a:endParaRPr>
          </a:p>
        </p:txBody>
      </p:sp>
      <p:sp>
        <p:nvSpPr>
          <p:cNvPr id="151" name="矩形 150"/>
          <p:cNvSpPr/>
          <p:nvPr/>
        </p:nvSpPr>
        <p:spPr>
          <a:xfrm>
            <a:off x="3680065" y="4045543"/>
            <a:ext cx="2030480" cy="1061381"/>
          </a:xfrm>
          <a:prstGeom prst="rect">
            <a:avLst/>
          </a:prstGeom>
        </p:spPr>
        <p:txBody>
          <a:bodyPr wrap="square">
            <a:noAutofit/>
          </a:bodyPr>
          <a:lstStyle/>
          <a:p>
            <a:pPr algn="ctr">
              <a:lnSpc>
                <a:spcPct val="120000"/>
              </a:lnSpc>
              <a:buNone/>
            </a:pPr>
            <a:r>
              <a:rPr lang="zh-CN" altLang="en-US" sz="1800">
                <a:latin typeface="+mn-ea"/>
                <a:cs typeface="微软雅黑" panose="020B0503020204020204" pitchFamily="34" charset="-122"/>
              </a:rPr>
              <a:t>这次参加人数达到往年的</a:t>
            </a:r>
            <a:r>
              <a:rPr lang="en-US" altLang="zh-CN" sz="1800">
                <a:latin typeface="+mn-ea"/>
                <a:cs typeface="微软雅黑" panose="020B0503020204020204" pitchFamily="34" charset="-122"/>
              </a:rPr>
              <a:t>75%</a:t>
            </a:r>
            <a:r>
              <a:rPr lang="zh-CN" altLang="en-US" sz="1800">
                <a:latin typeface="+mn-ea"/>
                <a:cs typeface="微软雅黑" panose="020B0503020204020204" pitchFamily="34" charset="-122"/>
              </a:rPr>
              <a:t>，而青少年占比</a:t>
            </a:r>
            <a:r>
              <a:rPr lang="en-US" altLang="zh-CN" sz="1800">
                <a:latin typeface="+mn-ea"/>
                <a:cs typeface="微软雅黑" panose="020B0503020204020204" pitchFamily="34" charset="-122"/>
              </a:rPr>
              <a:t>60%</a:t>
            </a:r>
            <a:endParaRPr lang="zh-CN" altLang="en-US" sz="1800">
              <a:latin typeface="+mn-ea"/>
              <a:cs typeface="微软雅黑" panose="020B0503020204020204" pitchFamily="34" charset="-122"/>
            </a:endParaRPr>
          </a:p>
        </p:txBody>
      </p:sp>
      <p:sp>
        <p:nvSpPr>
          <p:cNvPr id="156" name="矩形 155"/>
          <p:cNvSpPr/>
          <p:nvPr/>
        </p:nvSpPr>
        <p:spPr>
          <a:xfrm>
            <a:off x="6401874" y="4045543"/>
            <a:ext cx="2132526" cy="1061381"/>
          </a:xfrm>
          <a:prstGeom prst="rect">
            <a:avLst/>
          </a:prstGeom>
        </p:spPr>
        <p:txBody>
          <a:bodyPr wrap="square">
            <a:noAutofit/>
          </a:bodyPr>
          <a:lstStyle/>
          <a:p>
            <a:pPr algn="ctr">
              <a:lnSpc>
                <a:spcPct val="120000"/>
              </a:lnSpc>
            </a:pPr>
            <a:r>
              <a:rPr lang="zh-CN" altLang="en-US" sz="1800">
                <a:latin typeface="+mn-ea"/>
                <a:cs typeface="微软雅黑" panose="020B0503020204020204" pitchFamily="34" charset="-122"/>
              </a:rPr>
              <a:t>本季度共接诊普通患者</a:t>
            </a:r>
            <a:r>
              <a:rPr lang="en-US" altLang="zh-CN" sz="1800">
                <a:latin typeface="+mn-ea"/>
                <a:cs typeface="微软雅黑" panose="020B0503020204020204" pitchFamily="34" charset="-122"/>
              </a:rPr>
              <a:t>102351</a:t>
            </a:r>
            <a:r>
              <a:rPr lang="zh-CN" altLang="en-US" sz="1800">
                <a:latin typeface="+mn-ea"/>
                <a:cs typeface="微软雅黑" panose="020B0503020204020204" pitchFamily="34" charset="-122"/>
              </a:rPr>
              <a:t>人次为一般普遍水平</a:t>
            </a:r>
          </a:p>
        </p:txBody>
      </p:sp>
      <p:sp>
        <p:nvSpPr>
          <p:cNvPr id="160" name="矩形 159"/>
          <p:cNvSpPr/>
          <p:nvPr/>
        </p:nvSpPr>
        <p:spPr>
          <a:xfrm>
            <a:off x="9405041" y="4045543"/>
            <a:ext cx="1735284" cy="1061381"/>
          </a:xfrm>
          <a:prstGeom prst="rect">
            <a:avLst/>
          </a:prstGeom>
        </p:spPr>
        <p:txBody>
          <a:bodyPr wrap="square">
            <a:noAutofit/>
          </a:bodyPr>
          <a:lstStyle/>
          <a:p>
            <a:pPr algn="ctr">
              <a:lnSpc>
                <a:spcPct val="120000"/>
              </a:lnSpc>
              <a:buNone/>
            </a:pPr>
            <a:r>
              <a:rPr lang="zh-CN" altLang="en-US" sz="1800">
                <a:latin typeface="+mn-ea"/>
                <a:cs typeface="微软雅黑" panose="020B0503020204020204" pitchFamily="34" charset="-122"/>
              </a:rPr>
              <a:t>本季度共</a:t>
            </a:r>
            <a:r>
              <a:rPr lang="en-US" altLang="zh-CN" sz="1800">
                <a:latin typeface="+mn-ea"/>
                <a:cs typeface="微软雅黑" panose="020B0503020204020204" pitchFamily="34" charset="-122"/>
              </a:rPr>
              <a:t>4</a:t>
            </a:r>
            <a:r>
              <a:rPr lang="zh-CN" altLang="en-US" sz="1800">
                <a:latin typeface="+mn-ea"/>
                <a:cs typeface="微软雅黑" panose="020B0503020204020204" pitchFamily="34" charset="-122"/>
              </a:rPr>
              <a:t>次领导视察，均取得满意成果</a:t>
            </a:r>
          </a:p>
        </p:txBody>
      </p:sp>
      <p:grpSp>
        <p:nvGrpSpPr>
          <p:cNvPr id="161" name="图形 33"/>
          <p:cNvGrpSpPr/>
          <p:nvPr/>
        </p:nvGrpSpPr>
        <p:grpSpPr>
          <a:xfrm>
            <a:off x="1697197" y="2413044"/>
            <a:ext cx="395202" cy="478617"/>
            <a:chOff x="-2024968" y="-5369480"/>
            <a:chExt cx="1312912" cy="1590027"/>
          </a:xfrm>
          <a:solidFill>
            <a:schemeClr val="bg1"/>
          </a:solidFill>
        </p:grpSpPr>
        <p:sp>
          <p:nvSpPr>
            <p:cNvPr id="162" name="任意多边形: 形状 161"/>
            <p:cNvSpPr/>
            <p:nvPr/>
          </p:nvSpPr>
          <p:spPr>
            <a:xfrm>
              <a:off x="-2024968" y="-4869921"/>
              <a:ext cx="907390" cy="904564"/>
            </a:xfrm>
            <a:custGeom>
              <a:avLst/>
              <a:gdLst>
                <a:gd name="connsiteX0" fmla="*/ 196681 w 907390"/>
                <a:gd name="connsiteY0" fmla="*/ 889868 h 904564"/>
                <a:gd name="connsiteX1" fmla="*/ 201740 w 907390"/>
                <a:gd name="connsiteY1" fmla="*/ 886335 h 904564"/>
                <a:gd name="connsiteX2" fmla="*/ 204310 w 907390"/>
                <a:gd name="connsiteY2" fmla="*/ 884408 h 904564"/>
                <a:gd name="connsiteX3" fmla="*/ 226233 w 907390"/>
                <a:gd name="connsiteY3" fmla="*/ 866580 h 904564"/>
                <a:gd name="connsiteX4" fmla="*/ 250806 w 907390"/>
                <a:gd name="connsiteY4" fmla="*/ 841846 h 904564"/>
                <a:gd name="connsiteX5" fmla="*/ 850199 w 907390"/>
                <a:gd name="connsiteY5" fmla="*/ 242373 h 904564"/>
                <a:gd name="connsiteX6" fmla="*/ 856462 w 907390"/>
                <a:gd name="connsiteY6" fmla="*/ 236110 h 904564"/>
                <a:gd name="connsiteX7" fmla="*/ 859434 w 907390"/>
                <a:gd name="connsiteY7" fmla="*/ 239081 h 904564"/>
                <a:gd name="connsiteX8" fmla="*/ 879269 w 907390"/>
                <a:gd name="connsiteY8" fmla="*/ 247353 h 904564"/>
                <a:gd name="connsiteX9" fmla="*/ 899184 w 907390"/>
                <a:gd name="connsiteY9" fmla="*/ 239081 h 904564"/>
                <a:gd name="connsiteX10" fmla="*/ 907375 w 907390"/>
                <a:gd name="connsiteY10" fmla="*/ 220049 h 904564"/>
                <a:gd name="connsiteX11" fmla="*/ 899184 w 907390"/>
                <a:gd name="connsiteY11" fmla="*/ 199330 h 904564"/>
                <a:gd name="connsiteX12" fmla="*/ 707980 w 907390"/>
                <a:gd name="connsiteY12" fmla="*/ 8125 h 904564"/>
                <a:gd name="connsiteX13" fmla="*/ 687341 w 907390"/>
                <a:gd name="connsiteY13" fmla="*/ 15 h 904564"/>
                <a:gd name="connsiteX14" fmla="*/ 668229 w 907390"/>
                <a:gd name="connsiteY14" fmla="*/ 8125 h 904564"/>
                <a:gd name="connsiteX15" fmla="*/ 668229 w 907390"/>
                <a:gd name="connsiteY15" fmla="*/ 47876 h 904564"/>
                <a:gd name="connsiteX16" fmla="*/ 671200 w 907390"/>
                <a:gd name="connsiteY16" fmla="*/ 50848 h 904564"/>
                <a:gd name="connsiteX17" fmla="*/ 664936 w 907390"/>
                <a:gd name="connsiteY17" fmla="*/ 57111 h 904564"/>
                <a:gd name="connsiteX18" fmla="*/ 250726 w 907390"/>
                <a:gd name="connsiteY18" fmla="*/ 471322 h 904564"/>
                <a:gd name="connsiteX19" fmla="*/ 194513 w 907390"/>
                <a:gd name="connsiteY19" fmla="*/ 527535 h 904564"/>
                <a:gd name="connsiteX20" fmla="*/ 38481 w 907390"/>
                <a:gd name="connsiteY20" fmla="*/ 683486 h 904564"/>
                <a:gd name="connsiteX21" fmla="*/ 26917 w 907390"/>
                <a:gd name="connsiteY21" fmla="*/ 852607 h 904564"/>
                <a:gd name="connsiteX22" fmla="*/ 95979 w 907390"/>
                <a:gd name="connsiteY22" fmla="*/ 898461 h 904564"/>
                <a:gd name="connsiteX23" fmla="*/ 134927 w 907390"/>
                <a:gd name="connsiteY23" fmla="*/ 904564 h 904564"/>
                <a:gd name="connsiteX24" fmla="*/ 155646 w 907390"/>
                <a:gd name="connsiteY24" fmla="*/ 902797 h 904564"/>
                <a:gd name="connsiteX25" fmla="*/ 171947 w 907390"/>
                <a:gd name="connsiteY25" fmla="*/ 899103 h 904564"/>
                <a:gd name="connsiteX26" fmla="*/ 173393 w 907390"/>
                <a:gd name="connsiteY26" fmla="*/ 899023 h 904564"/>
                <a:gd name="connsiteX27" fmla="*/ 196681 w 907390"/>
                <a:gd name="connsiteY27" fmla="*/ 889868 h 904564"/>
                <a:gd name="connsiteX28" fmla="*/ 196681 w 907390"/>
                <a:gd name="connsiteY28" fmla="*/ 889868 h 904564"/>
                <a:gd name="connsiteX29" fmla="*/ 704607 w 907390"/>
                <a:gd name="connsiteY29" fmla="*/ 96862 h 904564"/>
                <a:gd name="connsiteX30" fmla="*/ 710870 w 907390"/>
                <a:gd name="connsiteY30" fmla="*/ 90598 h 904564"/>
                <a:gd name="connsiteX31" fmla="*/ 750621 w 907390"/>
                <a:gd name="connsiteY31" fmla="*/ 130349 h 904564"/>
                <a:gd name="connsiteX32" fmla="*/ 776881 w 907390"/>
                <a:gd name="connsiteY32" fmla="*/ 156608 h 904564"/>
                <a:gd name="connsiteX33" fmla="*/ 816471 w 907390"/>
                <a:gd name="connsiteY33" fmla="*/ 196198 h 904564"/>
                <a:gd name="connsiteX34" fmla="*/ 810368 w 907390"/>
                <a:gd name="connsiteY34" fmla="*/ 204068 h 904564"/>
                <a:gd name="connsiteX35" fmla="*/ 599890 w 907390"/>
                <a:gd name="connsiteY35" fmla="*/ 415911 h 904564"/>
                <a:gd name="connsiteX36" fmla="*/ 599809 w 907390"/>
                <a:gd name="connsiteY36" fmla="*/ 415911 h 904564"/>
                <a:gd name="connsiteX37" fmla="*/ 598605 w 907390"/>
                <a:gd name="connsiteY37" fmla="*/ 415911 h 904564"/>
                <a:gd name="connsiteX38" fmla="*/ 598525 w 907390"/>
                <a:gd name="connsiteY38" fmla="*/ 415911 h 904564"/>
                <a:gd name="connsiteX39" fmla="*/ 597159 w 907390"/>
                <a:gd name="connsiteY39" fmla="*/ 415911 h 904564"/>
                <a:gd name="connsiteX40" fmla="*/ 597079 w 907390"/>
                <a:gd name="connsiteY40" fmla="*/ 415911 h 904564"/>
                <a:gd name="connsiteX41" fmla="*/ 520067 w 907390"/>
                <a:gd name="connsiteY41" fmla="*/ 414707 h 904564"/>
                <a:gd name="connsiteX42" fmla="*/ 470359 w 907390"/>
                <a:gd name="connsiteY42" fmla="*/ 411575 h 904564"/>
                <a:gd name="connsiteX43" fmla="*/ 469797 w 907390"/>
                <a:gd name="connsiteY43" fmla="*/ 411013 h 904564"/>
                <a:gd name="connsiteX44" fmla="*/ 469877 w 907390"/>
                <a:gd name="connsiteY44" fmla="*/ 410692 h 904564"/>
                <a:gd name="connsiteX45" fmla="*/ 397603 w 907390"/>
                <a:gd name="connsiteY45" fmla="*/ 403946 h 904564"/>
                <a:gd name="connsiteX46" fmla="*/ 704607 w 907390"/>
                <a:gd name="connsiteY46" fmla="*/ 96862 h 904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907390" h="904564">
                  <a:moveTo>
                    <a:pt x="196681" y="889868"/>
                  </a:moveTo>
                  <a:cubicBezTo>
                    <a:pt x="196681" y="888744"/>
                    <a:pt x="199733" y="887620"/>
                    <a:pt x="201740" y="886335"/>
                  </a:cubicBezTo>
                  <a:cubicBezTo>
                    <a:pt x="202784" y="885693"/>
                    <a:pt x="203266" y="885050"/>
                    <a:pt x="204310" y="884408"/>
                  </a:cubicBezTo>
                  <a:cubicBezTo>
                    <a:pt x="212180" y="879348"/>
                    <a:pt x="219407" y="873406"/>
                    <a:pt x="226233" y="866580"/>
                  </a:cubicBezTo>
                  <a:lnTo>
                    <a:pt x="250806" y="841846"/>
                  </a:lnTo>
                  <a:lnTo>
                    <a:pt x="850199" y="242373"/>
                  </a:lnTo>
                  <a:lnTo>
                    <a:pt x="856462" y="236110"/>
                  </a:lnTo>
                  <a:lnTo>
                    <a:pt x="859434" y="239081"/>
                  </a:lnTo>
                  <a:cubicBezTo>
                    <a:pt x="864894" y="244622"/>
                    <a:pt x="872122" y="247353"/>
                    <a:pt x="879269" y="247353"/>
                  </a:cubicBezTo>
                  <a:cubicBezTo>
                    <a:pt x="886496" y="247353"/>
                    <a:pt x="893643" y="244622"/>
                    <a:pt x="899184" y="239081"/>
                  </a:cubicBezTo>
                  <a:cubicBezTo>
                    <a:pt x="904484" y="233861"/>
                    <a:pt x="907215" y="226955"/>
                    <a:pt x="907375" y="220049"/>
                  </a:cubicBezTo>
                  <a:cubicBezTo>
                    <a:pt x="907616" y="212581"/>
                    <a:pt x="904886" y="205032"/>
                    <a:pt x="899184" y="199330"/>
                  </a:cubicBezTo>
                  <a:lnTo>
                    <a:pt x="707980" y="8125"/>
                  </a:lnTo>
                  <a:cubicBezTo>
                    <a:pt x="702278" y="2504"/>
                    <a:pt x="694810" y="-226"/>
                    <a:pt x="687341" y="15"/>
                  </a:cubicBezTo>
                  <a:cubicBezTo>
                    <a:pt x="680355" y="95"/>
                    <a:pt x="673529" y="2825"/>
                    <a:pt x="668229" y="8125"/>
                  </a:cubicBezTo>
                  <a:cubicBezTo>
                    <a:pt x="657227" y="19127"/>
                    <a:pt x="657227" y="36955"/>
                    <a:pt x="668229" y="47876"/>
                  </a:cubicBezTo>
                  <a:lnTo>
                    <a:pt x="671200" y="50848"/>
                  </a:lnTo>
                  <a:lnTo>
                    <a:pt x="664936" y="57111"/>
                  </a:lnTo>
                  <a:lnTo>
                    <a:pt x="250726" y="471322"/>
                  </a:lnTo>
                  <a:lnTo>
                    <a:pt x="194513" y="527535"/>
                  </a:lnTo>
                  <a:lnTo>
                    <a:pt x="38481" y="683486"/>
                  </a:lnTo>
                  <a:cubicBezTo>
                    <a:pt x="-8015" y="729982"/>
                    <a:pt x="-12994" y="802658"/>
                    <a:pt x="26917" y="852607"/>
                  </a:cubicBezTo>
                  <a:cubicBezTo>
                    <a:pt x="43781" y="873727"/>
                    <a:pt x="66989" y="889226"/>
                    <a:pt x="95979" y="898461"/>
                  </a:cubicBezTo>
                  <a:cubicBezTo>
                    <a:pt x="108828" y="902557"/>
                    <a:pt x="121918" y="904564"/>
                    <a:pt x="134927" y="904564"/>
                  </a:cubicBezTo>
                  <a:cubicBezTo>
                    <a:pt x="141913" y="904564"/>
                    <a:pt x="148820" y="904002"/>
                    <a:pt x="155646" y="902797"/>
                  </a:cubicBezTo>
                  <a:cubicBezTo>
                    <a:pt x="161187" y="901994"/>
                    <a:pt x="166567" y="900709"/>
                    <a:pt x="171947" y="899103"/>
                  </a:cubicBezTo>
                  <a:cubicBezTo>
                    <a:pt x="172028" y="899023"/>
                    <a:pt x="173232" y="899023"/>
                    <a:pt x="173393" y="899023"/>
                  </a:cubicBezTo>
                  <a:cubicBezTo>
                    <a:pt x="181022" y="896614"/>
                    <a:pt x="188651" y="893562"/>
                    <a:pt x="196681" y="889868"/>
                  </a:cubicBezTo>
                  <a:lnTo>
                    <a:pt x="196681" y="889868"/>
                  </a:lnTo>
                  <a:close/>
                  <a:moveTo>
                    <a:pt x="704607" y="96862"/>
                  </a:moveTo>
                  <a:lnTo>
                    <a:pt x="710870" y="90598"/>
                  </a:lnTo>
                  <a:lnTo>
                    <a:pt x="750621" y="130349"/>
                  </a:lnTo>
                  <a:lnTo>
                    <a:pt x="776881" y="156608"/>
                  </a:lnTo>
                  <a:lnTo>
                    <a:pt x="816471" y="196198"/>
                  </a:lnTo>
                  <a:lnTo>
                    <a:pt x="810368" y="204068"/>
                  </a:lnTo>
                  <a:lnTo>
                    <a:pt x="599890" y="415911"/>
                  </a:lnTo>
                  <a:cubicBezTo>
                    <a:pt x="599890" y="415911"/>
                    <a:pt x="599890" y="415911"/>
                    <a:pt x="599809" y="415911"/>
                  </a:cubicBezTo>
                  <a:lnTo>
                    <a:pt x="598605" y="415911"/>
                  </a:lnTo>
                  <a:cubicBezTo>
                    <a:pt x="598605" y="415911"/>
                    <a:pt x="598605" y="415911"/>
                    <a:pt x="598525" y="415911"/>
                  </a:cubicBezTo>
                  <a:lnTo>
                    <a:pt x="597159" y="415911"/>
                  </a:lnTo>
                  <a:lnTo>
                    <a:pt x="597079" y="415911"/>
                  </a:lnTo>
                  <a:cubicBezTo>
                    <a:pt x="574192" y="415911"/>
                    <a:pt x="547371" y="415831"/>
                    <a:pt x="520067" y="414707"/>
                  </a:cubicBezTo>
                  <a:cubicBezTo>
                    <a:pt x="503364" y="414064"/>
                    <a:pt x="486500" y="412779"/>
                    <a:pt x="470359" y="411575"/>
                  </a:cubicBezTo>
                  <a:cubicBezTo>
                    <a:pt x="470198" y="411575"/>
                    <a:pt x="469957" y="411013"/>
                    <a:pt x="469797" y="411013"/>
                  </a:cubicBezTo>
                  <a:lnTo>
                    <a:pt x="469877" y="410692"/>
                  </a:lnTo>
                  <a:cubicBezTo>
                    <a:pt x="442252" y="408684"/>
                    <a:pt x="416956" y="403946"/>
                    <a:pt x="397603" y="403946"/>
                  </a:cubicBezTo>
                  <a:lnTo>
                    <a:pt x="704607" y="96862"/>
                  </a:lnTo>
                  <a:close/>
                </a:path>
              </a:pathLst>
            </a:custGeom>
            <a:grpFill/>
            <a:ln w="8027" cap="flat">
              <a:noFill/>
              <a:prstDash val="solid"/>
              <a:miter/>
            </a:ln>
          </p:spPr>
          <p:txBody>
            <a:bodyPr rtlCol="0" anchor="ctr">
              <a:noAutofit/>
            </a:bodyPr>
            <a:lstStyle/>
            <a:p>
              <a:endParaRPr lang="zh-CN" altLang="en-US"/>
            </a:p>
          </p:txBody>
        </p:sp>
        <p:sp>
          <p:nvSpPr>
            <p:cNvPr id="163" name="任意多边形: 形状 162"/>
            <p:cNvSpPr/>
            <p:nvPr/>
          </p:nvSpPr>
          <p:spPr>
            <a:xfrm>
              <a:off x="-1828287" y="-5369480"/>
              <a:ext cx="1116231" cy="1590027"/>
            </a:xfrm>
            <a:custGeom>
              <a:avLst/>
              <a:gdLst>
                <a:gd name="connsiteX0" fmla="*/ 1071663 w 1116231"/>
                <a:gd name="connsiteY0" fmla="*/ 176670 h 1590027"/>
                <a:gd name="connsiteX1" fmla="*/ 907440 w 1116231"/>
                <a:gd name="connsiteY1" fmla="*/ 176670 h 1590027"/>
                <a:gd name="connsiteX2" fmla="*/ 907440 w 1116231"/>
                <a:gd name="connsiteY2" fmla="*/ 128487 h 1590027"/>
                <a:gd name="connsiteX3" fmla="*/ 788750 w 1116231"/>
                <a:gd name="connsiteY3" fmla="*/ 128487 h 1590027"/>
                <a:gd name="connsiteX4" fmla="*/ 570322 w 1116231"/>
                <a:gd name="connsiteY4" fmla="*/ 0 h 1590027"/>
                <a:gd name="connsiteX5" fmla="*/ 570162 w 1116231"/>
                <a:gd name="connsiteY5" fmla="*/ 0 h 1590027"/>
                <a:gd name="connsiteX6" fmla="*/ 570081 w 1116231"/>
                <a:gd name="connsiteY6" fmla="*/ 0 h 1590027"/>
                <a:gd name="connsiteX7" fmla="*/ 356150 w 1116231"/>
                <a:gd name="connsiteY7" fmla="*/ 128487 h 1590027"/>
                <a:gd name="connsiteX8" fmla="*/ 200761 w 1116231"/>
                <a:gd name="connsiteY8" fmla="*/ 128487 h 1590027"/>
                <a:gd name="connsiteX9" fmla="*/ 200761 w 1116231"/>
                <a:gd name="connsiteY9" fmla="*/ 176670 h 1590027"/>
                <a:gd name="connsiteX10" fmla="*/ 36137 w 1116231"/>
                <a:gd name="connsiteY10" fmla="*/ 176670 h 1590027"/>
                <a:gd name="connsiteX11" fmla="*/ 0 w 1116231"/>
                <a:gd name="connsiteY11" fmla="*/ 214333 h 1590027"/>
                <a:gd name="connsiteX12" fmla="*/ 0 w 1116231"/>
                <a:gd name="connsiteY12" fmla="*/ 947593 h 1590027"/>
                <a:gd name="connsiteX13" fmla="*/ 56213 w 1116231"/>
                <a:gd name="connsiteY13" fmla="*/ 891379 h 1590027"/>
                <a:gd name="connsiteX14" fmla="*/ 56213 w 1116231"/>
                <a:gd name="connsiteY14" fmla="*/ 232883 h 1590027"/>
                <a:gd name="connsiteX15" fmla="*/ 200761 w 1116231"/>
                <a:gd name="connsiteY15" fmla="*/ 232883 h 1590027"/>
                <a:gd name="connsiteX16" fmla="*/ 200761 w 1116231"/>
                <a:gd name="connsiteY16" fmla="*/ 345309 h 1590027"/>
                <a:gd name="connsiteX17" fmla="*/ 907440 w 1116231"/>
                <a:gd name="connsiteY17" fmla="*/ 345309 h 1590027"/>
                <a:gd name="connsiteX18" fmla="*/ 907440 w 1116231"/>
                <a:gd name="connsiteY18" fmla="*/ 232883 h 1590027"/>
                <a:gd name="connsiteX19" fmla="*/ 1060019 w 1116231"/>
                <a:gd name="connsiteY19" fmla="*/ 232883 h 1590027"/>
                <a:gd name="connsiteX20" fmla="*/ 1060019 w 1116231"/>
                <a:gd name="connsiteY20" fmla="*/ 1541845 h 1590027"/>
                <a:gd name="connsiteX21" fmla="*/ 56213 w 1116231"/>
                <a:gd name="connsiteY21" fmla="*/ 1541845 h 1590027"/>
                <a:gd name="connsiteX22" fmla="*/ 56213 w 1116231"/>
                <a:gd name="connsiteY22" fmla="*/ 1419381 h 1590027"/>
                <a:gd name="connsiteX23" fmla="*/ 0 w 1116231"/>
                <a:gd name="connsiteY23" fmla="*/ 1450459 h 1590027"/>
                <a:gd name="connsiteX24" fmla="*/ 0 w 1116231"/>
                <a:gd name="connsiteY24" fmla="*/ 1549715 h 1590027"/>
                <a:gd name="connsiteX25" fmla="*/ 36137 w 1116231"/>
                <a:gd name="connsiteY25" fmla="*/ 1590028 h 1590027"/>
                <a:gd name="connsiteX26" fmla="*/ 1071663 w 1116231"/>
                <a:gd name="connsiteY26" fmla="*/ 1590028 h 1590027"/>
                <a:gd name="connsiteX27" fmla="*/ 1116232 w 1116231"/>
                <a:gd name="connsiteY27" fmla="*/ 1549715 h 1590027"/>
                <a:gd name="connsiteX28" fmla="*/ 1116232 w 1116231"/>
                <a:gd name="connsiteY28" fmla="*/ 214333 h 1590027"/>
                <a:gd name="connsiteX29" fmla="*/ 1071663 w 1116231"/>
                <a:gd name="connsiteY29" fmla="*/ 176670 h 1590027"/>
                <a:gd name="connsiteX30" fmla="*/ 851227 w 1116231"/>
                <a:gd name="connsiteY30" fmla="*/ 289096 h 1590027"/>
                <a:gd name="connsiteX31" fmla="*/ 256974 w 1116231"/>
                <a:gd name="connsiteY31" fmla="*/ 289096 h 1590027"/>
                <a:gd name="connsiteX32" fmla="*/ 256974 w 1116231"/>
                <a:gd name="connsiteY32" fmla="*/ 184700 h 1590027"/>
                <a:gd name="connsiteX33" fmla="*/ 396624 w 1116231"/>
                <a:gd name="connsiteY33" fmla="*/ 184700 h 1590027"/>
                <a:gd name="connsiteX34" fmla="*/ 398471 w 1116231"/>
                <a:gd name="connsiteY34" fmla="*/ 176830 h 1590027"/>
                <a:gd name="connsiteX35" fmla="*/ 399113 w 1116231"/>
                <a:gd name="connsiteY35" fmla="*/ 173699 h 1590027"/>
                <a:gd name="connsiteX36" fmla="*/ 402727 w 1116231"/>
                <a:gd name="connsiteY36" fmla="*/ 161813 h 1590027"/>
                <a:gd name="connsiteX37" fmla="*/ 567913 w 1116231"/>
                <a:gd name="connsiteY37" fmla="*/ 54607 h 1590027"/>
                <a:gd name="connsiteX38" fmla="*/ 569439 w 1116231"/>
                <a:gd name="connsiteY38" fmla="*/ 56293 h 1590027"/>
                <a:gd name="connsiteX39" fmla="*/ 570001 w 1116231"/>
                <a:gd name="connsiteY39" fmla="*/ 56293 h 1590027"/>
                <a:gd name="connsiteX40" fmla="*/ 570081 w 1116231"/>
                <a:gd name="connsiteY40" fmla="*/ 56293 h 1590027"/>
                <a:gd name="connsiteX41" fmla="*/ 573454 w 1116231"/>
                <a:gd name="connsiteY41" fmla="*/ 56293 h 1590027"/>
                <a:gd name="connsiteX42" fmla="*/ 575944 w 1116231"/>
                <a:gd name="connsiteY42" fmla="*/ 56374 h 1590027"/>
                <a:gd name="connsiteX43" fmla="*/ 579075 w 1116231"/>
                <a:gd name="connsiteY43" fmla="*/ 56293 h 1590027"/>
                <a:gd name="connsiteX44" fmla="*/ 579156 w 1116231"/>
                <a:gd name="connsiteY44" fmla="*/ 56293 h 1590027"/>
                <a:gd name="connsiteX45" fmla="*/ 579477 w 1116231"/>
                <a:gd name="connsiteY45" fmla="*/ 56133 h 1590027"/>
                <a:gd name="connsiteX46" fmla="*/ 579798 w 1116231"/>
                <a:gd name="connsiteY46" fmla="*/ 56293 h 1590027"/>
                <a:gd name="connsiteX47" fmla="*/ 579878 w 1116231"/>
                <a:gd name="connsiteY47" fmla="*/ 56293 h 1590027"/>
                <a:gd name="connsiteX48" fmla="*/ 585901 w 1116231"/>
                <a:gd name="connsiteY48" fmla="*/ 54607 h 1590027"/>
                <a:gd name="connsiteX49" fmla="*/ 589756 w 1116231"/>
                <a:gd name="connsiteY49" fmla="*/ 53884 h 1590027"/>
                <a:gd name="connsiteX50" fmla="*/ 593209 w 1116231"/>
                <a:gd name="connsiteY50" fmla="*/ 53884 h 1590027"/>
                <a:gd name="connsiteX51" fmla="*/ 631193 w 1116231"/>
                <a:gd name="connsiteY51" fmla="*/ 61835 h 1590027"/>
                <a:gd name="connsiteX52" fmla="*/ 637216 w 1116231"/>
                <a:gd name="connsiteY52" fmla="*/ 63521 h 1590027"/>
                <a:gd name="connsiteX53" fmla="*/ 655766 w 1116231"/>
                <a:gd name="connsiteY53" fmla="*/ 70347 h 1590027"/>
                <a:gd name="connsiteX54" fmla="*/ 680580 w 1116231"/>
                <a:gd name="connsiteY54" fmla="*/ 83115 h 1590027"/>
                <a:gd name="connsiteX55" fmla="*/ 685318 w 1116231"/>
                <a:gd name="connsiteY55" fmla="*/ 86086 h 1590027"/>
                <a:gd name="connsiteX56" fmla="*/ 698327 w 1116231"/>
                <a:gd name="connsiteY56" fmla="*/ 95723 h 1590027"/>
                <a:gd name="connsiteX57" fmla="*/ 703949 w 1116231"/>
                <a:gd name="connsiteY57" fmla="*/ 100541 h 1590027"/>
                <a:gd name="connsiteX58" fmla="*/ 709329 w 1116231"/>
                <a:gd name="connsiteY58" fmla="*/ 105761 h 1590027"/>
                <a:gd name="connsiteX59" fmla="*/ 712863 w 1116231"/>
                <a:gd name="connsiteY59" fmla="*/ 109535 h 1590027"/>
                <a:gd name="connsiteX60" fmla="*/ 742174 w 1116231"/>
                <a:gd name="connsiteY60" fmla="*/ 161010 h 1590027"/>
                <a:gd name="connsiteX61" fmla="*/ 745787 w 1116231"/>
                <a:gd name="connsiteY61" fmla="*/ 174823 h 1590027"/>
                <a:gd name="connsiteX62" fmla="*/ 748277 w 1116231"/>
                <a:gd name="connsiteY62" fmla="*/ 184861 h 1590027"/>
                <a:gd name="connsiteX63" fmla="*/ 851227 w 1116231"/>
                <a:gd name="connsiteY63" fmla="*/ 184861 h 1590027"/>
                <a:gd name="connsiteX64" fmla="*/ 851227 w 1116231"/>
                <a:gd name="connsiteY64" fmla="*/ 289096 h 1590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1116231" h="1590027">
                  <a:moveTo>
                    <a:pt x="1071663" y="176670"/>
                  </a:moveTo>
                  <a:lnTo>
                    <a:pt x="907440" y="176670"/>
                  </a:lnTo>
                  <a:lnTo>
                    <a:pt x="907440" y="128487"/>
                  </a:lnTo>
                  <a:lnTo>
                    <a:pt x="788750" y="128487"/>
                  </a:lnTo>
                  <a:cubicBezTo>
                    <a:pt x="735027" y="0"/>
                    <a:pt x="577309" y="0"/>
                    <a:pt x="570322" y="0"/>
                  </a:cubicBezTo>
                  <a:cubicBezTo>
                    <a:pt x="570242" y="0"/>
                    <a:pt x="570162" y="0"/>
                    <a:pt x="570162" y="0"/>
                  </a:cubicBezTo>
                  <a:lnTo>
                    <a:pt x="570081" y="0"/>
                  </a:lnTo>
                  <a:cubicBezTo>
                    <a:pt x="563255" y="0"/>
                    <a:pt x="409553" y="0"/>
                    <a:pt x="356150" y="128487"/>
                  </a:cubicBezTo>
                  <a:lnTo>
                    <a:pt x="200761" y="128487"/>
                  </a:lnTo>
                  <a:lnTo>
                    <a:pt x="200761" y="176670"/>
                  </a:lnTo>
                  <a:lnTo>
                    <a:pt x="36137" y="176670"/>
                  </a:lnTo>
                  <a:cubicBezTo>
                    <a:pt x="14214" y="176670"/>
                    <a:pt x="0" y="192409"/>
                    <a:pt x="0" y="214333"/>
                  </a:cubicBezTo>
                  <a:lnTo>
                    <a:pt x="0" y="947593"/>
                  </a:lnTo>
                  <a:lnTo>
                    <a:pt x="56213" y="891379"/>
                  </a:lnTo>
                  <a:lnTo>
                    <a:pt x="56213" y="232883"/>
                  </a:lnTo>
                  <a:lnTo>
                    <a:pt x="200761" y="232883"/>
                  </a:lnTo>
                  <a:lnTo>
                    <a:pt x="200761" y="345309"/>
                  </a:lnTo>
                  <a:lnTo>
                    <a:pt x="907440" y="345309"/>
                  </a:lnTo>
                  <a:lnTo>
                    <a:pt x="907440" y="232883"/>
                  </a:lnTo>
                  <a:lnTo>
                    <a:pt x="1060019" y="232883"/>
                  </a:lnTo>
                  <a:lnTo>
                    <a:pt x="1060019" y="1541845"/>
                  </a:lnTo>
                  <a:lnTo>
                    <a:pt x="56213" y="1541845"/>
                  </a:lnTo>
                  <a:lnTo>
                    <a:pt x="56213" y="1419381"/>
                  </a:lnTo>
                  <a:cubicBezTo>
                    <a:pt x="40152" y="1433113"/>
                    <a:pt x="16061" y="1443553"/>
                    <a:pt x="0" y="1450459"/>
                  </a:cubicBezTo>
                  <a:lnTo>
                    <a:pt x="0" y="1549715"/>
                  </a:lnTo>
                  <a:cubicBezTo>
                    <a:pt x="0" y="1571638"/>
                    <a:pt x="14214" y="1590028"/>
                    <a:pt x="36137" y="1590028"/>
                  </a:cubicBezTo>
                  <a:lnTo>
                    <a:pt x="1071663" y="1590028"/>
                  </a:lnTo>
                  <a:cubicBezTo>
                    <a:pt x="1093506" y="1590028"/>
                    <a:pt x="1116232" y="1571638"/>
                    <a:pt x="1116232" y="1549715"/>
                  </a:cubicBezTo>
                  <a:lnTo>
                    <a:pt x="1116232" y="214333"/>
                  </a:lnTo>
                  <a:cubicBezTo>
                    <a:pt x="1116232" y="192409"/>
                    <a:pt x="1093506" y="176670"/>
                    <a:pt x="1071663" y="176670"/>
                  </a:cubicBezTo>
                  <a:close/>
                  <a:moveTo>
                    <a:pt x="851227" y="289096"/>
                  </a:moveTo>
                  <a:lnTo>
                    <a:pt x="256974" y="289096"/>
                  </a:lnTo>
                  <a:lnTo>
                    <a:pt x="256974" y="184700"/>
                  </a:lnTo>
                  <a:lnTo>
                    <a:pt x="396624" y="184700"/>
                  </a:lnTo>
                  <a:lnTo>
                    <a:pt x="398471" y="176830"/>
                  </a:lnTo>
                  <a:lnTo>
                    <a:pt x="399113" y="173699"/>
                  </a:lnTo>
                  <a:lnTo>
                    <a:pt x="402727" y="161813"/>
                  </a:lnTo>
                  <a:cubicBezTo>
                    <a:pt x="433323" y="62075"/>
                    <a:pt x="548399" y="55169"/>
                    <a:pt x="567913" y="54607"/>
                  </a:cubicBezTo>
                  <a:cubicBezTo>
                    <a:pt x="568475" y="54527"/>
                    <a:pt x="569037" y="56293"/>
                    <a:pt x="569439" y="56293"/>
                  </a:cubicBezTo>
                  <a:lnTo>
                    <a:pt x="570001" y="56293"/>
                  </a:lnTo>
                  <a:cubicBezTo>
                    <a:pt x="570001" y="56293"/>
                    <a:pt x="570001" y="56293"/>
                    <a:pt x="570081" y="56293"/>
                  </a:cubicBezTo>
                  <a:lnTo>
                    <a:pt x="573454" y="56293"/>
                  </a:lnTo>
                  <a:cubicBezTo>
                    <a:pt x="574337" y="56293"/>
                    <a:pt x="575140" y="56454"/>
                    <a:pt x="575944" y="56374"/>
                  </a:cubicBezTo>
                  <a:cubicBezTo>
                    <a:pt x="577068" y="56293"/>
                    <a:pt x="578192" y="56293"/>
                    <a:pt x="579075" y="56293"/>
                  </a:cubicBezTo>
                  <a:lnTo>
                    <a:pt x="579156" y="56293"/>
                  </a:lnTo>
                  <a:cubicBezTo>
                    <a:pt x="579316" y="56293"/>
                    <a:pt x="579397" y="56133"/>
                    <a:pt x="579477" y="56133"/>
                  </a:cubicBezTo>
                  <a:cubicBezTo>
                    <a:pt x="579557" y="56213"/>
                    <a:pt x="579638" y="56293"/>
                    <a:pt x="579798" y="56293"/>
                  </a:cubicBezTo>
                  <a:cubicBezTo>
                    <a:pt x="579798" y="56293"/>
                    <a:pt x="579798" y="56293"/>
                    <a:pt x="579878" y="56293"/>
                  </a:cubicBezTo>
                  <a:cubicBezTo>
                    <a:pt x="581645" y="56293"/>
                    <a:pt x="583653" y="54366"/>
                    <a:pt x="585901" y="54607"/>
                  </a:cubicBezTo>
                  <a:cubicBezTo>
                    <a:pt x="587106" y="54768"/>
                    <a:pt x="588391" y="53724"/>
                    <a:pt x="589756" y="53884"/>
                  </a:cubicBezTo>
                  <a:cubicBezTo>
                    <a:pt x="590880" y="54045"/>
                    <a:pt x="592004" y="53724"/>
                    <a:pt x="593209" y="53884"/>
                  </a:cubicBezTo>
                  <a:cubicBezTo>
                    <a:pt x="603649" y="55330"/>
                    <a:pt x="616899" y="57578"/>
                    <a:pt x="631193" y="61835"/>
                  </a:cubicBezTo>
                  <a:cubicBezTo>
                    <a:pt x="633120" y="62316"/>
                    <a:pt x="635208" y="62798"/>
                    <a:pt x="637216" y="63521"/>
                  </a:cubicBezTo>
                  <a:cubicBezTo>
                    <a:pt x="643319" y="65448"/>
                    <a:pt x="649502" y="67697"/>
                    <a:pt x="655766" y="70347"/>
                  </a:cubicBezTo>
                  <a:cubicBezTo>
                    <a:pt x="664038" y="73880"/>
                    <a:pt x="672470" y="78136"/>
                    <a:pt x="680580" y="83115"/>
                  </a:cubicBezTo>
                  <a:cubicBezTo>
                    <a:pt x="682186" y="84079"/>
                    <a:pt x="683792" y="85123"/>
                    <a:pt x="685318" y="86086"/>
                  </a:cubicBezTo>
                  <a:cubicBezTo>
                    <a:pt x="689735" y="89058"/>
                    <a:pt x="694152" y="92270"/>
                    <a:pt x="698327" y="95723"/>
                  </a:cubicBezTo>
                  <a:cubicBezTo>
                    <a:pt x="700175" y="97249"/>
                    <a:pt x="702102" y="98855"/>
                    <a:pt x="703949" y="100541"/>
                  </a:cubicBezTo>
                  <a:cubicBezTo>
                    <a:pt x="705796" y="102228"/>
                    <a:pt x="707563" y="103994"/>
                    <a:pt x="709329" y="105761"/>
                  </a:cubicBezTo>
                  <a:cubicBezTo>
                    <a:pt x="710534" y="106966"/>
                    <a:pt x="711738" y="108250"/>
                    <a:pt x="712863" y="109535"/>
                  </a:cubicBezTo>
                  <a:cubicBezTo>
                    <a:pt x="725470" y="123187"/>
                    <a:pt x="735749" y="140131"/>
                    <a:pt x="742174" y="161010"/>
                  </a:cubicBezTo>
                  <a:lnTo>
                    <a:pt x="745787" y="174823"/>
                  </a:lnTo>
                  <a:lnTo>
                    <a:pt x="748277" y="184861"/>
                  </a:lnTo>
                  <a:lnTo>
                    <a:pt x="851227" y="184861"/>
                  </a:lnTo>
                  <a:lnTo>
                    <a:pt x="851227" y="289096"/>
                  </a:lnTo>
                  <a:close/>
                </a:path>
              </a:pathLst>
            </a:custGeom>
            <a:grpFill/>
            <a:ln w="8027" cap="flat">
              <a:noFill/>
              <a:prstDash val="solid"/>
              <a:miter/>
            </a:ln>
          </p:spPr>
          <p:txBody>
            <a:bodyPr rtlCol="0" anchor="ctr">
              <a:noAutofit/>
            </a:bodyPr>
            <a:lstStyle/>
            <a:p>
              <a:endParaRPr lang="zh-CN" altLang="en-US"/>
            </a:p>
          </p:txBody>
        </p:sp>
        <p:sp>
          <p:nvSpPr>
            <p:cNvPr id="164" name="任意多边形: 形状 163"/>
            <p:cNvSpPr/>
            <p:nvPr/>
          </p:nvSpPr>
          <p:spPr>
            <a:xfrm>
              <a:off x="-1344694" y="-4325523"/>
              <a:ext cx="267012" cy="56213"/>
            </a:xfrm>
            <a:custGeom>
              <a:avLst/>
              <a:gdLst>
                <a:gd name="connsiteX0" fmla="*/ 238906 w 267012"/>
                <a:gd name="connsiteY0" fmla="*/ 0 h 56213"/>
                <a:gd name="connsiteX1" fmla="*/ 28107 w 267012"/>
                <a:gd name="connsiteY1" fmla="*/ 0 h 56213"/>
                <a:gd name="connsiteX2" fmla="*/ 0 w 267012"/>
                <a:gd name="connsiteY2" fmla="*/ 28107 h 56213"/>
                <a:gd name="connsiteX3" fmla="*/ 28107 w 267012"/>
                <a:gd name="connsiteY3" fmla="*/ 56213 h 56213"/>
                <a:gd name="connsiteX4" fmla="*/ 238906 w 267012"/>
                <a:gd name="connsiteY4" fmla="*/ 56213 h 56213"/>
                <a:gd name="connsiteX5" fmla="*/ 267012 w 267012"/>
                <a:gd name="connsiteY5" fmla="*/ 28107 h 56213"/>
                <a:gd name="connsiteX6" fmla="*/ 238906 w 267012"/>
                <a:gd name="connsiteY6" fmla="*/ 0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7012" h="56213">
                  <a:moveTo>
                    <a:pt x="238906" y="0"/>
                  </a:moveTo>
                  <a:lnTo>
                    <a:pt x="28107" y="0"/>
                  </a:lnTo>
                  <a:cubicBezTo>
                    <a:pt x="12608" y="0"/>
                    <a:pt x="0" y="12608"/>
                    <a:pt x="0" y="28107"/>
                  </a:cubicBezTo>
                  <a:cubicBezTo>
                    <a:pt x="0" y="43605"/>
                    <a:pt x="12608" y="56213"/>
                    <a:pt x="28107" y="56213"/>
                  </a:cubicBezTo>
                  <a:lnTo>
                    <a:pt x="238906" y="56213"/>
                  </a:lnTo>
                  <a:cubicBezTo>
                    <a:pt x="254405" y="56213"/>
                    <a:pt x="267012" y="43605"/>
                    <a:pt x="267012" y="28107"/>
                  </a:cubicBezTo>
                  <a:cubicBezTo>
                    <a:pt x="267012" y="12608"/>
                    <a:pt x="254405" y="0"/>
                    <a:pt x="238906" y="0"/>
                  </a:cubicBezTo>
                  <a:close/>
                </a:path>
              </a:pathLst>
            </a:custGeom>
            <a:grpFill/>
            <a:ln w="8027" cap="flat">
              <a:noFill/>
              <a:prstDash val="solid"/>
              <a:miter/>
            </a:ln>
          </p:spPr>
          <p:txBody>
            <a:bodyPr rtlCol="0" anchor="ctr">
              <a:noAutofit/>
            </a:bodyPr>
            <a:lstStyle/>
            <a:p>
              <a:endParaRPr lang="zh-CN" altLang="en-US"/>
            </a:p>
          </p:txBody>
        </p:sp>
        <p:sp>
          <p:nvSpPr>
            <p:cNvPr id="165" name="任意多边形: 形状 164"/>
            <p:cNvSpPr/>
            <p:nvPr/>
          </p:nvSpPr>
          <p:spPr>
            <a:xfrm>
              <a:off x="-1356739" y="-4148853"/>
              <a:ext cx="489857" cy="56213"/>
            </a:xfrm>
            <a:custGeom>
              <a:avLst/>
              <a:gdLst>
                <a:gd name="connsiteX0" fmla="*/ 0 w 489857"/>
                <a:gd name="connsiteY0" fmla="*/ 28107 h 56213"/>
                <a:gd name="connsiteX1" fmla="*/ 28107 w 489857"/>
                <a:gd name="connsiteY1" fmla="*/ 56213 h 56213"/>
                <a:gd name="connsiteX2" fmla="*/ 461751 w 489857"/>
                <a:gd name="connsiteY2" fmla="*/ 56213 h 56213"/>
                <a:gd name="connsiteX3" fmla="*/ 489857 w 489857"/>
                <a:gd name="connsiteY3" fmla="*/ 28107 h 56213"/>
                <a:gd name="connsiteX4" fmla="*/ 461751 w 489857"/>
                <a:gd name="connsiteY4" fmla="*/ 0 h 56213"/>
                <a:gd name="connsiteX5" fmla="*/ 28107 w 489857"/>
                <a:gd name="connsiteY5" fmla="*/ 0 h 56213"/>
                <a:gd name="connsiteX6" fmla="*/ 0 w 489857"/>
                <a:gd name="connsiteY6" fmla="*/ 28107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857" h="56213">
                  <a:moveTo>
                    <a:pt x="0" y="28107"/>
                  </a:moveTo>
                  <a:cubicBezTo>
                    <a:pt x="0" y="43605"/>
                    <a:pt x="12608" y="56213"/>
                    <a:pt x="28107" y="56213"/>
                  </a:cubicBezTo>
                  <a:lnTo>
                    <a:pt x="461751" y="56213"/>
                  </a:lnTo>
                  <a:cubicBezTo>
                    <a:pt x="477249" y="56213"/>
                    <a:pt x="489857" y="43605"/>
                    <a:pt x="489857" y="28107"/>
                  </a:cubicBezTo>
                  <a:cubicBezTo>
                    <a:pt x="489857" y="12608"/>
                    <a:pt x="477249" y="0"/>
                    <a:pt x="461751" y="0"/>
                  </a:cubicBezTo>
                  <a:lnTo>
                    <a:pt x="28107" y="0"/>
                  </a:lnTo>
                  <a:cubicBezTo>
                    <a:pt x="12608" y="0"/>
                    <a:pt x="0" y="12608"/>
                    <a:pt x="0" y="28107"/>
                  </a:cubicBezTo>
                  <a:close/>
                </a:path>
              </a:pathLst>
            </a:custGeom>
            <a:grpFill/>
            <a:ln w="8027" cap="flat">
              <a:noFill/>
              <a:prstDash val="solid"/>
              <a:miter/>
            </a:ln>
          </p:spPr>
          <p:txBody>
            <a:bodyPr rtlCol="0" anchor="ctr">
              <a:noAutofit/>
            </a:bodyPr>
            <a:lstStyle/>
            <a:p>
              <a:endParaRPr lang="zh-CN" altLang="en-US"/>
            </a:p>
          </p:txBody>
        </p:sp>
      </p:grpSp>
      <p:grpSp>
        <p:nvGrpSpPr>
          <p:cNvPr id="8" name="组合 7"/>
          <p:cNvGrpSpPr/>
          <p:nvPr/>
        </p:nvGrpSpPr>
        <p:grpSpPr>
          <a:xfrm>
            <a:off x="4492968" y="2436595"/>
            <a:ext cx="404675" cy="431515"/>
            <a:chOff x="4492967" y="2469588"/>
            <a:chExt cx="404675" cy="431515"/>
          </a:xfrm>
        </p:grpSpPr>
        <p:sp>
          <p:nvSpPr>
            <p:cNvPr id="167" name="任意多边形: 形状 166"/>
            <p:cNvSpPr/>
            <p:nvPr/>
          </p:nvSpPr>
          <p:spPr>
            <a:xfrm>
              <a:off x="4492967" y="2469588"/>
              <a:ext cx="404675" cy="431515"/>
            </a:xfrm>
            <a:custGeom>
              <a:avLst/>
              <a:gdLst>
                <a:gd name="connsiteX0" fmla="*/ 1445882 w 1485632"/>
                <a:gd name="connsiteY0" fmla="*/ 74442 h 1584165"/>
                <a:gd name="connsiteX1" fmla="*/ 1052069 w 1485632"/>
                <a:gd name="connsiteY1" fmla="*/ 74442 h 1584165"/>
                <a:gd name="connsiteX2" fmla="*/ 1052069 w 1485632"/>
                <a:gd name="connsiteY2" fmla="*/ 28107 h 1584165"/>
                <a:gd name="connsiteX3" fmla="*/ 1023962 w 1485632"/>
                <a:gd name="connsiteY3" fmla="*/ 0 h 1584165"/>
                <a:gd name="connsiteX4" fmla="*/ 995856 w 1485632"/>
                <a:gd name="connsiteY4" fmla="*/ 28107 h 1584165"/>
                <a:gd name="connsiteX5" fmla="*/ 995856 w 1485632"/>
                <a:gd name="connsiteY5" fmla="*/ 74442 h 1584165"/>
                <a:gd name="connsiteX6" fmla="*/ 489938 w 1485632"/>
                <a:gd name="connsiteY6" fmla="*/ 74442 h 1584165"/>
                <a:gd name="connsiteX7" fmla="*/ 489938 w 1485632"/>
                <a:gd name="connsiteY7" fmla="*/ 28107 h 1584165"/>
                <a:gd name="connsiteX8" fmla="*/ 461831 w 1485632"/>
                <a:gd name="connsiteY8" fmla="*/ 0 h 1584165"/>
                <a:gd name="connsiteX9" fmla="*/ 433724 w 1485632"/>
                <a:gd name="connsiteY9" fmla="*/ 28107 h 1584165"/>
                <a:gd name="connsiteX10" fmla="*/ 433724 w 1485632"/>
                <a:gd name="connsiteY10" fmla="*/ 74442 h 1584165"/>
                <a:gd name="connsiteX11" fmla="*/ 43525 w 1485632"/>
                <a:gd name="connsiteY11" fmla="*/ 74442 h 1584165"/>
                <a:gd name="connsiteX12" fmla="*/ 0 w 1485632"/>
                <a:gd name="connsiteY12" fmla="*/ 121099 h 1584165"/>
                <a:gd name="connsiteX13" fmla="*/ 0 w 1485632"/>
                <a:gd name="connsiteY13" fmla="*/ 1541845 h 1584165"/>
                <a:gd name="connsiteX14" fmla="*/ 43525 w 1485632"/>
                <a:gd name="connsiteY14" fmla="*/ 1584166 h 1584165"/>
                <a:gd name="connsiteX15" fmla="*/ 1445802 w 1485632"/>
                <a:gd name="connsiteY15" fmla="*/ 1584166 h 1584165"/>
                <a:gd name="connsiteX16" fmla="*/ 1485632 w 1485632"/>
                <a:gd name="connsiteY16" fmla="*/ 1541845 h 1584165"/>
                <a:gd name="connsiteX17" fmla="*/ 1485632 w 1485632"/>
                <a:gd name="connsiteY17" fmla="*/ 121099 h 1584165"/>
                <a:gd name="connsiteX18" fmla="*/ 1445882 w 1485632"/>
                <a:gd name="connsiteY18" fmla="*/ 74442 h 1584165"/>
                <a:gd name="connsiteX19" fmla="*/ 433724 w 1485632"/>
                <a:gd name="connsiteY19" fmla="*/ 130655 h 1584165"/>
                <a:gd name="connsiteX20" fmla="*/ 433724 w 1485632"/>
                <a:gd name="connsiteY20" fmla="*/ 181970 h 1584165"/>
                <a:gd name="connsiteX21" fmla="*/ 461831 w 1485632"/>
                <a:gd name="connsiteY21" fmla="*/ 210076 h 1584165"/>
                <a:gd name="connsiteX22" fmla="*/ 489938 w 1485632"/>
                <a:gd name="connsiteY22" fmla="*/ 181970 h 1584165"/>
                <a:gd name="connsiteX23" fmla="*/ 489938 w 1485632"/>
                <a:gd name="connsiteY23" fmla="*/ 130655 h 1584165"/>
                <a:gd name="connsiteX24" fmla="*/ 995856 w 1485632"/>
                <a:gd name="connsiteY24" fmla="*/ 130655 h 1584165"/>
                <a:gd name="connsiteX25" fmla="*/ 995856 w 1485632"/>
                <a:gd name="connsiteY25" fmla="*/ 181970 h 1584165"/>
                <a:gd name="connsiteX26" fmla="*/ 1023962 w 1485632"/>
                <a:gd name="connsiteY26" fmla="*/ 210076 h 1584165"/>
                <a:gd name="connsiteX27" fmla="*/ 1052069 w 1485632"/>
                <a:gd name="connsiteY27" fmla="*/ 181970 h 1584165"/>
                <a:gd name="connsiteX28" fmla="*/ 1052069 w 1485632"/>
                <a:gd name="connsiteY28" fmla="*/ 130655 h 1584165"/>
                <a:gd name="connsiteX29" fmla="*/ 1429500 w 1485632"/>
                <a:gd name="connsiteY29" fmla="*/ 130655 h 1584165"/>
                <a:gd name="connsiteX30" fmla="*/ 1429500 w 1485632"/>
                <a:gd name="connsiteY30" fmla="*/ 355508 h 1584165"/>
                <a:gd name="connsiteX31" fmla="*/ 56293 w 1485632"/>
                <a:gd name="connsiteY31" fmla="*/ 355508 h 1584165"/>
                <a:gd name="connsiteX32" fmla="*/ 56293 w 1485632"/>
                <a:gd name="connsiteY32" fmla="*/ 130655 h 1584165"/>
                <a:gd name="connsiteX33" fmla="*/ 433724 w 1485632"/>
                <a:gd name="connsiteY33" fmla="*/ 130655 h 1584165"/>
                <a:gd name="connsiteX34" fmla="*/ 56293 w 1485632"/>
                <a:gd name="connsiteY34" fmla="*/ 1527952 h 1584165"/>
                <a:gd name="connsiteX35" fmla="*/ 56293 w 1485632"/>
                <a:gd name="connsiteY35" fmla="*/ 411721 h 1584165"/>
                <a:gd name="connsiteX36" fmla="*/ 1429500 w 1485632"/>
                <a:gd name="connsiteY36" fmla="*/ 411721 h 1584165"/>
                <a:gd name="connsiteX37" fmla="*/ 1429500 w 1485632"/>
                <a:gd name="connsiteY37" fmla="*/ 1527952 h 1584165"/>
                <a:gd name="connsiteX38" fmla="*/ 56293 w 1485632"/>
                <a:gd name="connsiteY38" fmla="*/ 1527952 h 1584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485632" h="1584165">
                  <a:moveTo>
                    <a:pt x="1445882" y="74442"/>
                  </a:moveTo>
                  <a:lnTo>
                    <a:pt x="1052069" y="74442"/>
                  </a:lnTo>
                  <a:lnTo>
                    <a:pt x="1052069" y="28107"/>
                  </a:lnTo>
                  <a:cubicBezTo>
                    <a:pt x="1052069" y="12608"/>
                    <a:pt x="1039461" y="0"/>
                    <a:pt x="1023962" y="0"/>
                  </a:cubicBezTo>
                  <a:cubicBezTo>
                    <a:pt x="1008463" y="0"/>
                    <a:pt x="995856" y="12608"/>
                    <a:pt x="995856" y="28107"/>
                  </a:cubicBezTo>
                  <a:lnTo>
                    <a:pt x="995856" y="74442"/>
                  </a:lnTo>
                  <a:lnTo>
                    <a:pt x="489938" y="74442"/>
                  </a:lnTo>
                  <a:lnTo>
                    <a:pt x="489938" y="28107"/>
                  </a:lnTo>
                  <a:cubicBezTo>
                    <a:pt x="489938" y="12608"/>
                    <a:pt x="477330" y="0"/>
                    <a:pt x="461831" y="0"/>
                  </a:cubicBezTo>
                  <a:cubicBezTo>
                    <a:pt x="446332" y="0"/>
                    <a:pt x="433724" y="12608"/>
                    <a:pt x="433724" y="28107"/>
                  </a:cubicBezTo>
                  <a:lnTo>
                    <a:pt x="433724" y="74442"/>
                  </a:lnTo>
                  <a:lnTo>
                    <a:pt x="43525" y="74442"/>
                  </a:lnTo>
                  <a:cubicBezTo>
                    <a:pt x="19193" y="74442"/>
                    <a:pt x="0" y="96767"/>
                    <a:pt x="0" y="121099"/>
                  </a:cubicBezTo>
                  <a:lnTo>
                    <a:pt x="0" y="1541845"/>
                  </a:lnTo>
                  <a:cubicBezTo>
                    <a:pt x="0" y="1566177"/>
                    <a:pt x="19112" y="1584166"/>
                    <a:pt x="43525" y="1584166"/>
                  </a:cubicBezTo>
                  <a:lnTo>
                    <a:pt x="1445802" y="1584166"/>
                  </a:lnTo>
                  <a:cubicBezTo>
                    <a:pt x="1470134" y="1584166"/>
                    <a:pt x="1485632" y="1566177"/>
                    <a:pt x="1485632" y="1541845"/>
                  </a:cubicBezTo>
                  <a:lnTo>
                    <a:pt x="1485632" y="121099"/>
                  </a:lnTo>
                  <a:cubicBezTo>
                    <a:pt x="1485713" y="96767"/>
                    <a:pt x="1470214" y="74442"/>
                    <a:pt x="1445882" y="74442"/>
                  </a:cubicBezTo>
                  <a:close/>
                  <a:moveTo>
                    <a:pt x="433724" y="130655"/>
                  </a:moveTo>
                  <a:lnTo>
                    <a:pt x="433724" y="181970"/>
                  </a:lnTo>
                  <a:cubicBezTo>
                    <a:pt x="433724" y="197469"/>
                    <a:pt x="446332" y="210076"/>
                    <a:pt x="461831" y="210076"/>
                  </a:cubicBezTo>
                  <a:cubicBezTo>
                    <a:pt x="477330" y="210076"/>
                    <a:pt x="489938" y="197469"/>
                    <a:pt x="489938" y="181970"/>
                  </a:cubicBezTo>
                  <a:lnTo>
                    <a:pt x="489938" y="130655"/>
                  </a:lnTo>
                  <a:lnTo>
                    <a:pt x="995856" y="130655"/>
                  </a:lnTo>
                  <a:lnTo>
                    <a:pt x="995856" y="181970"/>
                  </a:lnTo>
                  <a:cubicBezTo>
                    <a:pt x="995856" y="197469"/>
                    <a:pt x="1008463" y="210076"/>
                    <a:pt x="1023962" y="210076"/>
                  </a:cubicBezTo>
                  <a:cubicBezTo>
                    <a:pt x="1039461" y="210076"/>
                    <a:pt x="1052069" y="197469"/>
                    <a:pt x="1052069" y="181970"/>
                  </a:cubicBezTo>
                  <a:lnTo>
                    <a:pt x="1052069" y="130655"/>
                  </a:lnTo>
                  <a:lnTo>
                    <a:pt x="1429500" y="130655"/>
                  </a:lnTo>
                  <a:lnTo>
                    <a:pt x="1429500" y="355508"/>
                  </a:lnTo>
                  <a:lnTo>
                    <a:pt x="56293" y="355508"/>
                  </a:lnTo>
                  <a:lnTo>
                    <a:pt x="56293" y="130655"/>
                  </a:lnTo>
                  <a:lnTo>
                    <a:pt x="433724" y="130655"/>
                  </a:lnTo>
                  <a:close/>
                  <a:moveTo>
                    <a:pt x="56293" y="1527952"/>
                  </a:moveTo>
                  <a:lnTo>
                    <a:pt x="56293" y="411721"/>
                  </a:lnTo>
                  <a:lnTo>
                    <a:pt x="1429500" y="411721"/>
                  </a:lnTo>
                  <a:lnTo>
                    <a:pt x="1429500" y="1527952"/>
                  </a:lnTo>
                  <a:lnTo>
                    <a:pt x="56293" y="1527952"/>
                  </a:lnTo>
                  <a:close/>
                </a:path>
              </a:pathLst>
            </a:custGeom>
            <a:solidFill>
              <a:schemeClr val="bg1"/>
            </a:solidFill>
            <a:ln w="8027" cap="flat">
              <a:noFill/>
              <a:prstDash val="solid"/>
              <a:miter/>
            </a:ln>
          </p:spPr>
          <p:txBody>
            <a:bodyPr rtlCol="0" anchor="ctr">
              <a:noAutofit/>
            </a:bodyPr>
            <a:lstStyle/>
            <a:p>
              <a:endParaRPr lang="zh-CN" altLang="en-US"/>
            </a:p>
          </p:txBody>
        </p:sp>
        <p:sp>
          <p:nvSpPr>
            <p:cNvPr id="168" name="任意多边形: 形状 167"/>
            <p:cNvSpPr/>
            <p:nvPr/>
          </p:nvSpPr>
          <p:spPr>
            <a:xfrm>
              <a:off x="4540915" y="2649548"/>
              <a:ext cx="86119" cy="15312"/>
            </a:xfrm>
            <a:custGeom>
              <a:avLst/>
              <a:gdLst>
                <a:gd name="connsiteX0" fmla="*/ 288052 w 316158"/>
                <a:gd name="connsiteY0" fmla="*/ 0 h 56213"/>
                <a:gd name="connsiteX1" fmla="*/ 28107 w 316158"/>
                <a:gd name="connsiteY1" fmla="*/ 0 h 56213"/>
                <a:gd name="connsiteX2" fmla="*/ 0 w 316158"/>
                <a:gd name="connsiteY2" fmla="*/ 28107 h 56213"/>
                <a:gd name="connsiteX3" fmla="*/ 28107 w 316158"/>
                <a:gd name="connsiteY3" fmla="*/ 56213 h 56213"/>
                <a:gd name="connsiteX4" fmla="*/ 288052 w 316158"/>
                <a:gd name="connsiteY4" fmla="*/ 56213 h 56213"/>
                <a:gd name="connsiteX5" fmla="*/ 316159 w 316158"/>
                <a:gd name="connsiteY5" fmla="*/ 28107 h 56213"/>
                <a:gd name="connsiteX6" fmla="*/ 288052 w 316158"/>
                <a:gd name="connsiteY6" fmla="*/ 0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158" h="56213">
                  <a:moveTo>
                    <a:pt x="288052" y="0"/>
                  </a:moveTo>
                  <a:lnTo>
                    <a:pt x="28107" y="0"/>
                  </a:lnTo>
                  <a:cubicBezTo>
                    <a:pt x="12607" y="0"/>
                    <a:pt x="0" y="12608"/>
                    <a:pt x="0" y="28107"/>
                  </a:cubicBezTo>
                  <a:cubicBezTo>
                    <a:pt x="0" y="43605"/>
                    <a:pt x="12607" y="56213"/>
                    <a:pt x="28107" y="56213"/>
                  </a:cubicBezTo>
                  <a:lnTo>
                    <a:pt x="288052" y="56213"/>
                  </a:lnTo>
                  <a:cubicBezTo>
                    <a:pt x="303551" y="56213"/>
                    <a:pt x="316159" y="43605"/>
                    <a:pt x="316159" y="28107"/>
                  </a:cubicBezTo>
                  <a:cubicBezTo>
                    <a:pt x="316159" y="12608"/>
                    <a:pt x="303631" y="0"/>
                    <a:pt x="288052" y="0"/>
                  </a:cubicBezTo>
                  <a:close/>
                </a:path>
              </a:pathLst>
            </a:custGeom>
            <a:solidFill>
              <a:schemeClr val="bg1"/>
            </a:solidFill>
            <a:ln w="8027" cap="flat">
              <a:noFill/>
              <a:prstDash val="solid"/>
              <a:miter/>
            </a:ln>
          </p:spPr>
          <p:txBody>
            <a:bodyPr rtlCol="0" anchor="ctr">
              <a:noAutofit/>
            </a:bodyPr>
            <a:lstStyle/>
            <a:p>
              <a:endParaRPr lang="zh-CN" altLang="en-US"/>
            </a:p>
          </p:txBody>
        </p:sp>
        <p:sp>
          <p:nvSpPr>
            <p:cNvPr id="169" name="任意多边形: 形状 168"/>
            <p:cNvSpPr/>
            <p:nvPr/>
          </p:nvSpPr>
          <p:spPr>
            <a:xfrm>
              <a:off x="4652759" y="2649548"/>
              <a:ext cx="86119" cy="15312"/>
            </a:xfrm>
            <a:custGeom>
              <a:avLst/>
              <a:gdLst>
                <a:gd name="connsiteX0" fmla="*/ 288052 w 316158"/>
                <a:gd name="connsiteY0" fmla="*/ 0 h 56213"/>
                <a:gd name="connsiteX1" fmla="*/ 28107 w 316158"/>
                <a:gd name="connsiteY1" fmla="*/ 0 h 56213"/>
                <a:gd name="connsiteX2" fmla="*/ 0 w 316158"/>
                <a:gd name="connsiteY2" fmla="*/ 28107 h 56213"/>
                <a:gd name="connsiteX3" fmla="*/ 28107 w 316158"/>
                <a:gd name="connsiteY3" fmla="*/ 56213 h 56213"/>
                <a:gd name="connsiteX4" fmla="*/ 288052 w 316158"/>
                <a:gd name="connsiteY4" fmla="*/ 56213 h 56213"/>
                <a:gd name="connsiteX5" fmla="*/ 316159 w 316158"/>
                <a:gd name="connsiteY5" fmla="*/ 28107 h 56213"/>
                <a:gd name="connsiteX6" fmla="*/ 288052 w 316158"/>
                <a:gd name="connsiteY6" fmla="*/ 0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158" h="56213">
                  <a:moveTo>
                    <a:pt x="288052" y="0"/>
                  </a:moveTo>
                  <a:lnTo>
                    <a:pt x="28107" y="0"/>
                  </a:lnTo>
                  <a:cubicBezTo>
                    <a:pt x="12607" y="0"/>
                    <a:pt x="0" y="12608"/>
                    <a:pt x="0" y="28107"/>
                  </a:cubicBezTo>
                  <a:cubicBezTo>
                    <a:pt x="0" y="43605"/>
                    <a:pt x="12607" y="56213"/>
                    <a:pt x="28107" y="56213"/>
                  </a:cubicBezTo>
                  <a:lnTo>
                    <a:pt x="288052" y="56213"/>
                  </a:lnTo>
                  <a:cubicBezTo>
                    <a:pt x="303551" y="56213"/>
                    <a:pt x="316159" y="43605"/>
                    <a:pt x="316159" y="28107"/>
                  </a:cubicBezTo>
                  <a:cubicBezTo>
                    <a:pt x="316159" y="12608"/>
                    <a:pt x="303551" y="0"/>
                    <a:pt x="288052" y="0"/>
                  </a:cubicBezTo>
                  <a:close/>
                </a:path>
              </a:pathLst>
            </a:custGeom>
            <a:solidFill>
              <a:schemeClr val="bg1"/>
            </a:solidFill>
            <a:ln w="8027" cap="flat">
              <a:noFill/>
              <a:prstDash val="solid"/>
              <a:miter/>
            </a:ln>
          </p:spPr>
          <p:txBody>
            <a:bodyPr rtlCol="0" anchor="ctr">
              <a:noAutofit/>
            </a:bodyPr>
            <a:lstStyle/>
            <a:p>
              <a:endParaRPr lang="zh-CN" altLang="en-US"/>
            </a:p>
          </p:txBody>
        </p:sp>
        <p:sp>
          <p:nvSpPr>
            <p:cNvPr id="170" name="任意多边形: 形状 169"/>
            <p:cNvSpPr/>
            <p:nvPr/>
          </p:nvSpPr>
          <p:spPr>
            <a:xfrm>
              <a:off x="4764602" y="2649548"/>
              <a:ext cx="86119" cy="15312"/>
            </a:xfrm>
            <a:custGeom>
              <a:avLst/>
              <a:gdLst>
                <a:gd name="connsiteX0" fmla="*/ 288053 w 316159"/>
                <a:gd name="connsiteY0" fmla="*/ 0 h 56213"/>
                <a:gd name="connsiteX1" fmla="*/ 28107 w 316159"/>
                <a:gd name="connsiteY1" fmla="*/ 0 h 56213"/>
                <a:gd name="connsiteX2" fmla="*/ 0 w 316159"/>
                <a:gd name="connsiteY2" fmla="*/ 28107 h 56213"/>
                <a:gd name="connsiteX3" fmla="*/ 28107 w 316159"/>
                <a:gd name="connsiteY3" fmla="*/ 56213 h 56213"/>
                <a:gd name="connsiteX4" fmla="*/ 288053 w 316159"/>
                <a:gd name="connsiteY4" fmla="*/ 56213 h 56213"/>
                <a:gd name="connsiteX5" fmla="*/ 316159 w 316159"/>
                <a:gd name="connsiteY5" fmla="*/ 28107 h 56213"/>
                <a:gd name="connsiteX6" fmla="*/ 288053 w 316159"/>
                <a:gd name="connsiteY6" fmla="*/ 0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159" h="56213">
                  <a:moveTo>
                    <a:pt x="288053" y="0"/>
                  </a:moveTo>
                  <a:lnTo>
                    <a:pt x="28107" y="0"/>
                  </a:lnTo>
                  <a:cubicBezTo>
                    <a:pt x="12608" y="0"/>
                    <a:pt x="0" y="12608"/>
                    <a:pt x="0" y="28107"/>
                  </a:cubicBezTo>
                  <a:cubicBezTo>
                    <a:pt x="0" y="43605"/>
                    <a:pt x="12608" y="56213"/>
                    <a:pt x="28107" y="56213"/>
                  </a:cubicBezTo>
                  <a:lnTo>
                    <a:pt x="288053" y="56213"/>
                  </a:lnTo>
                  <a:cubicBezTo>
                    <a:pt x="303551" y="56213"/>
                    <a:pt x="316159" y="43605"/>
                    <a:pt x="316159" y="28107"/>
                  </a:cubicBezTo>
                  <a:cubicBezTo>
                    <a:pt x="316159" y="12608"/>
                    <a:pt x="303551" y="0"/>
                    <a:pt x="288053" y="0"/>
                  </a:cubicBezTo>
                  <a:close/>
                </a:path>
              </a:pathLst>
            </a:custGeom>
            <a:solidFill>
              <a:schemeClr val="bg1"/>
            </a:solidFill>
            <a:ln w="8027" cap="flat">
              <a:noFill/>
              <a:prstDash val="solid"/>
              <a:miter/>
            </a:ln>
          </p:spPr>
          <p:txBody>
            <a:bodyPr rtlCol="0" anchor="ctr">
              <a:noAutofit/>
            </a:bodyPr>
            <a:lstStyle/>
            <a:p>
              <a:endParaRPr lang="zh-CN" altLang="en-US"/>
            </a:p>
          </p:txBody>
        </p:sp>
        <p:sp>
          <p:nvSpPr>
            <p:cNvPr id="171" name="任意多边形: 形状 170"/>
            <p:cNvSpPr/>
            <p:nvPr/>
          </p:nvSpPr>
          <p:spPr>
            <a:xfrm>
              <a:off x="4540915" y="2721734"/>
              <a:ext cx="86119" cy="15312"/>
            </a:xfrm>
            <a:custGeom>
              <a:avLst/>
              <a:gdLst>
                <a:gd name="connsiteX0" fmla="*/ 288052 w 316158"/>
                <a:gd name="connsiteY0" fmla="*/ 0 h 56213"/>
                <a:gd name="connsiteX1" fmla="*/ 28107 w 316158"/>
                <a:gd name="connsiteY1" fmla="*/ 0 h 56213"/>
                <a:gd name="connsiteX2" fmla="*/ 0 w 316158"/>
                <a:gd name="connsiteY2" fmla="*/ 28107 h 56213"/>
                <a:gd name="connsiteX3" fmla="*/ 28107 w 316158"/>
                <a:gd name="connsiteY3" fmla="*/ 56213 h 56213"/>
                <a:gd name="connsiteX4" fmla="*/ 288052 w 316158"/>
                <a:gd name="connsiteY4" fmla="*/ 56213 h 56213"/>
                <a:gd name="connsiteX5" fmla="*/ 316159 w 316158"/>
                <a:gd name="connsiteY5" fmla="*/ 28107 h 56213"/>
                <a:gd name="connsiteX6" fmla="*/ 288052 w 316158"/>
                <a:gd name="connsiteY6" fmla="*/ 0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158" h="56213">
                  <a:moveTo>
                    <a:pt x="288052" y="0"/>
                  </a:moveTo>
                  <a:lnTo>
                    <a:pt x="28107" y="0"/>
                  </a:lnTo>
                  <a:cubicBezTo>
                    <a:pt x="12607" y="0"/>
                    <a:pt x="0" y="12608"/>
                    <a:pt x="0" y="28107"/>
                  </a:cubicBezTo>
                  <a:cubicBezTo>
                    <a:pt x="0" y="43605"/>
                    <a:pt x="12607" y="56213"/>
                    <a:pt x="28107" y="56213"/>
                  </a:cubicBezTo>
                  <a:lnTo>
                    <a:pt x="288052" y="56213"/>
                  </a:lnTo>
                  <a:cubicBezTo>
                    <a:pt x="303551" y="56213"/>
                    <a:pt x="316159" y="43605"/>
                    <a:pt x="316159" y="28107"/>
                  </a:cubicBezTo>
                  <a:cubicBezTo>
                    <a:pt x="316159" y="12608"/>
                    <a:pt x="303631" y="0"/>
                    <a:pt x="288052" y="0"/>
                  </a:cubicBezTo>
                  <a:close/>
                </a:path>
              </a:pathLst>
            </a:custGeom>
            <a:solidFill>
              <a:schemeClr val="bg1"/>
            </a:solidFill>
            <a:ln w="8027" cap="flat">
              <a:noFill/>
              <a:prstDash val="solid"/>
              <a:miter/>
            </a:ln>
          </p:spPr>
          <p:txBody>
            <a:bodyPr rtlCol="0" anchor="ctr">
              <a:noAutofit/>
            </a:bodyPr>
            <a:lstStyle/>
            <a:p>
              <a:endParaRPr lang="zh-CN" altLang="en-US"/>
            </a:p>
          </p:txBody>
        </p:sp>
        <p:sp>
          <p:nvSpPr>
            <p:cNvPr id="172" name="任意多边形: 形状 171"/>
            <p:cNvSpPr/>
            <p:nvPr/>
          </p:nvSpPr>
          <p:spPr>
            <a:xfrm>
              <a:off x="4652759" y="2721734"/>
              <a:ext cx="86119" cy="15312"/>
            </a:xfrm>
            <a:custGeom>
              <a:avLst/>
              <a:gdLst>
                <a:gd name="connsiteX0" fmla="*/ 288052 w 316158"/>
                <a:gd name="connsiteY0" fmla="*/ 0 h 56213"/>
                <a:gd name="connsiteX1" fmla="*/ 28107 w 316158"/>
                <a:gd name="connsiteY1" fmla="*/ 0 h 56213"/>
                <a:gd name="connsiteX2" fmla="*/ 0 w 316158"/>
                <a:gd name="connsiteY2" fmla="*/ 28107 h 56213"/>
                <a:gd name="connsiteX3" fmla="*/ 28107 w 316158"/>
                <a:gd name="connsiteY3" fmla="*/ 56213 h 56213"/>
                <a:gd name="connsiteX4" fmla="*/ 288052 w 316158"/>
                <a:gd name="connsiteY4" fmla="*/ 56213 h 56213"/>
                <a:gd name="connsiteX5" fmla="*/ 316159 w 316158"/>
                <a:gd name="connsiteY5" fmla="*/ 28107 h 56213"/>
                <a:gd name="connsiteX6" fmla="*/ 288052 w 316158"/>
                <a:gd name="connsiteY6" fmla="*/ 0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158" h="56213">
                  <a:moveTo>
                    <a:pt x="288052" y="0"/>
                  </a:moveTo>
                  <a:lnTo>
                    <a:pt x="28107" y="0"/>
                  </a:lnTo>
                  <a:cubicBezTo>
                    <a:pt x="12607" y="0"/>
                    <a:pt x="0" y="12608"/>
                    <a:pt x="0" y="28107"/>
                  </a:cubicBezTo>
                  <a:cubicBezTo>
                    <a:pt x="0" y="43605"/>
                    <a:pt x="12607" y="56213"/>
                    <a:pt x="28107" y="56213"/>
                  </a:cubicBezTo>
                  <a:lnTo>
                    <a:pt x="288052" y="56213"/>
                  </a:lnTo>
                  <a:cubicBezTo>
                    <a:pt x="303551" y="56213"/>
                    <a:pt x="316159" y="43605"/>
                    <a:pt x="316159" y="28107"/>
                  </a:cubicBezTo>
                  <a:cubicBezTo>
                    <a:pt x="316159" y="12608"/>
                    <a:pt x="303551" y="0"/>
                    <a:pt x="288052" y="0"/>
                  </a:cubicBezTo>
                  <a:close/>
                </a:path>
              </a:pathLst>
            </a:custGeom>
            <a:solidFill>
              <a:schemeClr val="bg1"/>
            </a:solidFill>
            <a:ln w="8027" cap="flat">
              <a:noFill/>
              <a:prstDash val="solid"/>
              <a:miter/>
            </a:ln>
          </p:spPr>
          <p:txBody>
            <a:bodyPr rtlCol="0" anchor="ctr">
              <a:noAutofit/>
            </a:bodyPr>
            <a:lstStyle/>
            <a:p>
              <a:endParaRPr lang="zh-CN" altLang="en-US"/>
            </a:p>
          </p:txBody>
        </p:sp>
        <p:sp>
          <p:nvSpPr>
            <p:cNvPr id="173" name="任意多边形: 形状 172"/>
            <p:cNvSpPr/>
            <p:nvPr/>
          </p:nvSpPr>
          <p:spPr>
            <a:xfrm>
              <a:off x="4764602" y="2721734"/>
              <a:ext cx="86119" cy="15312"/>
            </a:xfrm>
            <a:custGeom>
              <a:avLst/>
              <a:gdLst>
                <a:gd name="connsiteX0" fmla="*/ 288053 w 316159"/>
                <a:gd name="connsiteY0" fmla="*/ 0 h 56213"/>
                <a:gd name="connsiteX1" fmla="*/ 28107 w 316159"/>
                <a:gd name="connsiteY1" fmla="*/ 0 h 56213"/>
                <a:gd name="connsiteX2" fmla="*/ 0 w 316159"/>
                <a:gd name="connsiteY2" fmla="*/ 28107 h 56213"/>
                <a:gd name="connsiteX3" fmla="*/ 28107 w 316159"/>
                <a:gd name="connsiteY3" fmla="*/ 56213 h 56213"/>
                <a:gd name="connsiteX4" fmla="*/ 288053 w 316159"/>
                <a:gd name="connsiteY4" fmla="*/ 56213 h 56213"/>
                <a:gd name="connsiteX5" fmla="*/ 316159 w 316159"/>
                <a:gd name="connsiteY5" fmla="*/ 28107 h 56213"/>
                <a:gd name="connsiteX6" fmla="*/ 288053 w 316159"/>
                <a:gd name="connsiteY6" fmla="*/ 0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159" h="56213">
                  <a:moveTo>
                    <a:pt x="288053" y="0"/>
                  </a:moveTo>
                  <a:lnTo>
                    <a:pt x="28107" y="0"/>
                  </a:lnTo>
                  <a:cubicBezTo>
                    <a:pt x="12608" y="0"/>
                    <a:pt x="0" y="12608"/>
                    <a:pt x="0" y="28107"/>
                  </a:cubicBezTo>
                  <a:cubicBezTo>
                    <a:pt x="0" y="43605"/>
                    <a:pt x="12608" y="56213"/>
                    <a:pt x="28107" y="56213"/>
                  </a:cubicBezTo>
                  <a:lnTo>
                    <a:pt x="288053" y="56213"/>
                  </a:lnTo>
                  <a:cubicBezTo>
                    <a:pt x="303551" y="56213"/>
                    <a:pt x="316159" y="43605"/>
                    <a:pt x="316159" y="28107"/>
                  </a:cubicBezTo>
                  <a:cubicBezTo>
                    <a:pt x="316159" y="12608"/>
                    <a:pt x="303551" y="0"/>
                    <a:pt x="288053" y="0"/>
                  </a:cubicBezTo>
                  <a:close/>
                </a:path>
              </a:pathLst>
            </a:custGeom>
            <a:solidFill>
              <a:schemeClr val="bg1"/>
            </a:solidFill>
            <a:ln w="8027" cap="flat">
              <a:noFill/>
              <a:prstDash val="solid"/>
              <a:miter/>
            </a:ln>
          </p:spPr>
          <p:txBody>
            <a:bodyPr rtlCol="0" anchor="ctr">
              <a:noAutofit/>
            </a:bodyPr>
            <a:lstStyle/>
            <a:p>
              <a:endParaRPr lang="zh-CN" altLang="en-US"/>
            </a:p>
          </p:txBody>
        </p:sp>
        <p:sp>
          <p:nvSpPr>
            <p:cNvPr id="174" name="任意多边形: 形状 173"/>
            <p:cNvSpPr/>
            <p:nvPr/>
          </p:nvSpPr>
          <p:spPr>
            <a:xfrm>
              <a:off x="4540915" y="2791732"/>
              <a:ext cx="86119" cy="15312"/>
            </a:xfrm>
            <a:custGeom>
              <a:avLst/>
              <a:gdLst>
                <a:gd name="connsiteX0" fmla="*/ 288052 w 316158"/>
                <a:gd name="connsiteY0" fmla="*/ 0 h 56213"/>
                <a:gd name="connsiteX1" fmla="*/ 28107 w 316158"/>
                <a:gd name="connsiteY1" fmla="*/ 0 h 56213"/>
                <a:gd name="connsiteX2" fmla="*/ 0 w 316158"/>
                <a:gd name="connsiteY2" fmla="*/ 28107 h 56213"/>
                <a:gd name="connsiteX3" fmla="*/ 28107 w 316158"/>
                <a:gd name="connsiteY3" fmla="*/ 56213 h 56213"/>
                <a:gd name="connsiteX4" fmla="*/ 288052 w 316158"/>
                <a:gd name="connsiteY4" fmla="*/ 56213 h 56213"/>
                <a:gd name="connsiteX5" fmla="*/ 316159 w 316158"/>
                <a:gd name="connsiteY5" fmla="*/ 28107 h 56213"/>
                <a:gd name="connsiteX6" fmla="*/ 288052 w 316158"/>
                <a:gd name="connsiteY6" fmla="*/ 0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158" h="56213">
                  <a:moveTo>
                    <a:pt x="288052" y="0"/>
                  </a:moveTo>
                  <a:lnTo>
                    <a:pt x="28107" y="0"/>
                  </a:lnTo>
                  <a:cubicBezTo>
                    <a:pt x="12607" y="0"/>
                    <a:pt x="0" y="12608"/>
                    <a:pt x="0" y="28107"/>
                  </a:cubicBezTo>
                  <a:cubicBezTo>
                    <a:pt x="0" y="43605"/>
                    <a:pt x="12607" y="56213"/>
                    <a:pt x="28107" y="56213"/>
                  </a:cubicBezTo>
                  <a:lnTo>
                    <a:pt x="288052" y="56213"/>
                  </a:lnTo>
                  <a:cubicBezTo>
                    <a:pt x="303551" y="56213"/>
                    <a:pt x="316159" y="43605"/>
                    <a:pt x="316159" y="28107"/>
                  </a:cubicBezTo>
                  <a:cubicBezTo>
                    <a:pt x="316159" y="12608"/>
                    <a:pt x="303631" y="0"/>
                    <a:pt x="288052" y="0"/>
                  </a:cubicBezTo>
                  <a:close/>
                </a:path>
              </a:pathLst>
            </a:custGeom>
            <a:solidFill>
              <a:schemeClr val="bg1"/>
            </a:solidFill>
            <a:ln w="8027" cap="flat">
              <a:noFill/>
              <a:prstDash val="solid"/>
              <a:miter/>
            </a:ln>
          </p:spPr>
          <p:txBody>
            <a:bodyPr rtlCol="0" anchor="ctr">
              <a:noAutofit/>
            </a:bodyPr>
            <a:lstStyle/>
            <a:p>
              <a:endParaRPr lang="zh-CN" altLang="en-US"/>
            </a:p>
          </p:txBody>
        </p:sp>
        <p:sp>
          <p:nvSpPr>
            <p:cNvPr id="175" name="任意多边形: 形状 174"/>
            <p:cNvSpPr/>
            <p:nvPr/>
          </p:nvSpPr>
          <p:spPr>
            <a:xfrm>
              <a:off x="4652759" y="2791732"/>
              <a:ext cx="86119" cy="15312"/>
            </a:xfrm>
            <a:custGeom>
              <a:avLst/>
              <a:gdLst>
                <a:gd name="connsiteX0" fmla="*/ 288052 w 316158"/>
                <a:gd name="connsiteY0" fmla="*/ 0 h 56213"/>
                <a:gd name="connsiteX1" fmla="*/ 28107 w 316158"/>
                <a:gd name="connsiteY1" fmla="*/ 0 h 56213"/>
                <a:gd name="connsiteX2" fmla="*/ 0 w 316158"/>
                <a:gd name="connsiteY2" fmla="*/ 28107 h 56213"/>
                <a:gd name="connsiteX3" fmla="*/ 28107 w 316158"/>
                <a:gd name="connsiteY3" fmla="*/ 56213 h 56213"/>
                <a:gd name="connsiteX4" fmla="*/ 288052 w 316158"/>
                <a:gd name="connsiteY4" fmla="*/ 56213 h 56213"/>
                <a:gd name="connsiteX5" fmla="*/ 316159 w 316158"/>
                <a:gd name="connsiteY5" fmla="*/ 28107 h 56213"/>
                <a:gd name="connsiteX6" fmla="*/ 288052 w 316158"/>
                <a:gd name="connsiteY6" fmla="*/ 0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158" h="56213">
                  <a:moveTo>
                    <a:pt x="288052" y="0"/>
                  </a:moveTo>
                  <a:lnTo>
                    <a:pt x="28107" y="0"/>
                  </a:lnTo>
                  <a:cubicBezTo>
                    <a:pt x="12607" y="0"/>
                    <a:pt x="0" y="12608"/>
                    <a:pt x="0" y="28107"/>
                  </a:cubicBezTo>
                  <a:cubicBezTo>
                    <a:pt x="0" y="43605"/>
                    <a:pt x="12607" y="56213"/>
                    <a:pt x="28107" y="56213"/>
                  </a:cubicBezTo>
                  <a:lnTo>
                    <a:pt x="288052" y="56213"/>
                  </a:lnTo>
                  <a:cubicBezTo>
                    <a:pt x="303551" y="56213"/>
                    <a:pt x="316159" y="43605"/>
                    <a:pt x="316159" y="28107"/>
                  </a:cubicBezTo>
                  <a:cubicBezTo>
                    <a:pt x="316159" y="12608"/>
                    <a:pt x="303551" y="0"/>
                    <a:pt x="288052" y="0"/>
                  </a:cubicBezTo>
                  <a:close/>
                </a:path>
              </a:pathLst>
            </a:custGeom>
            <a:solidFill>
              <a:schemeClr val="bg1"/>
            </a:solidFill>
            <a:ln w="8027" cap="flat">
              <a:noFill/>
              <a:prstDash val="solid"/>
              <a:miter/>
            </a:ln>
          </p:spPr>
          <p:txBody>
            <a:bodyPr rtlCol="0" anchor="ctr">
              <a:noAutofit/>
            </a:bodyPr>
            <a:lstStyle/>
            <a:p>
              <a:endParaRPr lang="zh-CN" altLang="en-US"/>
            </a:p>
          </p:txBody>
        </p:sp>
        <p:sp>
          <p:nvSpPr>
            <p:cNvPr id="176" name="任意多边形: 形状 175"/>
            <p:cNvSpPr/>
            <p:nvPr/>
          </p:nvSpPr>
          <p:spPr>
            <a:xfrm>
              <a:off x="4764602" y="2791732"/>
              <a:ext cx="86119" cy="15312"/>
            </a:xfrm>
            <a:custGeom>
              <a:avLst/>
              <a:gdLst>
                <a:gd name="connsiteX0" fmla="*/ 288053 w 316159"/>
                <a:gd name="connsiteY0" fmla="*/ 0 h 56213"/>
                <a:gd name="connsiteX1" fmla="*/ 28107 w 316159"/>
                <a:gd name="connsiteY1" fmla="*/ 0 h 56213"/>
                <a:gd name="connsiteX2" fmla="*/ 0 w 316159"/>
                <a:gd name="connsiteY2" fmla="*/ 28107 h 56213"/>
                <a:gd name="connsiteX3" fmla="*/ 28107 w 316159"/>
                <a:gd name="connsiteY3" fmla="*/ 56213 h 56213"/>
                <a:gd name="connsiteX4" fmla="*/ 288053 w 316159"/>
                <a:gd name="connsiteY4" fmla="*/ 56213 h 56213"/>
                <a:gd name="connsiteX5" fmla="*/ 316159 w 316159"/>
                <a:gd name="connsiteY5" fmla="*/ 28107 h 56213"/>
                <a:gd name="connsiteX6" fmla="*/ 288053 w 316159"/>
                <a:gd name="connsiteY6" fmla="*/ 0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159" h="56213">
                  <a:moveTo>
                    <a:pt x="288053" y="0"/>
                  </a:moveTo>
                  <a:lnTo>
                    <a:pt x="28107" y="0"/>
                  </a:lnTo>
                  <a:cubicBezTo>
                    <a:pt x="12608" y="0"/>
                    <a:pt x="0" y="12608"/>
                    <a:pt x="0" y="28107"/>
                  </a:cubicBezTo>
                  <a:cubicBezTo>
                    <a:pt x="0" y="43605"/>
                    <a:pt x="12608" y="56213"/>
                    <a:pt x="28107" y="56213"/>
                  </a:cubicBezTo>
                  <a:lnTo>
                    <a:pt x="288053" y="56213"/>
                  </a:lnTo>
                  <a:cubicBezTo>
                    <a:pt x="303551" y="56213"/>
                    <a:pt x="316159" y="43605"/>
                    <a:pt x="316159" y="28107"/>
                  </a:cubicBezTo>
                  <a:cubicBezTo>
                    <a:pt x="316159" y="12608"/>
                    <a:pt x="303551" y="0"/>
                    <a:pt x="288053" y="0"/>
                  </a:cubicBezTo>
                  <a:close/>
                </a:path>
              </a:pathLst>
            </a:custGeom>
            <a:solidFill>
              <a:schemeClr val="bg1"/>
            </a:solidFill>
            <a:ln w="8027" cap="flat">
              <a:noFill/>
              <a:prstDash val="solid"/>
              <a:miter/>
            </a:ln>
          </p:spPr>
          <p:txBody>
            <a:bodyPr rtlCol="0" anchor="ctr">
              <a:noAutofit/>
            </a:bodyPr>
            <a:lstStyle/>
            <a:p>
              <a:endParaRPr lang="zh-CN" altLang="en-US"/>
            </a:p>
          </p:txBody>
        </p:sp>
      </p:grpSp>
      <p:grpSp>
        <p:nvGrpSpPr>
          <p:cNvPr id="177" name="图形 33"/>
          <p:cNvGrpSpPr/>
          <p:nvPr/>
        </p:nvGrpSpPr>
        <p:grpSpPr>
          <a:xfrm>
            <a:off x="7312954" y="2404768"/>
            <a:ext cx="342081" cy="495168"/>
            <a:chOff x="3525047" y="-7978733"/>
            <a:chExt cx="1112377" cy="1610184"/>
          </a:xfrm>
          <a:solidFill>
            <a:schemeClr val="bg1"/>
          </a:solidFill>
        </p:grpSpPr>
        <p:sp>
          <p:nvSpPr>
            <p:cNvPr id="178" name="任意多边形: 形状 177"/>
            <p:cNvSpPr/>
            <p:nvPr/>
          </p:nvSpPr>
          <p:spPr>
            <a:xfrm>
              <a:off x="3525047" y="-7978733"/>
              <a:ext cx="1112377" cy="1610184"/>
            </a:xfrm>
            <a:custGeom>
              <a:avLst/>
              <a:gdLst>
                <a:gd name="connsiteX0" fmla="*/ 962609 w 1112377"/>
                <a:gd name="connsiteY0" fmla="*/ 346755 h 1610184"/>
                <a:gd name="connsiteX1" fmla="*/ 962609 w 1112377"/>
                <a:gd name="connsiteY1" fmla="*/ 217304 h 1610184"/>
                <a:gd name="connsiteX2" fmla="*/ 1035125 w 1112377"/>
                <a:gd name="connsiteY2" fmla="*/ 217304 h 1610184"/>
                <a:gd name="connsiteX3" fmla="*/ 1083468 w 1112377"/>
                <a:gd name="connsiteY3" fmla="*/ 168961 h 1610184"/>
                <a:gd name="connsiteX4" fmla="*/ 1083468 w 1112377"/>
                <a:gd name="connsiteY4" fmla="*/ 48343 h 1610184"/>
                <a:gd name="connsiteX5" fmla="*/ 1035125 w 1112377"/>
                <a:gd name="connsiteY5" fmla="*/ 0 h 1610184"/>
                <a:gd name="connsiteX6" fmla="*/ 77172 w 1112377"/>
                <a:gd name="connsiteY6" fmla="*/ 0 h 1610184"/>
                <a:gd name="connsiteX7" fmla="*/ 28830 w 1112377"/>
                <a:gd name="connsiteY7" fmla="*/ 48343 h 1610184"/>
                <a:gd name="connsiteX8" fmla="*/ 28830 w 1112377"/>
                <a:gd name="connsiteY8" fmla="*/ 168961 h 1610184"/>
                <a:gd name="connsiteX9" fmla="*/ 77172 w 1112377"/>
                <a:gd name="connsiteY9" fmla="*/ 217304 h 1610184"/>
                <a:gd name="connsiteX10" fmla="*/ 149688 w 1112377"/>
                <a:gd name="connsiteY10" fmla="*/ 217304 h 1610184"/>
                <a:gd name="connsiteX11" fmla="*/ 149688 w 1112377"/>
                <a:gd name="connsiteY11" fmla="*/ 346755 h 1610184"/>
                <a:gd name="connsiteX12" fmla="*/ 0 w 1112377"/>
                <a:gd name="connsiteY12" fmla="*/ 601882 h 1610184"/>
                <a:gd name="connsiteX13" fmla="*/ 0 w 1112377"/>
                <a:gd name="connsiteY13" fmla="*/ 1239017 h 1610184"/>
                <a:gd name="connsiteX14" fmla="*/ 371167 w 1112377"/>
                <a:gd name="connsiteY14" fmla="*/ 1610185 h 1610184"/>
                <a:gd name="connsiteX15" fmla="*/ 741210 w 1112377"/>
                <a:gd name="connsiteY15" fmla="*/ 1610185 h 1610184"/>
                <a:gd name="connsiteX16" fmla="*/ 1112377 w 1112377"/>
                <a:gd name="connsiteY16" fmla="*/ 1239017 h 1610184"/>
                <a:gd name="connsiteX17" fmla="*/ 1112377 w 1112377"/>
                <a:gd name="connsiteY17" fmla="*/ 601802 h 1610184"/>
                <a:gd name="connsiteX18" fmla="*/ 962609 w 1112377"/>
                <a:gd name="connsiteY18" fmla="*/ 346755 h 1610184"/>
                <a:gd name="connsiteX19" fmla="*/ 84962 w 1112377"/>
                <a:gd name="connsiteY19" fmla="*/ 56133 h 1610184"/>
                <a:gd name="connsiteX20" fmla="*/ 1027175 w 1112377"/>
                <a:gd name="connsiteY20" fmla="*/ 56133 h 1610184"/>
                <a:gd name="connsiteX21" fmla="*/ 1027175 w 1112377"/>
                <a:gd name="connsiteY21" fmla="*/ 161091 h 1610184"/>
                <a:gd name="connsiteX22" fmla="*/ 84962 w 1112377"/>
                <a:gd name="connsiteY22" fmla="*/ 161091 h 1610184"/>
                <a:gd name="connsiteX23" fmla="*/ 84962 w 1112377"/>
                <a:gd name="connsiteY23" fmla="*/ 56133 h 1610184"/>
                <a:gd name="connsiteX24" fmla="*/ 205820 w 1112377"/>
                <a:gd name="connsiteY24" fmla="*/ 217304 h 1610184"/>
                <a:gd name="connsiteX25" fmla="*/ 906316 w 1112377"/>
                <a:gd name="connsiteY25" fmla="*/ 217304 h 1610184"/>
                <a:gd name="connsiteX26" fmla="*/ 906316 w 1112377"/>
                <a:gd name="connsiteY26" fmla="*/ 322422 h 1610184"/>
                <a:gd name="connsiteX27" fmla="*/ 819828 w 1112377"/>
                <a:gd name="connsiteY27" fmla="*/ 309333 h 1610184"/>
                <a:gd name="connsiteX28" fmla="*/ 292308 w 1112377"/>
                <a:gd name="connsiteY28" fmla="*/ 309333 h 1610184"/>
                <a:gd name="connsiteX29" fmla="*/ 205820 w 1112377"/>
                <a:gd name="connsiteY29" fmla="*/ 322422 h 1610184"/>
                <a:gd name="connsiteX30" fmla="*/ 205820 w 1112377"/>
                <a:gd name="connsiteY30" fmla="*/ 217304 h 1610184"/>
                <a:gd name="connsiteX31" fmla="*/ 1056084 w 1112377"/>
                <a:gd name="connsiteY31" fmla="*/ 1238937 h 1610184"/>
                <a:gd name="connsiteX32" fmla="*/ 741130 w 1112377"/>
                <a:gd name="connsiteY32" fmla="*/ 1553891 h 1610184"/>
                <a:gd name="connsiteX33" fmla="*/ 371087 w 1112377"/>
                <a:gd name="connsiteY33" fmla="*/ 1553891 h 1610184"/>
                <a:gd name="connsiteX34" fmla="*/ 56133 w 1112377"/>
                <a:gd name="connsiteY34" fmla="*/ 1238937 h 1610184"/>
                <a:gd name="connsiteX35" fmla="*/ 56133 w 1112377"/>
                <a:gd name="connsiteY35" fmla="*/ 601802 h 1610184"/>
                <a:gd name="connsiteX36" fmla="*/ 292308 w 1112377"/>
                <a:gd name="connsiteY36" fmla="*/ 365626 h 1610184"/>
                <a:gd name="connsiteX37" fmla="*/ 819828 w 1112377"/>
                <a:gd name="connsiteY37" fmla="*/ 365626 h 1610184"/>
                <a:gd name="connsiteX38" fmla="*/ 1056004 w 1112377"/>
                <a:gd name="connsiteY38" fmla="*/ 601802 h 1610184"/>
                <a:gd name="connsiteX39" fmla="*/ 1056004 w 1112377"/>
                <a:gd name="connsiteY39" fmla="*/ 1238937 h 1610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112377" h="1610184">
                  <a:moveTo>
                    <a:pt x="962609" y="346755"/>
                  </a:moveTo>
                  <a:lnTo>
                    <a:pt x="962609" y="217304"/>
                  </a:lnTo>
                  <a:lnTo>
                    <a:pt x="1035125" y="217304"/>
                  </a:lnTo>
                  <a:cubicBezTo>
                    <a:pt x="1061786" y="217304"/>
                    <a:pt x="1083468" y="195622"/>
                    <a:pt x="1083468" y="168961"/>
                  </a:cubicBezTo>
                  <a:lnTo>
                    <a:pt x="1083468" y="48343"/>
                  </a:lnTo>
                  <a:cubicBezTo>
                    <a:pt x="1083468" y="21682"/>
                    <a:pt x="1061786" y="0"/>
                    <a:pt x="1035125" y="0"/>
                  </a:cubicBezTo>
                  <a:lnTo>
                    <a:pt x="77172" y="0"/>
                  </a:lnTo>
                  <a:cubicBezTo>
                    <a:pt x="50511" y="0"/>
                    <a:pt x="28830" y="21682"/>
                    <a:pt x="28830" y="48343"/>
                  </a:cubicBezTo>
                  <a:lnTo>
                    <a:pt x="28830" y="168961"/>
                  </a:lnTo>
                  <a:cubicBezTo>
                    <a:pt x="28830" y="195622"/>
                    <a:pt x="50511" y="217304"/>
                    <a:pt x="77172" y="217304"/>
                  </a:cubicBezTo>
                  <a:lnTo>
                    <a:pt x="149688" y="217304"/>
                  </a:lnTo>
                  <a:lnTo>
                    <a:pt x="149688" y="346755"/>
                  </a:lnTo>
                  <a:cubicBezTo>
                    <a:pt x="60469" y="396865"/>
                    <a:pt x="0" y="492427"/>
                    <a:pt x="0" y="601882"/>
                  </a:cubicBezTo>
                  <a:lnTo>
                    <a:pt x="0" y="1239017"/>
                  </a:lnTo>
                  <a:cubicBezTo>
                    <a:pt x="0" y="1443713"/>
                    <a:pt x="166551" y="1610185"/>
                    <a:pt x="371167" y="1610185"/>
                  </a:cubicBezTo>
                  <a:lnTo>
                    <a:pt x="741210" y="1610185"/>
                  </a:lnTo>
                  <a:cubicBezTo>
                    <a:pt x="945906" y="1610185"/>
                    <a:pt x="1112377" y="1443633"/>
                    <a:pt x="1112377" y="1239017"/>
                  </a:cubicBezTo>
                  <a:lnTo>
                    <a:pt x="1112377" y="601802"/>
                  </a:lnTo>
                  <a:cubicBezTo>
                    <a:pt x="1112297" y="492347"/>
                    <a:pt x="1051828" y="396865"/>
                    <a:pt x="962609" y="346755"/>
                  </a:cubicBezTo>
                  <a:close/>
                  <a:moveTo>
                    <a:pt x="84962" y="56133"/>
                  </a:moveTo>
                  <a:lnTo>
                    <a:pt x="1027175" y="56133"/>
                  </a:lnTo>
                  <a:lnTo>
                    <a:pt x="1027175" y="161091"/>
                  </a:lnTo>
                  <a:lnTo>
                    <a:pt x="84962" y="161091"/>
                  </a:lnTo>
                  <a:lnTo>
                    <a:pt x="84962" y="56133"/>
                  </a:lnTo>
                  <a:close/>
                  <a:moveTo>
                    <a:pt x="205820" y="217304"/>
                  </a:moveTo>
                  <a:lnTo>
                    <a:pt x="906316" y="217304"/>
                  </a:lnTo>
                  <a:lnTo>
                    <a:pt x="906316" y="322422"/>
                  </a:lnTo>
                  <a:cubicBezTo>
                    <a:pt x="879013" y="313910"/>
                    <a:pt x="849943" y="309333"/>
                    <a:pt x="819828" y="309333"/>
                  </a:cubicBezTo>
                  <a:lnTo>
                    <a:pt x="292308" y="309333"/>
                  </a:lnTo>
                  <a:cubicBezTo>
                    <a:pt x="262194" y="309333"/>
                    <a:pt x="233124" y="313910"/>
                    <a:pt x="205820" y="322422"/>
                  </a:cubicBezTo>
                  <a:lnTo>
                    <a:pt x="205820" y="217304"/>
                  </a:lnTo>
                  <a:close/>
                  <a:moveTo>
                    <a:pt x="1056084" y="1238937"/>
                  </a:moveTo>
                  <a:cubicBezTo>
                    <a:pt x="1056084" y="1412636"/>
                    <a:pt x="914828" y="1553891"/>
                    <a:pt x="741130" y="1553891"/>
                  </a:cubicBezTo>
                  <a:lnTo>
                    <a:pt x="371087" y="1553891"/>
                  </a:lnTo>
                  <a:cubicBezTo>
                    <a:pt x="197388" y="1553891"/>
                    <a:pt x="56133" y="1412636"/>
                    <a:pt x="56133" y="1238937"/>
                  </a:cubicBezTo>
                  <a:lnTo>
                    <a:pt x="56133" y="601802"/>
                  </a:lnTo>
                  <a:cubicBezTo>
                    <a:pt x="56133" y="471548"/>
                    <a:pt x="162135" y="365626"/>
                    <a:pt x="292308" y="365626"/>
                  </a:cubicBezTo>
                  <a:lnTo>
                    <a:pt x="819828" y="365626"/>
                  </a:lnTo>
                  <a:cubicBezTo>
                    <a:pt x="950082" y="365626"/>
                    <a:pt x="1056004" y="471628"/>
                    <a:pt x="1056004" y="601802"/>
                  </a:cubicBezTo>
                  <a:lnTo>
                    <a:pt x="1056004" y="1238937"/>
                  </a:lnTo>
                  <a:close/>
                </a:path>
              </a:pathLst>
            </a:custGeom>
            <a:grpFill/>
            <a:ln w="8027" cap="flat">
              <a:noFill/>
              <a:prstDash val="solid"/>
              <a:miter/>
            </a:ln>
          </p:spPr>
          <p:txBody>
            <a:bodyPr rtlCol="0" anchor="ctr">
              <a:noAutofit/>
            </a:bodyPr>
            <a:lstStyle/>
            <a:p>
              <a:endParaRPr lang="zh-CN" altLang="en-US"/>
            </a:p>
          </p:txBody>
        </p:sp>
        <p:sp>
          <p:nvSpPr>
            <p:cNvPr id="179" name="任意多边形: 形状 178"/>
            <p:cNvSpPr/>
            <p:nvPr/>
          </p:nvSpPr>
          <p:spPr>
            <a:xfrm>
              <a:off x="3950661" y="-7155451"/>
              <a:ext cx="260989" cy="272954"/>
            </a:xfrm>
            <a:custGeom>
              <a:avLst/>
              <a:gdLst>
                <a:gd name="connsiteX0" fmla="*/ 158601 w 260989"/>
                <a:gd name="connsiteY0" fmla="*/ 0 h 272954"/>
                <a:gd name="connsiteX1" fmla="*/ 102388 w 260989"/>
                <a:gd name="connsiteY1" fmla="*/ 0 h 272954"/>
                <a:gd name="connsiteX2" fmla="*/ 102388 w 260989"/>
                <a:gd name="connsiteY2" fmla="*/ 108411 h 272954"/>
                <a:gd name="connsiteX3" fmla="*/ 0 w 260989"/>
                <a:gd name="connsiteY3" fmla="*/ 108411 h 272954"/>
                <a:gd name="connsiteX4" fmla="*/ 0 w 260989"/>
                <a:gd name="connsiteY4" fmla="*/ 164624 h 272954"/>
                <a:gd name="connsiteX5" fmla="*/ 102388 w 260989"/>
                <a:gd name="connsiteY5" fmla="*/ 164624 h 272954"/>
                <a:gd name="connsiteX6" fmla="*/ 102388 w 260989"/>
                <a:gd name="connsiteY6" fmla="*/ 272955 h 272954"/>
                <a:gd name="connsiteX7" fmla="*/ 158601 w 260989"/>
                <a:gd name="connsiteY7" fmla="*/ 272955 h 272954"/>
                <a:gd name="connsiteX8" fmla="*/ 158601 w 260989"/>
                <a:gd name="connsiteY8" fmla="*/ 164624 h 272954"/>
                <a:gd name="connsiteX9" fmla="*/ 260989 w 260989"/>
                <a:gd name="connsiteY9" fmla="*/ 164624 h 272954"/>
                <a:gd name="connsiteX10" fmla="*/ 260989 w 260989"/>
                <a:gd name="connsiteY10" fmla="*/ 108411 h 272954"/>
                <a:gd name="connsiteX11" fmla="*/ 158601 w 260989"/>
                <a:gd name="connsiteY11" fmla="*/ 108411 h 272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0989" h="272954">
                  <a:moveTo>
                    <a:pt x="158601" y="0"/>
                  </a:moveTo>
                  <a:lnTo>
                    <a:pt x="102388" y="0"/>
                  </a:lnTo>
                  <a:lnTo>
                    <a:pt x="102388" y="108411"/>
                  </a:lnTo>
                  <a:lnTo>
                    <a:pt x="0" y="108411"/>
                  </a:lnTo>
                  <a:lnTo>
                    <a:pt x="0" y="164624"/>
                  </a:lnTo>
                  <a:lnTo>
                    <a:pt x="102388" y="164624"/>
                  </a:lnTo>
                  <a:lnTo>
                    <a:pt x="102388" y="272955"/>
                  </a:lnTo>
                  <a:lnTo>
                    <a:pt x="158601" y="272955"/>
                  </a:lnTo>
                  <a:lnTo>
                    <a:pt x="158601" y="164624"/>
                  </a:lnTo>
                  <a:lnTo>
                    <a:pt x="260989" y="164624"/>
                  </a:lnTo>
                  <a:lnTo>
                    <a:pt x="260989" y="108411"/>
                  </a:lnTo>
                  <a:lnTo>
                    <a:pt x="158601" y="108411"/>
                  </a:lnTo>
                  <a:close/>
                </a:path>
              </a:pathLst>
            </a:custGeom>
            <a:grpFill/>
            <a:ln w="8027" cap="flat">
              <a:noFill/>
              <a:prstDash val="solid"/>
              <a:miter/>
            </a:ln>
          </p:spPr>
          <p:txBody>
            <a:bodyPr rtlCol="0" anchor="ctr">
              <a:noAutofit/>
            </a:bodyPr>
            <a:lstStyle/>
            <a:p>
              <a:endParaRPr lang="zh-CN" altLang="en-US"/>
            </a:p>
          </p:txBody>
        </p:sp>
        <p:sp>
          <p:nvSpPr>
            <p:cNvPr id="180" name="任意多边形: 形状 179"/>
            <p:cNvSpPr/>
            <p:nvPr/>
          </p:nvSpPr>
          <p:spPr>
            <a:xfrm>
              <a:off x="3812136" y="-7284420"/>
              <a:ext cx="538039" cy="530812"/>
            </a:xfrm>
            <a:custGeom>
              <a:avLst/>
              <a:gdLst>
                <a:gd name="connsiteX0" fmla="*/ 269020 w 538039"/>
                <a:gd name="connsiteY0" fmla="*/ 0 h 530812"/>
                <a:gd name="connsiteX1" fmla="*/ 0 w 538039"/>
                <a:gd name="connsiteY1" fmla="*/ 265406 h 530812"/>
                <a:gd name="connsiteX2" fmla="*/ 269020 w 538039"/>
                <a:gd name="connsiteY2" fmla="*/ 530812 h 530812"/>
                <a:gd name="connsiteX3" fmla="*/ 538040 w 538039"/>
                <a:gd name="connsiteY3" fmla="*/ 265406 h 530812"/>
                <a:gd name="connsiteX4" fmla="*/ 269020 w 538039"/>
                <a:gd name="connsiteY4" fmla="*/ 0 h 530812"/>
                <a:gd name="connsiteX5" fmla="*/ 269020 w 538039"/>
                <a:gd name="connsiteY5" fmla="*/ 474680 h 530812"/>
                <a:gd name="connsiteX6" fmla="*/ 56213 w 538039"/>
                <a:gd name="connsiteY6" fmla="*/ 265487 h 530812"/>
                <a:gd name="connsiteX7" fmla="*/ 269020 w 538039"/>
                <a:gd name="connsiteY7" fmla="*/ 56293 h 530812"/>
                <a:gd name="connsiteX8" fmla="*/ 481827 w 538039"/>
                <a:gd name="connsiteY8" fmla="*/ 265487 h 530812"/>
                <a:gd name="connsiteX9" fmla="*/ 269020 w 538039"/>
                <a:gd name="connsiteY9" fmla="*/ 474680 h 530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8039" h="530812">
                  <a:moveTo>
                    <a:pt x="269020" y="0"/>
                  </a:moveTo>
                  <a:cubicBezTo>
                    <a:pt x="120698" y="0"/>
                    <a:pt x="0" y="119091"/>
                    <a:pt x="0" y="265406"/>
                  </a:cubicBezTo>
                  <a:cubicBezTo>
                    <a:pt x="0" y="411801"/>
                    <a:pt x="120698" y="530812"/>
                    <a:pt x="269020" y="530812"/>
                  </a:cubicBezTo>
                  <a:cubicBezTo>
                    <a:pt x="417342" y="530812"/>
                    <a:pt x="538040" y="411721"/>
                    <a:pt x="538040" y="265406"/>
                  </a:cubicBezTo>
                  <a:cubicBezTo>
                    <a:pt x="538040" y="119091"/>
                    <a:pt x="417342" y="0"/>
                    <a:pt x="269020" y="0"/>
                  </a:cubicBezTo>
                  <a:close/>
                  <a:moveTo>
                    <a:pt x="269020" y="474680"/>
                  </a:moveTo>
                  <a:cubicBezTo>
                    <a:pt x="151695" y="474680"/>
                    <a:pt x="56213" y="380804"/>
                    <a:pt x="56213" y="265487"/>
                  </a:cubicBezTo>
                  <a:cubicBezTo>
                    <a:pt x="56213" y="150169"/>
                    <a:pt x="151695" y="56293"/>
                    <a:pt x="269020" y="56293"/>
                  </a:cubicBezTo>
                  <a:cubicBezTo>
                    <a:pt x="386345" y="56293"/>
                    <a:pt x="481827" y="150169"/>
                    <a:pt x="481827" y="265487"/>
                  </a:cubicBezTo>
                  <a:cubicBezTo>
                    <a:pt x="481827" y="380804"/>
                    <a:pt x="386345" y="474680"/>
                    <a:pt x="269020" y="474680"/>
                  </a:cubicBezTo>
                  <a:close/>
                </a:path>
              </a:pathLst>
            </a:custGeom>
            <a:grpFill/>
            <a:ln w="8027" cap="flat">
              <a:noFill/>
              <a:prstDash val="solid"/>
              <a:miter/>
            </a:ln>
          </p:spPr>
          <p:txBody>
            <a:bodyPr rtlCol="0" anchor="ctr">
              <a:noAutofit/>
            </a:bodyPr>
            <a:lstStyle/>
            <a:p>
              <a:endParaRPr lang="zh-CN" altLang="en-US"/>
            </a:p>
          </p:txBody>
        </p:sp>
      </p:grpSp>
      <p:grpSp>
        <p:nvGrpSpPr>
          <p:cNvPr id="7" name="组合 6"/>
          <p:cNvGrpSpPr/>
          <p:nvPr/>
        </p:nvGrpSpPr>
        <p:grpSpPr>
          <a:xfrm>
            <a:off x="10065810" y="2390866"/>
            <a:ext cx="413747" cy="522973"/>
            <a:chOff x="10065809" y="2343570"/>
            <a:chExt cx="413747" cy="522973"/>
          </a:xfrm>
        </p:grpSpPr>
        <p:sp>
          <p:nvSpPr>
            <p:cNvPr id="182" name="任意多边形: 形状 181"/>
            <p:cNvSpPr/>
            <p:nvPr/>
          </p:nvSpPr>
          <p:spPr>
            <a:xfrm>
              <a:off x="10100159" y="2490877"/>
              <a:ext cx="379397" cy="375666"/>
            </a:xfrm>
            <a:custGeom>
              <a:avLst/>
              <a:gdLst>
                <a:gd name="connsiteX0" fmla="*/ 1025970 w 1159274"/>
                <a:gd name="connsiteY0" fmla="*/ 398952 h 1147871"/>
                <a:gd name="connsiteX1" fmla="*/ 931371 w 1159274"/>
                <a:gd name="connsiteY1" fmla="*/ 438141 h 1147871"/>
                <a:gd name="connsiteX2" fmla="*/ 815411 w 1159274"/>
                <a:gd name="connsiteY2" fmla="*/ 371167 h 1147871"/>
                <a:gd name="connsiteX3" fmla="*/ 721857 w 1159274"/>
                <a:gd name="connsiteY3" fmla="*/ 409151 h 1147871"/>
                <a:gd name="connsiteX4" fmla="*/ 603327 w 1159274"/>
                <a:gd name="connsiteY4" fmla="*/ 340170 h 1147871"/>
                <a:gd name="connsiteX5" fmla="*/ 524870 w 1159274"/>
                <a:gd name="connsiteY5" fmla="*/ 364743 h 1147871"/>
                <a:gd name="connsiteX6" fmla="*/ 524870 w 1159274"/>
                <a:gd name="connsiteY6" fmla="*/ 132101 h 1147871"/>
                <a:gd name="connsiteX7" fmla="*/ 392367 w 1159274"/>
                <a:gd name="connsiteY7" fmla="*/ 0 h 1147871"/>
                <a:gd name="connsiteX8" fmla="*/ 259865 w 1159274"/>
                <a:gd name="connsiteY8" fmla="*/ 132101 h 1147871"/>
                <a:gd name="connsiteX9" fmla="*/ 259865 w 1159274"/>
                <a:gd name="connsiteY9" fmla="*/ 679296 h 1147871"/>
                <a:gd name="connsiteX10" fmla="*/ 227663 w 1159274"/>
                <a:gd name="connsiteY10" fmla="*/ 647414 h 1147871"/>
                <a:gd name="connsiteX11" fmla="*/ 39189 w 1159274"/>
                <a:gd name="connsiteY11" fmla="*/ 647414 h 1147871"/>
                <a:gd name="connsiteX12" fmla="*/ 0 w 1159274"/>
                <a:gd name="connsiteY12" fmla="*/ 740969 h 1147871"/>
                <a:gd name="connsiteX13" fmla="*/ 39269 w 1159274"/>
                <a:gd name="connsiteY13" fmla="*/ 834524 h 1147871"/>
                <a:gd name="connsiteX14" fmla="*/ 349967 w 1159274"/>
                <a:gd name="connsiteY14" fmla="*/ 1140966 h 1147871"/>
                <a:gd name="connsiteX15" fmla="*/ 369722 w 1159274"/>
                <a:gd name="connsiteY15" fmla="*/ 1147872 h 1147871"/>
                <a:gd name="connsiteX16" fmla="*/ 371247 w 1159274"/>
                <a:gd name="connsiteY16" fmla="*/ 1146587 h 1147871"/>
                <a:gd name="connsiteX17" fmla="*/ 1026371 w 1159274"/>
                <a:gd name="connsiteY17" fmla="*/ 1146587 h 1147871"/>
                <a:gd name="connsiteX18" fmla="*/ 1159275 w 1159274"/>
                <a:gd name="connsiteY18" fmla="*/ 1016815 h 1147871"/>
                <a:gd name="connsiteX19" fmla="*/ 1159275 w 1159274"/>
                <a:gd name="connsiteY19" fmla="*/ 793488 h 1147871"/>
                <a:gd name="connsiteX20" fmla="*/ 1159275 w 1159274"/>
                <a:gd name="connsiteY20" fmla="*/ 772207 h 1147871"/>
                <a:gd name="connsiteX21" fmla="*/ 1159275 w 1159274"/>
                <a:gd name="connsiteY21" fmla="*/ 531053 h 1147871"/>
                <a:gd name="connsiteX22" fmla="*/ 1025970 w 1159274"/>
                <a:gd name="connsiteY22" fmla="*/ 398952 h 1147871"/>
                <a:gd name="connsiteX23" fmla="*/ 1103062 w 1159274"/>
                <a:gd name="connsiteY23" fmla="*/ 1016895 h 1147871"/>
                <a:gd name="connsiteX24" fmla="*/ 1026371 w 1159274"/>
                <a:gd name="connsiteY24" fmla="*/ 1090454 h 1147871"/>
                <a:gd name="connsiteX25" fmla="*/ 381125 w 1159274"/>
                <a:gd name="connsiteY25" fmla="*/ 1090454 h 1147871"/>
                <a:gd name="connsiteX26" fmla="*/ 78779 w 1159274"/>
                <a:gd name="connsiteY26" fmla="*/ 793408 h 1147871"/>
                <a:gd name="connsiteX27" fmla="*/ 56293 w 1159274"/>
                <a:gd name="connsiteY27" fmla="*/ 740488 h 1147871"/>
                <a:gd name="connsiteX28" fmla="*/ 78859 w 1159274"/>
                <a:gd name="connsiteY28" fmla="*/ 687246 h 1147871"/>
                <a:gd name="connsiteX29" fmla="*/ 188475 w 1159274"/>
                <a:gd name="connsiteY29" fmla="*/ 687406 h 1147871"/>
                <a:gd name="connsiteX30" fmla="*/ 268618 w 1159274"/>
                <a:gd name="connsiteY30" fmla="*/ 766506 h 1147871"/>
                <a:gd name="connsiteX31" fmla="*/ 269823 w 1159274"/>
                <a:gd name="connsiteY31" fmla="*/ 767470 h 1147871"/>
                <a:gd name="connsiteX32" fmla="*/ 272874 w 1159274"/>
                <a:gd name="connsiteY32" fmla="*/ 769959 h 1147871"/>
                <a:gd name="connsiteX33" fmla="*/ 275123 w 1159274"/>
                <a:gd name="connsiteY33" fmla="*/ 771163 h 1147871"/>
                <a:gd name="connsiteX34" fmla="*/ 277773 w 1159274"/>
                <a:gd name="connsiteY34" fmla="*/ 772529 h 1147871"/>
                <a:gd name="connsiteX35" fmla="*/ 280503 w 1159274"/>
                <a:gd name="connsiteY35" fmla="*/ 773412 h 1147871"/>
                <a:gd name="connsiteX36" fmla="*/ 282993 w 1159274"/>
                <a:gd name="connsiteY36" fmla="*/ 774135 h 1147871"/>
                <a:gd name="connsiteX37" fmla="*/ 286767 w 1159274"/>
                <a:gd name="connsiteY37" fmla="*/ 774537 h 1147871"/>
                <a:gd name="connsiteX38" fmla="*/ 288373 w 1159274"/>
                <a:gd name="connsiteY38" fmla="*/ 774697 h 1147871"/>
                <a:gd name="connsiteX39" fmla="*/ 288453 w 1159274"/>
                <a:gd name="connsiteY39" fmla="*/ 774697 h 1147871"/>
                <a:gd name="connsiteX40" fmla="*/ 293914 w 1159274"/>
                <a:gd name="connsiteY40" fmla="*/ 774135 h 1147871"/>
                <a:gd name="connsiteX41" fmla="*/ 296484 w 1159274"/>
                <a:gd name="connsiteY41" fmla="*/ 773332 h 1147871"/>
                <a:gd name="connsiteX42" fmla="*/ 299214 w 1159274"/>
                <a:gd name="connsiteY42" fmla="*/ 772529 h 1147871"/>
                <a:gd name="connsiteX43" fmla="*/ 302507 w 1159274"/>
                <a:gd name="connsiteY43" fmla="*/ 770762 h 1147871"/>
                <a:gd name="connsiteX44" fmla="*/ 304033 w 1159274"/>
                <a:gd name="connsiteY44" fmla="*/ 769879 h 1147871"/>
                <a:gd name="connsiteX45" fmla="*/ 308289 w 1159274"/>
                <a:gd name="connsiteY45" fmla="*/ 766345 h 1147871"/>
                <a:gd name="connsiteX46" fmla="*/ 308369 w 1159274"/>
                <a:gd name="connsiteY46" fmla="*/ 766265 h 1147871"/>
                <a:gd name="connsiteX47" fmla="*/ 309333 w 1159274"/>
                <a:gd name="connsiteY47" fmla="*/ 765061 h 1147871"/>
                <a:gd name="connsiteX48" fmla="*/ 311822 w 1159274"/>
                <a:gd name="connsiteY48" fmla="*/ 762009 h 1147871"/>
                <a:gd name="connsiteX49" fmla="*/ 313027 w 1159274"/>
                <a:gd name="connsiteY49" fmla="*/ 759760 h 1147871"/>
                <a:gd name="connsiteX50" fmla="*/ 314392 w 1159274"/>
                <a:gd name="connsiteY50" fmla="*/ 757110 h 1147871"/>
                <a:gd name="connsiteX51" fmla="*/ 315275 w 1159274"/>
                <a:gd name="connsiteY51" fmla="*/ 754380 h 1147871"/>
                <a:gd name="connsiteX52" fmla="*/ 315998 w 1159274"/>
                <a:gd name="connsiteY52" fmla="*/ 751891 h 1147871"/>
                <a:gd name="connsiteX53" fmla="*/ 316239 w 1159274"/>
                <a:gd name="connsiteY53" fmla="*/ 748036 h 1147871"/>
                <a:gd name="connsiteX54" fmla="*/ 316239 w 1159274"/>
                <a:gd name="connsiteY54" fmla="*/ 746510 h 1147871"/>
                <a:gd name="connsiteX55" fmla="*/ 316239 w 1159274"/>
                <a:gd name="connsiteY55" fmla="*/ 132101 h 1147871"/>
                <a:gd name="connsiteX56" fmla="*/ 392528 w 1159274"/>
                <a:gd name="connsiteY56" fmla="*/ 56213 h 1147871"/>
                <a:gd name="connsiteX57" fmla="*/ 468817 w 1159274"/>
                <a:gd name="connsiteY57" fmla="*/ 132101 h 1147871"/>
                <a:gd name="connsiteX58" fmla="*/ 468817 w 1159274"/>
                <a:gd name="connsiteY58" fmla="*/ 472270 h 1147871"/>
                <a:gd name="connsiteX59" fmla="*/ 468817 w 1159274"/>
                <a:gd name="connsiteY59" fmla="*/ 534185 h 1147871"/>
                <a:gd name="connsiteX60" fmla="*/ 468817 w 1159274"/>
                <a:gd name="connsiteY60" fmla="*/ 555385 h 1147871"/>
                <a:gd name="connsiteX61" fmla="*/ 496924 w 1159274"/>
                <a:gd name="connsiteY61" fmla="*/ 583492 h 1147871"/>
                <a:gd name="connsiteX62" fmla="*/ 525031 w 1159274"/>
                <a:gd name="connsiteY62" fmla="*/ 555385 h 1147871"/>
                <a:gd name="connsiteX63" fmla="*/ 525031 w 1159274"/>
                <a:gd name="connsiteY63" fmla="*/ 534185 h 1147871"/>
                <a:gd name="connsiteX64" fmla="*/ 525031 w 1159274"/>
                <a:gd name="connsiteY64" fmla="*/ 472270 h 1147871"/>
                <a:gd name="connsiteX65" fmla="*/ 601320 w 1159274"/>
                <a:gd name="connsiteY65" fmla="*/ 396383 h 1147871"/>
                <a:gd name="connsiteX66" fmla="*/ 677609 w 1159274"/>
                <a:gd name="connsiteY66" fmla="*/ 472270 h 1147871"/>
                <a:gd name="connsiteX67" fmla="*/ 677609 w 1159274"/>
                <a:gd name="connsiteY67" fmla="*/ 503187 h 1147871"/>
                <a:gd name="connsiteX68" fmla="*/ 677609 w 1159274"/>
                <a:gd name="connsiteY68" fmla="*/ 555385 h 1147871"/>
                <a:gd name="connsiteX69" fmla="*/ 705716 w 1159274"/>
                <a:gd name="connsiteY69" fmla="*/ 583492 h 1147871"/>
                <a:gd name="connsiteX70" fmla="*/ 733822 w 1159274"/>
                <a:gd name="connsiteY70" fmla="*/ 555385 h 1147871"/>
                <a:gd name="connsiteX71" fmla="*/ 733822 w 1159274"/>
                <a:gd name="connsiteY71" fmla="*/ 503187 h 1147871"/>
                <a:gd name="connsiteX72" fmla="*/ 810111 w 1159274"/>
                <a:gd name="connsiteY72" fmla="*/ 427300 h 1147871"/>
                <a:gd name="connsiteX73" fmla="*/ 886401 w 1159274"/>
                <a:gd name="connsiteY73" fmla="*/ 503187 h 1147871"/>
                <a:gd name="connsiteX74" fmla="*/ 886401 w 1159274"/>
                <a:gd name="connsiteY74" fmla="*/ 531053 h 1147871"/>
                <a:gd name="connsiteX75" fmla="*/ 886401 w 1159274"/>
                <a:gd name="connsiteY75" fmla="*/ 555385 h 1147871"/>
                <a:gd name="connsiteX76" fmla="*/ 914507 w 1159274"/>
                <a:gd name="connsiteY76" fmla="*/ 583492 h 1147871"/>
                <a:gd name="connsiteX77" fmla="*/ 942614 w 1159274"/>
                <a:gd name="connsiteY77" fmla="*/ 555385 h 1147871"/>
                <a:gd name="connsiteX78" fmla="*/ 942614 w 1159274"/>
                <a:gd name="connsiteY78" fmla="*/ 531053 h 1147871"/>
                <a:gd name="connsiteX79" fmla="*/ 1022918 w 1159274"/>
                <a:gd name="connsiteY79" fmla="*/ 455166 h 1147871"/>
                <a:gd name="connsiteX80" fmla="*/ 1103223 w 1159274"/>
                <a:gd name="connsiteY80" fmla="*/ 531053 h 1147871"/>
                <a:gd name="connsiteX81" fmla="*/ 1103223 w 1159274"/>
                <a:gd name="connsiteY81" fmla="*/ 772207 h 1147871"/>
                <a:gd name="connsiteX82" fmla="*/ 1103223 w 1159274"/>
                <a:gd name="connsiteY82" fmla="*/ 793488 h 1147871"/>
                <a:gd name="connsiteX83" fmla="*/ 1103223 w 1159274"/>
                <a:gd name="connsiteY83" fmla="*/ 1016895 h 1147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1159274" h="1147871">
                  <a:moveTo>
                    <a:pt x="1025970" y="398952"/>
                  </a:moveTo>
                  <a:cubicBezTo>
                    <a:pt x="988949" y="398952"/>
                    <a:pt x="955543" y="413969"/>
                    <a:pt x="931371" y="438141"/>
                  </a:cubicBezTo>
                  <a:cubicBezTo>
                    <a:pt x="908404" y="398150"/>
                    <a:pt x="865120" y="371167"/>
                    <a:pt x="815411" y="371167"/>
                  </a:cubicBezTo>
                  <a:cubicBezTo>
                    <a:pt x="778953" y="371167"/>
                    <a:pt x="745948" y="385702"/>
                    <a:pt x="721857" y="409151"/>
                  </a:cubicBezTo>
                  <a:cubicBezTo>
                    <a:pt x="699211" y="368116"/>
                    <a:pt x="653919" y="340170"/>
                    <a:pt x="603327" y="340170"/>
                  </a:cubicBezTo>
                  <a:cubicBezTo>
                    <a:pt x="574498" y="340170"/>
                    <a:pt x="548961" y="349324"/>
                    <a:pt x="524870" y="364743"/>
                  </a:cubicBezTo>
                  <a:lnTo>
                    <a:pt x="524870" y="132101"/>
                  </a:lnTo>
                  <a:cubicBezTo>
                    <a:pt x="524870" y="59265"/>
                    <a:pt x="466007" y="0"/>
                    <a:pt x="392367" y="0"/>
                  </a:cubicBezTo>
                  <a:cubicBezTo>
                    <a:pt x="318728" y="0"/>
                    <a:pt x="259865" y="59265"/>
                    <a:pt x="259865" y="132101"/>
                  </a:cubicBezTo>
                  <a:lnTo>
                    <a:pt x="259865" y="679296"/>
                  </a:lnTo>
                  <a:lnTo>
                    <a:pt x="227663" y="647414"/>
                  </a:lnTo>
                  <a:cubicBezTo>
                    <a:pt x="175706" y="596180"/>
                    <a:pt x="91226" y="596180"/>
                    <a:pt x="39189" y="647414"/>
                  </a:cubicBezTo>
                  <a:cubicBezTo>
                    <a:pt x="13893" y="672389"/>
                    <a:pt x="0" y="705635"/>
                    <a:pt x="0" y="740969"/>
                  </a:cubicBezTo>
                  <a:cubicBezTo>
                    <a:pt x="0" y="776303"/>
                    <a:pt x="13973" y="809549"/>
                    <a:pt x="39269" y="834524"/>
                  </a:cubicBezTo>
                  <a:lnTo>
                    <a:pt x="349967" y="1140966"/>
                  </a:lnTo>
                  <a:cubicBezTo>
                    <a:pt x="355428" y="1146346"/>
                    <a:pt x="362575" y="1147872"/>
                    <a:pt x="369722" y="1147872"/>
                  </a:cubicBezTo>
                  <a:cubicBezTo>
                    <a:pt x="370204" y="1147872"/>
                    <a:pt x="370766" y="1146587"/>
                    <a:pt x="371247" y="1146587"/>
                  </a:cubicBezTo>
                  <a:lnTo>
                    <a:pt x="1026371" y="1146587"/>
                  </a:lnTo>
                  <a:cubicBezTo>
                    <a:pt x="1100010" y="1146587"/>
                    <a:pt x="1159275" y="1089651"/>
                    <a:pt x="1159275" y="1016815"/>
                  </a:cubicBezTo>
                  <a:lnTo>
                    <a:pt x="1159275" y="793488"/>
                  </a:lnTo>
                  <a:lnTo>
                    <a:pt x="1159275" y="772207"/>
                  </a:lnTo>
                  <a:lnTo>
                    <a:pt x="1159275" y="531053"/>
                  </a:lnTo>
                  <a:cubicBezTo>
                    <a:pt x="1159275" y="458217"/>
                    <a:pt x="1099689" y="398952"/>
                    <a:pt x="1025970" y="398952"/>
                  </a:cubicBezTo>
                  <a:close/>
                  <a:moveTo>
                    <a:pt x="1103062" y="1016895"/>
                  </a:moveTo>
                  <a:cubicBezTo>
                    <a:pt x="1103062" y="1058734"/>
                    <a:pt x="1069013" y="1090454"/>
                    <a:pt x="1026371" y="1090454"/>
                  </a:cubicBezTo>
                  <a:lnTo>
                    <a:pt x="381125" y="1090454"/>
                  </a:lnTo>
                  <a:lnTo>
                    <a:pt x="78779" y="793408"/>
                  </a:lnTo>
                  <a:cubicBezTo>
                    <a:pt x="64244" y="779114"/>
                    <a:pt x="56293" y="760644"/>
                    <a:pt x="56293" y="740488"/>
                  </a:cubicBezTo>
                  <a:cubicBezTo>
                    <a:pt x="56293" y="720251"/>
                    <a:pt x="64324" y="701620"/>
                    <a:pt x="78859" y="687246"/>
                  </a:cubicBezTo>
                  <a:cubicBezTo>
                    <a:pt x="109053" y="657453"/>
                    <a:pt x="158280" y="657613"/>
                    <a:pt x="188475" y="687406"/>
                  </a:cubicBezTo>
                  <a:lnTo>
                    <a:pt x="268618" y="766506"/>
                  </a:lnTo>
                  <a:cubicBezTo>
                    <a:pt x="269020" y="766827"/>
                    <a:pt x="269421" y="767148"/>
                    <a:pt x="269823" y="767470"/>
                  </a:cubicBezTo>
                  <a:cubicBezTo>
                    <a:pt x="270787" y="768353"/>
                    <a:pt x="271750" y="769236"/>
                    <a:pt x="272874" y="769959"/>
                  </a:cubicBezTo>
                  <a:cubicBezTo>
                    <a:pt x="273597" y="770441"/>
                    <a:pt x="274320" y="770762"/>
                    <a:pt x="275123" y="771163"/>
                  </a:cubicBezTo>
                  <a:cubicBezTo>
                    <a:pt x="276006" y="771646"/>
                    <a:pt x="276809" y="772128"/>
                    <a:pt x="277773" y="772529"/>
                  </a:cubicBezTo>
                  <a:cubicBezTo>
                    <a:pt x="278656" y="772930"/>
                    <a:pt x="279620" y="773091"/>
                    <a:pt x="280503" y="773412"/>
                  </a:cubicBezTo>
                  <a:cubicBezTo>
                    <a:pt x="281306" y="773653"/>
                    <a:pt x="282190" y="773974"/>
                    <a:pt x="282993" y="774135"/>
                  </a:cubicBezTo>
                  <a:cubicBezTo>
                    <a:pt x="284197" y="774376"/>
                    <a:pt x="285482" y="774456"/>
                    <a:pt x="286767" y="774537"/>
                  </a:cubicBezTo>
                  <a:cubicBezTo>
                    <a:pt x="287329" y="774537"/>
                    <a:pt x="287811" y="774697"/>
                    <a:pt x="288373" y="774697"/>
                  </a:cubicBezTo>
                  <a:cubicBezTo>
                    <a:pt x="288373" y="774697"/>
                    <a:pt x="288453" y="774697"/>
                    <a:pt x="288453" y="774697"/>
                  </a:cubicBezTo>
                  <a:cubicBezTo>
                    <a:pt x="290301" y="774697"/>
                    <a:pt x="292148" y="774537"/>
                    <a:pt x="293914" y="774135"/>
                  </a:cubicBezTo>
                  <a:cubicBezTo>
                    <a:pt x="294798" y="773974"/>
                    <a:pt x="295601" y="773653"/>
                    <a:pt x="296484" y="773332"/>
                  </a:cubicBezTo>
                  <a:cubicBezTo>
                    <a:pt x="297367" y="773091"/>
                    <a:pt x="298331" y="772850"/>
                    <a:pt x="299214" y="772529"/>
                  </a:cubicBezTo>
                  <a:cubicBezTo>
                    <a:pt x="300339" y="772047"/>
                    <a:pt x="301463" y="771405"/>
                    <a:pt x="302507" y="770762"/>
                  </a:cubicBezTo>
                  <a:cubicBezTo>
                    <a:pt x="302989" y="770441"/>
                    <a:pt x="303551" y="770280"/>
                    <a:pt x="304033" y="769879"/>
                  </a:cubicBezTo>
                  <a:cubicBezTo>
                    <a:pt x="305558" y="768835"/>
                    <a:pt x="307004" y="767630"/>
                    <a:pt x="308289" y="766345"/>
                  </a:cubicBezTo>
                  <a:cubicBezTo>
                    <a:pt x="308289" y="766345"/>
                    <a:pt x="308369" y="766345"/>
                    <a:pt x="308369" y="766265"/>
                  </a:cubicBezTo>
                  <a:cubicBezTo>
                    <a:pt x="308770" y="765864"/>
                    <a:pt x="309011" y="765462"/>
                    <a:pt x="309333" y="765061"/>
                  </a:cubicBezTo>
                  <a:cubicBezTo>
                    <a:pt x="310216" y="764097"/>
                    <a:pt x="311099" y="763133"/>
                    <a:pt x="311822" y="762009"/>
                  </a:cubicBezTo>
                  <a:cubicBezTo>
                    <a:pt x="312304" y="761286"/>
                    <a:pt x="312625" y="760483"/>
                    <a:pt x="313027" y="759760"/>
                  </a:cubicBezTo>
                  <a:cubicBezTo>
                    <a:pt x="313509" y="758877"/>
                    <a:pt x="313990" y="758074"/>
                    <a:pt x="314392" y="757110"/>
                  </a:cubicBezTo>
                  <a:cubicBezTo>
                    <a:pt x="314793" y="756227"/>
                    <a:pt x="314954" y="755263"/>
                    <a:pt x="315275" y="754380"/>
                  </a:cubicBezTo>
                  <a:cubicBezTo>
                    <a:pt x="315516" y="753577"/>
                    <a:pt x="315837" y="752774"/>
                    <a:pt x="315998" y="751891"/>
                  </a:cubicBezTo>
                  <a:cubicBezTo>
                    <a:pt x="316239" y="750605"/>
                    <a:pt x="316159" y="749321"/>
                    <a:pt x="316239" y="748036"/>
                  </a:cubicBezTo>
                  <a:cubicBezTo>
                    <a:pt x="316239" y="747554"/>
                    <a:pt x="316239" y="746992"/>
                    <a:pt x="316239" y="746510"/>
                  </a:cubicBezTo>
                  <a:lnTo>
                    <a:pt x="316239" y="132101"/>
                  </a:lnTo>
                  <a:cubicBezTo>
                    <a:pt x="316239" y="90262"/>
                    <a:pt x="349887" y="56213"/>
                    <a:pt x="392528" y="56213"/>
                  </a:cubicBezTo>
                  <a:cubicBezTo>
                    <a:pt x="435170" y="56213"/>
                    <a:pt x="468817" y="90262"/>
                    <a:pt x="468817" y="132101"/>
                  </a:cubicBezTo>
                  <a:lnTo>
                    <a:pt x="468817" y="472270"/>
                  </a:lnTo>
                  <a:lnTo>
                    <a:pt x="468817" y="534185"/>
                  </a:lnTo>
                  <a:lnTo>
                    <a:pt x="468817" y="555385"/>
                  </a:lnTo>
                  <a:cubicBezTo>
                    <a:pt x="468817" y="570885"/>
                    <a:pt x="481425" y="583492"/>
                    <a:pt x="496924" y="583492"/>
                  </a:cubicBezTo>
                  <a:cubicBezTo>
                    <a:pt x="512423" y="583492"/>
                    <a:pt x="525031" y="570885"/>
                    <a:pt x="525031" y="555385"/>
                  </a:cubicBezTo>
                  <a:lnTo>
                    <a:pt x="525031" y="534185"/>
                  </a:lnTo>
                  <a:lnTo>
                    <a:pt x="525031" y="472270"/>
                  </a:lnTo>
                  <a:cubicBezTo>
                    <a:pt x="525031" y="430432"/>
                    <a:pt x="558678" y="396383"/>
                    <a:pt x="601320" y="396383"/>
                  </a:cubicBezTo>
                  <a:cubicBezTo>
                    <a:pt x="643961" y="396383"/>
                    <a:pt x="677609" y="430432"/>
                    <a:pt x="677609" y="472270"/>
                  </a:cubicBezTo>
                  <a:lnTo>
                    <a:pt x="677609" y="503187"/>
                  </a:lnTo>
                  <a:lnTo>
                    <a:pt x="677609" y="555385"/>
                  </a:lnTo>
                  <a:cubicBezTo>
                    <a:pt x="677609" y="570885"/>
                    <a:pt x="690217" y="583492"/>
                    <a:pt x="705716" y="583492"/>
                  </a:cubicBezTo>
                  <a:cubicBezTo>
                    <a:pt x="721214" y="583492"/>
                    <a:pt x="733822" y="570885"/>
                    <a:pt x="733822" y="555385"/>
                  </a:cubicBezTo>
                  <a:lnTo>
                    <a:pt x="733822" y="503187"/>
                  </a:lnTo>
                  <a:cubicBezTo>
                    <a:pt x="733822" y="461349"/>
                    <a:pt x="767470" y="427300"/>
                    <a:pt x="810111" y="427300"/>
                  </a:cubicBezTo>
                  <a:cubicBezTo>
                    <a:pt x="852753" y="427300"/>
                    <a:pt x="886401" y="461349"/>
                    <a:pt x="886401" y="503187"/>
                  </a:cubicBezTo>
                  <a:lnTo>
                    <a:pt x="886401" y="531053"/>
                  </a:lnTo>
                  <a:lnTo>
                    <a:pt x="886401" y="555385"/>
                  </a:lnTo>
                  <a:cubicBezTo>
                    <a:pt x="886401" y="570885"/>
                    <a:pt x="899008" y="583492"/>
                    <a:pt x="914507" y="583492"/>
                  </a:cubicBezTo>
                  <a:cubicBezTo>
                    <a:pt x="930006" y="583492"/>
                    <a:pt x="942614" y="570885"/>
                    <a:pt x="942614" y="555385"/>
                  </a:cubicBezTo>
                  <a:lnTo>
                    <a:pt x="942614" y="531053"/>
                  </a:lnTo>
                  <a:cubicBezTo>
                    <a:pt x="942614" y="489215"/>
                    <a:pt x="980276" y="455166"/>
                    <a:pt x="1022918" y="455166"/>
                  </a:cubicBezTo>
                  <a:cubicBezTo>
                    <a:pt x="1065560" y="455166"/>
                    <a:pt x="1103223" y="489215"/>
                    <a:pt x="1103223" y="531053"/>
                  </a:cubicBezTo>
                  <a:lnTo>
                    <a:pt x="1103223" y="772207"/>
                  </a:lnTo>
                  <a:lnTo>
                    <a:pt x="1103223" y="793488"/>
                  </a:lnTo>
                  <a:lnTo>
                    <a:pt x="1103223" y="1016895"/>
                  </a:lnTo>
                  <a:close/>
                </a:path>
              </a:pathLst>
            </a:custGeom>
            <a:solidFill>
              <a:schemeClr val="bg1"/>
            </a:solidFill>
            <a:ln w="8027" cap="flat">
              <a:noFill/>
              <a:prstDash val="solid"/>
              <a:miter/>
            </a:ln>
          </p:spPr>
          <p:txBody>
            <a:bodyPr rtlCol="0" anchor="ctr">
              <a:noAutofit/>
            </a:bodyPr>
            <a:lstStyle/>
            <a:p>
              <a:endParaRPr lang="zh-CN" altLang="en-US"/>
            </a:p>
          </p:txBody>
        </p:sp>
        <p:sp>
          <p:nvSpPr>
            <p:cNvPr id="183" name="任意多边形: 形状 182"/>
            <p:cNvSpPr/>
            <p:nvPr/>
          </p:nvSpPr>
          <p:spPr>
            <a:xfrm>
              <a:off x="10219371" y="2343570"/>
              <a:ext cx="18397" cy="93640"/>
            </a:xfrm>
            <a:custGeom>
              <a:avLst/>
              <a:gdLst>
                <a:gd name="connsiteX0" fmla="*/ 28107 w 56213"/>
                <a:gd name="connsiteY0" fmla="*/ 286125 h 286124"/>
                <a:gd name="connsiteX1" fmla="*/ 56213 w 56213"/>
                <a:gd name="connsiteY1" fmla="*/ 258018 h 286124"/>
                <a:gd name="connsiteX2" fmla="*/ 56213 w 56213"/>
                <a:gd name="connsiteY2" fmla="*/ 28107 h 286124"/>
                <a:gd name="connsiteX3" fmla="*/ 28107 w 56213"/>
                <a:gd name="connsiteY3" fmla="*/ 0 h 286124"/>
                <a:gd name="connsiteX4" fmla="*/ 0 w 56213"/>
                <a:gd name="connsiteY4" fmla="*/ 28107 h 286124"/>
                <a:gd name="connsiteX5" fmla="*/ 0 w 56213"/>
                <a:gd name="connsiteY5" fmla="*/ 258018 h 286124"/>
                <a:gd name="connsiteX6" fmla="*/ 28107 w 56213"/>
                <a:gd name="connsiteY6" fmla="*/ 286125 h 286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213" h="286124">
                  <a:moveTo>
                    <a:pt x="28107" y="286125"/>
                  </a:moveTo>
                  <a:cubicBezTo>
                    <a:pt x="43606" y="286125"/>
                    <a:pt x="56213" y="273517"/>
                    <a:pt x="56213" y="258018"/>
                  </a:cubicBezTo>
                  <a:lnTo>
                    <a:pt x="56213" y="28107"/>
                  </a:lnTo>
                  <a:cubicBezTo>
                    <a:pt x="56213" y="12608"/>
                    <a:pt x="43606" y="0"/>
                    <a:pt x="28107" y="0"/>
                  </a:cubicBezTo>
                  <a:cubicBezTo>
                    <a:pt x="12608" y="0"/>
                    <a:pt x="0" y="12608"/>
                    <a:pt x="0" y="28107"/>
                  </a:cubicBezTo>
                  <a:lnTo>
                    <a:pt x="0" y="258018"/>
                  </a:lnTo>
                  <a:cubicBezTo>
                    <a:pt x="0" y="273597"/>
                    <a:pt x="12527" y="286125"/>
                    <a:pt x="28107" y="286125"/>
                  </a:cubicBezTo>
                  <a:close/>
                </a:path>
              </a:pathLst>
            </a:custGeom>
            <a:solidFill>
              <a:schemeClr val="bg1"/>
            </a:solidFill>
            <a:ln w="8027" cap="flat">
              <a:noFill/>
              <a:prstDash val="solid"/>
              <a:miter/>
            </a:ln>
          </p:spPr>
          <p:txBody>
            <a:bodyPr rtlCol="0" anchor="ctr">
              <a:noAutofit/>
            </a:bodyPr>
            <a:lstStyle/>
            <a:p>
              <a:endParaRPr lang="zh-CN" altLang="en-US"/>
            </a:p>
          </p:txBody>
        </p:sp>
        <p:sp>
          <p:nvSpPr>
            <p:cNvPr id="184" name="任意多边形: 形状 183"/>
            <p:cNvSpPr/>
            <p:nvPr/>
          </p:nvSpPr>
          <p:spPr>
            <a:xfrm>
              <a:off x="10270534" y="2386481"/>
              <a:ext cx="72366" cy="71623"/>
            </a:xfrm>
            <a:custGeom>
              <a:avLst/>
              <a:gdLst>
                <a:gd name="connsiteX0" fmla="*/ 28127 w 221119"/>
                <a:gd name="connsiteY0" fmla="*/ 218850 h 218849"/>
                <a:gd name="connsiteX1" fmla="*/ 47882 w 221119"/>
                <a:gd name="connsiteY1" fmla="*/ 210740 h 218849"/>
                <a:gd name="connsiteX2" fmla="*/ 212747 w 221119"/>
                <a:gd name="connsiteY2" fmla="*/ 48123 h 218849"/>
                <a:gd name="connsiteX3" fmla="*/ 212988 w 221119"/>
                <a:gd name="connsiteY3" fmla="*/ 8372 h 218849"/>
                <a:gd name="connsiteX4" fmla="*/ 173237 w 221119"/>
                <a:gd name="connsiteY4" fmla="*/ 8131 h 218849"/>
                <a:gd name="connsiteX5" fmla="*/ 8372 w 221119"/>
                <a:gd name="connsiteY5" fmla="*/ 170667 h 218849"/>
                <a:gd name="connsiteX6" fmla="*/ 8131 w 221119"/>
                <a:gd name="connsiteY6" fmla="*/ 210418 h 218849"/>
                <a:gd name="connsiteX7" fmla="*/ 28127 w 221119"/>
                <a:gd name="connsiteY7" fmla="*/ 218850 h 218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119" h="218849">
                  <a:moveTo>
                    <a:pt x="28127" y="218850"/>
                  </a:moveTo>
                  <a:cubicBezTo>
                    <a:pt x="35274" y="218850"/>
                    <a:pt x="42421" y="216120"/>
                    <a:pt x="47882" y="210740"/>
                  </a:cubicBezTo>
                  <a:lnTo>
                    <a:pt x="212747" y="48123"/>
                  </a:lnTo>
                  <a:cubicBezTo>
                    <a:pt x="223829" y="37201"/>
                    <a:pt x="223909" y="19454"/>
                    <a:pt x="212988" y="8372"/>
                  </a:cubicBezTo>
                  <a:cubicBezTo>
                    <a:pt x="202067" y="-2710"/>
                    <a:pt x="184319" y="-2790"/>
                    <a:pt x="173237" y="8131"/>
                  </a:cubicBezTo>
                  <a:lnTo>
                    <a:pt x="8372" y="170667"/>
                  </a:lnTo>
                  <a:cubicBezTo>
                    <a:pt x="-2710" y="181589"/>
                    <a:pt x="-2790" y="199336"/>
                    <a:pt x="8131" y="210418"/>
                  </a:cubicBezTo>
                  <a:cubicBezTo>
                    <a:pt x="13592" y="216039"/>
                    <a:pt x="20819" y="218850"/>
                    <a:pt x="28127" y="218850"/>
                  </a:cubicBezTo>
                  <a:close/>
                </a:path>
              </a:pathLst>
            </a:custGeom>
            <a:solidFill>
              <a:schemeClr val="bg1"/>
            </a:solidFill>
            <a:ln w="8027" cap="flat">
              <a:noFill/>
              <a:prstDash val="solid"/>
              <a:miter/>
            </a:ln>
          </p:spPr>
          <p:txBody>
            <a:bodyPr rtlCol="0" anchor="ctr">
              <a:noAutofit/>
            </a:bodyPr>
            <a:lstStyle/>
            <a:p>
              <a:endParaRPr lang="zh-CN" altLang="en-US"/>
            </a:p>
          </p:txBody>
        </p:sp>
        <p:sp>
          <p:nvSpPr>
            <p:cNvPr id="185" name="任意多边形: 形状 184"/>
            <p:cNvSpPr/>
            <p:nvPr/>
          </p:nvSpPr>
          <p:spPr>
            <a:xfrm>
              <a:off x="10297505" y="2479786"/>
              <a:ext cx="94691" cy="18397"/>
            </a:xfrm>
            <a:custGeom>
              <a:avLst/>
              <a:gdLst>
                <a:gd name="connsiteX0" fmla="*/ 0 w 289336"/>
                <a:gd name="connsiteY0" fmla="*/ 28107 h 56213"/>
                <a:gd name="connsiteX1" fmla="*/ 28107 w 289336"/>
                <a:gd name="connsiteY1" fmla="*/ 56213 h 56213"/>
                <a:gd name="connsiteX2" fmla="*/ 261230 w 289336"/>
                <a:gd name="connsiteY2" fmla="*/ 56213 h 56213"/>
                <a:gd name="connsiteX3" fmla="*/ 289337 w 289336"/>
                <a:gd name="connsiteY3" fmla="*/ 28107 h 56213"/>
                <a:gd name="connsiteX4" fmla="*/ 261230 w 289336"/>
                <a:gd name="connsiteY4" fmla="*/ 0 h 56213"/>
                <a:gd name="connsiteX5" fmla="*/ 28107 w 289336"/>
                <a:gd name="connsiteY5" fmla="*/ 0 h 56213"/>
                <a:gd name="connsiteX6" fmla="*/ 0 w 289336"/>
                <a:gd name="connsiteY6" fmla="*/ 28107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9336" h="56213">
                  <a:moveTo>
                    <a:pt x="0" y="28107"/>
                  </a:moveTo>
                  <a:cubicBezTo>
                    <a:pt x="0" y="43606"/>
                    <a:pt x="12608" y="56213"/>
                    <a:pt x="28107" y="56213"/>
                  </a:cubicBezTo>
                  <a:lnTo>
                    <a:pt x="261230" y="56213"/>
                  </a:lnTo>
                  <a:cubicBezTo>
                    <a:pt x="276729" y="56213"/>
                    <a:pt x="289337" y="43606"/>
                    <a:pt x="289337" y="28107"/>
                  </a:cubicBezTo>
                  <a:cubicBezTo>
                    <a:pt x="289337" y="12608"/>
                    <a:pt x="276729" y="0"/>
                    <a:pt x="261230" y="0"/>
                  </a:cubicBezTo>
                  <a:lnTo>
                    <a:pt x="28107" y="0"/>
                  </a:lnTo>
                  <a:cubicBezTo>
                    <a:pt x="12608" y="0"/>
                    <a:pt x="0" y="12608"/>
                    <a:pt x="0" y="28107"/>
                  </a:cubicBezTo>
                  <a:close/>
                </a:path>
              </a:pathLst>
            </a:custGeom>
            <a:solidFill>
              <a:schemeClr val="bg1"/>
            </a:solidFill>
            <a:ln w="8027" cap="flat">
              <a:noFill/>
              <a:prstDash val="solid"/>
              <a:miter/>
            </a:ln>
          </p:spPr>
          <p:txBody>
            <a:bodyPr rtlCol="0" anchor="ctr">
              <a:noAutofit/>
            </a:bodyPr>
            <a:lstStyle/>
            <a:p>
              <a:endParaRPr lang="zh-CN" altLang="en-US"/>
            </a:p>
          </p:txBody>
        </p:sp>
        <p:sp>
          <p:nvSpPr>
            <p:cNvPr id="186" name="任意多边形: 形状 185"/>
            <p:cNvSpPr/>
            <p:nvPr/>
          </p:nvSpPr>
          <p:spPr>
            <a:xfrm>
              <a:off x="10115142" y="2386490"/>
              <a:ext cx="72346" cy="71614"/>
            </a:xfrm>
            <a:custGeom>
              <a:avLst/>
              <a:gdLst>
                <a:gd name="connsiteX0" fmla="*/ 173207 w 221059"/>
                <a:gd name="connsiteY0" fmla="*/ 210710 h 218820"/>
                <a:gd name="connsiteX1" fmla="*/ 192962 w 221059"/>
                <a:gd name="connsiteY1" fmla="*/ 218820 h 218820"/>
                <a:gd name="connsiteX2" fmla="*/ 212958 w 221059"/>
                <a:gd name="connsiteY2" fmla="*/ 210469 h 218820"/>
                <a:gd name="connsiteX3" fmla="*/ 212717 w 221059"/>
                <a:gd name="connsiteY3" fmla="*/ 170718 h 218820"/>
                <a:gd name="connsiteX4" fmla="*/ 47852 w 221059"/>
                <a:gd name="connsiteY4" fmla="*/ 8101 h 218820"/>
                <a:gd name="connsiteX5" fmla="*/ 8101 w 221059"/>
                <a:gd name="connsiteY5" fmla="*/ 8342 h 218820"/>
                <a:gd name="connsiteX6" fmla="*/ 8342 w 221059"/>
                <a:gd name="connsiteY6" fmla="*/ 48093 h 218820"/>
                <a:gd name="connsiteX7" fmla="*/ 173207 w 221059"/>
                <a:gd name="connsiteY7" fmla="*/ 210710 h 218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059" h="218820">
                  <a:moveTo>
                    <a:pt x="173207" y="210710"/>
                  </a:moveTo>
                  <a:cubicBezTo>
                    <a:pt x="178668" y="216090"/>
                    <a:pt x="185815" y="218820"/>
                    <a:pt x="192962" y="218820"/>
                  </a:cubicBezTo>
                  <a:cubicBezTo>
                    <a:pt x="200190" y="218820"/>
                    <a:pt x="207497" y="216010"/>
                    <a:pt x="212958" y="210469"/>
                  </a:cubicBezTo>
                  <a:cubicBezTo>
                    <a:pt x="223879" y="199386"/>
                    <a:pt x="223719" y="181640"/>
                    <a:pt x="212717" y="170718"/>
                  </a:cubicBezTo>
                  <a:lnTo>
                    <a:pt x="47852" y="8101"/>
                  </a:lnTo>
                  <a:cubicBezTo>
                    <a:pt x="36770" y="-2820"/>
                    <a:pt x="19023" y="-2659"/>
                    <a:pt x="8101" y="8342"/>
                  </a:cubicBezTo>
                  <a:cubicBezTo>
                    <a:pt x="-2820" y="19424"/>
                    <a:pt x="-2659" y="37171"/>
                    <a:pt x="8342" y="48093"/>
                  </a:cubicBezTo>
                  <a:lnTo>
                    <a:pt x="173207" y="210710"/>
                  </a:lnTo>
                  <a:close/>
                </a:path>
              </a:pathLst>
            </a:custGeom>
            <a:solidFill>
              <a:schemeClr val="bg1"/>
            </a:solidFill>
            <a:ln w="8027" cap="flat">
              <a:noFill/>
              <a:prstDash val="solid"/>
              <a:miter/>
            </a:ln>
          </p:spPr>
          <p:txBody>
            <a:bodyPr rtlCol="0" anchor="ctr">
              <a:noAutofit/>
            </a:bodyPr>
            <a:lstStyle/>
            <a:p>
              <a:endParaRPr lang="zh-CN" altLang="en-US"/>
            </a:p>
          </p:txBody>
        </p:sp>
        <p:sp>
          <p:nvSpPr>
            <p:cNvPr id="187" name="任意多边形: 形状 186"/>
            <p:cNvSpPr/>
            <p:nvPr/>
          </p:nvSpPr>
          <p:spPr>
            <a:xfrm>
              <a:off x="10065809" y="2479786"/>
              <a:ext cx="94691" cy="18397"/>
            </a:xfrm>
            <a:custGeom>
              <a:avLst/>
              <a:gdLst>
                <a:gd name="connsiteX0" fmla="*/ 289337 w 289336"/>
                <a:gd name="connsiteY0" fmla="*/ 28107 h 56213"/>
                <a:gd name="connsiteX1" fmla="*/ 261230 w 289336"/>
                <a:gd name="connsiteY1" fmla="*/ 0 h 56213"/>
                <a:gd name="connsiteX2" fmla="*/ 28107 w 289336"/>
                <a:gd name="connsiteY2" fmla="*/ 0 h 56213"/>
                <a:gd name="connsiteX3" fmla="*/ 0 w 289336"/>
                <a:gd name="connsiteY3" fmla="*/ 28107 h 56213"/>
                <a:gd name="connsiteX4" fmla="*/ 28107 w 289336"/>
                <a:gd name="connsiteY4" fmla="*/ 56213 h 56213"/>
                <a:gd name="connsiteX5" fmla="*/ 261230 w 289336"/>
                <a:gd name="connsiteY5" fmla="*/ 56213 h 56213"/>
                <a:gd name="connsiteX6" fmla="*/ 289337 w 289336"/>
                <a:gd name="connsiteY6" fmla="*/ 28107 h 5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9336" h="56213">
                  <a:moveTo>
                    <a:pt x="289337" y="28107"/>
                  </a:moveTo>
                  <a:cubicBezTo>
                    <a:pt x="289337" y="12608"/>
                    <a:pt x="276729" y="0"/>
                    <a:pt x="261230" y="0"/>
                  </a:cubicBezTo>
                  <a:lnTo>
                    <a:pt x="28107" y="0"/>
                  </a:lnTo>
                  <a:cubicBezTo>
                    <a:pt x="12608" y="0"/>
                    <a:pt x="0" y="12608"/>
                    <a:pt x="0" y="28107"/>
                  </a:cubicBezTo>
                  <a:cubicBezTo>
                    <a:pt x="0" y="43606"/>
                    <a:pt x="12608" y="56213"/>
                    <a:pt x="28107" y="56213"/>
                  </a:cubicBezTo>
                  <a:lnTo>
                    <a:pt x="261230" y="56213"/>
                  </a:lnTo>
                  <a:cubicBezTo>
                    <a:pt x="276809" y="56213"/>
                    <a:pt x="289337" y="43686"/>
                    <a:pt x="289337" y="28107"/>
                  </a:cubicBezTo>
                  <a:close/>
                </a:path>
              </a:pathLst>
            </a:custGeom>
            <a:solidFill>
              <a:schemeClr val="bg1"/>
            </a:solidFill>
            <a:ln w="8027" cap="flat">
              <a:noFill/>
              <a:prstDash val="solid"/>
              <a:miter/>
            </a:ln>
          </p:spPr>
          <p:txBody>
            <a:bodyPr rtlCol="0" anchor="ctr">
              <a:noAutofit/>
            </a:bodyPr>
            <a:lstStyle/>
            <a:p>
              <a:endParaRPr lang="zh-CN" altLang="en-US"/>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119398" y="459852"/>
            <a:ext cx="2646878" cy="584775"/>
          </a:xfrm>
          <a:prstGeom prst="rect">
            <a:avLst/>
          </a:prstGeom>
          <a:noFill/>
        </p:spPr>
        <p:txBody>
          <a:bodyPr wrap="none" rtlCol="0">
            <a:noAutofit/>
          </a:bodyPr>
          <a:lstStyle/>
          <a:p>
            <a:r>
              <a:rPr lang="zh-CN" altLang="en-US" sz="3200">
                <a:gradFill>
                  <a:gsLst>
                    <a:gs pos="0">
                      <a:schemeClr val="accent1">
                        <a:lumMod val="60000"/>
                        <a:lumOff val="40000"/>
                      </a:schemeClr>
                    </a:gs>
                    <a:gs pos="80000">
                      <a:schemeClr val="accent1"/>
                    </a:gs>
                  </a:gsLst>
                  <a:lin ang="2400000" scaled="0"/>
                </a:gradFill>
                <a:latin typeface="+mj-ea"/>
                <a:ea typeface="+mj-ea"/>
              </a:rPr>
              <a:t>医院工作总结</a:t>
            </a:r>
          </a:p>
        </p:txBody>
      </p:sp>
      <p:sp>
        <p:nvSpPr>
          <p:cNvPr id="53" name="矩形: 圆角 52"/>
          <p:cNvSpPr/>
          <p:nvPr/>
        </p:nvSpPr>
        <p:spPr>
          <a:xfrm>
            <a:off x="1235075" y="2144496"/>
            <a:ext cx="8059186" cy="3089709"/>
          </a:xfrm>
          <a:prstGeom prst="roundRect">
            <a:avLst>
              <a:gd name="adj" fmla="val 50000"/>
            </a:avLst>
          </a:prstGeom>
          <a:solidFill>
            <a:schemeClr val="accent1">
              <a:lumMod val="60000"/>
              <a:lumOff val="40000"/>
              <a:alpha val="12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noAutofit/>
          </a:bodyPr>
          <a:lstStyle/>
          <a:p>
            <a:pPr algn="ctr"/>
            <a:endParaRPr lang="zh-CN" altLang="en-US"/>
          </a:p>
        </p:txBody>
      </p:sp>
      <p:pic>
        <p:nvPicPr>
          <p:cNvPr id="54" name="图片 53" descr="男人和女人在切蛋糕&#10;&#10;低可信度描述已自动生成"/>
          <p:cNvPicPr>
            <a:picLocks noChangeAspect="1"/>
          </p:cNvPicPr>
          <p:nvPr/>
        </p:nvPicPr>
        <p:blipFill rotWithShape="1">
          <a:blip r:embed="rId3" cstate="screen">
            <a:extLst>
              <a:ext uri="{28A0092B-C50C-407E-A947-70E740481C1C}">
                <a14:useLocalDpi xmlns:a14="http://schemas.microsoft.com/office/drawing/2010/main"/>
              </a:ext>
            </a:extLst>
          </a:blip>
          <a:srcRect/>
          <a:stretch>
            <a:fillRect/>
          </a:stretch>
        </p:blipFill>
        <p:spPr>
          <a:xfrm>
            <a:off x="6734629" y="1464128"/>
            <a:ext cx="4784272" cy="4784272"/>
          </a:xfrm>
          <a:prstGeom prst="rect">
            <a:avLst/>
          </a:prstGeom>
        </p:spPr>
      </p:pic>
      <p:sp>
        <p:nvSpPr>
          <p:cNvPr id="55" name="矩形: 圆角 54"/>
          <p:cNvSpPr/>
          <p:nvPr/>
        </p:nvSpPr>
        <p:spPr>
          <a:xfrm>
            <a:off x="660400" y="1434576"/>
            <a:ext cx="5435600" cy="2131200"/>
          </a:xfrm>
          <a:prstGeom prst="roundRect">
            <a:avLst>
              <a:gd name="adj" fmla="val 4686"/>
            </a:avLst>
          </a:prstGeom>
          <a:solidFill>
            <a:schemeClr val="bg1"/>
          </a:solidFill>
          <a:ln>
            <a:noFill/>
          </a:ln>
          <a:effectLst>
            <a:outerShdw blurRad="127000" dist="38100" dir="27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57" name="矩形 56"/>
          <p:cNvSpPr/>
          <p:nvPr/>
        </p:nvSpPr>
        <p:spPr>
          <a:xfrm>
            <a:off x="764010" y="2181828"/>
            <a:ext cx="5070619" cy="369332"/>
          </a:xfrm>
          <a:prstGeom prst="rect">
            <a:avLst/>
          </a:prstGeom>
        </p:spPr>
        <p:txBody>
          <a:bodyPr wrap="none">
            <a:noAutofit/>
          </a:bodyPr>
          <a:lstStyle/>
          <a:p>
            <a:pPr marL="285750" indent="-285750" fontAlgn="base">
              <a:spcBef>
                <a:spcPct val="0"/>
              </a:spcBef>
              <a:spcAft>
                <a:spcPct val="0"/>
              </a:spcAft>
              <a:buFont typeface="Arial" panose="020B0604020202020204" pitchFamily="34" charset="0"/>
              <a:buChar char="•"/>
            </a:pPr>
            <a:r>
              <a:rPr kumimoji="0" lang="zh-CN" altLang="en-US" b="0" i="0" u="none" strike="noStrike" kern="1200" cap="none" spc="0" normalizeH="0" baseline="0" noProof="0">
                <a:ln>
                  <a:noFill/>
                </a:ln>
                <a:effectLst/>
                <a:uLnTx/>
                <a:uFillTx/>
                <a:latin typeface="+mn-ea"/>
                <a:cs typeface="微软雅黑" panose="020B0503020204020204" pitchFamily="34" charset="-122"/>
                <a:sym typeface="微软雅黑" panose="020B0503020204020204" pitchFamily="34" charset="-122"/>
              </a:rPr>
              <a:t>中医病房总住院病人</a:t>
            </a:r>
            <a:r>
              <a:rPr kumimoji="0" lang="en-US" altLang="zh-CN" b="0" i="0" u="none" strike="noStrike" kern="1200" cap="none" spc="0" normalizeH="0" baseline="0" noProof="0">
                <a:ln>
                  <a:noFill/>
                </a:ln>
                <a:effectLst/>
                <a:uLnTx/>
                <a:uFillTx/>
                <a:latin typeface="+mn-ea"/>
                <a:cs typeface="微软雅黑" panose="020B0503020204020204" pitchFamily="34" charset="-122"/>
                <a:sym typeface="微软雅黑" panose="020B0503020204020204" pitchFamily="34" charset="-122"/>
              </a:rPr>
              <a:t>149</a:t>
            </a:r>
            <a:r>
              <a:rPr kumimoji="0" lang="zh-CN" altLang="en-US" b="0" i="0" u="none" strike="noStrike" kern="1200" cap="none" spc="0" normalizeH="0" baseline="0" noProof="0">
                <a:ln>
                  <a:noFill/>
                </a:ln>
                <a:effectLst/>
                <a:uLnTx/>
                <a:uFillTx/>
                <a:latin typeface="+mn-ea"/>
                <a:cs typeface="微软雅黑" panose="020B0503020204020204" pitchFamily="34" charset="-122"/>
                <a:sym typeface="微软雅黑" panose="020B0503020204020204" pitchFamily="34" charset="-122"/>
              </a:rPr>
              <a:t>人，平均每月</a:t>
            </a:r>
            <a:r>
              <a:rPr kumimoji="0" lang="en-US" altLang="zh-CN" b="0" i="0" u="none" strike="noStrike" kern="1200" cap="none" spc="0" normalizeH="0" baseline="0" noProof="0">
                <a:ln>
                  <a:noFill/>
                </a:ln>
                <a:effectLst/>
                <a:uLnTx/>
                <a:uFillTx/>
                <a:latin typeface="+mn-ea"/>
                <a:cs typeface="微软雅黑" panose="020B0503020204020204" pitchFamily="34" charset="-122"/>
                <a:sym typeface="微软雅黑" panose="020B0503020204020204" pitchFamily="34" charset="-122"/>
              </a:rPr>
              <a:t>30</a:t>
            </a:r>
            <a:r>
              <a:rPr kumimoji="0" lang="zh-CN" altLang="en-US" b="0" i="0" u="none" strike="noStrike" kern="1200" cap="none" spc="0" normalizeH="0" baseline="0" noProof="0">
                <a:ln>
                  <a:noFill/>
                </a:ln>
                <a:effectLst/>
                <a:uLnTx/>
                <a:uFillTx/>
                <a:latin typeface="+mn-ea"/>
                <a:cs typeface="微软雅黑" panose="020B0503020204020204" pitchFamily="34" charset="-122"/>
                <a:sym typeface="微软雅黑" panose="020B0503020204020204" pitchFamily="34" charset="-122"/>
              </a:rPr>
              <a:t>人次</a:t>
            </a:r>
            <a:endParaRPr lang="zh-CN" altLang="en-US">
              <a:latin typeface="+mn-ea"/>
              <a:cs typeface="微软雅黑" panose="020B0503020204020204" pitchFamily="34" charset="-122"/>
              <a:sym typeface="微软雅黑" panose="020B0503020204020204" pitchFamily="34" charset="-122"/>
            </a:endParaRPr>
          </a:p>
        </p:txBody>
      </p:sp>
      <p:sp>
        <p:nvSpPr>
          <p:cNvPr id="58" name="矩形 57"/>
          <p:cNvSpPr/>
          <p:nvPr/>
        </p:nvSpPr>
        <p:spPr>
          <a:xfrm>
            <a:off x="764010" y="2736567"/>
            <a:ext cx="5109260" cy="728982"/>
          </a:xfrm>
          <a:prstGeom prst="rect">
            <a:avLst/>
          </a:prstGeom>
        </p:spPr>
        <p:txBody>
          <a:bodyPr wrap="square">
            <a:noAutofit/>
          </a:bodyPr>
          <a:lstStyle/>
          <a:p>
            <a:pPr marL="285750" indent="-285750" fontAlgn="base">
              <a:lnSpc>
                <a:spcPct val="120000"/>
              </a:lnSpc>
              <a:spcBef>
                <a:spcPct val="0"/>
              </a:spcBef>
              <a:spcAft>
                <a:spcPct val="0"/>
              </a:spcAft>
              <a:buFont typeface="Arial" panose="020B0604020202020204" pitchFamily="34" charset="0"/>
              <a:buChar char="•"/>
            </a:pPr>
            <a:r>
              <a:rPr lang="zh-CN" altLang="en-US">
                <a:latin typeface="+mn-ea"/>
                <a:sym typeface="微软雅黑" panose="020B0503020204020204" pitchFamily="34" charset="-122"/>
              </a:rPr>
              <a:t>从去年以中医科下转病人为主，改变为自主收治本地病患为主</a:t>
            </a:r>
          </a:p>
        </p:txBody>
      </p:sp>
      <p:sp>
        <p:nvSpPr>
          <p:cNvPr id="59" name="矩形: 圆角 58"/>
          <p:cNvSpPr/>
          <p:nvPr/>
        </p:nvSpPr>
        <p:spPr>
          <a:xfrm>
            <a:off x="648486" y="4104767"/>
            <a:ext cx="5435600" cy="2130934"/>
          </a:xfrm>
          <a:prstGeom prst="roundRect">
            <a:avLst>
              <a:gd name="adj" fmla="val 4686"/>
            </a:avLst>
          </a:prstGeom>
          <a:solidFill>
            <a:schemeClr val="bg1"/>
          </a:solidFill>
          <a:ln>
            <a:noFill/>
          </a:ln>
          <a:effectLst>
            <a:outerShdw blurRad="127000" dist="38100" dir="27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63" name="矩形: 圆角 62"/>
          <p:cNvSpPr/>
          <p:nvPr/>
        </p:nvSpPr>
        <p:spPr>
          <a:xfrm>
            <a:off x="2471958" y="4284192"/>
            <a:ext cx="1788656" cy="467657"/>
          </a:xfrm>
          <a:prstGeom prst="roundRect">
            <a:avLst>
              <a:gd name="adj" fmla="val 50000"/>
            </a:avLst>
          </a:prstGeom>
          <a:solidFill>
            <a:schemeClr val="accent2"/>
          </a:solidFill>
          <a:ln>
            <a:noFill/>
          </a:ln>
          <a:effectLst>
            <a:outerShdw blurRad="254000" dist="279400" dir="5400000" sx="80000" sy="800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64" name="文本框 63"/>
          <p:cNvSpPr txBox="1"/>
          <p:nvPr/>
        </p:nvSpPr>
        <p:spPr>
          <a:xfrm>
            <a:off x="2658400" y="4287188"/>
            <a:ext cx="1415772" cy="461665"/>
          </a:xfrm>
          <a:prstGeom prst="rect">
            <a:avLst/>
          </a:prstGeom>
          <a:noFill/>
        </p:spPr>
        <p:txBody>
          <a:bodyPr wrap="square" rtlCol="0">
            <a:noAutofit/>
          </a:bodyPr>
          <a:lstStyle/>
          <a:p>
            <a:r>
              <a:rPr lang="zh-CN" altLang="en-US" sz="2400">
                <a:solidFill>
                  <a:schemeClr val="bg1"/>
                </a:solidFill>
                <a:latin typeface="+mj-ea"/>
                <a:ea typeface="+mj-ea"/>
              </a:rPr>
              <a:t>服务活动</a:t>
            </a:r>
          </a:p>
        </p:txBody>
      </p:sp>
      <p:sp>
        <p:nvSpPr>
          <p:cNvPr id="61" name="矩形 60"/>
          <p:cNvSpPr/>
          <p:nvPr/>
        </p:nvSpPr>
        <p:spPr>
          <a:xfrm>
            <a:off x="834460" y="4931274"/>
            <a:ext cx="5089855" cy="369332"/>
          </a:xfrm>
          <a:prstGeom prst="rect">
            <a:avLst/>
          </a:prstGeom>
        </p:spPr>
        <p:txBody>
          <a:bodyPr wrap="none">
            <a:noAutofit/>
          </a:bodyPr>
          <a:lstStyle/>
          <a:p>
            <a:pPr marL="285750" indent="-285750" fontAlgn="base">
              <a:spcBef>
                <a:spcPct val="0"/>
              </a:spcBef>
              <a:spcAft>
                <a:spcPct val="0"/>
              </a:spcAft>
              <a:buFont typeface="Arial" panose="020B0604020202020204" pitchFamily="34" charset="0"/>
              <a:buChar char="•"/>
            </a:pPr>
            <a:r>
              <a:rPr lang="zh-CN" altLang="en-US">
                <a:latin typeface="+mn-ea"/>
                <a:sym typeface="微软雅黑" panose="020B0503020204020204" pitchFamily="34" charset="-122"/>
              </a:rPr>
              <a:t>慢病下社区随访义诊等活动后，速度明显加快</a:t>
            </a:r>
          </a:p>
        </p:txBody>
      </p:sp>
      <p:sp>
        <p:nvSpPr>
          <p:cNvPr id="62" name="矩形 61"/>
          <p:cNvSpPr/>
          <p:nvPr/>
        </p:nvSpPr>
        <p:spPr>
          <a:xfrm>
            <a:off x="834460" y="5480031"/>
            <a:ext cx="4487126" cy="369332"/>
          </a:xfrm>
          <a:prstGeom prst="rect">
            <a:avLst/>
          </a:prstGeom>
        </p:spPr>
        <p:txBody>
          <a:bodyPr wrap="square">
            <a:noAutofit/>
          </a:bodyPr>
          <a:lstStyle/>
          <a:p>
            <a:pPr marL="285750" indent="-285750" fontAlgn="base">
              <a:spcBef>
                <a:spcPct val="0"/>
              </a:spcBef>
              <a:spcAft>
                <a:spcPct val="0"/>
              </a:spcAft>
              <a:buFont typeface="Arial" panose="020B0604020202020204" pitchFamily="34" charset="0"/>
              <a:buChar char="•"/>
            </a:pPr>
            <a:r>
              <a:rPr lang="zh-CN" altLang="en-US">
                <a:latin typeface="+mn-ea"/>
                <a:sym typeface="微软雅黑" panose="020B0503020204020204" pitchFamily="34" charset="-122"/>
              </a:rPr>
              <a:t>门诊总人数</a:t>
            </a:r>
            <a:r>
              <a:rPr lang="en-US" altLang="zh-CN">
                <a:latin typeface="+mn-ea"/>
                <a:sym typeface="微软雅黑" panose="020B0503020204020204" pitchFamily="34" charset="-122"/>
              </a:rPr>
              <a:t>5227</a:t>
            </a:r>
            <a:r>
              <a:rPr lang="zh-CN" altLang="en-US">
                <a:latin typeface="+mn-ea"/>
                <a:sym typeface="微软雅黑" panose="020B0503020204020204" pitchFamily="34" charset="-122"/>
              </a:rPr>
              <a:t>人较去年同期上升</a:t>
            </a:r>
            <a:r>
              <a:rPr lang="en-US" altLang="zh-CN">
                <a:latin typeface="+mn-ea"/>
                <a:sym typeface="微软雅黑" panose="020B0503020204020204" pitchFamily="34" charset="-122"/>
              </a:rPr>
              <a:t>30%</a:t>
            </a:r>
            <a:endParaRPr lang="zh-CN" altLang="en-US">
              <a:latin typeface="+mn-ea"/>
              <a:sym typeface="微软雅黑" panose="020B0503020204020204" pitchFamily="34" charset="-122"/>
            </a:endParaRPr>
          </a:p>
        </p:txBody>
      </p:sp>
      <p:sp>
        <p:nvSpPr>
          <p:cNvPr id="67" name="矩形: 圆角 66"/>
          <p:cNvSpPr/>
          <p:nvPr/>
        </p:nvSpPr>
        <p:spPr>
          <a:xfrm>
            <a:off x="2471958" y="1614632"/>
            <a:ext cx="1788656" cy="467657"/>
          </a:xfrm>
          <a:prstGeom prst="roundRect">
            <a:avLst>
              <a:gd name="adj" fmla="val 50000"/>
            </a:avLst>
          </a:prstGeom>
          <a:solidFill>
            <a:schemeClr val="accent2"/>
          </a:solidFill>
          <a:ln>
            <a:noFill/>
          </a:ln>
          <a:effectLst>
            <a:outerShdw blurRad="254000" dist="279400" dir="5400000" sx="80000" sy="800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68" name="文本框 67"/>
          <p:cNvSpPr txBox="1"/>
          <p:nvPr/>
        </p:nvSpPr>
        <p:spPr>
          <a:xfrm>
            <a:off x="2658400" y="1617628"/>
            <a:ext cx="1415772" cy="461665"/>
          </a:xfrm>
          <a:prstGeom prst="rect">
            <a:avLst/>
          </a:prstGeom>
          <a:noFill/>
        </p:spPr>
        <p:txBody>
          <a:bodyPr wrap="square" rtlCol="0">
            <a:noAutofit/>
          </a:bodyPr>
          <a:lstStyle/>
          <a:p>
            <a:r>
              <a:rPr lang="zh-CN" altLang="en-US" sz="2400">
                <a:solidFill>
                  <a:schemeClr val="bg1"/>
                </a:solidFill>
                <a:latin typeface="+mj-ea"/>
                <a:ea typeface="+mj-ea"/>
              </a:rPr>
              <a:t>医疗情况</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119398" y="459852"/>
            <a:ext cx="2646878" cy="584775"/>
          </a:xfrm>
          <a:prstGeom prst="rect">
            <a:avLst/>
          </a:prstGeom>
          <a:noFill/>
        </p:spPr>
        <p:txBody>
          <a:bodyPr wrap="none" rtlCol="0">
            <a:noAutofit/>
          </a:bodyPr>
          <a:lstStyle/>
          <a:p>
            <a:r>
              <a:rPr lang="zh-CN" altLang="en-US" sz="3200" b="1">
                <a:gradFill>
                  <a:gsLst>
                    <a:gs pos="0">
                      <a:schemeClr val="accent1">
                        <a:lumMod val="60000"/>
                        <a:lumOff val="40000"/>
                      </a:schemeClr>
                    </a:gs>
                    <a:gs pos="80000">
                      <a:schemeClr val="accent1"/>
                    </a:gs>
                  </a:gsLst>
                  <a:lin ang="2400000" scaled="0"/>
                </a:gradFill>
                <a:latin typeface="+mj-ea"/>
                <a:ea typeface="+mj-ea"/>
              </a:rPr>
              <a:t>医院</a:t>
            </a:r>
            <a:r>
              <a:rPr lang="zh-CN" altLang="en-US" sz="3200">
                <a:gradFill>
                  <a:gsLst>
                    <a:gs pos="0">
                      <a:schemeClr val="accent1">
                        <a:lumMod val="60000"/>
                        <a:lumOff val="40000"/>
                      </a:schemeClr>
                    </a:gs>
                    <a:gs pos="80000">
                      <a:schemeClr val="accent1"/>
                    </a:gs>
                  </a:gsLst>
                  <a:lin ang="2400000" scaled="0"/>
                </a:gradFill>
                <a:latin typeface="+mj-ea"/>
                <a:ea typeface="+mj-ea"/>
              </a:rPr>
              <a:t>工作总结</a:t>
            </a:r>
          </a:p>
        </p:txBody>
      </p:sp>
      <p:pic>
        <p:nvPicPr>
          <p:cNvPr id="26" name="图片 25"/>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4449638" y="1484313"/>
            <a:ext cx="7069262" cy="3687152"/>
          </a:xfrm>
          <a:prstGeom prst="roundRect">
            <a:avLst>
              <a:gd name="adj" fmla="val 4561"/>
            </a:avLst>
          </a:prstGeom>
        </p:spPr>
      </p:pic>
      <p:sp>
        <p:nvSpPr>
          <p:cNvPr id="27" name="矩形: 圆角 26"/>
          <p:cNvSpPr/>
          <p:nvPr/>
        </p:nvSpPr>
        <p:spPr>
          <a:xfrm>
            <a:off x="719574" y="1484313"/>
            <a:ext cx="3602355" cy="2141794"/>
          </a:xfrm>
          <a:prstGeom prst="roundRect">
            <a:avLst>
              <a:gd name="adj" fmla="val 7324"/>
            </a:avLst>
          </a:prstGeom>
          <a:solidFill>
            <a:schemeClr val="accent2"/>
          </a:solidFill>
          <a:ln>
            <a:noFill/>
          </a:ln>
          <a:effectLst>
            <a:outerShdw algn="ctr" rotWithShape="0">
              <a:srgbClr val="138CF7">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n-ea"/>
            </a:endParaRPr>
          </a:p>
        </p:txBody>
      </p:sp>
      <p:sp>
        <p:nvSpPr>
          <p:cNvPr id="28" name="矩形: 圆角 27"/>
          <p:cNvSpPr/>
          <p:nvPr/>
        </p:nvSpPr>
        <p:spPr>
          <a:xfrm>
            <a:off x="719574" y="3822646"/>
            <a:ext cx="3602355" cy="2420993"/>
          </a:xfrm>
          <a:prstGeom prst="roundRect">
            <a:avLst>
              <a:gd name="adj" fmla="val 5160"/>
            </a:avLst>
          </a:prstGeom>
          <a:solidFill>
            <a:schemeClr val="accent1"/>
          </a:solidFill>
          <a:ln>
            <a:noFill/>
          </a:ln>
          <a:effectLst>
            <a:outerShdw blurRad="381000" dist="800100" dir="5400000" sx="80000" sy="80000" algn="t"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n-ea"/>
            </a:endParaRPr>
          </a:p>
        </p:txBody>
      </p:sp>
      <p:sp>
        <p:nvSpPr>
          <p:cNvPr id="29" name="矩形: 圆角 28"/>
          <p:cNvSpPr/>
          <p:nvPr/>
        </p:nvSpPr>
        <p:spPr>
          <a:xfrm>
            <a:off x="4449638" y="5315609"/>
            <a:ext cx="7069262" cy="928029"/>
          </a:xfrm>
          <a:prstGeom prst="roundRect">
            <a:avLst>
              <a:gd name="adj" fmla="val 14316"/>
            </a:avLst>
          </a:prstGeom>
          <a:solidFill>
            <a:schemeClr val="accent2"/>
          </a:solidFill>
          <a:ln>
            <a:noFill/>
          </a:ln>
          <a:effectLst>
            <a:outerShdw algn="ctr" rotWithShape="0">
              <a:srgbClr val="138CF7">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n-ea"/>
            </a:endParaRPr>
          </a:p>
        </p:txBody>
      </p:sp>
      <p:sp>
        <p:nvSpPr>
          <p:cNvPr id="40" name="Rectangle 7"/>
          <p:cNvSpPr/>
          <p:nvPr/>
        </p:nvSpPr>
        <p:spPr bwMode="auto">
          <a:xfrm>
            <a:off x="877000" y="2266903"/>
            <a:ext cx="3287502" cy="969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wrap="square" lIns="0" tIns="0" rIns="0" bIns="0" anchor="t">
            <a:noAutofit/>
          </a:bodyPr>
          <a:lstStyle/>
          <a:p>
            <a:pPr algn="just" fontAlgn="base">
              <a:lnSpc>
                <a:spcPct val="120000"/>
              </a:lnSpc>
              <a:spcBef>
                <a:spcPct val="0"/>
              </a:spcBef>
              <a:spcAft>
                <a:spcPct val="0"/>
              </a:spcAft>
            </a:pPr>
            <a:r>
              <a:rPr lang="zh-CN" altLang="en-US" spc="100">
                <a:solidFill>
                  <a:schemeClr val="bg1"/>
                </a:solidFill>
                <a:latin typeface="+mn-ea"/>
                <a:cs typeface="微软雅黑" panose="020B0503020204020204" pitchFamily="34" charset="-122"/>
                <a:sym typeface="微软雅黑" panose="020B0503020204020204" pitchFamily="34" charset="-122"/>
              </a:rPr>
              <a:t>药事管理工作比以往处理更加规范文件处理效率在人员统一培训后得到提高</a:t>
            </a:r>
            <a:endParaRPr lang="en-US" sz="1400" spc="100" dirty="0">
              <a:solidFill>
                <a:schemeClr val="bg1"/>
              </a:solidFill>
              <a:latin typeface="+mn-ea"/>
              <a:cs typeface="微软雅黑" panose="020B0503020204020204" pitchFamily="34" charset="-122"/>
              <a:sym typeface="微软雅黑" panose="020B0503020204020204" pitchFamily="34" charset="-122"/>
            </a:endParaRPr>
          </a:p>
        </p:txBody>
      </p:sp>
      <p:sp>
        <p:nvSpPr>
          <p:cNvPr id="41" name="Rectangle 5"/>
          <p:cNvSpPr/>
          <p:nvPr/>
        </p:nvSpPr>
        <p:spPr bwMode="auto">
          <a:xfrm>
            <a:off x="4936159" y="5610603"/>
            <a:ext cx="6096221" cy="338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wrap="square" lIns="0" tIns="0" rIns="0" bIns="0" anchor="t">
            <a:noAutofit/>
          </a:bodyPr>
          <a:lstStyle/>
          <a:p>
            <a:pPr algn="just" fontAlgn="base">
              <a:lnSpc>
                <a:spcPct val="120000"/>
              </a:lnSpc>
              <a:spcBef>
                <a:spcPct val="0"/>
              </a:spcBef>
              <a:spcAft>
                <a:spcPct val="0"/>
              </a:spcAft>
            </a:pPr>
            <a:r>
              <a:rPr lang="zh-CN" altLang="en-US" spc="100">
                <a:solidFill>
                  <a:schemeClr val="bg1"/>
                </a:solidFill>
                <a:latin typeface="+mn-ea"/>
                <a:cs typeface="微软雅黑" panose="020B0503020204020204" pitchFamily="34" charset="-122"/>
                <a:sym typeface="微软雅黑" panose="020B0503020204020204" pitchFamily="34" charset="-122"/>
              </a:rPr>
              <a:t>在药事管理委员会上共通过了</a:t>
            </a:r>
            <a:r>
              <a:rPr lang="en-US" altLang="zh-CN" sz="2000" b="1" spc="100">
                <a:solidFill>
                  <a:schemeClr val="bg1"/>
                </a:solidFill>
                <a:latin typeface="+mn-ea"/>
                <a:cs typeface="微软雅黑" panose="020B0503020204020204" pitchFamily="34" charset="-122"/>
                <a:sym typeface="微软雅黑" panose="020B0503020204020204" pitchFamily="34" charset="-122"/>
              </a:rPr>
              <a:t>9</a:t>
            </a:r>
            <a:r>
              <a:rPr lang="zh-CN" altLang="en-US" sz="2000" b="1" spc="100">
                <a:solidFill>
                  <a:schemeClr val="bg1"/>
                </a:solidFill>
                <a:latin typeface="+mn-ea"/>
                <a:cs typeface="微软雅黑" panose="020B0503020204020204" pitchFamily="34" charset="-122"/>
                <a:sym typeface="微软雅黑" panose="020B0503020204020204" pitchFamily="34" charset="-122"/>
              </a:rPr>
              <a:t>种新药</a:t>
            </a:r>
            <a:r>
              <a:rPr lang="zh-CN" altLang="en-US" spc="100">
                <a:solidFill>
                  <a:schemeClr val="bg1"/>
                </a:solidFill>
                <a:latin typeface="+mn-ea"/>
                <a:cs typeface="微软雅黑" panose="020B0503020204020204" pitchFamily="34" charset="-122"/>
                <a:sym typeface="微软雅黑" panose="020B0503020204020204" pitchFamily="34" charset="-122"/>
              </a:rPr>
              <a:t>在我院应用于临床</a:t>
            </a:r>
          </a:p>
        </p:txBody>
      </p:sp>
      <p:sp>
        <p:nvSpPr>
          <p:cNvPr id="7" name="文本框 6"/>
          <p:cNvSpPr txBox="1"/>
          <p:nvPr/>
        </p:nvSpPr>
        <p:spPr>
          <a:xfrm>
            <a:off x="1197312" y="1642060"/>
            <a:ext cx="2646878" cy="461665"/>
          </a:xfrm>
          <a:prstGeom prst="rect">
            <a:avLst/>
          </a:prstGeom>
          <a:noFill/>
        </p:spPr>
        <p:txBody>
          <a:bodyPr wrap="none" rtlCol="0">
            <a:noAutofit/>
          </a:bodyPr>
          <a:lstStyle/>
          <a:p>
            <a:r>
              <a:rPr lang="zh-CN" altLang="en-US" sz="2400">
                <a:solidFill>
                  <a:schemeClr val="bg1"/>
                </a:solidFill>
                <a:latin typeface="+mj-ea"/>
                <a:ea typeface="+mj-ea"/>
              </a:rPr>
              <a:t>医院药事管理工作</a:t>
            </a:r>
          </a:p>
        </p:txBody>
      </p:sp>
      <p:sp>
        <p:nvSpPr>
          <p:cNvPr id="44" name="文本框 43"/>
          <p:cNvSpPr txBox="1"/>
          <p:nvPr/>
        </p:nvSpPr>
        <p:spPr>
          <a:xfrm>
            <a:off x="752478" y="3983824"/>
            <a:ext cx="3536546" cy="461665"/>
          </a:xfrm>
          <a:prstGeom prst="rect">
            <a:avLst/>
          </a:prstGeom>
          <a:noFill/>
        </p:spPr>
        <p:txBody>
          <a:bodyPr wrap="none" rtlCol="0">
            <a:noAutofit/>
          </a:bodyPr>
          <a:lstStyle>
            <a:defPPr>
              <a:defRPr lang="zh-CN"/>
            </a:defPPr>
            <a:lvl1pPr>
              <a:defRPr sz="2400" b="1">
                <a:solidFill>
                  <a:schemeClr val="bg1"/>
                </a:solidFill>
              </a:defRPr>
            </a:lvl1pPr>
          </a:lstStyle>
          <a:p>
            <a:r>
              <a:rPr lang="en-US" altLang="zh-CN" b="0">
                <a:latin typeface="+mj-ea"/>
                <a:ea typeface="+mj-ea"/>
                <a:sym typeface="微软雅黑" panose="020B0503020204020204" pitchFamily="34" charset="-122"/>
              </a:rPr>
              <a:t>《x</a:t>
            </a:r>
            <a:r>
              <a:rPr lang="zh-CN" altLang="en-US" b="0">
                <a:latin typeface="+mj-ea"/>
                <a:ea typeface="+mj-ea"/>
                <a:sym typeface="微软雅黑" panose="020B0503020204020204" pitchFamily="34" charset="-122"/>
              </a:rPr>
              <a:t>市</a:t>
            </a:r>
            <a:r>
              <a:rPr lang="en-US" altLang="zh-CN" b="0">
                <a:latin typeface="+mj-ea"/>
                <a:ea typeface="+mj-ea"/>
                <a:sym typeface="微软雅黑" panose="020B0503020204020204" pitchFamily="34" charset="-122"/>
              </a:rPr>
              <a:t>XX</a:t>
            </a:r>
            <a:r>
              <a:rPr lang="zh-CN" altLang="en-US" b="0">
                <a:latin typeface="+mj-ea"/>
                <a:ea typeface="+mj-ea"/>
                <a:sym typeface="微软雅黑" panose="020B0503020204020204" pitchFamily="34" charset="-122"/>
              </a:rPr>
              <a:t>医院药学通讯</a:t>
            </a:r>
            <a:r>
              <a:rPr lang="en-US" altLang="zh-CN" b="0">
                <a:latin typeface="+mj-ea"/>
                <a:ea typeface="+mj-ea"/>
                <a:sym typeface="微软雅黑" panose="020B0503020204020204" pitchFamily="34" charset="-122"/>
              </a:rPr>
              <a:t>》</a:t>
            </a:r>
          </a:p>
        </p:txBody>
      </p:sp>
      <p:sp>
        <p:nvSpPr>
          <p:cNvPr id="46" name="文本框 45"/>
          <p:cNvSpPr txBox="1"/>
          <p:nvPr/>
        </p:nvSpPr>
        <p:spPr>
          <a:xfrm>
            <a:off x="877000" y="4804134"/>
            <a:ext cx="3328053" cy="969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wrap="square" lIns="0" tIns="0" rIns="0" bIns="0" anchor="t">
            <a:noAutofit/>
          </a:bodyPr>
          <a:lstStyle>
            <a:defPPr>
              <a:defRPr lang="zh-CN"/>
            </a:defPPr>
            <a:lvl1pPr fontAlgn="base">
              <a:lnSpc>
                <a:spcPct val="120000"/>
              </a:lnSpc>
              <a:spcBef>
                <a:spcPct val="0"/>
              </a:spcBef>
              <a:spcAft>
                <a:spcPct val="0"/>
              </a:spcAft>
              <a:defRPr sz="1600" spc="100">
                <a:solidFill>
                  <a:schemeClr val="bg1"/>
                </a:solidFill>
                <a:latin typeface="+mn-ea"/>
                <a:cs typeface="汉仪雅酷黑 65W" panose="020B0604020202020204" pitchFamily="34" charset="-122"/>
              </a:defRPr>
            </a:lvl1pPr>
          </a:lstStyle>
          <a:p>
            <a:pPr algn="just"/>
            <a:r>
              <a:rPr lang="zh-CN" altLang="en-US" sz="1800">
                <a:cs typeface="微软雅黑" panose="020B0503020204020204" pitchFamily="34" charset="-122"/>
                <a:sym typeface="微软雅黑" panose="020B0503020204020204" pitchFamily="34" charset="-122"/>
              </a:rPr>
              <a:t>在今年上半年与广大职工见面了，该刊以医院内医疗业务工作为主线，结合药事管理工作</a:t>
            </a:r>
            <a:endParaRPr lang="en-US" altLang="zh-CN" sz="1800">
              <a:cs typeface="微软雅黑" panose="020B0503020204020204" pitchFamily="34" charset="-122"/>
              <a:sym typeface="微软雅黑" panose="020B0503020204020204" pitchFamily="34" charset="-122"/>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44026d93-ea82-4b46-8dc9-b1014993f20c&quot;,&quot;Name&quot;:&quot;自定义&quot;,&quot;Kind&quot;:&quot;Custom&quot;,&quot;OldGuidesSetting&quot;:{&quot;HeaderHeight&quot;:15.0,&quot;FooterHeight&quot;:9.0,&quot;SideMargin&quot;:5.5,&quot;TopMargin&quot;:0.0,&quot;BottomMargin&quot;:0.0,&quot;IntervalMargin&quot;:1.5}}"/>
</p:tagLst>
</file>

<file path=ppt/theme/theme1.xml><?xml version="1.0" encoding="utf-8"?>
<a:theme xmlns:a="http://schemas.openxmlformats.org/drawingml/2006/main" name="李明（P界达人）">
  <a:themeElements>
    <a:clrScheme name="医疗3">
      <a:dk1>
        <a:sysClr val="windowText" lastClr="000000"/>
      </a:dk1>
      <a:lt1>
        <a:sysClr val="window" lastClr="FFFFFF"/>
      </a:lt1>
      <a:dk2>
        <a:srgbClr val="44546A"/>
      </a:dk2>
      <a:lt2>
        <a:srgbClr val="E7E6E6"/>
      </a:lt2>
      <a:accent1>
        <a:srgbClr val="202089"/>
      </a:accent1>
      <a:accent2>
        <a:srgbClr val="2CCBBF"/>
      </a:accent2>
      <a:accent3>
        <a:srgbClr val="0BD0D9"/>
      </a:accent3>
      <a:accent4>
        <a:srgbClr val="10CF9B"/>
      </a:accent4>
      <a:accent5>
        <a:srgbClr val="7CCA62"/>
      </a:accent5>
      <a:accent6>
        <a:srgbClr val="0070C0"/>
      </a:accent6>
      <a:hlink>
        <a:srgbClr val="0563C1"/>
      </a:hlink>
      <a:folHlink>
        <a:srgbClr val="954F72"/>
      </a:folHlink>
    </a:clrScheme>
    <a:fontScheme name="作业">
      <a:majorFont>
        <a:latin typeface="Manrope3"/>
        <a:ea typeface="思源黑体 CN Bold"/>
        <a:cs typeface=""/>
      </a:majorFont>
      <a:minorFont>
        <a:latin typeface="Manrope3"/>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2"/>
          </a:solidFill>
          <a:prstDash val="dashDot"/>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33">
      <a:majorFont>
        <a:latin typeface="Bahnschrift SemiBold"/>
        <a:ea typeface="OPPOSans H"/>
        <a:cs typeface=""/>
      </a:majorFont>
      <a:minorFont>
        <a:latin typeface="Bahnschrift SemiLight"/>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TotalTime>
  <Words>1630</Words>
  <Application>Microsoft Office PowerPoint</Application>
  <PresentationFormat>宽屏</PresentationFormat>
  <Paragraphs>241</Paragraphs>
  <Slides>32</Slides>
  <Notes>24</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32</vt:i4>
      </vt:variant>
    </vt:vector>
  </HeadingPairs>
  <TitlesOfParts>
    <vt:vector size="48" baseType="lpstr">
      <vt:lpstr>Manrope3</vt:lpstr>
      <vt:lpstr>OPPOSans H</vt:lpstr>
      <vt:lpstr>阿里巴巴普惠体 2.0 55 Regular</vt:lpstr>
      <vt:lpstr>阿里巴巴普惠体 B</vt:lpstr>
      <vt:lpstr>汉仪雅酷黑 45W</vt:lpstr>
      <vt:lpstr>思源黑体 CN Regular</vt:lpstr>
      <vt:lpstr>微软雅黑</vt:lpstr>
      <vt:lpstr>Arial</vt:lpstr>
      <vt:lpstr>Bahnschrift SemiBold</vt:lpstr>
      <vt:lpstr>Bahnschrift SemiLight</vt:lpstr>
      <vt:lpstr>Calibri</vt:lpstr>
      <vt:lpstr>Segoe UI Light</vt:lpstr>
      <vt:lpstr>思源黑体 CN Bold</vt:lpstr>
      <vt:lpstr>思源黑体 CN Light</vt:lpstr>
      <vt:lpstr>李明（P界达人）</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蓝色医疗风工作汇报通用ppt模板</dc:title>
  <dc:creator>李明</dc:creator>
  <cp:keywords>P界达人</cp:keywords>
  <dc:description>www.51pptmoban.com</dc:description>
  <cp:lastModifiedBy>Win user</cp:lastModifiedBy>
  <cp:revision>99</cp:revision>
  <dcterms:created xsi:type="dcterms:W3CDTF">2022-06-02T08:43:00Z</dcterms:created>
  <dcterms:modified xsi:type="dcterms:W3CDTF">2022-11-01T13:40:18Z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59751BBEA5624007BFF668ED714A6F22</vt:lpwstr>
  </property>
  <property fmtid="{D5CDD505-2E9C-101B-9397-08002B2CF9AE}" pid="3" name="KSOProductBuildVer">
    <vt:lpwstr>2052-11.1.0.11000</vt:lpwstr>
  </property>
</Properties>
</file>