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3" r:id="rId3"/>
  </p:sldMasterIdLst>
  <p:notesMasterIdLst>
    <p:notesMasterId r:id="rId17"/>
  </p:notesMasterIdLst>
  <p:sldIdLst>
    <p:sldId id="256" r:id="rId4"/>
    <p:sldId id="474" r:id="rId5"/>
    <p:sldId id="477" r:id="rId6"/>
    <p:sldId id="478" r:id="rId7"/>
    <p:sldId id="479" r:id="rId8"/>
    <p:sldId id="480" r:id="rId9"/>
    <p:sldId id="481" r:id="rId10"/>
    <p:sldId id="482" r:id="rId11"/>
    <p:sldId id="475" r:id="rId12"/>
    <p:sldId id="476" r:id="rId13"/>
    <p:sldId id="2007581055" r:id="rId14"/>
    <p:sldId id="1126" r:id="rId15"/>
    <p:sldId id="2007581056"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70" userDrawn="1">
          <p15:clr>
            <a:srgbClr val="A4A3A4"/>
          </p15:clr>
        </p15:guide>
        <p15:guide id="2" pos="7256" userDrawn="1">
          <p15:clr>
            <a:srgbClr val="A4A3A4"/>
          </p15:clr>
        </p15:guide>
        <p15:guide id="3" orient="horz" pos="663"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AD0"/>
    <a:srgbClr val="006BB8"/>
    <a:srgbClr val="E0EC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72" autoAdjust="0"/>
    <p:restoredTop sz="95461" autoAdjust="0"/>
  </p:normalViewPr>
  <p:slideViewPr>
    <p:cSldViewPr snapToGrid="0" showGuides="1">
      <p:cViewPr>
        <p:scale>
          <a:sx n="66" d="100"/>
          <a:sy n="66" d="100"/>
        </p:scale>
        <p:origin x="576" y="192"/>
      </p:cViewPr>
      <p:guideLst>
        <p:guide pos="370"/>
        <p:guide pos="7256"/>
        <p:guide orient="horz" pos="663"/>
        <p:guide orient="horz" pos="712"/>
        <p:guide orient="horz" pos="3928"/>
        <p:guide orient="horz" pos="386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M" panose="00020600040101010101" pitchFamily="18" charset="-122"/>
                <a:ea typeface="阿里巴巴普惠体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M" panose="00020600040101010101" pitchFamily="18" charset="-122"/>
                <a:ea typeface="阿里巴巴普惠体 M" panose="00020600040101010101" pitchFamily="18" charset="-122"/>
              </a:defRPr>
            </a:lvl1pPr>
          </a:lstStyle>
          <a:p>
            <a:fld id="{40F25342-7411-497A-8481-C001250FF7E3}" type="datetimeFigureOut">
              <a:rPr lang="zh-CN" altLang="en-US" smtClean="0"/>
              <a:pPr/>
              <a:t>2022/11/2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M" panose="00020600040101010101" pitchFamily="18" charset="-122"/>
                <a:ea typeface="阿里巴巴普惠体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M" panose="00020600040101010101" pitchFamily="18" charset="-122"/>
                <a:ea typeface="阿里巴巴普惠体 M" panose="00020600040101010101" pitchFamily="18" charset="-122"/>
              </a:defRPr>
            </a:lvl1pPr>
          </a:lstStyle>
          <a:p>
            <a:fld id="{97821925-4089-45AF-A9A2-7369905834F6}" type="slidenum">
              <a:rPr lang="zh-CN" altLang="en-US" smtClean="0"/>
              <a:pPr/>
              <a:t>‹#›</a:t>
            </a:fld>
            <a:endParaRPr lang="zh-CN" altLang="en-US" dirty="0"/>
          </a:p>
        </p:txBody>
      </p:sp>
    </p:spTree>
    <p:extLst>
      <p:ext uri="{BB962C8B-B14F-4D97-AF65-F5344CB8AC3E}">
        <p14:creationId xmlns:p14="http://schemas.microsoft.com/office/powerpoint/2010/main" val="2138231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1pPr>
    <a:lvl2pPr marL="4572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2pPr>
    <a:lvl3pPr marL="9144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3pPr>
    <a:lvl4pPr marL="13716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4pPr>
    <a:lvl5pPr marL="18288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7821925-4089-45AF-A9A2-7369905834F6}" type="slidenum">
              <a:rPr lang="zh-CN" altLang="en-US" smtClean="0"/>
              <a:pPr/>
              <a:t>10</a:t>
            </a:fld>
            <a:endParaRPr lang="zh-CN" altLang="en-US" dirty="0"/>
          </a:p>
        </p:txBody>
      </p:sp>
    </p:spTree>
    <p:extLst>
      <p:ext uri="{BB962C8B-B14F-4D97-AF65-F5344CB8AC3E}">
        <p14:creationId xmlns:p14="http://schemas.microsoft.com/office/powerpoint/2010/main" val="3589598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827610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0944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lvl1pPr>
              <a:defRPr>
                <a:latin typeface="Arial" panose="020B0604020202020204" pitchFamily="34" charset="0"/>
              </a:defRPr>
            </a:lvl1pPr>
          </a:lstStyle>
          <a:p>
            <a:fld id="{D8E48170-234A-45A9-BA18-EB5F9F299700}" type="datetimeFigureOut">
              <a:rPr lang="zh-CN" altLang="en-US" smtClean="0"/>
              <a:pPr/>
              <a:t>2022/11/2</a:t>
            </a:fld>
            <a:endParaRPr lang="zh-CN" altLang="en-US"/>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lvl1pPr>
              <a:defRPr>
                <a:latin typeface="Arial" panose="020B0604020202020204" pitchFamily="34" charset="0"/>
              </a:defRPr>
            </a:lvl1pPr>
          </a:lstStyle>
          <a:p>
            <a:endParaRPr lang="zh-CN" altLang="en-US"/>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lvl1pPr>
              <a:defRPr>
                <a:latin typeface="Arial" panose="020B0604020202020204" pitchFamily="34" charset="0"/>
              </a:defRPr>
            </a:lvl1pPr>
          </a:lstStyle>
          <a:p>
            <a:fld id="{13BEB98F-7A2F-46AB-AD99-CC9999768B61}" type="slidenum">
              <a:rPr lang="zh-CN" altLang="en-US" smtClean="0"/>
              <a:pPr/>
              <a:t>‹#›</a:t>
            </a:fld>
            <a:endParaRPr lang="zh-CN" altLang="en-US"/>
          </a:p>
        </p:txBody>
      </p:sp>
    </p:spTree>
    <p:extLst>
      <p:ext uri="{BB962C8B-B14F-4D97-AF65-F5344CB8AC3E}">
        <p14:creationId xmlns:p14="http://schemas.microsoft.com/office/powerpoint/2010/main" val="488374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lvl1pPr>
              <a:defRPr>
                <a:latin typeface="Arial" panose="020B0604020202020204" pitchFamily="34" charset="0"/>
                <a:ea typeface="阿里巴巴普惠体 M" panose="00020600040101010101" pitchFamily="18" charset="-122"/>
              </a:defRPr>
            </a:lvl1pPr>
          </a:lstStyle>
          <a:p>
            <a:pPr>
              <a:defRPr/>
            </a:pPr>
            <a:fld id="{D8E48170-234A-45A9-BA18-EB5F9F299700}" type="datetimeFigureOut">
              <a:rPr lang="zh-CN" altLang="en-US" smtClean="0">
                <a:solidFill>
                  <a:srgbClr val="222222">
                    <a:tint val="75000"/>
                  </a:srgbClr>
                </a:solidFill>
              </a:rPr>
              <a:pPr>
                <a:defRPr/>
              </a:pPr>
              <a:t>2022/11/2</a:t>
            </a:fld>
            <a:endParaRPr lang="zh-CN" altLang="en-US" dirty="0">
              <a:solidFill>
                <a:srgbClr val="222222">
                  <a:tint val="75000"/>
                </a:srgbClr>
              </a:solidFill>
            </a:endParaRPr>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lvl1pPr>
              <a:defRPr>
                <a:latin typeface="Arial" panose="020B0604020202020204" pitchFamily="34" charset="0"/>
                <a:ea typeface="阿里巴巴普惠体 M" panose="00020600040101010101" pitchFamily="18" charset="-122"/>
              </a:defRPr>
            </a:lvl1pPr>
          </a:lstStyle>
          <a:p>
            <a:pPr>
              <a:defRPr/>
            </a:pPr>
            <a:endParaRPr lang="zh-CN" altLang="en-US" dirty="0">
              <a:solidFill>
                <a:srgbClr val="222222">
                  <a:tint val="75000"/>
                </a:srgbClr>
              </a:solidFill>
            </a:endParaRPr>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lvl1pPr>
              <a:defRPr>
                <a:latin typeface="Arial" panose="020B0604020202020204" pitchFamily="34" charset="0"/>
                <a:ea typeface="阿里巴巴普惠体 M" panose="00020600040101010101" pitchFamily="18" charset="-122"/>
              </a:defRPr>
            </a:lvl1pPr>
          </a:lstStyle>
          <a:p>
            <a:pPr>
              <a:defRPr/>
            </a:pPr>
            <a:fld id="{13BEB98F-7A2F-46AB-AD99-CC9999768B61}" type="slidenum">
              <a:rPr lang="zh-CN" altLang="en-US" smtClean="0">
                <a:solidFill>
                  <a:srgbClr val="222222">
                    <a:tint val="75000"/>
                  </a:srgbClr>
                </a:solidFill>
              </a:rPr>
              <a:pPr>
                <a:defRPr/>
              </a:pPr>
              <a:t>‹#›</a:t>
            </a:fld>
            <a:endParaRPr lang="zh-CN" altLang="en-US" dirty="0">
              <a:solidFill>
                <a:srgbClr val="222222">
                  <a:tint val="75000"/>
                </a:srgbClr>
              </a:solidFill>
            </a:endParaRPr>
          </a:p>
        </p:txBody>
      </p:sp>
    </p:spTree>
    <p:extLst>
      <p:ext uri="{BB962C8B-B14F-4D97-AF65-F5344CB8AC3E}">
        <p14:creationId xmlns:p14="http://schemas.microsoft.com/office/powerpoint/2010/main" val="1774734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M" panose="00020600040101010101" pitchFamily="18" charset="-122"/>
              <a:ea typeface="阿里巴巴普惠体 M"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阿里巴巴普惠体 B" panose="00020600040101010101" pitchFamily="18" charset="-122"/>
                <a:ea typeface="阿里巴巴普惠体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阿里巴巴普惠体 M" panose="00020600040101010101" pitchFamily="18" charset="-122"/>
                <a:ea typeface="阿里巴巴普惠体 M"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M" panose="00020600040101010101" pitchFamily="18" charset="-122"/>
              <a:ea typeface="阿里巴巴普惠体 M"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M" panose="00020600040101010101" pitchFamily="18" charset="-122"/>
              <a:ea typeface="阿里巴巴普惠体 M"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Arial" panose="020B0604020202020204" pitchFamily="34" charset="0"/>
            </a:endParaRPr>
          </a:p>
        </p:txBody>
      </p:sp>
    </p:spTree>
    <p:extLst>
      <p:ext uri="{BB962C8B-B14F-4D97-AF65-F5344CB8AC3E}">
        <p14:creationId xmlns:p14="http://schemas.microsoft.com/office/powerpoint/2010/main" val="17530032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647557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M" panose="00020600040101010101" pitchFamily="18" charset="-122"/>
                <a:ea typeface="OPPOSans M" panose="00020600040101010101" pitchFamily="18" charset="-122"/>
              </a:defRPr>
            </a:lvl1pPr>
          </a:lstStyle>
          <a:p>
            <a:fld id="{D8E48170-234A-45A9-BA18-EB5F9F299700}" type="datetimeFigureOut">
              <a:rPr lang="zh-CN" altLang="en-US" smtClean="0"/>
              <a:pPr/>
              <a:t>2022/11/2</a:t>
            </a:fld>
            <a:endParaRPr lang="zh-CN" altLang="en-US" dirty="0"/>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M" panose="00020600040101010101" pitchFamily="18" charset="-122"/>
                <a:ea typeface="OPPOSans M"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M" panose="00020600040101010101" pitchFamily="18" charset="-122"/>
                <a:ea typeface="OPPOSans M" panose="00020600040101010101" pitchFamily="18" charset="-122"/>
              </a:defRPr>
            </a:lvl1pPr>
          </a:lstStyle>
          <a:p>
            <a:fld id="{13BEB98F-7A2F-46AB-AD99-CC9999768B61}" type="slidenum">
              <a:rPr lang="zh-CN" altLang="en-US" smtClean="0"/>
              <a:pPr/>
              <a:t>‹#›</a:t>
            </a:fld>
            <a:endParaRPr lang="zh-CN" altLang="en-US" dirty="0"/>
          </a:p>
        </p:txBody>
      </p:sp>
    </p:spTree>
    <p:extLst>
      <p:ext uri="{BB962C8B-B14F-4D97-AF65-F5344CB8AC3E}">
        <p14:creationId xmlns:p14="http://schemas.microsoft.com/office/powerpoint/2010/main" val="560808393"/>
      </p:ext>
    </p:extLst>
  </p:cSld>
  <p:clrMap bg1="lt1" tx1="dk1" bg2="lt2" tx2="dk2" accent1="accent1" accent2="accent2" accent3="accent3" accent4="accent4" accent5="accent5" accent6="accent6" hlink="hlink" folHlink="folHlink"/>
  <p:sldLayoutIdLst>
    <p:sldLayoutId id="2147483652" r:id="rId1"/>
  </p:sldLayoutIdLst>
  <p:txStyles>
    <p:titleStyle>
      <a:lvl1pPr algn="l" defTabSz="914400" rtl="0" eaLnBrk="1" latinLnBrk="0" hangingPunct="1">
        <a:lnSpc>
          <a:spcPct val="90000"/>
        </a:lnSpc>
        <a:spcBef>
          <a:spcPct val="0"/>
        </a:spcBef>
        <a:buNone/>
        <a:defRPr sz="4400" kern="1200">
          <a:solidFill>
            <a:schemeClr val="tx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M" panose="00020600040101010101" pitchFamily="18" charset="-122"/>
          <a:ea typeface="OPPOSans M"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M" panose="00020600040101010101" pitchFamily="18" charset="-122"/>
          <a:ea typeface="OPPOSans M"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M" panose="00020600040101010101" pitchFamily="18" charset="-122"/>
          <a:ea typeface="OPPOSans M"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0F26809C-3E80-4225-A4C1-1DE2DC9F1A72}" type="datetimeFigureOut">
              <a:rPr lang="zh-CN" altLang="en-US" smtClean="0"/>
              <a:pPr/>
              <a:t>2022/11/2</a:t>
            </a:fld>
            <a:endParaRPr lang="zh-CN" altLang="en-US" dirty="0"/>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zh-CN" altLang="en-US" dirty="0"/>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CC668298-5B77-4A81-B9FA-BED496B2309C}" type="slidenum">
              <a:rPr lang="zh-CN" altLang="en-US" smtClean="0"/>
              <a:pPr/>
              <a:t>‹#›</a:t>
            </a:fld>
            <a:endParaRPr lang="zh-CN" altLang="en-US" dirty="0"/>
          </a:p>
        </p:txBody>
      </p:sp>
    </p:spTree>
    <p:extLst>
      <p:ext uri="{BB962C8B-B14F-4D97-AF65-F5344CB8AC3E}">
        <p14:creationId xmlns:p14="http://schemas.microsoft.com/office/powerpoint/2010/main" val="4110085986"/>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4.xml"/><Relationship Id="rId7" Type="http://schemas.openxmlformats.org/officeDocument/2006/relationships/image" Target="../media/image3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4.png"/><Relationship Id="rId5" Type="http://schemas.openxmlformats.org/officeDocument/2006/relationships/notesSlide" Target="../notesSlides/notesSlide1.xml"/><Relationship Id="rId4" Type="http://schemas.openxmlformats.org/officeDocument/2006/relationships/slideLayout" Target="../slideLayouts/slideLayout2.xml"/><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slideLayout" Target="../slideLayouts/slideLayout3.xml"/><Relationship Id="rId7" Type="http://schemas.openxmlformats.org/officeDocument/2006/relationships/image" Target="../media/image40.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9.jpeg"/><Relationship Id="rId11" Type="http://schemas.openxmlformats.org/officeDocument/2006/relationships/image" Target="../media/image44.jpe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notesSlide" Target="../notesSlides/notesSlide2.xml"/><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8.png"/><Relationship Id="rId12" Type="http://schemas.openxmlformats.org/officeDocument/2006/relationships/image" Target="../media/image23.svg"/><Relationship Id="rId17" Type="http://schemas.microsoft.com/office/2007/relationships/hdphoto" Target="../media/hdphoto2.wdp"/><Relationship Id="rId2" Type="http://schemas.openxmlformats.org/officeDocument/2006/relationships/image" Target="../media/image14.png"/><Relationship Id="rId16"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microsoft.com/office/2007/relationships/hdphoto" Target="../media/hdphoto1.wdp"/><Relationship Id="rId9" Type="http://schemas.openxmlformats.org/officeDocument/2006/relationships/image" Target="../media/image20.png"/><Relationship Id="rId14" Type="http://schemas.openxmlformats.org/officeDocument/2006/relationships/image" Target="../media/image25.svg"/></Relationships>
</file>

<file path=ppt/slides/_rels/slide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0ECF7"/>
        </a:solidFill>
        <a:effectLst/>
      </p:bgPr>
    </p:bg>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A2A6674C-305E-8A9D-AF6B-A66B583B10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339" y="0"/>
            <a:ext cx="5258758" cy="6858000"/>
          </a:xfrm>
          <a:prstGeom prst="rect">
            <a:avLst/>
          </a:prstGeom>
          <a:effectLst>
            <a:outerShdw blurRad="127000" dist="63500" algn="l" rotWithShape="0">
              <a:srgbClr val="006BB8">
                <a:alpha val="30000"/>
              </a:srgbClr>
            </a:outerShdw>
          </a:effectLst>
        </p:spPr>
      </p:pic>
      <p:sp>
        <p:nvSpPr>
          <p:cNvPr id="35" name="矩形 34">
            <a:extLst>
              <a:ext uri="{FF2B5EF4-FFF2-40B4-BE49-F238E27FC236}">
                <a16:creationId xmlns:a16="http://schemas.microsoft.com/office/drawing/2014/main" id="{1356B0A9-C66E-6D1A-DBCD-66BBAB9194F5}"/>
              </a:ext>
            </a:extLst>
          </p:cNvPr>
          <p:cNvSpPr/>
          <p:nvPr/>
        </p:nvSpPr>
        <p:spPr>
          <a:xfrm>
            <a:off x="-23559" y="0"/>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9" name="文本框 38">
            <a:extLst>
              <a:ext uri="{FF2B5EF4-FFF2-40B4-BE49-F238E27FC236}">
                <a16:creationId xmlns:a16="http://schemas.microsoft.com/office/drawing/2014/main" id="{E9655315-DCCB-1FEE-5125-22E498FC0BE1}"/>
              </a:ext>
            </a:extLst>
          </p:cNvPr>
          <p:cNvSpPr txBox="1"/>
          <p:nvPr/>
        </p:nvSpPr>
        <p:spPr>
          <a:xfrm>
            <a:off x="301912" y="2246765"/>
            <a:ext cx="11295727" cy="3309180"/>
          </a:xfrm>
          <a:custGeom>
            <a:avLst/>
            <a:gdLst/>
            <a:ahLst/>
            <a:cxnLst/>
            <a:rect l="l" t="t" r="r" b="b"/>
            <a:pathLst>
              <a:path w="11295727" h="3309180">
                <a:moveTo>
                  <a:pt x="10430865" y="397840"/>
                </a:moveTo>
                <a:lnTo>
                  <a:pt x="10430865" y="1039994"/>
                </a:lnTo>
                <a:lnTo>
                  <a:pt x="10910483" y="1039994"/>
                </a:lnTo>
                <a:close/>
                <a:moveTo>
                  <a:pt x="1853794" y="266395"/>
                </a:moveTo>
                <a:lnTo>
                  <a:pt x="1636471" y="781659"/>
                </a:lnTo>
                <a:lnTo>
                  <a:pt x="2067611" y="781659"/>
                </a:lnTo>
                <a:close/>
                <a:moveTo>
                  <a:pt x="234848" y="222580"/>
                </a:moveTo>
                <a:lnTo>
                  <a:pt x="234848" y="1035786"/>
                </a:lnTo>
                <a:lnTo>
                  <a:pt x="515264" y="1035786"/>
                </a:lnTo>
                <a:cubicBezTo>
                  <a:pt x="590042" y="1035786"/>
                  <a:pt x="657517" y="1018553"/>
                  <a:pt x="717690" y="984085"/>
                </a:cubicBezTo>
                <a:cubicBezTo>
                  <a:pt x="777862" y="949617"/>
                  <a:pt x="824891" y="901713"/>
                  <a:pt x="858774" y="840372"/>
                </a:cubicBezTo>
                <a:cubicBezTo>
                  <a:pt x="892657" y="779031"/>
                  <a:pt x="909599" y="709219"/>
                  <a:pt x="909599" y="630936"/>
                </a:cubicBezTo>
                <a:cubicBezTo>
                  <a:pt x="909599" y="552653"/>
                  <a:pt x="892074" y="482257"/>
                  <a:pt x="857021" y="419747"/>
                </a:cubicBezTo>
                <a:cubicBezTo>
                  <a:pt x="821969" y="357238"/>
                  <a:pt x="773773" y="308750"/>
                  <a:pt x="712432" y="274282"/>
                </a:cubicBezTo>
                <a:cubicBezTo>
                  <a:pt x="651091" y="239814"/>
                  <a:pt x="582447" y="222580"/>
                  <a:pt x="506501" y="222580"/>
                </a:cubicBezTo>
                <a:close/>
                <a:moveTo>
                  <a:pt x="4437507" y="210312"/>
                </a:moveTo>
                <a:cubicBezTo>
                  <a:pt x="4362730" y="210312"/>
                  <a:pt x="4293210" y="228714"/>
                  <a:pt x="4228948" y="265519"/>
                </a:cubicBezTo>
                <a:cubicBezTo>
                  <a:pt x="4164686" y="302323"/>
                  <a:pt x="4113860" y="352564"/>
                  <a:pt x="4076471" y="416242"/>
                </a:cubicBezTo>
                <a:cubicBezTo>
                  <a:pt x="4039083" y="479920"/>
                  <a:pt x="4020388" y="550316"/>
                  <a:pt x="4020388" y="627431"/>
                </a:cubicBezTo>
                <a:cubicBezTo>
                  <a:pt x="4020388" y="704545"/>
                  <a:pt x="4039375" y="775233"/>
                  <a:pt x="4077348" y="839495"/>
                </a:cubicBezTo>
                <a:cubicBezTo>
                  <a:pt x="4115321" y="903757"/>
                  <a:pt x="4166146" y="954583"/>
                  <a:pt x="4229824" y="991971"/>
                </a:cubicBezTo>
                <a:cubicBezTo>
                  <a:pt x="4293502" y="1029360"/>
                  <a:pt x="4362730" y="1048055"/>
                  <a:pt x="4437507" y="1048055"/>
                </a:cubicBezTo>
                <a:cubicBezTo>
                  <a:pt x="4511116" y="1048055"/>
                  <a:pt x="4579468" y="1029360"/>
                  <a:pt x="4642561" y="991971"/>
                </a:cubicBezTo>
                <a:cubicBezTo>
                  <a:pt x="4705655" y="954583"/>
                  <a:pt x="4755603" y="903757"/>
                  <a:pt x="4792408" y="839495"/>
                </a:cubicBezTo>
                <a:cubicBezTo>
                  <a:pt x="4829213" y="775233"/>
                  <a:pt x="4847615" y="704545"/>
                  <a:pt x="4847615" y="627431"/>
                </a:cubicBezTo>
                <a:cubicBezTo>
                  <a:pt x="4847615" y="550316"/>
                  <a:pt x="4829213" y="479920"/>
                  <a:pt x="4792408" y="416242"/>
                </a:cubicBezTo>
                <a:cubicBezTo>
                  <a:pt x="4755603" y="352564"/>
                  <a:pt x="4705655" y="302323"/>
                  <a:pt x="4642561" y="265519"/>
                </a:cubicBezTo>
                <a:cubicBezTo>
                  <a:pt x="4579468" y="228714"/>
                  <a:pt x="4511116" y="210312"/>
                  <a:pt x="4437507" y="210312"/>
                </a:cubicBezTo>
                <a:close/>
                <a:moveTo>
                  <a:pt x="7938135" y="15773"/>
                </a:moveTo>
                <a:lnTo>
                  <a:pt x="8597112" y="15773"/>
                </a:lnTo>
                <a:lnTo>
                  <a:pt x="8597112" y="857021"/>
                </a:lnTo>
                <a:cubicBezTo>
                  <a:pt x="8597112" y="919531"/>
                  <a:pt x="8588349" y="975103"/>
                  <a:pt x="8570823" y="1023737"/>
                </a:cubicBezTo>
                <a:lnTo>
                  <a:pt x="8562938" y="1039994"/>
                </a:lnTo>
                <a:lnTo>
                  <a:pt x="8937800" y="1039994"/>
                </a:lnTo>
                <a:lnTo>
                  <a:pt x="8919362" y="1015631"/>
                </a:lnTo>
                <a:cubicBezTo>
                  <a:pt x="8876131" y="936765"/>
                  <a:pt x="8854516" y="844169"/>
                  <a:pt x="8854516" y="737844"/>
                </a:cubicBezTo>
                <a:lnTo>
                  <a:pt x="8854516" y="15773"/>
                </a:lnTo>
                <a:lnTo>
                  <a:pt x="9089364" y="15773"/>
                </a:lnTo>
                <a:lnTo>
                  <a:pt x="9089364" y="737844"/>
                </a:lnTo>
                <a:cubicBezTo>
                  <a:pt x="9089364" y="834822"/>
                  <a:pt x="9116822" y="910768"/>
                  <a:pt x="9171736" y="965682"/>
                </a:cubicBezTo>
                <a:cubicBezTo>
                  <a:pt x="9199194" y="993140"/>
                  <a:pt x="9231325" y="1013733"/>
                  <a:pt x="9268129" y="1027462"/>
                </a:cubicBezTo>
                <a:lnTo>
                  <a:pt x="9315771" y="1039994"/>
                </a:lnTo>
                <a:lnTo>
                  <a:pt x="9469100" y="1039994"/>
                </a:lnTo>
                <a:lnTo>
                  <a:pt x="9516341" y="1027462"/>
                </a:lnTo>
                <a:cubicBezTo>
                  <a:pt x="9552708" y="1013733"/>
                  <a:pt x="9584182" y="993140"/>
                  <a:pt x="9610762" y="965682"/>
                </a:cubicBezTo>
                <a:cubicBezTo>
                  <a:pt x="9663924" y="910768"/>
                  <a:pt x="9690505" y="834822"/>
                  <a:pt x="9690505" y="737844"/>
                </a:cubicBezTo>
                <a:lnTo>
                  <a:pt x="9690505" y="15773"/>
                </a:lnTo>
                <a:lnTo>
                  <a:pt x="9925354" y="15773"/>
                </a:lnTo>
                <a:lnTo>
                  <a:pt x="9925354" y="737844"/>
                </a:lnTo>
                <a:cubicBezTo>
                  <a:pt x="9925354" y="844169"/>
                  <a:pt x="9903739" y="936765"/>
                  <a:pt x="9860508" y="1015631"/>
                </a:cubicBezTo>
                <a:lnTo>
                  <a:pt x="9842172" y="1039994"/>
                </a:lnTo>
                <a:lnTo>
                  <a:pt x="10201274" y="1039994"/>
                </a:lnTo>
                <a:lnTo>
                  <a:pt x="10201274" y="15773"/>
                </a:lnTo>
                <a:lnTo>
                  <a:pt x="10423855" y="15773"/>
                </a:lnTo>
                <a:lnTo>
                  <a:pt x="11056544" y="862279"/>
                </a:lnTo>
                <a:lnTo>
                  <a:pt x="11056544" y="15773"/>
                </a:lnTo>
                <a:lnTo>
                  <a:pt x="11284381" y="15773"/>
                </a:lnTo>
                <a:lnTo>
                  <a:pt x="11284381" y="1092764"/>
                </a:lnTo>
                <a:lnTo>
                  <a:pt x="11288207" y="1098439"/>
                </a:lnTo>
                <a:cubicBezTo>
                  <a:pt x="11293049" y="1109887"/>
                  <a:pt x="11295727" y="1122474"/>
                  <a:pt x="11295727" y="1135686"/>
                </a:cubicBezTo>
                <a:lnTo>
                  <a:pt x="11295727" y="3213488"/>
                </a:lnTo>
                <a:cubicBezTo>
                  <a:pt x="11295727" y="3266337"/>
                  <a:pt x="11252884" y="3309180"/>
                  <a:pt x="11200035" y="3309180"/>
                </a:cubicBezTo>
                <a:lnTo>
                  <a:pt x="8025698" y="3309180"/>
                </a:lnTo>
                <a:cubicBezTo>
                  <a:pt x="7972849" y="3309180"/>
                  <a:pt x="7930006" y="3266337"/>
                  <a:pt x="7930006" y="3213488"/>
                </a:cubicBezTo>
                <a:lnTo>
                  <a:pt x="7930006" y="1164870"/>
                </a:lnTo>
                <a:lnTo>
                  <a:pt x="7906150" y="1149596"/>
                </a:lnTo>
                <a:cubicBezTo>
                  <a:pt x="7877816" y="1126593"/>
                  <a:pt x="7851089" y="1099756"/>
                  <a:pt x="7825968" y="1069086"/>
                </a:cubicBezTo>
                <a:lnTo>
                  <a:pt x="7936382" y="893826"/>
                </a:lnTo>
                <a:cubicBezTo>
                  <a:pt x="7977276" y="937057"/>
                  <a:pt x="8020799" y="970648"/>
                  <a:pt x="8066951" y="994600"/>
                </a:cubicBezTo>
                <a:cubicBezTo>
                  <a:pt x="8113102" y="1018553"/>
                  <a:pt x="8156626" y="1030529"/>
                  <a:pt x="8197519" y="1030529"/>
                </a:cubicBezTo>
                <a:cubicBezTo>
                  <a:pt x="8248929" y="1030529"/>
                  <a:pt x="8288947" y="1015047"/>
                  <a:pt x="8317572" y="984085"/>
                </a:cubicBezTo>
                <a:cubicBezTo>
                  <a:pt x="8346198" y="953122"/>
                  <a:pt x="8360511" y="909015"/>
                  <a:pt x="8360511" y="851763"/>
                </a:cubicBezTo>
                <a:lnTo>
                  <a:pt x="8360511" y="224333"/>
                </a:lnTo>
                <a:lnTo>
                  <a:pt x="7938135" y="224333"/>
                </a:lnTo>
                <a:close/>
                <a:moveTo>
                  <a:pt x="5295899" y="15773"/>
                </a:moveTo>
                <a:lnTo>
                  <a:pt x="5518479" y="15773"/>
                </a:lnTo>
                <a:lnTo>
                  <a:pt x="6151168" y="862279"/>
                </a:lnTo>
                <a:lnTo>
                  <a:pt x="6151168" y="15773"/>
                </a:lnTo>
                <a:lnTo>
                  <a:pt x="6379006" y="15773"/>
                </a:lnTo>
                <a:lnTo>
                  <a:pt x="6379006" y="1242593"/>
                </a:lnTo>
                <a:lnTo>
                  <a:pt x="6156426" y="1242593"/>
                </a:lnTo>
                <a:lnTo>
                  <a:pt x="5525490" y="397840"/>
                </a:lnTo>
                <a:lnTo>
                  <a:pt x="5525490" y="1242593"/>
                </a:lnTo>
                <a:lnTo>
                  <a:pt x="5295899" y="1242593"/>
                </a:lnTo>
                <a:close/>
                <a:moveTo>
                  <a:pt x="1738122" y="15773"/>
                </a:moveTo>
                <a:lnTo>
                  <a:pt x="1981734" y="15773"/>
                </a:lnTo>
                <a:lnTo>
                  <a:pt x="2512771" y="1242593"/>
                </a:lnTo>
                <a:lnTo>
                  <a:pt x="2260397" y="1242593"/>
                </a:lnTo>
                <a:lnTo>
                  <a:pt x="2151735" y="983208"/>
                </a:lnTo>
                <a:lnTo>
                  <a:pt x="1552346" y="983208"/>
                </a:lnTo>
                <a:lnTo>
                  <a:pt x="1443685" y="1242593"/>
                </a:lnTo>
                <a:lnTo>
                  <a:pt x="1200074" y="1242593"/>
                </a:lnTo>
                <a:close/>
                <a:moveTo>
                  <a:pt x="0" y="15773"/>
                </a:moveTo>
                <a:lnTo>
                  <a:pt x="510007" y="15773"/>
                </a:lnTo>
                <a:cubicBezTo>
                  <a:pt x="632689" y="15773"/>
                  <a:pt x="742518" y="41770"/>
                  <a:pt x="839495" y="93764"/>
                </a:cubicBezTo>
                <a:cubicBezTo>
                  <a:pt x="936473" y="145758"/>
                  <a:pt x="1012419" y="218491"/>
                  <a:pt x="1067333" y="311963"/>
                </a:cubicBezTo>
                <a:cubicBezTo>
                  <a:pt x="1122248" y="405435"/>
                  <a:pt x="1149706" y="511175"/>
                  <a:pt x="1149706" y="629183"/>
                </a:cubicBezTo>
                <a:cubicBezTo>
                  <a:pt x="1149706" y="747192"/>
                  <a:pt x="1121956" y="852640"/>
                  <a:pt x="1066457" y="945527"/>
                </a:cubicBezTo>
                <a:cubicBezTo>
                  <a:pt x="1010958" y="1038415"/>
                  <a:pt x="934136" y="1111148"/>
                  <a:pt x="835990" y="1163726"/>
                </a:cubicBezTo>
                <a:cubicBezTo>
                  <a:pt x="737845" y="1216304"/>
                  <a:pt x="626262" y="1242593"/>
                  <a:pt x="501243" y="1242593"/>
                </a:cubicBezTo>
                <a:lnTo>
                  <a:pt x="0" y="1242593"/>
                </a:lnTo>
                <a:close/>
                <a:moveTo>
                  <a:pt x="7243115" y="0"/>
                </a:moveTo>
                <a:cubicBezTo>
                  <a:pt x="7330744" y="0"/>
                  <a:pt x="7417205" y="15773"/>
                  <a:pt x="7502500" y="47320"/>
                </a:cubicBezTo>
                <a:cubicBezTo>
                  <a:pt x="7587792" y="78867"/>
                  <a:pt x="7661401" y="122098"/>
                  <a:pt x="7723327" y="177012"/>
                </a:cubicBezTo>
                <a:lnTo>
                  <a:pt x="7590130" y="350520"/>
                </a:lnTo>
                <a:cubicBezTo>
                  <a:pt x="7543394" y="306121"/>
                  <a:pt x="7489355" y="271653"/>
                  <a:pt x="7428014" y="247116"/>
                </a:cubicBezTo>
                <a:cubicBezTo>
                  <a:pt x="7366673" y="222580"/>
                  <a:pt x="7305039" y="210312"/>
                  <a:pt x="7243115" y="210312"/>
                </a:cubicBezTo>
                <a:cubicBezTo>
                  <a:pt x="7166000" y="210312"/>
                  <a:pt x="7095020" y="228714"/>
                  <a:pt x="7030174" y="265519"/>
                </a:cubicBezTo>
                <a:cubicBezTo>
                  <a:pt x="6965328" y="302323"/>
                  <a:pt x="6914210" y="352857"/>
                  <a:pt x="6876821" y="417119"/>
                </a:cubicBezTo>
                <a:cubicBezTo>
                  <a:pt x="6839432" y="481381"/>
                  <a:pt x="6820738" y="551485"/>
                  <a:pt x="6820738" y="627431"/>
                </a:cubicBezTo>
                <a:cubicBezTo>
                  <a:pt x="6820738" y="704545"/>
                  <a:pt x="6839724" y="775233"/>
                  <a:pt x="6877698" y="839495"/>
                </a:cubicBezTo>
                <a:cubicBezTo>
                  <a:pt x="6915670" y="903757"/>
                  <a:pt x="6966788" y="954583"/>
                  <a:pt x="7031050" y="991971"/>
                </a:cubicBezTo>
                <a:cubicBezTo>
                  <a:pt x="7095312" y="1029360"/>
                  <a:pt x="7166584" y="1048055"/>
                  <a:pt x="7244867" y="1048055"/>
                </a:cubicBezTo>
                <a:cubicBezTo>
                  <a:pt x="7286930" y="1048055"/>
                  <a:pt x="7331036" y="1041336"/>
                  <a:pt x="7377189" y="1027900"/>
                </a:cubicBezTo>
                <a:cubicBezTo>
                  <a:pt x="7423340" y="1014463"/>
                  <a:pt x="7467448" y="995477"/>
                  <a:pt x="7509510" y="970940"/>
                </a:cubicBezTo>
                <a:lnTo>
                  <a:pt x="7509510" y="632688"/>
                </a:lnTo>
                <a:lnTo>
                  <a:pt x="7714564" y="632688"/>
                </a:lnTo>
                <a:lnTo>
                  <a:pt x="7714564" y="1098880"/>
                </a:lnTo>
                <a:cubicBezTo>
                  <a:pt x="7650302" y="1146784"/>
                  <a:pt x="7574356" y="1185634"/>
                  <a:pt x="7486726" y="1215428"/>
                </a:cubicBezTo>
                <a:cubicBezTo>
                  <a:pt x="7399096" y="1245222"/>
                  <a:pt x="7313219" y="1260119"/>
                  <a:pt x="7229094" y="1260119"/>
                </a:cubicBezTo>
                <a:cubicBezTo>
                  <a:pt x="7108749" y="1260119"/>
                  <a:pt x="6999211" y="1232078"/>
                  <a:pt x="6900481" y="1175994"/>
                </a:cubicBezTo>
                <a:cubicBezTo>
                  <a:pt x="6801751" y="1119911"/>
                  <a:pt x="6723760" y="1043673"/>
                  <a:pt x="6666509" y="947280"/>
                </a:cubicBezTo>
                <a:cubicBezTo>
                  <a:pt x="6609258" y="850887"/>
                  <a:pt x="6580632" y="744271"/>
                  <a:pt x="6580632" y="627431"/>
                </a:cubicBezTo>
                <a:cubicBezTo>
                  <a:pt x="6580632" y="510591"/>
                  <a:pt x="6609841" y="404558"/>
                  <a:pt x="6668262" y="309334"/>
                </a:cubicBezTo>
                <a:cubicBezTo>
                  <a:pt x="6726682" y="214109"/>
                  <a:pt x="6806425" y="138747"/>
                  <a:pt x="6907492" y="83248"/>
                </a:cubicBezTo>
                <a:cubicBezTo>
                  <a:pt x="7008558" y="27749"/>
                  <a:pt x="7120433" y="0"/>
                  <a:pt x="7243115" y="0"/>
                </a:cubicBezTo>
                <a:close/>
                <a:moveTo>
                  <a:pt x="4434002" y="0"/>
                </a:moveTo>
                <a:cubicBezTo>
                  <a:pt x="4555515" y="0"/>
                  <a:pt x="4666222" y="27457"/>
                  <a:pt x="4766119" y="82372"/>
                </a:cubicBezTo>
                <a:cubicBezTo>
                  <a:pt x="4866017" y="137287"/>
                  <a:pt x="4944592" y="212649"/>
                  <a:pt x="5001844" y="308457"/>
                </a:cubicBezTo>
                <a:cubicBezTo>
                  <a:pt x="5059096" y="404266"/>
                  <a:pt x="5087721" y="510591"/>
                  <a:pt x="5087721" y="627431"/>
                </a:cubicBezTo>
                <a:cubicBezTo>
                  <a:pt x="5087721" y="744271"/>
                  <a:pt x="5059096" y="850887"/>
                  <a:pt x="5001844" y="947280"/>
                </a:cubicBezTo>
                <a:cubicBezTo>
                  <a:pt x="4944592" y="1043673"/>
                  <a:pt x="4866017" y="1119911"/>
                  <a:pt x="4766119" y="1175994"/>
                </a:cubicBezTo>
                <a:cubicBezTo>
                  <a:pt x="4666222" y="1232078"/>
                  <a:pt x="4555515" y="1260119"/>
                  <a:pt x="4434002" y="1260119"/>
                </a:cubicBezTo>
                <a:cubicBezTo>
                  <a:pt x="4312488" y="1260119"/>
                  <a:pt x="4201782" y="1232078"/>
                  <a:pt x="4101884" y="1175994"/>
                </a:cubicBezTo>
                <a:cubicBezTo>
                  <a:pt x="4001986" y="1119911"/>
                  <a:pt x="3923411" y="1043673"/>
                  <a:pt x="3866159" y="947280"/>
                </a:cubicBezTo>
                <a:cubicBezTo>
                  <a:pt x="3808907" y="850887"/>
                  <a:pt x="3780282" y="744271"/>
                  <a:pt x="3780282" y="627431"/>
                </a:cubicBezTo>
                <a:cubicBezTo>
                  <a:pt x="3780282" y="510591"/>
                  <a:pt x="3808907" y="404266"/>
                  <a:pt x="3866159" y="308457"/>
                </a:cubicBezTo>
                <a:cubicBezTo>
                  <a:pt x="3923411" y="212649"/>
                  <a:pt x="4001986" y="137287"/>
                  <a:pt x="4101884" y="82372"/>
                </a:cubicBezTo>
                <a:cubicBezTo>
                  <a:pt x="4201782" y="27457"/>
                  <a:pt x="4312488" y="0"/>
                  <a:pt x="4434002" y="0"/>
                </a:cubicBezTo>
                <a:close/>
                <a:moveTo>
                  <a:pt x="3209544" y="0"/>
                </a:moveTo>
                <a:cubicBezTo>
                  <a:pt x="3297174" y="0"/>
                  <a:pt x="3383052" y="17526"/>
                  <a:pt x="3467177" y="52578"/>
                </a:cubicBezTo>
                <a:cubicBezTo>
                  <a:pt x="3551302" y="87630"/>
                  <a:pt x="3623158" y="136118"/>
                  <a:pt x="3682746" y="198044"/>
                </a:cubicBezTo>
                <a:lnTo>
                  <a:pt x="3546044" y="369798"/>
                </a:lnTo>
                <a:cubicBezTo>
                  <a:pt x="3502812" y="319557"/>
                  <a:pt x="3451695" y="280416"/>
                  <a:pt x="3392691" y="252374"/>
                </a:cubicBezTo>
                <a:cubicBezTo>
                  <a:pt x="3333686" y="224333"/>
                  <a:pt x="3273806" y="210312"/>
                  <a:pt x="3213050" y="210312"/>
                </a:cubicBezTo>
                <a:cubicBezTo>
                  <a:pt x="3137103" y="210312"/>
                  <a:pt x="3067584" y="228422"/>
                  <a:pt x="3004490" y="264642"/>
                </a:cubicBezTo>
                <a:cubicBezTo>
                  <a:pt x="2941396" y="300863"/>
                  <a:pt x="2891739" y="350812"/>
                  <a:pt x="2855519" y="414490"/>
                </a:cubicBezTo>
                <a:cubicBezTo>
                  <a:pt x="2819298" y="478168"/>
                  <a:pt x="2801188" y="547979"/>
                  <a:pt x="2801188" y="623925"/>
                </a:cubicBezTo>
                <a:cubicBezTo>
                  <a:pt x="2801188" y="699871"/>
                  <a:pt x="2819298" y="769683"/>
                  <a:pt x="2855519" y="833361"/>
                </a:cubicBezTo>
                <a:cubicBezTo>
                  <a:pt x="2891739" y="897039"/>
                  <a:pt x="2941396" y="947280"/>
                  <a:pt x="3004490" y="984085"/>
                </a:cubicBezTo>
                <a:cubicBezTo>
                  <a:pt x="3067584" y="1020889"/>
                  <a:pt x="3137103" y="1039292"/>
                  <a:pt x="3213050" y="1039292"/>
                </a:cubicBezTo>
                <a:cubicBezTo>
                  <a:pt x="3271469" y="1039292"/>
                  <a:pt x="3330182" y="1026439"/>
                  <a:pt x="3389186" y="1000734"/>
                </a:cubicBezTo>
                <a:cubicBezTo>
                  <a:pt x="3448190" y="975030"/>
                  <a:pt x="3500476" y="939393"/>
                  <a:pt x="3546044" y="893826"/>
                </a:cubicBezTo>
                <a:lnTo>
                  <a:pt x="3684499" y="1048055"/>
                </a:lnTo>
                <a:cubicBezTo>
                  <a:pt x="3620237" y="1113485"/>
                  <a:pt x="3545459" y="1165187"/>
                  <a:pt x="3460166" y="1203160"/>
                </a:cubicBezTo>
                <a:cubicBezTo>
                  <a:pt x="3374873" y="1241133"/>
                  <a:pt x="3288411" y="1260119"/>
                  <a:pt x="3200781" y="1260119"/>
                </a:cubicBezTo>
                <a:cubicBezTo>
                  <a:pt x="3082772" y="1260119"/>
                  <a:pt x="2974696" y="1232078"/>
                  <a:pt x="2876550" y="1175994"/>
                </a:cubicBezTo>
                <a:cubicBezTo>
                  <a:pt x="2778405" y="1119911"/>
                  <a:pt x="2701290" y="1043673"/>
                  <a:pt x="2645207" y="947280"/>
                </a:cubicBezTo>
                <a:cubicBezTo>
                  <a:pt x="2589124" y="850887"/>
                  <a:pt x="2561082" y="744271"/>
                  <a:pt x="2561082" y="627431"/>
                </a:cubicBezTo>
                <a:cubicBezTo>
                  <a:pt x="2561082" y="510591"/>
                  <a:pt x="2589708" y="404266"/>
                  <a:pt x="2646960" y="308457"/>
                </a:cubicBezTo>
                <a:cubicBezTo>
                  <a:pt x="2704211" y="212649"/>
                  <a:pt x="2782202" y="137287"/>
                  <a:pt x="2880932" y="82372"/>
                </a:cubicBezTo>
                <a:cubicBezTo>
                  <a:pt x="2979661" y="27457"/>
                  <a:pt x="3089199" y="0"/>
                  <a:pt x="3209544" y="0"/>
                </a:cubicBezTo>
                <a:close/>
              </a:path>
            </a:pathLst>
          </a:custGeom>
          <a:gradFill>
            <a:gsLst>
              <a:gs pos="0">
                <a:srgbClr val="017AD0">
                  <a:lumMod val="60000"/>
                  <a:lumOff val="40000"/>
                </a:srgbClr>
              </a:gs>
              <a:gs pos="91000">
                <a:srgbClr val="006BB8">
                  <a:lumMod val="80000"/>
                  <a:lumOff val="20000"/>
                </a:srgb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a:gsLst>
                  <a:gs pos="0">
                    <a:srgbClr val="017AD0">
                      <a:lumMod val="60000"/>
                      <a:lumOff val="40000"/>
                    </a:srgbClr>
                  </a:gs>
                  <a:gs pos="91000">
                    <a:srgbClr val="006BB8">
                      <a:lumMod val="80000"/>
                      <a:lumOff val="20000"/>
                    </a:srgbClr>
                  </a:gs>
                </a:gsLst>
                <a:lin ang="2700000" scaled="1"/>
              </a:gradFill>
              <a:latin typeface="Arial" panose="020B0604020202020204" pitchFamily="34" charset="0"/>
            </a:endParaRPr>
          </a:p>
        </p:txBody>
      </p:sp>
      <p:pic>
        <p:nvPicPr>
          <p:cNvPr id="5" name="图片 4">
            <a:extLst>
              <a:ext uri="{FF2B5EF4-FFF2-40B4-BE49-F238E27FC236}">
                <a16:creationId xmlns:a16="http://schemas.microsoft.com/office/drawing/2014/main" id="{86A94FE8-156A-8E80-0890-561776D9B99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63993" y="750000"/>
            <a:ext cx="5258758" cy="6858000"/>
          </a:xfrm>
          <a:prstGeom prst="rect">
            <a:avLst/>
          </a:prstGeom>
          <a:effectLst>
            <a:outerShdw blurRad="127000" dist="63500" algn="l" rotWithShape="0">
              <a:srgbClr val="006BB8">
                <a:alpha val="30000"/>
              </a:srgbClr>
            </a:outerShdw>
          </a:effectLst>
        </p:spPr>
      </p:pic>
      <p:sp>
        <p:nvSpPr>
          <p:cNvPr id="33" name="椭圆 32">
            <a:extLst>
              <a:ext uri="{FF2B5EF4-FFF2-40B4-BE49-F238E27FC236}">
                <a16:creationId xmlns:a16="http://schemas.microsoft.com/office/drawing/2014/main" id="{597D534F-9115-1CEA-E7E1-7A3E14B5284D}"/>
              </a:ext>
            </a:extLst>
          </p:cNvPr>
          <p:cNvSpPr/>
          <p:nvPr/>
        </p:nvSpPr>
        <p:spPr>
          <a:xfrm>
            <a:off x="-909168" y="-909168"/>
            <a:ext cx="1818335" cy="1818335"/>
          </a:xfrm>
          <a:prstGeom prst="ellipse">
            <a:avLst/>
          </a:prstGeom>
          <a:gradFill>
            <a:gsLst>
              <a:gs pos="0">
                <a:srgbClr val="017AD0"/>
              </a:gs>
              <a:gs pos="91000">
                <a:srgbClr val="006B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0" name="文本框 39">
            <a:extLst>
              <a:ext uri="{FF2B5EF4-FFF2-40B4-BE49-F238E27FC236}">
                <a16:creationId xmlns:a16="http://schemas.microsoft.com/office/drawing/2014/main" id="{6B2F43DE-0B06-A29B-0CD9-12E6B114C8F4}"/>
              </a:ext>
            </a:extLst>
          </p:cNvPr>
          <p:cNvSpPr txBox="1"/>
          <p:nvPr/>
        </p:nvSpPr>
        <p:spPr>
          <a:xfrm>
            <a:off x="8408497" y="3976435"/>
            <a:ext cx="1261884" cy="523220"/>
          </a:xfrm>
          <a:prstGeom prst="rect">
            <a:avLst/>
          </a:prstGeom>
          <a:noFill/>
        </p:spPr>
        <p:txBody>
          <a:bodyPr wrap="none" rtlCol="0">
            <a:spAutoFit/>
          </a:bodyPr>
          <a:lstStyle/>
          <a:p>
            <a:r>
              <a:rPr lang="zh-CN" altLang="en-US" sz="2800" dirty="0">
                <a:solidFill>
                  <a:schemeClr val="bg1"/>
                </a:solidFill>
                <a:latin typeface="Arial" panose="020B0604020202020204" pitchFamily="34" charset="0"/>
              </a:rPr>
              <a:t>主持人</a:t>
            </a:r>
          </a:p>
        </p:txBody>
      </p:sp>
      <p:cxnSp>
        <p:nvCxnSpPr>
          <p:cNvPr id="42" name="直接连接符 41">
            <a:extLst>
              <a:ext uri="{FF2B5EF4-FFF2-40B4-BE49-F238E27FC236}">
                <a16:creationId xmlns:a16="http://schemas.microsoft.com/office/drawing/2014/main" id="{C758E833-0EE1-DBC1-60E0-F685E2D95984}"/>
              </a:ext>
            </a:extLst>
          </p:cNvPr>
          <p:cNvCxnSpPr/>
          <p:nvPr/>
        </p:nvCxnSpPr>
        <p:spPr>
          <a:xfrm>
            <a:off x="8477577" y="4660900"/>
            <a:ext cx="284502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731B9F13-BD1C-E9D9-5DBD-3A153843F810}"/>
              </a:ext>
            </a:extLst>
          </p:cNvPr>
          <p:cNvSpPr txBox="1"/>
          <p:nvPr/>
        </p:nvSpPr>
        <p:spPr>
          <a:xfrm>
            <a:off x="9701257" y="3617458"/>
            <a:ext cx="1569660" cy="923330"/>
          </a:xfrm>
          <a:prstGeom prst="rect">
            <a:avLst/>
          </a:prstGeom>
          <a:noFill/>
        </p:spPr>
        <p:txBody>
          <a:bodyPr wrap="none" rtlCol="0">
            <a:spAutoFit/>
          </a:bodyPr>
          <a:lstStyle/>
          <a:p>
            <a:r>
              <a:rPr lang="zh-CN" altLang="en-US" sz="5400" dirty="0">
                <a:solidFill>
                  <a:schemeClr val="bg1"/>
                </a:solidFill>
                <a:latin typeface="+mj-ea"/>
                <a:ea typeface="+mj-ea"/>
              </a:rPr>
              <a:t>大葱</a:t>
            </a:r>
          </a:p>
        </p:txBody>
      </p:sp>
      <p:sp>
        <p:nvSpPr>
          <p:cNvPr id="44" name="文本框 43">
            <a:extLst>
              <a:ext uri="{FF2B5EF4-FFF2-40B4-BE49-F238E27FC236}">
                <a16:creationId xmlns:a16="http://schemas.microsoft.com/office/drawing/2014/main" id="{042F07AB-35C2-7596-755B-82EF7AA52279}"/>
              </a:ext>
            </a:extLst>
          </p:cNvPr>
          <p:cNvSpPr txBox="1"/>
          <p:nvPr/>
        </p:nvSpPr>
        <p:spPr>
          <a:xfrm>
            <a:off x="8408497" y="4760927"/>
            <a:ext cx="2996333" cy="430887"/>
          </a:xfrm>
          <a:prstGeom prst="rect">
            <a:avLst/>
          </a:prstGeom>
          <a:noFill/>
        </p:spPr>
        <p:txBody>
          <a:bodyPr wrap="none" rtlCol="0">
            <a:spAutoFit/>
          </a:bodyPr>
          <a:lstStyle/>
          <a:p>
            <a:r>
              <a:rPr lang="en-US" altLang="zh-CN" sz="2200" cap="all" dirty="0">
                <a:solidFill>
                  <a:schemeClr val="bg1">
                    <a:lumMod val="85000"/>
                  </a:schemeClr>
                </a:solidFill>
                <a:latin typeface="Arial" panose="020B0604020202020204" pitchFamily="34" charset="0"/>
              </a:rPr>
              <a:t>Personal profile</a:t>
            </a:r>
            <a:endParaRPr lang="zh-CN" altLang="en-US" sz="2200" cap="all" dirty="0">
              <a:solidFill>
                <a:schemeClr val="bg1">
                  <a:lumMod val="85000"/>
                </a:schemeClr>
              </a:solidFill>
              <a:latin typeface="Arial" panose="020B0604020202020204" pitchFamily="34" charset="0"/>
            </a:endParaRPr>
          </a:p>
        </p:txBody>
      </p:sp>
    </p:spTree>
    <p:extLst>
      <p:ext uri="{BB962C8B-B14F-4D97-AF65-F5344CB8AC3E}">
        <p14:creationId xmlns:p14="http://schemas.microsoft.com/office/powerpoint/2010/main" val="1108820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A295A1E3-D1B4-51C6-EA3B-62EF50DE81EE}"/>
              </a:ext>
            </a:extLst>
          </p:cNvPr>
          <p:cNvGrpSpPr/>
          <p:nvPr/>
        </p:nvGrpSpPr>
        <p:grpSpPr>
          <a:xfrm>
            <a:off x="-853939" y="-603555"/>
            <a:ext cx="8532118" cy="7461555"/>
            <a:chOff x="-853939" y="553773"/>
            <a:chExt cx="7208740" cy="6304227"/>
          </a:xfrm>
        </p:grpSpPr>
        <p:pic>
          <p:nvPicPr>
            <p:cNvPr id="32" name="图片 31">
              <a:extLst>
                <a:ext uri="{FF2B5EF4-FFF2-40B4-BE49-F238E27FC236}">
                  <a16:creationId xmlns:a16="http://schemas.microsoft.com/office/drawing/2014/main" id="{25004DBB-F412-5F02-83E3-1AD916BF787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93809" y="1657657"/>
              <a:ext cx="4960992" cy="5200343"/>
            </a:xfrm>
            <a:prstGeom prst="rect">
              <a:avLst/>
            </a:prstGeom>
          </p:spPr>
        </p:pic>
        <p:pic>
          <p:nvPicPr>
            <p:cNvPr id="33" name="图片 32">
              <a:extLst>
                <a:ext uri="{FF2B5EF4-FFF2-40B4-BE49-F238E27FC236}">
                  <a16:creationId xmlns:a16="http://schemas.microsoft.com/office/drawing/2014/main" id="{33B93A6E-10F8-E21F-5DE1-FCA9A9DD08E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53939" y="553773"/>
              <a:ext cx="4118827" cy="6304227"/>
            </a:xfrm>
            <a:prstGeom prst="rect">
              <a:avLst/>
            </a:prstGeom>
            <a:effectLst>
              <a:outerShdw blurRad="190500" dist="127000" algn="l" rotWithShape="0">
                <a:schemeClr val="accent2">
                  <a:lumMod val="50000"/>
                  <a:alpha val="30000"/>
                </a:schemeClr>
              </a:outerShdw>
            </a:effectLst>
          </p:spPr>
        </p:pic>
      </p:grpSp>
      <p:sp>
        <p:nvSpPr>
          <p:cNvPr id="6" name="矩形 5">
            <a:extLst>
              <a:ext uri="{FF2B5EF4-FFF2-40B4-BE49-F238E27FC236}">
                <a16:creationId xmlns:a16="http://schemas.microsoft.com/office/drawing/2014/main" id="{736D6F42-113B-A5CB-97B7-70A72AC2400F}"/>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7" name="矩形 46">
            <a:extLst>
              <a:ext uri="{FF2B5EF4-FFF2-40B4-BE49-F238E27FC236}">
                <a16:creationId xmlns:a16="http://schemas.microsoft.com/office/drawing/2014/main" id="{9A1B9606-2B59-A22A-9379-7628F3E7D3CD}"/>
              </a:ext>
            </a:extLst>
          </p:cNvPr>
          <p:cNvSpPr/>
          <p:nvPr/>
        </p:nvSpPr>
        <p:spPr>
          <a:xfrm>
            <a:off x="1014242" y="2380574"/>
            <a:ext cx="4789274" cy="4853831"/>
          </a:xfrm>
          <a:prstGeom prst="rect">
            <a:avLst/>
          </a:prstGeom>
          <a:gradFill>
            <a:gsLst>
              <a:gs pos="0">
                <a:srgbClr val="017AD0">
                  <a:lumMod val="70000"/>
                  <a:lumOff val="30000"/>
                  <a:alpha val="0"/>
                </a:srgbClr>
              </a:gs>
              <a:gs pos="90000">
                <a:srgbClr val="006BB8">
                  <a:alpha val="4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 name="矩形 1">
            <a:extLst>
              <a:ext uri="{FF2B5EF4-FFF2-40B4-BE49-F238E27FC236}">
                <a16:creationId xmlns:a16="http://schemas.microsoft.com/office/drawing/2014/main" id="{A1A2035F-35FD-6DEB-50D7-0111C7315448}"/>
              </a:ext>
            </a:extLst>
          </p:cNvPr>
          <p:cNvSpPr/>
          <p:nvPr/>
        </p:nvSpPr>
        <p:spPr>
          <a:xfrm>
            <a:off x="6817759" y="-38910"/>
            <a:ext cx="4359999" cy="4853999"/>
          </a:xfrm>
          <a:custGeom>
            <a:avLst/>
            <a:gdLst>
              <a:gd name="connsiteX0" fmla="*/ 0 w 4215319"/>
              <a:gd name="connsiteY0" fmla="*/ 0 h 6858000"/>
              <a:gd name="connsiteX1" fmla="*/ 4215319 w 4215319"/>
              <a:gd name="connsiteY1" fmla="*/ 0 h 6858000"/>
              <a:gd name="connsiteX2" fmla="*/ 4215319 w 4215319"/>
              <a:gd name="connsiteY2" fmla="*/ 6858000 h 6858000"/>
              <a:gd name="connsiteX3" fmla="*/ 0 w 4215319"/>
              <a:gd name="connsiteY3" fmla="*/ 6858000 h 6858000"/>
              <a:gd name="connsiteX4" fmla="*/ 0 w 4215319"/>
              <a:gd name="connsiteY4" fmla="*/ 0 h 6858000"/>
              <a:gd name="connsiteX0" fmla="*/ 1031132 w 4215319"/>
              <a:gd name="connsiteY0" fmla="*/ 0 h 6896910"/>
              <a:gd name="connsiteX1" fmla="*/ 4215319 w 4215319"/>
              <a:gd name="connsiteY1" fmla="*/ 38910 h 6896910"/>
              <a:gd name="connsiteX2" fmla="*/ 4215319 w 4215319"/>
              <a:gd name="connsiteY2" fmla="*/ 6896910 h 6896910"/>
              <a:gd name="connsiteX3" fmla="*/ 0 w 4215319"/>
              <a:gd name="connsiteY3" fmla="*/ 6896910 h 6896910"/>
              <a:gd name="connsiteX4" fmla="*/ 1031132 w 4215319"/>
              <a:gd name="connsiteY4" fmla="*/ 0 h 6896910"/>
              <a:gd name="connsiteX0" fmla="*/ 913530 w 4097717"/>
              <a:gd name="connsiteY0" fmla="*/ 0 h 6910613"/>
              <a:gd name="connsiteX1" fmla="*/ 4097717 w 4097717"/>
              <a:gd name="connsiteY1" fmla="*/ 38910 h 6910613"/>
              <a:gd name="connsiteX2" fmla="*/ 4097717 w 4097717"/>
              <a:gd name="connsiteY2" fmla="*/ 6896910 h 6910613"/>
              <a:gd name="connsiteX3" fmla="*/ 0 w 4097717"/>
              <a:gd name="connsiteY3" fmla="*/ 6910613 h 6910613"/>
              <a:gd name="connsiteX4" fmla="*/ 913530 w 4097717"/>
              <a:gd name="connsiteY4" fmla="*/ 0 h 6910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7717" h="6910613">
                <a:moveTo>
                  <a:pt x="913530" y="0"/>
                </a:moveTo>
                <a:lnTo>
                  <a:pt x="4097717" y="38910"/>
                </a:lnTo>
                <a:lnTo>
                  <a:pt x="4097717" y="6896910"/>
                </a:lnTo>
                <a:lnTo>
                  <a:pt x="0" y="6910613"/>
                </a:lnTo>
                <a:lnTo>
                  <a:pt x="913530" y="0"/>
                </a:lnTo>
                <a:close/>
              </a:path>
            </a:pathLst>
          </a:custGeom>
          <a:solidFill>
            <a:srgbClr val="006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 name="矩形 1">
            <a:extLst>
              <a:ext uri="{FF2B5EF4-FFF2-40B4-BE49-F238E27FC236}">
                <a16:creationId xmlns:a16="http://schemas.microsoft.com/office/drawing/2014/main" id="{AA672D9C-BA85-3921-6B41-A843B1A5DF15}"/>
              </a:ext>
            </a:extLst>
          </p:cNvPr>
          <p:cNvSpPr/>
          <p:nvPr/>
        </p:nvSpPr>
        <p:spPr>
          <a:xfrm>
            <a:off x="7062281" y="-38910"/>
            <a:ext cx="5129720" cy="6896910"/>
          </a:xfrm>
          <a:custGeom>
            <a:avLst/>
            <a:gdLst>
              <a:gd name="connsiteX0" fmla="*/ 0 w 4215319"/>
              <a:gd name="connsiteY0" fmla="*/ 0 h 6858000"/>
              <a:gd name="connsiteX1" fmla="*/ 4215319 w 4215319"/>
              <a:gd name="connsiteY1" fmla="*/ 0 h 6858000"/>
              <a:gd name="connsiteX2" fmla="*/ 4215319 w 4215319"/>
              <a:gd name="connsiteY2" fmla="*/ 6858000 h 6858000"/>
              <a:gd name="connsiteX3" fmla="*/ 0 w 4215319"/>
              <a:gd name="connsiteY3" fmla="*/ 6858000 h 6858000"/>
              <a:gd name="connsiteX4" fmla="*/ 0 w 4215319"/>
              <a:gd name="connsiteY4" fmla="*/ 0 h 6858000"/>
              <a:gd name="connsiteX0" fmla="*/ 1031132 w 4215319"/>
              <a:gd name="connsiteY0" fmla="*/ 0 h 6896910"/>
              <a:gd name="connsiteX1" fmla="*/ 4215319 w 4215319"/>
              <a:gd name="connsiteY1" fmla="*/ 38910 h 6896910"/>
              <a:gd name="connsiteX2" fmla="*/ 4215319 w 4215319"/>
              <a:gd name="connsiteY2" fmla="*/ 6896910 h 6896910"/>
              <a:gd name="connsiteX3" fmla="*/ 0 w 4215319"/>
              <a:gd name="connsiteY3" fmla="*/ 6896910 h 6896910"/>
              <a:gd name="connsiteX4" fmla="*/ 1031132 w 4215319"/>
              <a:gd name="connsiteY4" fmla="*/ 0 h 6896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5319" h="6896910">
                <a:moveTo>
                  <a:pt x="1031132" y="0"/>
                </a:moveTo>
                <a:lnTo>
                  <a:pt x="4215319" y="38910"/>
                </a:lnTo>
                <a:lnTo>
                  <a:pt x="4215319" y="6896910"/>
                </a:lnTo>
                <a:lnTo>
                  <a:pt x="0" y="6896910"/>
                </a:lnTo>
                <a:lnTo>
                  <a:pt x="103113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pic>
        <p:nvPicPr>
          <p:cNvPr id="7" name="图片 6">
            <a:extLst>
              <a:ext uri="{FF2B5EF4-FFF2-40B4-BE49-F238E27FC236}">
                <a16:creationId xmlns:a16="http://schemas.microsoft.com/office/drawing/2014/main" id="{64A53293-1AEE-6D09-532C-EAA147706EF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77468" y="1657657"/>
            <a:ext cx="4960992" cy="5200343"/>
          </a:xfrm>
          <a:prstGeom prst="rect">
            <a:avLst/>
          </a:prstGeom>
        </p:spPr>
      </p:pic>
      <p:cxnSp>
        <p:nvCxnSpPr>
          <p:cNvPr id="8" name="直接连接符 7">
            <a:extLst>
              <a:ext uri="{FF2B5EF4-FFF2-40B4-BE49-F238E27FC236}">
                <a16:creationId xmlns:a16="http://schemas.microsoft.com/office/drawing/2014/main" id="{C343F5F1-F48B-6B5E-9C93-BE18BF890D11}"/>
              </a:ext>
            </a:extLst>
          </p:cNvPr>
          <p:cNvCxnSpPr/>
          <p:nvPr/>
        </p:nvCxnSpPr>
        <p:spPr>
          <a:xfrm>
            <a:off x="11266786" y="-38910"/>
            <a:ext cx="0" cy="4124527"/>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DC2EC5E8-ED0E-9C6E-457F-390F6965B64E}"/>
              </a:ext>
            </a:extLst>
          </p:cNvPr>
          <p:cNvSpPr txBox="1"/>
          <p:nvPr/>
        </p:nvSpPr>
        <p:spPr>
          <a:xfrm>
            <a:off x="11355815" y="422244"/>
            <a:ext cx="369332" cy="3357276"/>
          </a:xfrm>
          <a:prstGeom prst="rect">
            <a:avLst/>
          </a:prstGeom>
          <a:noFill/>
        </p:spPr>
        <p:txBody>
          <a:bodyPr vert="eaVert" wrap="square" rtlCol="0">
            <a:spAutoFit/>
          </a:bodyPr>
          <a:lstStyle/>
          <a:p>
            <a:pPr algn="dist"/>
            <a:r>
              <a:rPr lang="zh-CN" altLang="en-US" sz="1200" spc="600" dirty="0">
                <a:solidFill>
                  <a:schemeClr val="bg1">
                    <a:lumMod val="95000"/>
                  </a:schemeClr>
                </a:solidFill>
                <a:latin typeface="Arial" panose="020B0604020202020204" pitchFamily="34" charset="0"/>
              </a:rPr>
              <a:t>期待与您的合作</a:t>
            </a:r>
          </a:p>
        </p:txBody>
      </p:sp>
      <p:grpSp>
        <p:nvGrpSpPr>
          <p:cNvPr id="48" name="组合 47">
            <a:extLst>
              <a:ext uri="{FF2B5EF4-FFF2-40B4-BE49-F238E27FC236}">
                <a16:creationId xmlns:a16="http://schemas.microsoft.com/office/drawing/2014/main" id="{6023F886-8326-9A43-6A06-EC14386AD595}"/>
              </a:ext>
            </a:extLst>
          </p:cNvPr>
          <p:cNvGrpSpPr/>
          <p:nvPr/>
        </p:nvGrpSpPr>
        <p:grpSpPr>
          <a:xfrm>
            <a:off x="925213" y="1533014"/>
            <a:ext cx="7172661" cy="1668594"/>
            <a:chOff x="925213" y="965200"/>
            <a:chExt cx="7172661" cy="1668594"/>
          </a:xfrm>
        </p:grpSpPr>
        <p:cxnSp>
          <p:nvCxnSpPr>
            <p:cNvPr id="24" name="直接连接符 23">
              <a:extLst>
                <a:ext uri="{FF2B5EF4-FFF2-40B4-BE49-F238E27FC236}">
                  <a16:creationId xmlns:a16="http://schemas.microsoft.com/office/drawing/2014/main" id="{CBCA93EB-0E7D-C025-C10A-A6DE7A63C6CC}"/>
                </a:ext>
              </a:extLst>
            </p:cNvPr>
            <p:cNvCxnSpPr/>
            <p:nvPr/>
          </p:nvCxnSpPr>
          <p:spPr>
            <a:xfrm>
              <a:off x="5165762" y="2281406"/>
              <a:ext cx="2932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E973453C-7CA7-1805-9537-C6ACDF1B2DC3}"/>
                </a:ext>
              </a:extLst>
            </p:cNvPr>
            <p:cNvCxnSpPr/>
            <p:nvPr/>
          </p:nvCxnSpPr>
          <p:spPr>
            <a:xfrm>
              <a:off x="4746074" y="1341606"/>
              <a:ext cx="293211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E4605340-6032-F2DF-7D3A-54C10C432C70}"/>
                </a:ext>
              </a:extLst>
            </p:cNvPr>
            <p:cNvGrpSpPr/>
            <p:nvPr/>
          </p:nvGrpSpPr>
          <p:grpSpPr>
            <a:xfrm>
              <a:off x="944263" y="965200"/>
              <a:ext cx="4349050" cy="1668594"/>
              <a:chOff x="944263" y="1329483"/>
              <a:chExt cx="3419570" cy="1311982"/>
            </a:xfrm>
          </p:grpSpPr>
          <p:sp>
            <p:nvSpPr>
              <p:cNvPr id="18" name="PA-文本框 17">
                <a:extLst>
                  <a:ext uri="{FF2B5EF4-FFF2-40B4-BE49-F238E27FC236}">
                    <a16:creationId xmlns:a16="http://schemas.microsoft.com/office/drawing/2014/main" id="{D13FCE54-23E9-50DE-54ED-B61B4CCB3917}"/>
                  </a:ext>
                </a:extLst>
              </p:cNvPr>
              <p:cNvSpPr txBox="1"/>
              <p:nvPr>
                <p:custDataLst>
                  <p:tags r:id="rId2"/>
                </p:custDataLst>
              </p:nvPr>
            </p:nvSpPr>
            <p:spPr>
              <a:xfrm>
                <a:off x="1974201" y="2053811"/>
                <a:ext cx="2389632" cy="587654"/>
              </a:xfrm>
              <a:custGeom>
                <a:avLst/>
                <a:gdLst/>
                <a:ahLst/>
                <a:cxnLst/>
                <a:rect l="l" t="t" r="r" b="b"/>
                <a:pathLst>
                  <a:path w="2389632" h="587654">
                    <a:moveTo>
                      <a:pt x="1312469" y="377342"/>
                    </a:moveTo>
                    <a:lnTo>
                      <a:pt x="1312469" y="468173"/>
                    </a:lnTo>
                    <a:lnTo>
                      <a:pt x="1378916" y="468173"/>
                    </a:lnTo>
                    <a:lnTo>
                      <a:pt x="1378916" y="377342"/>
                    </a:lnTo>
                    <a:close/>
                    <a:moveTo>
                      <a:pt x="68885" y="353568"/>
                    </a:moveTo>
                    <a:lnTo>
                      <a:pt x="127407" y="370637"/>
                    </a:lnTo>
                    <a:cubicBezTo>
                      <a:pt x="124155" y="382016"/>
                      <a:pt x="119685" y="394919"/>
                      <a:pt x="113995" y="409346"/>
                    </a:cubicBezTo>
                    <a:cubicBezTo>
                      <a:pt x="108306" y="423774"/>
                      <a:pt x="101600" y="439725"/>
                      <a:pt x="93879" y="457200"/>
                    </a:cubicBezTo>
                    <a:cubicBezTo>
                      <a:pt x="86157" y="474675"/>
                      <a:pt x="79045" y="490017"/>
                      <a:pt x="72543" y="503225"/>
                    </a:cubicBezTo>
                    <a:cubicBezTo>
                      <a:pt x="66040" y="516433"/>
                      <a:pt x="59944" y="527710"/>
                      <a:pt x="54255" y="537058"/>
                    </a:cubicBezTo>
                    <a:lnTo>
                      <a:pt x="0" y="507797"/>
                    </a:lnTo>
                    <a:cubicBezTo>
                      <a:pt x="5283" y="499669"/>
                      <a:pt x="11176" y="489407"/>
                      <a:pt x="17679" y="477012"/>
                    </a:cubicBezTo>
                    <a:cubicBezTo>
                      <a:pt x="24181" y="464617"/>
                      <a:pt x="30887" y="450291"/>
                      <a:pt x="37795" y="434035"/>
                    </a:cubicBezTo>
                    <a:cubicBezTo>
                      <a:pt x="44704" y="417779"/>
                      <a:pt x="50800" y="402844"/>
                      <a:pt x="56083" y="389230"/>
                    </a:cubicBezTo>
                    <a:cubicBezTo>
                      <a:pt x="61367" y="375615"/>
                      <a:pt x="65634" y="363728"/>
                      <a:pt x="68885" y="353568"/>
                    </a:cubicBezTo>
                    <a:close/>
                    <a:moveTo>
                      <a:pt x="1948282" y="340157"/>
                    </a:moveTo>
                    <a:lnTo>
                      <a:pt x="1948282" y="385267"/>
                    </a:lnTo>
                    <a:lnTo>
                      <a:pt x="2053743" y="385267"/>
                    </a:lnTo>
                    <a:lnTo>
                      <a:pt x="2053743" y="340157"/>
                    </a:lnTo>
                    <a:close/>
                    <a:moveTo>
                      <a:pt x="628498" y="290779"/>
                    </a:moveTo>
                    <a:lnTo>
                      <a:pt x="1158240" y="290779"/>
                    </a:lnTo>
                    <a:lnTo>
                      <a:pt x="1158240" y="350520"/>
                    </a:lnTo>
                    <a:lnTo>
                      <a:pt x="936956" y="350520"/>
                    </a:lnTo>
                    <a:lnTo>
                      <a:pt x="936956" y="395021"/>
                    </a:lnTo>
                    <a:lnTo>
                      <a:pt x="1115568" y="395021"/>
                    </a:lnTo>
                    <a:lnTo>
                      <a:pt x="1115568" y="453542"/>
                    </a:lnTo>
                    <a:lnTo>
                      <a:pt x="936956" y="453542"/>
                    </a:lnTo>
                    <a:lnTo>
                      <a:pt x="936956" y="509016"/>
                    </a:lnTo>
                    <a:cubicBezTo>
                      <a:pt x="940207" y="509016"/>
                      <a:pt x="943255" y="509118"/>
                      <a:pt x="946100" y="509321"/>
                    </a:cubicBezTo>
                    <a:cubicBezTo>
                      <a:pt x="948944" y="509524"/>
                      <a:pt x="951992" y="509626"/>
                      <a:pt x="955244" y="509626"/>
                    </a:cubicBezTo>
                    <a:cubicBezTo>
                      <a:pt x="995477" y="510438"/>
                      <a:pt x="1033984" y="510337"/>
                      <a:pt x="1070763" y="509321"/>
                    </a:cubicBezTo>
                    <a:cubicBezTo>
                      <a:pt x="1107542" y="508305"/>
                      <a:pt x="1141781" y="506578"/>
                      <a:pt x="1173480" y="504139"/>
                    </a:cubicBezTo>
                    <a:lnTo>
                      <a:pt x="1161288" y="567538"/>
                    </a:lnTo>
                    <a:cubicBezTo>
                      <a:pt x="1132434" y="569570"/>
                      <a:pt x="1100024" y="570687"/>
                      <a:pt x="1064057" y="570890"/>
                    </a:cubicBezTo>
                    <a:cubicBezTo>
                      <a:pt x="1028091" y="571094"/>
                      <a:pt x="991616" y="570789"/>
                      <a:pt x="954634" y="569976"/>
                    </a:cubicBezTo>
                    <a:cubicBezTo>
                      <a:pt x="931875" y="569570"/>
                      <a:pt x="910336" y="568046"/>
                      <a:pt x="890016" y="565404"/>
                    </a:cubicBezTo>
                    <a:cubicBezTo>
                      <a:pt x="869696" y="562762"/>
                      <a:pt x="850596" y="558495"/>
                      <a:pt x="832714" y="552602"/>
                    </a:cubicBezTo>
                    <a:cubicBezTo>
                      <a:pt x="814832" y="546710"/>
                      <a:pt x="798272" y="538988"/>
                      <a:pt x="783032" y="529438"/>
                    </a:cubicBezTo>
                    <a:cubicBezTo>
                      <a:pt x="767792" y="519887"/>
                      <a:pt x="754076" y="508000"/>
                      <a:pt x="741884" y="493776"/>
                    </a:cubicBezTo>
                    <a:cubicBezTo>
                      <a:pt x="722376" y="527914"/>
                      <a:pt x="696570" y="559206"/>
                      <a:pt x="664464" y="587654"/>
                    </a:cubicBezTo>
                    <a:lnTo>
                      <a:pt x="613258" y="542544"/>
                    </a:lnTo>
                    <a:cubicBezTo>
                      <a:pt x="629514" y="528320"/>
                      <a:pt x="643535" y="514401"/>
                      <a:pt x="655320" y="500786"/>
                    </a:cubicBezTo>
                    <a:cubicBezTo>
                      <a:pt x="667106" y="487172"/>
                      <a:pt x="677063" y="473050"/>
                      <a:pt x="685191" y="458419"/>
                    </a:cubicBezTo>
                    <a:cubicBezTo>
                      <a:pt x="693319" y="443789"/>
                      <a:pt x="699923" y="428346"/>
                      <a:pt x="705003" y="412090"/>
                    </a:cubicBezTo>
                    <a:cubicBezTo>
                      <a:pt x="710083" y="395834"/>
                      <a:pt x="714248" y="378155"/>
                      <a:pt x="717500" y="359054"/>
                    </a:cubicBezTo>
                    <a:lnTo>
                      <a:pt x="785775" y="367589"/>
                    </a:lnTo>
                    <a:cubicBezTo>
                      <a:pt x="783743" y="378562"/>
                      <a:pt x="781406" y="389128"/>
                      <a:pt x="778764" y="399288"/>
                    </a:cubicBezTo>
                    <a:cubicBezTo>
                      <a:pt x="776123" y="409448"/>
                      <a:pt x="773176" y="419405"/>
                      <a:pt x="769925" y="429158"/>
                    </a:cubicBezTo>
                    <a:cubicBezTo>
                      <a:pt x="782117" y="447040"/>
                      <a:pt x="796341" y="461467"/>
                      <a:pt x="812597" y="472440"/>
                    </a:cubicBezTo>
                    <a:cubicBezTo>
                      <a:pt x="828853" y="483413"/>
                      <a:pt x="846735" y="491744"/>
                      <a:pt x="866242" y="497434"/>
                    </a:cubicBezTo>
                    <a:lnTo>
                      <a:pt x="866242" y="350520"/>
                    </a:lnTo>
                    <a:lnTo>
                      <a:pt x="628498" y="350520"/>
                    </a:lnTo>
                    <a:close/>
                    <a:moveTo>
                      <a:pt x="1948282" y="236525"/>
                    </a:moveTo>
                    <a:lnTo>
                      <a:pt x="1948282" y="278587"/>
                    </a:lnTo>
                    <a:lnTo>
                      <a:pt x="2053743" y="278587"/>
                    </a:lnTo>
                    <a:lnTo>
                      <a:pt x="2053743" y="236525"/>
                    </a:lnTo>
                    <a:close/>
                    <a:moveTo>
                      <a:pt x="1312469" y="235306"/>
                    </a:moveTo>
                    <a:lnTo>
                      <a:pt x="1312469" y="316992"/>
                    </a:lnTo>
                    <a:lnTo>
                      <a:pt x="1378916" y="316992"/>
                    </a:lnTo>
                    <a:lnTo>
                      <a:pt x="1378916" y="235306"/>
                    </a:lnTo>
                    <a:close/>
                    <a:moveTo>
                      <a:pt x="111557" y="220066"/>
                    </a:moveTo>
                    <a:lnTo>
                      <a:pt x="111557" y="281635"/>
                    </a:lnTo>
                    <a:lnTo>
                      <a:pt x="222504" y="281635"/>
                    </a:lnTo>
                    <a:lnTo>
                      <a:pt x="222504" y="220066"/>
                    </a:lnTo>
                    <a:close/>
                    <a:moveTo>
                      <a:pt x="413309" y="218846"/>
                    </a:moveTo>
                    <a:lnTo>
                      <a:pt x="475488" y="218846"/>
                    </a:lnTo>
                    <a:lnTo>
                      <a:pt x="475488" y="484022"/>
                    </a:lnTo>
                    <a:cubicBezTo>
                      <a:pt x="475488" y="493370"/>
                      <a:pt x="476403" y="499262"/>
                      <a:pt x="478232" y="501701"/>
                    </a:cubicBezTo>
                    <a:cubicBezTo>
                      <a:pt x="480060" y="504139"/>
                      <a:pt x="485242" y="505358"/>
                      <a:pt x="493776" y="505358"/>
                    </a:cubicBezTo>
                    <a:cubicBezTo>
                      <a:pt x="501904" y="505358"/>
                      <a:pt x="507086" y="504342"/>
                      <a:pt x="509321" y="502310"/>
                    </a:cubicBezTo>
                    <a:cubicBezTo>
                      <a:pt x="511556" y="500278"/>
                      <a:pt x="513080" y="494386"/>
                      <a:pt x="513893" y="484632"/>
                    </a:cubicBezTo>
                    <a:cubicBezTo>
                      <a:pt x="515112" y="470814"/>
                      <a:pt x="516128" y="457098"/>
                      <a:pt x="516941" y="443484"/>
                    </a:cubicBezTo>
                    <a:cubicBezTo>
                      <a:pt x="517754" y="429870"/>
                      <a:pt x="518160" y="416560"/>
                      <a:pt x="518160" y="403555"/>
                    </a:cubicBezTo>
                    <a:lnTo>
                      <a:pt x="572415" y="419405"/>
                    </a:lnTo>
                    <a:cubicBezTo>
                      <a:pt x="572008" y="427939"/>
                      <a:pt x="571399" y="439522"/>
                      <a:pt x="570586" y="454152"/>
                    </a:cubicBezTo>
                    <a:cubicBezTo>
                      <a:pt x="569773" y="468782"/>
                      <a:pt x="568554" y="482600"/>
                      <a:pt x="566928" y="495605"/>
                    </a:cubicBezTo>
                    <a:cubicBezTo>
                      <a:pt x="565303" y="509829"/>
                      <a:pt x="563169" y="521513"/>
                      <a:pt x="560528" y="530657"/>
                    </a:cubicBezTo>
                    <a:cubicBezTo>
                      <a:pt x="557886" y="539801"/>
                      <a:pt x="554127" y="546913"/>
                      <a:pt x="549250" y="551993"/>
                    </a:cubicBezTo>
                    <a:cubicBezTo>
                      <a:pt x="544373" y="557073"/>
                      <a:pt x="538277" y="560730"/>
                      <a:pt x="530962" y="562966"/>
                    </a:cubicBezTo>
                    <a:cubicBezTo>
                      <a:pt x="523647" y="565201"/>
                      <a:pt x="514503" y="566318"/>
                      <a:pt x="503530" y="566318"/>
                    </a:cubicBezTo>
                    <a:cubicBezTo>
                      <a:pt x="497840" y="566318"/>
                      <a:pt x="492252" y="566420"/>
                      <a:pt x="486766" y="566623"/>
                    </a:cubicBezTo>
                    <a:cubicBezTo>
                      <a:pt x="481280" y="566826"/>
                      <a:pt x="476301" y="566725"/>
                      <a:pt x="471831" y="566318"/>
                    </a:cubicBezTo>
                    <a:cubicBezTo>
                      <a:pt x="458826" y="565912"/>
                      <a:pt x="448564" y="564185"/>
                      <a:pt x="441046" y="561137"/>
                    </a:cubicBezTo>
                    <a:cubicBezTo>
                      <a:pt x="433528" y="558089"/>
                      <a:pt x="427635" y="553720"/>
                      <a:pt x="423368" y="548030"/>
                    </a:cubicBezTo>
                    <a:cubicBezTo>
                      <a:pt x="419100" y="542341"/>
                      <a:pt x="416357" y="535127"/>
                      <a:pt x="415138" y="526390"/>
                    </a:cubicBezTo>
                    <a:cubicBezTo>
                      <a:pt x="413919" y="517652"/>
                      <a:pt x="413309" y="507187"/>
                      <a:pt x="413309" y="494995"/>
                    </a:cubicBezTo>
                    <a:close/>
                    <a:moveTo>
                      <a:pt x="1538631" y="201168"/>
                    </a:moveTo>
                    <a:lnTo>
                      <a:pt x="1538631" y="252984"/>
                    </a:lnTo>
                    <a:lnTo>
                      <a:pt x="1684325" y="252984"/>
                    </a:lnTo>
                    <a:lnTo>
                      <a:pt x="1684325" y="201168"/>
                    </a:lnTo>
                    <a:close/>
                    <a:moveTo>
                      <a:pt x="2164690" y="193243"/>
                    </a:moveTo>
                    <a:lnTo>
                      <a:pt x="2226869" y="193243"/>
                    </a:lnTo>
                    <a:lnTo>
                      <a:pt x="2226869" y="459638"/>
                    </a:lnTo>
                    <a:lnTo>
                      <a:pt x="2164690" y="459638"/>
                    </a:lnTo>
                    <a:close/>
                    <a:moveTo>
                      <a:pt x="1883055" y="174346"/>
                    </a:moveTo>
                    <a:lnTo>
                      <a:pt x="2119579" y="174346"/>
                    </a:lnTo>
                    <a:lnTo>
                      <a:pt x="2119579" y="502920"/>
                    </a:lnTo>
                    <a:cubicBezTo>
                      <a:pt x="2119579" y="516331"/>
                      <a:pt x="2118665" y="527406"/>
                      <a:pt x="2116836" y="536143"/>
                    </a:cubicBezTo>
                    <a:cubicBezTo>
                      <a:pt x="2115008" y="544881"/>
                      <a:pt x="2111655" y="551891"/>
                      <a:pt x="2106778" y="557174"/>
                    </a:cubicBezTo>
                    <a:cubicBezTo>
                      <a:pt x="2101901" y="562458"/>
                      <a:pt x="2095297" y="566522"/>
                      <a:pt x="2086966" y="569366"/>
                    </a:cubicBezTo>
                    <a:cubicBezTo>
                      <a:pt x="2078635" y="572211"/>
                      <a:pt x="2068170" y="574243"/>
                      <a:pt x="2055572" y="575462"/>
                    </a:cubicBezTo>
                    <a:cubicBezTo>
                      <a:pt x="2046224" y="576275"/>
                      <a:pt x="2036776" y="576986"/>
                      <a:pt x="2027225" y="577596"/>
                    </a:cubicBezTo>
                    <a:cubicBezTo>
                      <a:pt x="2017675" y="578206"/>
                      <a:pt x="2009445" y="578510"/>
                      <a:pt x="2002536" y="578510"/>
                    </a:cubicBezTo>
                    <a:lnTo>
                      <a:pt x="1989125" y="509626"/>
                    </a:lnTo>
                    <a:cubicBezTo>
                      <a:pt x="2001724" y="511251"/>
                      <a:pt x="2014932" y="511861"/>
                      <a:pt x="2028749" y="511454"/>
                    </a:cubicBezTo>
                    <a:cubicBezTo>
                      <a:pt x="2039722" y="511048"/>
                      <a:pt x="2046631" y="509118"/>
                      <a:pt x="2049475" y="505663"/>
                    </a:cubicBezTo>
                    <a:cubicBezTo>
                      <a:pt x="2052320" y="502209"/>
                      <a:pt x="2053743" y="495198"/>
                      <a:pt x="2053743" y="484632"/>
                    </a:cubicBezTo>
                    <a:lnTo>
                      <a:pt x="2053743" y="446837"/>
                    </a:lnTo>
                    <a:lnTo>
                      <a:pt x="1948282" y="446837"/>
                    </a:lnTo>
                    <a:lnTo>
                      <a:pt x="1948282" y="576682"/>
                    </a:lnTo>
                    <a:lnTo>
                      <a:pt x="1883055" y="576682"/>
                    </a:lnTo>
                    <a:close/>
                    <a:moveTo>
                      <a:pt x="2280514" y="168859"/>
                    </a:moveTo>
                    <a:lnTo>
                      <a:pt x="2347570" y="168859"/>
                    </a:lnTo>
                    <a:lnTo>
                      <a:pt x="2347570" y="494995"/>
                    </a:lnTo>
                    <a:cubicBezTo>
                      <a:pt x="2347570" y="509219"/>
                      <a:pt x="2346147" y="520903"/>
                      <a:pt x="2343303" y="530047"/>
                    </a:cubicBezTo>
                    <a:cubicBezTo>
                      <a:pt x="2340458" y="539191"/>
                      <a:pt x="2336191" y="546710"/>
                      <a:pt x="2330501" y="552602"/>
                    </a:cubicBezTo>
                    <a:cubicBezTo>
                      <a:pt x="2324812" y="558495"/>
                      <a:pt x="2317496" y="562864"/>
                      <a:pt x="2308556" y="565709"/>
                    </a:cubicBezTo>
                    <a:cubicBezTo>
                      <a:pt x="2299615" y="568554"/>
                      <a:pt x="2288845" y="570586"/>
                      <a:pt x="2276247" y="571805"/>
                    </a:cubicBezTo>
                    <a:cubicBezTo>
                      <a:pt x="2262836" y="573024"/>
                      <a:pt x="2249628" y="573735"/>
                      <a:pt x="2236623" y="573938"/>
                    </a:cubicBezTo>
                    <a:cubicBezTo>
                      <a:pt x="2223618" y="574142"/>
                      <a:pt x="2212645" y="574243"/>
                      <a:pt x="2203704" y="574243"/>
                    </a:cubicBezTo>
                    <a:lnTo>
                      <a:pt x="2190293" y="506578"/>
                    </a:lnTo>
                    <a:cubicBezTo>
                      <a:pt x="2199640" y="507390"/>
                      <a:pt x="2209496" y="508102"/>
                      <a:pt x="2219859" y="508711"/>
                    </a:cubicBezTo>
                    <a:cubicBezTo>
                      <a:pt x="2230222" y="509321"/>
                      <a:pt x="2240077" y="509626"/>
                      <a:pt x="2249424" y="509626"/>
                    </a:cubicBezTo>
                    <a:cubicBezTo>
                      <a:pt x="2263242" y="509626"/>
                      <a:pt x="2271878" y="508000"/>
                      <a:pt x="2275332" y="504749"/>
                    </a:cubicBezTo>
                    <a:cubicBezTo>
                      <a:pt x="2278787" y="501498"/>
                      <a:pt x="2280514" y="493979"/>
                      <a:pt x="2280514" y="482194"/>
                    </a:cubicBezTo>
                    <a:close/>
                    <a:moveTo>
                      <a:pt x="765048" y="168859"/>
                    </a:moveTo>
                    <a:lnTo>
                      <a:pt x="765048" y="201778"/>
                    </a:lnTo>
                    <a:lnTo>
                      <a:pt x="1023519" y="201778"/>
                    </a:lnTo>
                    <a:lnTo>
                      <a:pt x="1023519" y="168859"/>
                    </a:lnTo>
                    <a:close/>
                    <a:moveTo>
                      <a:pt x="51207" y="165202"/>
                    </a:moveTo>
                    <a:lnTo>
                      <a:pt x="284684" y="165202"/>
                    </a:lnTo>
                    <a:lnTo>
                      <a:pt x="284684" y="337718"/>
                    </a:lnTo>
                    <a:lnTo>
                      <a:pt x="204216" y="337718"/>
                    </a:lnTo>
                    <a:lnTo>
                      <a:pt x="204216" y="482803"/>
                    </a:lnTo>
                    <a:cubicBezTo>
                      <a:pt x="204216" y="498653"/>
                      <a:pt x="203404" y="511658"/>
                      <a:pt x="201778" y="521818"/>
                    </a:cubicBezTo>
                    <a:cubicBezTo>
                      <a:pt x="200152" y="531978"/>
                      <a:pt x="197206" y="540106"/>
                      <a:pt x="192939" y="546202"/>
                    </a:cubicBezTo>
                    <a:cubicBezTo>
                      <a:pt x="188671" y="552298"/>
                      <a:pt x="182779" y="556870"/>
                      <a:pt x="175260" y="559918"/>
                    </a:cubicBezTo>
                    <a:cubicBezTo>
                      <a:pt x="167742" y="562966"/>
                      <a:pt x="157887" y="565099"/>
                      <a:pt x="145695" y="566318"/>
                    </a:cubicBezTo>
                    <a:cubicBezTo>
                      <a:pt x="134722" y="567538"/>
                      <a:pt x="125273" y="568249"/>
                      <a:pt x="117348" y="568452"/>
                    </a:cubicBezTo>
                    <a:cubicBezTo>
                      <a:pt x="109423" y="568655"/>
                      <a:pt x="100991" y="568757"/>
                      <a:pt x="92050" y="568757"/>
                    </a:cubicBezTo>
                    <a:lnTo>
                      <a:pt x="79858" y="504139"/>
                    </a:lnTo>
                    <a:cubicBezTo>
                      <a:pt x="87579" y="504546"/>
                      <a:pt x="94488" y="504850"/>
                      <a:pt x="100584" y="505054"/>
                    </a:cubicBezTo>
                    <a:cubicBezTo>
                      <a:pt x="106680" y="505257"/>
                      <a:pt x="112573" y="505358"/>
                      <a:pt x="118263" y="505358"/>
                    </a:cubicBezTo>
                    <a:cubicBezTo>
                      <a:pt x="128016" y="505358"/>
                      <a:pt x="134315" y="503936"/>
                      <a:pt x="137160" y="501091"/>
                    </a:cubicBezTo>
                    <a:cubicBezTo>
                      <a:pt x="140005" y="498246"/>
                      <a:pt x="141427" y="490728"/>
                      <a:pt x="141427" y="478536"/>
                    </a:cubicBezTo>
                    <a:lnTo>
                      <a:pt x="141427" y="337718"/>
                    </a:lnTo>
                    <a:lnTo>
                      <a:pt x="51207" y="337718"/>
                    </a:lnTo>
                    <a:close/>
                    <a:moveTo>
                      <a:pt x="1312469" y="91440"/>
                    </a:moveTo>
                    <a:lnTo>
                      <a:pt x="1312469" y="177394"/>
                    </a:lnTo>
                    <a:lnTo>
                      <a:pt x="1378916" y="177394"/>
                    </a:lnTo>
                    <a:lnTo>
                      <a:pt x="1378916" y="91440"/>
                    </a:lnTo>
                    <a:close/>
                    <a:moveTo>
                      <a:pt x="1538631" y="89611"/>
                    </a:moveTo>
                    <a:lnTo>
                      <a:pt x="1538631" y="142646"/>
                    </a:lnTo>
                    <a:lnTo>
                      <a:pt x="1684325" y="142646"/>
                    </a:lnTo>
                    <a:lnTo>
                      <a:pt x="1684325" y="89611"/>
                    </a:lnTo>
                    <a:close/>
                    <a:moveTo>
                      <a:pt x="765048" y="81686"/>
                    </a:moveTo>
                    <a:lnTo>
                      <a:pt x="765048" y="114605"/>
                    </a:lnTo>
                    <a:lnTo>
                      <a:pt x="1023519" y="114605"/>
                    </a:lnTo>
                    <a:lnTo>
                      <a:pt x="1023519" y="81686"/>
                    </a:lnTo>
                    <a:close/>
                    <a:moveTo>
                      <a:pt x="1255167" y="31699"/>
                    </a:moveTo>
                    <a:lnTo>
                      <a:pt x="1437437" y="31699"/>
                    </a:lnTo>
                    <a:lnTo>
                      <a:pt x="1437437" y="529742"/>
                    </a:lnTo>
                    <a:lnTo>
                      <a:pt x="1255167" y="529742"/>
                    </a:lnTo>
                    <a:close/>
                    <a:moveTo>
                      <a:pt x="1472184" y="31090"/>
                    </a:moveTo>
                    <a:lnTo>
                      <a:pt x="1750162" y="31090"/>
                    </a:lnTo>
                    <a:lnTo>
                      <a:pt x="1750162" y="312725"/>
                    </a:lnTo>
                    <a:lnTo>
                      <a:pt x="1622146" y="312725"/>
                    </a:lnTo>
                    <a:cubicBezTo>
                      <a:pt x="1626616" y="325730"/>
                      <a:pt x="1631290" y="338125"/>
                      <a:pt x="1636167" y="349910"/>
                    </a:cubicBezTo>
                    <a:cubicBezTo>
                      <a:pt x="1641044" y="361696"/>
                      <a:pt x="1646327" y="372872"/>
                      <a:pt x="1652016" y="383438"/>
                    </a:cubicBezTo>
                    <a:cubicBezTo>
                      <a:pt x="1656487" y="380187"/>
                      <a:pt x="1661262" y="376530"/>
                      <a:pt x="1666342" y="372466"/>
                    </a:cubicBezTo>
                    <a:cubicBezTo>
                      <a:pt x="1671422" y="368402"/>
                      <a:pt x="1676807" y="364134"/>
                      <a:pt x="1682496" y="359664"/>
                    </a:cubicBezTo>
                    <a:cubicBezTo>
                      <a:pt x="1693469" y="350723"/>
                      <a:pt x="1703223" y="342494"/>
                      <a:pt x="1711757" y="334975"/>
                    </a:cubicBezTo>
                    <a:cubicBezTo>
                      <a:pt x="1720292" y="327457"/>
                      <a:pt x="1727607" y="320650"/>
                      <a:pt x="1733703" y="314554"/>
                    </a:cubicBezTo>
                    <a:lnTo>
                      <a:pt x="1772108" y="361493"/>
                    </a:lnTo>
                    <a:cubicBezTo>
                      <a:pt x="1766012" y="367995"/>
                      <a:pt x="1758595" y="375006"/>
                      <a:pt x="1749857" y="382524"/>
                    </a:cubicBezTo>
                    <a:cubicBezTo>
                      <a:pt x="1741120" y="390042"/>
                      <a:pt x="1731061" y="398475"/>
                      <a:pt x="1719682" y="407822"/>
                    </a:cubicBezTo>
                    <a:cubicBezTo>
                      <a:pt x="1713586" y="412699"/>
                      <a:pt x="1707795" y="417170"/>
                      <a:pt x="1702308" y="421234"/>
                    </a:cubicBezTo>
                    <a:cubicBezTo>
                      <a:pt x="1696822" y="425298"/>
                      <a:pt x="1691437" y="429158"/>
                      <a:pt x="1686154" y="432816"/>
                    </a:cubicBezTo>
                    <a:cubicBezTo>
                      <a:pt x="1698752" y="447040"/>
                      <a:pt x="1713180" y="460045"/>
                      <a:pt x="1729436" y="471830"/>
                    </a:cubicBezTo>
                    <a:cubicBezTo>
                      <a:pt x="1745692" y="483616"/>
                      <a:pt x="1765808" y="495402"/>
                      <a:pt x="1789786" y="507187"/>
                    </a:cubicBezTo>
                    <a:lnTo>
                      <a:pt x="1752600" y="563270"/>
                    </a:lnTo>
                    <a:cubicBezTo>
                      <a:pt x="1724559" y="547014"/>
                      <a:pt x="1699870" y="530149"/>
                      <a:pt x="1678534" y="512674"/>
                    </a:cubicBezTo>
                    <a:cubicBezTo>
                      <a:pt x="1657198" y="495198"/>
                      <a:pt x="1639215" y="476504"/>
                      <a:pt x="1624584" y="456590"/>
                    </a:cubicBezTo>
                    <a:cubicBezTo>
                      <a:pt x="1598168" y="421234"/>
                      <a:pt x="1576629" y="373278"/>
                      <a:pt x="1559967" y="312725"/>
                    </a:cubicBezTo>
                    <a:lnTo>
                      <a:pt x="1538631" y="312725"/>
                    </a:lnTo>
                    <a:lnTo>
                      <a:pt x="1538631" y="492557"/>
                    </a:lnTo>
                    <a:cubicBezTo>
                      <a:pt x="1549604" y="488086"/>
                      <a:pt x="1562100" y="482295"/>
                      <a:pt x="1576121" y="475183"/>
                    </a:cubicBezTo>
                    <a:cubicBezTo>
                      <a:pt x="1590142" y="468071"/>
                      <a:pt x="1602639" y="461264"/>
                      <a:pt x="1613612" y="454762"/>
                    </a:cubicBezTo>
                    <a:lnTo>
                      <a:pt x="1633119" y="515722"/>
                    </a:lnTo>
                    <a:cubicBezTo>
                      <a:pt x="1606296" y="529133"/>
                      <a:pt x="1580795" y="541122"/>
                      <a:pt x="1556614" y="551688"/>
                    </a:cubicBezTo>
                    <a:cubicBezTo>
                      <a:pt x="1532433" y="562254"/>
                      <a:pt x="1506932" y="572414"/>
                      <a:pt x="1480109" y="582168"/>
                    </a:cubicBezTo>
                    <a:lnTo>
                      <a:pt x="1453896" y="522427"/>
                    </a:lnTo>
                    <a:cubicBezTo>
                      <a:pt x="1461618" y="518770"/>
                      <a:pt x="1466596" y="514807"/>
                      <a:pt x="1468832" y="510540"/>
                    </a:cubicBezTo>
                    <a:cubicBezTo>
                      <a:pt x="1471067" y="506273"/>
                      <a:pt x="1472184" y="499872"/>
                      <a:pt x="1472184" y="491338"/>
                    </a:cubicBezTo>
                    <a:close/>
                    <a:moveTo>
                      <a:pt x="694335" y="27432"/>
                    </a:moveTo>
                    <a:lnTo>
                      <a:pt x="1093623" y="27432"/>
                    </a:lnTo>
                    <a:lnTo>
                      <a:pt x="1093623" y="256032"/>
                    </a:lnTo>
                    <a:lnTo>
                      <a:pt x="694335" y="256032"/>
                    </a:lnTo>
                    <a:close/>
                    <a:moveTo>
                      <a:pt x="468173" y="13411"/>
                    </a:moveTo>
                    <a:cubicBezTo>
                      <a:pt x="473863" y="18288"/>
                      <a:pt x="480365" y="24282"/>
                      <a:pt x="487680" y="31394"/>
                    </a:cubicBezTo>
                    <a:cubicBezTo>
                      <a:pt x="494996" y="38506"/>
                      <a:pt x="502920" y="46533"/>
                      <a:pt x="511455" y="55474"/>
                    </a:cubicBezTo>
                    <a:cubicBezTo>
                      <a:pt x="528930" y="73762"/>
                      <a:pt x="541935" y="88595"/>
                      <a:pt x="550469" y="99974"/>
                    </a:cubicBezTo>
                    <a:lnTo>
                      <a:pt x="503530" y="138379"/>
                    </a:lnTo>
                    <a:cubicBezTo>
                      <a:pt x="494996" y="126187"/>
                      <a:pt x="482804" y="111557"/>
                      <a:pt x="466954" y="94488"/>
                    </a:cubicBezTo>
                    <a:cubicBezTo>
                      <a:pt x="450292" y="76200"/>
                      <a:pt x="436880" y="62179"/>
                      <a:pt x="426720" y="52426"/>
                    </a:cubicBezTo>
                    <a:close/>
                    <a:moveTo>
                      <a:pt x="190195" y="9144"/>
                    </a:moveTo>
                    <a:cubicBezTo>
                      <a:pt x="191821" y="13614"/>
                      <a:pt x="193447" y="18898"/>
                      <a:pt x="195072" y="24994"/>
                    </a:cubicBezTo>
                    <a:cubicBezTo>
                      <a:pt x="196698" y="31090"/>
                      <a:pt x="198527" y="38202"/>
                      <a:pt x="200559" y="46330"/>
                    </a:cubicBezTo>
                    <a:lnTo>
                      <a:pt x="204826" y="67666"/>
                    </a:lnTo>
                    <a:lnTo>
                      <a:pt x="306020" y="67666"/>
                    </a:lnTo>
                    <a:lnTo>
                      <a:pt x="306020" y="127406"/>
                    </a:lnTo>
                    <a:lnTo>
                      <a:pt x="28042" y="127406"/>
                    </a:lnTo>
                    <a:lnTo>
                      <a:pt x="28042" y="67666"/>
                    </a:lnTo>
                    <a:lnTo>
                      <a:pt x="139599" y="67666"/>
                    </a:lnTo>
                    <a:lnTo>
                      <a:pt x="136551" y="52426"/>
                    </a:lnTo>
                    <a:cubicBezTo>
                      <a:pt x="133300" y="36576"/>
                      <a:pt x="130251" y="23774"/>
                      <a:pt x="127407" y="14021"/>
                    </a:cubicBezTo>
                    <a:close/>
                    <a:moveTo>
                      <a:pt x="348082" y="7315"/>
                    </a:moveTo>
                    <a:lnTo>
                      <a:pt x="410261" y="7315"/>
                    </a:lnTo>
                    <a:cubicBezTo>
                      <a:pt x="408636" y="45110"/>
                      <a:pt x="408026" y="90424"/>
                      <a:pt x="408432" y="143256"/>
                    </a:cubicBezTo>
                    <a:lnTo>
                      <a:pt x="562661" y="143256"/>
                    </a:lnTo>
                    <a:lnTo>
                      <a:pt x="562661" y="204826"/>
                    </a:lnTo>
                    <a:lnTo>
                      <a:pt x="407213" y="204826"/>
                    </a:lnTo>
                    <a:cubicBezTo>
                      <a:pt x="405587" y="246278"/>
                      <a:pt x="402540" y="283058"/>
                      <a:pt x="398069" y="315163"/>
                    </a:cubicBezTo>
                    <a:cubicBezTo>
                      <a:pt x="393599" y="347269"/>
                      <a:pt x="387909" y="375107"/>
                      <a:pt x="381000" y="398678"/>
                    </a:cubicBezTo>
                    <a:cubicBezTo>
                      <a:pt x="363119" y="456387"/>
                      <a:pt x="330404" y="516534"/>
                      <a:pt x="282855" y="579120"/>
                    </a:cubicBezTo>
                    <a:lnTo>
                      <a:pt x="227381" y="537058"/>
                    </a:lnTo>
                    <a:cubicBezTo>
                      <a:pt x="254610" y="503733"/>
                      <a:pt x="276556" y="471424"/>
                      <a:pt x="293218" y="440131"/>
                    </a:cubicBezTo>
                    <a:lnTo>
                      <a:pt x="254813" y="463296"/>
                    </a:lnTo>
                    <a:cubicBezTo>
                      <a:pt x="252375" y="457606"/>
                      <a:pt x="249530" y="451409"/>
                      <a:pt x="246279" y="444703"/>
                    </a:cubicBezTo>
                    <a:cubicBezTo>
                      <a:pt x="243028" y="437998"/>
                      <a:pt x="238760" y="429971"/>
                      <a:pt x="233477" y="420624"/>
                    </a:cubicBezTo>
                    <a:cubicBezTo>
                      <a:pt x="228600" y="411277"/>
                      <a:pt x="224028" y="403250"/>
                      <a:pt x="219761" y="396545"/>
                    </a:cubicBezTo>
                    <a:cubicBezTo>
                      <a:pt x="215494" y="389839"/>
                      <a:pt x="211735" y="384048"/>
                      <a:pt x="208484" y="379171"/>
                    </a:cubicBezTo>
                    <a:lnTo>
                      <a:pt x="255423" y="351130"/>
                    </a:lnTo>
                    <a:cubicBezTo>
                      <a:pt x="259893" y="356819"/>
                      <a:pt x="264262" y="363017"/>
                      <a:pt x="268529" y="369722"/>
                    </a:cubicBezTo>
                    <a:cubicBezTo>
                      <a:pt x="272796" y="376428"/>
                      <a:pt x="277572" y="384048"/>
                      <a:pt x="282855" y="392582"/>
                    </a:cubicBezTo>
                    <a:cubicBezTo>
                      <a:pt x="286919" y="399085"/>
                      <a:pt x="290373" y="404774"/>
                      <a:pt x="293218" y="409651"/>
                    </a:cubicBezTo>
                    <a:cubicBezTo>
                      <a:pt x="296063" y="414528"/>
                      <a:pt x="298704" y="419405"/>
                      <a:pt x="301143" y="424282"/>
                    </a:cubicBezTo>
                    <a:cubicBezTo>
                      <a:pt x="305613" y="415747"/>
                      <a:pt x="309372" y="407314"/>
                      <a:pt x="312420" y="398983"/>
                    </a:cubicBezTo>
                    <a:cubicBezTo>
                      <a:pt x="315468" y="390652"/>
                      <a:pt x="318212" y="382422"/>
                      <a:pt x="320650" y="374294"/>
                    </a:cubicBezTo>
                    <a:cubicBezTo>
                      <a:pt x="332842" y="334061"/>
                      <a:pt x="340767" y="277571"/>
                      <a:pt x="344424" y="204826"/>
                    </a:cubicBezTo>
                    <a:lnTo>
                      <a:pt x="297485" y="204826"/>
                    </a:lnTo>
                    <a:lnTo>
                      <a:pt x="297485" y="143256"/>
                    </a:lnTo>
                    <a:lnTo>
                      <a:pt x="346863" y="143256"/>
                    </a:lnTo>
                    <a:cubicBezTo>
                      <a:pt x="347269" y="118872"/>
                      <a:pt x="347574" y="94793"/>
                      <a:pt x="347777" y="71018"/>
                    </a:cubicBezTo>
                    <a:cubicBezTo>
                      <a:pt x="347980" y="47244"/>
                      <a:pt x="348082" y="26010"/>
                      <a:pt x="348082" y="7315"/>
                    </a:cubicBezTo>
                    <a:close/>
                    <a:moveTo>
                      <a:pt x="2214068" y="0"/>
                    </a:moveTo>
                    <a:lnTo>
                      <a:pt x="2281124" y="29870"/>
                    </a:lnTo>
                    <a:cubicBezTo>
                      <a:pt x="2277060" y="36373"/>
                      <a:pt x="2272589" y="43485"/>
                      <a:pt x="2267712" y="51206"/>
                    </a:cubicBezTo>
                    <a:cubicBezTo>
                      <a:pt x="2262836" y="58928"/>
                      <a:pt x="2256943" y="67462"/>
                      <a:pt x="2250034" y="76810"/>
                    </a:cubicBezTo>
                    <a:lnTo>
                      <a:pt x="2389632" y="76810"/>
                    </a:lnTo>
                    <a:lnTo>
                      <a:pt x="2389632" y="138379"/>
                    </a:lnTo>
                    <a:lnTo>
                      <a:pt x="1847088" y="138379"/>
                    </a:lnTo>
                    <a:lnTo>
                      <a:pt x="1847088" y="76810"/>
                    </a:lnTo>
                    <a:lnTo>
                      <a:pt x="1980591" y="76810"/>
                    </a:lnTo>
                    <a:cubicBezTo>
                      <a:pt x="1979778" y="74778"/>
                      <a:pt x="1978965" y="72644"/>
                      <a:pt x="1978152" y="70409"/>
                    </a:cubicBezTo>
                    <a:cubicBezTo>
                      <a:pt x="1977340" y="68174"/>
                      <a:pt x="1976527" y="65837"/>
                      <a:pt x="1975714" y="63398"/>
                    </a:cubicBezTo>
                    <a:cubicBezTo>
                      <a:pt x="1972463" y="54458"/>
                      <a:pt x="1969313" y="46533"/>
                      <a:pt x="1966265" y="39624"/>
                    </a:cubicBezTo>
                    <a:cubicBezTo>
                      <a:pt x="1963217" y="32715"/>
                      <a:pt x="1960474" y="26619"/>
                      <a:pt x="1958036" y="21336"/>
                    </a:cubicBezTo>
                    <a:lnTo>
                      <a:pt x="2022044" y="609"/>
                    </a:lnTo>
                    <a:cubicBezTo>
                      <a:pt x="2025295" y="5893"/>
                      <a:pt x="2028546" y="12192"/>
                      <a:pt x="2031797" y="19507"/>
                    </a:cubicBezTo>
                    <a:cubicBezTo>
                      <a:pt x="2035048" y="26822"/>
                      <a:pt x="2038706" y="35154"/>
                      <a:pt x="2042770" y="44501"/>
                    </a:cubicBezTo>
                    <a:cubicBezTo>
                      <a:pt x="2045208" y="50597"/>
                      <a:pt x="2047443" y="56388"/>
                      <a:pt x="2049475" y="61874"/>
                    </a:cubicBezTo>
                    <a:cubicBezTo>
                      <a:pt x="2051508" y="67361"/>
                      <a:pt x="2053336" y="72339"/>
                      <a:pt x="2054962" y="76810"/>
                    </a:cubicBezTo>
                    <a:lnTo>
                      <a:pt x="2167128" y="76810"/>
                    </a:lnTo>
                    <a:cubicBezTo>
                      <a:pt x="2169567" y="73558"/>
                      <a:pt x="2172005" y="70002"/>
                      <a:pt x="2174444" y="66142"/>
                    </a:cubicBezTo>
                    <a:cubicBezTo>
                      <a:pt x="2176882" y="62281"/>
                      <a:pt x="2179320" y="58318"/>
                      <a:pt x="2181759" y="54254"/>
                    </a:cubicBezTo>
                    <a:cubicBezTo>
                      <a:pt x="2188261" y="43688"/>
                      <a:pt x="2194154" y="33934"/>
                      <a:pt x="2199437" y="24994"/>
                    </a:cubicBezTo>
                    <a:cubicBezTo>
                      <a:pt x="2204720" y="16053"/>
                      <a:pt x="2209597" y="7721"/>
                      <a:pt x="2214068" y="0"/>
                    </a:cubicBezTo>
                    <a:close/>
                  </a:path>
                </a:pathLst>
              </a:custGeom>
              <a:gradFill>
                <a:gsLst>
                  <a:gs pos="0">
                    <a:srgbClr val="017AD0">
                      <a:lumMod val="70000"/>
                      <a:lumOff val="30000"/>
                    </a:srgbClr>
                  </a:gs>
                  <a:gs pos="90000">
                    <a:srgbClr val="006BB8"/>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800" dirty="0">
                  <a:gradFill>
                    <a:gsLst>
                      <a:gs pos="0">
                        <a:srgbClr val="017AD0">
                          <a:lumMod val="70000"/>
                          <a:lumOff val="30000"/>
                        </a:srgbClr>
                      </a:gs>
                      <a:gs pos="90000">
                        <a:srgbClr val="006BB8"/>
                      </a:gs>
                    </a:gsLst>
                    <a:lin ang="5400000" scaled="1"/>
                  </a:gradFill>
                  <a:latin typeface="+mj-ea"/>
                  <a:ea typeface="+mj-ea"/>
                </a:endParaRPr>
              </a:p>
            </p:txBody>
          </p:sp>
          <p:sp>
            <p:nvSpPr>
              <p:cNvPr id="20" name="PA-文本框 19">
                <a:extLst>
                  <a:ext uri="{FF2B5EF4-FFF2-40B4-BE49-F238E27FC236}">
                    <a16:creationId xmlns:a16="http://schemas.microsoft.com/office/drawing/2014/main" id="{C7609D71-C07E-7409-810B-7A51DB4EBF5F}"/>
                  </a:ext>
                </a:extLst>
              </p:cNvPr>
              <p:cNvSpPr txBox="1"/>
              <p:nvPr>
                <p:custDataLst>
                  <p:tags r:id="rId3"/>
                </p:custDataLst>
              </p:nvPr>
            </p:nvSpPr>
            <p:spPr>
              <a:xfrm>
                <a:off x="944263" y="1329483"/>
                <a:ext cx="2996794" cy="591922"/>
              </a:xfrm>
              <a:custGeom>
                <a:avLst/>
                <a:gdLst/>
                <a:ahLst/>
                <a:cxnLst/>
                <a:rect l="l" t="t" r="r" b="b"/>
                <a:pathLst>
                  <a:path w="2996794" h="591922">
                    <a:moveTo>
                      <a:pt x="1334414" y="367589"/>
                    </a:moveTo>
                    <a:lnTo>
                      <a:pt x="1334414" y="402336"/>
                    </a:lnTo>
                    <a:lnTo>
                      <a:pt x="1448410" y="402336"/>
                    </a:lnTo>
                    <a:lnTo>
                      <a:pt x="1448410" y="367589"/>
                    </a:lnTo>
                    <a:close/>
                    <a:moveTo>
                      <a:pt x="2547518" y="357226"/>
                    </a:moveTo>
                    <a:lnTo>
                      <a:pt x="2547518" y="488290"/>
                    </a:lnTo>
                    <a:lnTo>
                      <a:pt x="2646883" y="488290"/>
                    </a:lnTo>
                    <a:lnTo>
                      <a:pt x="2646883" y="357226"/>
                    </a:lnTo>
                    <a:close/>
                    <a:moveTo>
                      <a:pt x="2049475" y="335280"/>
                    </a:moveTo>
                    <a:lnTo>
                      <a:pt x="2049475" y="466344"/>
                    </a:lnTo>
                    <a:lnTo>
                      <a:pt x="2109826" y="466344"/>
                    </a:lnTo>
                    <a:lnTo>
                      <a:pt x="2109826" y="335280"/>
                    </a:lnTo>
                    <a:close/>
                    <a:moveTo>
                      <a:pt x="1546555" y="296266"/>
                    </a:moveTo>
                    <a:lnTo>
                      <a:pt x="1612392" y="296266"/>
                    </a:lnTo>
                    <a:lnTo>
                      <a:pt x="1612392" y="377952"/>
                    </a:lnTo>
                    <a:lnTo>
                      <a:pt x="1658112" y="355397"/>
                    </a:lnTo>
                    <a:cubicBezTo>
                      <a:pt x="1676806" y="345643"/>
                      <a:pt x="1693571" y="336499"/>
                      <a:pt x="1708404" y="327965"/>
                    </a:cubicBezTo>
                    <a:cubicBezTo>
                      <a:pt x="1723238" y="319431"/>
                      <a:pt x="1735938" y="311506"/>
                      <a:pt x="1746504" y="304191"/>
                    </a:cubicBezTo>
                    <a:lnTo>
                      <a:pt x="1778813" y="360883"/>
                    </a:lnTo>
                    <a:cubicBezTo>
                      <a:pt x="1767434" y="368605"/>
                      <a:pt x="1753921" y="376835"/>
                      <a:pt x="1738274" y="385572"/>
                    </a:cubicBezTo>
                    <a:cubicBezTo>
                      <a:pt x="1722628" y="394310"/>
                      <a:pt x="1704848" y="403352"/>
                      <a:pt x="1684934" y="412699"/>
                    </a:cubicBezTo>
                    <a:cubicBezTo>
                      <a:pt x="1658112" y="425704"/>
                      <a:pt x="1633931" y="436067"/>
                      <a:pt x="1612392" y="443789"/>
                    </a:cubicBezTo>
                    <a:lnTo>
                      <a:pt x="1612392" y="480365"/>
                    </a:lnTo>
                    <a:cubicBezTo>
                      <a:pt x="1612392" y="486461"/>
                      <a:pt x="1612900" y="491541"/>
                      <a:pt x="1613916" y="495605"/>
                    </a:cubicBezTo>
                    <a:cubicBezTo>
                      <a:pt x="1614932" y="499669"/>
                      <a:pt x="1617472" y="502717"/>
                      <a:pt x="1621536" y="504749"/>
                    </a:cubicBezTo>
                    <a:cubicBezTo>
                      <a:pt x="1625600" y="506781"/>
                      <a:pt x="1631696" y="508203"/>
                      <a:pt x="1639824" y="509016"/>
                    </a:cubicBezTo>
                    <a:cubicBezTo>
                      <a:pt x="1647952" y="509829"/>
                      <a:pt x="1659331" y="510235"/>
                      <a:pt x="1673962" y="510235"/>
                    </a:cubicBezTo>
                    <a:cubicBezTo>
                      <a:pt x="1684934" y="510235"/>
                      <a:pt x="1693774" y="509931"/>
                      <a:pt x="1700479" y="509321"/>
                    </a:cubicBezTo>
                    <a:cubicBezTo>
                      <a:pt x="1707185" y="508711"/>
                      <a:pt x="1712366" y="507289"/>
                      <a:pt x="1716024" y="505054"/>
                    </a:cubicBezTo>
                    <a:cubicBezTo>
                      <a:pt x="1719682" y="502819"/>
                      <a:pt x="1722222" y="499568"/>
                      <a:pt x="1723644" y="495300"/>
                    </a:cubicBezTo>
                    <a:cubicBezTo>
                      <a:pt x="1725066" y="491033"/>
                      <a:pt x="1726184" y="485242"/>
                      <a:pt x="1726997" y="477927"/>
                    </a:cubicBezTo>
                    <a:cubicBezTo>
                      <a:pt x="1728216" y="468579"/>
                      <a:pt x="1729232" y="459639"/>
                      <a:pt x="1730045" y="451104"/>
                    </a:cubicBezTo>
                    <a:cubicBezTo>
                      <a:pt x="1730858" y="442570"/>
                      <a:pt x="1731467" y="433629"/>
                      <a:pt x="1731874" y="424282"/>
                    </a:cubicBezTo>
                    <a:lnTo>
                      <a:pt x="1795272" y="445008"/>
                    </a:lnTo>
                    <a:cubicBezTo>
                      <a:pt x="1794459" y="453543"/>
                      <a:pt x="1793646" y="462585"/>
                      <a:pt x="1792834" y="472135"/>
                    </a:cubicBezTo>
                    <a:cubicBezTo>
                      <a:pt x="1792021" y="481686"/>
                      <a:pt x="1790802" y="491541"/>
                      <a:pt x="1789176" y="501701"/>
                    </a:cubicBezTo>
                    <a:cubicBezTo>
                      <a:pt x="1786738" y="515925"/>
                      <a:pt x="1783791" y="527406"/>
                      <a:pt x="1780337" y="536144"/>
                    </a:cubicBezTo>
                    <a:cubicBezTo>
                      <a:pt x="1776882" y="544881"/>
                      <a:pt x="1771091" y="551790"/>
                      <a:pt x="1762963" y="556870"/>
                    </a:cubicBezTo>
                    <a:cubicBezTo>
                      <a:pt x="1754835" y="561950"/>
                      <a:pt x="1743761" y="565404"/>
                      <a:pt x="1729740" y="567233"/>
                    </a:cubicBezTo>
                    <a:cubicBezTo>
                      <a:pt x="1715719" y="569062"/>
                      <a:pt x="1697126" y="569976"/>
                      <a:pt x="1673962" y="569976"/>
                    </a:cubicBezTo>
                    <a:cubicBezTo>
                      <a:pt x="1645920" y="569976"/>
                      <a:pt x="1623568" y="569062"/>
                      <a:pt x="1606906" y="567233"/>
                    </a:cubicBezTo>
                    <a:cubicBezTo>
                      <a:pt x="1590243" y="565404"/>
                      <a:pt x="1577442" y="561848"/>
                      <a:pt x="1568501" y="556565"/>
                    </a:cubicBezTo>
                    <a:cubicBezTo>
                      <a:pt x="1559560" y="551282"/>
                      <a:pt x="1553667" y="544068"/>
                      <a:pt x="1550822" y="534924"/>
                    </a:cubicBezTo>
                    <a:cubicBezTo>
                      <a:pt x="1547978" y="525780"/>
                      <a:pt x="1546555" y="514096"/>
                      <a:pt x="1546555" y="499872"/>
                    </a:cubicBezTo>
                    <a:close/>
                    <a:moveTo>
                      <a:pt x="1334414" y="278587"/>
                    </a:moveTo>
                    <a:lnTo>
                      <a:pt x="1334414" y="310896"/>
                    </a:lnTo>
                    <a:lnTo>
                      <a:pt x="1448410" y="310896"/>
                    </a:lnTo>
                    <a:lnTo>
                      <a:pt x="1448410" y="278587"/>
                    </a:lnTo>
                    <a:close/>
                    <a:moveTo>
                      <a:pt x="486461" y="276149"/>
                    </a:moveTo>
                    <a:cubicBezTo>
                      <a:pt x="501904" y="301752"/>
                      <a:pt x="520192" y="338735"/>
                      <a:pt x="541325" y="387096"/>
                    </a:cubicBezTo>
                    <a:cubicBezTo>
                      <a:pt x="551891" y="411074"/>
                      <a:pt x="560934" y="433019"/>
                      <a:pt x="568452" y="452933"/>
                    </a:cubicBezTo>
                    <a:cubicBezTo>
                      <a:pt x="575970" y="472847"/>
                      <a:pt x="581965" y="490119"/>
                      <a:pt x="586435" y="504749"/>
                    </a:cubicBezTo>
                    <a:lnTo>
                      <a:pt x="526085" y="530352"/>
                    </a:lnTo>
                    <a:cubicBezTo>
                      <a:pt x="517550" y="501092"/>
                      <a:pt x="502920" y="462890"/>
                      <a:pt x="482194" y="415747"/>
                    </a:cubicBezTo>
                    <a:cubicBezTo>
                      <a:pt x="472034" y="391363"/>
                      <a:pt x="462483" y="369926"/>
                      <a:pt x="453542" y="351435"/>
                    </a:cubicBezTo>
                    <a:cubicBezTo>
                      <a:pt x="444602" y="332943"/>
                      <a:pt x="436270" y="317195"/>
                      <a:pt x="428549" y="304191"/>
                    </a:cubicBezTo>
                    <a:close/>
                    <a:moveTo>
                      <a:pt x="2168347" y="273101"/>
                    </a:moveTo>
                    <a:lnTo>
                      <a:pt x="2168347" y="499872"/>
                    </a:lnTo>
                    <a:cubicBezTo>
                      <a:pt x="2197608" y="470611"/>
                      <a:pt x="2222195" y="440741"/>
                      <a:pt x="2242109" y="410261"/>
                    </a:cubicBezTo>
                    <a:cubicBezTo>
                      <a:pt x="2233981" y="391160"/>
                      <a:pt x="2226666" y="370739"/>
                      <a:pt x="2220163" y="348996"/>
                    </a:cubicBezTo>
                    <a:cubicBezTo>
                      <a:pt x="2213661" y="327254"/>
                      <a:pt x="2207971" y="303987"/>
                      <a:pt x="2203094" y="279197"/>
                    </a:cubicBezTo>
                    <a:lnTo>
                      <a:pt x="2195779" y="291999"/>
                    </a:lnTo>
                    <a:close/>
                    <a:moveTo>
                      <a:pt x="735787" y="240183"/>
                    </a:moveTo>
                    <a:lnTo>
                      <a:pt x="735787" y="261519"/>
                    </a:lnTo>
                    <a:lnTo>
                      <a:pt x="734568" y="329794"/>
                    </a:lnTo>
                    <a:lnTo>
                      <a:pt x="801624" y="329794"/>
                    </a:lnTo>
                    <a:lnTo>
                      <a:pt x="801624" y="240183"/>
                    </a:lnTo>
                    <a:close/>
                    <a:moveTo>
                      <a:pt x="2792577" y="224943"/>
                    </a:moveTo>
                    <a:cubicBezTo>
                      <a:pt x="2799486" y="232258"/>
                      <a:pt x="2807309" y="241199"/>
                      <a:pt x="2816047" y="251765"/>
                    </a:cubicBezTo>
                    <a:cubicBezTo>
                      <a:pt x="2824785" y="262331"/>
                      <a:pt x="2834233" y="274727"/>
                      <a:pt x="2844394" y="288951"/>
                    </a:cubicBezTo>
                    <a:cubicBezTo>
                      <a:pt x="2854554" y="302768"/>
                      <a:pt x="2863393" y="315367"/>
                      <a:pt x="2870911" y="326746"/>
                    </a:cubicBezTo>
                    <a:cubicBezTo>
                      <a:pt x="2878430" y="338125"/>
                      <a:pt x="2884830" y="348285"/>
                      <a:pt x="2890113" y="357226"/>
                    </a:cubicBezTo>
                    <a:lnTo>
                      <a:pt x="2831592" y="397459"/>
                    </a:lnTo>
                    <a:cubicBezTo>
                      <a:pt x="2827122" y="388112"/>
                      <a:pt x="2821229" y="377749"/>
                      <a:pt x="2813913" y="366370"/>
                    </a:cubicBezTo>
                    <a:cubicBezTo>
                      <a:pt x="2806598" y="354991"/>
                      <a:pt x="2798267" y="342189"/>
                      <a:pt x="2788920" y="327965"/>
                    </a:cubicBezTo>
                    <a:cubicBezTo>
                      <a:pt x="2779573" y="313741"/>
                      <a:pt x="2771038" y="301346"/>
                      <a:pt x="2763317" y="290779"/>
                    </a:cubicBezTo>
                    <a:cubicBezTo>
                      <a:pt x="2755595" y="280213"/>
                      <a:pt x="2748686" y="271272"/>
                      <a:pt x="2742590" y="263957"/>
                    </a:cubicBezTo>
                    <a:close/>
                    <a:moveTo>
                      <a:pt x="1271016" y="220676"/>
                    </a:moveTo>
                    <a:lnTo>
                      <a:pt x="1513027" y="220676"/>
                    </a:lnTo>
                    <a:lnTo>
                      <a:pt x="1513027" y="493167"/>
                    </a:lnTo>
                    <a:cubicBezTo>
                      <a:pt x="1513027" y="509423"/>
                      <a:pt x="1512316" y="522834"/>
                      <a:pt x="1510894" y="533400"/>
                    </a:cubicBezTo>
                    <a:cubicBezTo>
                      <a:pt x="1509471" y="543967"/>
                      <a:pt x="1506931" y="552298"/>
                      <a:pt x="1503274" y="558394"/>
                    </a:cubicBezTo>
                    <a:cubicBezTo>
                      <a:pt x="1499616" y="564490"/>
                      <a:pt x="1494739" y="568960"/>
                      <a:pt x="1488643" y="571805"/>
                    </a:cubicBezTo>
                    <a:cubicBezTo>
                      <a:pt x="1482547" y="574650"/>
                      <a:pt x="1474826" y="576479"/>
                      <a:pt x="1465478" y="577292"/>
                    </a:cubicBezTo>
                    <a:cubicBezTo>
                      <a:pt x="1453693" y="578511"/>
                      <a:pt x="1443431" y="579425"/>
                      <a:pt x="1434694" y="580035"/>
                    </a:cubicBezTo>
                    <a:cubicBezTo>
                      <a:pt x="1425956" y="580644"/>
                      <a:pt x="1416101" y="580746"/>
                      <a:pt x="1405128" y="580340"/>
                    </a:cubicBezTo>
                    <a:lnTo>
                      <a:pt x="1392936" y="514503"/>
                    </a:lnTo>
                    <a:cubicBezTo>
                      <a:pt x="1397813" y="515315"/>
                      <a:pt x="1402893" y="515823"/>
                      <a:pt x="1408176" y="516027"/>
                    </a:cubicBezTo>
                    <a:cubicBezTo>
                      <a:pt x="1413459" y="516230"/>
                      <a:pt x="1419962" y="516331"/>
                      <a:pt x="1427683" y="516331"/>
                    </a:cubicBezTo>
                    <a:cubicBezTo>
                      <a:pt x="1436624" y="516738"/>
                      <a:pt x="1442314" y="515823"/>
                      <a:pt x="1444752" y="513588"/>
                    </a:cubicBezTo>
                    <a:cubicBezTo>
                      <a:pt x="1447190" y="511353"/>
                      <a:pt x="1448410" y="504952"/>
                      <a:pt x="1448410" y="494386"/>
                    </a:cubicBezTo>
                    <a:lnTo>
                      <a:pt x="1448410" y="460248"/>
                    </a:lnTo>
                    <a:lnTo>
                      <a:pt x="1334414" y="460248"/>
                    </a:lnTo>
                    <a:lnTo>
                      <a:pt x="1334414" y="583387"/>
                    </a:lnTo>
                    <a:lnTo>
                      <a:pt x="1271016" y="583387"/>
                    </a:lnTo>
                    <a:close/>
                    <a:moveTo>
                      <a:pt x="343205" y="189586"/>
                    </a:moveTo>
                    <a:lnTo>
                      <a:pt x="409651" y="189586"/>
                    </a:lnTo>
                    <a:lnTo>
                      <a:pt x="409651" y="507187"/>
                    </a:lnTo>
                    <a:cubicBezTo>
                      <a:pt x="409245" y="519379"/>
                      <a:pt x="407822" y="529743"/>
                      <a:pt x="405384" y="538277"/>
                    </a:cubicBezTo>
                    <a:cubicBezTo>
                      <a:pt x="402946" y="546811"/>
                      <a:pt x="399085" y="553822"/>
                      <a:pt x="393801" y="559308"/>
                    </a:cubicBezTo>
                    <a:cubicBezTo>
                      <a:pt x="388518" y="564795"/>
                      <a:pt x="381711" y="569062"/>
                      <a:pt x="373380" y="572110"/>
                    </a:cubicBezTo>
                    <a:cubicBezTo>
                      <a:pt x="365049" y="575158"/>
                      <a:pt x="354990" y="577495"/>
                      <a:pt x="343205" y="579120"/>
                    </a:cubicBezTo>
                    <a:cubicBezTo>
                      <a:pt x="333451" y="580340"/>
                      <a:pt x="322174" y="581152"/>
                      <a:pt x="309372" y="581559"/>
                    </a:cubicBezTo>
                    <a:cubicBezTo>
                      <a:pt x="296570" y="581965"/>
                      <a:pt x="285496" y="581965"/>
                      <a:pt x="276149" y="581559"/>
                    </a:cubicBezTo>
                    <a:lnTo>
                      <a:pt x="265786" y="513283"/>
                    </a:lnTo>
                    <a:cubicBezTo>
                      <a:pt x="282041" y="514503"/>
                      <a:pt x="296672" y="515112"/>
                      <a:pt x="309677" y="515112"/>
                    </a:cubicBezTo>
                    <a:cubicBezTo>
                      <a:pt x="316992" y="515112"/>
                      <a:pt x="322885" y="514807"/>
                      <a:pt x="327355" y="514198"/>
                    </a:cubicBezTo>
                    <a:cubicBezTo>
                      <a:pt x="331825" y="513588"/>
                      <a:pt x="335280" y="512166"/>
                      <a:pt x="337718" y="509931"/>
                    </a:cubicBezTo>
                    <a:cubicBezTo>
                      <a:pt x="340157" y="507695"/>
                      <a:pt x="341681" y="504343"/>
                      <a:pt x="342290" y="499872"/>
                    </a:cubicBezTo>
                    <a:cubicBezTo>
                      <a:pt x="342900" y="495402"/>
                      <a:pt x="343205" y="489306"/>
                      <a:pt x="343205" y="481584"/>
                    </a:cubicBezTo>
                    <a:close/>
                    <a:moveTo>
                      <a:pt x="2251862" y="171298"/>
                    </a:moveTo>
                    <a:cubicBezTo>
                      <a:pt x="2250237" y="175768"/>
                      <a:pt x="2248713" y="180137"/>
                      <a:pt x="2247290" y="184404"/>
                    </a:cubicBezTo>
                    <a:cubicBezTo>
                      <a:pt x="2245868" y="188671"/>
                      <a:pt x="2244141" y="193040"/>
                      <a:pt x="2242109" y="197511"/>
                    </a:cubicBezTo>
                    <a:cubicBezTo>
                      <a:pt x="2245360" y="224333"/>
                      <a:pt x="2249729" y="249733"/>
                      <a:pt x="2255215" y="273711"/>
                    </a:cubicBezTo>
                    <a:cubicBezTo>
                      <a:pt x="2260702" y="297688"/>
                      <a:pt x="2267509" y="320447"/>
                      <a:pt x="2275637" y="341986"/>
                    </a:cubicBezTo>
                    <a:cubicBezTo>
                      <a:pt x="2292299" y="296875"/>
                      <a:pt x="2304085" y="239979"/>
                      <a:pt x="2310994" y="171298"/>
                    </a:cubicBezTo>
                    <a:close/>
                    <a:moveTo>
                      <a:pt x="2547518" y="164592"/>
                    </a:moveTo>
                    <a:lnTo>
                      <a:pt x="2547518" y="286512"/>
                    </a:lnTo>
                    <a:lnTo>
                      <a:pt x="2646883" y="286512"/>
                    </a:lnTo>
                    <a:lnTo>
                      <a:pt x="2646883" y="164592"/>
                    </a:lnTo>
                    <a:close/>
                    <a:moveTo>
                      <a:pt x="877214" y="18898"/>
                    </a:moveTo>
                    <a:lnTo>
                      <a:pt x="894283" y="86563"/>
                    </a:lnTo>
                    <a:cubicBezTo>
                      <a:pt x="870712" y="93879"/>
                      <a:pt x="845210" y="99975"/>
                      <a:pt x="817778" y="104851"/>
                    </a:cubicBezTo>
                    <a:cubicBezTo>
                      <a:pt x="790346" y="109728"/>
                      <a:pt x="763016" y="113792"/>
                      <a:pt x="735787" y="117043"/>
                    </a:cubicBezTo>
                    <a:lnTo>
                      <a:pt x="735787" y="175565"/>
                    </a:lnTo>
                    <a:lnTo>
                      <a:pt x="867461" y="175565"/>
                    </a:lnTo>
                    <a:lnTo>
                      <a:pt x="867461" y="396240"/>
                    </a:lnTo>
                    <a:lnTo>
                      <a:pt x="731520" y="396240"/>
                    </a:lnTo>
                    <a:cubicBezTo>
                      <a:pt x="730707" y="409651"/>
                      <a:pt x="729691" y="421843"/>
                      <a:pt x="728472" y="432816"/>
                    </a:cubicBezTo>
                    <a:cubicBezTo>
                      <a:pt x="727253" y="443789"/>
                      <a:pt x="726034" y="453339"/>
                      <a:pt x="724814" y="461468"/>
                    </a:cubicBezTo>
                    <a:cubicBezTo>
                      <a:pt x="721563" y="480975"/>
                      <a:pt x="716077" y="500787"/>
                      <a:pt x="708355" y="520903"/>
                    </a:cubicBezTo>
                    <a:cubicBezTo>
                      <a:pt x="700634" y="541020"/>
                      <a:pt x="690880" y="562864"/>
                      <a:pt x="679094" y="586435"/>
                    </a:cubicBezTo>
                    <a:lnTo>
                      <a:pt x="615086" y="558394"/>
                    </a:lnTo>
                    <a:cubicBezTo>
                      <a:pt x="626872" y="536042"/>
                      <a:pt x="636727" y="514503"/>
                      <a:pt x="644652" y="493776"/>
                    </a:cubicBezTo>
                    <a:cubicBezTo>
                      <a:pt x="652577" y="473050"/>
                      <a:pt x="658165" y="453746"/>
                      <a:pt x="661416" y="435864"/>
                    </a:cubicBezTo>
                    <a:cubicBezTo>
                      <a:pt x="664667" y="417576"/>
                      <a:pt x="667207" y="393903"/>
                      <a:pt x="669036" y="364846"/>
                    </a:cubicBezTo>
                    <a:cubicBezTo>
                      <a:pt x="670865" y="335788"/>
                      <a:pt x="671779" y="300736"/>
                      <a:pt x="671779" y="259690"/>
                    </a:cubicBezTo>
                    <a:lnTo>
                      <a:pt x="671779" y="55474"/>
                    </a:lnTo>
                    <a:cubicBezTo>
                      <a:pt x="711200" y="51816"/>
                      <a:pt x="747674" y="47041"/>
                      <a:pt x="781202" y="41148"/>
                    </a:cubicBezTo>
                    <a:cubicBezTo>
                      <a:pt x="814730" y="35255"/>
                      <a:pt x="846734" y="27839"/>
                      <a:pt x="877214" y="18898"/>
                    </a:cubicBezTo>
                    <a:close/>
                    <a:moveTo>
                      <a:pt x="1139952" y="17679"/>
                    </a:moveTo>
                    <a:lnTo>
                      <a:pt x="1161898" y="84125"/>
                    </a:lnTo>
                    <a:cubicBezTo>
                      <a:pt x="1148893" y="88595"/>
                      <a:pt x="1134669" y="92863"/>
                      <a:pt x="1119226" y="96927"/>
                    </a:cubicBezTo>
                    <a:cubicBezTo>
                      <a:pt x="1103782" y="100991"/>
                      <a:pt x="1087730" y="104851"/>
                      <a:pt x="1071067" y="108509"/>
                    </a:cubicBezTo>
                    <a:cubicBezTo>
                      <a:pt x="1054405" y="112167"/>
                      <a:pt x="1037539" y="115418"/>
                      <a:pt x="1020470" y="118263"/>
                    </a:cubicBezTo>
                    <a:cubicBezTo>
                      <a:pt x="1003402" y="121107"/>
                      <a:pt x="986942" y="123343"/>
                      <a:pt x="971093" y="124968"/>
                    </a:cubicBezTo>
                    <a:lnTo>
                      <a:pt x="971093" y="216408"/>
                    </a:lnTo>
                    <a:lnTo>
                      <a:pt x="1182014" y="216408"/>
                    </a:lnTo>
                    <a:lnTo>
                      <a:pt x="1182014" y="283464"/>
                    </a:lnTo>
                    <a:lnTo>
                      <a:pt x="1110691" y="283464"/>
                    </a:lnTo>
                    <a:lnTo>
                      <a:pt x="1110691" y="577292"/>
                    </a:lnTo>
                    <a:lnTo>
                      <a:pt x="1043635" y="577292"/>
                    </a:lnTo>
                    <a:lnTo>
                      <a:pt x="1043635" y="283464"/>
                    </a:lnTo>
                    <a:lnTo>
                      <a:pt x="970483" y="283464"/>
                    </a:lnTo>
                    <a:cubicBezTo>
                      <a:pt x="968451" y="351333"/>
                      <a:pt x="961542" y="404978"/>
                      <a:pt x="949757" y="444399"/>
                    </a:cubicBezTo>
                    <a:cubicBezTo>
                      <a:pt x="942848" y="467563"/>
                      <a:pt x="932789" y="490932"/>
                      <a:pt x="919581" y="514503"/>
                    </a:cubicBezTo>
                    <a:cubicBezTo>
                      <a:pt x="906374" y="538074"/>
                      <a:pt x="888797" y="563474"/>
                      <a:pt x="866851" y="590703"/>
                    </a:cubicBezTo>
                    <a:lnTo>
                      <a:pt x="804672" y="552298"/>
                    </a:lnTo>
                    <a:cubicBezTo>
                      <a:pt x="824179" y="529946"/>
                      <a:pt x="841146" y="507492"/>
                      <a:pt x="855574" y="484937"/>
                    </a:cubicBezTo>
                    <a:cubicBezTo>
                      <a:pt x="870001" y="462382"/>
                      <a:pt x="880262" y="441757"/>
                      <a:pt x="886358" y="423063"/>
                    </a:cubicBezTo>
                    <a:cubicBezTo>
                      <a:pt x="898957" y="386487"/>
                      <a:pt x="905256" y="328981"/>
                      <a:pt x="905256" y="250546"/>
                    </a:cubicBezTo>
                    <a:lnTo>
                      <a:pt x="905256" y="64008"/>
                    </a:lnTo>
                    <a:cubicBezTo>
                      <a:pt x="948334" y="59944"/>
                      <a:pt x="990295" y="53848"/>
                      <a:pt x="1031138" y="45720"/>
                    </a:cubicBezTo>
                    <a:cubicBezTo>
                      <a:pt x="1071981" y="37592"/>
                      <a:pt x="1108253" y="28245"/>
                      <a:pt x="1139952" y="17679"/>
                    </a:cubicBezTo>
                    <a:close/>
                    <a:moveTo>
                      <a:pt x="1933042" y="15240"/>
                    </a:moveTo>
                    <a:lnTo>
                      <a:pt x="1998269" y="30480"/>
                    </a:lnTo>
                    <a:cubicBezTo>
                      <a:pt x="1991766" y="55271"/>
                      <a:pt x="1985264" y="78537"/>
                      <a:pt x="1978762" y="100279"/>
                    </a:cubicBezTo>
                    <a:cubicBezTo>
                      <a:pt x="1972259" y="122022"/>
                      <a:pt x="1965350" y="143053"/>
                      <a:pt x="1958035" y="163373"/>
                    </a:cubicBezTo>
                    <a:lnTo>
                      <a:pt x="1958035" y="579730"/>
                    </a:lnTo>
                    <a:lnTo>
                      <a:pt x="1897685" y="579730"/>
                    </a:lnTo>
                    <a:lnTo>
                      <a:pt x="1897685" y="297485"/>
                    </a:lnTo>
                    <a:cubicBezTo>
                      <a:pt x="1894434" y="303175"/>
                      <a:pt x="1891284" y="308763"/>
                      <a:pt x="1888236" y="314249"/>
                    </a:cubicBezTo>
                    <a:cubicBezTo>
                      <a:pt x="1885188" y="319735"/>
                      <a:pt x="1882038" y="325323"/>
                      <a:pt x="1878787" y="331013"/>
                    </a:cubicBezTo>
                    <a:lnTo>
                      <a:pt x="1823923" y="298095"/>
                    </a:lnTo>
                    <a:cubicBezTo>
                      <a:pt x="1836115" y="276149"/>
                      <a:pt x="1847596" y="253187"/>
                      <a:pt x="1858366" y="229210"/>
                    </a:cubicBezTo>
                    <a:cubicBezTo>
                      <a:pt x="1869135" y="205232"/>
                      <a:pt x="1879194" y="181153"/>
                      <a:pt x="1888541" y="156972"/>
                    </a:cubicBezTo>
                    <a:cubicBezTo>
                      <a:pt x="1897888" y="132791"/>
                      <a:pt x="1906321" y="108712"/>
                      <a:pt x="1913839" y="84735"/>
                    </a:cubicBezTo>
                    <a:cubicBezTo>
                      <a:pt x="1921358" y="60757"/>
                      <a:pt x="1927758" y="37592"/>
                      <a:pt x="1933042" y="15240"/>
                    </a:cubicBezTo>
                    <a:close/>
                    <a:moveTo>
                      <a:pt x="127406" y="14631"/>
                    </a:moveTo>
                    <a:lnTo>
                      <a:pt x="196901" y="28042"/>
                    </a:lnTo>
                    <a:cubicBezTo>
                      <a:pt x="189586" y="51613"/>
                      <a:pt x="181966" y="73965"/>
                      <a:pt x="174041" y="95098"/>
                    </a:cubicBezTo>
                    <a:cubicBezTo>
                      <a:pt x="166116" y="116231"/>
                      <a:pt x="158090" y="136754"/>
                      <a:pt x="149962" y="156667"/>
                    </a:cubicBezTo>
                    <a:lnTo>
                      <a:pt x="149962" y="496824"/>
                    </a:lnTo>
                    <a:cubicBezTo>
                      <a:pt x="158902" y="481787"/>
                      <a:pt x="167945" y="465430"/>
                      <a:pt x="177089" y="447751"/>
                    </a:cubicBezTo>
                    <a:cubicBezTo>
                      <a:pt x="186233" y="430073"/>
                      <a:pt x="195072" y="411785"/>
                      <a:pt x="203606" y="392887"/>
                    </a:cubicBezTo>
                    <a:cubicBezTo>
                      <a:pt x="212141" y="373990"/>
                      <a:pt x="220167" y="354787"/>
                      <a:pt x="227686" y="335280"/>
                    </a:cubicBezTo>
                    <a:cubicBezTo>
                      <a:pt x="235204" y="315773"/>
                      <a:pt x="241808" y="296469"/>
                      <a:pt x="247498" y="277368"/>
                    </a:cubicBezTo>
                    <a:lnTo>
                      <a:pt x="312115" y="296875"/>
                    </a:lnTo>
                    <a:cubicBezTo>
                      <a:pt x="305206" y="318821"/>
                      <a:pt x="297688" y="340563"/>
                      <a:pt x="289560" y="362103"/>
                    </a:cubicBezTo>
                    <a:cubicBezTo>
                      <a:pt x="281432" y="383642"/>
                      <a:pt x="272897" y="404470"/>
                      <a:pt x="263957" y="424587"/>
                    </a:cubicBezTo>
                    <a:cubicBezTo>
                      <a:pt x="255016" y="444703"/>
                      <a:pt x="245872" y="463601"/>
                      <a:pt x="236525" y="481279"/>
                    </a:cubicBezTo>
                    <a:cubicBezTo>
                      <a:pt x="227178" y="498958"/>
                      <a:pt x="217830" y="514706"/>
                      <a:pt x="208483" y="528523"/>
                    </a:cubicBezTo>
                    <a:lnTo>
                      <a:pt x="149962" y="501092"/>
                    </a:lnTo>
                    <a:lnTo>
                      <a:pt x="149962" y="581559"/>
                    </a:lnTo>
                    <a:lnTo>
                      <a:pt x="82906" y="581559"/>
                    </a:lnTo>
                    <a:lnTo>
                      <a:pt x="82906" y="287731"/>
                    </a:lnTo>
                    <a:cubicBezTo>
                      <a:pt x="77622" y="296266"/>
                      <a:pt x="72238" y="304902"/>
                      <a:pt x="66751" y="313639"/>
                    </a:cubicBezTo>
                    <a:cubicBezTo>
                      <a:pt x="61265" y="322377"/>
                      <a:pt x="55677" y="331013"/>
                      <a:pt x="49987" y="339547"/>
                    </a:cubicBezTo>
                    <a:lnTo>
                      <a:pt x="0" y="300533"/>
                    </a:lnTo>
                    <a:cubicBezTo>
                      <a:pt x="10973" y="281839"/>
                      <a:pt x="22860" y="260604"/>
                      <a:pt x="35662" y="236830"/>
                    </a:cubicBezTo>
                    <a:cubicBezTo>
                      <a:pt x="48463" y="213055"/>
                      <a:pt x="60757" y="188570"/>
                      <a:pt x="72542" y="163373"/>
                    </a:cubicBezTo>
                    <a:cubicBezTo>
                      <a:pt x="96520" y="112573"/>
                      <a:pt x="114808" y="62992"/>
                      <a:pt x="127406" y="14631"/>
                    </a:cubicBezTo>
                    <a:close/>
                    <a:moveTo>
                      <a:pt x="2231136" y="11583"/>
                    </a:moveTo>
                    <a:lnTo>
                      <a:pt x="2293315" y="22555"/>
                    </a:lnTo>
                    <a:cubicBezTo>
                      <a:pt x="2290470" y="36373"/>
                      <a:pt x="2287321" y="50495"/>
                      <a:pt x="2283866" y="64923"/>
                    </a:cubicBezTo>
                    <a:cubicBezTo>
                      <a:pt x="2280412" y="79350"/>
                      <a:pt x="2276653" y="93675"/>
                      <a:pt x="2272589" y="107899"/>
                    </a:cubicBezTo>
                    <a:lnTo>
                      <a:pt x="2403653" y="107899"/>
                    </a:lnTo>
                    <a:lnTo>
                      <a:pt x="2403653" y="171298"/>
                    </a:lnTo>
                    <a:lnTo>
                      <a:pt x="2367077" y="171298"/>
                    </a:lnTo>
                    <a:cubicBezTo>
                      <a:pt x="2362606" y="216408"/>
                      <a:pt x="2356510" y="257150"/>
                      <a:pt x="2348789" y="293523"/>
                    </a:cubicBezTo>
                    <a:cubicBezTo>
                      <a:pt x="2341067" y="329895"/>
                      <a:pt x="2331517" y="362712"/>
                      <a:pt x="2320138" y="391973"/>
                    </a:cubicBezTo>
                    <a:lnTo>
                      <a:pt x="2310994" y="412090"/>
                    </a:lnTo>
                    <a:cubicBezTo>
                      <a:pt x="2324811" y="433629"/>
                      <a:pt x="2340966" y="454660"/>
                      <a:pt x="2359457" y="475183"/>
                    </a:cubicBezTo>
                    <a:cubicBezTo>
                      <a:pt x="2377948" y="495707"/>
                      <a:pt x="2398166" y="515722"/>
                      <a:pt x="2420112" y="535229"/>
                    </a:cubicBezTo>
                    <a:lnTo>
                      <a:pt x="2372563" y="589483"/>
                    </a:lnTo>
                    <a:cubicBezTo>
                      <a:pt x="2352243" y="569976"/>
                      <a:pt x="2334057" y="550571"/>
                      <a:pt x="2318004" y="531267"/>
                    </a:cubicBezTo>
                    <a:cubicBezTo>
                      <a:pt x="2301951" y="511963"/>
                      <a:pt x="2287626" y="492557"/>
                      <a:pt x="2275027" y="473050"/>
                    </a:cubicBezTo>
                    <a:cubicBezTo>
                      <a:pt x="2248205" y="511658"/>
                      <a:pt x="2212848" y="551282"/>
                      <a:pt x="2168957" y="591922"/>
                    </a:cubicBezTo>
                    <a:lnTo>
                      <a:pt x="2121408" y="542544"/>
                    </a:lnTo>
                    <a:lnTo>
                      <a:pt x="2135429" y="530352"/>
                    </a:lnTo>
                    <a:lnTo>
                      <a:pt x="1992173" y="530352"/>
                    </a:lnTo>
                    <a:lnTo>
                      <a:pt x="1992173" y="270663"/>
                    </a:lnTo>
                    <a:lnTo>
                      <a:pt x="2048866" y="270663"/>
                    </a:lnTo>
                    <a:lnTo>
                      <a:pt x="2048866" y="180442"/>
                    </a:lnTo>
                    <a:lnTo>
                      <a:pt x="1979981" y="180442"/>
                    </a:lnTo>
                    <a:lnTo>
                      <a:pt x="1979981" y="117653"/>
                    </a:lnTo>
                    <a:lnTo>
                      <a:pt x="2048866" y="117653"/>
                    </a:lnTo>
                    <a:lnTo>
                      <a:pt x="2048866" y="17679"/>
                    </a:lnTo>
                    <a:lnTo>
                      <a:pt x="2111654" y="17679"/>
                    </a:lnTo>
                    <a:lnTo>
                      <a:pt x="2111654" y="117653"/>
                    </a:lnTo>
                    <a:lnTo>
                      <a:pt x="2179930" y="117653"/>
                    </a:lnTo>
                    <a:lnTo>
                      <a:pt x="2179930" y="180442"/>
                    </a:lnTo>
                    <a:lnTo>
                      <a:pt x="2111654" y="180442"/>
                    </a:lnTo>
                    <a:lnTo>
                      <a:pt x="2111654" y="270663"/>
                    </a:lnTo>
                    <a:lnTo>
                      <a:pt x="2164690" y="270663"/>
                    </a:lnTo>
                    <a:lnTo>
                      <a:pt x="2145792" y="257861"/>
                    </a:lnTo>
                    <a:cubicBezTo>
                      <a:pt x="2155139" y="241605"/>
                      <a:pt x="2164080" y="223419"/>
                      <a:pt x="2172614" y="203302"/>
                    </a:cubicBezTo>
                    <a:cubicBezTo>
                      <a:pt x="2181149" y="183185"/>
                      <a:pt x="2189074" y="162357"/>
                      <a:pt x="2196389" y="140818"/>
                    </a:cubicBezTo>
                    <a:cubicBezTo>
                      <a:pt x="2203704" y="119279"/>
                      <a:pt x="2210308" y="97536"/>
                      <a:pt x="2216201" y="75591"/>
                    </a:cubicBezTo>
                    <a:cubicBezTo>
                      <a:pt x="2222094" y="53645"/>
                      <a:pt x="2227072" y="32309"/>
                      <a:pt x="2231136" y="11583"/>
                    </a:cubicBezTo>
                    <a:close/>
                    <a:moveTo>
                      <a:pt x="277368" y="10363"/>
                    </a:moveTo>
                    <a:lnTo>
                      <a:pt x="345643" y="23165"/>
                    </a:lnTo>
                    <a:cubicBezTo>
                      <a:pt x="341579" y="33731"/>
                      <a:pt x="337515" y="44399"/>
                      <a:pt x="333451" y="55169"/>
                    </a:cubicBezTo>
                    <a:cubicBezTo>
                      <a:pt x="329387" y="65939"/>
                      <a:pt x="325120" y="76607"/>
                      <a:pt x="320649" y="87173"/>
                    </a:cubicBezTo>
                    <a:lnTo>
                      <a:pt x="566318" y="87173"/>
                    </a:lnTo>
                    <a:lnTo>
                      <a:pt x="566318" y="150571"/>
                    </a:lnTo>
                    <a:cubicBezTo>
                      <a:pt x="558597" y="168047"/>
                      <a:pt x="550164" y="185420"/>
                      <a:pt x="541020" y="202692"/>
                    </a:cubicBezTo>
                    <a:cubicBezTo>
                      <a:pt x="531876" y="219964"/>
                      <a:pt x="522630" y="235306"/>
                      <a:pt x="513283" y="248717"/>
                    </a:cubicBezTo>
                    <a:lnTo>
                      <a:pt x="449275" y="225552"/>
                    </a:lnTo>
                    <a:cubicBezTo>
                      <a:pt x="457403" y="212954"/>
                      <a:pt x="464922" y="200762"/>
                      <a:pt x="471830" y="188976"/>
                    </a:cubicBezTo>
                    <a:cubicBezTo>
                      <a:pt x="478739" y="177191"/>
                      <a:pt x="485445" y="164795"/>
                      <a:pt x="491947" y="151791"/>
                    </a:cubicBezTo>
                    <a:lnTo>
                      <a:pt x="291389" y="151791"/>
                    </a:lnTo>
                    <a:cubicBezTo>
                      <a:pt x="280822" y="173330"/>
                      <a:pt x="269849" y="194056"/>
                      <a:pt x="258470" y="213970"/>
                    </a:cubicBezTo>
                    <a:cubicBezTo>
                      <a:pt x="247091" y="233883"/>
                      <a:pt x="235305" y="253187"/>
                      <a:pt x="223114" y="271882"/>
                    </a:cubicBezTo>
                    <a:lnTo>
                      <a:pt x="165202" y="239573"/>
                    </a:lnTo>
                    <a:cubicBezTo>
                      <a:pt x="176174" y="224536"/>
                      <a:pt x="186843" y="207772"/>
                      <a:pt x="197206" y="189281"/>
                    </a:cubicBezTo>
                    <a:cubicBezTo>
                      <a:pt x="207569" y="170790"/>
                      <a:pt x="217830" y="151384"/>
                      <a:pt x="227990" y="131064"/>
                    </a:cubicBezTo>
                    <a:cubicBezTo>
                      <a:pt x="238150" y="110338"/>
                      <a:pt x="247294" y="89916"/>
                      <a:pt x="255423" y="69799"/>
                    </a:cubicBezTo>
                    <a:cubicBezTo>
                      <a:pt x="263550" y="49683"/>
                      <a:pt x="270866" y="29871"/>
                      <a:pt x="277368" y="10363"/>
                    </a:cubicBezTo>
                    <a:close/>
                    <a:moveTo>
                      <a:pt x="1356360" y="8535"/>
                    </a:moveTo>
                    <a:lnTo>
                      <a:pt x="1419149" y="35967"/>
                    </a:lnTo>
                    <a:cubicBezTo>
                      <a:pt x="1408583" y="54255"/>
                      <a:pt x="1395578" y="73559"/>
                      <a:pt x="1380134" y="93879"/>
                    </a:cubicBezTo>
                    <a:cubicBezTo>
                      <a:pt x="1372413" y="104039"/>
                      <a:pt x="1365606" y="112370"/>
                      <a:pt x="1359713" y="118872"/>
                    </a:cubicBezTo>
                    <a:cubicBezTo>
                      <a:pt x="1353820" y="125375"/>
                      <a:pt x="1346606" y="132080"/>
                      <a:pt x="1338072" y="138989"/>
                    </a:cubicBezTo>
                    <a:cubicBezTo>
                      <a:pt x="1356360" y="138176"/>
                      <a:pt x="1374343" y="137363"/>
                      <a:pt x="1392022" y="136551"/>
                    </a:cubicBezTo>
                    <a:cubicBezTo>
                      <a:pt x="1409700" y="135738"/>
                      <a:pt x="1426261" y="134519"/>
                      <a:pt x="1441704" y="132893"/>
                    </a:cubicBezTo>
                    <a:cubicBezTo>
                      <a:pt x="1436014" y="125578"/>
                      <a:pt x="1430223" y="118263"/>
                      <a:pt x="1424330" y="110947"/>
                    </a:cubicBezTo>
                    <a:cubicBezTo>
                      <a:pt x="1418438" y="103632"/>
                      <a:pt x="1412443" y="96520"/>
                      <a:pt x="1406347" y="89611"/>
                    </a:cubicBezTo>
                    <a:lnTo>
                      <a:pt x="1453286" y="53035"/>
                    </a:lnTo>
                    <a:cubicBezTo>
                      <a:pt x="1471574" y="72949"/>
                      <a:pt x="1487932" y="92151"/>
                      <a:pt x="1502359" y="110643"/>
                    </a:cubicBezTo>
                    <a:cubicBezTo>
                      <a:pt x="1516787" y="129134"/>
                      <a:pt x="1531112" y="149149"/>
                      <a:pt x="1545336" y="170688"/>
                    </a:cubicBezTo>
                    <a:lnTo>
                      <a:pt x="1545336" y="17069"/>
                    </a:lnTo>
                    <a:lnTo>
                      <a:pt x="1611173" y="17069"/>
                    </a:lnTo>
                    <a:lnTo>
                      <a:pt x="1611173" y="104851"/>
                    </a:lnTo>
                    <a:cubicBezTo>
                      <a:pt x="1618082" y="102007"/>
                      <a:pt x="1625092" y="99060"/>
                      <a:pt x="1632204" y="96012"/>
                    </a:cubicBezTo>
                    <a:cubicBezTo>
                      <a:pt x="1639316" y="92964"/>
                      <a:pt x="1646936" y="89408"/>
                      <a:pt x="1655064" y="85344"/>
                    </a:cubicBezTo>
                    <a:cubicBezTo>
                      <a:pt x="1692453" y="67869"/>
                      <a:pt x="1721510" y="52629"/>
                      <a:pt x="1742237" y="39624"/>
                    </a:cubicBezTo>
                    <a:lnTo>
                      <a:pt x="1775765" y="97536"/>
                    </a:lnTo>
                    <a:cubicBezTo>
                      <a:pt x="1764386" y="104445"/>
                      <a:pt x="1750365" y="111963"/>
                      <a:pt x="1733703" y="120091"/>
                    </a:cubicBezTo>
                    <a:cubicBezTo>
                      <a:pt x="1717040" y="128219"/>
                      <a:pt x="1698955" y="136551"/>
                      <a:pt x="1679448" y="145085"/>
                    </a:cubicBezTo>
                    <a:cubicBezTo>
                      <a:pt x="1666443" y="150775"/>
                      <a:pt x="1654251" y="155855"/>
                      <a:pt x="1642872" y="160325"/>
                    </a:cubicBezTo>
                    <a:cubicBezTo>
                      <a:pt x="1631493" y="164795"/>
                      <a:pt x="1620926" y="168656"/>
                      <a:pt x="1611173" y="171907"/>
                    </a:cubicBezTo>
                    <a:lnTo>
                      <a:pt x="1611173" y="195682"/>
                    </a:lnTo>
                    <a:cubicBezTo>
                      <a:pt x="1611173" y="201371"/>
                      <a:pt x="1611579" y="205943"/>
                      <a:pt x="1612392" y="209398"/>
                    </a:cubicBezTo>
                    <a:cubicBezTo>
                      <a:pt x="1613205" y="212852"/>
                      <a:pt x="1615643" y="215595"/>
                      <a:pt x="1619707" y="217627"/>
                    </a:cubicBezTo>
                    <a:cubicBezTo>
                      <a:pt x="1623771" y="219660"/>
                      <a:pt x="1629867" y="220980"/>
                      <a:pt x="1637995" y="221590"/>
                    </a:cubicBezTo>
                    <a:cubicBezTo>
                      <a:pt x="1646123" y="222199"/>
                      <a:pt x="1657299" y="222504"/>
                      <a:pt x="1671523" y="222504"/>
                    </a:cubicBezTo>
                    <a:cubicBezTo>
                      <a:pt x="1682496" y="222504"/>
                      <a:pt x="1691132" y="222199"/>
                      <a:pt x="1697431" y="221590"/>
                    </a:cubicBezTo>
                    <a:cubicBezTo>
                      <a:pt x="1703730" y="220980"/>
                      <a:pt x="1708709" y="219863"/>
                      <a:pt x="1712366" y="218237"/>
                    </a:cubicBezTo>
                    <a:cubicBezTo>
                      <a:pt x="1716024" y="216611"/>
                      <a:pt x="1718564" y="214275"/>
                      <a:pt x="1719986" y="211227"/>
                    </a:cubicBezTo>
                    <a:cubicBezTo>
                      <a:pt x="1721409" y="208179"/>
                      <a:pt x="1722526" y="204013"/>
                      <a:pt x="1723339" y="198730"/>
                    </a:cubicBezTo>
                    <a:cubicBezTo>
                      <a:pt x="1724558" y="190602"/>
                      <a:pt x="1725473" y="182677"/>
                      <a:pt x="1726082" y="174955"/>
                    </a:cubicBezTo>
                    <a:cubicBezTo>
                      <a:pt x="1726692" y="167234"/>
                      <a:pt x="1727200" y="159309"/>
                      <a:pt x="1727606" y="151181"/>
                    </a:cubicBezTo>
                    <a:lnTo>
                      <a:pt x="1790395" y="170079"/>
                    </a:lnTo>
                    <a:cubicBezTo>
                      <a:pt x="1789583" y="177800"/>
                      <a:pt x="1788770" y="185928"/>
                      <a:pt x="1787957" y="194463"/>
                    </a:cubicBezTo>
                    <a:cubicBezTo>
                      <a:pt x="1787144" y="202997"/>
                      <a:pt x="1785925" y="211735"/>
                      <a:pt x="1784299" y="220676"/>
                    </a:cubicBezTo>
                    <a:cubicBezTo>
                      <a:pt x="1782267" y="233680"/>
                      <a:pt x="1779422" y="244145"/>
                      <a:pt x="1775765" y="252070"/>
                    </a:cubicBezTo>
                    <a:cubicBezTo>
                      <a:pt x="1772107" y="259995"/>
                      <a:pt x="1766214" y="266294"/>
                      <a:pt x="1758086" y="270967"/>
                    </a:cubicBezTo>
                    <a:cubicBezTo>
                      <a:pt x="1749958" y="275641"/>
                      <a:pt x="1738986" y="278791"/>
                      <a:pt x="1725168" y="280416"/>
                    </a:cubicBezTo>
                    <a:cubicBezTo>
                      <a:pt x="1711350" y="282042"/>
                      <a:pt x="1693062" y="282855"/>
                      <a:pt x="1670304" y="282855"/>
                    </a:cubicBezTo>
                    <a:cubicBezTo>
                      <a:pt x="1642669" y="282855"/>
                      <a:pt x="1620723" y="281940"/>
                      <a:pt x="1604467" y="280111"/>
                    </a:cubicBezTo>
                    <a:cubicBezTo>
                      <a:pt x="1588211" y="278283"/>
                      <a:pt x="1575613" y="274930"/>
                      <a:pt x="1566672" y="270053"/>
                    </a:cubicBezTo>
                    <a:cubicBezTo>
                      <a:pt x="1557731" y="265176"/>
                      <a:pt x="1551940" y="258471"/>
                      <a:pt x="1549299" y="249936"/>
                    </a:cubicBezTo>
                    <a:cubicBezTo>
                      <a:pt x="1546657" y="241402"/>
                      <a:pt x="1545336" y="230632"/>
                      <a:pt x="1545336" y="217627"/>
                    </a:cubicBezTo>
                    <a:lnTo>
                      <a:pt x="1545336" y="180442"/>
                    </a:lnTo>
                    <a:lnTo>
                      <a:pt x="1497787" y="213360"/>
                    </a:lnTo>
                    <a:lnTo>
                      <a:pt x="1479499" y="185319"/>
                    </a:lnTo>
                    <a:cubicBezTo>
                      <a:pt x="1461618" y="187351"/>
                      <a:pt x="1443126" y="189179"/>
                      <a:pt x="1424026" y="190805"/>
                    </a:cubicBezTo>
                    <a:cubicBezTo>
                      <a:pt x="1404925" y="192431"/>
                      <a:pt x="1385926" y="193853"/>
                      <a:pt x="1367028" y="195072"/>
                    </a:cubicBezTo>
                    <a:cubicBezTo>
                      <a:pt x="1348130" y="196291"/>
                      <a:pt x="1329538" y="197409"/>
                      <a:pt x="1311250" y="198425"/>
                    </a:cubicBezTo>
                    <a:cubicBezTo>
                      <a:pt x="1292962" y="199441"/>
                      <a:pt x="1275690" y="200152"/>
                      <a:pt x="1259434" y="200559"/>
                    </a:cubicBezTo>
                    <a:lnTo>
                      <a:pt x="1249070" y="137770"/>
                    </a:lnTo>
                    <a:cubicBezTo>
                      <a:pt x="1259230" y="134519"/>
                      <a:pt x="1266952" y="130251"/>
                      <a:pt x="1272235" y="124968"/>
                    </a:cubicBezTo>
                    <a:cubicBezTo>
                      <a:pt x="1277925" y="119279"/>
                      <a:pt x="1284021" y="112573"/>
                      <a:pt x="1290523" y="104851"/>
                    </a:cubicBezTo>
                    <a:cubicBezTo>
                      <a:pt x="1297026" y="97130"/>
                      <a:pt x="1304747" y="87376"/>
                      <a:pt x="1313688" y="75591"/>
                    </a:cubicBezTo>
                    <a:cubicBezTo>
                      <a:pt x="1323035" y="63399"/>
                      <a:pt x="1331163" y="51816"/>
                      <a:pt x="1338072" y="40843"/>
                    </a:cubicBezTo>
                    <a:cubicBezTo>
                      <a:pt x="1344981" y="29871"/>
                      <a:pt x="1351077" y="19101"/>
                      <a:pt x="1356360" y="8535"/>
                    </a:cubicBezTo>
                    <a:close/>
                    <a:moveTo>
                      <a:pt x="2788920" y="0"/>
                    </a:moveTo>
                    <a:lnTo>
                      <a:pt x="2856586" y="18288"/>
                    </a:lnTo>
                    <a:cubicBezTo>
                      <a:pt x="2852522" y="32106"/>
                      <a:pt x="2848458" y="45619"/>
                      <a:pt x="2844394" y="58827"/>
                    </a:cubicBezTo>
                    <a:cubicBezTo>
                      <a:pt x="2840330" y="72035"/>
                      <a:pt x="2836062" y="85141"/>
                      <a:pt x="2831592" y="98146"/>
                    </a:cubicBezTo>
                    <a:lnTo>
                      <a:pt x="2996794" y="98146"/>
                    </a:lnTo>
                    <a:cubicBezTo>
                      <a:pt x="2996387" y="172923"/>
                      <a:pt x="2995269" y="240081"/>
                      <a:pt x="2993441" y="299619"/>
                    </a:cubicBezTo>
                    <a:cubicBezTo>
                      <a:pt x="2991612" y="359156"/>
                      <a:pt x="2989275" y="413512"/>
                      <a:pt x="2986430" y="462687"/>
                    </a:cubicBezTo>
                    <a:cubicBezTo>
                      <a:pt x="2984805" y="484226"/>
                      <a:pt x="2982366" y="501600"/>
                      <a:pt x="2979115" y="514807"/>
                    </a:cubicBezTo>
                    <a:cubicBezTo>
                      <a:pt x="2975864" y="528016"/>
                      <a:pt x="2971292" y="538379"/>
                      <a:pt x="2965399" y="545897"/>
                    </a:cubicBezTo>
                    <a:cubicBezTo>
                      <a:pt x="2959506" y="553415"/>
                      <a:pt x="2952090" y="559004"/>
                      <a:pt x="2943149" y="562661"/>
                    </a:cubicBezTo>
                    <a:cubicBezTo>
                      <a:pt x="2934208" y="566319"/>
                      <a:pt x="2923032" y="568960"/>
                      <a:pt x="2909621" y="570586"/>
                    </a:cubicBezTo>
                    <a:cubicBezTo>
                      <a:pt x="2893771" y="572618"/>
                      <a:pt x="2877414" y="574040"/>
                      <a:pt x="2860548" y="574853"/>
                    </a:cubicBezTo>
                    <a:cubicBezTo>
                      <a:pt x="2843682" y="575666"/>
                      <a:pt x="2827528" y="575869"/>
                      <a:pt x="2812085" y="575463"/>
                    </a:cubicBezTo>
                    <a:lnTo>
                      <a:pt x="2798064" y="502311"/>
                    </a:lnTo>
                    <a:cubicBezTo>
                      <a:pt x="2811069" y="503124"/>
                      <a:pt x="2824378" y="503835"/>
                      <a:pt x="2837993" y="504444"/>
                    </a:cubicBezTo>
                    <a:cubicBezTo>
                      <a:pt x="2851607" y="505054"/>
                      <a:pt x="2864714" y="504952"/>
                      <a:pt x="2877312" y="504140"/>
                    </a:cubicBezTo>
                    <a:cubicBezTo>
                      <a:pt x="2885033" y="503733"/>
                      <a:pt x="2891333" y="503022"/>
                      <a:pt x="2896210" y="502006"/>
                    </a:cubicBezTo>
                    <a:cubicBezTo>
                      <a:pt x="2901086" y="500990"/>
                      <a:pt x="2904947" y="498755"/>
                      <a:pt x="2907792" y="495300"/>
                    </a:cubicBezTo>
                    <a:cubicBezTo>
                      <a:pt x="2910637" y="491846"/>
                      <a:pt x="2912770" y="486563"/>
                      <a:pt x="2914193" y="479451"/>
                    </a:cubicBezTo>
                    <a:cubicBezTo>
                      <a:pt x="2915615" y="472339"/>
                      <a:pt x="2916733" y="462687"/>
                      <a:pt x="2917545" y="450495"/>
                    </a:cubicBezTo>
                    <a:cubicBezTo>
                      <a:pt x="2918358" y="436271"/>
                      <a:pt x="2919273" y="420218"/>
                      <a:pt x="2920289" y="402336"/>
                    </a:cubicBezTo>
                    <a:cubicBezTo>
                      <a:pt x="2921305" y="384455"/>
                      <a:pt x="2922118" y="364033"/>
                      <a:pt x="2922727" y="341071"/>
                    </a:cubicBezTo>
                    <a:cubicBezTo>
                      <a:pt x="2923337" y="318110"/>
                      <a:pt x="2923946" y="292303"/>
                      <a:pt x="2924556" y="263652"/>
                    </a:cubicBezTo>
                    <a:cubicBezTo>
                      <a:pt x="2925166" y="235001"/>
                      <a:pt x="2925673" y="202794"/>
                      <a:pt x="2926080" y="167031"/>
                    </a:cubicBezTo>
                    <a:lnTo>
                      <a:pt x="2802941" y="167031"/>
                    </a:lnTo>
                    <a:cubicBezTo>
                      <a:pt x="2790342" y="193447"/>
                      <a:pt x="2776322" y="218847"/>
                      <a:pt x="2760878" y="243231"/>
                    </a:cubicBezTo>
                    <a:lnTo>
                      <a:pt x="2713939" y="216408"/>
                    </a:lnTo>
                    <a:lnTo>
                      <a:pt x="2713939" y="559004"/>
                    </a:lnTo>
                    <a:lnTo>
                      <a:pt x="2481682" y="559004"/>
                    </a:lnTo>
                    <a:lnTo>
                      <a:pt x="2481682" y="95707"/>
                    </a:lnTo>
                    <a:lnTo>
                      <a:pt x="2549347" y="95707"/>
                    </a:lnTo>
                    <a:cubicBezTo>
                      <a:pt x="2550973" y="90831"/>
                      <a:pt x="2552395" y="85649"/>
                      <a:pt x="2553614" y="80163"/>
                    </a:cubicBezTo>
                    <a:cubicBezTo>
                      <a:pt x="2554834" y="74676"/>
                      <a:pt x="2556256" y="68682"/>
                      <a:pt x="2557882" y="62179"/>
                    </a:cubicBezTo>
                    <a:cubicBezTo>
                      <a:pt x="2563977" y="38608"/>
                      <a:pt x="2568245" y="19304"/>
                      <a:pt x="2570683" y="4267"/>
                    </a:cubicBezTo>
                    <a:lnTo>
                      <a:pt x="2644445" y="13411"/>
                    </a:lnTo>
                    <a:cubicBezTo>
                      <a:pt x="2643226" y="21133"/>
                      <a:pt x="2641397" y="30074"/>
                      <a:pt x="2638958" y="40234"/>
                    </a:cubicBezTo>
                    <a:cubicBezTo>
                      <a:pt x="2636520" y="50394"/>
                      <a:pt x="2633675" y="61976"/>
                      <a:pt x="2630424" y="74981"/>
                    </a:cubicBezTo>
                    <a:lnTo>
                      <a:pt x="2624937" y="95707"/>
                    </a:lnTo>
                    <a:lnTo>
                      <a:pt x="2713939" y="95707"/>
                    </a:lnTo>
                    <a:lnTo>
                      <a:pt x="2713939" y="190195"/>
                    </a:lnTo>
                    <a:cubicBezTo>
                      <a:pt x="2721254" y="177597"/>
                      <a:pt x="2728265" y="164389"/>
                      <a:pt x="2734970" y="150571"/>
                    </a:cubicBezTo>
                    <a:cubicBezTo>
                      <a:pt x="2741676" y="136754"/>
                      <a:pt x="2748077" y="122123"/>
                      <a:pt x="2754173" y="106680"/>
                    </a:cubicBezTo>
                    <a:cubicBezTo>
                      <a:pt x="2770022" y="66853"/>
                      <a:pt x="2781605" y="31293"/>
                      <a:pt x="2788920" y="0"/>
                    </a:cubicBezTo>
                    <a:close/>
                  </a:path>
                </a:pathLst>
              </a:custGeom>
              <a:gradFill>
                <a:gsLst>
                  <a:gs pos="0">
                    <a:srgbClr val="017AD0">
                      <a:lumMod val="70000"/>
                      <a:lumOff val="30000"/>
                    </a:srgbClr>
                  </a:gs>
                  <a:gs pos="90000">
                    <a:srgbClr val="006BB8"/>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800" dirty="0">
                  <a:gradFill>
                    <a:gsLst>
                      <a:gs pos="0">
                        <a:srgbClr val="017AD0">
                          <a:lumMod val="70000"/>
                          <a:lumOff val="30000"/>
                        </a:srgbClr>
                      </a:gs>
                      <a:gs pos="90000">
                        <a:srgbClr val="006BB8"/>
                      </a:gs>
                    </a:gsLst>
                    <a:lin ang="5400000" scaled="1"/>
                  </a:gradFill>
                  <a:latin typeface="+mj-ea"/>
                  <a:ea typeface="+mj-ea"/>
                </a:endParaRPr>
              </a:p>
            </p:txBody>
          </p:sp>
        </p:grpSp>
        <p:sp>
          <p:nvSpPr>
            <p:cNvPr id="23" name="文本框 22">
              <a:extLst>
                <a:ext uri="{FF2B5EF4-FFF2-40B4-BE49-F238E27FC236}">
                  <a16:creationId xmlns:a16="http://schemas.microsoft.com/office/drawing/2014/main" id="{2BDDA482-194D-91F1-1A61-D52473050DAC}"/>
                </a:ext>
              </a:extLst>
            </p:cNvPr>
            <p:cNvSpPr txBox="1"/>
            <p:nvPr/>
          </p:nvSpPr>
          <p:spPr>
            <a:xfrm>
              <a:off x="925213" y="2118964"/>
              <a:ext cx="1399742" cy="261610"/>
            </a:xfrm>
            <a:prstGeom prst="rect">
              <a:avLst/>
            </a:prstGeom>
            <a:noFill/>
          </p:spPr>
          <p:txBody>
            <a:bodyPr wrap="none" rtlCol="0">
              <a:spAutoFit/>
            </a:bodyPr>
            <a:lstStyle/>
            <a:p>
              <a:r>
                <a:rPr lang="en-US" altLang="zh-CN" sz="1100" cap="all" dirty="0">
                  <a:latin typeface="Arial" panose="020B0604020202020204" pitchFamily="34" charset="0"/>
                </a:rPr>
                <a:t>2022------future</a:t>
              </a:r>
              <a:endParaRPr lang="zh-CN" altLang="en-US" sz="1100" cap="all" dirty="0">
                <a:latin typeface="Arial" panose="020B0604020202020204" pitchFamily="34" charset="0"/>
              </a:endParaRPr>
            </a:p>
          </p:txBody>
        </p:sp>
      </p:grpSp>
      <p:grpSp>
        <p:nvGrpSpPr>
          <p:cNvPr id="46" name="组合 45">
            <a:extLst>
              <a:ext uri="{FF2B5EF4-FFF2-40B4-BE49-F238E27FC236}">
                <a16:creationId xmlns:a16="http://schemas.microsoft.com/office/drawing/2014/main" id="{01421CE9-1CF6-A7B5-BF0A-CA0B8B515809}"/>
              </a:ext>
            </a:extLst>
          </p:cNvPr>
          <p:cNvGrpSpPr/>
          <p:nvPr/>
        </p:nvGrpSpPr>
        <p:grpSpPr>
          <a:xfrm>
            <a:off x="1199925" y="3823206"/>
            <a:ext cx="2205228" cy="400110"/>
            <a:chOff x="944262" y="3284403"/>
            <a:chExt cx="2671832" cy="484769"/>
          </a:xfrm>
        </p:grpSpPr>
        <p:sp>
          <p:nvSpPr>
            <p:cNvPr id="25" name="椭圆 24">
              <a:extLst>
                <a:ext uri="{FF2B5EF4-FFF2-40B4-BE49-F238E27FC236}">
                  <a16:creationId xmlns:a16="http://schemas.microsoft.com/office/drawing/2014/main" id="{44CD4AC0-CBCA-090C-3DC0-43A469C10745}"/>
                </a:ext>
              </a:extLst>
            </p:cNvPr>
            <p:cNvSpPr/>
            <p:nvPr/>
          </p:nvSpPr>
          <p:spPr>
            <a:xfrm>
              <a:off x="944262" y="3289714"/>
              <a:ext cx="412335" cy="4123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5" name="iconfont-10499-5121518">
              <a:extLst>
                <a:ext uri="{FF2B5EF4-FFF2-40B4-BE49-F238E27FC236}">
                  <a16:creationId xmlns:a16="http://schemas.microsoft.com/office/drawing/2014/main" id="{5274F377-32F5-CE38-0E5B-7D0BD62E2E6B}"/>
                </a:ext>
              </a:extLst>
            </p:cNvPr>
            <p:cNvSpPr/>
            <p:nvPr/>
          </p:nvSpPr>
          <p:spPr>
            <a:xfrm>
              <a:off x="1023345" y="3392660"/>
              <a:ext cx="254169" cy="206442"/>
            </a:xfrm>
            <a:custGeom>
              <a:avLst/>
              <a:gdLst>
                <a:gd name="T0" fmla="*/ 7592 w 11216"/>
                <a:gd name="T1" fmla="*/ 2756 h 9110"/>
                <a:gd name="T2" fmla="*/ 7975 w 11216"/>
                <a:gd name="T3" fmla="*/ 2780 h 9110"/>
                <a:gd name="T4" fmla="*/ 3970 w 11216"/>
                <a:gd name="T5" fmla="*/ 0 h 9110"/>
                <a:gd name="T6" fmla="*/ 0 w 11216"/>
                <a:gd name="T7" fmla="*/ 3366 h 9110"/>
                <a:gd name="T8" fmla="*/ 1588 w 11216"/>
                <a:gd name="T9" fmla="*/ 6039 h 9110"/>
                <a:gd name="T10" fmla="*/ 1191 w 11216"/>
                <a:gd name="T11" fmla="*/ 7229 h 9110"/>
                <a:gd name="T12" fmla="*/ 2578 w 11216"/>
                <a:gd name="T13" fmla="*/ 6535 h 9110"/>
                <a:gd name="T14" fmla="*/ 3970 w 11216"/>
                <a:gd name="T15" fmla="*/ 6734 h 9110"/>
                <a:gd name="T16" fmla="*/ 4340 w 11216"/>
                <a:gd name="T17" fmla="*/ 6719 h 9110"/>
                <a:gd name="T18" fmla="*/ 4217 w 11216"/>
                <a:gd name="T19" fmla="*/ 5889 h 9110"/>
                <a:gd name="T20" fmla="*/ 7592 w 11216"/>
                <a:gd name="T21" fmla="*/ 2756 h 9110"/>
                <a:gd name="T22" fmla="*/ 5458 w 11216"/>
                <a:gd name="T23" fmla="*/ 1684 h 9110"/>
                <a:gd name="T24" fmla="*/ 5955 w 11216"/>
                <a:gd name="T25" fmla="*/ 2177 h 9110"/>
                <a:gd name="T26" fmla="*/ 5458 w 11216"/>
                <a:gd name="T27" fmla="*/ 2672 h 9110"/>
                <a:gd name="T28" fmla="*/ 4862 w 11216"/>
                <a:gd name="T29" fmla="*/ 2177 h 9110"/>
                <a:gd name="T30" fmla="*/ 5458 w 11216"/>
                <a:gd name="T31" fmla="*/ 1684 h 9110"/>
                <a:gd name="T32" fmla="*/ 2680 w 11216"/>
                <a:gd name="T33" fmla="*/ 2672 h 9110"/>
                <a:gd name="T34" fmla="*/ 2081 w 11216"/>
                <a:gd name="T35" fmla="*/ 2177 h 9110"/>
                <a:gd name="T36" fmla="*/ 2680 w 11216"/>
                <a:gd name="T37" fmla="*/ 1684 h 9110"/>
                <a:gd name="T38" fmla="*/ 3175 w 11216"/>
                <a:gd name="T39" fmla="*/ 2177 h 9110"/>
                <a:gd name="T40" fmla="*/ 2680 w 11216"/>
                <a:gd name="T41" fmla="*/ 2672 h 9110"/>
                <a:gd name="T42" fmla="*/ 2680 w 11216"/>
                <a:gd name="T43" fmla="*/ 2672 h 9110"/>
                <a:gd name="T44" fmla="*/ 11216 w 11216"/>
                <a:gd name="T45" fmla="*/ 5841 h 9110"/>
                <a:gd name="T46" fmla="*/ 7845 w 11216"/>
                <a:gd name="T47" fmla="*/ 2969 h 9110"/>
                <a:gd name="T48" fmla="*/ 4468 w 11216"/>
                <a:gd name="T49" fmla="*/ 5841 h 9110"/>
                <a:gd name="T50" fmla="*/ 7845 w 11216"/>
                <a:gd name="T51" fmla="*/ 8714 h 9110"/>
                <a:gd name="T52" fmla="*/ 9035 w 11216"/>
                <a:gd name="T53" fmla="*/ 8515 h 9110"/>
                <a:gd name="T54" fmla="*/ 10123 w 11216"/>
                <a:gd name="T55" fmla="*/ 9110 h 9110"/>
                <a:gd name="T56" fmla="*/ 9826 w 11216"/>
                <a:gd name="T57" fmla="*/ 8121 h 9110"/>
                <a:gd name="T58" fmla="*/ 11216 w 11216"/>
                <a:gd name="T59" fmla="*/ 5841 h 9110"/>
                <a:gd name="T60" fmla="*/ 6750 w 11216"/>
                <a:gd name="T61" fmla="*/ 5346 h 9110"/>
                <a:gd name="T62" fmla="*/ 6352 w 11216"/>
                <a:gd name="T63" fmla="*/ 4950 h 9110"/>
                <a:gd name="T64" fmla="*/ 6750 w 11216"/>
                <a:gd name="T65" fmla="*/ 4554 h 9110"/>
                <a:gd name="T66" fmla="*/ 7246 w 11216"/>
                <a:gd name="T67" fmla="*/ 4950 h 9110"/>
                <a:gd name="T68" fmla="*/ 6750 w 11216"/>
                <a:gd name="T69" fmla="*/ 5346 h 9110"/>
                <a:gd name="T70" fmla="*/ 8933 w 11216"/>
                <a:gd name="T71" fmla="*/ 5346 h 9110"/>
                <a:gd name="T72" fmla="*/ 8539 w 11216"/>
                <a:gd name="T73" fmla="*/ 4950 h 9110"/>
                <a:gd name="T74" fmla="*/ 8933 w 11216"/>
                <a:gd name="T75" fmla="*/ 4554 h 9110"/>
                <a:gd name="T76" fmla="*/ 9430 w 11216"/>
                <a:gd name="T77" fmla="*/ 4950 h 9110"/>
                <a:gd name="T78" fmla="*/ 8933 w 11216"/>
                <a:gd name="T79" fmla="*/ 5346 h 9110"/>
                <a:gd name="T80" fmla="*/ 8933 w 11216"/>
                <a:gd name="T81" fmla="*/ 5346 h 9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16" h="9110">
                  <a:moveTo>
                    <a:pt x="7592" y="2756"/>
                  </a:moveTo>
                  <a:cubicBezTo>
                    <a:pt x="7721" y="2756"/>
                    <a:pt x="7848" y="2765"/>
                    <a:pt x="7975" y="2780"/>
                  </a:cubicBezTo>
                  <a:cubicBezTo>
                    <a:pt x="7631" y="1184"/>
                    <a:pt x="5921" y="0"/>
                    <a:pt x="3970" y="0"/>
                  </a:cubicBezTo>
                  <a:cubicBezTo>
                    <a:pt x="1787" y="0"/>
                    <a:pt x="0" y="1484"/>
                    <a:pt x="0" y="3366"/>
                  </a:cubicBezTo>
                  <a:cubicBezTo>
                    <a:pt x="0" y="4454"/>
                    <a:pt x="595" y="5346"/>
                    <a:pt x="1588" y="6039"/>
                  </a:cubicBezTo>
                  <a:lnTo>
                    <a:pt x="1191" y="7229"/>
                  </a:lnTo>
                  <a:lnTo>
                    <a:pt x="2578" y="6535"/>
                  </a:lnTo>
                  <a:cubicBezTo>
                    <a:pt x="3076" y="6634"/>
                    <a:pt x="3475" y="6734"/>
                    <a:pt x="3970" y="6734"/>
                  </a:cubicBezTo>
                  <a:cubicBezTo>
                    <a:pt x="4095" y="6734"/>
                    <a:pt x="4217" y="6727"/>
                    <a:pt x="4340" y="6719"/>
                  </a:cubicBezTo>
                  <a:cubicBezTo>
                    <a:pt x="4262" y="6453"/>
                    <a:pt x="4217" y="6176"/>
                    <a:pt x="4217" y="5889"/>
                  </a:cubicBezTo>
                  <a:cubicBezTo>
                    <a:pt x="4217" y="4160"/>
                    <a:pt x="5707" y="2756"/>
                    <a:pt x="7592" y="2756"/>
                  </a:cubicBezTo>
                  <a:close/>
                  <a:moveTo>
                    <a:pt x="5458" y="1684"/>
                  </a:moveTo>
                  <a:cubicBezTo>
                    <a:pt x="5757" y="1684"/>
                    <a:pt x="5955" y="1880"/>
                    <a:pt x="5955" y="2177"/>
                  </a:cubicBezTo>
                  <a:cubicBezTo>
                    <a:pt x="5955" y="2474"/>
                    <a:pt x="5757" y="2672"/>
                    <a:pt x="5458" y="2672"/>
                  </a:cubicBezTo>
                  <a:cubicBezTo>
                    <a:pt x="5161" y="2672"/>
                    <a:pt x="4862" y="2474"/>
                    <a:pt x="4862" y="2177"/>
                  </a:cubicBezTo>
                  <a:cubicBezTo>
                    <a:pt x="4862" y="1880"/>
                    <a:pt x="5160" y="1684"/>
                    <a:pt x="5458" y="1684"/>
                  </a:cubicBezTo>
                  <a:close/>
                  <a:moveTo>
                    <a:pt x="2680" y="2672"/>
                  </a:moveTo>
                  <a:cubicBezTo>
                    <a:pt x="2382" y="2672"/>
                    <a:pt x="2081" y="2474"/>
                    <a:pt x="2081" y="2177"/>
                  </a:cubicBezTo>
                  <a:cubicBezTo>
                    <a:pt x="2081" y="1880"/>
                    <a:pt x="2381" y="1684"/>
                    <a:pt x="2680" y="1684"/>
                  </a:cubicBezTo>
                  <a:cubicBezTo>
                    <a:pt x="2977" y="1684"/>
                    <a:pt x="3175" y="1880"/>
                    <a:pt x="3175" y="2177"/>
                  </a:cubicBezTo>
                  <a:cubicBezTo>
                    <a:pt x="3176" y="2472"/>
                    <a:pt x="2978" y="2672"/>
                    <a:pt x="2680" y="2672"/>
                  </a:cubicBezTo>
                  <a:close/>
                  <a:moveTo>
                    <a:pt x="2680" y="2672"/>
                  </a:moveTo>
                  <a:close/>
                  <a:moveTo>
                    <a:pt x="11216" y="5841"/>
                  </a:moveTo>
                  <a:cubicBezTo>
                    <a:pt x="11216" y="4259"/>
                    <a:pt x="9628" y="2969"/>
                    <a:pt x="7845" y="2969"/>
                  </a:cubicBezTo>
                  <a:cubicBezTo>
                    <a:pt x="5956" y="2969"/>
                    <a:pt x="4468" y="4259"/>
                    <a:pt x="4468" y="5841"/>
                  </a:cubicBezTo>
                  <a:cubicBezTo>
                    <a:pt x="4468" y="7426"/>
                    <a:pt x="5956" y="8714"/>
                    <a:pt x="7845" y="8714"/>
                  </a:cubicBezTo>
                  <a:cubicBezTo>
                    <a:pt x="8240" y="8714"/>
                    <a:pt x="8640" y="8615"/>
                    <a:pt x="9035" y="8515"/>
                  </a:cubicBezTo>
                  <a:lnTo>
                    <a:pt x="10123" y="9110"/>
                  </a:lnTo>
                  <a:lnTo>
                    <a:pt x="9826" y="8121"/>
                  </a:lnTo>
                  <a:cubicBezTo>
                    <a:pt x="10622" y="7525"/>
                    <a:pt x="11216" y="6734"/>
                    <a:pt x="11216" y="5841"/>
                  </a:cubicBezTo>
                  <a:close/>
                  <a:moveTo>
                    <a:pt x="6750" y="5346"/>
                  </a:moveTo>
                  <a:cubicBezTo>
                    <a:pt x="6552" y="5346"/>
                    <a:pt x="6352" y="5150"/>
                    <a:pt x="6352" y="4950"/>
                  </a:cubicBezTo>
                  <a:cubicBezTo>
                    <a:pt x="6352" y="4752"/>
                    <a:pt x="6552" y="4554"/>
                    <a:pt x="6750" y="4554"/>
                  </a:cubicBezTo>
                  <a:cubicBezTo>
                    <a:pt x="7050" y="4554"/>
                    <a:pt x="7246" y="4752"/>
                    <a:pt x="7246" y="4950"/>
                  </a:cubicBezTo>
                  <a:cubicBezTo>
                    <a:pt x="7246" y="5150"/>
                    <a:pt x="7050" y="5346"/>
                    <a:pt x="6750" y="5346"/>
                  </a:cubicBezTo>
                  <a:close/>
                  <a:moveTo>
                    <a:pt x="8933" y="5346"/>
                  </a:moveTo>
                  <a:cubicBezTo>
                    <a:pt x="8737" y="5346"/>
                    <a:pt x="8539" y="5150"/>
                    <a:pt x="8539" y="4950"/>
                  </a:cubicBezTo>
                  <a:cubicBezTo>
                    <a:pt x="8539" y="4752"/>
                    <a:pt x="8737" y="4554"/>
                    <a:pt x="8933" y="4554"/>
                  </a:cubicBezTo>
                  <a:cubicBezTo>
                    <a:pt x="9231" y="4554"/>
                    <a:pt x="9430" y="4752"/>
                    <a:pt x="9430" y="4950"/>
                  </a:cubicBezTo>
                  <a:cubicBezTo>
                    <a:pt x="9430" y="5150"/>
                    <a:pt x="9231" y="5346"/>
                    <a:pt x="8933" y="5346"/>
                  </a:cubicBezTo>
                  <a:close/>
                  <a:moveTo>
                    <a:pt x="8933" y="534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1" name="文本框 40">
              <a:extLst>
                <a:ext uri="{FF2B5EF4-FFF2-40B4-BE49-F238E27FC236}">
                  <a16:creationId xmlns:a16="http://schemas.microsoft.com/office/drawing/2014/main" id="{A17F83A2-B8A4-72FF-C649-BC595B5E92F9}"/>
                </a:ext>
              </a:extLst>
            </p:cNvPr>
            <p:cNvSpPr txBox="1"/>
            <p:nvPr/>
          </p:nvSpPr>
          <p:spPr>
            <a:xfrm>
              <a:off x="1384138" y="3284403"/>
              <a:ext cx="2231956" cy="484769"/>
            </a:xfrm>
            <a:prstGeom prst="rect">
              <a:avLst/>
            </a:prstGeom>
            <a:noFill/>
          </p:spPr>
          <p:txBody>
            <a:bodyPr wrap="none">
              <a:spAutoFit/>
            </a:bodyPr>
            <a:lstStyle/>
            <a:p>
              <a:r>
                <a:rPr lang="en-US" altLang="zh-CN" sz="2000" dirty="0">
                  <a:solidFill>
                    <a:srgbClr val="017AD0"/>
                  </a:solidFill>
                  <a:latin typeface="阿里巴巴普惠体 M" panose="00020600040101010101" pitchFamily="18" charset="-122"/>
                  <a:ea typeface="阿里巴巴普惠体 M" panose="00020600040101010101" pitchFamily="18" charset="-122"/>
                </a:rPr>
                <a:t>10094995932</a:t>
              </a:r>
              <a:endParaRPr lang="zh-CN" altLang="en-US" sz="2000" dirty="0">
                <a:solidFill>
                  <a:srgbClr val="017AD0"/>
                </a:solidFill>
                <a:latin typeface="Arial" panose="020B0604020202020204" pitchFamily="34" charset="0"/>
              </a:endParaRPr>
            </a:p>
          </p:txBody>
        </p:sp>
      </p:grpSp>
      <p:grpSp>
        <p:nvGrpSpPr>
          <p:cNvPr id="45" name="组合 44">
            <a:extLst>
              <a:ext uri="{FF2B5EF4-FFF2-40B4-BE49-F238E27FC236}">
                <a16:creationId xmlns:a16="http://schemas.microsoft.com/office/drawing/2014/main" id="{3E4CB113-F5FB-9D22-881B-B1D7F8BA6920}"/>
              </a:ext>
            </a:extLst>
          </p:cNvPr>
          <p:cNvGrpSpPr/>
          <p:nvPr/>
        </p:nvGrpSpPr>
        <p:grpSpPr>
          <a:xfrm>
            <a:off x="3565025" y="3823203"/>
            <a:ext cx="2205228" cy="400110"/>
            <a:chOff x="944262" y="4064649"/>
            <a:chExt cx="2671832" cy="484769"/>
          </a:xfrm>
        </p:grpSpPr>
        <p:sp>
          <p:nvSpPr>
            <p:cNvPr id="28" name="椭圆 27">
              <a:extLst>
                <a:ext uri="{FF2B5EF4-FFF2-40B4-BE49-F238E27FC236}">
                  <a16:creationId xmlns:a16="http://schemas.microsoft.com/office/drawing/2014/main" id="{FA9C5AB9-0166-2FC7-FE3C-EB0B17FC7008}"/>
                </a:ext>
              </a:extLst>
            </p:cNvPr>
            <p:cNvSpPr/>
            <p:nvPr/>
          </p:nvSpPr>
          <p:spPr>
            <a:xfrm>
              <a:off x="944262" y="4085617"/>
              <a:ext cx="412335" cy="4123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8" name="iconfont-10499-5121518">
              <a:extLst>
                <a:ext uri="{FF2B5EF4-FFF2-40B4-BE49-F238E27FC236}">
                  <a16:creationId xmlns:a16="http://schemas.microsoft.com/office/drawing/2014/main" id="{08256983-9F5D-5BA8-EC16-900A9C7E1519}"/>
                </a:ext>
              </a:extLst>
            </p:cNvPr>
            <p:cNvSpPr/>
            <p:nvPr/>
          </p:nvSpPr>
          <p:spPr>
            <a:xfrm>
              <a:off x="1023345" y="4186511"/>
              <a:ext cx="254169" cy="251707"/>
            </a:xfrm>
            <a:custGeom>
              <a:avLst/>
              <a:gdLst>
                <a:gd name="connsiteX0" fmla="*/ 251451 w 608736"/>
                <a:gd name="connsiteY0" fmla="*/ 247191 h 602841"/>
                <a:gd name="connsiteX1" fmla="*/ 262137 w 608736"/>
                <a:gd name="connsiteY1" fmla="*/ 250055 h 602841"/>
                <a:gd name="connsiteX2" fmla="*/ 323645 w 608736"/>
                <a:gd name="connsiteY2" fmla="*/ 285209 h 602841"/>
                <a:gd name="connsiteX3" fmla="*/ 359872 w 608736"/>
                <a:gd name="connsiteY3" fmla="*/ 350307 h 602841"/>
                <a:gd name="connsiteX4" fmla="*/ 363521 w 608736"/>
                <a:gd name="connsiteY4" fmla="*/ 365670 h 602841"/>
                <a:gd name="connsiteX5" fmla="*/ 347753 w 608736"/>
                <a:gd name="connsiteY5" fmla="*/ 364108 h 602841"/>
                <a:gd name="connsiteX6" fmla="*/ 342801 w 608736"/>
                <a:gd name="connsiteY6" fmla="*/ 363587 h 602841"/>
                <a:gd name="connsiteX7" fmla="*/ 326121 w 608736"/>
                <a:gd name="connsiteY7" fmla="*/ 362676 h 602841"/>
                <a:gd name="connsiteX8" fmla="*/ 323776 w 608736"/>
                <a:gd name="connsiteY8" fmla="*/ 354734 h 602841"/>
                <a:gd name="connsiteX9" fmla="*/ 298104 w 608736"/>
                <a:gd name="connsiteY9" fmla="*/ 310727 h 602841"/>
                <a:gd name="connsiteX10" fmla="*/ 251842 w 608736"/>
                <a:gd name="connsiteY10" fmla="*/ 284558 h 602841"/>
                <a:gd name="connsiteX11" fmla="*/ 238550 w 608736"/>
                <a:gd name="connsiteY11" fmla="*/ 281042 h 602841"/>
                <a:gd name="connsiteX12" fmla="*/ 244284 w 608736"/>
                <a:gd name="connsiteY12" fmla="*/ 268674 h 602841"/>
                <a:gd name="connsiteX13" fmla="*/ 248324 w 608736"/>
                <a:gd name="connsiteY13" fmla="*/ 257737 h 602841"/>
                <a:gd name="connsiteX14" fmla="*/ 246454 w 608736"/>
                <a:gd name="connsiteY14" fmla="*/ 168722 h 602841"/>
                <a:gd name="connsiteX15" fmla="*/ 261971 w 608736"/>
                <a:gd name="connsiteY15" fmla="*/ 171325 h 602841"/>
                <a:gd name="connsiteX16" fmla="*/ 378414 w 608736"/>
                <a:gd name="connsiteY16" fmla="*/ 230549 h 602841"/>
                <a:gd name="connsiteX17" fmla="*/ 439699 w 608736"/>
                <a:gd name="connsiteY17" fmla="*/ 360970 h 602841"/>
                <a:gd name="connsiteX18" fmla="*/ 441003 w 608736"/>
                <a:gd name="connsiteY18" fmla="*/ 373856 h 602841"/>
                <a:gd name="connsiteX19" fmla="*/ 425225 w 608736"/>
                <a:gd name="connsiteY19" fmla="*/ 373335 h 602841"/>
                <a:gd name="connsiteX20" fmla="*/ 417923 w 608736"/>
                <a:gd name="connsiteY20" fmla="*/ 373075 h 602841"/>
                <a:gd name="connsiteX21" fmla="*/ 404753 w 608736"/>
                <a:gd name="connsiteY21" fmla="*/ 371253 h 602841"/>
                <a:gd name="connsiteX22" fmla="*/ 403841 w 608736"/>
                <a:gd name="connsiteY22" fmla="*/ 362532 h 602841"/>
                <a:gd name="connsiteX23" fmla="*/ 352856 w 608736"/>
                <a:gd name="connsiteY23" fmla="*/ 256060 h 602841"/>
                <a:gd name="connsiteX24" fmla="*/ 260015 w 608736"/>
                <a:gd name="connsiteY24" fmla="*/ 207640 h 602841"/>
                <a:gd name="connsiteX25" fmla="*/ 251800 w 608736"/>
                <a:gd name="connsiteY25" fmla="*/ 206078 h 602841"/>
                <a:gd name="connsiteX26" fmla="*/ 250757 w 608736"/>
                <a:gd name="connsiteY26" fmla="*/ 197878 h 602841"/>
                <a:gd name="connsiteX27" fmla="*/ 248932 w 608736"/>
                <a:gd name="connsiteY27" fmla="*/ 184211 h 602841"/>
                <a:gd name="connsiteX28" fmla="*/ 73371 w 608736"/>
                <a:gd name="connsiteY28" fmla="*/ 111141 h 602841"/>
                <a:gd name="connsiteX29" fmla="*/ 97098 w 608736"/>
                <a:gd name="connsiteY29" fmla="*/ 120514 h 602841"/>
                <a:gd name="connsiteX30" fmla="*/ 175057 w 608736"/>
                <a:gd name="connsiteY30" fmla="*/ 198363 h 602841"/>
                <a:gd name="connsiteX31" fmla="*/ 174014 w 608736"/>
                <a:gd name="connsiteY31" fmla="*/ 247963 h 602841"/>
                <a:gd name="connsiteX32" fmla="*/ 131906 w 608736"/>
                <a:gd name="connsiteY32" fmla="*/ 290142 h 602841"/>
                <a:gd name="connsiteX33" fmla="*/ 138033 w 608736"/>
                <a:gd name="connsiteY33" fmla="*/ 301208 h 602841"/>
                <a:gd name="connsiteX34" fmla="*/ 207388 w 608736"/>
                <a:gd name="connsiteY34" fmla="*/ 396892 h 602841"/>
                <a:gd name="connsiteX35" fmla="*/ 302947 w 608736"/>
                <a:gd name="connsiteY35" fmla="*/ 466019 h 602841"/>
                <a:gd name="connsiteX36" fmla="*/ 314419 w 608736"/>
                <a:gd name="connsiteY36" fmla="*/ 472268 h 602841"/>
                <a:gd name="connsiteX37" fmla="*/ 356528 w 608736"/>
                <a:gd name="connsiteY37" fmla="*/ 430219 h 602841"/>
                <a:gd name="connsiteX38" fmla="*/ 382340 w 608736"/>
                <a:gd name="connsiteY38" fmla="*/ 419804 h 602841"/>
                <a:gd name="connsiteX39" fmla="*/ 406198 w 608736"/>
                <a:gd name="connsiteY39" fmla="*/ 429177 h 602841"/>
                <a:gd name="connsiteX40" fmla="*/ 484157 w 608736"/>
                <a:gd name="connsiteY40" fmla="*/ 507027 h 602841"/>
                <a:gd name="connsiteX41" fmla="*/ 483114 w 608736"/>
                <a:gd name="connsiteY41" fmla="*/ 556496 h 602841"/>
                <a:gd name="connsiteX42" fmla="*/ 465123 w 608736"/>
                <a:gd name="connsiteY42" fmla="*/ 574071 h 602841"/>
                <a:gd name="connsiteX43" fmla="*/ 460821 w 608736"/>
                <a:gd name="connsiteY43" fmla="*/ 577586 h 602841"/>
                <a:gd name="connsiteX44" fmla="*/ 430446 w 608736"/>
                <a:gd name="connsiteY44" fmla="*/ 594770 h 602841"/>
                <a:gd name="connsiteX45" fmla="*/ 399288 w 608736"/>
                <a:gd name="connsiteY45" fmla="*/ 602581 h 602841"/>
                <a:gd name="connsiteX46" fmla="*/ 390554 w 608736"/>
                <a:gd name="connsiteY46" fmla="*/ 602841 h 602841"/>
                <a:gd name="connsiteX47" fmla="*/ 134513 w 608736"/>
                <a:gd name="connsiteY47" fmla="*/ 469664 h 602841"/>
                <a:gd name="connsiteX48" fmla="*/ 1539 w 608736"/>
                <a:gd name="connsiteY48" fmla="*/ 205263 h 602841"/>
                <a:gd name="connsiteX49" fmla="*/ 9231 w 608736"/>
                <a:gd name="connsiteY49" fmla="*/ 174410 h 602841"/>
                <a:gd name="connsiteX50" fmla="*/ 26569 w 608736"/>
                <a:gd name="connsiteY50" fmla="*/ 143817 h 602841"/>
                <a:gd name="connsiteX51" fmla="*/ 28395 w 608736"/>
                <a:gd name="connsiteY51" fmla="*/ 140953 h 602841"/>
                <a:gd name="connsiteX52" fmla="*/ 47558 w 608736"/>
                <a:gd name="connsiteY52" fmla="*/ 121686 h 602841"/>
                <a:gd name="connsiteX53" fmla="*/ 73371 w 608736"/>
                <a:gd name="connsiteY53" fmla="*/ 111141 h 602841"/>
                <a:gd name="connsiteX54" fmla="*/ 229800 w 608736"/>
                <a:gd name="connsiteY54" fmla="*/ 83832 h 602841"/>
                <a:gd name="connsiteX55" fmla="*/ 244010 w 608736"/>
                <a:gd name="connsiteY55" fmla="*/ 84743 h 602841"/>
                <a:gd name="connsiteX56" fmla="*/ 437738 w 608736"/>
                <a:gd name="connsiteY56" fmla="*/ 171303 h 602841"/>
                <a:gd name="connsiteX57" fmla="*/ 523781 w 608736"/>
                <a:gd name="connsiteY57" fmla="*/ 359001 h 602841"/>
                <a:gd name="connsiteX58" fmla="*/ 524693 w 608736"/>
                <a:gd name="connsiteY58" fmla="*/ 370195 h 602841"/>
                <a:gd name="connsiteX59" fmla="*/ 508788 w 608736"/>
                <a:gd name="connsiteY59" fmla="*/ 371496 h 602841"/>
                <a:gd name="connsiteX60" fmla="*/ 499793 w 608736"/>
                <a:gd name="connsiteY60" fmla="*/ 372147 h 602841"/>
                <a:gd name="connsiteX61" fmla="*/ 488581 w 608736"/>
                <a:gd name="connsiteY61" fmla="*/ 372798 h 602841"/>
                <a:gd name="connsiteX62" fmla="*/ 487799 w 608736"/>
                <a:gd name="connsiteY62" fmla="*/ 361734 h 602841"/>
                <a:gd name="connsiteX63" fmla="*/ 412316 w 608736"/>
                <a:gd name="connsiteY63" fmla="*/ 196685 h 602841"/>
                <a:gd name="connsiteX64" fmla="*/ 245053 w 608736"/>
                <a:gd name="connsiteY64" fmla="*/ 121059 h 602841"/>
                <a:gd name="connsiteX65" fmla="*/ 236449 w 608736"/>
                <a:gd name="connsiteY65" fmla="*/ 120408 h 602841"/>
                <a:gd name="connsiteX66" fmla="*/ 234754 w 608736"/>
                <a:gd name="connsiteY66" fmla="*/ 111948 h 602841"/>
                <a:gd name="connsiteX67" fmla="*/ 232147 w 608736"/>
                <a:gd name="connsiteY67" fmla="*/ 97890 h 602841"/>
                <a:gd name="connsiteX68" fmla="*/ 230344 w 608736"/>
                <a:gd name="connsiteY68" fmla="*/ 0 h 602841"/>
                <a:gd name="connsiteX69" fmla="*/ 241293 w 608736"/>
                <a:gd name="connsiteY69" fmla="*/ 521 h 602841"/>
                <a:gd name="connsiteX70" fmla="*/ 497291 w 608736"/>
                <a:gd name="connsiteY70" fmla="*/ 111947 h 602841"/>
                <a:gd name="connsiteX71" fmla="*/ 607824 w 608736"/>
                <a:gd name="connsiteY71" fmla="*/ 351069 h 602841"/>
                <a:gd name="connsiteX72" fmla="*/ 608736 w 608736"/>
                <a:gd name="connsiteY72" fmla="*/ 362394 h 602841"/>
                <a:gd name="connsiteX73" fmla="*/ 596223 w 608736"/>
                <a:gd name="connsiteY73" fmla="*/ 363305 h 602841"/>
                <a:gd name="connsiteX74" fmla="*/ 584362 w 608736"/>
                <a:gd name="connsiteY74" fmla="*/ 364347 h 602841"/>
                <a:gd name="connsiteX75" fmla="*/ 572761 w 608736"/>
                <a:gd name="connsiteY75" fmla="*/ 365388 h 602841"/>
                <a:gd name="connsiteX76" fmla="*/ 571849 w 608736"/>
                <a:gd name="connsiteY76" fmla="*/ 353933 h 602841"/>
                <a:gd name="connsiteX77" fmla="*/ 471744 w 608736"/>
                <a:gd name="connsiteY77" fmla="*/ 137460 h 602841"/>
                <a:gd name="connsiteX78" fmla="*/ 239860 w 608736"/>
                <a:gd name="connsiteY78" fmla="*/ 36578 h 602841"/>
                <a:gd name="connsiteX79" fmla="*/ 228389 w 608736"/>
                <a:gd name="connsiteY79" fmla="*/ 36187 h 602841"/>
                <a:gd name="connsiteX80" fmla="*/ 229041 w 608736"/>
                <a:gd name="connsiteY80" fmla="*/ 20176 h 602841"/>
                <a:gd name="connsiteX81" fmla="*/ 229562 w 608736"/>
                <a:gd name="connsiteY81" fmla="*/ 11065 h 60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8736" h="602841">
                  <a:moveTo>
                    <a:pt x="251451" y="247191"/>
                  </a:moveTo>
                  <a:lnTo>
                    <a:pt x="262137" y="250055"/>
                  </a:lnTo>
                  <a:cubicBezTo>
                    <a:pt x="285463" y="256175"/>
                    <a:pt x="306704" y="268283"/>
                    <a:pt x="323645" y="285209"/>
                  </a:cubicBezTo>
                  <a:cubicBezTo>
                    <a:pt x="341498" y="303045"/>
                    <a:pt x="354008" y="325569"/>
                    <a:pt x="359872" y="350307"/>
                  </a:cubicBezTo>
                  <a:lnTo>
                    <a:pt x="363521" y="365670"/>
                  </a:lnTo>
                  <a:lnTo>
                    <a:pt x="347753" y="364108"/>
                  </a:lnTo>
                  <a:cubicBezTo>
                    <a:pt x="346190" y="363978"/>
                    <a:pt x="344495" y="363847"/>
                    <a:pt x="342801" y="363587"/>
                  </a:cubicBezTo>
                  <a:lnTo>
                    <a:pt x="326121" y="362676"/>
                  </a:lnTo>
                  <a:lnTo>
                    <a:pt x="323776" y="354734"/>
                  </a:lnTo>
                  <a:cubicBezTo>
                    <a:pt x="319215" y="338068"/>
                    <a:pt x="310353" y="322835"/>
                    <a:pt x="298104" y="310727"/>
                  </a:cubicBezTo>
                  <a:cubicBezTo>
                    <a:pt x="285463" y="297968"/>
                    <a:pt x="269435" y="288984"/>
                    <a:pt x="251842" y="284558"/>
                  </a:cubicBezTo>
                  <a:lnTo>
                    <a:pt x="238550" y="281042"/>
                  </a:lnTo>
                  <a:lnTo>
                    <a:pt x="244284" y="268674"/>
                  </a:lnTo>
                  <a:cubicBezTo>
                    <a:pt x="245848" y="265419"/>
                    <a:pt x="247151" y="261643"/>
                    <a:pt x="248324" y="257737"/>
                  </a:cubicBezTo>
                  <a:close/>
                  <a:moveTo>
                    <a:pt x="246454" y="168722"/>
                  </a:moveTo>
                  <a:lnTo>
                    <a:pt x="261971" y="171325"/>
                  </a:lnTo>
                  <a:cubicBezTo>
                    <a:pt x="306566" y="178614"/>
                    <a:pt x="346858" y="199180"/>
                    <a:pt x="378414" y="230549"/>
                  </a:cubicBezTo>
                  <a:cubicBezTo>
                    <a:pt x="413620" y="265822"/>
                    <a:pt x="434744" y="310858"/>
                    <a:pt x="439699" y="360970"/>
                  </a:cubicBezTo>
                  <a:lnTo>
                    <a:pt x="441003" y="373856"/>
                  </a:lnTo>
                  <a:lnTo>
                    <a:pt x="425225" y="373335"/>
                  </a:lnTo>
                  <a:cubicBezTo>
                    <a:pt x="422096" y="373205"/>
                    <a:pt x="420010" y="373335"/>
                    <a:pt x="417923" y="373075"/>
                  </a:cubicBezTo>
                  <a:lnTo>
                    <a:pt x="404753" y="371253"/>
                  </a:lnTo>
                  <a:lnTo>
                    <a:pt x="403841" y="362532"/>
                  </a:lnTo>
                  <a:cubicBezTo>
                    <a:pt x="399407" y="321792"/>
                    <a:pt x="381674" y="284956"/>
                    <a:pt x="352856" y="256060"/>
                  </a:cubicBezTo>
                  <a:cubicBezTo>
                    <a:pt x="327690" y="231069"/>
                    <a:pt x="295613" y="214278"/>
                    <a:pt x="260015" y="207640"/>
                  </a:cubicBezTo>
                  <a:lnTo>
                    <a:pt x="251800" y="206078"/>
                  </a:lnTo>
                  <a:lnTo>
                    <a:pt x="250757" y="197878"/>
                  </a:lnTo>
                  <a:cubicBezTo>
                    <a:pt x="250236" y="193323"/>
                    <a:pt x="249714" y="188767"/>
                    <a:pt x="248932" y="184211"/>
                  </a:cubicBezTo>
                  <a:close/>
                  <a:moveTo>
                    <a:pt x="73371" y="111141"/>
                  </a:moveTo>
                  <a:cubicBezTo>
                    <a:pt x="82627" y="111141"/>
                    <a:pt x="91101" y="114526"/>
                    <a:pt x="97098" y="120514"/>
                  </a:cubicBezTo>
                  <a:lnTo>
                    <a:pt x="175057" y="198363"/>
                  </a:lnTo>
                  <a:cubicBezTo>
                    <a:pt x="188485" y="211772"/>
                    <a:pt x="187963" y="234034"/>
                    <a:pt x="174014" y="247963"/>
                  </a:cubicBezTo>
                  <a:lnTo>
                    <a:pt x="131906" y="290142"/>
                  </a:lnTo>
                  <a:lnTo>
                    <a:pt x="138033" y="301208"/>
                  </a:lnTo>
                  <a:cubicBezTo>
                    <a:pt x="151982" y="326333"/>
                    <a:pt x="171016" y="360701"/>
                    <a:pt x="207388" y="396892"/>
                  </a:cubicBezTo>
                  <a:cubicBezTo>
                    <a:pt x="243630" y="433083"/>
                    <a:pt x="277917" y="452090"/>
                    <a:pt x="302947" y="466019"/>
                  </a:cubicBezTo>
                  <a:lnTo>
                    <a:pt x="314419" y="472268"/>
                  </a:lnTo>
                  <a:lnTo>
                    <a:pt x="356528" y="430219"/>
                  </a:lnTo>
                  <a:cubicBezTo>
                    <a:pt x="363177" y="423580"/>
                    <a:pt x="372563" y="419804"/>
                    <a:pt x="382340" y="419804"/>
                  </a:cubicBezTo>
                  <a:cubicBezTo>
                    <a:pt x="391597" y="419804"/>
                    <a:pt x="400070" y="423059"/>
                    <a:pt x="406198" y="429177"/>
                  </a:cubicBezTo>
                  <a:lnTo>
                    <a:pt x="484157" y="507027"/>
                  </a:lnTo>
                  <a:cubicBezTo>
                    <a:pt x="497454" y="520435"/>
                    <a:pt x="497063" y="542566"/>
                    <a:pt x="483114" y="556496"/>
                  </a:cubicBezTo>
                  <a:lnTo>
                    <a:pt x="465123" y="574071"/>
                  </a:lnTo>
                  <a:lnTo>
                    <a:pt x="460821" y="577586"/>
                  </a:lnTo>
                  <a:cubicBezTo>
                    <a:pt x="451696" y="584616"/>
                    <a:pt x="441397" y="590474"/>
                    <a:pt x="430446" y="594770"/>
                  </a:cubicBezTo>
                  <a:cubicBezTo>
                    <a:pt x="420147" y="598675"/>
                    <a:pt x="409978" y="601279"/>
                    <a:pt x="399288" y="602581"/>
                  </a:cubicBezTo>
                  <a:cubicBezTo>
                    <a:pt x="398506" y="602581"/>
                    <a:pt x="395508" y="602841"/>
                    <a:pt x="390554" y="602841"/>
                  </a:cubicBezTo>
                  <a:cubicBezTo>
                    <a:pt x="361873" y="602841"/>
                    <a:pt x="258362" y="593338"/>
                    <a:pt x="134513" y="469664"/>
                  </a:cubicBezTo>
                  <a:cubicBezTo>
                    <a:pt x="29959" y="365258"/>
                    <a:pt x="-8499" y="288710"/>
                    <a:pt x="1539" y="205263"/>
                  </a:cubicBezTo>
                  <a:cubicBezTo>
                    <a:pt x="2712" y="195109"/>
                    <a:pt x="5189" y="185085"/>
                    <a:pt x="9231" y="174410"/>
                  </a:cubicBezTo>
                  <a:cubicBezTo>
                    <a:pt x="13663" y="163214"/>
                    <a:pt x="19399" y="152930"/>
                    <a:pt x="26569" y="143817"/>
                  </a:cubicBezTo>
                  <a:lnTo>
                    <a:pt x="28395" y="140953"/>
                  </a:lnTo>
                  <a:lnTo>
                    <a:pt x="47558" y="121686"/>
                  </a:lnTo>
                  <a:cubicBezTo>
                    <a:pt x="54207" y="115047"/>
                    <a:pt x="63594" y="111141"/>
                    <a:pt x="73371" y="111141"/>
                  </a:cubicBezTo>
                  <a:close/>
                  <a:moveTo>
                    <a:pt x="229800" y="83832"/>
                  </a:moveTo>
                  <a:lnTo>
                    <a:pt x="244010" y="84743"/>
                  </a:lnTo>
                  <a:cubicBezTo>
                    <a:pt x="317277" y="88908"/>
                    <a:pt x="386112" y="119627"/>
                    <a:pt x="437738" y="171303"/>
                  </a:cubicBezTo>
                  <a:cubicBezTo>
                    <a:pt x="487799" y="221156"/>
                    <a:pt x="518436" y="287931"/>
                    <a:pt x="523781" y="359001"/>
                  </a:cubicBezTo>
                  <a:lnTo>
                    <a:pt x="524693" y="370195"/>
                  </a:lnTo>
                  <a:lnTo>
                    <a:pt x="508788" y="371496"/>
                  </a:lnTo>
                  <a:cubicBezTo>
                    <a:pt x="505008" y="371887"/>
                    <a:pt x="502400" y="372017"/>
                    <a:pt x="499793" y="372147"/>
                  </a:cubicBezTo>
                  <a:lnTo>
                    <a:pt x="488581" y="372798"/>
                  </a:lnTo>
                  <a:lnTo>
                    <a:pt x="487799" y="361734"/>
                  </a:lnTo>
                  <a:cubicBezTo>
                    <a:pt x="482975" y="299125"/>
                    <a:pt x="456120" y="240551"/>
                    <a:pt x="412316" y="196685"/>
                  </a:cubicBezTo>
                  <a:cubicBezTo>
                    <a:pt x="367730" y="152169"/>
                    <a:pt x="308282" y="125355"/>
                    <a:pt x="245053" y="121059"/>
                  </a:cubicBezTo>
                  <a:lnTo>
                    <a:pt x="236449" y="120408"/>
                  </a:lnTo>
                  <a:lnTo>
                    <a:pt x="234754" y="111948"/>
                  </a:lnTo>
                  <a:cubicBezTo>
                    <a:pt x="233711" y="107132"/>
                    <a:pt x="232929" y="102446"/>
                    <a:pt x="232147" y="97890"/>
                  </a:cubicBezTo>
                  <a:close/>
                  <a:moveTo>
                    <a:pt x="230344" y="0"/>
                  </a:moveTo>
                  <a:lnTo>
                    <a:pt x="241293" y="521"/>
                  </a:lnTo>
                  <a:cubicBezTo>
                    <a:pt x="338009" y="4166"/>
                    <a:pt x="428990" y="43737"/>
                    <a:pt x="497291" y="111947"/>
                  </a:cubicBezTo>
                  <a:cubicBezTo>
                    <a:pt x="561291" y="175860"/>
                    <a:pt x="600524" y="260731"/>
                    <a:pt x="607824" y="351069"/>
                  </a:cubicBezTo>
                  <a:lnTo>
                    <a:pt x="608736" y="362394"/>
                  </a:lnTo>
                  <a:lnTo>
                    <a:pt x="596223" y="363305"/>
                  </a:lnTo>
                  <a:cubicBezTo>
                    <a:pt x="592182" y="363566"/>
                    <a:pt x="588272" y="363956"/>
                    <a:pt x="584362" y="364347"/>
                  </a:cubicBezTo>
                  <a:lnTo>
                    <a:pt x="572761" y="365388"/>
                  </a:lnTo>
                  <a:lnTo>
                    <a:pt x="571849" y="353933"/>
                  </a:lnTo>
                  <a:cubicBezTo>
                    <a:pt x="565201" y="272186"/>
                    <a:pt x="529617" y="195256"/>
                    <a:pt x="471744" y="137460"/>
                  </a:cubicBezTo>
                  <a:cubicBezTo>
                    <a:pt x="409830" y="75629"/>
                    <a:pt x="327452" y="39832"/>
                    <a:pt x="239860" y="36578"/>
                  </a:cubicBezTo>
                  <a:lnTo>
                    <a:pt x="228389" y="36187"/>
                  </a:lnTo>
                  <a:lnTo>
                    <a:pt x="229041" y="20176"/>
                  </a:lnTo>
                  <a:cubicBezTo>
                    <a:pt x="229171" y="17183"/>
                    <a:pt x="229302" y="14058"/>
                    <a:pt x="229562" y="110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Arial" panose="020B0604020202020204" pitchFamily="34" charset="0"/>
              </a:endParaRPr>
            </a:p>
          </p:txBody>
        </p:sp>
        <p:sp>
          <p:nvSpPr>
            <p:cNvPr id="42" name="文本框 41">
              <a:extLst>
                <a:ext uri="{FF2B5EF4-FFF2-40B4-BE49-F238E27FC236}">
                  <a16:creationId xmlns:a16="http://schemas.microsoft.com/office/drawing/2014/main" id="{BDA8D0CA-D07D-9A09-6320-F4F8BB6A5FFB}"/>
                </a:ext>
              </a:extLst>
            </p:cNvPr>
            <p:cNvSpPr txBox="1"/>
            <p:nvPr/>
          </p:nvSpPr>
          <p:spPr>
            <a:xfrm>
              <a:off x="1384138" y="4064649"/>
              <a:ext cx="2231956" cy="484769"/>
            </a:xfrm>
            <a:prstGeom prst="rect">
              <a:avLst/>
            </a:prstGeom>
            <a:noFill/>
          </p:spPr>
          <p:txBody>
            <a:bodyPr wrap="none">
              <a:spAutoFit/>
            </a:bodyPr>
            <a:lstStyle/>
            <a:p>
              <a:r>
                <a:rPr lang="en-US" altLang="zh-CN" sz="2000" dirty="0">
                  <a:solidFill>
                    <a:srgbClr val="017AD0"/>
                  </a:solidFill>
                  <a:latin typeface="阿里巴巴普惠体 M" panose="00020600040101010101" pitchFamily="18" charset="-122"/>
                  <a:ea typeface="阿里巴巴普惠体 M" panose="00020600040101010101" pitchFamily="18" charset="-122"/>
                </a:rPr>
                <a:t>11101846491</a:t>
              </a:r>
              <a:endParaRPr lang="zh-CN" altLang="en-US" sz="2000" dirty="0">
                <a:solidFill>
                  <a:srgbClr val="017AD0"/>
                </a:solidFill>
                <a:latin typeface="阿里巴巴普惠体 M" panose="00020600040101010101" pitchFamily="18" charset="-122"/>
                <a:ea typeface="阿里巴巴普惠体 M" panose="00020600040101010101" pitchFamily="18" charset="-122"/>
              </a:endParaRPr>
            </a:p>
          </p:txBody>
        </p:sp>
      </p:grpSp>
      <p:grpSp>
        <p:nvGrpSpPr>
          <p:cNvPr id="44" name="组合 43">
            <a:extLst>
              <a:ext uri="{FF2B5EF4-FFF2-40B4-BE49-F238E27FC236}">
                <a16:creationId xmlns:a16="http://schemas.microsoft.com/office/drawing/2014/main" id="{869ADCFE-75DB-F73D-762C-4160FC863219}"/>
              </a:ext>
            </a:extLst>
          </p:cNvPr>
          <p:cNvGrpSpPr/>
          <p:nvPr/>
        </p:nvGrpSpPr>
        <p:grpSpPr>
          <a:xfrm>
            <a:off x="1199925" y="4351740"/>
            <a:ext cx="2898688" cy="400110"/>
            <a:chOff x="944262" y="5032685"/>
            <a:chExt cx="3512021" cy="484769"/>
          </a:xfrm>
        </p:grpSpPr>
        <p:sp>
          <p:nvSpPr>
            <p:cNvPr id="29" name="椭圆 28">
              <a:extLst>
                <a:ext uri="{FF2B5EF4-FFF2-40B4-BE49-F238E27FC236}">
                  <a16:creationId xmlns:a16="http://schemas.microsoft.com/office/drawing/2014/main" id="{E86EAF88-AB7A-997B-C8E6-D16F7F9256FF}"/>
                </a:ext>
              </a:extLst>
            </p:cNvPr>
            <p:cNvSpPr/>
            <p:nvPr/>
          </p:nvSpPr>
          <p:spPr>
            <a:xfrm>
              <a:off x="944262" y="5033292"/>
              <a:ext cx="412335" cy="4123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9" name="iconfont-10499-5121518">
              <a:extLst>
                <a:ext uri="{FF2B5EF4-FFF2-40B4-BE49-F238E27FC236}">
                  <a16:creationId xmlns:a16="http://schemas.microsoft.com/office/drawing/2014/main" id="{6848954B-3F59-6D7B-C177-F4731914E696}"/>
                </a:ext>
              </a:extLst>
            </p:cNvPr>
            <p:cNvSpPr/>
            <p:nvPr/>
          </p:nvSpPr>
          <p:spPr>
            <a:xfrm>
              <a:off x="1046839" y="5112374"/>
              <a:ext cx="207182" cy="254169"/>
            </a:xfrm>
            <a:custGeom>
              <a:avLst/>
              <a:gdLst>
                <a:gd name="connsiteX0" fmla="*/ 71661 w 494734"/>
                <a:gd name="connsiteY0" fmla="*/ 289218 h 606933"/>
                <a:gd name="connsiteX1" fmla="*/ 61285 w 494734"/>
                <a:gd name="connsiteY1" fmla="*/ 294503 h 606933"/>
                <a:gd name="connsiteX2" fmla="*/ 63049 w 494734"/>
                <a:gd name="connsiteY2" fmla="*/ 315918 h 606933"/>
                <a:gd name="connsiteX3" fmla="*/ 180511 w 494734"/>
                <a:gd name="connsiteY3" fmla="*/ 415674 h 606933"/>
                <a:gd name="connsiteX4" fmla="*/ 62399 w 494734"/>
                <a:gd name="connsiteY4" fmla="*/ 526647 h 606933"/>
                <a:gd name="connsiteX5" fmla="*/ 61842 w 494734"/>
                <a:gd name="connsiteY5" fmla="*/ 548063 h 606933"/>
                <a:gd name="connsiteX6" fmla="*/ 72799 w 494734"/>
                <a:gd name="connsiteY6" fmla="*/ 552884 h 606933"/>
                <a:gd name="connsiteX7" fmla="*/ 83199 w 494734"/>
                <a:gd name="connsiteY7" fmla="*/ 548804 h 606933"/>
                <a:gd name="connsiteX8" fmla="*/ 203911 w 494734"/>
                <a:gd name="connsiteY8" fmla="*/ 435421 h 606933"/>
                <a:gd name="connsiteX9" fmla="*/ 237617 w 494734"/>
                <a:gd name="connsiteY9" fmla="*/ 463975 h 606933"/>
                <a:gd name="connsiteX10" fmla="*/ 247367 w 494734"/>
                <a:gd name="connsiteY10" fmla="*/ 467591 h 606933"/>
                <a:gd name="connsiteX11" fmla="*/ 257210 w 494734"/>
                <a:gd name="connsiteY11" fmla="*/ 463975 h 606933"/>
                <a:gd name="connsiteX12" fmla="*/ 290823 w 494734"/>
                <a:gd name="connsiteY12" fmla="*/ 435421 h 606933"/>
                <a:gd name="connsiteX13" fmla="*/ 411535 w 494734"/>
                <a:gd name="connsiteY13" fmla="*/ 548804 h 606933"/>
                <a:gd name="connsiteX14" fmla="*/ 421935 w 494734"/>
                <a:gd name="connsiteY14" fmla="*/ 552884 h 606933"/>
                <a:gd name="connsiteX15" fmla="*/ 432985 w 494734"/>
                <a:gd name="connsiteY15" fmla="*/ 548063 h 606933"/>
                <a:gd name="connsiteX16" fmla="*/ 432335 w 494734"/>
                <a:gd name="connsiteY16" fmla="*/ 526647 h 606933"/>
                <a:gd name="connsiteX17" fmla="*/ 314223 w 494734"/>
                <a:gd name="connsiteY17" fmla="*/ 415674 h 606933"/>
                <a:gd name="connsiteX18" fmla="*/ 431871 w 494734"/>
                <a:gd name="connsiteY18" fmla="*/ 316011 h 606933"/>
                <a:gd name="connsiteX19" fmla="*/ 433635 w 494734"/>
                <a:gd name="connsiteY19" fmla="*/ 294688 h 606933"/>
                <a:gd name="connsiteX20" fmla="*/ 412185 w 494734"/>
                <a:gd name="connsiteY20" fmla="*/ 292927 h 606933"/>
                <a:gd name="connsiteX21" fmla="*/ 247367 w 494734"/>
                <a:gd name="connsiteY21" fmla="*/ 432454 h 606933"/>
                <a:gd name="connsiteX22" fmla="*/ 82734 w 494734"/>
                <a:gd name="connsiteY22" fmla="*/ 292834 h 606933"/>
                <a:gd name="connsiteX23" fmla="*/ 71661 w 494734"/>
                <a:gd name="connsiteY23" fmla="*/ 289218 h 606933"/>
                <a:gd name="connsiteX24" fmla="*/ 61656 w 494734"/>
                <a:gd name="connsiteY24" fmla="*/ 230255 h 606933"/>
                <a:gd name="connsiteX25" fmla="*/ 433078 w 494734"/>
                <a:gd name="connsiteY25" fmla="*/ 230255 h 606933"/>
                <a:gd name="connsiteX26" fmla="*/ 494734 w 494734"/>
                <a:gd name="connsiteY26" fmla="*/ 291814 h 606933"/>
                <a:gd name="connsiteX27" fmla="*/ 494734 w 494734"/>
                <a:gd name="connsiteY27" fmla="*/ 545374 h 606933"/>
                <a:gd name="connsiteX28" fmla="*/ 433078 w 494734"/>
                <a:gd name="connsiteY28" fmla="*/ 606933 h 606933"/>
                <a:gd name="connsiteX29" fmla="*/ 61656 w 494734"/>
                <a:gd name="connsiteY29" fmla="*/ 606933 h 606933"/>
                <a:gd name="connsiteX30" fmla="*/ 0 w 494734"/>
                <a:gd name="connsiteY30" fmla="*/ 545374 h 606933"/>
                <a:gd name="connsiteX31" fmla="*/ 0 w 494734"/>
                <a:gd name="connsiteY31" fmla="*/ 291814 h 606933"/>
                <a:gd name="connsiteX32" fmla="*/ 61656 w 494734"/>
                <a:gd name="connsiteY32" fmla="*/ 230255 h 606933"/>
                <a:gd name="connsiteX33" fmla="*/ 343536 w 494734"/>
                <a:gd name="connsiteY33" fmla="*/ 76846 h 606933"/>
                <a:gd name="connsiteX34" fmla="*/ 367504 w 494734"/>
                <a:gd name="connsiteY34" fmla="*/ 100763 h 606933"/>
                <a:gd name="connsiteX35" fmla="*/ 367504 w 494734"/>
                <a:gd name="connsiteY35" fmla="*/ 169455 h 606933"/>
                <a:gd name="connsiteX36" fmla="*/ 343536 w 494734"/>
                <a:gd name="connsiteY36" fmla="*/ 193279 h 606933"/>
                <a:gd name="connsiteX37" fmla="*/ 319661 w 494734"/>
                <a:gd name="connsiteY37" fmla="*/ 169455 h 606933"/>
                <a:gd name="connsiteX38" fmla="*/ 319661 w 494734"/>
                <a:gd name="connsiteY38" fmla="*/ 100763 h 606933"/>
                <a:gd name="connsiteX39" fmla="*/ 343536 w 494734"/>
                <a:gd name="connsiteY39" fmla="*/ 76846 h 606933"/>
                <a:gd name="connsiteX40" fmla="*/ 151175 w 494734"/>
                <a:gd name="connsiteY40" fmla="*/ 76846 h 606933"/>
                <a:gd name="connsiteX41" fmla="*/ 175143 w 494734"/>
                <a:gd name="connsiteY41" fmla="*/ 100763 h 606933"/>
                <a:gd name="connsiteX42" fmla="*/ 175143 w 494734"/>
                <a:gd name="connsiteY42" fmla="*/ 169455 h 606933"/>
                <a:gd name="connsiteX43" fmla="*/ 151175 w 494734"/>
                <a:gd name="connsiteY43" fmla="*/ 193279 h 606933"/>
                <a:gd name="connsiteX44" fmla="*/ 127300 w 494734"/>
                <a:gd name="connsiteY44" fmla="*/ 169455 h 606933"/>
                <a:gd name="connsiteX45" fmla="*/ 127300 w 494734"/>
                <a:gd name="connsiteY45" fmla="*/ 100763 h 606933"/>
                <a:gd name="connsiteX46" fmla="*/ 151175 w 494734"/>
                <a:gd name="connsiteY46" fmla="*/ 76846 h 606933"/>
                <a:gd name="connsiteX47" fmla="*/ 247356 w 494734"/>
                <a:gd name="connsiteY47" fmla="*/ 0 h 606933"/>
                <a:gd name="connsiteX48" fmla="*/ 271324 w 494734"/>
                <a:gd name="connsiteY48" fmla="*/ 23824 h 606933"/>
                <a:gd name="connsiteX49" fmla="*/ 271324 w 494734"/>
                <a:gd name="connsiteY49" fmla="*/ 169455 h 606933"/>
                <a:gd name="connsiteX50" fmla="*/ 247356 w 494734"/>
                <a:gd name="connsiteY50" fmla="*/ 193279 h 606933"/>
                <a:gd name="connsiteX51" fmla="*/ 223481 w 494734"/>
                <a:gd name="connsiteY51" fmla="*/ 169455 h 606933"/>
                <a:gd name="connsiteX52" fmla="*/ 223481 w 494734"/>
                <a:gd name="connsiteY52" fmla="*/ 24009 h 606933"/>
                <a:gd name="connsiteX53" fmla="*/ 247356 w 494734"/>
                <a:gd name="connsiteY53"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94734" h="606933">
                  <a:moveTo>
                    <a:pt x="71661" y="289218"/>
                  </a:moveTo>
                  <a:cubicBezTo>
                    <a:pt x="67785" y="289519"/>
                    <a:pt x="64024" y="291304"/>
                    <a:pt x="61285" y="294503"/>
                  </a:cubicBezTo>
                  <a:cubicBezTo>
                    <a:pt x="55899" y="300992"/>
                    <a:pt x="56642" y="310449"/>
                    <a:pt x="63049" y="315918"/>
                  </a:cubicBezTo>
                  <a:lnTo>
                    <a:pt x="180511" y="415674"/>
                  </a:lnTo>
                  <a:lnTo>
                    <a:pt x="62399" y="526647"/>
                  </a:lnTo>
                  <a:cubicBezTo>
                    <a:pt x="56363" y="532395"/>
                    <a:pt x="56085" y="542037"/>
                    <a:pt x="61842" y="548063"/>
                  </a:cubicBezTo>
                  <a:cubicBezTo>
                    <a:pt x="64813" y="551307"/>
                    <a:pt x="68713" y="552884"/>
                    <a:pt x="72799" y="552884"/>
                  </a:cubicBezTo>
                  <a:cubicBezTo>
                    <a:pt x="76513" y="552884"/>
                    <a:pt x="80227" y="551493"/>
                    <a:pt x="83199" y="548804"/>
                  </a:cubicBezTo>
                  <a:lnTo>
                    <a:pt x="203911" y="435421"/>
                  </a:lnTo>
                  <a:lnTo>
                    <a:pt x="237617" y="463975"/>
                  </a:lnTo>
                  <a:cubicBezTo>
                    <a:pt x="240496" y="466386"/>
                    <a:pt x="243931" y="467591"/>
                    <a:pt x="247367" y="467591"/>
                  </a:cubicBezTo>
                  <a:cubicBezTo>
                    <a:pt x="250896" y="467591"/>
                    <a:pt x="254331" y="466386"/>
                    <a:pt x="257210" y="463975"/>
                  </a:cubicBezTo>
                  <a:lnTo>
                    <a:pt x="290823" y="435421"/>
                  </a:lnTo>
                  <a:lnTo>
                    <a:pt x="411535" y="548804"/>
                  </a:lnTo>
                  <a:cubicBezTo>
                    <a:pt x="414507" y="551493"/>
                    <a:pt x="418221" y="552884"/>
                    <a:pt x="421935" y="552884"/>
                  </a:cubicBezTo>
                  <a:cubicBezTo>
                    <a:pt x="425928" y="552884"/>
                    <a:pt x="430014" y="551307"/>
                    <a:pt x="432985" y="548063"/>
                  </a:cubicBezTo>
                  <a:cubicBezTo>
                    <a:pt x="438835" y="542037"/>
                    <a:pt x="438464" y="532395"/>
                    <a:pt x="432335" y="526647"/>
                  </a:cubicBezTo>
                  <a:lnTo>
                    <a:pt x="314223" y="415674"/>
                  </a:lnTo>
                  <a:lnTo>
                    <a:pt x="431871" y="316011"/>
                  </a:lnTo>
                  <a:cubicBezTo>
                    <a:pt x="438185" y="310634"/>
                    <a:pt x="439021" y="301085"/>
                    <a:pt x="433635" y="294688"/>
                  </a:cubicBezTo>
                  <a:cubicBezTo>
                    <a:pt x="428157" y="288384"/>
                    <a:pt x="418593" y="287457"/>
                    <a:pt x="412185" y="292927"/>
                  </a:cubicBezTo>
                  <a:lnTo>
                    <a:pt x="247367" y="432454"/>
                  </a:lnTo>
                  <a:lnTo>
                    <a:pt x="82734" y="292834"/>
                  </a:lnTo>
                  <a:cubicBezTo>
                    <a:pt x="79531" y="290099"/>
                    <a:pt x="75538" y="288917"/>
                    <a:pt x="71661" y="289218"/>
                  </a:cubicBezTo>
                  <a:close/>
                  <a:moveTo>
                    <a:pt x="61656" y="230255"/>
                  </a:moveTo>
                  <a:lnTo>
                    <a:pt x="433078" y="230255"/>
                  </a:lnTo>
                  <a:cubicBezTo>
                    <a:pt x="467156" y="230255"/>
                    <a:pt x="494734" y="257975"/>
                    <a:pt x="494734" y="291814"/>
                  </a:cubicBezTo>
                  <a:lnTo>
                    <a:pt x="494734" y="545374"/>
                  </a:lnTo>
                  <a:cubicBezTo>
                    <a:pt x="494734" y="579306"/>
                    <a:pt x="467063" y="606933"/>
                    <a:pt x="433078" y="606933"/>
                  </a:cubicBezTo>
                  <a:lnTo>
                    <a:pt x="61656" y="606933"/>
                  </a:lnTo>
                  <a:cubicBezTo>
                    <a:pt x="27671" y="606933"/>
                    <a:pt x="0" y="579213"/>
                    <a:pt x="0" y="545374"/>
                  </a:cubicBezTo>
                  <a:lnTo>
                    <a:pt x="0" y="291814"/>
                  </a:lnTo>
                  <a:cubicBezTo>
                    <a:pt x="0" y="257790"/>
                    <a:pt x="27764" y="230255"/>
                    <a:pt x="61656" y="230255"/>
                  </a:cubicBezTo>
                  <a:close/>
                  <a:moveTo>
                    <a:pt x="343536" y="76846"/>
                  </a:moveTo>
                  <a:cubicBezTo>
                    <a:pt x="356821" y="76846"/>
                    <a:pt x="367504" y="87599"/>
                    <a:pt x="367504" y="100763"/>
                  </a:cubicBezTo>
                  <a:lnTo>
                    <a:pt x="367504" y="169455"/>
                  </a:lnTo>
                  <a:cubicBezTo>
                    <a:pt x="367504" y="182711"/>
                    <a:pt x="356821" y="193279"/>
                    <a:pt x="343536" y="193279"/>
                  </a:cubicBezTo>
                  <a:cubicBezTo>
                    <a:pt x="330344" y="193279"/>
                    <a:pt x="319661" y="182711"/>
                    <a:pt x="319661" y="169455"/>
                  </a:cubicBezTo>
                  <a:lnTo>
                    <a:pt x="319661" y="100763"/>
                  </a:lnTo>
                  <a:cubicBezTo>
                    <a:pt x="319661" y="87507"/>
                    <a:pt x="330344" y="76846"/>
                    <a:pt x="343536" y="76846"/>
                  </a:cubicBezTo>
                  <a:close/>
                  <a:moveTo>
                    <a:pt x="151175" y="76846"/>
                  </a:moveTo>
                  <a:cubicBezTo>
                    <a:pt x="164460" y="76846"/>
                    <a:pt x="175143" y="87507"/>
                    <a:pt x="175143" y="100763"/>
                  </a:cubicBezTo>
                  <a:lnTo>
                    <a:pt x="175143" y="169455"/>
                  </a:lnTo>
                  <a:cubicBezTo>
                    <a:pt x="175143" y="182711"/>
                    <a:pt x="164460" y="193279"/>
                    <a:pt x="151175" y="193279"/>
                  </a:cubicBezTo>
                  <a:cubicBezTo>
                    <a:pt x="137983" y="193279"/>
                    <a:pt x="127300" y="182711"/>
                    <a:pt x="127300" y="169455"/>
                  </a:cubicBezTo>
                  <a:lnTo>
                    <a:pt x="127300" y="100763"/>
                  </a:lnTo>
                  <a:cubicBezTo>
                    <a:pt x="127300" y="87599"/>
                    <a:pt x="137983" y="76846"/>
                    <a:pt x="151175" y="76846"/>
                  </a:cubicBezTo>
                  <a:close/>
                  <a:moveTo>
                    <a:pt x="247356" y="0"/>
                  </a:moveTo>
                  <a:cubicBezTo>
                    <a:pt x="260641" y="0"/>
                    <a:pt x="271324" y="10660"/>
                    <a:pt x="271324" y="23824"/>
                  </a:cubicBezTo>
                  <a:lnTo>
                    <a:pt x="271324" y="169455"/>
                  </a:lnTo>
                  <a:cubicBezTo>
                    <a:pt x="271324" y="182711"/>
                    <a:pt x="260641" y="193279"/>
                    <a:pt x="247356" y="193279"/>
                  </a:cubicBezTo>
                  <a:cubicBezTo>
                    <a:pt x="234164" y="193279"/>
                    <a:pt x="223481" y="182711"/>
                    <a:pt x="223481" y="169455"/>
                  </a:cubicBezTo>
                  <a:lnTo>
                    <a:pt x="223481" y="24009"/>
                  </a:lnTo>
                  <a:cubicBezTo>
                    <a:pt x="223481" y="10753"/>
                    <a:pt x="234164" y="0"/>
                    <a:pt x="2473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Arial" panose="020B0604020202020204" pitchFamily="34" charset="0"/>
              </a:endParaRPr>
            </a:p>
          </p:txBody>
        </p:sp>
        <p:sp>
          <p:nvSpPr>
            <p:cNvPr id="43" name="文本框 42">
              <a:extLst>
                <a:ext uri="{FF2B5EF4-FFF2-40B4-BE49-F238E27FC236}">
                  <a16:creationId xmlns:a16="http://schemas.microsoft.com/office/drawing/2014/main" id="{C1E85AE5-44A7-C05E-CBE8-6D9111FE8CE7}"/>
                </a:ext>
              </a:extLst>
            </p:cNvPr>
            <p:cNvSpPr txBox="1"/>
            <p:nvPr/>
          </p:nvSpPr>
          <p:spPr>
            <a:xfrm>
              <a:off x="1384138" y="5032685"/>
              <a:ext cx="3072145" cy="484769"/>
            </a:xfrm>
            <a:prstGeom prst="rect">
              <a:avLst/>
            </a:prstGeom>
            <a:noFill/>
          </p:spPr>
          <p:txBody>
            <a:bodyPr wrap="none">
              <a:spAutoFit/>
            </a:bodyPr>
            <a:lstStyle/>
            <a:p>
              <a:r>
                <a:rPr lang="en-US" altLang="zh-CN" sz="2000" dirty="0">
                  <a:solidFill>
                    <a:srgbClr val="017AD0"/>
                  </a:solidFill>
                  <a:latin typeface="阿里巴巴普惠体 M" panose="00020600040101010101" pitchFamily="18" charset="-122"/>
                  <a:ea typeface="阿里巴巴普惠体 M" panose="00020600040101010101" pitchFamily="18" charset="-122"/>
                </a:rPr>
                <a:t>78654321@qq.com</a:t>
              </a:r>
              <a:endParaRPr lang="zh-CN" altLang="en-US" sz="2000" dirty="0">
                <a:solidFill>
                  <a:srgbClr val="017AD0"/>
                </a:solidFill>
                <a:latin typeface="阿里巴巴普惠体 M" panose="00020600040101010101" pitchFamily="18" charset="-122"/>
                <a:ea typeface="阿里巴巴普惠体 M" panose="00020600040101010101" pitchFamily="18" charset="-122"/>
              </a:endParaRPr>
            </a:p>
          </p:txBody>
        </p:sp>
      </p:grpSp>
      <p:pic>
        <p:nvPicPr>
          <p:cNvPr id="5" name="图片 4">
            <a:extLst>
              <a:ext uri="{FF2B5EF4-FFF2-40B4-BE49-F238E27FC236}">
                <a16:creationId xmlns:a16="http://schemas.microsoft.com/office/drawing/2014/main" id="{1F1D65FC-D090-FFF9-88F7-9F7CD016E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147929" y="553773"/>
            <a:ext cx="4118827" cy="6304227"/>
          </a:xfrm>
          <a:prstGeom prst="rect">
            <a:avLst/>
          </a:prstGeom>
          <a:effectLst>
            <a:outerShdw blurRad="190500" dist="127000" algn="l" rotWithShape="0">
              <a:schemeClr val="accent2">
                <a:lumMod val="50000"/>
                <a:alpha val="30000"/>
              </a:schemeClr>
            </a:outerShdw>
          </a:effectLst>
        </p:spPr>
      </p:pic>
    </p:spTree>
    <p:custDataLst>
      <p:tags r:id="rId1"/>
    </p:custDataLst>
    <p:extLst>
      <p:ext uri="{BB962C8B-B14F-4D97-AF65-F5344CB8AC3E}">
        <p14:creationId xmlns:p14="http://schemas.microsoft.com/office/powerpoint/2010/main" val="235613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C8A66B97-D9DF-4A70-816B-0643168464F0}"/>
              </a:ext>
            </a:extLst>
          </p:cNvPr>
          <p:cNvGrpSpPr/>
          <p:nvPr/>
        </p:nvGrpSpPr>
        <p:grpSpPr>
          <a:xfrm>
            <a:off x="0" y="-35249"/>
            <a:ext cx="12238929" cy="6890334"/>
            <a:chOff x="-46929" y="-32334"/>
            <a:chExt cx="12238929" cy="6890334"/>
          </a:xfrm>
        </p:grpSpPr>
        <p:pic>
          <p:nvPicPr>
            <p:cNvPr id="46" name="图片 45" descr="94f5cc40072ae150ea68d17d198e327cae3d43a11d4f5-jd60ia">
              <a:extLst>
                <a:ext uri="{FF2B5EF4-FFF2-40B4-BE49-F238E27FC236}">
                  <a16:creationId xmlns:a16="http://schemas.microsoft.com/office/drawing/2014/main" id="{F4E82BB0-D46B-4903-B726-BF786DCA030B}"/>
                </a:ext>
              </a:extLst>
            </p:cNvPr>
            <p:cNvPicPr>
              <a:picLocks noChangeAspect="1"/>
            </p:cNvPicPr>
            <p:nvPr/>
          </p:nvPicPr>
          <p:blipFill>
            <a:blip r:embed="rId5">
              <a:alphaModFix amt="28000"/>
            </a:blip>
            <a:stretch>
              <a:fillRect/>
            </a:stretch>
          </p:blipFill>
          <p:spPr>
            <a:xfrm>
              <a:off x="-46929" y="-32334"/>
              <a:ext cx="12211050" cy="5338445"/>
            </a:xfrm>
            <a:prstGeom prst="rect">
              <a:avLst/>
            </a:prstGeom>
          </p:spPr>
        </p:pic>
        <p:pic>
          <p:nvPicPr>
            <p:cNvPr id="51" name="图片 50">
              <a:extLst>
                <a:ext uri="{FF2B5EF4-FFF2-40B4-BE49-F238E27FC236}">
                  <a16:creationId xmlns:a16="http://schemas.microsoft.com/office/drawing/2014/main" id="{9FF35C28-AA28-4EFC-B13E-E55E0FB43EE9}"/>
                </a:ext>
              </a:extLst>
            </p:cNvPr>
            <p:cNvPicPr>
              <a:picLocks noChangeAspect="1"/>
            </p:cNvPicPr>
            <p:nvPr/>
          </p:nvPicPr>
          <p:blipFill>
            <a:blip r:embed="rId6" cstate="email">
              <a:alphaModFix amt="26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sp>
        <p:nvSpPr>
          <p:cNvPr id="2" name="矩形: 圆角 1">
            <a:extLst>
              <a:ext uri="{FF2B5EF4-FFF2-40B4-BE49-F238E27FC236}">
                <a16:creationId xmlns:a16="http://schemas.microsoft.com/office/drawing/2014/main" id="{1A03ACE2-4B1E-4CCE-9044-C10EEAEF5501}"/>
              </a:ext>
            </a:extLst>
          </p:cNvPr>
          <p:cNvSpPr/>
          <p:nvPr/>
        </p:nvSpPr>
        <p:spPr>
          <a:xfrm>
            <a:off x="630238" y="1828800"/>
            <a:ext cx="10990262" cy="4000500"/>
          </a:xfrm>
          <a:prstGeom prst="roundRect">
            <a:avLst>
              <a:gd name="adj" fmla="val 1871"/>
            </a:avLst>
          </a:prstGeom>
          <a:gradFill>
            <a:gsLst>
              <a:gs pos="0">
                <a:schemeClr val="accent1"/>
              </a:gs>
              <a:gs pos="100000">
                <a:srgbClr val="00644A"/>
              </a:gs>
            </a:gsLst>
            <a:lin ang="5400000" scaled="0"/>
          </a:gradFill>
          <a:ln>
            <a:noFill/>
          </a:ln>
          <a:effectLst>
            <a:outerShdw blurRad="203200" dist="241300" dir="5400000" sx="96000" sy="96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 name="矩形: 圆角 10">
            <a:extLst>
              <a:ext uri="{FF2B5EF4-FFF2-40B4-BE49-F238E27FC236}">
                <a16:creationId xmlns:a16="http://schemas.microsoft.com/office/drawing/2014/main" id="{95136213-CDB1-4F56-A0FC-1E906C87C6FD}"/>
              </a:ext>
            </a:extLst>
          </p:cNvPr>
          <p:cNvSpPr/>
          <p:nvPr/>
        </p:nvSpPr>
        <p:spPr>
          <a:xfrm>
            <a:off x="2774950" y="1079501"/>
            <a:ext cx="1512000" cy="3263900"/>
          </a:xfrm>
          <a:prstGeom prst="roundRect">
            <a:avLst>
              <a:gd name="adj" fmla="val 962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20" name="椭圆 19">
            <a:extLst>
              <a:ext uri="{FF2B5EF4-FFF2-40B4-BE49-F238E27FC236}">
                <a16:creationId xmlns:a16="http://schemas.microsoft.com/office/drawing/2014/main" id="{D8F1BE63-57A7-4F3B-A41C-039D4325F5A9}"/>
              </a:ext>
            </a:extLst>
          </p:cNvPr>
          <p:cNvSpPr/>
          <p:nvPr/>
        </p:nvSpPr>
        <p:spPr>
          <a:xfrm>
            <a:off x="2019503" y="1538036"/>
            <a:ext cx="3107744" cy="3107744"/>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44" name="椭圆 43">
            <a:extLst>
              <a:ext uri="{FF2B5EF4-FFF2-40B4-BE49-F238E27FC236}">
                <a16:creationId xmlns:a16="http://schemas.microsoft.com/office/drawing/2014/main" id="{8AC49A3F-3568-4823-AD9B-29B4DD856FCC}"/>
              </a:ext>
            </a:extLst>
          </p:cNvPr>
          <p:cNvSpPr/>
          <p:nvPr/>
        </p:nvSpPr>
        <p:spPr>
          <a:xfrm>
            <a:off x="1679400" y="1197933"/>
            <a:ext cx="3787950" cy="378795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47" name="文本框 46"/>
          <p:cNvSpPr txBox="1"/>
          <p:nvPr/>
        </p:nvSpPr>
        <p:spPr>
          <a:xfrm>
            <a:off x="576088" y="320311"/>
            <a:ext cx="1808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009B74"/>
                </a:solidFill>
                <a:effectLst/>
                <a:uLnTx/>
                <a:uFillTx/>
                <a:latin typeface="阿里巴巴普惠体 B" panose="00020600040101010101" pitchFamily="18" charset="-122"/>
                <a:ea typeface="阿里巴巴普惠体 B" panose="00020600040101010101" pitchFamily="18" charset="-122"/>
                <a:cs typeface="+mn-cs"/>
              </a:rPr>
              <a:t>联系方式</a:t>
            </a:r>
          </a:p>
        </p:txBody>
      </p:sp>
      <p:sp>
        <p:nvSpPr>
          <p:cNvPr id="28" name="文本框 27">
            <a:extLst>
              <a:ext uri="{FF2B5EF4-FFF2-40B4-BE49-F238E27FC236}">
                <a16:creationId xmlns:a16="http://schemas.microsoft.com/office/drawing/2014/main" id="{C12C498E-5F50-45BC-A013-CEEE2D67A1F9}"/>
              </a:ext>
            </a:extLst>
          </p:cNvPr>
          <p:cNvSpPr txBox="1"/>
          <p:nvPr>
            <p:custDataLst>
              <p:tags r:id="rId2"/>
            </p:custDataLst>
          </p:nvPr>
        </p:nvSpPr>
        <p:spPr>
          <a:xfrm>
            <a:off x="2774949" y="1472504"/>
            <a:ext cx="1512000" cy="280141"/>
          </a:xfrm>
          <a:prstGeom prst="rect">
            <a:avLst/>
          </a:prstGeom>
          <a:noFill/>
          <a:effectLst/>
        </p:spPr>
        <p:txBody>
          <a:bodyPr wrap="square" lIns="59436" tIns="29718" rIns="59436" bIns="29718"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9B74"/>
                </a:solidFill>
                <a:effectLst/>
                <a:uLnTx/>
                <a:uFillTx/>
                <a:latin typeface="Arial" panose="020B0604020202020204" pitchFamily="34" charset="0"/>
                <a:ea typeface="阿里巴巴普惠体 M" panose="00020600040101010101" pitchFamily="18" charset="-122"/>
                <a:cs typeface="+mn-cs"/>
              </a:rPr>
              <a:t>欢迎扫码交流</a:t>
            </a:r>
          </a:p>
        </p:txBody>
      </p:sp>
      <p:pic>
        <p:nvPicPr>
          <p:cNvPr id="14" name="图片 13">
            <a:extLst>
              <a:ext uri="{FF2B5EF4-FFF2-40B4-BE49-F238E27FC236}">
                <a16:creationId xmlns:a16="http://schemas.microsoft.com/office/drawing/2014/main" id="{91869A56-5A59-4B1C-9822-B20CD6962D0F}"/>
              </a:ext>
            </a:extLst>
          </p:cNvPr>
          <p:cNvPicPr>
            <a:picLocks noChangeAspect="1"/>
          </p:cNvPicPr>
          <p:nvPr/>
        </p:nvPicPr>
        <p:blipFill>
          <a:blip r:embed="rId7" cstate="email">
            <a:alphaModFix amt="46000"/>
            <a:extLst>
              <a:ext uri="{28A0092B-C50C-407E-A947-70E740481C1C}">
                <a14:useLocalDpi xmlns:a14="http://schemas.microsoft.com/office/drawing/2010/main"/>
              </a:ext>
            </a:extLst>
          </a:blip>
          <a:stretch>
            <a:fillRect/>
          </a:stretch>
        </p:blipFill>
        <p:spPr>
          <a:xfrm>
            <a:off x="3064565" y="3176583"/>
            <a:ext cx="932769" cy="926672"/>
          </a:xfrm>
          <a:prstGeom prst="rect">
            <a:avLst/>
          </a:prstGeom>
        </p:spPr>
      </p:pic>
      <p:pic>
        <p:nvPicPr>
          <p:cNvPr id="18" name="图片 17">
            <a:extLst>
              <a:ext uri="{FF2B5EF4-FFF2-40B4-BE49-F238E27FC236}">
                <a16:creationId xmlns:a16="http://schemas.microsoft.com/office/drawing/2014/main" id="{43A3B20B-08EB-4D20-97C7-082F929F5A1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4623" y="23653"/>
            <a:ext cx="8907028" cy="6858594"/>
          </a:xfrm>
          <a:prstGeom prst="rect">
            <a:avLst/>
          </a:prstGeom>
          <a:effectLst>
            <a:outerShdw blurRad="203200" dist="127000" dir="9600000" algn="tr" rotWithShape="0">
              <a:prstClr val="black">
                <a:alpha val="41000"/>
              </a:prstClr>
            </a:outerShdw>
          </a:effectLst>
        </p:spPr>
      </p:pic>
      <p:pic>
        <p:nvPicPr>
          <p:cNvPr id="10" name="图片 9" descr="手里拿着手机&#10;&#10;描述已自动生成">
            <a:extLst>
              <a:ext uri="{FF2B5EF4-FFF2-40B4-BE49-F238E27FC236}">
                <a16:creationId xmlns:a16="http://schemas.microsoft.com/office/drawing/2014/main" id="{A7F6095B-70F8-44DD-9418-275BC15CEB0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7827" y="5687"/>
            <a:ext cx="8906494" cy="6858000"/>
          </a:xfrm>
          <a:prstGeom prst="rect">
            <a:avLst/>
          </a:prstGeom>
          <a:effectLst/>
        </p:spPr>
      </p:pic>
      <p:pic>
        <p:nvPicPr>
          <p:cNvPr id="52" name="图片 51" descr="花瓶里插着绿色的叶子&#10;&#10;描述已自动生成">
            <a:extLst>
              <a:ext uri="{FF2B5EF4-FFF2-40B4-BE49-F238E27FC236}">
                <a16:creationId xmlns:a16="http://schemas.microsoft.com/office/drawing/2014/main" id="{27124FD8-7FE8-47C8-86A7-1CC60C88BB7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915692" y="1643237"/>
            <a:ext cx="2232911" cy="4172851"/>
          </a:xfrm>
          <a:prstGeom prst="rect">
            <a:avLst/>
          </a:prstGeom>
          <a:effectLst>
            <a:outerShdw blurRad="50800" dist="63500" dir="5400000" algn="t" rotWithShape="0">
              <a:prstClr val="black">
                <a:alpha val="24000"/>
              </a:prstClr>
            </a:outerShdw>
          </a:effectLst>
        </p:spPr>
      </p:pic>
      <p:cxnSp>
        <p:nvCxnSpPr>
          <p:cNvPr id="54" name="直接连接符 53">
            <a:extLst>
              <a:ext uri="{FF2B5EF4-FFF2-40B4-BE49-F238E27FC236}">
                <a16:creationId xmlns:a16="http://schemas.microsoft.com/office/drawing/2014/main" id="{2F72EE59-A1D1-43D2-8FFC-789796A3C67A}"/>
              </a:ext>
            </a:extLst>
          </p:cNvPr>
          <p:cNvCxnSpPr>
            <a:cxnSpLocks/>
          </p:cNvCxnSpPr>
          <p:nvPr/>
        </p:nvCxnSpPr>
        <p:spPr>
          <a:xfrm>
            <a:off x="590550" y="0"/>
            <a:ext cx="0" cy="800100"/>
          </a:xfrm>
          <a:prstGeom prst="line">
            <a:avLst/>
          </a:prstGeom>
          <a:ln w="63500" cap="rnd"/>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CB86A639-B820-31E0-0C38-BC7F07E36446}"/>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064565" y="1825020"/>
            <a:ext cx="932769" cy="1193249"/>
          </a:xfrm>
          <a:prstGeom prst="rect">
            <a:avLst/>
          </a:prstGeom>
        </p:spPr>
      </p:pic>
      <p:grpSp>
        <p:nvGrpSpPr>
          <p:cNvPr id="5" name="组合 4">
            <a:extLst>
              <a:ext uri="{FF2B5EF4-FFF2-40B4-BE49-F238E27FC236}">
                <a16:creationId xmlns:a16="http://schemas.microsoft.com/office/drawing/2014/main" id="{366F93CB-02E1-1D5F-C031-7BC5384B3A97}"/>
              </a:ext>
            </a:extLst>
          </p:cNvPr>
          <p:cNvGrpSpPr/>
          <p:nvPr/>
        </p:nvGrpSpPr>
        <p:grpSpPr>
          <a:xfrm>
            <a:off x="6098402" y="3679751"/>
            <a:ext cx="2107662" cy="670560"/>
            <a:chOff x="6098402" y="2208760"/>
            <a:chExt cx="2107662" cy="670560"/>
          </a:xfrm>
        </p:grpSpPr>
        <p:grpSp>
          <p:nvGrpSpPr>
            <p:cNvPr id="48" name="组合 47"/>
            <p:cNvGrpSpPr/>
            <p:nvPr/>
          </p:nvGrpSpPr>
          <p:grpSpPr>
            <a:xfrm>
              <a:off x="6597931" y="2208760"/>
              <a:ext cx="1608133" cy="670560"/>
              <a:chOff x="1032933" y="2726266"/>
              <a:chExt cx="1608133" cy="670560"/>
            </a:xfrm>
          </p:grpSpPr>
          <p:sp>
            <p:nvSpPr>
              <p:cNvPr id="49" name="文本框 48"/>
              <p:cNvSpPr txBox="1"/>
              <p:nvPr/>
            </p:nvSpPr>
            <p:spPr>
              <a:xfrm>
                <a:off x="1032933" y="2726266"/>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阿里巴巴普惠体 M" panose="00020600040101010101" pitchFamily="18" charset="-122"/>
                    <a:cs typeface="+mn-cs"/>
                  </a:rPr>
                  <a:t>微信号：</a:t>
                </a:r>
              </a:p>
            </p:txBody>
          </p:sp>
          <p:sp>
            <p:nvSpPr>
              <p:cNvPr id="50" name="文本框 49"/>
              <p:cNvSpPr txBox="1"/>
              <p:nvPr/>
            </p:nvSpPr>
            <p:spPr>
              <a:xfrm>
                <a:off x="1032933" y="3027494"/>
                <a:ext cx="16081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阿里巴巴普惠体 M" panose="00020600040101010101" pitchFamily="18" charset="-122"/>
                    <a:cs typeface="OPPOSans R" panose="00020600040101010101" pitchFamily="18" charset="-122"/>
                  </a:rPr>
                  <a:t>Ss0501-1011</a:t>
                </a:r>
              </a:p>
            </p:txBody>
          </p:sp>
        </p:grpSp>
        <p:sp>
          <p:nvSpPr>
            <p:cNvPr id="15" name="矩形: 圆角 14">
              <a:extLst>
                <a:ext uri="{FF2B5EF4-FFF2-40B4-BE49-F238E27FC236}">
                  <a16:creationId xmlns:a16="http://schemas.microsoft.com/office/drawing/2014/main" id="{BDB09B75-1444-449D-B17F-C478C6DB3F49}"/>
                </a:ext>
              </a:extLst>
            </p:cNvPr>
            <p:cNvSpPr/>
            <p:nvPr/>
          </p:nvSpPr>
          <p:spPr>
            <a:xfrm>
              <a:off x="6098402" y="2354064"/>
              <a:ext cx="392864" cy="392864"/>
            </a:xfrm>
            <a:prstGeom prst="roundRect">
              <a:avLst>
                <a:gd name="adj" fmla="val 5865"/>
              </a:avLst>
            </a:prstGeom>
            <a:gradFill>
              <a:gsLst>
                <a:gs pos="0">
                  <a:schemeClr val="bg2"/>
                </a:gs>
                <a:gs pos="100000">
                  <a:schemeClr val="bg2">
                    <a:lumMod val="95000"/>
                  </a:schemeClr>
                </a:gs>
              </a:gsLst>
              <a:lin ang="5400000" scaled="0"/>
            </a:gradFill>
            <a:effectLst>
              <a:outerShdw blurRad="127000" dist="1016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33" name="iconfont-1107-834598">
              <a:extLst>
                <a:ext uri="{FF2B5EF4-FFF2-40B4-BE49-F238E27FC236}">
                  <a16:creationId xmlns:a16="http://schemas.microsoft.com/office/drawing/2014/main" id="{37F39C49-C354-41D0-A979-DE607AF3DE02}"/>
                </a:ext>
              </a:extLst>
            </p:cNvPr>
            <p:cNvSpPr/>
            <p:nvPr/>
          </p:nvSpPr>
          <p:spPr>
            <a:xfrm>
              <a:off x="6106967" y="2394260"/>
              <a:ext cx="322808" cy="310840"/>
            </a:xfrm>
            <a:custGeom>
              <a:avLst/>
              <a:gdLst>
                <a:gd name="T0" fmla="*/ 2210 w 13712"/>
                <a:gd name="T1" fmla="*/ 2605 h 13203"/>
                <a:gd name="T2" fmla="*/ 4781 w 13712"/>
                <a:gd name="T3" fmla="*/ 2605 h 13203"/>
                <a:gd name="T4" fmla="*/ 4781 w 13712"/>
                <a:gd name="T5" fmla="*/ 5167 h 13203"/>
                <a:gd name="T6" fmla="*/ 4542 w 13712"/>
                <a:gd name="T7" fmla="*/ 6799 h 13203"/>
                <a:gd name="T8" fmla="*/ 7411 w 13712"/>
                <a:gd name="T9" fmla="*/ 9185 h 13203"/>
                <a:gd name="T10" fmla="*/ 9083 w 13712"/>
                <a:gd name="T11" fmla="*/ 9475 h 13203"/>
                <a:gd name="T12" fmla="*/ 11413 w 13712"/>
                <a:gd name="T13" fmla="*/ 9068 h 13203"/>
                <a:gd name="T14" fmla="*/ 11117 w 13712"/>
                <a:gd name="T15" fmla="*/ 12038 h 13203"/>
                <a:gd name="T16" fmla="*/ 4304 w 13712"/>
                <a:gd name="T17" fmla="*/ 9185 h 13203"/>
                <a:gd name="T18" fmla="*/ 2210 w 13712"/>
                <a:gd name="T19" fmla="*/ 2605 h 13203"/>
                <a:gd name="T20" fmla="*/ 7768 w 13712"/>
                <a:gd name="T21" fmla="*/ 3629 h 13203"/>
                <a:gd name="T22" fmla="*/ 7110 w 13712"/>
                <a:gd name="T23" fmla="*/ 2894 h 13203"/>
                <a:gd name="T24" fmla="*/ 8425 w 13712"/>
                <a:gd name="T25" fmla="*/ 2577 h 13203"/>
                <a:gd name="T26" fmla="*/ 11356 w 13712"/>
                <a:gd name="T27" fmla="*/ 6158 h 13203"/>
                <a:gd name="T28" fmla="*/ 10664 w 13712"/>
                <a:gd name="T29" fmla="*/ 6709 h 13203"/>
                <a:gd name="T30" fmla="*/ 10217 w 13712"/>
                <a:gd name="T31" fmla="*/ 5319 h 13203"/>
                <a:gd name="T32" fmla="*/ 7768 w 13712"/>
                <a:gd name="T33" fmla="*/ 3629 h 13203"/>
                <a:gd name="T34" fmla="*/ 9321 w 13712"/>
                <a:gd name="T35" fmla="*/ 1504 h 13203"/>
                <a:gd name="T36" fmla="*/ 8517 w 13712"/>
                <a:gd name="T37" fmla="*/ 606 h 13203"/>
                <a:gd name="T38" fmla="*/ 10129 w 13712"/>
                <a:gd name="T39" fmla="*/ 213 h 13203"/>
                <a:gd name="T40" fmla="*/ 13712 w 13712"/>
                <a:gd name="T41" fmla="*/ 4597 h 13203"/>
                <a:gd name="T42" fmla="*/ 12874 w 13712"/>
                <a:gd name="T43" fmla="*/ 5276 h 13203"/>
                <a:gd name="T44" fmla="*/ 12284 w 13712"/>
                <a:gd name="T45" fmla="*/ 3537 h 13203"/>
                <a:gd name="T46" fmla="*/ 9321 w 13712"/>
                <a:gd name="T47" fmla="*/ 1504 h 13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12" h="13203">
                  <a:moveTo>
                    <a:pt x="2210" y="2605"/>
                  </a:moveTo>
                  <a:cubicBezTo>
                    <a:pt x="2210" y="2605"/>
                    <a:pt x="3166" y="626"/>
                    <a:pt x="4781" y="2605"/>
                  </a:cubicBezTo>
                  <a:cubicBezTo>
                    <a:pt x="6393" y="4586"/>
                    <a:pt x="4781" y="5167"/>
                    <a:pt x="4781" y="5167"/>
                  </a:cubicBezTo>
                  <a:cubicBezTo>
                    <a:pt x="4781" y="5167"/>
                    <a:pt x="3706" y="6158"/>
                    <a:pt x="4542" y="6799"/>
                  </a:cubicBezTo>
                  <a:cubicBezTo>
                    <a:pt x="5378" y="7438"/>
                    <a:pt x="7411" y="9185"/>
                    <a:pt x="7411" y="9185"/>
                  </a:cubicBezTo>
                  <a:cubicBezTo>
                    <a:pt x="7411" y="9185"/>
                    <a:pt x="8217" y="10232"/>
                    <a:pt x="9083" y="9475"/>
                  </a:cubicBezTo>
                  <a:cubicBezTo>
                    <a:pt x="10159" y="8604"/>
                    <a:pt x="10578" y="8457"/>
                    <a:pt x="11413" y="9068"/>
                  </a:cubicBezTo>
                  <a:cubicBezTo>
                    <a:pt x="12872" y="10128"/>
                    <a:pt x="13328" y="11195"/>
                    <a:pt x="11117" y="12038"/>
                  </a:cubicBezTo>
                  <a:cubicBezTo>
                    <a:pt x="8666" y="13203"/>
                    <a:pt x="4304" y="9185"/>
                    <a:pt x="4304" y="9185"/>
                  </a:cubicBezTo>
                  <a:cubicBezTo>
                    <a:pt x="4304" y="9185"/>
                    <a:pt x="0" y="5167"/>
                    <a:pt x="2210" y="2605"/>
                  </a:cubicBezTo>
                  <a:close/>
                  <a:moveTo>
                    <a:pt x="7768" y="3629"/>
                  </a:moveTo>
                  <a:cubicBezTo>
                    <a:pt x="7768" y="3629"/>
                    <a:pt x="6963" y="3712"/>
                    <a:pt x="7110" y="2894"/>
                  </a:cubicBezTo>
                  <a:cubicBezTo>
                    <a:pt x="7177" y="2522"/>
                    <a:pt x="7827" y="2399"/>
                    <a:pt x="8425" y="2577"/>
                  </a:cubicBezTo>
                  <a:cubicBezTo>
                    <a:pt x="9026" y="2751"/>
                    <a:pt x="11265" y="3711"/>
                    <a:pt x="11356" y="6158"/>
                  </a:cubicBezTo>
                  <a:cubicBezTo>
                    <a:pt x="11356" y="6158"/>
                    <a:pt x="11190" y="6845"/>
                    <a:pt x="10664" y="6709"/>
                  </a:cubicBezTo>
                  <a:cubicBezTo>
                    <a:pt x="10100" y="6562"/>
                    <a:pt x="10249" y="5522"/>
                    <a:pt x="10217" y="5319"/>
                  </a:cubicBezTo>
                  <a:cubicBezTo>
                    <a:pt x="10189" y="5116"/>
                    <a:pt x="9413" y="3542"/>
                    <a:pt x="7768" y="3629"/>
                  </a:cubicBezTo>
                  <a:close/>
                  <a:moveTo>
                    <a:pt x="9321" y="1504"/>
                  </a:moveTo>
                  <a:cubicBezTo>
                    <a:pt x="9321" y="1504"/>
                    <a:pt x="8335" y="1604"/>
                    <a:pt x="8517" y="606"/>
                  </a:cubicBezTo>
                  <a:cubicBezTo>
                    <a:pt x="8598" y="149"/>
                    <a:pt x="9395" y="0"/>
                    <a:pt x="10129" y="213"/>
                  </a:cubicBezTo>
                  <a:cubicBezTo>
                    <a:pt x="10861" y="428"/>
                    <a:pt x="13603" y="1604"/>
                    <a:pt x="13712" y="4597"/>
                  </a:cubicBezTo>
                  <a:cubicBezTo>
                    <a:pt x="13712" y="4597"/>
                    <a:pt x="13477" y="5531"/>
                    <a:pt x="12874" y="5276"/>
                  </a:cubicBezTo>
                  <a:cubicBezTo>
                    <a:pt x="12346" y="5050"/>
                    <a:pt x="12319" y="3787"/>
                    <a:pt x="12284" y="3537"/>
                  </a:cubicBezTo>
                  <a:cubicBezTo>
                    <a:pt x="12244" y="3288"/>
                    <a:pt x="11337" y="1396"/>
                    <a:pt x="9321" y="1504"/>
                  </a:cubicBezTo>
                  <a:close/>
                </a:path>
              </a:pathLst>
            </a:custGeom>
            <a:gradFill>
              <a:gsLst>
                <a:gs pos="0">
                  <a:schemeClr val="accent1"/>
                </a:gs>
                <a:gs pos="100000">
                  <a:srgbClr val="00644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grpSp>
      <p:sp>
        <p:nvSpPr>
          <p:cNvPr id="41" name="文本框 40">
            <a:extLst>
              <a:ext uri="{FF2B5EF4-FFF2-40B4-BE49-F238E27FC236}">
                <a16:creationId xmlns:a16="http://schemas.microsoft.com/office/drawing/2014/main" id="{844C0BC3-5588-2BCC-D06C-1120E7CC0AAB}"/>
              </a:ext>
            </a:extLst>
          </p:cNvPr>
          <p:cNvSpPr txBox="1"/>
          <p:nvPr/>
        </p:nvSpPr>
        <p:spPr>
          <a:xfrm>
            <a:off x="6040074" y="2303613"/>
            <a:ext cx="153118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30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cs typeface="OPPOSans R" panose="00020600040101010101" pitchFamily="18" charset="-122"/>
              </a:rPr>
              <a:t>大葱君</a:t>
            </a:r>
            <a:endParaRPr kumimoji="0" lang="en-US" altLang="zh-CN" sz="3200" b="0" i="0" u="none" strike="noStrike" kern="1200" cap="none" spc="30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cs typeface="OPPOSans R" panose="00020600040101010101" pitchFamily="18" charset="-122"/>
            </a:endParaRPr>
          </a:p>
        </p:txBody>
      </p:sp>
      <p:grpSp>
        <p:nvGrpSpPr>
          <p:cNvPr id="42" name="组合 41">
            <a:extLst>
              <a:ext uri="{FF2B5EF4-FFF2-40B4-BE49-F238E27FC236}">
                <a16:creationId xmlns:a16="http://schemas.microsoft.com/office/drawing/2014/main" id="{AC13F78C-F728-47F6-DC7E-07C21C01733F}"/>
              </a:ext>
            </a:extLst>
          </p:cNvPr>
          <p:cNvGrpSpPr/>
          <p:nvPr/>
        </p:nvGrpSpPr>
        <p:grpSpPr>
          <a:xfrm>
            <a:off x="7767574" y="2294538"/>
            <a:ext cx="2223549" cy="723731"/>
            <a:chOff x="321671" y="5308685"/>
            <a:chExt cx="2223549" cy="723731"/>
          </a:xfrm>
          <a:gradFill>
            <a:gsLst>
              <a:gs pos="0">
                <a:schemeClr val="bg1">
                  <a:alpha val="40000"/>
                </a:schemeClr>
              </a:gs>
              <a:gs pos="100000">
                <a:schemeClr val="bg1">
                  <a:lumMod val="75000"/>
                  <a:alpha val="0"/>
                </a:schemeClr>
              </a:gs>
            </a:gsLst>
            <a:lin ang="5400000" scaled="0"/>
          </a:gradFill>
        </p:grpSpPr>
        <p:grpSp>
          <p:nvGrpSpPr>
            <p:cNvPr id="43" name="组合 42">
              <a:extLst>
                <a:ext uri="{FF2B5EF4-FFF2-40B4-BE49-F238E27FC236}">
                  <a16:creationId xmlns:a16="http://schemas.microsoft.com/office/drawing/2014/main" id="{405AA66D-5B3B-DAA6-2BB3-D27DD295F984}"/>
                </a:ext>
              </a:extLst>
            </p:cNvPr>
            <p:cNvGrpSpPr/>
            <p:nvPr/>
          </p:nvGrpSpPr>
          <p:grpSpPr>
            <a:xfrm>
              <a:off x="321671" y="5308685"/>
              <a:ext cx="502176" cy="723731"/>
              <a:chOff x="1159122" y="4979505"/>
              <a:chExt cx="531455" cy="765928"/>
            </a:xfrm>
            <a:grpFill/>
          </p:grpSpPr>
          <p:sp>
            <p:nvSpPr>
              <p:cNvPr id="108" name="椭圆 107">
                <a:extLst>
                  <a:ext uri="{FF2B5EF4-FFF2-40B4-BE49-F238E27FC236}">
                    <a16:creationId xmlns:a16="http://schemas.microsoft.com/office/drawing/2014/main" id="{247696EB-DEB4-553F-1178-622DC72DD7D9}"/>
                  </a:ext>
                </a:extLst>
              </p:cNvPr>
              <p:cNvSpPr/>
              <p:nvPr/>
            </p:nvSpPr>
            <p:spPr>
              <a:xfrm>
                <a:off x="1159122" y="497950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9" name="椭圆 108">
                <a:extLst>
                  <a:ext uri="{FF2B5EF4-FFF2-40B4-BE49-F238E27FC236}">
                    <a16:creationId xmlns:a16="http://schemas.microsoft.com/office/drawing/2014/main" id="{FBE5C79C-011F-9798-6602-812BA951C499}"/>
                  </a:ext>
                </a:extLst>
              </p:cNvPr>
              <p:cNvSpPr/>
              <p:nvPr/>
            </p:nvSpPr>
            <p:spPr>
              <a:xfrm>
                <a:off x="1312275" y="497950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0" name="椭圆 109">
                <a:extLst>
                  <a:ext uri="{FF2B5EF4-FFF2-40B4-BE49-F238E27FC236}">
                    <a16:creationId xmlns:a16="http://schemas.microsoft.com/office/drawing/2014/main" id="{26520FBC-BEFD-8AA4-896A-440D2D7D70E5}"/>
                  </a:ext>
                </a:extLst>
              </p:cNvPr>
              <p:cNvSpPr/>
              <p:nvPr/>
            </p:nvSpPr>
            <p:spPr>
              <a:xfrm>
                <a:off x="1465425" y="497950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1" name="椭圆 110">
                <a:extLst>
                  <a:ext uri="{FF2B5EF4-FFF2-40B4-BE49-F238E27FC236}">
                    <a16:creationId xmlns:a16="http://schemas.microsoft.com/office/drawing/2014/main" id="{060302D7-CAF0-1936-AEFD-C7438F8266C3}"/>
                  </a:ext>
                </a:extLst>
              </p:cNvPr>
              <p:cNvSpPr/>
              <p:nvPr/>
            </p:nvSpPr>
            <p:spPr>
              <a:xfrm>
                <a:off x="1618577" y="4979505"/>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2" name="椭圆 111">
                <a:extLst>
                  <a:ext uri="{FF2B5EF4-FFF2-40B4-BE49-F238E27FC236}">
                    <a16:creationId xmlns:a16="http://schemas.microsoft.com/office/drawing/2014/main" id="{0481454B-2274-32C3-6C3C-3F94FEF82118}"/>
                  </a:ext>
                </a:extLst>
              </p:cNvPr>
              <p:cNvSpPr/>
              <p:nvPr/>
            </p:nvSpPr>
            <p:spPr>
              <a:xfrm>
                <a:off x="1159122" y="5118291"/>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3" name="椭圆 112">
                <a:extLst>
                  <a:ext uri="{FF2B5EF4-FFF2-40B4-BE49-F238E27FC236}">
                    <a16:creationId xmlns:a16="http://schemas.microsoft.com/office/drawing/2014/main" id="{59B6B0AD-B6A9-F8BB-8157-423B64C3D662}"/>
                  </a:ext>
                </a:extLst>
              </p:cNvPr>
              <p:cNvSpPr/>
              <p:nvPr/>
            </p:nvSpPr>
            <p:spPr>
              <a:xfrm>
                <a:off x="1312275" y="5118291"/>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4" name="椭圆 113">
                <a:extLst>
                  <a:ext uri="{FF2B5EF4-FFF2-40B4-BE49-F238E27FC236}">
                    <a16:creationId xmlns:a16="http://schemas.microsoft.com/office/drawing/2014/main" id="{1285CBB0-B489-5258-9BE6-52BF28835649}"/>
                  </a:ext>
                </a:extLst>
              </p:cNvPr>
              <p:cNvSpPr/>
              <p:nvPr/>
            </p:nvSpPr>
            <p:spPr>
              <a:xfrm>
                <a:off x="1465425" y="5118291"/>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5" name="椭圆 114">
                <a:extLst>
                  <a:ext uri="{FF2B5EF4-FFF2-40B4-BE49-F238E27FC236}">
                    <a16:creationId xmlns:a16="http://schemas.microsoft.com/office/drawing/2014/main" id="{A2499409-9442-AEE9-B4C6-29425E562557}"/>
                  </a:ext>
                </a:extLst>
              </p:cNvPr>
              <p:cNvSpPr/>
              <p:nvPr/>
            </p:nvSpPr>
            <p:spPr>
              <a:xfrm>
                <a:off x="1618577" y="5118291"/>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6" name="椭圆 115">
                <a:extLst>
                  <a:ext uri="{FF2B5EF4-FFF2-40B4-BE49-F238E27FC236}">
                    <a16:creationId xmlns:a16="http://schemas.microsoft.com/office/drawing/2014/main" id="{15621613-3005-1891-A4AF-200586309201}"/>
                  </a:ext>
                </a:extLst>
              </p:cNvPr>
              <p:cNvSpPr/>
              <p:nvPr/>
            </p:nvSpPr>
            <p:spPr>
              <a:xfrm>
                <a:off x="1159122" y="525707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7" name="椭圆 116">
                <a:extLst>
                  <a:ext uri="{FF2B5EF4-FFF2-40B4-BE49-F238E27FC236}">
                    <a16:creationId xmlns:a16="http://schemas.microsoft.com/office/drawing/2014/main" id="{E8CF524C-40CA-1EB8-E74F-BBA68291A16C}"/>
                  </a:ext>
                </a:extLst>
              </p:cNvPr>
              <p:cNvSpPr/>
              <p:nvPr/>
            </p:nvSpPr>
            <p:spPr>
              <a:xfrm>
                <a:off x="1312275" y="525707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8" name="椭圆 117">
                <a:extLst>
                  <a:ext uri="{FF2B5EF4-FFF2-40B4-BE49-F238E27FC236}">
                    <a16:creationId xmlns:a16="http://schemas.microsoft.com/office/drawing/2014/main" id="{4B194C84-B392-8613-A434-2C11D2BDF85E}"/>
                  </a:ext>
                </a:extLst>
              </p:cNvPr>
              <p:cNvSpPr/>
              <p:nvPr/>
            </p:nvSpPr>
            <p:spPr>
              <a:xfrm>
                <a:off x="1465425" y="525707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9" name="椭圆 118">
                <a:extLst>
                  <a:ext uri="{FF2B5EF4-FFF2-40B4-BE49-F238E27FC236}">
                    <a16:creationId xmlns:a16="http://schemas.microsoft.com/office/drawing/2014/main" id="{35734BCC-519B-24D5-FF75-FAE0A989E405}"/>
                  </a:ext>
                </a:extLst>
              </p:cNvPr>
              <p:cNvSpPr/>
              <p:nvPr/>
            </p:nvSpPr>
            <p:spPr>
              <a:xfrm>
                <a:off x="1618577" y="5257076"/>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0" name="椭圆 119">
                <a:extLst>
                  <a:ext uri="{FF2B5EF4-FFF2-40B4-BE49-F238E27FC236}">
                    <a16:creationId xmlns:a16="http://schemas.microsoft.com/office/drawing/2014/main" id="{E901E8FE-97D5-90E9-14ED-7FF81BC0BE08}"/>
                  </a:ext>
                </a:extLst>
              </p:cNvPr>
              <p:cNvSpPr/>
              <p:nvPr/>
            </p:nvSpPr>
            <p:spPr>
              <a:xfrm>
                <a:off x="1159122" y="5395862"/>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1" name="椭圆 120">
                <a:extLst>
                  <a:ext uri="{FF2B5EF4-FFF2-40B4-BE49-F238E27FC236}">
                    <a16:creationId xmlns:a16="http://schemas.microsoft.com/office/drawing/2014/main" id="{A424C5AC-2D9E-5601-92A9-CE0E64445CB6}"/>
                  </a:ext>
                </a:extLst>
              </p:cNvPr>
              <p:cNvSpPr/>
              <p:nvPr/>
            </p:nvSpPr>
            <p:spPr>
              <a:xfrm>
                <a:off x="1312275" y="5395862"/>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2" name="椭圆 121">
                <a:extLst>
                  <a:ext uri="{FF2B5EF4-FFF2-40B4-BE49-F238E27FC236}">
                    <a16:creationId xmlns:a16="http://schemas.microsoft.com/office/drawing/2014/main" id="{B0157798-893E-C74E-2491-1776B238F338}"/>
                  </a:ext>
                </a:extLst>
              </p:cNvPr>
              <p:cNvSpPr/>
              <p:nvPr/>
            </p:nvSpPr>
            <p:spPr>
              <a:xfrm>
                <a:off x="1465425" y="5395862"/>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3" name="椭圆 122">
                <a:extLst>
                  <a:ext uri="{FF2B5EF4-FFF2-40B4-BE49-F238E27FC236}">
                    <a16:creationId xmlns:a16="http://schemas.microsoft.com/office/drawing/2014/main" id="{F327D25D-9E3F-9B76-5E92-2919DDC377D6}"/>
                  </a:ext>
                </a:extLst>
              </p:cNvPr>
              <p:cNvSpPr/>
              <p:nvPr/>
            </p:nvSpPr>
            <p:spPr>
              <a:xfrm>
                <a:off x="1618577" y="5395862"/>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4" name="椭圆 123">
                <a:extLst>
                  <a:ext uri="{FF2B5EF4-FFF2-40B4-BE49-F238E27FC236}">
                    <a16:creationId xmlns:a16="http://schemas.microsoft.com/office/drawing/2014/main" id="{91A6951B-55D4-B320-31D2-9A84762C28E8}"/>
                  </a:ext>
                </a:extLst>
              </p:cNvPr>
              <p:cNvSpPr/>
              <p:nvPr/>
            </p:nvSpPr>
            <p:spPr>
              <a:xfrm>
                <a:off x="1159122" y="5534647"/>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5" name="椭圆 124">
                <a:extLst>
                  <a:ext uri="{FF2B5EF4-FFF2-40B4-BE49-F238E27FC236}">
                    <a16:creationId xmlns:a16="http://schemas.microsoft.com/office/drawing/2014/main" id="{B6380F0E-5398-4F4E-13AB-023446208DE8}"/>
                  </a:ext>
                </a:extLst>
              </p:cNvPr>
              <p:cNvSpPr/>
              <p:nvPr/>
            </p:nvSpPr>
            <p:spPr>
              <a:xfrm>
                <a:off x="1312275" y="5534647"/>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6" name="椭圆 125">
                <a:extLst>
                  <a:ext uri="{FF2B5EF4-FFF2-40B4-BE49-F238E27FC236}">
                    <a16:creationId xmlns:a16="http://schemas.microsoft.com/office/drawing/2014/main" id="{558E0C8E-6B86-1D57-7264-F08EA06A7AB2}"/>
                  </a:ext>
                </a:extLst>
              </p:cNvPr>
              <p:cNvSpPr/>
              <p:nvPr/>
            </p:nvSpPr>
            <p:spPr>
              <a:xfrm>
                <a:off x="1465425" y="5534647"/>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7" name="椭圆 126">
                <a:extLst>
                  <a:ext uri="{FF2B5EF4-FFF2-40B4-BE49-F238E27FC236}">
                    <a16:creationId xmlns:a16="http://schemas.microsoft.com/office/drawing/2014/main" id="{F1EF87DD-3CBD-E740-4803-5B49626CCC55}"/>
                  </a:ext>
                </a:extLst>
              </p:cNvPr>
              <p:cNvSpPr/>
              <p:nvPr/>
            </p:nvSpPr>
            <p:spPr>
              <a:xfrm>
                <a:off x="1618577" y="5534647"/>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8" name="椭圆 127">
                <a:extLst>
                  <a:ext uri="{FF2B5EF4-FFF2-40B4-BE49-F238E27FC236}">
                    <a16:creationId xmlns:a16="http://schemas.microsoft.com/office/drawing/2014/main" id="{BCD41BA0-39CA-6998-C29B-D917B00CA342}"/>
                  </a:ext>
                </a:extLst>
              </p:cNvPr>
              <p:cNvSpPr/>
              <p:nvPr/>
            </p:nvSpPr>
            <p:spPr>
              <a:xfrm>
                <a:off x="1159122" y="567343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29" name="椭圆 128">
                <a:extLst>
                  <a:ext uri="{FF2B5EF4-FFF2-40B4-BE49-F238E27FC236}">
                    <a16:creationId xmlns:a16="http://schemas.microsoft.com/office/drawing/2014/main" id="{DAD0E1DE-08E1-1E70-7783-6C05DB59390D}"/>
                  </a:ext>
                </a:extLst>
              </p:cNvPr>
              <p:cNvSpPr/>
              <p:nvPr/>
            </p:nvSpPr>
            <p:spPr>
              <a:xfrm>
                <a:off x="1312275" y="567343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30" name="椭圆 129">
                <a:extLst>
                  <a:ext uri="{FF2B5EF4-FFF2-40B4-BE49-F238E27FC236}">
                    <a16:creationId xmlns:a16="http://schemas.microsoft.com/office/drawing/2014/main" id="{E1CFA87A-EFE0-140F-C434-D256BD268C8C}"/>
                  </a:ext>
                </a:extLst>
              </p:cNvPr>
              <p:cNvSpPr/>
              <p:nvPr/>
            </p:nvSpPr>
            <p:spPr>
              <a:xfrm>
                <a:off x="1465425" y="567343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31" name="椭圆 130">
                <a:extLst>
                  <a:ext uri="{FF2B5EF4-FFF2-40B4-BE49-F238E27FC236}">
                    <a16:creationId xmlns:a16="http://schemas.microsoft.com/office/drawing/2014/main" id="{871AED65-1AB2-BBAD-8367-E9A1AAEC3384}"/>
                  </a:ext>
                </a:extLst>
              </p:cNvPr>
              <p:cNvSpPr/>
              <p:nvPr/>
            </p:nvSpPr>
            <p:spPr>
              <a:xfrm>
                <a:off x="1618577" y="567343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grpSp>
        <p:grpSp>
          <p:nvGrpSpPr>
            <p:cNvPr id="53" name="组合 52">
              <a:extLst>
                <a:ext uri="{FF2B5EF4-FFF2-40B4-BE49-F238E27FC236}">
                  <a16:creationId xmlns:a16="http://schemas.microsoft.com/office/drawing/2014/main" id="{C22D290C-8D6D-226F-509E-4D2EFEAC0950}"/>
                </a:ext>
              </a:extLst>
            </p:cNvPr>
            <p:cNvGrpSpPr/>
            <p:nvPr/>
          </p:nvGrpSpPr>
          <p:grpSpPr>
            <a:xfrm>
              <a:off x="1285471" y="5317123"/>
              <a:ext cx="1259749" cy="706854"/>
              <a:chOff x="1087660" y="-36875"/>
              <a:chExt cx="1259749" cy="706854"/>
            </a:xfrm>
            <a:grpFill/>
          </p:grpSpPr>
          <p:sp>
            <p:nvSpPr>
              <p:cNvPr id="55" name="椭圆 54">
                <a:extLst>
                  <a:ext uri="{FF2B5EF4-FFF2-40B4-BE49-F238E27FC236}">
                    <a16:creationId xmlns:a16="http://schemas.microsoft.com/office/drawing/2014/main" id="{4CF3776E-4319-2DB4-18BF-8E069EC3938C}"/>
                  </a:ext>
                </a:extLst>
              </p:cNvPr>
              <p:cNvSpPr/>
              <p:nvPr/>
            </p:nvSpPr>
            <p:spPr>
              <a:xfrm>
                <a:off x="1087660" y="-36874"/>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57" name="椭圆 56">
                <a:extLst>
                  <a:ext uri="{FF2B5EF4-FFF2-40B4-BE49-F238E27FC236}">
                    <a16:creationId xmlns:a16="http://schemas.microsoft.com/office/drawing/2014/main" id="{B348AB81-D3FE-F754-CFAB-6C116A8C1D34}"/>
                  </a:ext>
                </a:extLst>
              </p:cNvPr>
              <p:cNvSpPr/>
              <p:nvPr/>
            </p:nvSpPr>
            <p:spPr>
              <a:xfrm>
                <a:off x="1257452"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58" name="椭圆 57">
                <a:extLst>
                  <a:ext uri="{FF2B5EF4-FFF2-40B4-BE49-F238E27FC236}">
                    <a16:creationId xmlns:a16="http://schemas.microsoft.com/office/drawing/2014/main" id="{F05075FC-39F0-EB0A-40CF-C4AF4A89803B}"/>
                  </a:ext>
                </a:extLst>
              </p:cNvPr>
              <p:cNvSpPr/>
              <p:nvPr/>
            </p:nvSpPr>
            <p:spPr>
              <a:xfrm>
                <a:off x="1427244" y="-36873"/>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59" name="椭圆 58">
                <a:extLst>
                  <a:ext uri="{FF2B5EF4-FFF2-40B4-BE49-F238E27FC236}">
                    <a16:creationId xmlns:a16="http://schemas.microsoft.com/office/drawing/2014/main" id="{C43C3837-7577-51CE-EF79-9B83055C480B}"/>
                  </a:ext>
                </a:extLst>
              </p:cNvPr>
              <p:cNvSpPr/>
              <p:nvPr/>
            </p:nvSpPr>
            <p:spPr>
              <a:xfrm>
                <a:off x="1597037"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64" name="椭圆 63">
                <a:extLst>
                  <a:ext uri="{FF2B5EF4-FFF2-40B4-BE49-F238E27FC236}">
                    <a16:creationId xmlns:a16="http://schemas.microsoft.com/office/drawing/2014/main" id="{C228ADD7-B500-4897-C53A-F16D370383A7}"/>
                  </a:ext>
                </a:extLst>
              </p:cNvPr>
              <p:cNvSpPr/>
              <p:nvPr/>
            </p:nvSpPr>
            <p:spPr>
              <a:xfrm>
                <a:off x="1766829"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65" name="椭圆 64">
                <a:extLst>
                  <a:ext uri="{FF2B5EF4-FFF2-40B4-BE49-F238E27FC236}">
                    <a16:creationId xmlns:a16="http://schemas.microsoft.com/office/drawing/2014/main" id="{6EE01537-F111-F570-4441-07E0529221B8}"/>
                  </a:ext>
                </a:extLst>
              </p:cNvPr>
              <p:cNvSpPr/>
              <p:nvPr/>
            </p:nvSpPr>
            <p:spPr>
              <a:xfrm>
                <a:off x="1936621"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66" name="椭圆 65">
                <a:extLst>
                  <a:ext uri="{FF2B5EF4-FFF2-40B4-BE49-F238E27FC236}">
                    <a16:creationId xmlns:a16="http://schemas.microsoft.com/office/drawing/2014/main" id="{AC930CBC-4CF7-3029-1420-B38136185834}"/>
                  </a:ext>
                </a:extLst>
              </p:cNvPr>
              <p:cNvSpPr/>
              <p:nvPr/>
            </p:nvSpPr>
            <p:spPr>
              <a:xfrm>
                <a:off x="2106413"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67" name="椭圆 66">
                <a:extLst>
                  <a:ext uri="{FF2B5EF4-FFF2-40B4-BE49-F238E27FC236}">
                    <a16:creationId xmlns:a16="http://schemas.microsoft.com/office/drawing/2014/main" id="{BDC8384B-0B35-DB47-0DC3-9FA41B3C8D80}"/>
                  </a:ext>
                </a:extLst>
              </p:cNvPr>
              <p:cNvSpPr/>
              <p:nvPr/>
            </p:nvSpPr>
            <p:spPr>
              <a:xfrm>
                <a:off x="2276206" y="-3687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68" name="椭圆 67">
                <a:extLst>
                  <a:ext uri="{FF2B5EF4-FFF2-40B4-BE49-F238E27FC236}">
                    <a16:creationId xmlns:a16="http://schemas.microsoft.com/office/drawing/2014/main" id="{68482DDC-9E68-70C5-02CC-C20B7B2C757D}"/>
                  </a:ext>
                </a:extLst>
              </p:cNvPr>
              <p:cNvSpPr/>
              <p:nvPr/>
            </p:nvSpPr>
            <p:spPr>
              <a:xfrm>
                <a:off x="1087660"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69" name="椭圆 68">
                <a:extLst>
                  <a:ext uri="{FF2B5EF4-FFF2-40B4-BE49-F238E27FC236}">
                    <a16:creationId xmlns:a16="http://schemas.microsoft.com/office/drawing/2014/main" id="{5A661335-5D0B-410F-AF11-ED8A1B3B8153}"/>
                  </a:ext>
                </a:extLst>
              </p:cNvPr>
              <p:cNvSpPr/>
              <p:nvPr/>
            </p:nvSpPr>
            <p:spPr>
              <a:xfrm>
                <a:off x="1257452"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0" name="椭圆 69">
                <a:extLst>
                  <a:ext uri="{FF2B5EF4-FFF2-40B4-BE49-F238E27FC236}">
                    <a16:creationId xmlns:a16="http://schemas.microsoft.com/office/drawing/2014/main" id="{5D42ACFD-1B4C-DEA5-2AC0-9422682F3EFD}"/>
                  </a:ext>
                </a:extLst>
              </p:cNvPr>
              <p:cNvSpPr/>
              <p:nvPr/>
            </p:nvSpPr>
            <p:spPr>
              <a:xfrm>
                <a:off x="1427244"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1" name="椭圆 70">
                <a:extLst>
                  <a:ext uri="{FF2B5EF4-FFF2-40B4-BE49-F238E27FC236}">
                    <a16:creationId xmlns:a16="http://schemas.microsoft.com/office/drawing/2014/main" id="{3FCFE0AA-A47B-6E6D-EE7F-6CEEB4BF6F09}"/>
                  </a:ext>
                </a:extLst>
              </p:cNvPr>
              <p:cNvSpPr/>
              <p:nvPr/>
            </p:nvSpPr>
            <p:spPr>
              <a:xfrm>
                <a:off x="1597037"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2" name="椭圆 71">
                <a:extLst>
                  <a:ext uri="{FF2B5EF4-FFF2-40B4-BE49-F238E27FC236}">
                    <a16:creationId xmlns:a16="http://schemas.microsoft.com/office/drawing/2014/main" id="{35598087-2754-C211-BCBE-F4A228E85054}"/>
                  </a:ext>
                </a:extLst>
              </p:cNvPr>
              <p:cNvSpPr/>
              <p:nvPr/>
            </p:nvSpPr>
            <p:spPr>
              <a:xfrm>
                <a:off x="1766829"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3" name="椭圆 72">
                <a:extLst>
                  <a:ext uri="{FF2B5EF4-FFF2-40B4-BE49-F238E27FC236}">
                    <a16:creationId xmlns:a16="http://schemas.microsoft.com/office/drawing/2014/main" id="{1EB592E1-9BDF-7E65-4EBB-482C03B4C530}"/>
                  </a:ext>
                </a:extLst>
              </p:cNvPr>
              <p:cNvSpPr/>
              <p:nvPr/>
            </p:nvSpPr>
            <p:spPr>
              <a:xfrm>
                <a:off x="1936621"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4" name="椭圆 73">
                <a:extLst>
                  <a:ext uri="{FF2B5EF4-FFF2-40B4-BE49-F238E27FC236}">
                    <a16:creationId xmlns:a16="http://schemas.microsoft.com/office/drawing/2014/main" id="{B017A288-C40D-BC9C-049B-D4F63F4597A7}"/>
                  </a:ext>
                </a:extLst>
              </p:cNvPr>
              <p:cNvSpPr/>
              <p:nvPr/>
            </p:nvSpPr>
            <p:spPr>
              <a:xfrm>
                <a:off x="2106413"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5" name="椭圆 74">
                <a:extLst>
                  <a:ext uri="{FF2B5EF4-FFF2-40B4-BE49-F238E27FC236}">
                    <a16:creationId xmlns:a16="http://schemas.microsoft.com/office/drawing/2014/main" id="{FD4BE658-3042-576F-4579-189B4D06CFAD}"/>
                  </a:ext>
                </a:extLst>
              </p:cNvPr>
              <p:cNvSpPr/>
              <p:nvPr/>
            </p:nvSpPr>
            <p:spPr>
              <a:xfrm>
                <a:off x="2276206" y="9025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6" name="椭圆 75">
                <a:extLst>
                  <a:ext uri="{FF2B5EF4-FFF2-40B4-BE49-F238E27FC236}">
                    <a16:creationId xmlns:a16="http://schemas.microsoft.com/office/drawing/2014/main" id="{C17038A3-CEA4-6159-A247-F7C2B2240A96}"/>
                  </a:ext>
                </a:extLst>
              </p:cNvPr>
              <p:cNvSpPr/>
              <p:nvPr/>
            </p:nvSpPr>
            <p:spPr>
              <a:xfrm>
                <a:off x="1087660"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7" name="椭圆 76">
                <a:extLst>
                  <a:ext uri="{FF2B5EF4-FFF2-40B4-BE49-F238E27FC236}">
                    <a16:creationId xmlns:a16="http://schemas.microsoft.com/office/drawing/2014/main" id="{432F2B22-5B93-3B88-F92D-B056859CDA02}"/>
                  </a:ext>
                </a:extLst>
              </p:cNvPr>
              <p:cNvSpPr/>
              <p:nvPr/>
            </p:nvSpPr>
            <p:spPr>
              <a:xfrm>
                <a:off x="1257452"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8" name="椭圆 77">
                <a:extLst>
                  <a:ext uri="{FF2B5EF4-FFF2-40B4-BE49-F238E27FC236}">
                    <a16:creationId xmlns:a16="http://schemas.microsoft.com/office/drawing/2014/main" id="{7BE449C8-8924-DD35-BC12-DFA93EBB949E}"/>
                  </a:ext>
                </a:extLst>
              </p:cNvPr>
              <p:cNvSpPr/>
              <p:nvPr/>
            </p:nvSpPr>
            <p:spPr>
              <a:xfrm>
                <a:off x="1427244"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79" name="椭圆 78">
                <a:extLst>
                  <a:ext uri="{FF2B5EF4-FFF2-40B4-BE49-F238E27FC236}">
                    <a16:creationId xmlns:a16="http://schemas.microsoft.com/office/drawing/2014/main" id="{BDA8D7E5-0105-6C8C-5584-21CF3B6DB184}"/>
                  </a:ext>
                </a:extLst>
              </p:cNvPr>
              <p:cNvSpPr/>
              <p:nvPr/>
            </p:nvSpPr>
            <p:spPr>
              <a:xfrm>
                <a:off x="1597037"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0" name="椭圆 79">
                <a:extLst>
                  <a:ext uri="{FF2B5EF4-FFF2-40B4-BE49-F238E27FC236}">
                    <a16:creationId xmlns:a16="http://schemas.microsoft.com/office/drawing/2014/main" id="{F0D9F2EB-BA44-CDFF-4666-B56566E1F11F}"/>
                  </a:ext>
                </a:extLst>
              </p:cNvPr>
              <p:cNvSpPr/>
              <p:nvPr/>
            </p:nvSpPr>
            <p:spPr>
              <a:xfrm>
                <a:off x="1766829"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1" name="椭圆 80">
                <a:extLst>
                  <a:ext uri="{FF2B5EF4-FFF2-40B4-BE49-F238E27FC236}">
                    <a16:creationId xmlns:a16="http://schemas.microsoft.com/office/drawing/2014/main" id="{F5C3CE35-A976-9395-C95A-EBE9ECB7FE10}"/>
                  </a:ext>
                </a:extLst>
              </p:cNvPr>
              <p:cNvSpPr/>
              <p:nvPr/>
            </p:nvSpPr>
            <p:spPr>
              <a:xfrm>
                <a:off x="1936621"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2" name="椭圆 81">
                <a:extLst>
                  <a:ext uri="{FF2B5EF4-FFF2-40B4-BE49-F238E27FC236}">
                    <a16:creationId xmlns:a16="http://schemas.microsoft.com/office/drawing/2014/main" id="{2E9C7CFB-142B-A49B-DA92-C7568E0629A2}"/>
                  </a:ext>
                </a:extLst>
              </p:cNvPr>
              <p:cNvSpPr/>
              <p:nvPr/>
            </p:nvSpPr>
            <p:spPr>
              <a:xfrm>
                <a:off x="2106413"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3" name="椭圆 82">
                <a:extLst>
                  <a:ext uri="{FF2B5EF4-FFF2-40B4-BE49-F238E27FC236}">
                    <a16:creationId xmlns:a16="http://schemas.microsoft.com/office/drawing/2014/main" id="{C834E286-6C6F-2454-46D6-885D7EB51595}"/>
                  </a:ext>
                </a:extLst>
              </p:cNvPr>
              <p:cNvSpPr/>
              <p:nvPr/>
            </p:nvSpPr>
            <p:spPr>
              <a:xfrm>
                <a:off x="2276206" y="217385"/>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4" name="椭圆 83">
                <a:extLst>
                  <a:ext uri="{FF2B5EF4-FFF2-40B4-BE49-F238E27FC236}">
                    <a16:creationId xmlns:a16="http://schemas.microsoft.com/office/drawing/2014/main" id="{F5AA9E85-DBEF-02DF-DC64-8D99BB1814B8}"/>
                  </a:ext>
                </a:extLst>
              </p:cNvPr>
              <p:cNvSpPr/>
              <p:nvPr/>
            </p:nvSpPr>
            <p:spPr>
              <a:xfrm>
                <a:off x="1087660"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5" name="椭圆 84">
                <a:extLst>
                  <a:ext uri="{FF2B5EF4-FFF2-40B4-BE49-F238E27FC236}">
                    <a16:creationId xmlns:a16="http://schemas.microsoft.com/office/drawing/2014/main" id="{BDF690A2-5250-6458-57D9-43A60C813233}"/>
                  </a:ext>
                </a:extLst>
              </p:cNvPr>
              <p:cNvSpPr/>
              <p:nvPr/>
            </p:nvSpPr>
            <p:spPr>
              <a:xfrm>
                <a:off x="1257452"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6" name="椭圆 85">
                <a:extLst>
                  <a:ext uri="{FF2B5EF4-FFF2-40B4-BE49-F238E27FC236}">
                    <a16:creationId xmlns:a16="http://schemas.microsoft.com/office/drawing/2014/main" id="{670A0312-B301-64E6-42A7-84506DA0354B}"/>
                  </a:ext>
                </a:extLst>
              </p:cNvPr>
              <p:cNvSpPr/>
              <p:nvPr/>
            </p:nvSpPr>
            <p:spPr>
              <a:xfrm>
                <a:off x="1427244"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7" name="椭圆 86">
                <a:extLst>
                  <a:ext uri="{FF2B5EF4-FFF2-40B4-BE49-F238E27FC236}">
                    <a16:creationId xmlns:a16="http://schemas.microsoft.com/office/drawing/2014/main" id="{2C135D5D-9C30-43D4-5411-328422D43B18}"/>
                  </a:ext>
                </a:extLst>
              </p:cNvPr>
              <p:cNvSpPr/>
              <p:nvPr/>
            </p:nvSpPr>
            <p:spPr>
              <a:xfrm>
                <a:off x="1597037"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8" name="椭圆 87">
                <a:extLst>
                  <a:ext uri="{FF2B5EF4-FFF2-40B4-BE49-F238E27FC236}">
                    <a16:creationId xmlns:a16="http://schemas.microsoft.com/office/drawing/2014/main" id="{A8283C17-5D6D-D009-A1CC-BA47B593E9BD}"/>
                  </a:ext>
                </a:extLst>
              </p:cNvPr>
              <p:cNvSpPr/>
              <p:nvPr/>
            </p:nvSpPr>
            <p:spPr>
              <a:xfrm>
                <a:off x="1766829"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9" name="椭圆 88">
                <a:extLst>
                  <a:ext uri="{FF2B5EF4-FFF2-40B4-BE49-F238E27FC236}">
                    <a16:creationId xmlns:a16="http://schemas.microsoft.com/office/drawing/2014/main" id="{D38DB3C8-9AAB-CFC7-4908-18FA60719757}"/>
                  </a:ext>
                </a:extLst>
              </p:cNvPr>
              <p:cNvSpPr/>
              <p:nvPr/>
            </p:nvSpPr>
            <p:spPr>
              <a:xfrm>
                <a:off x="1936621"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0" name="椭圆 89">
                <a:extLst>
                  <a:ext uri="{FF2B5EF4-FFF2-40B4-BE49-F238E27FC236}">
                    <a16:creationId xmlns:a16="http://schemas.microsoft.com/office/drawing/2014/main" id="{3E286714-870E-B72B-E412-4A9E35760117}"/>
                  </a:ext>
                </a:extLst>
              </p:cNvPr>
              <p:cNvSpPr/>
              <p:nvPr/>
            </p:nvSpPr>
            <p:spPr>
              <a:xfrm>
                <a:off x="2106413"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1" name="椭圆 90">
                <a:extLst>
                  <a:ext uri="{FF2B5EF4-FFF2-40B4-BE49-F238E27FC236}">
                    <a16:creationId xmlns:a16="http://schemas.microsoft.com/office/drawing/2014/main" id="{E8C03BD0-F25D-AA1F-AD08-A4F66E621049}"/>
                  </a:ext>
                </a:extLst>
              </p:cNvPr>
              <p:cNvSpPr/>
              <p:nvPr/>
            </p:nvSpPr>
            <p:spPr>
              <a:xfrm>
                <a:off x="2276206" y="34451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2" name="椭圆 91">
                <a:extLst>
                  <a:ext uri="{FF2B5EF4-FFF2-40B4-BE49-F238E27FC236}">
                    <a16:creationId xmlns:a16="http://schemas.microsoft.com/office/drawing/2014/main" id="{54745E20-C291-8E78-7E79-61C9791D8464}"/>
                  </a:ext>
                </a:extLst>
              </p:cNvPr>
              <p:cNvSpPr/>
              <p:nvPr/>
            </p:nvSpPr>
            <p:spPr>
              <a:xfrm>
                <a:off x="1087660"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3" name="椭圆 92">
                <a:extLst>
                  <a:ext uri="{FF2B5EF4-FFF2-40B4-BE49-F238E27FC236}">
                    <a16:creationId xmlns:a16="http://schemas.microsoft.com/office/drawing/2014/main" id="{12A59B4C-29BC-5846-0E89-DE18A105B5C7}"/>
                  </a:ext>
                </a:extLst>
              </p:cNvPr>
              <p:cNvSpPr/>
              <p:nvPr/>
            </p:nvSpPr>
            <p:spPr>
              <a:xfrm>
                <a:off x="1257452"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4" name="椭圆 93">
                <a:extLst>
                  <a:ext uri="{FF2B5EF4-FFF2-40B4-BE49-F238E27FC236}">
                    <a16:creationId xmlns:a16="http://schemas.microsoft.com/office/drawing/2014/main" id="{D07658A4-FC17-46A4-18F8-7E220BFC9014}"/>
                  </a:ext>
                </a:extLst>
              </p:cNvPr>
              <p:cNvSpPr/>
              <p:nvPr/>
            </p:nvSpPr>
            <p:spPr>
              <a:xfrm>
                <a:off x="1427244"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5" name="椭圆 94">
                <a:extLst>
                  <a:ext uri="{FF2B5EF4-FFF2-40B4-BE49-F238E27FC236}">
                    <a16:creationId xmlns:a16="http://schemas.microsoft.com/office/drawing/2014/main" id="{CC43EB6C-163D-2FF5-3D6D-27B9CD2A2B3D}"/>
                  </a:ext>
                </a:extLst>
              </p:cNvPr>
              <p:cNvSpPr/>
              <p:nvPr/>
            </p:nvSpPr>
            <p:spPr>
              <a:xfrm>
                <a:off x="1597037"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6" name="椭圆 95">
                <a:extLst>
                  <a:ext uri="{FF2B5EF4-FFF2-40B4-BE49-F238E27FC236}">
                    <a16:creationId xmlns:a16="http://schemas.microsoft.com/office/drawing/2014/main" id="{D2353228-A4DC-0AF7-DF1E-C59C775983CB}"/>
                  </a:ext>
                </a:extLst>
              </p:cNvPr>
              <p:cNvSpPr/>
              <p:nvPr/>
            </p:nvSpPr>
            <p:spPr>
              <a:xfrm>
                <a:off x="1766829"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7" name="椭圆 96">
                <a:extLst>
                  <a:ext uri="{FF2B5EF4-FFF2-40B4-BE49-F238E27FC236}">
                    <a16:creationId xmlns:a16="http://schemas.microsoft.com/office/drawing/2014/main" id="{E84F5BC3-700C-AB2A-054B-D52AC2ADFA15}"/>
                  </a:ext>
                </a:extLst>
              </p:cNvPr>
              <p:cNvSpPr/>
              <p:nvPr/>
            </p:nvSpPr>
            <p:spPr>
              <a:xfrm>
                <a:off x="1936621"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8" name="椭圆 97">
                <a:extLst>
                  <a:ext uri="{FF2B5EF4-FFF2-40B4-BE49-F238E27FC236}">
                    <a16:creationId xmlns:a16="http://schemas.microsoft.com/office/drawing/2014/main" id="{EA9B65AC-C081-0614-EC47-5B97A3C39977}"/>
                  </a:ext>
                </a:extLst>
              </p:cNvPr>
              <p:cNvSpPr/>
              <p:nvPr/>
            </p:nvSpPr>
            <p:spPr>
              <a:xfrm>
                <a:off x="2106413"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9" name="椭圆 98">
                <a:extLst>
                  <a:ext uri="{FF2B5EF4-FFF2-40B4-BE49-F238E27FC236}">
                    <a16:creationId xmlns:a16="http://schemas.microsoft.com/office/drawing/2014/main" id="{A8BECF79-4B79-8670-B912-B45A37E7EC61}"/>
                  </a:ext>
                </a:extLst>
              </p:cNvPr>
              <p:cNvSpPr/>
              <p:nvPr/>
            </p:nvSpPr>
            <p:spPr>
              <a:xfrm>
                <a:off x="2276206" y="47164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0" name="椭圆 99">
                <a:extLst>
                  <a:ext uri="{FF2B5EF4-FFF2-40B4-BE49-F238E27FC236}">
                    <a16:creationId xmlns:a16="http://schemas.microsoft.com/office/drawing/2014/main" id="{43D9C489-D3EC-099C-43C4-19FF2B025CD4}"/>
                  </a:ext>
                </a:extLst>
              </p:cNvPr>
              <p:cNvSpPr/>
              <p:nvPr/>
            </p:nvSpPr>
            <p:spPr>
              <a:xfrm>
                <a:off x="1087660"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1" name="椭圆 100">
                <a:extLst>
                  <a:ext uri="{FF2B5EF4-FFF2-40B4-BE49-F238E27FC236}">
                    <a16:creationId xmlns:a16="http://schemas.microsoft.com/office/drawing/2014/main" id="{799F26AC-C656-D175-FD21-51B368E6B6BD}"/>
                  </a:ext>
                </a:extLst>
              </p:cNvPr>
              <p:cNvSpPr/>
              <p:nvPr/>
            </p:nvSpPr>
            <p:spPr>
              <a:xfrm>
                <a:off x="1257452"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2" name="椭圆 101">
                <a:extLst>
                  <a:ext uri="{FF2B5EF4-FFF2-40B4-BE49-F238E27FC236}">
                    <a16:creationId xmlns:a16="http://schemas.microsoft.com/office/drawing/2014/main" id="{0DA7855F-0309-DE4B-95E1-6CC994E29CF3}"/>
                  </a:ext>
                </a:extLst>
              </p:cNvPr>
              <p:cNvSpPr/>
              <p:nvPr/>
            </p:nvSpPr>
            <p:spPr>
              <a:xfrm>
                <a:off x="1427244"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3" name="椭圆 102">
                <a:extLst>
                  <a:ext uri="{FF2B5EF4-FFF2-40B4-BE49-F238E27FC236}">
                    <a16:creationId xmlns:a16="http://schemas.microsoft.com/office/drawing/2014/main" id="{53A535E3-FDE2-CC92-E42E-9FE58C71FA50}"/>
                  </a:ext>
                </a:extLst>
              </p:cNvPr>
              <p:cNvSpPr/>
              <p:nvPr/>
            </p:nvSpPr>
            <p:spPr>
              <a:xfrm>
                <a:off x="1597037"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4" name="椭圆 103">
                <a:extLst>
                  <a:ext uri="{FF2B5EF4-FFF2-40B4-BE49-F238E27FC236}">
                    <a16:creationId xmlns:a16="http://schemas.microsoft.com/office/drawing/2014/main" id="{05DE24C7-1B94-A9DB-E0DC-1EA6DEEA0664}"/>
                  </a:ext>
                </a:extLst>
              </p:cNvPr>
              <p:cNvSpPr/>
              <p:nvPr/>
            </p:nvSpPr>
            <p:spPr>
              <a:xfrm>
                <a:off x="1766829"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5" name="椭圆 104">
                <a:extLst>
                  <a:ext uri="{FF2B5EF4-FFF2-40B4-BE49-F238E27FC236}">
                    <a16:creationId xmlns:a16="http://schemas.microsoft.com/office/drawing/2014/main" id="{2442DEED-F1AA-EDF7-E96A-72367F19CCBA}"/>
                  </a:ext>
                </a:extLst>
              </p:cNvPr>
              <p:cNvSpPr/>
              <p:nvPr/>
            </p:nvSpPr>
            <p:spPr>
              <a:xfrm>
                <a:off x="1936621"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6" name="椭圆 105">
                <a:extLst>
                  <a:ext uri="{FF2B5EF4-FFF2-40B4-BE49-F238E27FC236}">
                    <a16:creationId xmlns:a16="http://schemas.microsoft.com/office/drawing/2014/main" id="{A0DC0B85-1CCE-B1FE-E8EA-739E40290FAD}"/>
                  </a:ext>
                </a:extLst>
              </p:cNvPr>
              <p:cNvSpPr/>
              <p:nvPr/>
            </p:nvSpPr>
            <p:spPr>
              <a:xfrm>
                <a:off x="2106413"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7" name="椭圆 106">
                <a:extLst>
                  <a:ext uri="{FF2B5EF4-FFF2-40B4-BE49-F238E27FC236}">
                    <a16:creationId xmlns:a16="http://schemas.microsoft.com/office/drawing/2014/main" id="{B4BCA581-98FE-4714-C36C-D78DD5C4716C}"/>
                  </a:ext>
                </a:extLst>
              </p:cNvPr>
              <p:cNvSpPr/>
              <p:nvPr/>
            </p:nvSpPr>
            <p:spPr>
              <a:xfrm>
                <a:off x="2276206" y="598776"/>
                <a:ext cx="71203" cy="71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grpSp>
      </p:grpSp>
      <p:sp>
        <p:nvSpPr>
          <p:cNvPr id="132" name="椭圆 131">
            <a:extLst>
              <a:ext uri="{FF2B5EF4-FFF2-40B4-BE49-F238E27FC236}">
                <a16:creationId xmlns:a16="http://schemas.microsoft.com/office/drawing/2014/main" id="{E09C1F04-40FD-BBE3-2A25-FE78E0B7B798}"/>
              </a:ext>
            </a:extLst>
          </p:cNvPr>
          <p:cNvSpPr/>
          <p:nvPr/>
        </p:nvSpPr>
        <p:spPr>
          <a:xfrm rot="20156573">
            <a:off x="5928027" y="2236044"/>
            <a:ext cx="1736455" cy="595972"/>
          </a:xfrm>
          <a:prstGeom prst="ellipse">
            <a:avLst/>
          </a:prstGeom>
          <a:noFill/>
          <a:ln w="12700">
            <a:gradFill>
              <a:gsLst>
                <a:gs pos="5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34" name="文本框 133">
            <a:extLst>
              <a:ext uri="{FF2B5EF4-FFF2-40B4-BE49-F238E27FC236}">
                <a16:creationId xmlns:a16="http://schemas.microsoft.com/office/drawing/2014/main" id="{AD1E54BA-CF55-9FAF-D335-261AB217C5D7}"/>
              </a:ext>
            </a:extLst>
          </p:cNvPr>
          <p:cNvSpPr txBox="1"/>
          <p:nvPr/>
        </p:nvSpPr>
        <p:spPr>
          <a:xfrm>
            <a:off x="6040074" y="3204642"/>
            <a:ext cx="321113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dirty="0">
                <a:ln>
                  <a:noFill/>
                </a:ln>
                <a:solidFill>
                  <a:srgbClr val="FFFFFF"/>
                </a:solidFill>
                <a:effectLst/>
                <a:uLnTx/>
                <a:uFillTx/>
                <a:latin typeface="阿里巴巴普惠体 M" panose="00020600040101010101" pitchFamily="18" charset="-122"/>
                <a:ea typeface="阿里巴巴普惠体 M" panose="00020600040101010101" pitchFamily="18" charset="-122"/>
                <a:cs typeface="OPPOSans R" panose="00020600040101010101" pitchFamily="18" charset="-122"/>
              </a:rPr>
              <a:t>平凡的人做不平凡的事儿，欢迎交流</a:t>
            </a:r>
            <a:endParaRPr kumimoji="0" lang="en-US" altLang="zh-CN" sz="1200" b="0" i="0" u="none" strike="noStrike" kern="1200" cap="none" spc="300" normalizeH="0" baseline="0" noProof="0" dirty="0">
              <a:ln>
                <a:noFill/>
              </a:ln>
              <a:solidFill>
                <a:srgbClr val="FFFFFF"/>
              </a:solidFill>
              <a:effectLst/>
              <a:uLnTx/>
              <a:uFillTx/>
              <a:latin typeface="阿里巴巴普惠体 M" panose="00020600040101010101" pitchFamily="18" charset="-122"/>
              <a:ea typeface="阿里巴巴普惠体 M" panose="00020600040101010101" pitchFamily="18" charset="-122"/>
              <a:cs typeface="OPPOSans R" panose="00020600040101010101" pitchFamily="18" charset="-122"/>
            </a:endParaRPr>
          </a:p>
        </p:txBody>
      </p:sp>
    </p:spTree>
    <p:custDataLst>
      <p:tags r:id="rId1"/>
    </p:custDataLst>
    <p:extLst>
      <p:ext uri="{BB962C8B-B14F-4D97-AF65-F5344CB8AC3E}">
        <p14:creationId xmlns:p14="http://schemas.microsoft.com/office/powerpoint/2010/main" val="2905653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M" panose="00020600040101010101" pitchFamily="18" charset="-122"/>
              <a:ea typeface="阿里巴巴普惠体 M" panose="00020600040101010101" pitchFamily="18"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阿里巴巴普惠体 M" panose="00020600040101010101" pitchFamily="18" charset="-122"/>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阿里巴巴普惠体 B" panose="00020600040101010101" pitchFamily="18" charset="-122"/>
                <a:ea typeface="阿里巴巴普惠体 B" panose="00020600040101010101" pitchFamily="18"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阿里巴巴普惠体 M" panose="00020600040101010101" pitchFamily="18" charset="-122"/>
                <a:ea typeface="阿里巴巴普惠体 M" panose="00020600040101010101" pitchFamily="18"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阿里巴巴普惠体 M" panose="00020600040101010101" pitchFamily="18"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M" panose="00020600040101010101" pitchFamily="18" charset="-122"/>
              <a:ea typeface="阿里巴巴普惠体 M" panose="00020600040101010101" pitchFamily="18"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M" panose="00020600040101010101" pitchFamily="18" charset="-122"/>
              <a:ea typeface="阿里巴巴普惠体 M" panose="00020600040101010101" pitchFamily="18"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大葱君</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600" normalizeH="0" baseline="0" noProof="0" dirty="0" err="1">
                <a:ln>
                  <a:noFill/>
                </a:ln>
                <a:solidFill>
                  <a:srgbClr val="FFFED8">
                    <a:alpha val="22000"/>
                  </a:srgbClr>
                </a:solidFill>
                <a:effectLst/>
                <a:uLnTx/>
                <a:uFillTx/>
                <a:latin typeface="Arial" panose="020B0604020202020204" pitchFamily="34" charset="0"/>
                <a:ea typeface="OPPOSans R"/>
                <a:cs typeface="+mn-cs"/>
              </a:rPr>
              <a:t>dacongjun</a:t>
            </a:r>
            <a:endParaRPr kumimoji="0" lang="zh-CN" altLang="en-US" sz="1100" b="0" i="0" u="none" strike="noStrike" kern="1200" cap="all" spc="600" normalizeH="0" baseline="0" noProof="0" dirty="0">
              <a:ln>
                <a:noFill/>
              </a:ln>
              <a:solidFill>
                <a:srgbClr val="FFFED8">
                  <a:alpha val="22000"/>
                </a:srgbClr>
              </a:solidFill>
              <a:effectLst/>
              <a:uLnTx/>
              <a:uFillTx/>
              <a:latin typeface="Arial" panose="020B0604020202020204" pitchFamily="34" charset="0"/>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0026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艾迪鹅实战训练营第三期学员</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3676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金山办公认证专家演示师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高端</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定制设计师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Arial" panose="020B0604020202020204" pitchFamily="34" charset="0"/>
                <a:ea typeface="OPPOSans R"/>
                <a:cs typeface="+mn-cs"/>
              </a:rPr>
              <a:t>微软官方认证模板设计师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Ss0501-1011</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Arial" panose="020B0604020202020204" pitchFamily="34" charset="0"/>
              <a:ea typeface="OPPOSans R"/>
              <a:cs typeface="+mn-cs"/>
            </a:endParaRPr>
          </a:p>
        </p:txBody>
      </p:sp>
      <p:pic>
        <p:nvPicPr>
          <p:cNvPr id="3" name="图片 2">
            <a:extLst>
              <a:ext uri="{FF2B5EF4-FFF2-40B4-BE49-F238E27FC236}">
                <a16:creationId xmlns:a16="http://schemas.microsoft.com/office/drawing/2014/main" id="{126B2039-7D27-A68B-77A2-BC501F2E496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018599" y="712509"/>
            <a:ext cx="1821910"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9B5712-0A29-7316-67CD-58EF9ED734E3}"/>
              </a:ext>
            </a:extLst>
          </p:cNvPr>
          <p:cNvSpPr/>
          <p:nvPr/>
        </p:nvSpPr>
        <p:spPr>
          <a:xfrm>
            <a:off x="695325" y="5110052"/>
            <a:ext cx="411843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大葱君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F5A21F10-41C5-5BB0-CECE-68E16039C8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544144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3B393A9-936E-EF11-3994-470300C2C0A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88731" y="0"/>
            <a:ext cx="7384730" cy="6858000"/>
          </a:xfrm>
          <a:prstGeom prst="rect">
            <a:avLst/>
          </a:prstGeom>
        </p:spPr>
      </p:pic>
      <p:sp>
        <p:nvSpPr>
          <p:cNvPr id="3" name="矩形 2">
            <a:extLst>
              <a:ext uri="{FF2B5EF4-FFF2-40B4-BE49-F238E27FC236}">
                <a16:creationId xmlns:a16="http://schemas.microsoft.com/office/drawing/2014/main" id="{85713E38-B2C9-08C8-D4E6-D3608ADA644B}"/>
              </a:ext>
            </a:extLst>
          </p:cNvPr>
          <p:cNvSpPr/>
          <p:nvPr/>
        </p:nvSpPr>
        <p:spPr>
          <a:xfrm>
            <a:off x="-8130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cxnSp>
        <p:nvCxnSpPr>
          <p:cNvPr id="23" name="直接连接符 22">
            <a:extLst>
              <a:ext uri="{FF2B5EF4-FFF2-40B4-BE49-F238E27FC236}">
                <a16:creationId xmlns:a16="http://schemas.microsoft.com/office/drawing/2014/main" id="{978EEABA-F9D0-F574-B009-193D8DF5E6E2}"/>
              </a:ext>
            </a:extLst>
          </p:cNvPr>
          <p:cNvCxnSpPr>
            <a:cxnSpLocks/>
          </p:cNvCxnSpPr>
          <p:nvPr/>
        </p:nvCxnSpPr>
        <p:spPr>
          <a:xfrm>
            <a:off x="914400" y="2413429"/>
            <a:ext cx="630977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8F028CC9-40F9-2FFF-DC48-0983C682B8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79994" y="-221106"/>
            <a:ext cx="6664929" cy="8648276"/>
          </a:xfrm>
          <a:prstGeom prst="rect">
            <a:avLst/>
          </a:prstGeom>
          <a:effectLst>
            <a:outerShdw blurRad="127000" dist="63500" algn="l" rotWithShape="0">
              <a:srgbClr val="006BB8">
                <a:alpha val="30000"/>
              </a:srgbClr>
            </a:outerShdw>
          </a:effectLst>
        </p:spPr>
      </p:pic>
      <p:sp>
        <p:nvSpPr>
          <p:cNvPr id="6" name="圆: 空心 5">
            <a:extLst>
              <a:ext uri="{FF2B5EF4-FFF2-40B4-BE49-F238E27FC236}">
                <a16:creationId xmlns:a16="http://schemas.microsoft.com/office/drawing/2014/main" id="{218ABE36-ECD8-9D7E-D82D-A6E58BF5F948}"/>
              </a:ext>
            </a:extLst>
          </p:cNvPr>
          <p:cNvSpPr/>
          <p:nvPr/>
        </p:nvSpPr>
        <p:spPr>
          <a:xfrm>
            <a:off x="5940967" y="-221106"/>
            <a:ext cx="9568306" cy="9568306"/>
          </a:xfrm>
          <a:prstGeom prst="donut">
            <a:avLst>
              <a:gd name="adj" fmla="val 17804"/>
            </a:avLst>
          </a:prstGeom>
          <a:gradFill>
            <a:gsLst>
              <a:gs pos="0">
                <a:srgbClr val="017AD0">
                  <a:lumMod val="70000"/>
                  <a:lumOff val="30000"/>
                </a:srgbClr>
              </a:gs>
              <a:gs pos="91000">
                <a:srgbClr val="006B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13" name="文本框 12">
            <a:extLst>
              <a:ext uri="{FF2B5EF4-FFF2-40B4-BE49-F238E27FC236}">
                <a16:creationId xmlns:a16="http://schemas.microsoft.com/office/drawing/2014/main" id="{32C79958-CD64-01A2-B675-5D5F2DD48FB8}"/>
              </a:ext>
            </a:extLst>
          </p:cNvPr>
          <p:cNvSpPr txBox="1"/>
          <p:nvPr/>
        </p:nvSpPr>
        <p:spPr>
          <a:xfrm>
            <a:off x="6912401" y="918618"/>
            <a:ext cx="7625437" cy="7217378"/>
          </a:xfrm>
          <a:prstGeom prst="rect">
            <a:avLst/>
          </a:prstGeom>
          <a:noFill/>
        </p:spPr>
        <p:txBody>
          <a:bodyPr wrap="none" rtlCol="0">
            <a:prstTxWarp prst="textArchUp">
              <a:avLst>
                <a:gd name="adj" fmla="val 8606518"/>
              </a:avLst>
            </a:prstTxWarp>
            <a:spAutoFit/>
          </a:bodyPr>
          <a:lstStyle/>
          <a:p>
            <a:r>
              <a:rPr lang="en-US" altLang="zh-CN" sz="7200" dirty="0">
                <a:solidFill>
                  <a:schemeClr val="bg1">
                    <a:alpha val="40000"/>
                  </a:schemeClr>
                </a:solidFill>
                <a:latin typeface="Arial" panose="020B0604020202020204" pitchFamily="34" charset="0"/>
              </a:rPr>
              <a:t>DACONGJUN</a:t>
            </a:r>
            <a:endParaRPr lang="zh-CN" altLang="en-US" sz="7200" dirty="0">
              <a:solidFill>
                <a:schemeClr val="bg1">
                  <a:alpha val="40000"/>
                </a:schemeClr>
              </a:solidFill>
              <a:latin typeface="Arial" panose="020B0604020202020204" pitchFamily="34" charset="0"/>
            </a:endParaRPr>
          </a:p>
        </p:txBody>
      </p:sp>
      <p:pic>
        <p:nvPicPr>
          <p:cNvPr id="11" name="图片 10">
            <a:extLst>
              <a:ext uri="{FF2B5EF4-FFF2-40B4-BE49-F238E27FC236}">
                <a16:creationId xmlns:a16="http://schemas.microsoft.com/office/drawing/2014/main" id="{76F1BDFE-AA8E-E057-586C-8CDF6C9EF77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479993" y="-221107"/>
            <a:ext cx="6664929" cy="5781534"/>
          </a:xfrm>
          <a:prstGeom prst="rect">
            <a:avLst/>
          </a:prstGeom>
          <a:effectLst>
            <a:outerShdw blurRad="50800" dist="38100" dir="10800000" algn="r" rotWithShape="0">
              <a:prstClr val="black">
                <a:alpha val="40000"/>
              </a:prstClr>
            </a:outerShdw>
          </a:effectLst>
        </p:spPr>
      </p:pic>
      <p:sp>
        <p:nvSpPr>
          <p:cNvPr id="15" name="文本框 14">
            <a:extLst>
              <a:ext uri="{FF2B5EF4-FFF2-40B4-BE49-F238E27FC236}">
                <a16:creationId xmlns:a16="http://schemas.microsoft.com/office/drawing/2014/main" id="{6ED14AA3-14CA-CA3B-FB50-A32616795A59}"/>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教育背景</a:t>
            </a:r>
          </a:p>
        </p:txBody>
      </p:sp>
      <p:sp>
        <p:nvSpPr>
          <p:cNvPr id="16" name="圆: 空心 15">
            <a:extLst>
              <a:ext uri="{FF2B5EF4-FFF2-40B4-BE49-F238E27FC236}">
                <a16:creationId xmlns:a16="http://schemas.microsoft.com/office/drawing/2014/main" id="{D4B70BDC-D41F-81FB-3984-BAEF7985CE6B}"/>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20" name="文本框 19">
            <a:extLst>
              <a:ext uri="{FF2B5EF4-FFF2-40B4-BE49-F238E27FC236}">
                <a16:creationId xmlns:a16="http://schemas.microsoft.com/office/drawing/2014/main" id="{04B71D47-69AA-D3F7-84BA-C59C110E5879}"/>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sp>
        <p:nvSpPr>
          <p:cNvPr id="21" name="文本框 20">
            <a:extLst>
              <a:ext uri="{FF2B5EF4-FFF2-40B4-BE49-F238E27FC236}">
                <a16:creationId xmlns:a16="http://schemas.microsoft.com/office/drawing/2014/main" id="{48D4EEE2-5DB5-CA8C-41DF-039B3AC8211A}"/>
              </a:ext>
            </a:extLst>
          </p:cNvPr>
          <p:cNvSpPr txBox="1"/>
          <p:nvPr/>
        </p:nvSpPr>
        <p:spPr>
          <a:xfrm>
            <a:off x="782677" y="1585847"/>
            <a:ext cx="1210588" cy="707886"/>
          </a:xfrm>
          <a:prstGeom prst="rect">
            <a:avLst/>
          </a:prstGeom>
          <a:noFill/>
        </p:spPr>
        <p:txBody>
          <a:bodyPr wrap="none" rtlCol="0">
            <a:spAutoFit/>
          </a:bodyPr>
          <a:lstStyle/>
          <a:p>
            <a:r>
              <a:rPr lang="zh-CN" altLang="en-US" sz="4000" dirty="0">
                <a:latin typeface="+mj-ea"/>
                <a:ea typeface="+mj-ea"/>
              </a:rPr>
              <a:t>大葱</a:t>
            </a:r>
          </a:p>
        </p:txBody>
      </p:sp>
      <p:sp>
        <p:nvSpPr>
          <p:cNvPr id="26" name="文本框 25">
            <a:extLst>
              <a:ext uri="{FF2B5EF4-FFF2-40B4-BE49-F238E27FC236}">
                <a16:creationId xmlns:a16="http://schemas.microsoft.com/office/drawing/2014/main" id="{74C9ED7E-3E8B-BCFA-87E7-CB098D3BC96E}"/>
              </a:ext>
            </a:extLst>
          </p:cNvPr>
          <p:cNvSpPr txBox="1"/>
          <p:nvPr/>
        </p:nvSpPr>
        <p:spPr>
          <a:xfrm>
            <a:off x="1993265" y="1845750"/>
            <a:ext cx="1465466" cy="338554"/>
          </a:xfrm>
          <a:prstGeom prst="rect">
            <a:avLst/>
          </a:prstGeom>
          <a:noFill/>
        </p:spPr>
        <p:txBody>
          <a:bodyPr wrap="none" rtlCol="0">
            <a:spAutoFit/>
          </a:bodyPr>
          <a:lstStyle/>
          <a:p>
            <a:r>
              <a:rPr lang="en-US" altLang="zh-CN" sz="1600" dirty="0">
                <a:latin typeface="+mn-ea"/>
              </a:rPr>
              <a:t>DACONGJUN</a:t>
            </a:r>
            <a:endParaRPr lang="zh-CN" altLang="en-US" sz="1600" dirty="0">
              <a:latin typeface="+mn-ea"/>
            </a:endParaRPr>
          </a:p>
        </p:txBody>
      </p:sp>
      <p:sp>
        <p:nvSpPr>
          <p:cNvPr id="28" name="文本框 27">
            <a:extLst>
              <a:ext uri="{FF2B5EF4-FFF2-40B4-BE49-F238E27FC236}">
                <a16:creationId xmlns:a16="http://schemas.microsoft.com/office/drawing/2014/main" id="{F14E07B4-0DCA-E71B-392F-B8F89D17A3C3}"/>
              </a:ext>
            </a:extLst>
          </p:cNvPr>
          <p:cNvSpPr txBox="1"/>
          <p:nvPr/>
        </p:nvSpPr>
        <p:spPr>
          <a:xfrm>
            <a:off x="863592" y="2589822"/>
            <a:ext cx="849913" cy="307777"/>
          </a:xfrm>
          <a:prstGeom prst="rect">
            <a:avLst/>
          </a:prstGeom>
          <a:noFill/>
        </p:spPr>
        <p:txBody>
          <a:bodyPr wrap="none">
            <a:spAutoFit/>
          </a:bodyPr>
          <a:lstStyle/>
          <a:p>
            <a:r>
              <a:rPr kumimoji="0" lang="en-US" altLang="zh-CN" sz="1400" b="0" i="0" u="none" strike="noStrike" kern="1200" cap="none" spc="0" normalizeH="0" baseline="0" noProof="0" dirty="0">
                <a:ln>
                  <a:noFill/>
                </a:ln>
                <a:solidFill>
                  <a:prstClr val="black"/>
                </a:solidFill>
                <a:effectLst/>
                <a:uLnTx/>
                <a:uFillTx/>
                <a:latin typeface="+mn-ea"/>
                <a:cs typeface="+mn-cs"/>
              </a:rPr>
              <a:t>2013.09</a:t>
            </a:r>
            <a:endParaRPr lang="zh-CN" altLang="en-US" sz="1400" dirty="0">
              <a:latin typeface="+mn-ea"/>
            </a:endParaRPr>
          </a:p>
        </p:txBody>
      </p:sp>
      <p:cxnSp>
        <p:nvCxnSpPr>
          <p:cNvPr id="30" name="直接连接符 29">
            <a:extLst>
              <a:ext uri="{FF2B5EF4-FFF2-40B4-BE49-F238E27FC236}">
                <a16:creationId xmlns:a16="http://schemas.microsoft.com/office/drawing/2014/main" id="{798B7ADE-55B9-6D93-ABD0-24A24F0A4BC6}"/>
              </a:ext>
            </a:extLst>
          </p:cNvPr>
          <p:cNvCxnSpPr>
            <a:cxnSpLocks/>
          </p:cNvCxnSpPr>
          <p:nvPr/>
        </p:nvCxnSpPr>
        <p:spPr>
          <a:xfrm>
            <a:off x="1012586" y="2973498"/>
            <a:ext cx="3500147" cy="0"/>
          </a:xfrm>
          <a:prstGeom prst="line">
            <a:avLst/>
          </a:prstGeom>
          <a:ln>
            <a:solidFill>
              <a:schemeClr val="bg1">
                <a:lumMod val="6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F3D7841-60C4-C5B5-1F96-2CC5FB8AE8C5}"/>
              </a:ext>
            </a:extLst>
          </p:cNvPr>
          <p:cNvSpPr txBox="1"/>
          <p:nvPr/>
        </p:nvSpPr>
        <p:spPr>
          <a:xfrm>
            <a:off x="4144363" y="2589822"/>
            <a:ext cx="849913" cy="307777"/>
          </a:xfrm>
          <a:prstGeom prst="rect">
            <a:avLst/>
          </a:prstGeom>
          <a:noFill/>
        </p:spPr>
        <p:txBody>
          <a:bodyPr wrap="none">
            <a:spAutoFit/>
          </a:bodyPr>
          <a:lstStyle/>
          <a:p>
            <a:r>
              <a:rPr lang="en-US" altLang="zh-CN" sz="1400" dirty="0">
                <a:solidFill>
                  <a:prstClr val="black"/>
                </a:solidFill>
                <a:latin typeface="+mn-ea"/>
              </a:rPr>
              <a:t>2016.06</a:t>
            </a:r>
            <a:endParaRPr lang="zh-CN" altLang="en-US" sz="1400" dirty="0">
              <a:solidFill>
                <a:prstClr val="black"/>
              </a:solidFill>
              <a:latin typeface="+mn-ea"/>
            </a:endParaRPr>
          </a:p>
        </p:txBody>
      </p:sp>
      <p:grpSp>
        <p:nvGrpSpPr>
          <p:cNvPr id="40" name="组合 39">
            <a:extLst>
              <a:ext uri="{FF2B5EF4-FFF2-40B4-BE49-F238E27FC236}">
                <a16:creationId xmlns:a16="http://schemas.microsoft.com/office/drawing/2014/main" id="{FCC2DEC3-013B-5D79-6C88-2A417E76E9B9}"/>
              </a:ext>
            </a:extLst>
          </p:cNvPr>
          <p:cNvGrpSpPr/>
          <p:nvPr/>
        </p:nvGrpSpPr>
        <p:grpSpPr>
          <a:xfrm>
            <a:off x="862050" y="3172095"/>
            <a:ext cx="4062233" cy="461666"/>
            <a:chOff x="1155556" y="3231969"/>
            <a:chExt cx="4062233" cy="461666"/>
          </a:xfrm>
        </p:grpSpPr>
        <p:sp>
          <p:nvSpPr>
            <p:cNvPr id="34" name="文本框 33">
              <a:extLst>
                <a:ext uri="{FF2B5EF4-FFF2-40B4-BE49-F238E27FC236}">
                  <a16:creationId xmlns:a16="http://schemas.microsoft.com/office/drawing/2014/main" id="{2A934D19-3ACD-2759-B8DD-D7ABE7D1936C}"/>
                </a:ext>
              </a:extLst>
            </p:cNvPr>
            <p:cNvSpPr txBox="1"/>
            <p:nvPr/>
          </p:nvSpPr>
          <p:spPr>
            <a:xfrm>
              <a:off x="2756551" y="3231969"/>
              <a:ext cx="466794" cy="430887"/>
            </a:xfrm>
            <a:prstGeom prst="rect">
              <a:avLst/>
            </a:prstGeom>
            <a:noFill/>
          </p:spPr>
          <p:txBody>
            <a:bodyPr wrap="none">
              <a:spAutoFit/>
            </a:bodyPr>
            <a:lstStyle/>
            <a:p>
              <a:r>
                <a:rPr kumimoji="0" lang="zh-CN" altLang="en-US" sz="1100" b="0" i="0" u="none" strike="noStrike" kern="1200" cap="none" spc="0" normalizeH="0" baseline="0" noProof="0" dirty="0">
                  <a:ln>
                    <a:noFill/>
                  </a:ln>
                  <a:solidFill>
                    <a:prstClr val="black"/>
                  </a:solidFill>
                  <a:effectLst/>
                  <a:uLnTx/>
                  <a:uFillTx/>
                  <a:latin typeface="+mj-ea"/>
                  <a:ea typeface="+mj-ea"/>
                  <a:cs typeface="+mn-cs"/>
                </a:rPr>
                <a:t>北京</a:t>
              </a:r>
              <a:endParaRPr kumimoji="0" lang="en-US" altLang="zh-CN" sz="1100" b="0" i="0" u="none" strike="noStrike" kern="1200" cap="none" spc="0" normalizeH="0" baseline="0" noProof="0" dirty="0">
                <a:ln>
                  <a:noFill/>
                </a:ln>
                <a:solidFill>
                  <a:prstClr val="black"/>
                </a:solidFill>
                <a:effectLst/>
                <a:uLnTx/>
                <a:uFillTx/>
                <a:latin typeface="+mj-ea"/>
                <a:ea typeface="+mj-ea"/>
                <a:cs typeface="+mn-cs"/>
              </a:endParaRPr>
            </a:p>
            <a:p>
              <a:r>
                <a:rPr kumimoji="0" lang="zh-CN" altLang="en-US" sz="1100" b="0" i="0" u="none" strike="noStrike" kern="1200" cap="none" spc="0" normalizeH="0" baseline="0" noProof="0" dirty="0">
                  <a:ln>
                    <a:noFill/>
                  </a:ln>
                  <a:solidFill>
                    <a:prstClr val="black"/>
                  </a:solidFill>
                  <a:effectLst/>
                  <a:uLnTx/>
                  <a:uFillTx/>
                  <a:latin typeface="+mj-ea"/>
                  <a:ea typeface="+mj-ea"/>
                  <a:cs typeface="+mn-cs"/>
                </a:rPr>
                <a:t>大学</a:t>
              </a:r>
              <a:endParaRPr lang="zh-CN" altLang="en-US" sz="1100" dirty="0">
                <a:latin typeface="+mn-ea"/>
              </a:endParaRPr>
            </a:p>
          </p:txBody>
        </p:sp>
        <p:sp>
          <p:nvSpPr>
            <p:cNvPr id="36" name="文本框 35">
              <a:extLst>
                <a:ext uri="{FF2B5EF4-FFF2-40B4-BE49-F238E27FC236}">
                  <a16:creationId xmlns:a16="http://schemas.microsoft.com/office/drawing/2014/main" id="{BB70C15A-8901-5040-89FA-595C01B1D6F0}"/>
                </a:ext>
              </a:extLst>
            </p:cNvPr>
            <p:cNvSpPr txBox="1"/>
            <p:nvPr/>
          </p:nvSpPr>
          <p:spPr>
            <a:xfrm>
              <a:off x="1155556" y="3231970"/>
              <a:ext cx="1723549" cy="461665"/>
            </a:xfrm>
            <a:prstGeom prst="rect">
              <a:avLst/>
            </a:prstGeom>
            <a:noFill/>
            <a:ln>
              <a:noFill/>
            </a:ln>
          </p:spPr>
          <p:txBody>
            <a:bodyPr wrap="none">
              <a:spAutoFit/>
            </a:bodyPr>
            <a:lstStyle/>
            <a:p>
              <a:r>
                <a:rPr kumimoji="0" lang="zh-CN" altLang="en-US" sz="2400" b="0" i="0" u="none" strike="noStrike" kern="1200" cap="none" spc="0" normalizeH="0" baseline="0" noProof="0" dirty="0">
                  <a:ln w="12700">
                    <a:noFill/>
                  </a:ln>
                  <a:gradFill>
                    <a:gsLst>
                      <a:gs pos="0">
                        <a:srgbClr val="017AD0">
                          <a:lumMod val="70000"/>
                          <a:lumOff val="30000"/>
                        </a:srgbClr>
                      </a:gs>
                      <a:gs pos="91000">
                        <a:srgbClr val="006BB8"/>
                      </a:gs>
                    </a:gsLst>
                    <a:lin ang="5400000" scaled="0"/>
                  </a:gradFill>
                  <a:effectLst/>
                  <a:uLnTx/>
                  <a:uFillTx/>
                  <a:latin typeface="+mj-ea"/>
                  <a:ea typeface="+mj-ea"/>
                  <a:cs typeface="+mn-cs"/>
                </a:rPr>
                <a:t>硕士研究生</a:t>
              </a:r>
              <a:endParaRPr lang="zh-CN" altLang="en-US" sz="2400" dirty="0">
                <a:ln w="12700">
                  <a:noFill/>
                </a:ln>
                <a:gradFill>
                  <a:gsLst>
                    <a:gs pos="0">
                      <a:srgbClr val="017AD0">
                        <a:lumMod val="70000"/>
                        <a:lumOff val="30000"/>
                      </a:srgbClr>
                    </a:gs>
                    <a:gs pos="91000">
                      <a:srgbClr val="006BB8"/>
                    </a:gs>
                  </a:gsLst>
                  <a:lin ang="5400000" scaled="0"/>
                </a:gradFill>
                <a:latin typeface="+mj-ea"/>
                <a:ea typeface="+mj-ea"/>
              </a:endParaRPr>
            </a:p>
          </p:txBody>
        </p:sp>
        <p:sp>
          <p:nvSpPr>
            <p:cNvPr id="37" name="文本框 36">
              <a:extLst>
                <a:ext uri="{FF2B5EF4-FFF2-40B4-BE49-F238E27FC236}">
                  <a16:creationId xmlns:a16="http://schemas.microsoft.com/office/drawing/2014/main" id="{7EFFA70D-B3E4-892E-43E3-47F598DE511B}"/>
                </a:ext>
              </a:extLst>
            </p:cNvPr>
            <p:cNvSpPr txBox="1"/>
            <p:nvPr/>
          </p:nvSpPr>
          <p:spPr>
            <a:xfrm>
              <a:off x="3087078" y="3400078"/>
              <a:ext cx="2130711" cy="253916"/>
            </a:xfrm>
            <a:prstGeom prst="rect">
              <a:avLst/>
            </a:prstGeom>
            <a:noFill/>
          </p:spPr>
          <p:txBody>
            <a:bodyPr wrap="none">
              <a:spAutoFit/>
            </a:bodyPr>
            <a:lstStyle/>
            <a:p>
              <a:r>
                <a:rPr kumimoji="0" lang="zh-CN" altLang="en-US" sz="1050" b="0" i="0" u="none" strike="noStrike" kern="1200" cap="none" spc="0" normalizeH="0" baseline="0" noProof="0" dirty="0">
                  <a:ln>
                    <a:noFill/>
                  </a:ln>
                  <a:solidFill>
                    <a:schemeClr val="tx1">
                      <a:lumMod val="50000"/>
                      <a:lumOff val="50000"/>
                    </a:schemeClr>
                  </a:solidFill>
                  <a:effectLst/>
                  <a:uLnTx/>
                  <a:uFillTx/>
                  <a:latin typeface="+mn-ea"/>
                  <a:cs typeface="+mn-cs"/>
                </a:rPr>
                <a:t>公共管理学院新闻  </a:t>
              </a:r>
              <a:r>
                <a:rPr kumimoji="0" lang="en-US" altLang="zh-CN" sz="1050" b="0" i="0" u="none" strike="noStrike" kern="1200" cap="none" spc="0" normalizeH="0" baseline="0" noProof="0" dirty="0">
                  <a:ln>
                    <a:noFill/>
                  </a:ln>
                  <a:solidFill>
                    <a:schemeClr val="tx1">
                      <a:lumMod val="50000"/>
                      <a:lumOff val="50000"/>
                    </a:schemeClr>
                  </a:solidFill>
                  <a:effectLst/>
                  <a:uLnTx/>
                  <a:uFillTx/>
                  <a:latin typeface="+mn-ea"/>
                  <a:cs typeface="+mn-cs"/>
                </a:rPr>
                <a:t>|  </a:t>
              </a:r>
              <a:r>
                <a:rPr kumimoji="0" lang="zh-CN" altLang="en-US" sz="1050" b="0" i="0" u="none" strike="noStrike" kern="1200" cap="none" spc="0" normalizeH="0" baseline="0" noProof="0" dirty="0">
                  <a:ln>
                    <a:noFill/>
                  </a:ln>
                  <a:solidFill>
                    <a:schemeClr val="tx1">
                      <a:lumMod val="50000"/>
                      <a:lumOff val="50000"/>
                    </a:schemeClr>
                  </a:solidFill>
                  <a:effectLst/>
                  <a:uLnTx/>
                  <a:uFillTx/>
                  <a:latin typeface="+mn-ea"/>
                  <a:cs typeface="+mn-cs"/>
                </a:rPr>
                <a:t>传播学</a:t>
              </a:r>
              <a:r>
                <a:rPr lang="zh-CN" altLang="en-US" sz="1050" dirty="0">
                  <a:solidFill>
                    <a:schemeClr val="tx1">
                      <a:lumMod val="50000"/>
                      <a:lumOff val="50000"/>
                    </a:schemeClr>
                  </a:solidFill>
                  <a:latin typeface="+mn-ea"/>
                </a:rPr>
                <a:t>专业</a:t>
              </a:r>
            </a:p>
          </p:txBody>
        </p:sp>
      </p:grpSp>
      <p:sp>
        <p:nvSpPr>
          <p:cNvPr id="42" name="文本框 41">
            <a:extLst>
              <a:ext uri="{FF2B5EF4-FFF2-40B4-BE49-F238E27FC236}">
                <a16:creationId xmlns:a16="http://schemas.microsoft.com/office/drawing/2014/main" id="{A1837AF3-0E61-C737-4970-479108A02D0D}"/>
              </a:ext>
            </a:extLst>
          </p:cNvPr>
          <p:cNvSpPr txBox="1"/>
          <p:nvPr/>
        </p:nvSpPr>
        <p:spPr>
          <a:xfrm>
            <a:off x="871938" y="3854374"/>
            <a:ext cx="1273105" cy="253916"/>
          </a:xfrm>
          <a:prstGeom prst="rect">
            <a:avLst/>
          </a:prstGeom>
          <a:noFill/>
        </p:spPr>
        <p:txBody>
          <a:bodyPr wrap="none">
            <a:spAutoFit/>
          </a:bodyPr>
          <a:lstStyle/>
          <a:p>
            <a:pPr>
              <a:defRPr/>
            </a:pPr>
            <a:r>
              <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2013.09-2016.06</a:t>
            </a:r>
          </a:p>
        </p:txBody>
      </p:sp>
      <p:sp>
        <p:nvSpPr>
          <p:cNvPr id="46" name="文本框 45">
            <a:extLst>
              <a:ext uri="{FF2B5EF4-FFF2-40B4-BE49-F238E27FC236}">
                <a16:creationId xmlns:a16="http://schemas.microsoft.com/office/drawing/2014/main" id="{387D2A81-530A-E225-9EB4-7EBFFBB5C7C4}"/>
              </a:ext>
            </a:extLst>
          </p:cNvPr>
          <p:cNvSpPr txBox="1"/>
          <p:nvPr/>
        </p:nvSpPr>
        <p:spPr>
          <a:xfrm>
            <a:off x="850952" y="4132574"/>
            <a:ext cx="15931298" cy="369332"/>
          </a:xfrm>
          <a:prstGeom prst="rect">
            <a:avLst/>
          </a:prstGeom>
          <a:noFill/>
        </p:spPr>
        <p:txBody>
          <a:bodyPr wrap="square">
            <a:spAutoFit/>
          </a:bodyPr>
          <a:lstStyle/>
          <a:p>
            <a:pPr>
              <a:defRPr/>
            </a:pPr>
            <a:r>
              <a:rPr lang="zh-CN" altLang="en-US" dirty="0">
                <a:ln w="12700">
                  <a:noFill/>
                </a:ln>
                <a:gradFill>
                  <a:gsLst>
                    <a:gs pos="0">
                      <a:srgbClr val="017AD0">
                        <a:lumMod val="70000"/>
                        <a:lumOff val="30000"/>
                      </a:srgbClr>
                    </a:gs>
                    <a:gs pos="91000">
                      <a:srgbClr val="006BB8"/>
                    </a:gs>
                  </a:gsLst>
                  <a:lin ang="5400000" scaled="0"/>
                </a:gradFill>
                <a:latin typeface="+mj-ea"/>
                <a:ea typeface="+mj-ea"/>
              </a:rPr>
              <a:t>获特等奖学金</a:t>
            </a:r>
            <a:r>
              <a:rPr kumimoji="0" lang="zh-CN" altLang="en-US" sz="1800" b="0" i="0" u="none" strike="noStrike" kern="1200" cap="none" spc="0" normalizeH="0" baseline="0" noProof="0" dirty="0">
                <a:ln>
                  <a:noFill/>
                </a:ln>
                <a:solidFill>
                  <a:prstClr val="black"/>
                </a:solidFill>
                <a:effectLst/>
                <a:uLnTx/>
                <a:uFillTx/>
                <a:latin typeface="+mn-ea"/>
                <a:cs typeface="+mn-cs"/>
              </a:rPr>
              <a:t>，</a:t>
            </a:r>
            <a:r>
              <a:rPr kumimoji="0" lang="zh-CN" altLang="en-US" sz="1400" b="0" i="0" u="none" strike="noStrike" kern="1200" cap="none" spc="0" normalizeH="0" baseline="0" noProof="0" dirty="0">
                <a:ln>
                  <a:noFill/>
                </a:ln>
                <a:solidFill>
                  <a:prstClr val="black"/>
                </a:solidFill>
                <a:effectLst/>
                <a:uLnTx/>
                <a:uFillTx/>
                <a:latin typeface="+mn-ea"/>
                <a:cs typeface="+mn-cs"/>
              </a:rPr>
              <a:t>在校期间发表</a:t>
            </a:r>
            <a:r>
              <a:rPr lang="en-US" altLang="zh-CN" sz="1400" dirty="0">
                <a:solidFill>
                  <a:prstClr val="black"/>
                </a:solidFill>
                <a:latin typeface="+mn-ea"/>
              </a:rPr>
              <a:t>2</a:t>
            </a:r>
            <a:r>
              <a:rPr lang="zh-CN" altLang="en-US" sz="1400" dirty="0">
                <a:solidFill>
                  <a:prstClr val="black"/>
                </a:solidFill>
                <a:latin typeface="+mn-ea"/>
              </a:rPr>
              <a:t>篇中文核心期刊</a:t>
            </a:r>
            <a:endParaRPr lang="en-US" altLang="zh-CN" sz="1800" dirty="0">
              <a:solidFill>
                <a:prstClr val="black"/>
              </a:solidFill>
              <a:latin typeface="+mn-ea"/>
            </a:endParaRPr>
          </a:p>
        </p:txBody>
      </p:sp>
      <p:sp>
        <p:nvSpPr>
          <p:cNvPr id="47" name="文本框 46">
            <a:extLst>
              <a:ext uri="{FF2B5EF4-FFF2-40B4-BE49-F238E27FC236}">
                <a16:creationId xmlns:a16="http://schemas.microsoft.com/office/drawing/2014/main" id="{8B7A5CA3-9545-7A44-ED1D-8D35E80B4C07}"/>
              </a:ext>
            </a:extLst>
          </p:cNvPr>
          <p:cNvSpPr txBox="1"/>
          <p:nvPr/>
        </p:nvSpPr>
        <p:spPr>
          <a:xfrm>
            <a:off x="871938" y="4579932"/>
            <a:ext cx="838691" cy="253916"/>
          </a:xfrm>
          <a:prstGeom prst="rect">
            <a:avLst/>
          </a:prstGeom>
          <a:noFill/>
        </p:spPr>
        <p:txBody>
          <a:bodyPr wrap="none">
            <a:spAutoFit/>
          </a:bodyPr>
          <a:lstStyle/>
          <a:p>
            <a:pPr>
              <a:defRPr/>
            </a:pPr>
            <a:r>
              <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2014</a:t>
            </a:r>
            <a:r>
              <a:rPr kumimoji="0" lang="zh-CN" altLang="en-US"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年</a:t>
            </a:r>
            <a:r>
              <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5</a:t>
            </a:r>
            <a:r>
              <a:rPr kumimoji="0" lang="zh-CN" altLang="en-US"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月</a:t>
            </a:r>
            <a:endPar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48" name="文本框 47">
            <a:extLst>
              <a:ext uri="{FF2B5EF4-FFF2-40B4-BE49-F238E27FC236}">
                <a16:creationId xmlns:a16="http://schemas.microsoft.com/office/drawing/2014/main" id="{A80BAE30-2C24-C193-50D0-5350DBF5B838}"/>
              </a:ext>
            </a:extLst>
          </p:cNvPr>
          <p:cNvSpPr txBox="1"/>
          <p:nvPr/>
        </p:nvSpPr>
        <p:spPr>
          <a:xfrm>
            <a:off x="850952" y="4857167"/>
            <a:ext cx="4852610" cy="307777"/>
          </a:xfrm>
          <a:prstGeom prst="rect">
            <a:avLst/>
          </a:prstGeom>
          <a:noFill/>
        </p:spPr>
        <p:txBody>
          <a:bodyPr wrap="none">
            <a:spAutoFit/>
          </a:bodyPr>
          <a:lstStyle/>
          <a:p>
            <a:pPr>
              <a:defRPr/>
            </a:pPr>
            <a:r>
              <a:rPr kumimoji="0" lang="zh-CN" altLang="en-US" sz="1400" b="0" i="0" u="none" strike="noStrike" kern="1200" cap="none" spc="0" normalizeH="0" baseline="0" noProof="0" dirty="0">
                <a:ln>
                  <a:noFill/>
                </a:ln>
                <a:solidFill>
                  <a:prstClr val="black"/>
                </a:solidFill>
                <a:effectLst/>
                <a:uLnTx/>
                <a:uFillTx/>
                <a:latin typeface="阿里巴巴普惠体 M" panose="00020600040101010101" pitchFamily="18" charset="-122"/>
                <a:ea typeface="阿里巴巴普惠体 M" panose="00020600040101010101" pitchFamily="18" charset="-122"/>
                <a:cs typeface="+mn-cs"/>
              </a:rPr>
              <a:t>代表北京大学新闻系参加首届北京地区新闻院系研究生论坛</a:t>
            </a:r>
            <a:endParaRPr lang="en-US" altLang="zh-CN" sz="1400" dirty="0">
              <a:solidFill>
                <a:prstClr val="black"/>
              </a:solidFill>
              <a:latin typeface="+mn-ea"/>
            </a:endParaRPr>
          </a:p>
        </p:txBody>
      </p:sp>
      <p:sp>
        <p:nvSpPr>
          <p:cNvPr id="49" name="文本框 48">
            <a:extLst>
              <a:ext uri="{FF2B5EF4-FFF2-40B4-BE49-F238E27FC236}">
                <a16:creationId xmlns:a16="http://schemas.microsoft.com/office/drawing/2014/main" id="{893B861D-4CB9-BF22-1EF9-4858F2B76C73}"/>
              </a:ext>
            </a:extLst>
          </p:cNvPr>
          <p:cNvSpPr txBox="1"/>
          <p:nvPr/>
        </p:nvSpPr>
        <p:spPr>
          <a:xfrm>
            <a:off x="871938" y="5304620"/>
            <a:ext cx="923651" cy="253916"/>
          </a:xfrm>
          <a:prstGeom prst="rect">
            <a:avLst/>
          </a:prstGeom>
          <a:noFill/>
        </p:spPr>
        <p:txBody>
          <a:bodyPr wrap="none">
            <a:spAutoFit/>
          </a:bodyPr>
          <a:lstStyle/>
          <a:p>
            <a:pPr>
              <a:defRPr/>
            </a:pPr>
            <a:r>
              <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2016</a:t>
            </a:r>
            <a:r>
              <a:rPr kumimoji="0" lang="zh-CN" altLang="en-US"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年</a:t>
            </a:r>
            <a:r>
              <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12</a:t>
            </a:r>
            <a:r>
              <a:rPr kumimoji="0" lang="zh-CN" altLang="en-US"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rPr>
              <a:t>月</a:t>
            </a:r>
            <a:endParaRPr kumimoji="0" lang="en-US" altLang="zh-CN" sz="1050" b="0" i="0" u="none" strike="noStrike" kern="1200" cap="none" spc="0" normalizeH="0" baseline="0" noProof="0" dirty="0">
              <a:ln>
                <a:noFill/>
              </a:ln>
              <a:solidFill>
                <a:schemeClr val="tx1">
                  <a:lumMod val="50000"/>
                  <a:lumOff val="50000"/>
                </a:schemeClr>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50" name="文本框 49">
            <a:extLst>
              <a:ext uri="{FF2B5EF4-FFF2-40B4-BE49-F238E27FC236}">
                <a16:creationId xmlns:a16="http://schemas.microsoft.com/office/drawing/2014/main" id="{D7B3E16D-BFA8-33C5-7C6A-1A0D6E235A4B}"/>
              </a:ext>
            </a:extLst>
          </p:cNvPr>
          <p:cNvSpPr txBox="1"/>
          <p:nvPr/>
        </p:nvSpPr>
        <p:spPr>
          <a:xfrm>
            <a:off x="850952" y="5603563"/>
            <a:ext cx="4273613" cy="307777"/>
          </a:xfrm>
          <a:prstGeom prst="rect">
            <a:avLst/>
          </a:prstGeom>
          <a:noFill/>
        </p:spPr>
        <p:txBody>
          <a:bodyPr wrap="square">
            <a:spAutoFit/>
          </a:bodyPr>
          <a:lstStyle/>
          <a:p>
            <a:pPr>
              <a:defRPr/>
            </a:pPr>
            <a:r>
              <a:rPr lang="zh-CN" altLang="en-US" sz="1400" dirty="0">
                <a:solidFill>
                  <a:prstClr val="black"/>
                </a:solidFill>
                <a:latin typeface="阿里巴巴普惠体 M" panose="00020600040101010101" pitchFamily="18" charset="-122"/>
                <a:ea typeface="阿里巴巴普惠体 M" panose="00020600040101010101" pitchFamily="18" charset="-122"/>
              </a:rPr>
              <a:t>获评研究生毕业论文开题答辩优秀报告人</a:t>
            </a:r>
            <a:endParaRPr lang="en-US" altLang="zh-CN" sz="1400" dirty="0">
              <a:solidFill>
                <a:prstClr val="black"/>
              </a:solidFill>
              <a:latin typeface="阿里巴巴普惠体 M" panose="00020600040101010101" pitchFamily="18" charset="-122"/>
              <a:ea typeface="阿里巴巴普惠体 M" panose="00020600040101010101" pitchFamily="18" charset="-122"/>
            </a:endParaRPr>
          </a:p>
        </p:txBody>
      </p:sp>
    </p:spTree>
    <p:extLst>
      <p:ext uri="{BB962C8B-B14F-4D97-AF65-F5344CB8AC3E}">
        <p14:creationId xmlns:p14="http://schemas.microsoft.com/office/powerpoint/2010/main" val="2038468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图片 286">
            <a:extLst>
              <a:ext uri="{FF2B5EF4-FFF2-40B4-BE49-F238E27FC236}">
                <a16:creationId xmlns:a16="http://schemas.microsoft.com/office/drawing/2014/main" id="{59340214-A499-EB03-2555-98B6ECAD1E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64034" y="137284"/>
            <a:ext cx="6152205" cy="6879222"/>
          </a:xfrm>
          <a:prstGeom prst="rect">
            <a:avLst/>
          </a:prstGeom>
        </p:spPr>
      </p:pic>
      <p:sp>
        <p:nvSpPr>
          <p:cNvPr id="2" name="矩形 1">
            <a:extLst>
              <a:ext uri="{FF2B5EF4-FFF2-40B4-BE49-F238E27FC236}">
                <a16:creationId xmlns:a16="http://schemas.microsoft.com/office/drawing/2014/main" id="{32755996-ACEB-12C2-EAB1-97B4556A9D60}"/>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 name="文本框 3">
            <a:extLst>
              <a:ext uri="{FF2B5EF4-FFF2-40B4-BE49-F238E27FC236}">
                <a16:creationId xmlns:a16="http://schemas.microsoft.com/office/drawing/2014/main" id="{C0250C1C-BD6B-D01A-B44A-DE2DF8822DFD}"/>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标题文字</a:t>
            </a:r>
          </a:p>
        </p:txBody>
      </p:sp>
      <p:sp>
        <p:nvSpPr>
          <p:cNvPr id="5" name="圆: 空心 4">
            <a:extLst>
              <a:ext uri="{FF2B5EF4-FFF2-40B4-BE49-F238E27FC236}">
                <a16:creationId xmlns:a16="http://schemas.microsoft.com/office/drawing/2014/main" id="{EA53D6DF-1939-EEE3-66C3-19A1F9C6BEE4}"/>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6" name="文本框 5">
            <a:extLst>
              <a:ext uri="{FF2B5EF4-FFF2-40B4-BE49-F238E27FC236}">
                <a16:creationId xmlns:a16="http://schemas.microsoft.com/office/drawing/2014/main" id="{10FA8CCC-E61E-69AD-E9D0-50B01A72D30F}"/>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grpSp>
        <p:nvGrpSpPr>
          <p:cNvPr id="8" name="组合 7">
            <a:extLst>
              <a:ext uri="{FF2B5EF4-FFF2-40B4-BE49-F238E27FC236}">
                <a16:creationId xmlns:a16="http://schemas.microsoft.com/office/drawing/2014/main" id="{D879F362-FD8D-216C-5030-24C28C9B2BCB}"/>
              </a:ext>
            </a:extLst>
          </p:cNvPr>
          <p:cNvGrpSpPr/>
          <p:nvPr/>
        </p:nvGrpSpPr>
        <p:grpSpPr>
          <a:xfrm>
            <a:off x="977645" y="1693206"/>
            <a:ext cx="8053927" cy="1308125"/>
            <a:chOff x="666148" y="3893795"/>
            <a:chExt cx="8053927" cy="1308125"/>
          </a:xfrm>
        </p:grpSpPr>
        <p:grpSp>
          <p:nvGrpSpPr>
            <p:cNvPr id="10" name="组合 9">
              <a:extLst>
                <a:ext uri="{FF2B5EF4-FFF2-40B4-BE49-F238E27FC236}">
                  <a16:creationId xmlns:a16="http://schemas.microsoft.com/office/drawing/2014/main" id="{C8EF2E53-923B-4722-C3F2-AC3AC5F45236}"/>
                </a:ext>
              </a:extLst>
            </p:cNvPr>
            <p:cNvGrpSpPr/>
            <p:nvPr/>
          </p:nvGrpSpPr>
          <p:grpSpPr>
            <a:xfrm>
              <a:off x="666148" y="3893795"/>
              <a:ext cx="8053927" cy="1308125"/>
              <a:chOff x="330740" y="2227555"/>
              <a:chExt cx="8053927" cy="1308125"/>
            </a:xfrm>
          </p:grpSpPr>
          <p:sp>
            <p:nvSpPr>
              <p:cNvPr id="12" name="平行四边形 11">
                <a:extLst>
                  <a:ext uri="{FF2B5EF4-FFF2-40B4-BE49-F238E27FC236}">
                    <a16:creationId xmlns:a16="http://schemas.microsoft.com/office/drawing/2014/main" id="{76897290-D354-FA44-E037-D5246ED05D5B}"/>
                  </a:ext>
                </a:extLst>
              </p:cNvPr>
              <p:cNvSpPr/>
              <p:nvPr/>
            </p:nvSpPr>
            <p:spPr>
              <a:xfrm>
                <a:off x="330740" y="2227555"/>
                <a:ext cx="8053927" cy="1308125"/>
              </a:xfrm>
              <a:prstGeom prst="parallelogram">
                <a:avLst>
                  <a:gd name="adj" fmla="val 8205"/>
                </a:avLst>
              </a:prstGeom>
              <a:solidFill>
                <a:srgbClr val="017AD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阿里巴巴普惠体 M" panose="00020600040101010101" pitchFamily="18" charset="-122"/>
                  <a:ea typeface="OPPOSans M" panose="00020600040101010101" pitchFamily="18" charset="-122"/>
                </a:endParaRPr>
              </a:p>
            </p:txBody>
          </p:sp>
          <p:sp>
            <p:nvSpPr>
              <p:cNvPr id="13" name="文本框 12">
                <a:extLst>
                  <a:ext uri="{FF2B5EF4-FFF2-40B4-BE49-F238E27FC236}">
                    <a16:creationId xmlns:a16="http://schemas.microsoft.com/office/drawing/2014/main" id="{295FD04E-4337-7CF0-99F0-38C7EF3AC584}"/>
                  </a:ext>
                </a:extLst>
              </p:cNvPr>
              <p:cNvSpPr txBox="1"/>
              <p:nvPr/>
            </p:nvSpPr>
            <p:spPr>
              <a:xfrm>
                <a:off x="779905" y="2358397"/>
                <a:ext cx="1851949" cy="461665"/>
              </a:xfrm>
              <a:prstGeom prst="rect">
                <a:avLst/>
              </a:prstGeom>
              <a:noFill/>
            </p:spPr>
            <p:txBody>
              <a:bodyPr wrap="square" rtlCol="0">
                <a:spAutoFit/>
              </a:bodyPr>
              <a:lstStyle/>
              <a:p>
                <a:pPr>
                  <a:defRPr/>
                </a:pPr>
                <a:r>
                  <a:rPr lang="zh-CN" altLang="en-US" sz="2400" dirty="0">
                    <a:solidFill>
                      <a:schemeClr val="bg1"/>
                    </a:solidFill>
                    <a:latin typeface="+mj-ea"/>
                    <a:ea typeface="+mj-ea"/>
                  </a:rPr>
                  <a:t>外卖平台</a:t>
                </a:r>
              </a:p>
            </p:txBody>
          </p:sp>
          <p:sp>
            <p:nvSpPr>
              <p:cNvPr id="14" name="文本框 13">
                <a:extLst>
                  <a:ext uri="{FF2B5EF4-FFF2-40B4-BE49-F238E27FC236}">
                    <a16:creationId xmlns:a16="http://schemas.microsoft.com/office/drawing/2014/main" id="{27EEF652-9F20-8638-F932-5FA7F5CC33A3}"/>
                  </a:ext>
                </a:extLst>
              </p:cNvPr>
              <p:cNvSpPr txBox="1"/>
              <p:nvPr/>
            </p:nvSpPr>
            <p:spPr>
              <a:xfrm>
                <a:off x="826198" y="2798634"/>
                <a:ext cx="6942450" cy="660512"/>
              </a:xfrm>
              <a:prstGeom prst="rect">
                <a:avLst/>
              </a:prstGeom>
              <a:noFill/>
              <a:effectLst/>
            </p:spPr>
            <p:txBody>
              <a:bodyPr wrap="square" lIns="50622" tIns="25310" rIns="50622" bIns="25310"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altLang="zh-CN" sz="1400" dirty="0">
                    <a:solidFill>
                      <a:schemeClr val="bg1"/>
                    </a:solidFill>
                    <a:latin typeface="Arial" panose="020B0604020202020204" pitchFamily="34" charset="0"/>
                    <a:ea typeface="OPPOSans M" panose="00020600040101010101" pitchFamily="18" charset="-122"/>
                  </a:rPr>
                  <a:t> </a:t>
                </a:r>
                <a:r>
                  <a:rPr lang="zh-CN" altLang="en-US" sz="1400" dirty="0">
                    <a:solidFill>
                      <a:schemeClr val="bg1"/>
                    </a:solidFill>
                    <a:latin typeface="Arial" panose="020B0604020202020204" pitchFamily="34" charset="0"/>
                    <a:ea typeface="OPPOSans M" panose="00020600040101010101" pitchFamily="18" charset="-122"/>
                  </a:rPr>
                  <a:t>输入你的文字输入你的文字输入你的文字输入你的文字</a:t>
                </a:r>
                <a:endParaRPr lang="en-US" altLang="zh-CN" sz="1400" dirty="0">
                  <a:solidFill>
                    <a:schemeClr val="bg1"/>
                  </a:solidFill>
                  <a:latin typeface="Arial" panose="020B0604020202020204" pitchFamily="34" charset="0"/>
                  <a:ea typeface="OPPOSans M" panose="00020600040101010101" pitchFamily="18" charset="-122"/>
                </a:endParaRPr>
              </a:p>
              <a:p>
                <a:pPr algn="just">
                  <a:lnSpc>
                    <a:spcPct val="150000"/>
                  </a:lnSpc>
                  <a:defRPr/>
                </a:pPr>
                <a:r>
                  <a:rPr lang="en-US" altLang="zh-CN" sz="1400" dirty="0">
                    <a:solidFill>
                      <a:schemeClr val="bg1"/>
                    </a:solidFill>
                    <a:latin typeface="Arial" panose="020B0604020202020204" pitchFamily="34" charset="0"/>
                    <a:ea typeface="OPPOSans M" panose="00020600040101010101" pitchFamily="18" charset="-122"/>
                  </a:rPr>
                  <a:t> </a:t>
                </a:r>
                <a:r>
                  <a:rPr lang="zh-CN" altLang="en-US" sz="1400" dirty="0">
                    <a:solidFill>
                      <a:schemeClr val="bg1"/>
                    </a:solidFill>
                    <a:latin typeface="Arial" panose="020B0604020202020204" pitchFamily="34" charset="0"/>
                    <a:ea typeface="OPPOSans M" panose="00020600040101010101" pitchFamily="18" charset="-122"/>
                  </a:rPr>
                  <a:t>输入你的文字输入你的文字</a:t>
                </a:r>
                <a:endParaRPr kumimoji="0" lang="zh-CN" altLang="en-US" sz="1400" b="0" i="0" u="none" strike="noStrike" kern="1200" cap="none" spc="0" normalizeH="0" baseline="0" noProof="0" dirty="0">
                  <a:ln>
                    <a:noFill/>
                  </a:ln>
                  <a:solidFill>
                    <a:schemeClr val="bg1"/>
                  </a:solidFill>
                  <a:effectLst/>
                  <a:uLnTx/>
                  <a:uFillTx/>
                  <a:latin typeface="Arial" panose="020B0604020202020204" pitchFamily="34" charset="0"/>
                  <a:ea typeface="OPPOSans M" panose="00020600040101010101" pitchFamily="18" charset="-122"/>
                  <a:cs typeface="+mn-cs"/>
                </a:endParaRPr>
              </a:p>
            </p:txBody>
          </p:sp>
        </p:grpSp>
        <p:cxnSp>
          <p:nvCxnSpPr>
            <p:cNvPr id="11" name="直接连接符 10">
              <a:extLst>
                <a:ext uri="{FF2B5EF4-FFF2-40B4-BE49-F238E27FC236}">
                  <a16:creationId xmlns:a16="http://schemas.microsoft.com/office/drawing/2014/main" id="{BEE7F555-D3A8-BE33-7127-1739C6CBBCED}"/>
                </a:ext>
              </a:extLst>
            </p:cNvPr>
            <p:cNvCxnSpPr>
              <a:cxnSpLocks/>
            </p:cNvCxnSpPr>
            <p:nvPr/>
          </p:nvCxnSpPr>
          <p:spPr>
            <a:xfrm flipH="1">
              <a:off x="695325" y="3893795"/>
              <a:ext cx="102076" cy="1308125"/>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5D62461F-41F8-BE0A-7681-9DBE80438E35}"/>
              </a:ext>
            </a:extLst>
          </p:cNvPr>
          <p:cNvSpPr txBox="1"/>
          <p:nvPr/>
        </p:nvSpPr>
        <p:spPr>
          <a:xfrm>
            <a:off x="2741077" y="1939916"/>
            <a:ext cx="4709250" cy="307777"/>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n-US" altLang="zh-CN" sz="1400" dirty="0">
                <a:solidFill>
                  <a:schemeClr val="bg1"/>
                </a:solidFill>
                <a:latin typeface="Arial" panose="020B0604020202020204" pitchFamily="34" charset="0"/>
                <a:ea typeface="+mj-ea"/>
              </a:rPr>
              <a:t>TAKEOUT PLATFORM</a:t>
            </a:r>
            <a:endParaRPr lang="zh-CN" altLang="en-US" sz="1400" dirty="0">
              <a:solidFill>
                <a:schemeClr val="bg1"/>
              </a:solidFill>
              <a:latin typeface="Arial" panose="020B0604020202020204" pitchFamily="34" charset="0"/>
              <a:ea typeface="+mj-ea"/>
            </a:endParaRPr>
          </a:p>
        </p:txBody>
      </p:sp>
      <p:grpSp>
        <p:nvGrpSpPr>
          <p:cNvPr id="16" name="组合 15">
            <a:extLst>
              <a:ext uri="{FF2B5EF4-FFF2-40B4-BE49-F238E27FC236}">
                <a16:creationId xmlns:a16="http://schemas.microsoft.com/office/drawing/2014/main" id="{24159D4C-90FF-B3AA-FD08-EBC16C99F079}"/>
              </a:ext>
            </a:extLst>
          </p:cNvPr>
          <p:cNvGrpSpPr/>
          <p:nvPr/>
        </p:nvGrpSpPr>
        <p:grpSpPr>
          <a:xfrm>
            <a:off x="977645" y="3294688"/>
            <a:ext cx="8053927" cy="1308125"/>
            <a:chOff x="666148" y="3893795"/>
            <a:chExt cx="8053927" cy="1308125"/>
          </a:xfrm>
        </p:grpSpPr>
        <p:grpSp>
          <p:nvGrpSpPr>
            <p:cNvPr id="18" name="组合 17">
              <a:extLst>
                <a:ext uri="{FF2B5EF4-FFF2-40B4-BE49-F238E27FC236}">
                  <a16:creationId xmlns:a16="http://schemas.microsoft.com/office/drawing/2014/main" id="{68E7707D-9A7C-8FAE-33AA-E986A0768930}"/>
                </a:ext>
              </a:extLst>
            </p:cNvPr>
            <p:cNvGrpSpPr/>
            <p:nvPr/>
          </p:nvGrpSpPr>
          <p:grpSpPr>
            <a:xfrm>
              <a:off x="666148" y="3893795"/>
              <a:ext cx="8053927" cy="1308125"/>
              <a:chOff x="330740" y="2227555"/>
              <a:chExt cx="8053927" cy="1308125"/>
            </a:xfrm>
          </p:grpSpPr>
          <p:sp>
            <p:nvSpPr>
              <p:cNvPr id="20" name="平行四边形 19">
                <a:extLst>
                  <a:ext uri="{FF2B5EF4-FFF2-40B4-BE49-F238E27FC236}">
                    <a16:creationId xmlns:a16="http://schemas.microsoft.com/office/drawing/2014/main" id="{10E35C93-A094-F3CE-200D-33822B8FD35D}"/>
                  </a:ext>
                </a:extLst>
              </p:cNvPr>
              <p:cNvSpPr/>
              <p:nvPr/>
            </p:nvSpPr>
            <p:spPr>
              <a:xfrm>
                <a:off x="330740" y="2227555"/>
                <a:ext cx="8053927" cy="1308125"/>
              </a:xfrm>
              <a:prstGeom prst="parallelogram">
                <a:avLst>
                  <a:gd name="adj" fmla="val 8205"/>
                </a:avLst>
              </a:prstGeom>
              <a:solidFill>
                <a:srgbClr val="017AD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阿里巴巴普惠体 M" panose="00020600040101010101" pitchFamily="18" charset="-122"/>
                  <a:ea typeface="OPPOSans M" panose="00020600040101010101" pitchFamily="18" charset="-122"/>
                </a:endParaRPr>
              </a:p>
            </p:txBody>
          </p:sp>
          <p:sp>
            <p:nvSpPr>
              <p:cNvPr id="21" name="文本框 20">
                <a:extLst>
                  <a:ext uri="{FF2B5EF4-FFF2-40B4-BE49-F238E27FC236}">
                    <a16:creationId xmlns:a16="http://schemas.microsoft.com/office/drawing/2014/main" id="{74D64AC7-EAB8-357D-3CBF-C6B2C7363FFC}"/>
                  </a:ext>
                </a:extLst>
              </p:cNvPr>
              <p:cNvSpPr txBox="1"/>
              <p:nvPr/>
            </p:nvSpPr>
            <p:spPr>
              <a:xfrm>
                <a:off x="779905" y="2358397"/>
                <a:ext cx="1851949" cy="461665"/>
              </a:xfrm>
              <a:prstGeom prst="rect">
                <a:avLst/>
              </a:prstGeom>
              <a:noFill/>
            </p:spPr>
            <p:txBody>
              <a:bodyPr wrap="square" rtlCol="0">
                <a:spAutoFit/>
              </a:bodyPr>
              <a:lstStyle/>
              <a:p>
                <a:pPr>
                  <a:defRPr/>
                </a:pPr>
                <a:r>
                  <a:rPr lang="zh-CN" altLang="en-US" sz="2400" dirty="0">
                    <a:solidFill>
                      <a:schemeClr val="bg1"/>
                    </a:solidFill>
                    <a:latin typeface="+mj-ea"/>
                    <a:ea typeface="+mj-ea"/>
                  </a:rPr>
                  <a:t>社团活动</a:t>
                </a:r>
              </a:p>
            </p:txBody>
          </p:sp>
          <p:sp>
            <p:nvSpPr>
              <p:cNvPr id="22" name="文本框 21">
                <a:extLst>
                  <a:ext uri="{FF2B5EF4-FFF2-40B4-BE49-F238E27FC236}">
                    <a16:creationId xmlns:a16="http://schemas.microsoft.com/office/drawing/2014/main" id="{04E73C1D-51FB-FD07-CACB-2FEC4639B3FF}"/>
                  </a:ext>
                </a:extLst>
              </p:cNvPr>
              <p:cNvSpPr txBox="1"/>
              <p:nvPr/>
            </p:nvSpPr>
            <p:spPr>
              <a:xfrm>
                <a:off x="826198" y="2798634"/>
                <a:ext cx="6942450" cy="660512"/>
              </a:xfrm>
              <a:prstGeom prst="rect">
                <a:avLst/>
              </a:prstGeom>
              <a:noFill/>
              <a:effectLst/>
            </p:spPr>
            <p:txBody>
              <a:bodyPr wrap="square" lIns="50622" tIns="25310" rIns="50622" bIns="25310"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altLang="zh-CN" sz="1400" dirty="0">
                    <a:solidFill>
                      <a:schemeClr val="bg1"/>
                    </a:solidFill>
                    <a:latin typeface="Arial" panose="020B0604020202020204" pitchFamily="34" charset="0"/>
                    <a:ea typeface="OPPOSans M" panose="00020600040101010101" pitchFamily="18" charset="-122"/>
                  </a:rPr>
                  <a:t> </a:t>
                </a:r>
                <a:r>
                  <a:rPr lang="zh-CN" altLang="en-US" sz="1400" dirty="0">
                    <a:solidFill>
                      <a:schemeClr val="bg1"/>
                    </a:solidFill>
                    <a:latin typeface="Arial" panose="020B0604020202020204" pitchFamily="34" charset="0"/>
                    <a:ea typeface="OPPOSans M" panose="00020600040101010101" pitchFamily="18" charset="-122"/>
                  </a:rPr>
                  <a:t>输入你的文字输入你的文字输入你的文字输入你的文字</a:t>
                </a:r>
                <a:endParaRPr lang="en-US" altLang="zh-CN" sz="1400" dirty="0">
                  <a:solidFill>
                    <a:schemeClr val="bg1"/>
                  </a:solidFill>
                  <a:latin typeface="Arial" panose="020B0604020202020204" pitchFamily="34" charset="0"/>
                  <a:ea typeface="OPPOSans M" panose="00020600040101010101" pitchFamily="18" charset="-122"/>
                </a:endParaRPr>
              </a:p>
              <a:p>
                <a:pPr algn="just">
                  <a:lnSpc>
                    <a:spcPct val="150000"/>
                  </a:lnSpc>
                  <a:defRPr/>
                </a:pPr>
                <a:r>
                  <a:rPr lang="en-US" altLang="zh-CN" sz="1400" dirty="0">
                    <a:solidFill>
                      <a:schemeClr val="bg1"/>
                    </a:solidFill>
                    <a:latin typeface="Arial" panose="020B0604020202020204" pitchFamily="34" charset="0"/>
                    <a:ea typeface="OPPOSans M" panose="00020600040101010101" pitchFamily="18" charset="-122"/>
                  </a:rPr>
                  <a:t> </a:t>
                </a:r>
                <a:r>
                  <a:rPr lang="zh-CN" altLang="en-US" sz="1400" dirty="0">
                    <a:solidFill>
                      <a:schemeClr val="bg1"/>
                    </a:solidFill>
                    <a:latin typeface="Arial" panose="020B0604020202020204" pitchFamily="34" charset="0"/>
                    <a:ea typeface="OPPOSans M" panose="00020600040101010101" pitchFamily="18" charset="-122"/>
                  </a:rPr>
                  <a:t>输入你的文字输入你的文字</a:t>
                </a:r>
                <a:endParaRPr kumimoji="0" lang="zh-CN" altLang="en-US" sz="1400" b="0" i="0" u="none" strike="noStrike" kern="1200" cap="none" spc="0" normalizeH="0" baseline="0" noProof="0" dirty="0">
                  <a:ln>
                    <a:noFill/>
                  </a:ln>
                  <a:solidFill>
                    <a:schemeClr val="bg1"/>
                  </a:solidFill>
                  <a:effectLst/>
                  <a:uLnTx/>
                  <a:uFillTx/>
                  <a:latin typeface="Arial" panose="020B0604020202020204" pitchFamily="34" charset="0"/>
                  <a:ea typeface="OPPOSans M" panose="00020600040101010101" pitchFamily="18" charset="-122"/>
                  <a:cs typeface="+mn-cs"/>
                </a:endParaRPr>
              </a:p>
            </p:txBody>
          </p:sp>
        </p:grpSp>
        <p:cxnSp>
          <p:nvCxnSpPr>
            <p:cNvPr id="19" name="直接连接符 18">
              <a:extLst>
                <a:ext uri="{FF2B5EF4-FFF2-40B4-BE49-F238E27FC236}">
                  <a16:creationId xmlns:a16="http://schemas.microsoft.com/office/drawing/2014/main" id="{BE98479E-D820-AB9B-8FB4-4D6619871C37}"/>
                </a:ext>
              </a:extLst>
            </p:cNvPr>
            <p:cNvCxnSpPr>
              <a:cxnSpLocks/>
            </p:cNvCxnSpPr>
            <p:nvPr/>
          </p:nvCxnSpPr>
          <p:spPr>
            <a:xfrm flipH="1">
              <a:off x="695325" y="3893795"/>
              <a:ext cx="102076" cy="1308125"/>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17" name="文本框 16">
            <a:extLst>
              <a:ext uri="{FF2B5EF4-FFF2-40B4-BE49-F238E27FC236}">
                <a16:creationId xmlns:a16="http://schemas.microsoft.com/office/drawing/2014/main" id="{3B227D0A-1541-8861-80F0-517F79F3E08A}"/>
              </a:ext>
            </a:extLst>
          </p:cNvPr>
          <p:cNvSpPr txBox="1"/>
          <p:nvPr/>
        </p:nvSpPr>
        <p:spPr>
          <a:xfrm>
            <a:off x="2741077" y="3531576"/>
            <a:ext cx="4709250" cy="307777"/>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n-US" altLang="zh-CN" sz="1400" dirty="0">
                <a:solidFill>
                  <a:schemeClr val="bg1"/>
                </a:solidFill>
                <a:latin typeface="Arial" panose="020B0604020202020204" pitchFamily="34" charset="0"/>
                <a:ea typeface="+mj-ea"/>
              </a:rPr>
              <a:t>COMMUNITY ACTIVITIES</a:t>
            </a:r>
            <a:endParaRPr lang="zh-CN" altLang="en-US" sz="1400" dirty="0">
              <a:solidFill>
                <a:schemeClr val="bg1"/>
              </a:solidFill>
              <a:latin typeface="Arial" panose="020B0604020202020204" pitchFamily="34" charset="0"/>
              <a:ea typeface="+mj-ea"/>
            </a:endParaRPr>
          </a:p>
        </p:txBody>
      </p:sp>
      <p:grpSp>
        <p:nvGrpSpPr>
          <p:cNvPr id="24" name="组合 23">
            <a:extLst>
              <a:ext uri="{FF2B5EF4-FFF2-40B4-BE49-F238E27FC236}">
                <a16:creationId xmlns:a16="http://schemas.microsoft.com/office/drawing/2014/main" id="{C1845452-0BF4-BE62-E490-F33B21C2A6FC}"/>
              </a:ext>
            </a:extLst>
          </p:cNvPr>
          <p:cNvGrpSpPr/>
          <p:nvPr/>
        </p:nvGrpSpPr>
        <p:grpSpPr>
          <a:xfrm>
            <a:off x="977645" y="4896171"/>
            <a:ext cx="8053927" cy="1308125"/>
            <a:chOff x="666148" y="3893795"/>
            <a:chExt cx="8053927" cy="1308125"/>
          </a:xfrm>
        </p:grpSpPr>
        <p:grpSp>
          <p:nvGrpSpPr>
            <p:cNvPr id="26" name="组合 25">
              <a:extLst>
                <a:ext uri="{FF2B5EF4-FFF2-40B4-BE49-F238E27FC236}">
                  <a16:creationId xmlns:a16="http://schemas.microsoft.com/office/drawing/2014/main" id="{AC159177-425F-9912-9A44-EB922B0FC9C0}"/>
                </a:ext>
              </a:extLst>
            </p:cNvPr>
            <p:cNvGrpSpPr/>
            <p:nvPr/>
          </p:nvGrpSpPr>
          <p:grpSpPr>
            <a:xfrm>
              <a:off x="666148" y="3893795"/>
              <a:ext cx="8053927" cy="1308125"/>
              <a:chOff x="330740" y="2227555"/>
              <a:chExt cx="8053927" cy="1308125"/>
            </a:xfrm>
          </p:grpSpPr>
          <p:sp>
            <p:nvSpPr>
              <p:cNvPr id="28" name="平行四边形 27">
                <a:extLst>
                  <a:ext uri="{FF2B5EF4-FFF2-40B4-BE49-F238E27FC236}">
                    <a16:creationId xmlns:a16="http://schemas.microsoft.com/office/drawing/2014/main" id="{8CFA2FE7-C9FE-F4E3-B643-B641AC068727}"/>
                  </a:ext>
                </a:extLst>
              </p:cNvPr>
              <p:cNvSpPr/>
              <p:nvPr/>
            </p:nvSpPr>
            <p:spPr>
              <a:xfrm>
                <a:off x="330740" y="2227555"/>
                <a:ext cx="8053927" cy="1308125"/>
              </a:xfrm>
              <a:prstGeom prst="parallelogram">
                <a:avLst>
                  <a:gd name="adj" fmla="val 8205"/>
                </a:avLst>
              </a:prstGeom>
              <a:solidFill>
                <a:srgbClr val="017AD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9" name="文本框 28">
                <a:extLst>
                  <a:ext uri="{FF2B5EF4-FFF2-40B4-BE49-F238E27FC236}">
                    <a16:creationId xmlns:a16="http://schemas.microsoft.com/office/drawing/2014/main" id="{8C6EFB69-7726-DB4C-4051-CBA0CDCC6373}"/>
                  </a:ext>
                </a:extLst>
              </p:cNvPr>
              <p:cNvSpPr txBox="1"/>
              <p:nvPr/>
            </p:nvSpPr>
            <p:spPr>
              <a:xfrm>
                <a:off x="779905" y="2358397"/>
                <a:ext cx="18519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话题互动</a:t>
                </a:r>
              </a:p>
            </p:txBody>
          </p:sp>
          <p:sp>
            <p:nvSpPr>
              <p:cNvPr id="30" name="文本框 29">
                <a:extLst>
                  <a:ext uri="{FF2B5EF4-FFF2-40B4-BE49-F238E27FC236}">
                    <a16:creationId xmlns:a16="http://schemas.microsoft.com/office/drawing/2014/main" id="{75A22DCA-DB1F-0722-9C68-9A1545F84606}"/>
                  </a:ext>
                </a:extLst>
              </p:cNvPr>
              <p:cNvSpPr txBox="1"/>
              <p:nvPr/>
            </p:nvSpPr>
            <p:spPr>
              <a:xfrm>
                <a:off x="826198" y="2798634"/>
                <a:ext cx="6942450" cy="666411"/>
              </a:xfrm>
              <a:prstGeom prst="rect">
                <a:avLst/>
              </a:prstGeom>
              <a:noFill/>
              <a:effectLst/>
            </p:spPr>
            <p:txBody>
              <a:bodyPr wrap="square" lIns="50622" tIns="25310" rIns="50622" bIns="25310"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altLang="zh-CN" sz="1400" dirty="0">
                    <a:solidFill>
                      <a:schemeClr val="bg1"/>
                    </a:solidFill>
                    <a:latin typeface="Arial" panose="020B0604020202020204" pitchFamily="34" charset="0"/>
                    <a:ea typeface="OPPOSans M" panose="00020600040101010101" pitchFamily="18" charset="-122"/>
                  </a:rPr>
                  <a:t> </a:t>
                </a:r>
                <a:r>
                  <a:rPr lang="zh-CN" altLang="en-US" sz="1400" dirty="0">
                    <a:solidFill>
                      <a:schemeClr val="bg1"/>
                    </a:solidFill>
                    <a:latin typeface="Arial" panose="020B0604020202020204" pitchFamily="34" charset="0"/>
                    <a:ea typeface="OPPOSans M" panose="00020600040101010101" pitchFamily="18" charset="-122"/>
                  </a:rPr>
                  <a:t>输入你的文字输入你的文字输入你的文字输入你的文字</a:t>
                </a:r>
                <a:endParaRPr lang="en-US" altLang="zh-CN" sz="1400" dirty="0">
                  <a:solidFill>
                    <a:schemeClr val="bg1"/>
                  </a:solidFill>
                  <a:latin typeface="Arial" panose="020B0604020202020204" pitchFamily="34" charset="0"/>
                  <a:ea typeface="OPPOSans M" panose="00020600040101010101" pitchFamily="18" charset="-122"/>
                </a:endParaRPr>
              </a:p>
              <a:p>
                <a:pPr algn="just">
                  <a:lnSpc>
                    <a:spcPct val="150000"/>
                  </a:lnSpc>
                  <a:defRPr/>
                </a:pPr>
                <a:r>
                  <a:rPr lang="en-US" altLang="zh-CN" sz="1400" dirty="0">
                    <a:solidFill>
                      <a:schemeClr val="bg1"/>
                    </a:solidFill>
                    <a:latin typeface="Arial" panose="020B0604020202020204" pitchFamily="34" charset="0"/>
                    <a:ea typeface="OPPOSans M" panose="00020600040101010101" pitchFamily="18" charset="-122"/>
                  </a:rPr>
                  <a:t> </a:t>
                </a:r>
                <a:r>
                  <a:rPr lang="zh-CN" altLang="en-US" sz="1400" dirty="0">
                    <a:solidFill>
                      <a:schemeClr val="bg1"/>
                    </a:solidFill>
                    <a:latin typeface="Arial" panose="020B0604020202020204" pitchFamily="34" charset="0"/>
                    <a:ea typeface="OPPOSans M" panose="00020600040101010101" pitchFamily="18" charset="-122"/>
                  </a:rPr>
                  <a:t>输入你的文字输入你的文字</a:t>
                </a:r>
                <a:endParaRPr kumimoji="0" lang="zh-CN" altLang="en-US" sz="1400" b="0" i="0" u="none" strike="noStrike" kern="1200" cap="none" spc="0" normalizeH="0" baseline="0" noProof="0" dirty="0">
                  <a:ln>
                    <a:noFill/>
                  </a:ln>
                  <a:solidFill>
                    <a:schemeClr val="bg1"/>
                  </a:solidFill>
                  <a:effectLst/>
                  <a:uLnTx/>
                  <a:uFillTx/>
                  <a:latin typeface="Arial" panose="020B0604020202020204" pitchFamily="34" charset="0"/>
                  <a:ea typeface="OPPOSans M" panose="00020600040101010101" pitchFamily="18" charset="-122"/>
                  <a:cs typeface="+mn-cs"/>
                </a:endParaRPr>
              </a:p>
            </p:txBody>
          </p:sp>
        </p:grpSp>
        <p:cxnSp>
          <p:nvCxnSpPr>
            <p:cNvPr id="27" name="直接连接符 26">
              <a:extLst>
                <a:ext uri="{FF2B5EF4-FFF2-40B4-BE49-F238E27FC236}">
                  <a16:creationId xmlns:a16="http://schemas.microsoft.com/office/drawing/2014/main" id="{024533A5-4D63-493D-E857-DE433ACEDE41}"/>
                </a:ext>
              </a:extLst>
            </p:cNvPr>
            <p:cNvCxnSpPr>
              <a:cxnSpLocks/>
            </p:cNvCxnSpPr>
            <p:nvPr/>
          </p:nvCxnSpPr>
          <p:spPr>
            <a:xfrm flipH="1">
              <a:off x="695325" y="3893795"/>
              <a:ext cx="102076" cy="1308125"/>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id="{32122829-3AC6-1FFA-39A7-B0EDE7AC343B}"/>
              </a:ext>
            </a:extLst>
          </p:cNvPr>
          <p:cNvSpPr txBox="1"/>
          <p:nvPr/>
        </p:nvSpPr>
        <p:spPr>
          <a:xfrm>
            <a:off x="2741077" y="5138017"/>
            <a:ext cx="4709250" cy="307777"/>
          </a:xfrm>
          <a:prstGeom prst="rect">
            <a:avLst/>
          </a:prstGeom>
          <a:noFill/>
        </p:spPr>
        <p:txBody>
          <a:bodyPr wrap="square" rtlCol="0">
            <a:spAutoFit/>
          </a:bodyPr>
          <a:lstStyle/>
          <a:p>
            <a:pPr>
              <a:defRPr/>
            </a:pPr>
            <a:r>
              <a:rPr lang="en-US" altLang="zh-CN" sz="1400" dirty="0">
                <a:solidFill>
                  <a:schemeClr val="bg1"/>
                </a:solidFill>
                <a:latin typeface="Arial" panose="020B0604020202020204" pitchFamily="34" charset="0"/>
                <a:ea typeface="+mj-ea"/>
              </a:rPr>
              <a:t>TOPIC INTERACTION</a:t>
            </a:r>
            <a:endParaRPr lang="zh-CN" altLang="en-US" sz="1400" dirty="0">
              <a:solidFill>
                <a:schemeClr val="bg1"/>
              </a:solidFill>
              <a:latin typeface="Arial" panose="020B0604020202020204" pitchFamily="34" charset="0"/>
              <a:ea typeface="+mj-ea"/>
            </a:endParaRPr>
          </a:p>
        </p:txBody>
      </p:sp>
      <p:grpSp>
        <p:nvGrpSpPr>
          <p:cNvPr id="32" name="组合 31">
            <a:extLst>
              <a:ext uri="{FF2B5EF4-FFF2-40B4-BE49-F238E27FC236}">
                <a16:creationId xmlns:a16="http://schemas.microsoft.com/office/drawing/2014/main" id="{F692FF6C-0CAF-D4F2-0BC7-9DA8F1F803B9}"/>
              </a:ext>
            </a:extLst>
          </p:cNvPr>
          <p:cNvGrpSpPr/>
          <p:nvPr/>
        </p:nvGrpSpPr>
        <p:grpSpPr>
          <a:xfrm>
            <a:off x="11140948" y="5649507"/>
            <a:ext cx="527248" cy="1935081"/>
            <a:chOff x="2690668" y="1545597"/>
            <a:chExt cx="191617" cy="703263"/>
          </a:xfrm>
          <a:gradFill>
            <a:gsLst>
              <a:gs pos="100000">
                <a:srgbClr val="017AD0"/>
              </a:gs>
              <a:gs pos="0">
                <a:srgbClr val="017AD0">
                  <a:alpha val="0"/>
                </a:srgbClr>
              </a:gs>
            </a:gsLst>
            <a:lin ang="16200000" scaled="1"/>
          </a:gradFill>
        </p:grpSpPr>
        <p:grpSp>
          <p:nvGrpSpPr>
            <p:cNvPr id="33" name="组合 32">
              <a:extLst>
                <a:ext uri="{FF2B5EF4-FFF2-40B4-BE49-F238E27FC236}">
                  <a16:creationId xmlns:a16="http://schemas.microsoft.com/office/drawing/2014/main" id="{0637B154-C076-B435-A635-9662EB248F3B}"/>
                </a:ext>
              </a:extLst>
            </p:cNvPr>
            <p:cNvGrpSpPr/>
            <p:nvPr/>
          </p:nvGrpSpPr>
          <p:grpSpPr>
            <a:xfrm>
              <a:off x="2690668" y="1545597"/>
              <a:ext cx="191617" cy="346068"/>
              <a:chOff x="2723284" y="1662152"/>
              <a:chExt cx="329843" cy="595710"/>
            </a:xfrm>
            <a:grpFill/>
          </p:grpSpPr>
          <p:grpSp>
            <p:nvGrpSpPr>
              <p:cNvPr id="97" name="组合 96">
                <a:extLst>
                  <a:ext uri="{FF2B5EF4-FFF2-40B4-BE49-F238E27FC236}">
                    <a16:creationId xmlns:a16="http://schemas.microsoft.com/office/drawing/2014/main" id="{B82EC95E-6142-D719-D8E8-6BC5D7DE1AF9}"/>
                  </a:ext>
                </a:extLst>
              </p:cNvPr>
              <p:cNvGrpSpPr/>
              <p:nvPr/>
            </p:nvGrpSpPr>
            <p:grpSpPr>
              <a:xfrm>
                <a:off x="2723284" y="1662152"/>
                <a:ext cx="329843" cy="288396"/>
                <a:chOff x="1457325" y="1898248"/>
                <a:chExt cx="329843" cy="288396"/>
              </a:xfrm>
              <a:grpFill/>
            </p:grpSpPr>
            <p:grpSp>
              <p:nvGrpSpPr>
                <p:cNvPr id="129" name="组合 128">
                  <a:extLst>
                    <a:ext uri="{FF2B5EF4-FFF2-40B4-BE49-F238E27FC236}">
                      <a16:creationId xmlns:a16="http://schemas.microsoft.com/office/drawing/2014/main" id="{E192970E-A241-5A87-C445-62AEB6D14A8F}"/>
                    </a:ext>
                  </a:extLst>
                </p:cNvPr>
                <p:cNvGrpSpPr/>
                <p:nvPr/>
              </p:nvGrpSpPr>
              <p:grpSpPr>
                <a:xfrm>
                  <a:off x="1599387" y="1898248"/>
                  <a:ext cx="45719" cy="288396"/>
                  <a:chOff x="1597306" y="1898248"/>
                  <a:chExt cx="45719" cy="288396"/>
                </a:xfrm>
                <a:grpFill/>
              </p:grpSpPr>
              <p:sp>
                <p:nvSpPr>
                  <p:cNvPr id="154" name="椭圆 153">
                    <a:extLst>
                      <a:ext uri="{FF2B5EF4-FFF2-40B4-BE49-F238E27FC236}">
                        <a16:creationId xmlns:a16="http://schemas.microsoft.com/office/drawing/2014/main" id="{C17EE8EA-0F97-9DF6-C0C9-9F29E1D098F1}"/>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5" name="椭圆 154">
                    <a:extLst>
                      <a:ext uri="{FF2B5EF4-FFF2-40B4-BE49-F238E27FC236}">
                        <a16:creationId xmlns:a16="http://schemas.microsoft.com/office/drawing/2014/main" id="{194B42BD-1C4E-39FD-A126-B58CEF93E10C}"/>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6" name="椭圆 155">
                    <a:extLst>
                      <a:ext uri="{FF2B5EF4-FFF2-40B4-BE49-F238E27FC236}">
                        <a16:creationId xmlns:a16="http://schemas.microsoft.com/office/drawing/2014/main" id="{CB6C8AD9-7962-EF3E-0957-AFA1A5B3B661}"/>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7" name="椭圆 156">
                    <a:extLst>
                      <a:ext uri="{FF2B5EF4-FFF2-40B4-BE49-F238E27FC236}">
                        <a16:creationId xmlns:a16="http://schemas.microsoft.com/office/drawing/2014/main" id="{75048BB4-F739-A8CD-1B8D-E4B4C6EB502D}"/>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8" name="椭圆 157">
                    <a:extLst>
                      <a:ext uri="{FF2B5EF4-FFF2-40B4-BE49-F238E27FC236}">
                        <a16:creationId xmlns:a16="http://schemas.microsoft.com/office/drawing/2014/main" id="{5D2FDD3C-428F-FE7D-58E5-F3076296121E}"/>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30" name="组合 129">
                  <a:extLst>
                    <a:ext uri="{FF2B5EF4-FFF2-40B4-BE49-F238E27FC236}">
                      <a16:creationId xmlns:a16="http://schemas.microsoft.com/office/drawing/2014/main" id="{C47718F3-68E3-7E6A-220C-B9A07A04AFEE}"/>
                    </a:ext>
                  </a:extLst>
                </p:cNvPr>
                <p:cNvGrpSpPr/>
                <p:nvPr/>
              </p:nvGrpSpPr>
              <p:grpSpPr>
                <a:xfrm>
                  <a:off x="1670418" y="1898248"/>
                  <a:ext cx="45719" cy="288396"/>
                  <a:chOff x="1597306" y="1898248"/>
                  <a:chExt cx="45719" cy="288396"/>
                </a:xfrm>
                <a:grpFill/>
              </p:grpSpPr>
              <p:sp>
                <p:nvSpPr>
                  <p:cNvPr id="149" name="椭圆 148">
                    <a:extLst>
                      <a:ext uri="{FF2B5EF4-FFF2-40B4-BE49-F238E27FC236}">
                        <a16:creationId xmlns:a16="http://schemas.microsoft.com/office/drawing/2014/main" id="{F1F2EFBC-0829-F53E-03CB-09189030CD43}"/>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0" name="椭圆 149">
                    <a:extLst>
                      <a:ext uri="{FF2B5EF4-FFF2-40B4-BE49-F238E27FC236}">
                        <a16:creationId xmlns:a16="http://schemas.microsoft.com/office/drawing/2014/main" id="{98C05C83-3E68-D618-0E5D-72E1AE20A526}"/>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1" name="椭圆 150">
                    <a:extLst>
                      <a:ext uri="{FF2B5EF4-FFF2-40B4-BE49-F238E27FC236}">
                        <a16:creationId xmlns:a16="http://schemas.microsoft.com/office/drawing/2014/main" id="{EE105976-8EA1-D565-C61F-877E6BDFDD3D}"/>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2" name="椭圆 151">
                    <a:extLst>
                      <a:ext uri="{FF2B5EF4-FFF2-40B4-BE49-F238E27FC236}">
                        <a16:creationId xmlns:a16="http://schemas.microsoft.com/office/drawing/2014/main" id="{6F85FE40-ED1B-3DEE-057D-B26341035078}"/>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53" name="椭圆 152">
                    <a:extLst>
                      <a:ext uri="{FF2B5EF4-FFF2-40B4-BE49-F238E27FC236}">
                        <a16:creationId xmlns:a16="http://schemas.microsoft.com/office/drawing/2014/main" id="{CF412D4E-624D-C870-ED38-8BC9569323F1}"/>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31" name="组合 130">
                  <a:extLst>
                    <a:ext uri="{FF2B5EF4-FFF2-40B4-BE49-F238E27FC236}">
                      <a16:creationId xmlns:a16="http://schemas.microsoft.com/office/drawing/2014/main" id="{7F5E2891-F342-8612-4B84-DDD7F91173D6}"/>
                    </a:ext>
                  </a:extLst>
                </p:cNvPr>
                <p:cNvGrpSpPr/>
                <p:nvPr/>
              </p:nvGrpSpPr>
              <p:grpSpPr>
                <a:xfrm>
                  <a:off x="1741449" y="1898248"/>
                  <a:ext cx="45719" cy="288396"/>
                  <a:chOff x="1597306" y="1898248"/>
                  <a:chExt cx="45719" cy="288396"/>
                </a:xfrm>
                <a:grpFill/>
              </p:grpSpPr>
              <p:sp>
                <p:nvSpPr>
                  <p:cNvPr id="144" name="椭圆 143">
                    <a:extLst>
                      <a:ext uri="{FF2B5EF4-FFF2-40B4-BE49-F238E27FC236}">
                        <a16:creationId xmlns:a16="http://schemas.microsoft.com/office/drawing/2014/main" id="{E0AE6B93-02BD-3DD5-0009-1A529DA043AC}"/>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5" name="椭圆 144">
                    <a:extLst>
                      <a:ext uri="{FF2B5EF4-FFF2-40B4-BE49-F238E27FC236}">
                        <a16:creationId xmlns:a16="http://schemas.microsoft.com/office/drawing/2014/main" id="{55A5B979-504D-C334-A57D-3E44CA1F6C90}"/>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6" name="椭圆 145">
                    <a:extLst>
                      <a:ext uri="{FF2B5EF4-FFF2-40B4-BE49-F238E27FC236}">
                        <a16:creationId xmlns:a16="http://schemas.microsoft.com/office/drawing/2014/main" id="{1872886E-4D99-5393-B1DC-4FA4B12FA0DC}"/>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7" name="椭圆 146">
                    <a:extLst>
                      <a:ext uri="{FF2B5EF4-FFF2-40B4-BE49-F238E27FC236}">
                        <a16:creationId xmlns:a16="http://schemas.microsoft.com/office/drawing/2014/main" id="{053AEDEB-5AEF-D13F-5DCA-E9CDE0B1D4E3}"/>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8" name="椭圆 147">
                    <a:extLst>
                      <a:ext uri="{FF2B5EF4-FFF2-40B4-BE49-F238E27FC236}">
                        <a16:creationId xmlns:a16="http://schemas.microsoft.com/office/drawing/2014/main" id="{507FD892-4454-D28A-F110-D13B675CB7A5}"/>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32" name="组合 131">
                  <a:extLst>
                    <a:ext uri="{FF2B5EF4-FFF2-40B4-BE49-F238E27FC236}">
                      <a16:creationId xmlns:a16="http://schemas.microsoft.com/office/drawing/2014/main" id="{576028E0-2BD7-B276-2485-6B4CE178F94D}"/>
                    </a:ext>
                  </a:extLst>
                </p:cNvPr>
                <p:cNvGrpSpPr/>
                <p:nvPr/>
              </p:nvGrpSpPr>
              <p:grpSpPr>
                <a:xfrm>
                  <a:off x="1457325" y="1898248"/>
                  <a:ext cx="45719" cy="288396"/>
                  <a:chOff x="1597306" y="1898248"/>
                  <a:chExt cx="45719" cy="288396"/>
                </a:xfrm>
                <a:grpFill/>
              </p:grpSpPr>
              <p:sp>
                <p:nvSpPr>
                  <p:cNvPr id="139" name="椭圆 138">
                    <a:extLst>
                      <a:ext uri="{FF2B5EF4-FFF2-40B4-BE49-F238E27FC236}">
                        <a16:creationId xmlns:a16="http://schemas.microsoft.com/office/drawing/2014/main" id="{2612188A-A406-C1F7-3DD5-BF28A35CEA20}"/>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0" name="椭圆 139">
                    <a:extLst>
                      <a:ext uri="{FF2B5EF4-FFF2-40B4-BE49-F238E27FC236}">
                        <a16:creationId xmlns:a16="http://schemas.microsoft.com/office/drawing/2014/main" id="{5067E0C2-CE1A-8BA0-C4D6-F0954FD3CE84}"/>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1" name="椭圆 140">
                    <a:extLst>
                      <a:ext uri="{FF2B5EF4-FFF2-40B4-BE49-F238E27FC236}">
                        <a16:creationId xmlns:a16="http://schemas.microsoft.com/office/drawing/2014/main" id="{F3B34CB0-58DD-65BD-F49D-91B4F4BF2824}"/>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2" name="椭圆 141">
                    <a:extLst>
                      <a:ext uri="{FF2B5EF4-FFF2-40B4-BE49-F238E27FC236}">
                        <a16:creationId xmlns:a16="http://schemas.microsoft.com/office/drawing/2014/main" id="{5E140E8B-02BA-9A0A-4E7B-19FA19C20FDE}"/>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43" name="椭圆 142">
                    <a:extLst>
                      <a:ext uri="{FF2B5EF4-FFF2-40B4-BE49-F238E27FC236}">
                        <a16:creationId xmlns:a16="http://schemas.microsoft.com/office/drawing/2014/main" id="{3CFABFFB-8444-D959-1EF3-5B7BBE312356}"/>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33" name="组合 132">
                  <a:extLst>
                    <a:ext uri="{FF2B5EF4-FFF2-40B4-BE49-F238E27FC236}">
                      <a16:creationId xmlns:a16="http://schemas.microsoft.com/office/drawing/2014/main" id="{2108BA0C-5300-D60B-6213-A2701AD673AD}"/>
                    </a:ext>
                  </a:extLst>
                </p:cNvPr>
                <p:cNvGrpSpPr/>
                <p:nvPr/>
              </p:nvGrpSpPr>
              <p:grpSpPr>
                <a:xfrm>
                  <a:off x="1528356" y="1898248"/>
                  <a:ext cx="45719" cy="288396"/>
                  <a:chOff x="1597306" y="1898248"/>
                  <a:chExt cx="45719" cy="288396"/>
                </a:xfrm>
                <a:grpFill/>
              </p:grpSpPr>
              <p:sp>
                <p:nvSpPr>
                  <p:cNvPr id="134" name="椭圆 133">
                    <a:extLst>
                      <a:ext uri="{FF2B5EF4-FFF2-40B4-BE49-F238E27FC236}">
                        <a16:creationId xmlns:a16="http://schemas.microsoft.com/office/drawing/2014/main" id="{62363D3F-4782-BF0C-DD3E-B54BA0378944}"/>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35" name="椭圆 134">
                    <a:extLst>
                      <a:ext uri="{FF2B5EF4-FFF2-40B4-BE49-F238E27FC236}">
                        <a16:creationId xmlns:a16="http://schemas.microsoft.com/office/drawing/2014/main" id="{338326BE-385F-E1C5-7C72-9BF2D1DAAB85}"/>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36" name="椭圆 135">
                    <a:extLst>
                      <a:ext uri="{FF2B5EF4-FFF2-40B4-BE49-F238E27FC236}">
                        <a16:creationId xmlns:a16="http://schemas.microsoft.com/office/drawing/2014/main" id="{7AF6C508-B6C4-A99F-FB28-E8574285EEC5}"/>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37" name="椭圆 136">
                    <a:extLst>
                      <a:ext uri="{FF2B5EF4-FFF2-40B4-BE49-F238E27FC236}">
                        <a16:creationId xmlns:a16="http://schemas.microsoft.com/office/drawing/2014/main" id="{8B64F6AE-3C59-3C63-2F42-20BF048FEAC0}"/>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38" name="椭圆 137">
                    <a:extLst>
                      <a:ext uri="{FF2B5EF4-FFF2-40B4-BE49-F238E27FC236}">
                        <a16:creationId xmlns:a16="http://schemas.microsoft.com/office/drawing/2014/main" id="{5ADF40F9-E69C-F07B-F0D8-E6EA8FF008B5}"/>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nvGrpSpPr>
              <p:cNvPr id="98" name="组合 97">
                <a:extLst>
                  <a:ext uri="{FF2B5EF4-FFF2-40B4-BE49-F238E27FC236}">
                    <a16:creationId xmlns:a16="http://schemas.microsoft.com/office/drawing/2014/main" id="{C7AE0766-ECA7-F659-FDD1-BD67B9422D13}"/>
                  </a:ext>
                </a:extLst>
              </p:cNvPr>
              <p:cNvGrpSpPr/>
              <p:nvPr/>
            </p:nvGrpSpPr>
            <p:grpSpPr>
              <a:xfrm>
                <a:off x="2723284" y="1969466"/>
                <a:ext cx="329843" cy="288396"/>
                <a:chOff x="1457325" y="1898248"/>
                <a:chExt cx="329843" cy="288396"/>
              </a:xfrm>
              <a:grpFill/>
            </p:grpSpPr>
            <p:grpSp>
              <p:nvGrpSpPr>
                <p:cNvPr id="99" name="组合 98">
                  <a:extLst>
                    <a:ext uri="{FF2B5EF4-FFF2-40B4-BE49-F238E27FC236}">
                      <a16:creationId xmlns:a16="http://schemas.microsoft.com/office/drawing/2014/main" id="{7D3CE2DF-53C0-C76F-01C1-62925B527721}"/>
                    </a:ext>
                  </a:extLst>
                </p:cNvPr>
                <p:cNvGrpSpPr/>
                <p:nvPr/>
              </p:nvGrpSpPr>
              <p:grpSpPr>
                <a:xfrm>
                  <a:off x="1599387" y="1898248"/>
                  <a:ext cx="45719" cy="288396"/>
                  <a:chOff x="1597306" y="1898248"/>
                  <a:chExt cx="45719" cy="288396"/>
                </a:xfrm>
                <a:grpFill/>
              </p:grpSpPr>
              <p:sp>
                <p:nvSpPr>
                  <p:cNvPr id="124" name="椭圆 123">
                    <a:extLst>
                      <a:ext uri="{FF2B5EF4-FFF2-40B4-BE49-F238E27FC236}">
                        <a16:creationId xmlns:a16="http://schemas.microsoft.com/office/drawing/2014/main" id="{18CFA009-389A-5E5F-957F-BBAFB120B213}"/>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5" name="椭圆 124">
                    <a:extLst>
                      <a:ext uri="{FF2B5EF4-FFF2-40B4-BE49-F238E27FC236}">
                        <a16:creationId xmlns:a16="http://schemas.microsoft.com/office/drawing/2014/main" id="{17577BC9-7FC6-7FA1-99E8-BA33643C05C2}"/>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6" name="椭圆 125">
                    <a:extLst>
                      <a:ext uri="{FF2B5EF4-FFF2-40B4-BE49-F238E27FC236}">
                        <a16:creationId xmlns:a16="http://schemas.microsoft.com/office/drawing/2014/main" id="{9E75826D-12A6-F746-0FA7-4A3706B1E2A3}"/>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7" name="椭圆 126">
                    <a:extLst>
                      <a:ext uri="{FF2B5EF4-FFF2-40B4-BE49-F238E27FC236}">
                        <a16:creationId xmlns:a16="http://schemas.microsoft.com/office/drawing/2014/main" id="{93BD864C-6A96-A61A-69CA-6B8C94A2BE9F}"/>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8" name="椭圆 127">
                    <a:extLst>
                      <a:ext uri="{FF2B5EF4-FFF2-40B4-BE49-F238E27FC236}">
                        <a16:creationId xmlns:a16="http://schemas.microsoft.com/office/drawing/2014/main" id="{79458D07-DBF6-2993-A08F-F6F0512EC9A7}"/>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00" name="组合 99">
                  <a:extLst>
                    <a:ext uri="{FF2B5EF4-FFF2-40B4-BE49-F238E27FC236}">
                      <a16:creationId xmlns:a16="http://schemas.microsoft.com/office/drawing/2014/main" id="{D2D9CB34-12B0-5752-25BA-FC2DF7975084}"/>
                    </a:ext>
                  </a:extLst>
                </p:cNvPr>
                <p:cNvGrpSpPr/>
                <p:nvPr/>
              </p:nvGrpSpPr>
              <p:grpSpPr>
                <a:xfrm>
                  <a:off x="1670418" y="1898248"/>
                  <a:ext cx="45719" cy="288396"/>
                  <a:chOff x="1597306" y="1898248"/>
                  <a:chExt cx="45719" cy="288396"/>
                </a:xfrm>
                <a:grpFill/>
              </p:grpSpPr>
              <p:sp>
                <p:nvSpPr>
                  <p:cNvPr id="119" name="椭圆 118">
                    <a:extLst>
                      <a:ext uri="{FF2B5EF4-FFF2-40B4-BE49-F238E27FC236}">
                        <a16:creationId xmlns:a16="http://schemas.microsoft.com/office/drawing/2014/main" id="{1E9355B1-19EA-89EC-A7FE-11731C39B041}"/>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0" name="椭圆 119">
                    <a:extLst>
                      <a:ext uri="{FF2B5EF4-FFF2-40B4-BE49-F238E27FC236}">
                        <a16:creationId xmlns:a16="http://schemas.microsoft.com/office/drawing/2014/main" id="{8DCE03AA-7AE9-30E4-6E3D-04B71BFC9816}"/>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1" name="椭圆 120">
                    <a:extLst>
                      <a:ext uri="{FF2B5EF4-FFF2-40B4-BE49-F238E27FC236}">
                        <a16:creationId xmlns:a16="http://schemas.microsoft.com/office/drawing/2014/main" id="{2E574DFC-0B0E-E259-1603-3F05A914B5C7}"/>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2" name="椭圆 121">
                    <a:extLst>
                      <a:ext uri="{FF2B5EF4-FFF2-40B4-BE49-F238E27FC236}">
                        <a16:creationId xmlns:a16="http://schemas.microsoft.com/office/drawing/2014/main" id="{C8A42E31-6615-25C9-8316-A599961E1816}"/>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23" name="椭圆 122">
                    <a:extLst>
                      <a:ext uri="{FF2B5EF4-FFF2-40B4-BE49-F238E27FC236}">
                        <a16:creationId xmlns:a16="http://schemas.microsoft.com/office/drawing/2014/main" id="{889D44A2-47B4-B68A-8839-4C62D9FD34EC}"/>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01" name="组合 100">
                  <a:extLst>
                    <a:ext uri="{FF2B5EF4-FFF2-40B4-BE49-F238E27FC236}">
                      <a16:creationId xmlns:a16="http://schemas.microsoft.com/office/drawing/2014/main" id="{D020426E-A67B-7643-4B12-A8BF995D9F3A}"/>
                    </a:ext>
                  </a:extLst>
                </p:cNvPr>
                <p:cNvGrpSpPr/>
                <p:nvPr/>
              </p:nvGrpSpPr>
              <p:grpSpPr>
                <a:xfrm>
                  <a:off x="1741449" y="1898248"/>
                  <a:ext cx="45719" cy="288396"/>
                  <a:chOff x="1597306" y="1898248"/>
                  <a:chExt cx="45719" cy="288396"/>
                </a:xfrm>
                <a:grpFill/>
              </p:grpSpPr>
              <p:sp>
                <p:nvSpPr>
                  <p:cNvPr id="114" name="椭圆 113">
                    <a:extLst>
                      <a:ext uri="{FF2B5EF4-FFF2-40B4-BE49-F238E27FC236}">
                        <a16:creationId xmlns:a16="http://schemas.microsoft.com/office/drawing/2014/main" id="{748ED8CF-61DF-F5E2-288B-BBB58F68B805}"/>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5" name="椭圆 114">
                    <a:extLst>
                      <a:ext uri="{FF2B5EF4-FFF2-40B4-BE49-F238E27FC236}">
                        <a16:creationId xmlns:a16="http://schemas.microsoft.com/office/drawing/2014/main" id="{A99FEE6C-FCA7-4F60-6F25-9F5941D1269B}"/>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6" name="椭圆 115">
                    <a:extLst>
                      <a:ext uri="{FF2B5EF4-FFF2-40B4-BE49-F238E27FC236}">
                        <a16:creationId xmlns:a16="http://schemas.microsoft.com/office/drawing/2014/main" id="{FEDBF0B5-6BFF-FAC5-FFB0-C0668C6FB3E4}"/>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7" name="椭圆 116">
                    <a:extLst>
                      <a:ext uri="{FF2B5EF4-FFF2-40B4-BE49-F238E27FC236}">
                        <a16:creationId xmlns:a16="http://schemas.microsoft.com/office/drawing/2014/main" id="{C6364F6B-18ED-249B-D7B4-A2BB0A40D4EA}"/>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8" name="椭圆 117">
                    <a:extLst>
                      <a:ext uri="{FF2B5EF4-FFF2-40B4-BE49-F238E27FC236}">
                        <a16:creationId xmlns:a16="http://schemas.microsoft.com/office/drawing/2014/main" id="{D87875C5-EBAE-3FFD-D1DB-104C4EF1781D}"/>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02" name="组合 101">
                  <a:extLst>
                    <a:ext uri="{FF2B5EF4-FFF2-40B4-BE49-F238E27FC236}">
                      <a16:creationId xmlns:a16="http://schemas.microsoft.com/office/drawing/2014/main" id="{B216FB6D-2C25-2932-A989-214D367A9DD9}"/>
                    </a:ext>
                  </a:extLst>
                </p:cNvPr>
                <p:cNvGrpSpPr/>
                <p:nvPr/>
              </p:nvGrpSpPr>
              <p:grpSpPr>
                <a:xfrm>
                  <a:off x="1457325" y="1898248"/>
                  <a:ext cx="45719" cy="288396"/>
                  <a:chOff x="1597306" y="1898248"/>
                  <a:chExt cx="45719" cy="288396"/>
                </a:xfrm>
                <a:grpFill/>
              </p:grpSpPr>
              <p:sp>
                <p:nvSpPr>
                  <p:cNvPr id="109" name="椭圆 108">
                    <a:extLst>
                      <a:ext uri="{FF2B5EF4-FFF2-40B4-BE49-F238E27FC236}">
                        <a16:creationId xmlns:a16="http://schemas.microsoft.com/office/drawing/2014/main" id="{7D0D12BA-AE25-AC21-6142-2BDFCECC51BE}"/>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0" name="椭圆 109">
                    <a:extLst>
                      <a:ext uri="{FF2B5EF4-FFF2-40B4-BE49-F238E27FC236}">
                        <a16:creationId xmlns:a16="http://schemas.microsoft.com/office/drawing/2014/main" id="{A0AC3A1D-4619-37B5-9AD5-DF74FFE0AACA}"/>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1" name="椭圆 110">
                    <a:extLst>
                      <a:ext uri="{FF2B5EF4-FFF2-40B4-BE49-F238E27FC236}">
                        <a16:creationId xmlns:a16="http://schemas.microsoft.com/office/drawing/2014/main" id="{F61E5E0F-C559-20F6-AD0D-FB7EB6BF5B40}"/>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2" name="椭圆 111">
                    <a:extLst>
                      <a:ext uri="{FF2B5EF4-FFF2-40B4-BE49-F238E27FC236}">
                        <a16:creationId xmlns:a16="http://schemas.microsoft.com/office/drawing/2014/main" id="{AFFD3B5D-0AF5-9E50-C4FB-03EAD413E998}"/>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13" name="椭圆 112">
                    <a:extLst>
                      <a:ext uri="{FF2B5EF4-FFF2-40B4-BE49-F238E27FC236}">
                        <a16:creationId xmlns:a16="http://schemas.microsoft.com/office/drawing/2014/main" id="{1FB724D6-5734-9C7E-8D7E-54DFF035A902}"/>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03" name="组合 102">
                  <a:extLst>
                    <a:ext uri="{FF2B5EF4-FFF2-40B4-BE49-F238E27FC236}">
                      <a16:creationId xmlns:a16="http://schemas.microsoft.com/office/drawing/2014/main" id="{75B7037B-0BA0-43FA-2DD3-06BD5F015F72}"/>
                    </a:ext>
                  </a:extLst>
                </p:cNvPr>
                <p:cNvGrpSpPr/>
                <p:nvPr/>
              </p:nvGrpSpPr>
              <p:grpSpPr>
                <a:xfrm>
                  <a:off x="1528356" y="1898248"/>
                  <a:ext cx="45719" cy="288396"/>
                  <a:chOff x="1597306" y="1898248"/>
                  <a:chExt cx="45719" cy="288396"/>
                </a:xfrm>
                <a:grpFill/>
              </p:grpSpPr>
              <p:sp>
                <p:nvSpPr>
                  <p:cNvPr id="104" name="椭圆 103">
                    <a:extLst>
                      <a:ext uri="{FF2B5EF4-FFF2-40B4-BE49-F238E27FC236}">
                        <a16:creationId xmlns:a16="http://schemas.microsoft.com/office/drawing/2014/main" id="{B5F6AAF8-CC3A-69D6-4061-03838B717163}"/>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05" name="椭圆 104">
                    <a:extLst>
                      <a:ext uri="{FF2B5EF4-FFF2-40B4-BE49-F238E27FC236}">
                        <a16:creationId xmlns:a16="http://schemas.microsoft.com/office/drawing/2014/main" id="{507DAF71-39F8-A957-FC78-21B916BFA6D9}"/>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06" name="椭圆 105">
                    <a:extLst>
                      <a:ext uri="{FF2B5EF4-FFF2-40B4-BE49-F238E27FC236}">
                        <a16:creationId xmlns:a16="http://schemas.microsoft.com/office/drawing/2014/main" id="{4168BAE2-89BB-538F-3903-F16CFBE4A036}"/>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07" name="椭圆 106">
                    <a:extLst>
                      <a:ext uri="{FF2B5EF4-FFF2-40B4-BE49-F238E27FC236}">
                        <a16:creationId xmlns:a16="http://schemas.microsoft.com/office/drawing/2014/main" id="{E11F3141-B741-C340-4F0D-EBA932530B1D}"/>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08" name="椭圆 107">
                    <a:extLst>
                      <a:ext uri="{FF2B5EF4-FFF2-40B4-BE49-F238E27FC236}">
                        <a16:creationId xmlns:a16="http://schemas.microsoft.com/office/drawing/2014/main" id="{8A89CB52-8F64-2EC8-BB9F-739A4236877B}"/>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grpSp>
          <p:nvGrpSpPr>
            <p:cNvPr id="34" name="组合 33">
              <a:extLst>
                <a:ext uri="{FF2B5EF4-FFF2-40B4-BE49-F238E27FC236}">
                  <a16:creationId xmlns:a16="http://schemas.microsoft.com/office/drawing/2014/main" id="{D38AC37A-D954-9B12-0F92-DBEFEE55A0D4}"/>
                </a:ext>
              </a:extLst>
            </p:cNvPr>
            <p:cNvGrpSpPr/>
            <p:nvPr/>
          </p:nvGrpSpPr>
          <p:grpSpPr>
            <a:xfrm>
              <a:off x="2690668" y="1902792"/>
              <a:ext cx="191617" cy="346068"/>
              <a:chOff x="2723284" y="1662152"/>
              <a:chExt cx="329843" cy="595710"/>
            </a:xfrm>
            <a:grpFill/>
          </p:grpSpPr>
          <p:grpSp>
            <p:nvGrpSpPr>
              <p:cNvPr id="35" name="组合 34">
                <a:extLst>
                  <a:ext uri="{FF2B5EF4-FFF2-40B4-BE49-F238E27FC236}">
                    <a16:creationId xmlns:a16="http://schemas.microsoft.com/office/drawing/2014/main" id="{04229DE0-A540-C2EC-9BF6-50F3C021DA45}"/>
                  </a:ext>
                </a:extLst>
              </p:cNvPr>
              <p:cNvGrpSpPr/>
              <p:nvPr/>
            </p:nvGrpSpPr>
            <p:grpSpPr>
              <a:xfrm>
                <a:off x="2723284" y="1662152"/>
                <a:ext cx="329843" cy="288396"/>
                <a:chOff x="1457325" y="1898248"/>
                <a:chExt cx="329843" cy="288396"/>
              </a:xfrm>
              <a:grpFill/>
            </p:grpSpPr>
            <p:grpSp>
              <p:nvGrpSpPr>
                <p:cNvPr id="67" name="组合 66">
                  <a:extLst>
                    <a:ext uri="{FF2B5EF4-FFF2-40B4-BE49-F238E27FC236}">
                      <a16:creationId xmlns:a16="http://schemas.microsoft.com/office/drawing/2014/main" id="{463E921E-B207-5B1C-9063-A3C14588DAEC}"/>
                    </a:ext>
                  </a:extLst>
                </p:cNvPr>
                <p:cNvGrpSpPr/>
                <p:nvPr/>
              </p:nvGrpSpPr>
              <p:grpSpPr>
                <a:xfrm>
                  <a:off x="1599387" y="1898248"/>
                  <a:ext cx="45719" cy="288396"/>
                  <a:chOff x="1597306" y="1898248"/>
                  <a:chExt cx="45719" cy="288396"/>
                </a:xfrm>
                <a:grpFill/>
              </p:grpSpPr>
              <p:sp>
                <p:nvSpPr>
                  <p:cNvPr id="92" name="椭圆 91">
                    <a:extLst>
                      <a:ext uri="{FF2B5EF4-FFF2-40B4-BE49-F238E27FC236}">
                        <a16:creationId xmlns:a16="http://schemas.microsoft.com/office/drawing/2014/main" id="{2D8902C4-ABFA-B365-A542-877B84A47BDD}"/>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93" name="椭圆 92">
                    <a:extLst>
                      <a:ext uri="{FF2B5EF4-FFF2-40B4-BE49-F238E27FC236}">
                        <a16:creationId xmlns:a16="http://schemas.microsoft.com/office/drawing/2014/main" id="{E2925BD3-2F96-DF86-9394-FA8C59732E8A}"/>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94" name="椭圆 93">
                    <a:extLst>
                      <a:ext uri="{FF2B5EF4-FFF2-40B4-BE49-F238E27FC236}">
                        <a16:creationId xmlns:a16="http://schemas.microsoft.com/office/drawing/2014/main" id="{0E2E6D47-D230-A12C-1CE5-D8555F9A18A2}"/>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95" name="椭圆 94">
                    <a:extLst>
                      <a:ext uri="{FF2B5EF4-FFF2-40B4-BE49-F238E27FC236}">
                        <a16:creationId xmlns:a16="http://schemas.microsoft.com/office/drawing/2014/main" id="{C6060980-A44C-7F9A-DE8C-50CA10CE9EED}"/>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96" name="椭圆 95">
                    <a:extLst>
                      <a:ext uri="{FF2B5EF4-FFF2-40B4-BE49-F238E27FC236}">
                        <a16:creationId xmlns:a16="http://schemas.microsoft.com/office/drawing/2014/main" id="{50AF2943-EAB1-5894-60A0-67C290F907FF}"/>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68" name="组合 67">
                  <a:extLst>
                    <a:ext uri="{FF2B5EF4-FFF2-40B4-BE49-F238E27FC236}">
                      <a16:creationId xmlns:a16="http://schemas.microsoft.com/office/drawing/2014/main" id="{B31F43CA-BDA1-7B9A-B748-BE2032A170F6}"/>
                    </a:ext>
                  </a:extLst>
                </p:cNvPr>
                <p:cNvGrpSpPr/>
                <p:nvPr/>
              </p:nvGrpSpPr>
              <p:grpSpPr>
                <a:xfrm>
                  <a:off x="1670418" y="1898248"/>
                  <a:ext cx="45719" cy="288396"/>
                  <a:chOff x="1597306" y="1898248"/>
                  <a:chExt cx="45719" cy="288396"/>
                </a:xfrm>
                <a:grpFill/>
              </p:grpSpPr>
              <p:sp>
                <p:nvSpPr>
                  <p:cNvPr id="87" name="椭圆 86">
                    <a:extLst>
                      <a:ext uri="{FF2B5EF4-FFF2-40B4-BE49-F238E27FC236}">
                        <a16:creationId xmlns:a16="http://schemas.microsoft.com/office/drawing/2014/main" id="{1199D79D-8FCC-8F93-E904-47F59E50E8A8}"/>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8" name="椭圆 87">
                    <a:extLst>
                      <a:ext uri="{FF2B5EF4-FFF2-40B4-BE49-F238E27FC236}">
                        <a16:creationId xmlns:a16="http://schemas.microsoft.com/office/drawing/2014/main" id="{F2043CBA-70EA-9CFD-2631-76205C457D94}"/>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9" name="椭圆 88">
                    <a:extLst>
                      <a:ext uri="{FF2B5EF4-FFF2-40B4-BE49-F238E27FC236}">
                        <a16:creationId xmlns:a16="http://schemas.microsoft.com/office/drawing/2014/main" id="{5946CF13-3E7A-BA0E-1855-381684C75E4E}"/>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90" name="椭圆 89">
                    <a:extLst>
                      <a:ext uri="{FF2B5EF4-FFF2-40B4-BE49-F238E27FC236}">
                        <a16:creationId xmlns:a16="http://schemas.microsoft.com/office/drawing/2014/main" id="{FEC4577A-A880-4F0E-59B4-4C0C0E70327C}"/>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91" name="椭圆 90">
                    <a:extLst>
                      <a:ext uri="{FF2B5EF4-FFF2-40B4-BE49-F238E27FC236}">
                        <a16:creationId xmlns:a16="http://schemas.microsoft.com/office/drawing/2014/main" id="{0CA3505C-5F81-AE6D-9B8F-BADCD8BBE1DB}"/>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69" name="组合 68">
                  <a:extLst>
                    <a:ext uri="{FF2B5EF4-FFF2-40B4-BE49-F238E27FC236}">
                      <a16:creationId xmlns:a16="http://schemas.microsoft.com/office/drawing/2014/main" id="{7E7D9564-D9E5-FC13-943E-551CD9DBBE17}"/>
                    </a:ext>
                  </a:extLst>
                </p:cNvPr>
                <p:cNvGrpSpPr/>
                <p:nvPr/>
              </p:nvGrpSpPr>
              <p:grpSpPr>
                <a:xfrm>
                  <a:off x="1741449" y="1898248"/>
                  <a:ext cx="45719" cy="288396"/>
                  <a:chOff x="1597306" y="1898248"/>
                  <a:chExt cx="45719" cy="288396"/>
                </a:xfrm>
                <a:grpFill/>
              </p:grpSpPr>
              <p:sp>
                <p:nvSpPr>
                  <p:cNvPr id="82" name="椭圆 81">
                    <a:extLst>
                      <a:ext uri="{FF2B5EF4-FFF2-40B4-BE49-F238E27FC236}">
                        <a16:creationId xmlns:a16="http://schemas.microsoft.com/office/drawing/2014/main" id="{5C402A6E-72C7-5E20-6E11-201845E5A6C9}"/>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3" name="椭圆 82">
                    <a:extLst>
                      <a:ext uri="{FF2B5EF4-FFF2-40B4-BE49-F238E27FC236}">
                        <a16:creationId xmlns:a16="http://schemas.microsoft.com/office/drawing/2014/main" id="{80757C4B-CA09-2E1F-B352-54CF88E4FA8B}"/>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4" name="椭圆 83">
                    <a:extLst>
                      <a:ext uri="{FF2B5EF4-FFF2-40B4-BE49-F238E27FC236}">
                        <a16:creationId xmlns:a16="http://schemas.microsoft.com/office/drawing/2014/main" id="{6E3488B3-336A-DFCB-A93B-DFB36CFDCDD6}"/>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5" name="椭圆 84">
                    <a:extLst>
                      <a:ext uri="{FF2B5EF4-FFF2-40B4-BE49-F238E27FC236}">
                        <a16:creationId xmlns:a16="http://schemas.microsoft.com/office/drawing/2014/main" id="{09C04BA5-056A-AEF9-DB61-71AC1D7D2928}"/>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6" name="椭圆 85">
                    <a:extLst>
                      <a:ext uri="{FF2B5EF4-FFF2-40B4-BE49-F238E27FC236}">
                        <a16:creationId xmlns:a16="http://schemas.microsoft.com/office/drawing/2014/main" id="{6C2A2BD8-892F-59A8-4763-9650AB67C359}"/>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70" name="组合 69">
                  <a:extLst>
                    <a:ext uri="{FF2B5EF4-FFF2-40B4-BE49-F238E27FC236}">
                      <a16:creationId xmlns:a16="http://schemas.microsoft.com/office/drawing/2014/main" id="{0B638E29-BA61-8154-6EC1-EB692DF55C21}"/>
                    </a:ext>
                  </a:extLst>
                </p:cNvPr>
                <p:cNvGrpSpPr/>
                <p:nvPr/>
              </p:nvGrpSpPr>
              <p:grpSpPr>
                <a:xfrm>
                  <a:off x="1457325" y="1898248"/>
                  <a:ext cx="45719" cy="288396"/>
                  <a:chOff x="1597306" y="1898248"/>
                  <a:chExt cx="45719" cy="288396"/>
                </a:xfrm>
                <a:grpFill/>
              </p:grpSpPr>
              <p:sp>
                <p:nvSpPr>
                  <p:cNvPr id="77" name="椭圆 76">
                    <a:extLst>
                      <a:ext uri="{FF2B5EF4-FFF2-40B4-BE49-F238E27FC236}">
                        <a16:creationId xmlns:a16="http://schemas.microsoft.com/office/drawing/2014/main" id="{E222EB04-37EE-9C94-8560-4B72967CF17F}"/>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78" name="椭圆 77">
                    <a:extLst>
                      <a:ext uri="{FF2B5EF4-FFF2-40B4-BE49-F238E27FC236}">
                        <a16:creationId xmlns:a16="http://schemas.microsoft.com/office/drawing/2014/main" id="{1E855655-882E-35F1-2A04-0623454F0864}"/>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79" name="椭圆 78">
                    <a:extLst>
                      <a:ext uri="{FF2B5EF4-FFF2-40B4-BE49-F238E27FC236}">
                        <a16:creationId xmlns:a16="http://schemas.microsoft.com/office/drawing/2014/main" id="{9A52E29F-3E54-45A0-8C39-B558ED543042}"/>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0" name="椭圆 79">
                    <a:extLst>
                      <a:ext uri="{FF2B5EF4-FFF2-40B4-BE49-F238E27FC236}">
                        <a16:creationId xmlns:a16="http://schemas.microsoft.com/office/drawing/2014/main" id="{7E7A9707-2558-13DD-B660-40A824CAC042}"/>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81" name="椭圆 80">
                    <a:extLst>
                      <a:ext uri="{FF2B5EF4-FFF2-40B4-BE49-F238E27FC236}">
                        <a16:creationId xmlns:a16="http://schemas.microsoft.com/office/drawing/2014/main" id="{0EB2500E-9FA0-3DDE-4889-5190C49CEFD3}"/>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71" name="组合 70">
                  <a:extLst>
                    <a:ext uri="{FF2B5EF4-FFF2-40B4-BE49-F238E27FC236}">
                      <a16:creationId xmlns:a16="http://schemas.microsoft.com/office/drawing/2014/main" id="{A43B9093-BE7D-CC3F-F85A-F8552A84AE0A}"/>
                    </a:ext>
                  </a:extLst>
                </p:cNvPr>
                <p:cNvGrpSpPr/>
                <p:nvPr/>
              </p:nvGrpSpPr>
              <p:grpSpPr>
                <a:xfrm>
                  <a:off x="1528356" y="1898248"/>
                  <a:ext cx="45719" cy="288396"/>
                  <a:chOff x="1597306" y="1898248"/>
                  <a:chExt cx="45719" cy="288396"/>
                </a:xfrm>
                <a:grpFill/>
              </p:grpSpPr>
              <p:sp>
                <p:nvSpPr>
                  <p:cNvPr id="72" name="椭圆 71">
                    <a:extLst>
                      <a:ext uri="{FF2B5EF4-FFF2-40B4-BE49-F238E27FC236}">
                        <a16:creationId xmlns:a16="http://schemas.microsoft.com/office/drawing/2014/main" id="{AD171DCE-00FD-4DE7-B342-483BD4EDB359}"/>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73" name="椭圆 72">
                    <a:extLst>
                      <a:ext uri="{FF2B5EF4-FFF2-40B4-BE49-F238E27FC236}">
                        <a16:creationId xmlns:a16="http://schemas.microsoft.com/office/drawing/2014/main" id="{5C82A30A-1CB3-2AAC-30EB-E2CC25999C63}"/>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74" name="椭圆 73">
                    <a:extLst>
                      <a:ext uri="{FF2B5EF4-FFF2-40B4-BE49-F238E27FC236}">
                        <a16:creationId xmlns:a16="http://schemas.microsoft.com/office/drawing/2014/main" id="{5072644F-30FD-63D0-9322-2D3248BDD4C9}"/>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75" name="椭圆 74">
                    <a:extLst>
                      <a:ext uri="{FF2B5EF4-FFF2-40B4-BE49-F238E27FC236}">
                        <a16:creationId xmlns:a16="http://schemas.microsoft.com/office/drawing/2014/main" id="{C9871684-3F67-29AB-FD45-9DD988420220}"/>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76" name="椭圆 75">
                    <a:extLst>
                      <a:ext uri="{FF2B5EF4-FFF2-40B4-BE49-F238E27FC236}">
                        <a16:creationId xmlns:a16="http://schemas.microsoft.com/office/drawing/2014/main" id="{01EE737F-EBDA-DF5C-F959-8EE799F769E9}"/>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nvGrpSpPr>
              <p:cNvPr id="36" name="组合 35">
                <a:extLst>
                  <a:ext uri="{FF2B5EF4-FFF2-40B4-BE49-F238E27FC236}">
                    <a16:creationId xmlns:a16="http://schemas.microsoft.com/office/drawing/2014/main" id="{FB702524-E132-4EEB-87A6-B1E9C37F9163}"/>
                  </a:ext>
                </a:extLst>
              </p:cNvPr>
              <p:cNvGrpSpPr/>
              <p:nvPr/>
            </p:nvGrpSpPr>
            <p:grpSpPr>
              <a:xfrm>
                <a:off x="2723284" y="1969466"/>
                <a:ext cx="329843" cy="288396"/>
                <a:chOff x="1457325" y="1898248"/>
                <a:chExt cx="329843" cy="288396"/>
              </a:xfrm>
              <a:grpFill/>
            </p:grpSpPr>
            <p:grpSp>
              <p:nvGrpSpPr>
                <p:cNvPr id="37" name="组合 36">
                  <a:extLst>
                    <a:ext uri="{FF2B5EF4-FFF2-40B4-BE49-F238E27FC236}">
                      <a16:creationId xmlns:a16="http://schemas.microsoft.com/office/drawing/2014/main" id="{82CCCBD8-1E8E-8125-88E9-EDCE22728371}"/>
                    </a:ext>
                  </a:extLst>
                </p:cNvPr>
                <p:cNvGrpSpPr/>
                <p:nvPr/>
              </p:nvGrpSpPr>
              <p:grpSpPr>
                <a:xfrm>
                  <a:off x="1599387" y="1898248"/>
                  <a:ext cx="45719" cy="288396"/>
                  <a:chOff x="1597306" y="1898248"/>
                  <a:chExt cx="45719" cy="288396"/>
                </a:xfrm>
                <a:grpFill/>
              </p:grpSpPr>
              <p:sp>
                <p:nvSpPr>
                  <p:cNvPr id="62" name="椭圆 61">
                    <a:extLst>
                      <a:ext uri="{FF2B5EF4-FFF2-40B4-BE49-F238E27FC236}">
                        <a16:creationId xmlns:a16="http://schemas.microsoft.com/office/drawing/2014/main" id="{D2C46C5F-0339-7436-9185-1F9CFD3CC4C5}"/>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63" name="椭圆 62">
                    <a:extLst>
                      <a:ext uri="{FF2B5EF4-FFF2-40B4-BE49-F238E27FC236}">
                        <a16:creationId xmlns:a16="http://schemas.microsoft.com/office/drawing/2014/main" id="{883161CE-5841-7009-82C3-32820B070361}"/>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64" name="椭圆 63">
                    <a:extLst>
                      <a:ext uri="{FF2B5EF4-FFF2-40B4-BE49-F238E27FC236}">
                        <a16:creationId xmlns:a16="http://schemas.microsoft.com/office/drawing/2014/main" id="{BD068F5F-59D7-8876-D631-1379AC012189}"/>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65" name="椭圆 64">
                    <a:extLst>
                      <a:ext uri="{FF2B5EF4-FFF2-40B4-BE49-F238E27FC236}">
                        <a16:creationId xmlns:a16="http://schemas.microsoft.com/office/drawing/2014/main" id="{F066EDBB-AE1E-0404-EBD7-B64D127CFCBC}"/>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66" name="椭圆 65">
                    <a:extLst>
                      <a:ext uri="{FF2B5EF4-FFF2-40B4-BE49-F238E27FC236}">
                        <a16:creationId xmlns:a16="http://schemas.microsoft.com/office/drawing/2014/main" id="{EBFBB005-47A6-23D7-2FA8-9F03443D4C28}"/>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38" name="组合 37">
                  <a:extLst>
                    <a:ext uri="{FF2B5EF4-FFF2-40B4-BE49-F238E27FC236}">
                      <a16:creationId xmlns:a16="http://schemas.microsoft.com/office/drawing/2014/main" id="{8EBC243B-392B-8F23-9B0E-31931A29EB21}"/>
                    </a:ext>
                  </a:extLst>
                </p:cNvPr>
                <p:cNvGrpSpPr/>
                <p:nvPr/>
              </p:nvGrpSpPr>
              <p:grpSpPr>
                <a:xfrm>
                  <a:off x="1670418" y="1898248"/>
                  <a:ext cx="45719" cy="288396"/>
                  <a:chOff x="1597306" y="1898248"/>
                  <a:chExt cx="45719" cy="288396"/>
                </a:xfrm>
                <a:grpFill/>
              </p:grpSpPr>
              <p:sp>
                <p:nvSpPr>
                  <p:cNvPr id="57" name="椭圆 56">
                    <a:extLst>
                      <a:ext uri="{FF2B5EF4-FFF2-40B4-BE49-F238E27FC236}">
                        <a16:creationId xmlns:a16="http://schemas.microsoft.com/office/drawing/2014/main" id="{591D320A-0228-5E7C-7F8E-074D9A153A29}"/>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8" name="椭圆 57">
                    <a:extLst>
                      <a:ext uri="{FF2B5EF4-FFF2-40B4-BE49-F238E27FC236}">
                        <a16:creationId xmlns:a16="http://schemas.microsoft.com/office/drawing/2014/main" id="{67C6ACFE-83CD-0AAC-D353-D3BC08DC1608}"/>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9" name="椭圆 58">
                    <a:extLst>
                      <a:ext uri="{FF2B5EF4-FFF2-40B4-BE49-F238E27FC236}">
                        <a16:creationId xmlns:a16="http://schemas.microsoft.com/office/drawing/2014/main" id="{5582130F-8CD6-9B09-94E1-BF844D67C168}"/>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60" name="椭圆 59">
                    <a:extLst>
                      <a:ext uri="{FF2B5EF4-FFF2-40B4-BE49-F238E27FC236}">
                        <a16:creationId xmlns:a16="http://schemas.microsoft.com/office/drawing/2014/main" id="{78B9CBD4-4DBE-6611-5D76-687213DB7666}"/>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61" name="椭圆 60">
                    <a:extLst>
                      <a:ext uri="{FF2B5EF4-FFF2-40B4-BE49-F238E27FC236}">
                        <a16:creationId xmlns:a16="http://schemas.microsoft.com/office/drawing/2014/main" id="{814E9C14-2727-56F7-B9ED-3762FE1A850C}"/>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39" name="组合 38">
                  <a:extLst>
                    <a:ext uri="{FF2B5EF4-FFF2-40B4-BE49-F238E27FC236}">
                      <a16:creationId xmlns:a16="http://schemas.microsoft.com/office/drawing/2014/main" id="{0DD7E680-FF58-D753-D55F-29E24C9CA44B}"/>
                    </a:ext>
                  </a:extLst>
                </p:cNvPr>
                <p:cNvGrpSpPr/>
                <p:nvPr/>
              </p:nvGrpSpPr>
              <p:grpSpPr>
                <a:xfrm>
                  <a:off x="1741449" y="1898248"/>
                  <a:ext cx="45719" cy="288396"/>
                  <a:chOff x="1597306" y="1898248"/>
                  <a:chExt cx="45719" cy="288396"/>
                </a:xfrm>
                <a:grpFill/>
              </p:grpSpPr>
              <p:sp>
                <p:nvSpPr>
                  <p:cNvPr id="52" name="椭圆 51">
                    <a:extLst>
                      <a:ext uri="{FF2B5EF4-FFF2-40B4-BE49-F238E27FC236}">
                        <a16:creationId xmlns:a16="http://schemas.microsoft.com/office/drawing/2014/main" id="{0CF0F8CF-F5FE-A5F2-1A59-05D7E8888A1E}"/>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3" name="椭圆 52">
                    <a:extLst>
                      <a:ext uri="{FF2B5EF4-FFF2-40B4-BE49-F238E27FC236}">
                        <a16:creationId xmlns:a16="http://schemas.microsoft.com/office/drawing/2014/main" id="{A4F8581E-57DC-E9C0-3ED0-303B9E0CA58A}"/>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4" name="椭圆 53">
                    <a:extLst>
                      <a:ext uri="{FF2B5EF4-FFF2-40B4-BE49-F238E27FC236}">
                        <a16:creationId xmlns:a16="http://schemas.microsoft.com/office/drawing/2014/main" id="{DA8F0940-C92A-9F98-1120-D5B017F8F9C3}"/>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5" name="椭圆 54">
                    <a:extLst>
                      <a:ext uri="{FF2B5EF4-FFF2-40B4-BE49-F238E27FC236}">
                        <a16:creationId xmlns:a16="http://schemas.microsoft.com/office/drawing/2014/main" id="{FEF06402-0B07-FCED-523D-7BB358723CA7}"/>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6" name="椭圆 55">
                    <a:extLst>
                      <a:ext uri="{FF2B5EF4-FFF2-40B4-BE49-F238E27FC236}">
                        <a16:creationId xmlns:a16="http://schemas.microsoft.com/office/drawing/2014/main" id="{4FBE7DA2-E5A4-EB5D-668E-B3BC7F609542}"/>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40" name="组合 39">
                  <a:extLst>
                    <a:ext uri="{FF2B5EF4-FFF2-40B4-BE49-F238E27FC236}">
                      <a16:creationId xmlns:a16="http://schemas.microsoft.com/office/drawing/2014/main" id="{514FFB0B-2B2E-FDCD-8CF7-C293CB091666}"/>
                    </a:ext>
                  </a:extLst>
                </p:cNvPr>
                <p:cNvGrpSpPr/>
                <p:nvPr/>
              </p:nvGrpSpPr>
              <p:grpSpPr>
                <a:xfrm>
                  <a:off x="1457325" y="1898248"/>
                  <a:ext cx="45719" cy="288396"/>
                  <a:chOff x="1597306" y="1898248"/>
                  <a:chExt cx="45719" cy="288396"/>
                </a:xfrm>
                <a:grpFill/>
              </p:grpSpPr>
              <p:sp>
                <p:nvSpPr>
                  <p:cNvPr id="47" name="椭圆 46">
                    <a:extLst>
                      <a:ext uri="{FF2B5EF4-FFF2-40B4-BE49-F238E27FC236}">
                        <a16:creationId xmlns:a16="http://schemas.microsoft.com/office/drawing/2014/main" id="{7B315074-54CF-CFD0-DA41-0456FB206C2B}"/>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48" name="椭圆 47">
                    <a:extLst>
                      <a:ext uri="{FF2B5EF4-FFF2-40B4-BE49-F238E27FC236}">
                        <a16:creationId xmlns:a16="http://schemas.microsoft.com/office/drawing/2014/main" id="{C2AFC779-7B41-DEE4-79FF-3CE3D0AD4ABC}"/>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49" name="椭圆 48">
                    <a:extLst>
                      <a:ext uri="{FF2B5EF4-FFF2-40B4-BE49-F238E27FC236}">
                        <a16:creationId xmlns:a16="http://schemas.microsoft.com/office/drawing/2014/main" id="{E48478E3-9D9E-493C-FD63-7923E0E9B0E7}"/>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0" name="椭圆 49">
                    <a:extLst>
                      <a:ext uri="{FF2B5EF4-FFF2-40B4-BE49-F238E27FC236}">
                        <a16:creationId xmlns:a16="http://schemas.microsoft.com/office/drawing/2014/main" id="{D0F2A794-5D96-004A-6009-131B2D09745C}"/>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51" name="椭圆 50">
                    <a:extLst>
                      <a:ext uri="{FF2B5EF4-FFF2-40B4-BE49-F238E27FC236}">
                        <a16:creationId xmlns:a16="http://schemas.microsoft.com/office/drawing/2014/main" id="{1F08AB7B-3EA4-4203-352C-8D883A0CC148}"/>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41" name="组合 40">
                  <a:extLst>
                    <a:ext uri="{FF2B5EF4-FFF2-40B4-BE49-F238E27FC236}">
                      <a16:creationId xmlns:a16="http://schemas.microsoft.com/office/drawing/2014/main" id="{8F2F9006-8350-BACF-87FC-1A9907A124CA}"/>
                    </a:ext>
                  </a:extLst>
                </p:cNvPr>
                <p:cNvGrpSpPr/>
                <p:nvPr/>
              </p:nvGrpSpPr>
              <p:grpSpPr>
                <a:xfrm>
                  <a:off x="1528356" y="1898248"/>
                  <a:ext cx="45719" cy="288396"/>
                  <a:chOff x="1597306" y="1898248"/>
                  <a:chExt cx="45719" cy="288396"/>
                </a:xfrm>
                <a:grpFill/>
              </p:grpSpPr>
              <p:sp>
                <p:nvSpPr>
                  <p:cNvPr id="42" name="椭圆 41">
                    <a:extLst>
                      <a:ext uri="{FF2B5EF4-FFF2-40B4-BE49-F238E27FC236}">
                        <a16:creationId xmlns:a16="http://schemas.microsoft.com/office/drawing/2014/main" id="{98AC9B69-BCF5-8F92-875E-45AABB0817FB}"/>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43" name="椭圆 42">
                    <a:extLst>
                      <a:ext uri="{FF2B5EF4-FFF2-40B4-BE49-F238E27FC236}">
                        <a16:creationId xmlns:a16="http://schemas.microsoft.com/office/drawing/2014/main" id="{7B82EEBD-2DFA-560D-16EB-AFF028AD959A}"/>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44" name="椭圆 43">
                    <a:extLst>
                      <a:ext uri="{FF2B5EF4-FFF2-40B4-BE49-F238E27FC236}">
                        <a16:creationId xmlns:a16="http://schemas.microsoft.com/office/drawing/2014/main" id="{A81294EC-5F26-1D66-8B48-3BD1A2DCB3EB}"/>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45" name="椭圆 44">
                    <a:extLst>
                      <a:ext uri="{FF2B5EF4-FFF2-40B4-BE49-F238E27FC236}">
                        <a16:creationId xmlns:a16="http://schemas.microsoft.com/office/drawing/2014/main" id="{89984CD0-3970-8218-AF63-909DDCD2E4A2}"/>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46" name="椭圆 45">
                    <a:extLst>
                      <a:ext uri="{FF2B5EF4-FFF2-40B4-BE49-F238E27FC236}">
                        <a16:creationId xmlns:a16="http://schemas.microsoft.com/office/drawing/2014/main" id="{1C1518EB-9761-847C-0FCE-CE5F15C48CB5}"/>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grpSp>
      <p:grpSp>
        <p:nvGrpSpPr>
          <p:cNvPr id="159" name="组合 158">
            <a:extLst>
              <a:ext uri="{FF2B5EF4-FFF2-40B4-BE49-F238E27FC236}">
                <a16:creationId xmlns:a16="http://schemas.microsoft.com/office/drawing/2014/main" id="{85A7B321-B51A-E7C0-F383-534250F37992}"/>
              </a:ext>
            </a:extLst>
          </p:cNvPr>
          <p:cNvGrpSpPr/>
          <p:nvPr/>
        </p:nvGrpSpPr>
        <p:grpSpPr>
          <a:xfrm>
            <a:off x="10880330" y="2594541"/>
            <a:ext cx="260618" cy="956508"/>
            <a:chOff x="2690668" y="1545597"/>
            <a:chExt cx="191617" cy="703263"/>
          </a:xfrm>
          <a:gradFill>
            <a:gsLst>
              <a:gs pos="100000">
                <a:srgbClr val="017AD0"/>
              </a:gs>
              <a:gs pos="0">
                <a:srgbClr val="017AD0">
                  <a:alpha val="0"/>
                </a:srgbClr>
              </a:gs>
            </a:gsLst>
            <a:lin ang="16200000" scaled="1"/>
          </a:gradFill>
        </p:grpSpPr>
        <p:grpSp>
          <p:nvGrpSpPr>
            <p:cNvPr id="160" name="组合 159">
              <a:extLst>
                <a:ext uri="{FF2B5EF4-FFF2-40B4-BE49-F238E27FC236}">
                  <a16:creationId xmlns:a16="http://schemas.microsoft.com/office/drawing/2014/main" id="{6400B634-20F4-6378-07B9-55ABE3816512}"/>
                </a:ext>
              </a:extLst>
            </p:cNvPr>
            <p:cNvGrpSpPr/>
            <p:nvPr/>
          </p:nvGrpSpPr>
          <p:grpSpPr>
            <a:xfrm>
              <a:off x="2690668" y="1545597"/>
              <a:ext cx="191617" cy="346068"/>
              <a:chOff x="2723284" y="1662152"/>
              <a:chExt cx="329843" cy="595710"/>
            </a:xfrm>
            <a:grpFill/>
          </p:grpSpPr>
          <p:grpSp>
            <p:nvGrpSpPr>
              <p:cNvPr id="224" name="组合 223">
                <a:extLst>
                  <a:ext uri="{FF2B5EF4-FFF2-40B4-BE49-F238E27FC236}">
                    <a16:creationId xmlns:a16="http://schemas.microsoft.com/office/drawing/2014/main" id="{3F31B006-0C93-451A-D36E-289CCF8D2EFF}"/>
                  </a:ext>
                </a:extLst>
              </p:cNvPr>
              <p:cNvGrpSpPr/>
              <p:nvPr/>
            </p:nvGrpSpPr>
            <p:grpSpPr>
              <a:xfrm>
                <a:off x="2723284" y="1662152"/>
                <a:ext cx="329843" cy="288396"/>
                <a:chOff x="1457325" y="1898248"/>
                <a:chExt cx="329843" cy="288396"/>
              </a:xfrm>
              <a:grpFill/>
            </p:grpSpPr>
            <p:grpSp>
              <p:nvGrpSpPr>
                <p:cNvPr id="256" name="组合 255">
                  <a:extLst>
                    <a:ext uri="{FF2B5EF4-FFF2-40B4-BE49-F238E27FC236}">
                      <a16:creationId xmlns:a16="http://schemas.microsoft.com/office/drawing/2014/main" id="{740FEBAC-9790-611B-682C-E2524FBB0F8F}"/>
                    </a:ext>
                  </a:extLst>
                </p:cNvPr>
                <p:cNvGrpSpPr/>
                <p:nvPr/>
              </p:nvGrpSpPr>
              <p:grpSpPr>
                <a:xfrm>
                  <a:off x="1599387" y="1898248"/>
                  <a:ext cx="45719" cy="288396"/>
                  <a:chOff x="1597306" y="1898248"/>
                  <a:chExt cx="45719" cy="288396"/>
                </a:xfrm>
                <a:grpFill/>
              </p:grpSpPr>
              <p:sp>
                <p:nvSpPr>
                  <p:cNvPr id="281" name="椭圆 280">
                    <a:extLst>
                      <a:ext uri="{FF2B5EF4-FFF2-40B4-BE49-F238E27FC236}">
                        <a16:creationId xmlns:a16="http://schemas.microsoft.com/office/drawing/2014/main" id="{FC12C590-CE26-2327-8518-0C767E9B8FAE}"/>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82" name="椭圆 281">
                    <a:extLst>
                      <a:ext uri="{FF2B5EF4-FFF2-40B4-BE49-F238E27FC236}">
                        <a16:creationId xmlns:a16="http://schemas.microsoft.com/office/drawing/2014/main" id="{2750D596-3F61-286E-F495-83D96133AA80}"/>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83" name="椭圆 282">
                    <a:extLst>
                      <a:ext uri="{FF2B5EF4-FFF2-40B4-BE49-F238E27FC236}">
                        <a16:creationId xmlns:a16="http://schemas.microsoft.com/office/drawing/2014/main" id="{C02CF373-32D4-82C0-1E3F-F4F969293414}"/>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84" name="椭圆 283">
                    <a:extLst>
                      <a:ext uri="{FF2B5EF4-FFF2-40B4-BE49-F238E27FC236}">
                        <a16:creationId xmlns:a16="http://schemas.microsoft.com/office/drawing/2014/main" id="{ACF1A80C-A37B-0353-A173-C88B48D4D909}"/>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85" name="椭圆 284">
                    <a:extLst>
                      <a:ext uri="{FF2B5EF4-FFF2-40B4-BE49-F238E27FC236}">
                        <a16:creationId xmlns:a16="http://schemas.microsoft.com/office/drawing/2014/main" id="{1325FC53-6B8B-CD95-E2BC-ED3901544D45}"/>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57" name="组合 256">
                  <a:extLst>
                    <a:ext uri="{FF2B5EF4-FFF2-40B4-BE49-F238E27FC236}">
                      <a16:creationId xmlns:a16="http://schemas.microsoft.com/office/drawing/2014/main" id="{EDDD47A8-BC19-2FD0-B3A3-30B269EBDB3E}"/>
                    </a:ext>
                  </a:extLst>
                </p:cNvPr>
                <p:cNvGrpSpPr/>
                <p:nvPr/>
              </p:nvGrpSpPr>
              <p:grpSpPr>
                <a:xfrm>
                  <a:off x="1670418" y="1898248"/>
                  <a:ext cx="45719" cy="288396"/>
                  <a:chOff x="1597306" y="1898248"/>
                  <a:chExt cx="45719" cy="288396"/>
                </a:xfrm>
                <a:grpFill/>
              </p:grpSpPr>
              <p:sp>
                <p:nvSpPr>
                  <p:cNvPr id="276" name="椭圆 275">
                    <a:extLst>
                      <a:ext uri="{FF2B5EF4-FFF2-40B4-BE49-F238E27FC236}">
                        <a16:creationId xmlns:a16="http://schemas.microsoft.com/office/drawing/2014/main" id="{D271EE2F-C8A0-A342-593F-9C6D43032BEA}"/>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7" name="椭圆 276">
                    <a:extLst>
                      <a:ext uri="{FF2B5EF4-FFF2-40B4-BE49-F238E27FC236}">
                        <a16:creationId xmlns:a16="http://schemas.microsoft.com/office/drawing/2014/main" id="{77EC0010-DB5E-4264-7FC4-2F67D5F68FAB}"/>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8" name="椭圆 277">
                    <a:extLst>
                      <a:ext uri="{FF2B5EF4-FFF2-40B4-BE49-F238E27FC236}">
                        <a16:creationId xmlns:a16="http://schemas.microsoft.com/office/drawing/2014/main" id="{4D6AB592-E586-059C-4889-3AF67D7B881A}"/>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9" name="椭圆 278">
                    <a:extLst>
                      <a:ext uri="{FF2B5EF4-FFF2-40B4-BE49-F238E27FC236}">
                        <a16:creationId xmlns:a16="http://schemas.microsoft.com/office/drawing/2014/main" id="{8179DC8C-3DC9-E7BA-D2EF-E69774670FFC}"/>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80" name="椭圆 279">
                    <a:extLst>
                      <a:ext uri="{FF2B5EF4-FFF2-40B4-BE49-F238E27FC236}">
                        <a16:creationId xmlns:a16="http://schemas.microsoft.com/office/drawing/2014/main" id="{33B4F28F-8B90-CDD6-82BD-194CF7011101}"/>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58" name="组合 257">
                  <a:extLst>
                    <a:ext uri="{FF2B5EF4-FFF2-40B4-BE49-F238E27FC236}">
                      <a16:creationId xmlns:a16="http://schemas.microsoft.com/office/drawing/2014/main" id="{37A2D3BA-DB2E-6CFF-8631-39A27947BCFD}"/>
                    </a:ext>
                  </a:extLst>
                </p:cNvPr>
                <p:cNvGrpSpPr/>
                <p:nvPr/>
              </p:nvGrpSpPr>
              <p:grpSpPr>
                <a:xfrm>
                  <a:off x="1741449" y="1898248"/>
                  <a:ext cx="45719" cy="288396"/>
                  <a:chOff x="1597306" y="1898248"/>
                  <a:chExt cx="45719" cy="288396"/>
                </a:xfrm>
                <a:grpFill/>
              </p:grpSpPr>
              <p:sp>
                <p:nvSpPr>
                  <p:cNvPr id="271" name="椭圆 270">
                    <a:extLst>
                      <a:ext uri="{FF2B5EF4-FFF2-40B4-BE49-F238E27FC236}">
                        <a16:creationId xmlns:a16="http://schemas.microsoft.com/office/drawing/2014/main" id="{0D42FCA2-D584-49AA-2C38-095C864092D5}"/>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2" name="椭圆 271">
                    <a:extLst>
                      <a:ext uri="{FF2B5EF4-FFF2-40B4-BE49-F238E27FC236}">
                        <a16:creationId xmlns:a16="http://schemas.microsoft.com/office/drawing/2014/main" id="{9877513E-B37B-E46C-AB18-7CB21787A97E}"/>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3" name="椭圆 272">
                    <a:extLst>
                      <a:ext uri="{FF2B5EF4-FFF2-40B4-BE49-F238E27FC236}">
                        <a16:creationId xmlns:a16="http://schemas.microsoft.com/office/drawing/2014/main" id="{6D8E9C8B-A632-5D61-CEDE-D375E13086ED}"/>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4" name="椭圆 273">
                    <a:extLst>
                      <a:ext uri="{FF2B5EF4-FFF2-40B4-BE49-F238E27FC236}">
                        <a16:creationId xmlns:a16="http://schemas.microsoft.com/office/drawing/2014/main" id="{11196037-725B-34D9-D823-FF37100EE001}"/>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5" name="椭圆 274">
                    <a:extLst>
                      <a:ext uri="{FF2B5EF4-FFF2-40B4-BE49-F238E27FC236}">
                        <a16:creationId xmlns:a16="http://schemas.microsoft.com/office/drawing/2014/main" id="{0B366A77-0AB9-466F-0C3C-22A2BE5C19F4}"/>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59" name="组合 258">
                  <a:extLst>
                    <a:ext uri="{FF2B5EF4-FFF2-40B4-BE49-F238E27FC236}">
                      <a16:creationId xmlns:a16="http://schemas.microsoft.com/office/drawing/2014/main" id="{41D03F0B-DB0B-3A23-D2F9-8531FCBF67FE}"/>
                    </a:ext>
                  </a:extLst>
                </p:cNvPr>
                <p:cNvGrpSpPr/>
                <p:nvPr/>
              </p:nvGrpSpPr>
              <p:grpSpPr>
                <a:xfrm>
                  <a:off x="1457325" y="1898248"/>
                  <a:ext cx="45719" cy="288396"/>
                  <a:chOff x="1597306" y="1898248"/>
                  <a:chExt cx="45719" cy="288396"/>
                </a:xfrm>
                <a:grpFill/>
              </p:grpSpPr>
              <p:sp>
                <p:nvSpPr>
                  <p:cNvPr id="266" name="椭圆 265">
                    <a:extLst>
                      <a:ext uri="{FF2B5EF4-FFF2-40B4-BE49-F238E27FC236}">
                        <a16:creationId xmlns:a16="http://schemas.microsoft.com/office/drawing/2014/main" id="{304D4869-E08A-F926-ABD6-19B60F61C8C3}"/>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7" name="椭圆 266">
                    <a:extLst>
                      <a:ext uri="{FF2B5EF4-FFF2-40B4-BE49-F238E27FC236}">
                        <a16:creationId xmlns:a16="http://schemas.microsoft.com/office/drawing/2014/main" id="{20485898-DC77-AB82-BC8B-A35BD3618D79}"/>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8" name="椭圆 267">
                    <a:extLst>
                      <a:ext uri="{FF2B5EF4-FFF2-40B4-BE49-F238E27FC236}">
                        <a16:creationId xmlns:a16="http://schemas.microsoft.com/office/drawing/2014/main" id="{97AE6E2E-61D8-EB87-DBF7-6AA72B3802D0}"/>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9" name="椭圆 268">
                    <a:extLst>
                      <a:ext uri="{FF2B5EF4-FFF2-40B4-BE49-F238E27FC236}">
                        <a16:creationId xmlns:a16="http://schemas.microsoft.com/office/drawing/2014/main" id="{5AF909AC-C7CC-7678-D316-21A5CF35AFF5}"/>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70" name="椭圆 269">
                    <a:extLst>
                      <a:ext uri="{FF2B5EF4-FFF2-40B4-BE49-F238E27FC236}">
                        <a16:creationId xmlns:a16="http://schemas.microsoft.com/office/drawing/2014/main" id="{8163337C-BF55-CDD7-6C15-5B5B60E1C667}"/>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60" name="组合 259">
                  <a:extLst>
                    <a:ext uri="{FF2B5EF4-FFF2-40B4-BE49-F238E27FC236}">
                      <a16:creationId xmlns:a16="http://schemas.microsoft.com/office/drawing/2014/main" id="{67F05AC9-F1B5-E7BF-38FD-EC982046BC29}"/>
                    </a:ext>
                  </a:extLst>
                </p:cNvPr>
                <p:cNvGrpSpPr/>
                <p:nvPr/>
              </p:nvGrpSpPr>
              <p:grpSpPr>
                <a:xfrm>
                  <a:off x="1528356" y="1898248"/>
                  <a:ext cx="45719" cy="288396"/>
                  <a:chOff x="1597306" y="1898248"/>
                  <a:chExt cx="45719" cy="288396"/>
                </a:xfrm>
                <a:grpFill/>
              </p:grpSpPr>
              <p:sp>
                <p:nvSpPr>
                  <p:cNvPr id="261" name="椭圆 260">
                    <a:extLst>
                      <a:ext uri="{FF2B5EF4-FFF2-40B4-BE49-F238E27FC236}">
                        <a16:creationId xmlns:a16="http://schemas.microsoft.com/office/drawing/2014/main" id="{14E61C84-8244-49B1-AC35-6882F8411B7A}"/>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2" name="椭圆 261">
                    <a:extLst>
                      <a:ext uri="{FF2B5EF4-FFF2-40B4-BE49-F238E27FC236}">
                        <a16:creationId xmlns:a16="http://schemas.microsoft.com/office/drawing/2014/main" id="{1B022EDE-5807-4124-A167-39ABDFAF378C}"/>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3" name="椭圆 262">
                    <a:extLst>
                      <a:ext uri="{FF2B5EF4-FFF2-40B4-BE49-F238E27FC236}">
                        <a16:creationId xmlns:a16="http://schemas.microsoft.com/office/drawing/2014/main" id="{2FCC94E5-0D2D-B57D-6CC9-DE2A9B96F199}"/>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4" name="椭圆 263">
                    <a:extLst>
                      <a:ext uri="{FF2B5EF4-FFF2-40B4-BE49-F238E27FC236}">
                        <a16:creationId xmlns:a16="http://schemas.microsoft.com/office/drawing/2014/main" id="{409CD878-7AD9-F200-417A-BDC88AB5B5C7}"/>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65" name="椭圆 264">
                    <a:extLst>
                      <a:ext uri="{FF2B5EF4-FFF2-40B4-BE49-F238E27FC236}">
                        <a16:creationId xmlns:a16="http://schemas.microsoft.com/office/drawing/2014/main" id="{D0AAE390-05E9-D347-093C-7A7A3F98CA69}"/>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nvGrpSpPr>
              <p:cNvPr id="225" name="组合 224">
                <a:extLst>
                  <a:ext uri="{FF2B5EF4-FFF2-40B4-BE49-F238E27FC236}">
                    <a16:creationId xmlns:a16="http://schemas.microsoft.com/office/drawing/2014/main" id="{3B8D328D-E378-5662-4B68-76785C00C626}"/>
                  </a:ext>
                </a:extLst>
              </p:cNvPr>
              <p:cNvGrpSpPr/>
              <p:nvPr/>
            </p:nvGrpSpPr>
            <p:grpSpPr>
              <a:xfrm>
                <a:off x="2723284" y="1969466"/>
                <a:ext cx="329843" cy="288396"/>
                <a:chOff x="1457325" y="1898248"/>
                <a:chExt cx="329843" cy="288396"/>
              </a:xfrm>
              <a:grpFill/>
            </p:grpSpPr>
            <p:grpSp>
              <p:nvGrpSpPr>
                <p:cNvPr id="226" name="组合 225">
                  <a:extLst>
                    <a:ext uri="{FF2B5EF4-FFF2-40B4-BE49-F238E27FC236}">
                      <a16:creationId xmlns:a16="http://schemas.microsoft.com/office/drawing/2014/main" id="{513C7460-DA2D-85A1-AA8E-7A6B7273CE46}"/>
                    </a:ext>
                  </a:extLst>
                </p:cNvPr>
                <p:cNvGrpSpPr/>
                <p:nvPr/>
              </p:nvGrpSpPr>
              <p:grpSpPr>
                <a:xfrm>
                  <a:off x="1599387" y="1898248"/>
                  <a:ext cx="45719" cy="288396"/>
                  <a:chOff x="1597306" y="1898248"/>
                  <a:chExt cx="45719" cy="288396"/>
                </a:xfrm>
                <a:grpFill/>
              </p:grpSpPr>
              <p:sp>
                <p:nvSpPr>
                  <p:cNvPr id="251" name="椭圆 250">
                    <a:extLst>
                      <a:ext uri="{FF2B5EF4-FFF2-40B4-BE49-F238E27FC236}">
                        <a16:creationId xmlns:a16="http://schemas.microsoft.com/office/drawing/2014/main" id="{BF361FB3-8756-0C8F-CDE3-A40072A962E4}"/>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52" name="椭圆 251">
                    <a:extLst>
                      <a:ext uri="{FF2B5EF4-FFF2-40B4-BE49-F238E27FC236}">
                        <a16:creationId xmlns:a16="http://schemas.microsoft.com/office/drawing/2014/main" id="{153574A0-6788-6227-391F-5015DA213BC8}"/>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53" name="椭圆 252">
                    <a:extLst>
                      <a:ext uri="{FF2B5EF4-FFF2-40B4-BE49-F238E27FC236}">
                        <a16:creationId xmlns:a16="http://schemas.microsoft.com/office/drawing/2014/main" id="{B8AA18EB-5393-E651-B396-DE9AADA5EF0C}"/>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54" name="椭圆 253">
                    <a:extLst>
                      <a:ext uri="{FF2B5EF4-FFF2-40B4-BE49-F238E27FC236}">
                        <a16:creationId xmlns:a16="http://schemas.microsoft.com/office/drawing/2014/main" id="{96F6CC35-3B48-B507-A94E-8815CC517622}"/>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55" name="椭圆 254">
                    <a:extLst>
                      <a:ext uri="{FF2B5EF4-FFF2-40B4-BE49-F238E27FC236}">
                        <a16:creationId xmlns:a16="http://schemas.microsoft.com/office/drawing/2014/main" id="{E2F54F8E-B5A8-A677-04FE-35EB603DD6B8}"/>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27" name="组合 226">
                  <a:extLst>
                    <a:ext uri="{FF2B5EF4-FFF2-40B4-BE49-F238E27FC236}">
                      <a16:creationId xmlns:a16="http://schemas.microsoft.com/office/drawing/2014/main" id="{EB7811BA-75F6-DFCF-ED27-070ED110DE9A}"/>
                    </a:ext>
                  </a:extLst>
                </p:cNvPr>
                <p:cNvGrpSpPr/>
                <p:nvPr/>
              </p:nvGrpSpPr>
              <p:grpSpPr>
                <a:xfrm>
                  <a:off x="1670418" y="1898248"/>
                  <a:ext cx="45719" cy="288396"/>
                  <a:chOff x="1597306" y="1898248"/>
                  <a:chExt cx="45719" cy="288396"/>
                </a:xfrm>
                <a:grpFill/>
              </p:grpSpPr>
              <p:sp>
                <p:nvSpPr>
                  <p:cNvPr id="246" name="椭圆 245">
                    <a:extLst>
                      <a:ext uri="{FF2B5EF4-FFF2-40B4-BE49-F238E27FC236}">
                        <a16:creationId xmlns:a16="http://schemas.microsoft.com/office/drawing/2014/main" id="{A0DB1AC7-2F9C-7EFC-FFF9-7789AB008CC2}"/>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7" name="椭圆 246">
                    <a:extLst>
                      <a:ext uri="{FF2B5EF4-FFF2-40B4-BE49-F238E27FC236}">
                        <a16:creationId xmlns:a16="http://schemas.microsoft.com/office/drawing/2014/main" id="{C670E6B0-569C-A07D-D105-CC2BC2FA94B0}"/>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8" name="椭圆 247">
                    <a:extLst>
                      <a:ext uri="{FF2B5EF4-FFF2-40B4-BE49-F238E27FC236}">
                        <a16:creationId xmlns:a16="http://schemas.microsoft.com/office/drawing/2014/main" id="{BCB7D2C1-6F0B-ACDC-82B8-4B06727C1AF0}"/>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9" name="椭圆 248">
                    <a:extLst>
                      <a:ext uri="{FF2B5EF4-FFF2-40B4-BE49-F238E27FC236}">
                        <a16:creationId xmlns:a16="http://schemas.microsoft.com/office/drawing/2014/main" id="{9CA7C59C-FA8E-791C-C99E-711B42DD7DB5}"/>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50" name="椭圆 249">
                    <a:extLst>
                      <a:ext uri="{FF2B5EF4-FFF2-40B4-BE49-F238E27FC236}">
                        <a16:creationId xmlns:a16="http://schemas.microsoft.com/office/drawing/2014/main" id="{BD0F5294-BF01-92CC-1735-2D9857304437}"/>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28" name="组合 227">
                  <a:extLst>
                    <a:ext uri="{FF2B5EF4-FFF2-40B4-BE49-F238E27FC236}">
                      <a16:creationId xmlns:a16="http://schemas.microsoft.com/office/drawing/2014/main" id="{32CECE37-B2AB-7537-8B23-C70A8B5B68BD}"/>
                    </a:ext>
                  </a:extLst>
                </p:cNvPr>
                <p:cNvGrpSpPr/>
                <p:nvPr/>
              </p:nvGrpSpPr>
              <p:grpSpPr>
                <a:xfrm>
                  <a:off x="1741449" y="1898248"/>
                  <a:ext cx="45719" cy="288396"/>
                  <a:chOff x="1597306" y="1898248"/>
                  <a:chExt cx="45719" cy="288396"/>
                </a:xfrm>
                <a:grpFill/>
              </p:grpSpPr>
              <p:sp>
                <p:nvSpPr>
                  <p:cNvPr id="241" name="椭圆 240">
                    <a:extLst>
                      <a:ext uri="{FF2B5EF4-FFF2-40B4-BE49-F238E27FC236}">
                        <a16:creationId xmlns:a16="http://schemas.microsoft.com/office/drawing/2014/main" id="{F23F5C6D-7F88-6E5F-1ACB-6115C6E9D8EF}"/>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2" name="椭圆 241">
                    <a:extLst>
                      <a:ext uri="{FF2B5EF4-FFF2-40B4-BE49-F238E27FC236}">
                        <a16:creationId xmlns:a16="http://schemas.microsoft.com/office/drawing/2014/main" id="{A82F4CBA-31A3-F382-B902-EDEBA0C6C7B2}"/>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3" name="椭圆 242">
                    <a:extLst>
                      <a:ext uri="{FF2B5EF4-FFF2-40B4-BE49-F238E27FC236}">
                        <a16:creationId xmlns:a16="http://schemas.microsoft.com/office/drawing/2014/main" id="{93859E85-D35C-BF19-9EAA-696836019275}"/>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4" name="椭圆 243">
                    <a:extLst>
                      <a:ext uri="{FF2B5EF4-FFF2-40B4-BE49-F238E27FC236}">
                        <a16:creationId xmlns:a16="http://schemas.microsoft.com/office/drawing/2014/main" id="{DDFDA567-3D18-67B9-38BE-F43061CA2416}"/>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5" name="椭圆 244">
                    <a:extLst>
                      <a:ext uri="{FF2B5EF4-FFF2-40B4-BE49-F238E27FC236}">
                        <a16:creationId xmlns:a16="http://schemas.microsoft.com/office/drawing/2014/main" id="{B9DA371E-44CA-7402-657A-7FEF759F7987}"/>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29" name="组合 228">
                  <a:extLst>
                    <a:ext uri="{FF2B5EF4-FFF2-40B4-BE49-F238E27FC236}">
                      <a16:creationId xmlns:a16="http://schemas.microsoft.com/office/drawing/2014/main" id="{6A9925C1-AAFE-DEE5-85C9-E890222CF582}"/>
                    </a:ext>
                  </a:extLst>
                </p:cNvPr>
                <p:cNvGrpSpPr/>
                <p:nvPr/>
              </p:nvGrpSpPr>
              <p:grpSpPr>
                <a:xfrm>
                  <a:off x="1457325" y="1898248"/>
                  <a:ext cx="45719" cy="288396"/>
                  <a:chOff x="1597306" y="1898248"/>
                  <a:chExt cx="45719" cy="288396"/>
                </a:xfrm>
                <a:grpFill/>
              </p:grpSpPr>
              <p:sp>
                <p:nvSpPr>
                  <p:cNvPr id="236" name="椭圆 235">
                    <a:extLst>
                      <a:ext uri="{FF2B5EF4-FFF2-40B4-BE49-F238E27FC236}">
                        <a16:creationId xmlns:a16="http://schemas.microsoft.com/office/drawing/2014/main" id="{8711A467-E395-E274-2CC6-3B9B81466F8E}"/>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7" name="椭圆 236">
                    <a:extLst>
                      <a:ext uri="{FF2B5EF4-FFF2-40B4-BE49-F238E27FC236}">
                        <a16:creationId xmlns:a16="http://schemas.microsoft.com/office/drawing/2014/main" id="{B538A333-67FE-4E01-29B7-20F64595FF7D}"/>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8" name="椭圆 237">
                    <a:extLst>
                      <a:ext uri="{FF2B5EF4-FFF2-40B4-BE49-F238E27FC236}">
                        <a16:creationId xmlns:a16="http://schemas.microsoft.com/office/drawing/2014/main" id="{27DC2A09-22AC-B8CC-3C41-911E158770D0}"/>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9" name="椭圆 238">
                    <a:extLst>
                      <a:ext uri="{FF2B5EF4-FFF2-40B4-BE49-F238E27FC236}">
                        <a16:creationId xmlns:a16="http://schemas.microsoft.com/office/drawing/2014/main" id="{2C761B03-946A-B9B6-371F-33F354E14B58}"/>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40" name="椭圆 239">
                    <a:extLst>
                      <a:ext uri="{FF2B5EF4-FFF2-40B4-BE49-F238E27FC236}">
                        <a16:creationId xmlns:a16="http://schemas.microsoft.com/office/drawing/2014/main" id="{5706E9FA-A604-E5DD-65ED-067BCAC4F14C}"/>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230" name="组合 229">
                  <a:extLst>
                    <a:ext uri="{FF2B5EF4-FFF2-40B4-BE49-F238E27FC236}">
                      <a16:creationId xmlns:a16="http://schemas.microsoft.com/office/drawing/2014/main" id="{6B30BE34-B680-C003-10BC-8A4D0DF729A6}"/>
                    </a:ext>
                  </a:extLst>
                </p:cNvPr>
                <p:cNvGrpSpPr/>
                <p:nvPr/>
              </p:nvGrpSpPr>
              <p:grpSpPr>
                <a:xfrm>
                  <a:off x="1528356" y="1898248"/>
                  <a:ext cx="45719" cy="288396"/>
                  <a:chOff x="1597306" y="1898248"/>
                  <a:chExt cx="45719" cy="288396"/>
                </a:xfrm>
                <a:grpFill/>
              </p:grpSpPr>
              <p:sp>
                <p:nvSpPr>
                  <p:cNvPr id="231" name="椭圆 230">
                    <a:extLst>
                      <a:ext uri="{FF2B5EF4-FFF2-40B4-BE49-F238E27FC236}">
                        <a16:creationId xmlns:a16="http://schemas.microsoft.com/office/drawing/2014/main" id="{9B64E54F-DF95-D5EF-6317-403E59A08F44}"/>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2" name="椭圆 231">
                    <a:extLst>
                      <a:ext uri="{FF2B5EF4-FFF2-40B4-BE49-F238E27FC236}">
                        <a16:creationId xmlns:a16="http://schemas.microsoft.com/office/drawing/2014/main" id="{0F7B8674-B25F-BF11-8F34-6B66A37E068E}"/>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3" name="椭圆 232">
                    <a:extLst>
                      <a:ext uri="{FF2B5EF4-FFF2-40B4-BE49-F238E27FC236}">
                        <a16:creationId xmlns:a16="http://schemas.microsoft.com/office/drawing/2014/main" id="{1DE94DAA-CFC9-9479-D4C7-DE17D05056AA}"/>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4" name="椭圆 233">
                    <a:extLst>
                      <a:ext uri="{FF2B5EF4-FFF2-40B4-BE49-F238E27FC236}">
                        <a16:creationId xmlns:a16="http://schemas.microsoft.com/office/drawing/2014/main" id="{8BA74114-B135-8CCB-9278-312CC4FEDE91}"/>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35" name="椭圆 234">
                    <a:extLst>
                      <a:ext uri="{FF2B5EF4-FFF2-40B4-BE49-F238E27FC236}">
                        <a16:creationId xmlns:a16="http://schemas.microsoft.com/office/drawing/2014/main" id="{7509EE35-3ECE-32E9-A80B-F427A50556DF}"/>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grpSp>
          <p:nvGrpSpPr>
            <p:cNvPr id="161" name="组合 160">
              <a:extLst>
                <a:ext uri="{FF2B5EF4-FFF2-40B4-BE49-F238E27FC236}">
                  <a16:creationId xmlns:a16="http://schemas.microsoft.com/office/drawing/2014/main" id="{86DAB26F-09BC-0154-8AF8-8C394CB70DE6}"/>
                </a:ext>
              </a:extLst>
            </p:cNvPr>
            <p:cNvGrpSpPr/>
            <p:nvPr/>
          </p:nvGrpSpPr>
          <p:grpSpPr>
            <a:xfrm>
              <a:off x="2690668" y="1902792"/>
              <a:ext cx="191617" cy="346068"/>
              <a:chOff x="2723284" y="1662152"/>
              <a:chExt cx="329843" cy="595710"/>
            </a:xfrm>
            <a:grpFill/>
          </p:grpSpPr>
          <p:grpSp>
            <p:nvGrpSpPr>
              <p:cNvPr id="162" name="组合 161">
                <a:extLst>
                  <a:ext uri="{FF2B5EF4-FFF2-40B4-BE49-F238E27FC236}">
                    <a16:creationId xmlns:a16="http://schemas.microsoft.com/office/drawing/2014/main" id="{17DB9782-76AE-C71F-9475-5D2DA0CDE154}"/>
                  </a:ext>
                </a:extLst>
              </p:cNvPr>
              <p:cNvGrpSpPr/>
              <p:nvPr/>
            </p:nvGrpSpPr>
            <p:grpSpPr>
              <a:xfrm>
                <a:off x="2723284" y="1662152"/>
                <a:ext cx="329843" cy="288396"/>
                <a:chOff x="1457325" y="1898248"/>
                <a:chExt cx="329843" cy="288396"/>
              </a:xfrm>
              <a:grpFill/>
            </p:grpSpPr>
            <p:grpSp>
              <p:nvGrpSpPr>
                <p:cNvPr id="194" name="组合 193">
                  <a:extLst>
                    <a:ext uri="{FF2B5EF4-FFF2-40B4-BE49-F238E27FC236}">
                      <a16:creationId xmlns:a16="http://schemas.microsoft.com/office/drawing/2014/main" id="{75A2D564-5CF6-ADEE-D620-2026B69C2917}"/>
                    </a:ext>
                  </a:extLst>
                </p:cNvPr>
                <p:cNvGrpSpPr/>
                <p:nvPr/>
              </p:nvGrpSpPr>
              <p:grpSpPr>
                <a:xfrm>
                  <a:off x="1599387" y="1898248"/>
                  <a:ext cx="45719" cy="288396"/>
                  <a:chOff x="1597306" y="1898248"/>
                  <a:chExt cx="45719" cy="288396"/>
                </a:xfrm>
                <a:grpFill/>
              </p:grpSpPr>
              <p:sp>
                <p:nvSpPr>
                  <p:cNvPr id="219" name="椭圆 218">
                    <a:extLst>
                      <a:ext uri="{FF2B5EF4-FFF2-40B4-BE49-F238E27FC236}">
                        <a16:creationId xmlns:a16="http://schemas.microsoft.com/office/drawing/2014/main" id="{37CE4BDE-FCA5-A595-CB89-BA7725D11379}"/>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20" name="椭圆 219">
                    <a:extLst>
                      <a:ext uri="{FF2B5EF4-FFF2-40B4-BE49-F238E27FC236}">
                        <a16:creationId xmlns:a16="http://schemas.microsoft.com/office/drawing/2014/main" id="{A1DDD299-BEB9-292B-F71F-C37845101A8C}"/>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21" name="椭圆 220">
                    <a:extLst>
                      <a:ext uri="{FF2B5EF4-FFF2-40B4-BE49-F238E27FC236}">
                        <a16:creationId xmlns:a16="http://schemas.microsoft.com/office/drawing/2014/main" id="{AAA34680-8F5E-4D2B-B43B-40FE37C0608D}"/>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22" name="椭圆 221">
                    <a:extLst>
                      <a:ext uri="{FF2B5EF4-FFF2-40B4-BE49-F238E27FC236}">
                        <a16:creationId xmlns:a16="http://schemas.microsoft.com/office/drawing/2014/main" id="{80953164-FB85-8466-6308-1CB5A81A3388}"/>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23" name="椭圆 222">
                    <a:extLst>
                      <a:ext uri="{FF2B5EF4-FFF2-40B4-BE49-F238E27FC236}">
                        <a16:creationId xmlns:a16="http://schemas.microsoft.com/office/drawing/2014/main" id="{A301C509-62CA-FD7A-88D0-889229650C1F}"/>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95" name="组合 194">
                  <a:extLst>
                    <a:ext uri="{FF2B5EF4-FFF2-40B4-BE49-F238E27FC236}">
                      <a16:creationId xmlns:a16="http://schemas.microsoft.com/office/drawing/2014/main" id="{1BE14C89-0BD6-3928-4B30-D7A2A9FBDF3C}"/>
                    </a:ext>
                  </a:extLst>
                </p:cNvPr>
                <p:cNvGrpSpPr/>
                <p:nvPr/>
              </p:nvGrpSpPr>
              <p:grpSpPr>
                <a:xfrm>
                  <a:off x="1670418" y="1898248"/>
                  <a:ext cx="45719" cy="288396"/>
                  <a:chOff x="1597306" y="1898248"/>
                  <a:chExt cx="45719" cy="288396"/>
                </a:xfrm>
                <a:grpFill/>
              </p:grpSpPr>
              <p:sp>
                <p:nvSpPr>
                  <p:cNvPr id="214" name="椭圆 213">
                    <a:extLst>
                      <a:ext uri="{FF2B5EF4-FFF2-40B4-BE49-F238E27FC236}">
                        <a16:creationId xmlns:a16="http://schemas.microsoft.com/office/drawing/2014/main" id="{7C1A1DEF-9E52-0380-3DA8-D5E0B98AF597}"/>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5" name="椭圆 214">
                    <a:extLst>
                      <a:ext uri="{FF2B5EF4-FFF2-40B4-BE49-F238E27FC236}">
                        <a16:creationId xmlns:a16="http://schemas.microsoft.com/office/drawing/2014/main" id="{DA799725-6860-9163-921A-BAC0A35D1CB0}"/>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6" name="椭圆 215">
                    <a:extLst>
                      <a:ext uri="{FF2B5EF4-FFF2-40B4-BE49-F238E27FC236}">
                        <a16:creationId xmlns:a16="http://schemas.microsoft.com/office/drawing/2014/main" id="{7FDEB70F-0DBD-7E55-2B61-15CD670B3ABB}"/>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7" name="椭圆 216">
                    <a:extLst>
                      <a:ext uri="{FF2B5EF4-FFF2-40B4-BE49-F238E27FC236}">
                        <a16:creationId xmlns:a16="http://schemas.microsoft.com/office/drawing/2014/main" id="{A93BB0AD-C487-4EA8-13D3-40E2680446B5}"/>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8" name="椭圆 217">
                    <a:extLst>
                      <a:ext uri="{FF2B5EF4-FFF2-40B4-BE49-F238E27FC236}">
                        <a16:creationId xmlns:a16="http://schemas.microsoft.com/office/drawing/2014/main" id="{19A8BE37-C5E7-0FFA-8583-D47ACA1C5862}"/>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96" name="组合 195">
                  <a:extLst>
                    <a:ext uri="{FF2B5EF4-FFF2-40B4-BE49-F238E27FC236}">
                      <a16:creationId xmlns:a16="http://schemas.microsoft.com/office/drawing/2014/main" id="{856A3923-ACDD-A150-CA83-0B7F8B189791}"/>
                    </a:ext>
                  </a:extLst>
                </p:cNvPr>
                <p:cNvGrpSpPr/>
                <p:nvPr/>
              </p:nvGrpSpPr>
              <p:grpSpPr>
                <a:xfrm>
                  <a:off x="1741449" y="1898248"/>
                  <a:ext cx="45719" cy="288396"/>
                  <a:chOff x="1597306" y="1898248"/>
                  <a:chExt cx="45719" cy="288396"/>
                </a:xfrm>
                <a:grpFill/>
              </p:grpSpPr>
              <p:sp>
                <p:nvSpPr>
                  <p:cNvPr id="209" name="椭圆 208">
                    <a:extLst>
                      <a:ext uri="{FF2B5EF4-FFF2-40B4-BE49-F238E27FC236}">
                        <a16:creationId xmlns:a16="http://schemas.microsoft.com/office/drawing/2014/main" id="{A1547C55-C0CC-40E2-361E-8A6F6A28922C}"/>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0" name="椭圆 209">
                    <a:extLst>
                      <a:ext uri="{FF2B5EF4-FFF2-40B4-BE49-F238E27FC236}">
                        <a16:creationId xmlns:a16="http://schemas.microsoft.com/office/drawing/2014/main" id="{08E219F4-4778-0D8B-217B-25ECB96572E9}"/>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1" name="椭圆 210">
                    <a:extLst>
                      <a:ext uri="{FF2B5EF4-FFF2-40B4-BE49-F238E27FC236}">
                        <a16:creationId xmlns:a16="http://schemas.microsoft.com/office/drawing/2014/main" id="{C0FBAA88-0D95-F15E-5F65-F07D15F85090}"/>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2" name="椭圆 211">
                    <a:extLst>
                      <a:ext uri="{FF2B5EF4-FFF2-40B4-BE49-F238E27FC236}">
                        <a16:creationId xmlns:a16="http://schemas.microsoft.com/office/drawing/2014/main" id="{3E4C3195-C7E6-552F-9761-6E3EA71E0606}"/>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13" name="椭圆 212">
                    <a:extLst>
                      <a:ext uri="{FF2B5EF4-FFF2-40B4-BE49-F238E27FC236}">
                        <a16:creationId xmlns:a16="http://schemas.microsoft.com/office/drawing/2014/main" id="{9BFFD3D9-E001-5F50-C95D-1F46F4C7A1CA}"/>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97" name="组合 196">
                  <a:extLst>
                    <a:ext uri="{FF2B5EF4-FFF2-40B4-BE49-F238E27FC236}">
                      <a16:creationId xmlns:a16="http://schemas.microsoft.com/office/drawing/2014/main" id="{6466E7E0-9961-4C7F-A442-268D6B788CF7}"/>
                    </a:ext>
                  </a:extLst>
                </p:cNvPr>
                <p:cNvGrpSpPr/>
                <p:nvPr/>
              </p:nvGrpSpPr>
              <p:grpSpPr>
                <a:xfrm>
                  <a:off x="1457325" y="1898248"/>
                  <a:ext cx="45719" cy="288396"/>
                  <a:chOff x="1597306" y="1898248"/>
                  <a:chExt cx="45719" cy="288396"/>
                </a:xfrm>
                <a:grpFill/>
              </p:grpSpPr>
              <p:sp>
                <p:nvSpPr>
                  <p:cNvPr id="204" name="椭圆 203">
                    <a:extLst>
                      <a:ext uri="{FF2B5EF4-FFF2-40B4-BE49-F238E27FC236}">
                        <a16:creationId xmlns:a16="http://schemas.microsoft.com/office/drawing/2014/main" id="{8E287927-6C84-7159-1682-A24F947BEA1F}"/>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5" name="椭圆 204">
                    <a:extLst>
                      <a:ext uri="{FF2B5EF4-FFF2-40B4-BE49-F238E27FC236}">
                        <a16:creationId xmlns:a16="http://schemas.microsoft.com/office/drawing/2014/main" id="{7D8AC471-AE56-E4FB-A509-CEC9BF4517BC}"/>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6" name="椭圆 205">
                    <a:extLst>
                      <a:ext uri="{FF2B5EF4-FFF2-40B4-BE49-F238E27FC236}">
                        <a16:creationId xmlns:a16="http://schemas.microsoft.com/office/drawing/2014/main" id="{F7FA900D-B7C9-56C7-28DE-8D4175852BB9}"/>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7" name="椭圆 206">
                    <a:extLst>
                      <a:ext uri="{FF2B5EF4-FFF2-40B4-BE49-F238E27FC236}">
                        <a16:creationId xmlns:a16="http://schemas.microsoft.com/office/drawing/2014/main" id="{234A0D9C-7A70-77F8-593C-C442EDA2494D}"/>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8" name="椭圆 207">
                    <a:extLst>
                      <a:ext uri="{FF2B5EF4-FFF2-40B4-BE49-F238E27FC236}">
                        <a16:creationId xmlns:a16="http://schemas.microsoft.com/office/drawing/2014/main" id="{148E500F-4824-797C-3F49-F2B25CC0118F}"/>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98" name="组合 197">
                  <a:extLst>
                    <a:ext uri="{FF2B5EF4-FFF2-40B4-BE49-F238E27FC236}">
                      <a16:creationId xmlns:a16="http://schemas.microsoft.com/office/drawing/2014/main" id="{EB8FE29C-E217-6DAD-71FC-A82410880D4F}"/>
                    </a:ext>
                  </a:extLst>
                </p:cNvPr>
                <p:cNvGrpSpPr/>
                <p:nvPr/>
              </p:nvGrpSpPr>
              <p:grpSpPr>
                <a:xfrm>
                  <a:off x="1528356" y="1898248"/>
                  <a:ext cx="45719" cy="288396"/>
                  <a:chOff x="1597306" y="1898248"/>
                  <a:chExt cx="45719" cy="288396"/>
                </a:xfrm>
                <a:grpFill/>
              </p:grpSpPr>
              <p:sp>
                <p:nvSpPr>
                  <p:cNvPr id="199" name="椭圆 198">
                    <a:extLst>
                      <a:ext uri="{FF2B5EF4-FFF2-40B4-BE49-F238E27FC236}">
                        <a16:creationId xmlns:a16="http://schemas.microsoft.com/office/drawing/2014/main" id="{4F9C1DFA-0330-A65B-5E7F-117988AAE590}"/>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0" name="椭圆 199">
                    <a:extLst>
                      <a:ext uri="{FF2B5EF4-FFF2-40B4-BE49-F238E27FC236}">
                        <a16:creationId xmlns:a16="http://schemas.microsoft.com/office/drawing/2014/main" id="{73B65547-4F9E-3F35-C6AE-699022F3E438}"/>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1" name="椭圆 200">
                    <a:extLst>
                      <a:ext uri="{FF2B5EF4-FFF2-40B4-BE49-F238E27FC236}">
                        <a16:creationId xmlns:a16="http://schemas.microsoft.com/office/drawing/2014/main" id="{CA55CECF-9689-1FD2-21D2-8FE344F92337}"/>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2" name="椭圆 201">
                    <a:extLst>
                      <a:ext uri="{FF2B5EF4-FFF2-40B4-BE49-F238E27FC236}">
                        <a16:creationId xmlns:a16="http://schemas.microsoft.com/office/drawing/2014/main" id="{B8858C1D-FBB0-A6C8-B27E-F554ED0062FD}"/>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203" name="椭圆 202">
                    <a:extLst>
                      <a:ext uri="{FF2B5EF4-FFF2-40B4-BE49-F238E27FC236}">
                        <a16:creationId xmlns:a16="http://schemas.microsoft.com/office/drawing/2014/main" id="{F9BFEF72-1ED4-55DB-20CC-E199305504B3}"/>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nvGrpSpPr>
              <p:cNvPr id="163" name="组合 162">
                <a:extLst>
                  <a:ext uri="{FF2B5EF4-FFF2-40B4-BE49-F238E27FC236}">
                    <a16:creationId xmlns:a16="http://schemas.microsoft.com/office/drawing/2014/main" id="{DD738D78-8C91-FDF5-628F-D22A74AFD32F}"/>
                  </a:ext>
                </a:extLst>
              </p:cNvPr>
              <p:cNvGrpSpPr/>
              <p:nvPr/>
            </p:nvGrpSpPr>
            <p:grpSpPr>
              <a:xfrm>
                <a:off x="2723284" y="1969466"/>
                <a:ext cx="329843" cy="288396"/>
                <a:chOff x="1457325" y="1898248"/>
                <a:chExt cx="329843" cy="288396"/>
              </a:xfrm>
              <a:grpFill/>
            </p:grpSpPr>
            <p:grpSp>
              <p:nvGrpSpPr>
                <p:cNvPr id="164" name="组合 163">
                  <a:extLst>
                    <a:ext uri="{FF2B5EF4-FFF2-40B4-BE49-F238E27FC236}">
                      <a16:creationId xmlns:a16="http://schemas.microsoft.com/office/drawing/2014/main" id="{F7CFD4C2-10BC-B93B-AA17-7D5B445D17A0}"/>
                    </a:ext>
                  </a:extLst>
                </p:cNvPr>
                <p:cNvGrpSpPr/>
                <p:nvPr/>
              </p:nvGrpSpPr>
              <p:grpSpPr>
                <a:xfrm>
                  <a:off x="1599387" y="1898248"/>
                  <a:ext cx="45719" cy="288396"/>
                  <a:chOff x="1597306" y="1898248"/>
                  <a:chExt cx="45719" cy="288396"/>
                </a:xfrm>
                <a:grpFill/>
              </p:grpSpPr>
              <p:sp>
                <p:nvSpPr>
                  <p:cNvPr id="189" name="椭圆 188">
                    <a:extLst>
                      <a:ext uri="{FF2B5EF4-FFF2-40B4-BE49-F238E27FC236}">
                        <a16:creationId xmlns:a16="http://schemas.microsoft.com/office/drawing/2014/main" id="{E89718F3-F48C-C64B-EC32-4B318E38FDBE}"/>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90" name="椭圆 189">
                    <a:extLst>
                      <a:ext uri="{FF2B5EF4-FFF2-40B4-BE49-F238E27FC236}">
                        <a16:creationId xmlns:a16="http://schemas.microsoft.com/office/drawing/2014/main" id="{2E51D5FD-7E84-8616-6C71-C4D788180914}"/>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91" name="椭圆 190">
                    <a:extLst>
                      <a:ext uri="{FF2B5EF4-FFF2-40B4-BE49-F238E27FC236}">
                        <a16:creationId xmlns:a16="http://schemas.microsoft.com/office/drawing/2014/main" id="{B17871CC-9145-549E-AD8E-421E6CC2EB82}"/>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92" name="椭圆 191">
                    <a:extLst>
                      <a:ext uri="{FF2B5EF4-FFF2-40B4-BE49-F238E27FC236}">
                        <a16:creationId xmlns:a16="http://schemas.microsoft.com/office/drawing/2014/main" id="{9751AF8E-AA9C-2023-35E1-4CBAE4E4B6AA}"/>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93" name="椭圆 192">
                    <a:extLst>
                      <a:ext uri="{FF2B5EF4-FFF2-40B4-BE49-F238E27FC236}">
                        <a16:creationId xmlns:a16="http://schemas.microsoft.com/office/drawing/2014/main" id="{2E934C63-7291-7FB3-B150-E1E45EB3D8EC}"/>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65" name="组合 164">
                  <a:extLst>
                    <a:ext uri="{FF2B5EF4-FFF2-40B4-BE49-F238E27FC236}">
                      <a16:creationId xmlns:a16="http://schemas.microsoft.com/office/drawing/2014/main" id="{980C4086-1391-5C38-4BC4-5E241A7354BD}"/>
                    </a:ext>
                  </a:extLst>
                </p:cNvPr>
                <p:cNvGrpSpPr/>
                <p:nvPr/>
              </p:nvGrpSpPr>
              <p:grpSpPr>
                <a:xfrm>
                  <a:off x="1670418" y="1898248"/>
                  <a:ext cx="45719" cy="288396"/>
                  <a:chOff x="1597306" y="1898248"/>
                  <a:chExt cx="45719" cy="288396"/>
                </a:xfrm>
                <a:grpFill/>
              </p:grpSpPr>
              <p:sp>
                <p:nvSpPr>
                  <p:cNvPr id="184" name="椭圆 183">
                    <a:extLst>
                      <a:ext uri="{FF2B5EF4-FFF2-40B4-BE49-F238E27FC236}">
                        <a16:creationId xmlns:a16="http://schemas.microsoft.com/office/drawing/2014/main" id="{069B6C92-8AB1-4647-50C4-5724F7407FB4}"/>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5" name="椭圆 184">
                    <a:extLst>
                      <a:ext uri="{FF2B5EF4-FFF2-40B4-BE49-F238E27FC236}">
                        <a16:creationId xmlns:a16="http://schemas.microsoft.com/office/drawing/2014/main" id="{21D7AF0F-1F5F-D122-91A2-7472E96D01EE}"/>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6" name="椭圆 185">
                    <a:extLst>
                      <a:ext uri="{FF2B5EF4-FFF2-40B4-BE49-F238E27FC236}">
                        <a16:creationId xmlns:a16="http://schemas.microsoft.com/office/drawing/2014/main" id="{F822DC8B-D1BA-CF04-2A0F-E0248746EA01}"/>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7" name="椭圆 186">
                    <a:extLst>
                      <a:ext uri="{FF2B5EF4-FFF2-40B4-BE49-F238E27FC236}">
                        <a16:creationId xmlns:a16="http://schemas.microsoft.com/office/drawing/2014/main" id="{F0B125FC-9AB3-C267-4F9C-49B2202FDC74}"/>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8" name="椭圆 187">
                    <a:extLst>
                      <a:ext uri="{FF2B5EF4-FFF2-40B4-BE49-F238E27FC236}">
                        <a16:creationId xmlns:a16="http://schemas.microsoft.com/office/drawing/2014/main" id="{624DCDBE-1986-40C0-E0DA-4F14D0C6B3F4}"/>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66" name="组合 165">
                  <a:extLst>
                    <a:ext uri="{FF2B5EF4-FFF2-40B4-BE49-F238E27FC236}">
                      <a16:creationId xmlns:a16="http://schemas.microsoft.com/office/drawing/2014/main" id="{B9D5BC7C-F64C-7D36-6746-999AD877EC3E}"/>
                    </a:ext>
                  </a:extLst>
                </p:cNvPr>
                <p:cNvGrpSpPr/>
                <p:nvPr/>
              </p:nvGrpSpPr>
              <p:grpSpPr>
                <a:xfrm>
                  <a:off x="1741449" y="1898248"/>
                  <a:ext cx="45719" cy="288396"/>
                  <a:chOff x="1597306" y="1898248"/>
                  <a:chExt cx="45719" cy="288396"/>
                </a:xfrm>
                <a:grpFill/>
              </p:grpSpPr>
              <p:sp>
                <p:nvSpPr>
                  <p:cNvPr id="179" name="椭圆 178">
                    <a:extLst>
                      <a:ext uri="{FF2B5EF4-FFF2-40B4-BE49-F238E27FC236}">
                        <a16:creationId xmlns:a16="http://schemas.microsoft.com/office/drawing/2014/main" id="{3EFEC676-BFDB-4E89-5E76-1302C42A2581}"/>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0" name="椭圆 179">
                    <a:extLst>
                      <a:ext uri="{FF2B5EF4-FFF2-40B4-BE49-F238E27FC236}">
                        <a16:creationId xmlns:a16="http://schemas.microsoft.com/office/drawing/2014/main" id="{34E99976-B06C-DC99-35CA-D76F6915E2B5}"/>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1" name="椭圆 180">
                    <a:extLst>
                      <a:ext uri="{FF2B5EF4-FFF2-40B4-BE49-F238E27FC236}">
                        <a16:creationId xmlns:a16="http://schemas.microsoft.com/office/drawing/2014/main" id="{6C357361-27EF-A7C4-DB75-8404A3966D10}"/>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2" name="椭圆 181">
                    <a:extLst>
                      <a:ext uri="{FF2B5EF4-FFF2-40B4-BE49-F238E27FC236}">
                        <a16:creationId xmlns:a16="http://schemas.microsoft.com/office/drawing/2014/main" id="{C7EC7D44-16BE-2930-1E76-04F26C09AA2D}"/>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83" name="椭圆 182">
                    <a:extLst>
                      <a:ext uri="{FF2B5EF4-FFF2-40B4-BE49-F238E27FC236}">
                        <a16:creationId xmlns:a16="http://schemas.microsoft.com/office/drawing/2014/main" id="{AD074833-E0DE-E61B-BF42-A0570FC4CD78}"/>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67" name="组合 166">
                  <a:extLst>
                    <a:ext uri="{FF2B5EF4-FFF2-40B4-BE49-F238E27FC236}">
                      <a16:creationId xmlns:a16="http://schemas.microsoft.com/office/drawing/2014/main" id="{A8054828-BBF8-94FA-3839-61797A75A4AA}"/>
                    </a:ext>
                  </a:extLst>
                </p:cNvPr>
                <p:cNvGrpSpPr/>
                <p:nvPr/>
              </p:nvGrpSpPr>
              <p:grpSpPr>
                <a:xfrm>
                  <a:off x="1457325" y="1898248"/>
                  <a:ext cx="45719" cy="288396"/>
                  <a:chOff x="1597306" y="1898248"/>
                  <a:chExt cx="45719" cy="288396"/>
                </a:xfrm>
                <a:grpFill/>
              </p:grpSpPr>
              <p:sp>
                <p:nvSpPr>
                  <p:cNvPr id="174" name="椭圆 173">
                    <a:extLst>
                      <a:ext uri="{FF2B5EF4-FFF2-40B4-BE49-F238E27FC236}">
                        <a16:creationId xmlns:a16="http://schemas.microsoft.com/office/drawing/2014/main" id="{C0309513-6D2B-2399-5BF1-3F1574AC46F7}"/>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5" name="椭圆 174">
                    <a:extLst>
                      <a:ext uri="{FF2B5EF4-FFF2-40B4-BE49-F238E27FC236}">
                        <a16:creationId xmlns:a16="http://schemas.microsoft.com/office/drawing/2014/main" id="{419DF987-111B-BA4D-2E88-03E8FF0BF3D7}"/>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6" name="椭圆 175">
                    <a:extLst>
                      <a:ext uri="{FF2B5EF4-FFF2-40B4-BE49-F238E27FC236}">
                        <a16:creationId xmlns:a16="http://schemas.microsoft.com/office/drawing/2014/main" id="{956791B7-DEFA-12BE-66F3-5C310D4EC98E}"/>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7" name="椭圆 176">
                    <a:extLst>
                      <a:ext uri="{FF2B5EF4-FFF2-40B4-BE49-F238E27FC236}">
                        <a16:creationId xmlns:a16="http://schemas.microsoft.com/office/drawing/2014/main" id="{43D626A4-F138-E60D-4E79-07F04922D8EB}"/>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8" name="椭圆 177">
                    <a:extLst>
                      <a:ext uri="{FF2B5EF4-FFF2-40B4-BE49-F238E27FC236}">
                        <a16:creationId xmlns:a16="http://schemas.microsoft.com/office/drawing/2014/main" id="{411F56EF-128A-81F2-BB19-2618B7542701}"/>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nvGrpSpPr>
                <p:cNvPr id="168" name="组合 167">
                  <a:extLst>
                    <a:ext uri="{FF2B5EF4-FFF2-40B4-BE49-F238E27FC236}">
                      <a16:creationId xmlns:a16="http://schemas.microsoft.com/office/drawing/2014/main" id="{BFFB81F6-0D26-0264-BCE3-99A0792E80B7}"/>
                    </a:ext>
                  </a:extLst>
                </p:cNvPr>
                <p:cNvGrpSpPr/>
                <p:nvPr/>
              </p:nvGrpSpPr>
              <p:grpSpPr>
                <a:xfrm>
                  <a:off x="1528356" y="1898248"/>
                  <a:ext cx="45719" cy="288396"/>
                  <a:chOff x="1597306" y="1898248"/>
                  <a:chExt cx="45719" cy="288396"/>
                </a:xfrm>
                <a:grpFill/>
              </p:grpSpPr>
              <p:sp>
                <p:nvSpPr>
                  <p:cNvPr id="169" name="椭圆 168">
                    <a:extLst>
                      <a:ext uri="{FF2B5EF4-FFF2-40B4-BE49-F238E27FC236}">
                        <a16:creationId xmlns:a16="http://schemas.microsoft.com/office/drawing/2014/main" id="{99A12E09-04B0-39D8-309C-F02CAA39C981}"/>
                      </a:ext>
                    </a:extLst>
                  </p:cNvPr>
                  <p:cNvSpPr/>
                  <p:nvPr/>
                </p:nvSpPr>
                <p:spPr>
                  <a:xfrm>
                    <a:off x="1597306" y="189824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0" name="椭圆 169">
                    <a:extLst>
                      <a:ext uri="{FF2B5EF4-FFF2-40B4-BE49-F238E27FC236}">
                        <a16:creationId xmlns:a16="http://schemas.microsoft.com/office/drawing/2014/main" id="{76CD1F8F-DEB5-8803-16D1-AF26FADEC1C4}"/>
                      </a:ext>
                    </a:extLst>
                  </p:cNvPr>
                  <p:cNvSpPr/>
                  <p:nvPr/>
                </p:nvSpPr>
                <p:spPr>
                  <a:xfrm>
                    <a:off x="1597306" y="195891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1" name="椭圆 170">
                    <a:extLst>
                      <a:ext uri="{FF2B5EF4-FFF2-40B4-BE49-F238E27FC236}">
                        <a16:creationId xmlns:a16="http://schemas.microsoft.com/office/drawing/2014/main" id="{AE5544D0-63CE-3284-1A2C-1B961DABCE2C}"/>
                      </a:ext>
                    </a:extLst>
                  </p:cNvPr>
                  <p:cNvSpPr/>
                  <p:nvPr/>
                </p:nvSpPr>
                <p:spPr>
                  <a:xfrm>
                    <a:off x="1597306" y="201958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2" name="椭圆 171">
                    <a:extLst>
                      <a:ext uri="{FF2B5EF4-FFF2-40B4-BE49-F238E27FC236}">
                        <a16:creationId xmlns:a16="http://schemas.microsoft.com/office/drawing/2014/main" id="{9E531639-AC4C-E26E-7AC0-35BB2C1028AC}"/>
                      </a:ext>
                    </a:extLst>
                  </p:cNvPr>
                  <p:cNvSpPr/>
                  <p:nvPr/>
                </p:nvSpPr>
                <p:spPr>
                  <a:xfrm>
                    <a:off x="1597306" y="208025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sp>
                <p:nvSpPr>
                  <p:cNvPr id="173" name="椭圆 172">
                    <a:extLst>
                      <a:ext uri="{FF2B5EF4-FFF2-40B4-BE49-F238E27FC236}">
                        <a16:creationId xmlns:a16="http://schemas.microsoft.com/office/drawing/2014/main" id="{D7C381BF-B3A6-7788-37FE-07CDF8AE54DE}"/>
                      </a:ext>
                    </a:extLst>
                  </p:cNvPr>
                  <p:cNvSpPr/>
                  <p:nvPr/>
                </p:nvSpPr>
                <p:spPr>
                  <a:xfrm>
                    <a:off x="1597306" y="21409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M" panose="00020600040101010101" pitchFamily="18" charset="-122"/>
                      <a:ea typeface="OPPOSans M" panose="00020600040101010101" pitchFamily="18" charset="-122"/>
                      <a:cs typeface="+mn-cs"/>
                    </a:endParaRPr>
                  </a:p>
                </p:txBody>
              </p:sp>
            </p:grpSp>
          </p:grpSp>
        </p:grpSp>
      </p:grpSp>
      <p:pic>
        <p:nvPicPr>
          <p:cNvPr id="286" name="图片 285">
            <a:extLst>
              <a:ext uri="{FF2B5EF4-FFF2-40B4-BE49-F238E27FC236}">
                <a16:creationId xmlns:a16="http://schemas.microsoft.com/office/drawing/2014/main" id="{ACA68EBF-3109-FA5A-1A3B-31F2533B8C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10142" y="1213824"/>
            <a:ext cx="5171431" cy="5782548"/>
          </a:xfrm>
          <a:prstGeom prst="rect">
            <a:avLst/>
          </a:prstGeom>
          <a:effectLst>
            <a:outerShdw blurRad="127000" dist="63500" algn="l" rotWithShape="0">
              <a:srgbClr val="006BB8">
                <a:alpha val="30000"/>
              </a:srgbClr>
            </a:outerShdw>
          </a:effectLst>
        </p:spPr>
      </p:pic>
    </p:spTree>
    <p:extLst>
      <p:ext uri="{BB962C8B-B14F-4D97-AF65-F5344CB8AC3E}">
        <p14:creationId xmlns:p14="http://schemas.microsoft.com/office/powerpoint/2010/main" val="2887528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3D26AF97-491F-ED1B-7B74-78412E294A9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60194" y="-430429"/>
            <a:ext cx="3873363" cy="7424799"/>
          </a:xfrm>
          <a:prstGeom prst="rect">
            <a:avLst/>
          </a:prstGeom>
        </p:spPr>
      </p:pic>
      <p:sp>
        <p:nvSpPr>
          <p:cNvPr id="5" name="矩形 4">
            <a:extLst>
              <a:ext uri="{FF2B5EF4-FFF2-40B4-BE49-F238E27FC236}">
                <a16:creationId xmlns:a16="http://schemas.microsoft.com/office/drawing/2014/main" id="{29712B1C-294F-6D91-1EE0-BC9B880699B9}"/>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 name="文本框 1">
            <a:extLst>
              <a:ext uri="{FF2B5EF4-FFF2-40B4-BE49-F238E27FC236}">
                <a16:creationId xmlns:a16="http://schemas.microsoft.com/office/drawing/2014/main" id="{C546793E-B534-4A7E-2470-DCC3FD229757}"/>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标题文字</a:t>
            </a:r>
          </a:p>
        </p:txBody>
      </p:sp>
      <p:sp>
        <p:nvSpPr>
          <p:cNvPr id="3" name="圆: 空心 2">
            <a:extLst>
              <a:ext uri="{FF2B5EF4-FFF2-40B4-BE49-F238E27FC236}">
                <a16:creationId xmlns:a16="http://schemas.microsoft.com/office/drawing/2014/main" id="{A1C4D781-680C-CFD0-D8A6-48F7802212CE}"/>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4" name="文本框 3">
            <a:extLst>
              <a:ext uri="{FF2B5EF4-FFF2-40B4-BE49-F238E27FC236}">
                <a16:creationId xmlns:a16="http://schemas.microsoft.com/office/drawing/2014/main" id="{AE122CEE-1F37-41EC-8254-A421007565C8}"/>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grpSp>
        <p:nvGrpSpPr>
          <p:cNvPr id="9" name="组合 8">
            <a:extLst>
              <a:ext uri="{FF2B5EF4-FFF2-40B4-BE49-F238E27FC236}">
                <a16:creationId xmlns:a16="http://schemas.microsoft.com/office/drawing/2014/main" id="{C97BE302-28E9-6C00-7668-CE6D6D04ADA7}"/>
              </a:ext>
            </a:extLst>
          </p:cNvPr>
          <p:cNvGrpSpPr/>
          <p:nvPr/>
        </p:nvGrpSpPr>
        <p:grpSpPr>
          <a:xfrm>
            <a:off x="951808" y="1513840"/>
            <a:ext cx="2962501" cy="4484175"/>
            <a:chOff x="2268638" y="1631388"/>
            <a:chExt cx="2962501" cy="4172070"/>
          </a:xfrm>
        </p:grpSpPr>
        <p:sp>
          <p:nvSpPr>
            <p:cNvPr id="10" name="矩形: 圆角 9">
              <a:extLst>
                <a:ext uri="{FF2B5EF4-FFF2-40B4-BE49-F238E27FC236}">
                  <a16:creationId xmlns:a16="http://schemas.microsoft.com/office/drawing/2014/main" id="{8EE5AFFE-4C06-F2D7-2484-0AB30BB502E6}"/>
                </a:ext>
              </a:extLst>
            </p:cNvPr>
            <p:cNvSpPr/>
            <p:nvPr/>
          </p:nvSpPr>
          <p:spPr>
            <a:xfrm>
              <a:off x="2268638" y="1631388"/>
              <a:ext cx="2962501" cy="4172070"/>
            </a:xfrm>
            <a:prstGeom prst="roundRect">
              <a:avLst>
                <a:gd name="adj" fmla="val 2582"/>
              </a:avLst>
            </a:prstGeom>
            <a:solidFill>
              <a:srgbClr val="006BB8"/>
            </a:solidFill>
            <a:ln>
              <a:noFill/>
            </a:ln>
            <a:effectLst>
              <a:outerShdw blurRad="50800" dist="38100" dir="2700000" algn="tl" rotWithShape="0">
                <a:prstClr val="black">
                  <a:alpha val="40000"/>
                </a:prstClr>
              </a:outerShdw>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11" name="文本框 10">
              <a:extLst>
                <a:ext uri="{FF2B5EF4-FFF2-40B4-BE49-F238E27FC236}">
                  <a16:creationId xmlns:a16="http://schemas.microsoft.com/office/drawing/2014/main" id="{A1952387-839D-F047-7586-91C813FB9EE5}"/>
                </a:ext>
              </a:extLst>
            </p:cNvPr>
            <p:cNvSpPr txBox="1"/>
            <p:nvPr/>
          </p:nvSpPr>
          <p:spPr>
            <a:xfrm>
              <a:off x="3134336" y="1892669"/>
              <a:ext cx="1231106" cy="343626"/>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latin typeface="+mj-ea"/>
                  <a:ea typeface="+mj-ea"/>
                  <a:cs typeface="OPPOSans B" panose="00020600040101010101" pitchFamily="18" charset="-122"/>
                  <a:sym typeface="OPPOSans B" panose="00020600040101010101" pitchFamily="18" charset="-122"/>
                </a:rPr>
                <a:t>输入标题</a:t>
              </a:r>
              <a:endParaRPr kumimoji="0" lang="zh-CN" altLang="en-US" sz="2400" b="0" i="0" u="none" strike="noStrike" kern="1200" cap="none" spc="0" normalizeH="0" baseline="0" noProof="0" dirty="0">
                <a:ln>
                  <a:noFill/>
                </a:ln>
                <a:solidFill>
                  <a:prstClr val="white"/>
                </a:solidFill>
                <a:effectLst/>
                <a:uLnTx/>
                <a:uFillTx/>
                <a:latin typeface="+mj-ea"/>
                <a:ea typeface="+mj-ea"/>
                <a:cs typeface="OPPOSans B" panose="00020600040101010101" pitchFamily="18" charset="-122"/>
                <a:sym typeface="OPPOSans B" panose="00020600040101010101" pitchFamily="18" charset="-122"/>
              </a:endParaRPr>
            </a:p>
          </p:txBody>
        </p:sp>
        <p:sp>
          <p:nvSpPr>
            <p:cNvPr id="12" name="文本框 11">
              <a:extLst>
                <a:ext uri="{FF2B5EF4-FFF2-40B4-BE49-F238E27FC236}">
                  <a16:creationId xmlns:a16="http://schemas.microsoft.com/office/drawing/2014/main" id="{1012BA49-3E7E-6A49-84D6-BEDC78A26B37}"/>
                </a:ext>
              </a:extLst>
            </p:cNvPr>
            <p:cNvSpPr txBox="1"/>
            <p:nvPr/>
          </p:nvSpPr>
          <p:spPr>
            <a:xfrm>
              <a:off x="2534238" y="2618608"/>
              <a:ext cx="2431302" cy="2132032"/>
            </a:xfrm>
            <a:prstGeom prst="rect">
              <a:avLst/>
            </a:prstGeom>
            <a:noFill/>
          </p:spPr>
          <p:txBody>
            <a:bodyPr wrap="square" lIns="0" tIns="0" rIns="0" bIns="0">
              <a:spAutoFit/>
            </a:bodyPr>
            <a:lstStyle/>
            <a:p>
              <a:pPr algn="just">
                <a:lnSpc>
                  <a:spcPct val="130000"/>
                </a:lnSpc>
                <a:spcAft>
                  <a:spcPts val="600"/>
                </a:spcAft>
                <a:defRPr/>
              </a:pPr>
              <a:r>
                <a:rPr kumimoji="0" lang="zh-CN" altLang="en-US" sz="16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输入你的文字输入你的文字输入你的文字输入你的文字输入你的文字输入你的文字输入你的文字输入你的文字输入你的文字输入你的文字输入你的文字输入你的文字</a:t>
              </a:r>
            </a:p>
            <a:p>
              <a:pPr algn="just">
                <a:lnSpc>
                  <a:spcPct val="130000"/>
                </a:lnSpc>
                <a:spcAft>
                  <a:spcPts val="600"/>
                </a:spcAft>
                <a:defRPr/>
              </a:pPr>
              <a:endParaRPr kumimoji="0" lang="zh-CN" altLang="en-US" sz="16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grpSp>
      <p:grpSp>
        <p:nvGrpSpPr>
          <p:cNvPr id="13" name="组合 12">
            <a:extLst>
              <a:ext uri="{FF2B5EF4-FFF2-40B4-BE49-F238E27FC236}">
                <a16:creationId xmlns:a16="http://schemas.microsoft.com/office/drawing/2014/main" id="{FDB802B2-A80A-FC37-B0A4-AC167A9DC2BE}"/>
              </a:ext>
            </a:extLst>
          </p:cNvPr>
          <p:cNvGrpSpPr/>
          <p:nvPr/>
        </p:nvGrpSpPr>
        <p:grpSpPr>
          <a:xfrm>
            <a:off x="4347158" y="1513840"/>
            <a:ext cx="2962501" cy="4484175"/>
            <a:chOff x="6879838" y="1631388"/>
            <a:chExt cx="2962501" cy="4172070"/>
          </a:xfrm>
        </p:grpSpPr>
        <p:sp>
          <p:nvSpPr>
            <p:cNvPr id="14" name="矩形: 圆角 13">
              <a:extLst>
                <a:ext uri="{FF2B5EF4-FFF2-40B4-BE49-F238E27FC236}">
                  <a16:creationId xmlns:a16="http://schemas.microsoft.com/office/drawing/2014/main" id="{A5D0D159-6BB0-BA08-657C-1777A1939F58}"/>
                </a:ext>
              </a:extLst>
            </p:cNvPr>
            <p:cNvSpPr/>
            <p:nvPr/>
          </p:nvSpPr>
          <p:spPr>
            <a:xfrm>
              <a:off x="6879838" y="1631388"/>
              <a:ext cx="2962501" cy="4172070"/>
            </a:xfrm>
            <a:prstGeom prst="roundRect">
              <a:avLst>
                <a:gd name="adj" fmla="val 2582"/>
              </a:avLst>
            </a:prstGeom>
            <a:solidFill>
              <a:srgbClr val="017AD0"/>
            </a:solidFill>
            <a:ln>
              <a:noFill/>
            </a:ln>
            <a:effectLst>
              <a:outerShdw blurRad="50800" dist="38100" dir="2700000" algn="tl" rotWithShape="0">
                <a:prstClr val="black">
                  <a:alpha val="40000"/>
                </a:prstClr>
              </a:outerShdw>
              <a:reflection blurRad="6350" stA="52000" endA="300" endPos="1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15" name="文本框 14">
              <a:extLst>
                <a:ext uri="{FF2B5EF4-FFF2-40B4-BE49-F238E27FC236}">
                  <a16:creationId xmlns:a16="http://schemas.microsoft.com/office/drawing/2014/main" id="{9A619232-4DE0-74DE-793D-9B497E29C554}"/>
                </a:ext>
              </a:extLst>
            </p:cNvPr>
            <p:cNvSpPr txBox="1"/>
            <p:nvPr/>
          </p:nvSpPr>
          <p:spPr>
            <a:xfrm>
              <a:off x="7745535" y="1892669"/>
              <a:ext cx="1231106" cy="343626"/>
            </a:xfrm>
            <a:prstGeom prst="rect">
              <a:avLst/>
            </a:prstGeom>
            <a:noFill/>
          </p:spPr>
          <p:txBody>
            <a:bodyPr wrap="none" lIns="0" tIns="0" rIns="0" bIns="0">
              <a:spAutoFit/>
            </a:bodyPr>
            <a:lstStyle/>
            <a:p>
              <a:pPr algn="just">
                <a:defRPr/>
              </a:pPr>
              <a:r>
                <a:rPr lang="zh-CN" altLang="en-US" sz="2400" dirty="0">
                  <a:solidFill>
                    <a:prstClr val="white"/>
                  </a:solidFill>
                  <a:latin typeface="+mj-ea"/>
                  <a:ea typeface="+mj-ea"/>
                  <a:cs typeface="OPPOSans B" panose="00020600040101010101" pitchFamily="18" charset="-122"/>
                </a:rPr>
                <a:t>输入文字</a:t>
              </a:r>
            </a:p>
          </p:txBody>
        </p:sp>
        <p:sp>
          <p:nvSpPr>
            <p:cNvPr id="16" name="文本框 15">
              <a:extLst>
                <a:ext uri="{FF2B5EF4-FFF2-40B4-BE49-F238E27FC236}">
                  <a16:creationId xmlns:a16="http://schemas.microsoft.com/office/drawing/2014/main" id="{C7BF2998-B5DF-192E-7D97-ABEC46DAB50D}"/>
                </a:ext>
              </a:extLst>
            </p:cNvPr>
            <p:cNvSpPr txBox="1"/>
            <p:nvPr/>
          </p:nvSpPr>
          <p:spPr>
            <a:xfrm>
              <a:off x="7117836" y="2618606"/>
              <a:ext cx="2454427" cy="1762634"/>
            </a:xfrm>
            <a:prstGeom prst="rect">
              <a:avLst/>
            </a:prstGeom>
            <a:noFill/>
          </p:spPr>
          <p:txBody>
            <a:bodyPr wrap="square" lIns="0" tIns="0" rIns="0" bIns="0">
              <a:spAutoFit/>
            </a:bodyPr>
            <a:lstStyle/>
            <a:p>
              <a:pPr algn="just">
                <a:lnSpc>
                  <a:spcPct val="130000"/>
                </a:lnSpc>
                <a:spcAft>
                  <a:spcPts val="600"/>
                </a:spcAft>
                <a:defRPr/>
              </a:pPr>
              <a:r>
                <a:rPr kumimoji="0" lang="zh-CN" altLang="en-US" sz="16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输入你的文字输入你的文字输入你的文字输入你的文字输入你的文字输入你的文字输入你的文字输入你的文字输入你的文字输入你的文字输入你的文字输入你的文字</a:t>
              </a:r>
            </a:p>
          </p:txBody>
        </p:sp>
      </p:grpSp>
      <p:cxnSp>
        <p:nvCxnSpPr>
          <p:cNvPr id="18" name="直接连接符 17">
            <a:extLst>
              <a:ext uri="{FF2B5EF4-FFF2-40B4-BE49-F238E27FC236}">
                <a16:creationId xmlns:a16="http://schemas.microsoft.com/office/drawing/2014/main" id="{C4DF10E2-59A1-3ECC-B68F-341F7190911A}"/>
              </a:ext>
            </a:extLst>
          </p:cNvPr>
          <p:cNvCxnSpPr/>
          <p:nvPr/>
        </p:nvCxnSpPr>
        <p:spPr>
          <a:xfrm>
            <a:off x="1817505" y="2333868"/>
            <a:ext cx="131125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26A842D-8B17-AFC1-EC83-131C4000864B}"/>
              </a:ext>
            </a:extLst>
          </p:cNvPr>
          <p:cNvCxnSpPr/>
          <p:nvPr/>
        </p:nvCxnSpPr>
        <p:spPr>
          <a:xfrm>
            <a:off x="5212855" y="2364348"/>
            <a:ext cx="131125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iconfont-11695-5570306">
            <a:extLst>
              <a:ext uri="{FF2B5EF4-FFF2-40B4-BE49-F238E27FC236}">
                <a16:creationId xmlns:a16="http://schemas.microsoft.com/office/drawing/2014/main" id="{3ED8B674-BF5E-4238-43DD-D91AE092FCFF}"/>
              </a:ext>
            </a:extLst>
          </p:cNvPr>
          <p:cNvSpPr/>
          <p:nvPr/>
        </p:nvSpPr>
        <p:spPr>
          <a:xfrm>
            <a:off x="3191329" y="5231757"/>
            <a:ext cx="405964" cy="540000"/>
          </a:xfrm>
          <a:custGeom>
            <a:avLst/>
            <a:gdLst>
              <a:gd name="connsiteX0" fmla="*/ 124434 w 480030"/>
              <a:gd name="connsiteY0" fmla="*/ 380906 h 533400"/>
              <a:gd name="connsiteX1" fmla="*/ 355548 w 480030"/>
              <a:gd name="connsiteY1" fmla="*/ 380906 h 533400"/>
              <a:gd name="connsiteX2" fmla="*/ 382318 w 480030"/>
              <a:gd name="connsiteY2" fmla="*/ 407529 h 533400"/>
              <a:gd name="connsiteX3" fmla="*/ 355644 w 480030"/>
              <a:gd name="connsiteY3" fmla="*/ 434200 h 533400"/>
              <a:gd name="connsiteX4" fmla="*/ 124434 w 480030"/>
              <a:gd name="connsiteY4" fmla="*/ 434200 h 533400"/>
              <a:gd name="connsiteX5" fmla="*/ 97760 w 480030"/>
              <a:gd name="connsiteY5" fmla="*/ 407529 h 533400"/>
              <a:gd name="connsiteX6" fmla="*/ 124434 w 480030"/>
              <a:gd name="connsiteY6" fmla="*/ 380906 h 533400"/>
              <a:gd name="connsiteX7" fmla="*/ 124434 w 480030"/>
              <a:gd name="connsiteY7" fmla="*/ 284749 h 533400"/>
              <a:gd name="connsiteX8" fmla="*/ 355548 w 480030"/>
              <a:gd name="connsiteY8" fmla="*/ 284749 h 533400"/>
              <a:gd name="connsiteX9" fmla="*/ 382318 w 480030"/>
              <a:gd name="connsiteY9" fmla="*/ 311420 h 533400"/>
              <a:gd name="connsiteX10" fmla="*/ 355644 w 480030"/>
              <a:gd name="connsiteY10" fmla="*/ 338090 h 533400"/>
              <a:gd name="connsiteX11" fmla="*/ 124434 w 480030"/>
              <a:gd name="connsiteY11" fmla="*/ 338090 h 533400"/>
              <a:gd name="connsiteX12" fmla="*/ 97760 w 480030"/>
              <a:gd name="connsiteY12" fmla="*/ 311420 h 533400"/>
              <a:gd name="connsiteX13" fmla="*/ 124434 w 480030"/>
              <a:gd name="connsiteY13" fmla="*/ 284749 h 533400"/>
              <a:gd name="connsiteX14" fmla="*/ 151108 w 480030"/>
              <a:gd name="connsiteY14" fmla="*/ 148871 h 533400"/>
              <a:gd name="connsiteX15" fmla="*/ 151108 w 480030"/>
              <a:gd name="connsiteY15" fmla="*/ 184448 h 533400"/>
              <a:gd name="connsiteX16" fmla="*/ 222272 w 480030"/>
              <a:gd name="connsiteY16" fmla="*/ 184448 h 533400"/>
              <a:gd name="connsiteX17" fmla="*/ 222272 w 480030"/>
              <a:gd name="connsiteY17" fmla="*/ 148871 h 533400"/>
              <a:gd name="connsiteX18" fmla="*/ 137533 w 480030"/>
              <a:gd name="connsiteY18" fmla="*/ 95530 h 533400"/>
              <a:gd name="connsiteX19" fmla="*/ 235704 w 480030"/>
              <a:gd name="connsiteY19" fmla="*/ 95530 h 533400"/>
              <a:gd name="connsiteX20" fmla="*/ 275525 w 480030"/>
              <a:gd name="connsiteY20" fmla="*/ 135346 h 533400"/>
              <a:gd name="connsiteX21" fmla="*/ 275525 w 480030"/>
              <a:gd name="connsiteY21" fmla="*/ 198022 h 533400"/>
              <a:gd name="connsiteX22" fmla="*/ 235704 w 480030"/>
              <a:gd name="connsiteY22" fmla="*/ 237837 h 533400"/>
              <a:gd name="connsiteX23" fmla="*/ 137533 w 480030"/>
              <a:gd name="connsiteY23" fmla="*/ 237837 h 533400"/>
              <a:gd name="connsiteX24" fmla="*/ 97712 w 480030"/>
              <a:gd name="connsiteY24" fmla="*/ 198022 h 533400"/>
              <a:gd name="connsiteX25" fmla="*/ 97712 w 480030"/>
              <a:gd name="connsiteY25" fmla="*/ 135346 h 533400"/>
              <a:gd name="connsiteX26" fmla="*/ 137533 w 480030"/>
              <a:gd name="connsiteY26" fmla="*/ 95530 h 533400"/>
              <a:gd name="connsiteX27" fmla="*/ 80005 w 480030"/>
              <a:gd name="connsiteY27" fmla="*/ 53340 h 533400"/>
              <a:gd name="connsiteX28" fmla="*/ 53337 w 480030"/>
              <a:gd name="connsiteY28" fmla="*/ 80010 h 533400"/>
              <a:gd name="connsiteX29" fmla="*/ 53337 w 480030"/>
              <a:gd name="connsiteY29" fmla="*/ 453390 h 533400"/>
              <a:gd name="connsiteX30" fmla="*/ 80005 w 480030"/>
              <a:gd name="connsiteY30" fmla="*/ 480060 h 533400"/>
              <a:gd name="connsiteX31" fmla="*/ 400025 w 480030"/>
              <a:gd name="connsiteY31" fmla="*/ 480060 h 533400"/>
              <a:gd name="connsiteX32" fmla="*/ 426693 w 480030"/>
              <a:gd name="connsiteY32" fmla="*/ 453390 h 533400"/>
              <a:gd name="connsiteX33" fmla="*/ 426693 w 480030"/>
              <a:gd name="connsiteY33" fmla="*/ 80010 h 533400"/>
              <a:gd name="connsiteX34" fmla="*/ 400025 w 480030"/>
              <a:gd name="connsiteY34" fmla="*/ 53340 h 533400"/>
              <a:gd name="connsiteX35" fmla="*/ 80005 w 480030"/>
              <a:gd name="connsiteY35" fmla="*/ 0 h 533400"/>
              <a:gd name="connsiteX36" fmla="*/ 400025 w 480030"/>
              <a:gd name="connsiteY36" fmla="*/ 0 h 533400"/>
              <a:gd name="connsiteX37" fmla="*/ 480030 w 480030"/>
              <a:gd name="connsiteY37" fmla="*/ 80010 h 533400"/>
              <a:gd name="connsiteX38" fmla="*/ 480030 w 480030"/>
              <a:gd name="connsiteY38" fmla="*/ 453390 h 533400"/>
              <a:gd name="connsiteX39" fmla="*/ 400025 w 480030"/>
              <a:gd name="connsiteY39" fmla="*/ 533400 h 533400"/>
              <a:gd name="connsiteX40" fmla="*/ 80005 w 480030"/>
              <a:gd name="connsiteY40" fmla="*/ 533400 h 533400"/>
              <a:gd name="connsiteX41" fmla="*/ 0 w 480030"/>
              <a:gd name="connsiteY41" fmla="*/ 453390 h 533400"/>
              <a:gd name="connsiteX42" fmla="*/ 0 w 480030"/>
              <a:gd name="connsiteY42" fmla="*/ 80010 h 533400"/>
              <a:gd name="connsiteX43" fmla="*/ 80005 w 480030"/>
              <a:gd name="connsiteY4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80030" h="533400">
                <a:moveTo>
                  <a:pt x="124434" y="380906"/>
                </a:moveTo>
                <a:lnTo>
                  <a:pt x="355548" y="380906"/>
                </a:lnTo>
                <a:cubicBezTo>
                  <a:pt x="370267" y="380906"/>
                  <a:pt x="382223" y="392908"/>
                  <a:pt x="382318" y="407529"/>
                </a:cubicBezTo>
                <a:cubicBezTo>
                  <a:pt x="382318" y="422198"/>
                  <a:pt x="370267" y="434200"/>
                  <a:pt x="355644" y="434200"/>
                </a:cubicBezTo>
                <a:lnTo>
                  <a:pt x="124434" y="434200"/>
                </a:lnTo>
                <a:cubicBezTo>
                  <a:pt x="109763" y="434200"/>
                  <a:pt x="97760" y="422198"/>
                  <a:pt x="97760" y="407529"/>
                </a:cubicBezTo>
                <a:cubicBezTo>
                  <a:pt x="97760" y="392908"/>
                  <a:pt x="109763" y="380906"/>
                  <a:pt x="124434" y="380906"/>
                </a:cubicBezTo>
                <a:close/>
                <a:moveTo>
                  <a:pt x="124434" y="284749"/>
                </a:moveTo>
                <a:lnTo>
                  <a:pt x="355548" y="284749"/>
                </a:lnTo>
                <a:cubicBezTo>
                  <a:pt x="370267" y="284749"/>
                  <a:pt x="382223" y="296751"/>
                  <a:pt x="382318" y="311420"/>
                </a:cubicBezTo>
                <a:cubicBezTo>
                  <a:pt x="382318" y="326041"/>
                  <a:pt x="370267" y="338090"/>
                  <a:pt x="355644" y="338090"/>
                </a:cubicBezTo>
                <a:lnTo>
                  <a:pt x="124434" y="338090"/>
                </a:lnTo>
                <a:cubicBezTo>
                  <a:pt x="109763" y="338090"/>
                  <a:pt x="97760" y="326041"/>
                  <a:pt x="97760" y="311420"/>
                </a:cubicBezTo>
                <a:cubicBezTo>
                  <a:pt x="97760" y="296751"/>
                  <a:pt x="109763" y="284749"/>
                  <a:pt x="124434" y="284749"/>
                </a:cubicBezTo>
                <a:close/>
                <a:moveTo>
                  <a:pt x="151108" y="148871"/>
                </a:moveTo>
                <a:lnTo>
                  <a:pt x="151108" y="184448"/>
                </a:lnTo>
                <a:lnTo>
                  <a:pt x="222272" y="184448"/>
                </a:lnTo>
                <a:lnTo>
                  <a:pt x="222272" y="148871"/>
                </a:lnTo>
                <a:close/>
                <a:moveTo>
                  <a:pt x="137533" y="95530"/>
                </a:moveTo>
                <a:lnTo>
                  <a:pt x="235704" y="95530"/>
                </a:lnTo>
                <a:cubicBezTo>
                  <a:pt x="257663" y="95530"/>
                  <a:pt x="275525" y="113390"/>
                  <a:pt x="275525" y="135346"/>
                </a:cubicBezTo>
                <a:lnTo>
                  <a:pt x="275525" y="198022"/>
                </a:lnTo>
                <a:cubicBezTo>
                  <a:pt x="275525" y="219977"/>
                  <a:pt x="257663" y="237837"/>
                  <a:pt x="235704" y="237837"/>
                </a:cubicBezTo>
                <a:lnTo>
                  <a:pt x="137533" y="237837"/>
                </a:lnTo>
                <a:cubicBezTo>
                  <a:pt x="115622" y="237837"/>
                  <a:pt x="97760" y="219977"/>
                  <a:pt x="97712" y="198022"/>
                </a:cubicBezTo>
                <a:lnTo>
                  <a:pt x="97712" y="135346"/>
                </a:lnTo>
                <a:cubicBezTo>
                  <a:pt x="97712" y="113390"/>
                  <a:pt x="115574" y="95530"/>
                  <a:pt x="137533" y="95530"/>
                </a:cubicBezTo>
                <a:close/>
                <a:moveTo>
                  <a:pt x="80005" y="53340"/>
                </a:moveTo>
                <a:cubicBezTo>
                  <a:pt x="65290" y="53340"/>
                  <a:pt x="53337" y="65294"/>
                  <a:pt x="53337" y="80010"/>
                </a:cubicBezTo>
                <a:lnTo>
                  <a:pt x="53337" y="453390"/>
                </a:lnTo>
                <a:cubicBezTo>
                  <a:pt x="53337" y="468106"/>
                  <a:pt x="65290" y="480060"/>
                  <a:pt x="80005" y="480060"/>
                </a:cubicBezTo>
                <a:lnTo>
                  <a:pt x="400025" y="480060"/>
                </a:lnTo>
                <a:cubicBezTo>
                  <a:pt x="414740" y="480060"/>
                  <a:pt x="426693" y="468106"/>
                  <a:pt x="426693" y="453390"/>
                </a:cubicBezTo>
                <a:lnTo>
                  <a:pt x="426693" y="80010"/>
                </a:lnTo>
                <a:cubicBezTo>
                  <a:pt x="426693" y="65294"/>
                  <a:pt x="414740" y="53340"/>
                  <a:pt x="400025" y="53340"/>
                </a:cubicBezTo>
                <a:close/>
                <a:moveTo>
                  <a:pt x="80005" y="0"/>
                </a:moveTo>
                <a:lnTo>
                  <a:pt x="400025" y="0"/>
                </a:lnTo>
                <a:cubicBezTo>
                  <a:pt x="444123" y="0"/>
                  <a:pt x="480030" y="35909"/>
                  <a:pt x="480030" y="80010"/>
                </a:cubicBezTo>
                <a:lnTo>
                  <a:pt x="480030" y="453390"/>
                </a:lnTo>
                <a:cubicBezTo>
                  <a:pt x="480030" y="497491"/>
                  <a:pt x="444123" y="533400"/>
                  <a:pt x="400025" y="533400"/>
                </a:cubicBezTo>
                <a:lnTo>
                  <a:pt x="80005" y="533400"/>
                </a:lnTo>
                <a:cubicBezTo>
                  <a:pt x="35907" y="533400"/>
                  <a:pt x="0" y="497491"/>
                  <a:pt x="0" y="453390"/>
                </a:cubicBezTo>
                <a:lnTo>
                  <a:pt x="0" y="80010"/>
                </a:lnTo>
                <a:cubicBezTo>
                  <a:pt x="0" y="35909"/>
                  <a:pt x="35907" y="0"/>
                  <a:pt x="80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mn-ea"/>
              <a:cs typeface="+mn-cs"/>
            </a:endParaRPr>
          </a:p>
        </p:txBody>
      </p:sp>
      <p:sp>
        <p:nvSpPr>
          <p:cNvPr id="21" name="good-worker_69210">
            <a:extLst>
              <a:ext uri="{FF2B5EF4-FFF2-40B4-BE49-F238E27FC236}">
                <a16:creationId xmlns:a16="http://schemas.microsoft.com/office/drawing/2014/main" id="{95649423-4D8C-5B1E-4CF8-823091E7EFDB}"/>
              </a:ext>
            </a:extLst>
          </p:cNvPr>
          <p:cNvSpPr/>
          <p:nvPr/>
        </p:nvSpPr>
        <p:spPr>
          <a:xfrm>
            <a:off x="6455365" y="5231757"/>
            <a:ext cx="584218" cy="540000"/>
          </a:xfrm>
          <a:custGeom>
            <a:avLst/>
            <a:gdLst>
              <a:gd name="connsiteX0" fmla="*/ 519512 w 581137"/>
              <a:gd name="connsiteY0" fmla="*/ 332111 h 606469"/>
              <a:gd name="connsiteX1" fmla="*/ 540163 w 581137"/>
              <a:gd name="connsiteY1" fmla="*/ 340671 h 606469"/>
              <a:gd name="connsiteX2" fmla="*/ 572553 w 581137"/>
              <a:gd name="connsiteY2" fmla="*/ 373014 h 606469"/>
              <a:gd name="connsiteX3" fmla="*/ 572553 w 581137"/>
              <a:gd name="connsiteY3" fmla="*/ 414307 h 606469"/>
              <a:gd name="connsiteX4" fmla="*/ 388637 w 581137"/>
              <a:gd name="connsiteY4" fmla="*/ 597958 h 606469"/>
              <a:gd name="connsiteX5" fmla="*/ 367986 w 581137"/>
              <a:gd name="connsiteY5" fmla="*/ 606469 h 606469"/>
              <a:gd name="connsiteX6" fmla="*/ 347334 w 581137"/>
              <a:gd name="connsiteY6" fmla="*/ 597958 h 606469"/>
              <a:gd name="connsiteX7" fmla="*/ 311096 w 581137"/>
              <a:gd name="connsiteY7" fmla="*/ 561772 h 606469"/>
              <a:gd name="connsiteX8" fmla="*/ 294244 w 581137"/>
              <a:gd name="connsiteY8" fmla="*/ 544944 h 606469"/>
              <a:gd name="connsiteX9" fmla="*/ 257860 w 581137"/>
              <a:gd name="connsiteY9" fmla="*/ 508613 h 606469"/>
              <a:gd name="connsiteX10" fmla="*/ 257860 w 581137"/>
              <a:gd name="connsiteY10" fmla="*/ 467320 h 606469"/>
              <a:gd name="connsiteX11" fmla="*/ 290250 w 581137"/>
              <a:gd name="connsiteY11" fmla="*/ 434977 h 606469"/>
              <a:gd name="connsiteX12" fmla="*/ 310901 w 581137"/>
              <a:gd name="connsiteY12" fmla="*/ 426417 h 606469"/>
              <a:gd name="connsiteX13" fmla="*/ 331553 w 581137"/>
              <a:gd name="connsiteY13" fmla="*/ 434977 h 606469"/>
              <a:gd name="connsiteX14" fmla="*/ 367986 w 581137"/>
              <a:gd name="connsiteY14" fmla="*/ 471308 h 606469"/>
              <a:gd name="connsiteX15" fmla="*/ 377970 w 581137"/>
              <a:gd name="connsiteY15" fmla="*/ 461387 h 606469"/>
              <a:gd name="connsiteX16" fmla="*/ 498860 w 581137"/>
              <a:gd name="connsiteY16" fmla="*/ 340671 h 606469"/>
              <a:gd name="connsiteX17" fmla="*/ 519512 w 581137"/>
              <a:gd name="connsiteY17" fmla="*/ 332111 h 606469"/>
              <a:gd name="connsiteX18" fmla="*/ 51961 w 581137"/>
              <a:gd name="connsiteY18" fmla="*/ 289771 h 606469"/>
              <a:gd name="connsiteX19" fmla="*/ 97543 w 581137"/>
              <a:gd name="connsiteY19" fmla="*/ 289771 h 606469"/>
              <a:gd name="connsiteX20" fmla="*/ 116486 w 581137"/>
              <a:gd name="connsiteY20" fmla="*/ 304796 h 606469"/>
              <a:gd name="connsiteX21" fmla="*/ 143368 w 581137"/>
              <a:gd name="connsiteY21" fmla="*/ 419113 h 606469"/>
              <a:gd name="connsiteX22" fmla="*/ 159828 w 581137"/>
              <a:gd name="connsiteY22" fmla="*/ 445030 h 606469"/>
              <a:gd name="connsiteX23" fmla="*/ 160120 w 581137"/>
              <a:gd name="connsiteY23" fmla="*/ 406228 h 606469"/>
              <a:gd name="connsiteX24" fmla="*/ 180233 w 581137"/>
              <a:gd name="connsiteY24" fmla="*/ 331394 h 606469"/>
              <a:gd name="connsiteX25" fmla="*/ 166792 w 581137"/>
              <a:gd name="connsiteY25" fmla="*/ 301781 h 606469"/>
              <a:gd name="connsiteX26" fmla="*/ 174535 w 581137"/>
              <a:gd name="connsiteY26" fmla="*/ 289771 h 606469"/>
              <a:gd name="connsiteX27" fmla="*/ 188998 w 581137"/>
              <a:gd name="connsiteY27" fmla="*/ 289771 h 606469"/>
              <a:gd name="connsiteX28" fmla="*/ 203413 w 581137"/>
              <a:gd name="connsiteY28" fmla="*/ 289771 h 606469"/>
              <a:gd name="connsiteX29" fmla="*/ 211156 w 581137"/>
              <a:gd name="connsiteY29" fmla="*/ 301781 h 606469"/>
              <a:gd name="connsiteX30" fmla="*/ 197715 w 581137"/>
              <a:gd name="connsiteY30" fmla="*/ 331394 h 606469"/>
              <a:gd name="connsiteX31" fmla="*/ 217876 w 581137"/>
              <a:gd name="connsiteY31" fmla="*/ 406228 h 606469"/>
              <a:gd name="connsiteX32" fmla="*/ 218120 w 581137"/>
              <a:gd name="connsiteY32" fmla="*/ 445030 h 606469"/>
              <a:gd name="connsiteX33" fmla="*/ 234580 w 581137"/>
              <a:gd name="connsiteY33" fmla="*/ 419113 h 606469"/>
              <a:gd name="connsiteX34" fmla="*/ 261462 w 581137"/>
              <a:gd name="connsiteY34" fmla="*/ 304796 h 606469"/>
              <a:gd name="connsiteX35" fmla="*/ 280405 w 581137"/>
              <a:gd name="connsiteY35" fmla="*/ 289771 h 606469"/>
              <a:gd name="connsiteX36" fmla="*/ 325987 w 581137"/>
              <a:gd name="connsiteY36" fmla="*/ 289771 h 606469"/>
              <a:gd name="connsiteX37" fmla="*/ 377948 w 581137"/>
              <a:gd name="connsiteY37" fmla="*/ 341654 h 606469"/>
              <a:gd name="connsiteX38" fmla="*/ 377948 w 581137"/>
              <a:gd name="connsiteY38" fmla="*/ 433847 h 606469"/>
              <a:gd name="connsiteX39" fmla="*/ 367965 w 581137"/>
              <a:gd name="connsiteY39" fmla="*/ 443815 h 606469"/>
              <a:gd name="connsiteX40" fmla="*/ 345320 w 581137"/>
              <a:gd name="connsiteY40" fmla="*/ 421204 h 606469"/>
              <a:gd name="connsiteX41" fmla="*/ 310890 w 581137"/>
              <a:gd name="connsiteY41" fmla="*/ 406957 h 606469"/>
              <a:gd name="connsiteX42" fmla="*/ 276461 w 581137"/>
              <a:gd name="connsiteY42" fmla="*/ 421204 h 606469"/>
              <a:gd name="connsiteX43" fmla="*/ 244076 w 581137"/>
              <a:gd name="connsiteY43" fmla="*/ 453540 h 606469"/>
              <a:gd name="connsiteX44" fmla="*/ 244076 w 581137"/>
              <a:gd name="connsiteY44" fmla="*/ 522344 h 606469"/>
              <a:gd name="connsiteX45" fmla="*/ 280454 w 581137"/>
              <a:gd name="connsiteY45" fmla="*/ 558667 h 606469"/>
              <a:gd name="connsiteX46" fmla="*/ 283522 w 581137"/>
              <a:gd name="connsiteY46" fmla="*/ 561730 h 606469"/>
              <a:gd name="connsiteX47" fmla="*/ 188998 w 581137"/>
              <a:gd name="connsiteY47" fmla="*/ 561730 h 606469"/>
              <a:gd name="connsiteX48" fmla="*/ 19479 w 581137"/>
              <a:gd name="connsiteY48" fmla="*/ 561730 h 606469"/>
              <a:gd name="connsiteX49" fmla="*/ 0 w 581137"/>
              <a:gd name="connsiteY49" fmla="*/ 542280 h 606469"/>
              <a:gd name="connsiteX50" fmla="*/ 0 w 581137"/>
              <a:gd name="connsiteY50" fmla="*/ 341654 h 606469"/>
              <a:gd name="connsiteX51" fmla="*/ 51961 w 581137"/>
              <a:gd name="connsiteY51" fmla="*/ 289771 h 606469"/>
              <a:gd name="connsiteX52" fmla="*/ 273435 w 581137"/>
              <a:gd name="connsiteY52" fmla="*/ 375 h 606469"/>
              <a:gd name="connsiteX53" fmla="*/ 303290 w 581137"/>
              <a:gd name="connsiteY53" fmla="*/ 25467 h 606469"/>
              <a:gd name="connsiteX54" fmla="*/ 303290 w 581137"/>
              <a:gd name="connsiteY54" fmla="*/ 135216 h 606469"/>
              <a:gd name="connsiteX55" fmla="*/ 303290 w 581137"/>
              <a:gd name="connsiteY55" fmla="*/ 147422 h 606469"/>
              <a:gd name="connsiteX56" fmla="*/ 189032 w 581137"/>
              <a:gd name="connsiteY56" fmla="*/ 262180 h 606469"/>
              <a:gd name="connsiteX57" fmla="*/ 73459 w 581137"/>
              <a:gd name="connsiteY57" fmla="*/ 147422 h 606469"/>
              <a:gd name="connsiteX58" fmla="*/ 73459 w 581137"/>
              <a:gd name="connsiteY58" fmla="*/ 81922 h 606469"/>
              <a:gd name="connsiteX59" fmla="*/ 115100 w 581137"/>
              <a:gd name="connsiteY59" fmla="*/ 31059 h 606469"/>
              <a:gd name="connsiteX60" fmla="*/ 273435 w 581137"/>
              <a:gd name="connsiteY60" fmla="*/ 375 h 60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137" h="606469">
                <a:moveTo>
                  <a:pt x="519512" y="332111"/>
                </a:moveTo>
                <a:cubicBezTo>
                  <a:pt x="526964" y="332111"/>
                  <a:pt x="534464" y="334981"/>
                  <a:pt x="540163" y="340671"/>
                </a:cubicBezTo>
                <a:lnTo>
                  <a:pt x="572553" y="373014"/>
                </a:lnTo>
                <a:cubicBezTo>
                  <a:pt x="583999" y="384395"/>
                  <a:pt x="583999" y="402877"/>
                  <a:pt x="572553" y="414307"/>
                </a:cubicBezTo>
                <a:lnTo>
                  <a:pt x="388637" y="597958"/>
                </a:lnTo>
                <a:cubicBezTo>
                  <a:pt x="382938" y="603648"/>
                  <a:pt x="375486" y="606469"/>
                  <a:pt x="367986" y="606469"/>
                </a:cubicBezTo>
                <a:cubicBezTo>
                  <a:pt x="360485" y="606469"/>
                  <a:pt x="353033" y="603648"/>
                  <a:pt x="347334" y="597958"/>
                </a:cubicBezTo>
                <a:lnTo>
                  <a:pt x="311096" y="561772"/>
                </a:lnTo>
                <a:lnTo>
                  <a:pt x="294244" y="544944"/>
                </a:lnTo>
                <a:lnTo>
                  <a:pt x="257860" y="508613"/>
                </a:lnTo>
                <a:cubicBezTo>
                  <a:pt x="246414" y="497183"/>
                  <a:pt x="246414" y="478701"/>
                  <a:pt x="257860" y="467320"/>
                </a:cubicBezTo>
                <a:lnTo>
                  <a:pt x="290250" y="434977"/>
                </a:lnTo>
                <a:cubicBezTo>
                  <a:pt x="295949" y="429287"/>
                  <a:pt x="303449" y="426417"/>
                  <a:pt x="310901" y="426417"/>
                </a:cubicBezTo>
                <a:cubicBezTo>
                  <a:pt x="318402" y="426417"/>
                  <a:pt x="325854" y="429287"/>
                  <a:pt x="331553" y="434977"/>
                </a:cubicBezTo>
                <a:lnTo>
                  <a:pt x="367986" y="471308"/>
                </a:lnTo>
                <a:lnTo>
                  <a:pt x="377970" y="461387"/>
                </a:lnTo>
                <a:lnTo>
                  <a:pt x="498860" y="340671"/>
                </a:lnTo>
                <a:cubicBezTo>
                  <a:pt x="504559" y="334981"/>
                  <a:pt x="512011" y="332111"/>
                  <a:pt x="519512" y="332111"/>
                </a:cubicBezTo>
                <a:close/>
                <a:moveTo>
                  <a:pt x="51961" y="289771"/>
                </a:moveTo>
                <a:lnTo>
                  <a:pt x="97543" y="289771"/>
                </a:lnTo>
                <a:cubicBezTo>
                  <a:pt x="106601" y="289771"/>
                  <a:pt x="114441" y="295995"/>
                  <a:pt x="116486" y="304796"/>
                </a:cubicBezTo>
                <a:lnTo>
                  <a:pt x="143368" y="419113"/>
                </a:lnTo>
                <a:cubicBezTo>
                  <a:pt x="145852" y="429665"/>
                  <a:pt x="151793" y="438660"/>
                  <a:pt x="159828" y="445030"/>
                </a:cubicBezTo>
                <a:cubicBezTo>
                  <a:pt x="157442" y="432193"/>
                  <a:pt x="157539" y="419016"/>
                  <a:pt x="160120" y="406228"/>
                </a:cubicBezTo>
                <a:lnTo>
                  <a:pt x="180233" y="331394"/>
                </a:lnTo>
                <a:lnTo>
                  <a:pt x="166792" y="301781"/>
                </a:lnTo>
                <a:cubicBezTo>
                  <a:pt x="164260" y="296141"/>
                  <a:pt x="168350" y="289771"/>
                  <a:pt x="174535" y="289771"/>
                </a:cubicBezTo>
                <a:lnTo>
                  <a:pt x="188998" y="289771"/>
                </a:lnTo>
                <a:lnTo>
                  <a:pt x="203413" y="289771"/>
                </a:lnTo>
                <a:cubicBezTo>
                  <a:pt x="209598" y="289771"/>
                  <a:pt x="213688" y="296141"/>
                  <a:pt x="211156" y="301781"/>
                </a:cubicBezTo>
                <a:lnTo>
                  <a:pt x="197715" y="331394"/>
                </a:lnTo>
                <a:lnTo>
                  <a:pt x="217876" y="406228"/>
                </a:lnTo>
                <a:cubicBezTo>
                  <a:pt x="220409" y="419016"/>
                  <a:pt x="220506" y="432193"/>
                  <a:pt x="218120" y="445030"/>
                </a:cubicBezTo>
                <a:cubicBezTo>
                  <a:pt x="226155" y="438660"/>
                  <a:pt x="232096" y="429665"/>
                  <a:pt x="234580" y="419113"/>
                </a:cubicBezTo>
                <a:lnTo>
                  <a:pt x="261462" y="304796"/>
                </a:lnTo>
                <a:cubicBezTo>
                  <a:pt x="263507" y="295995"/>
                  <a:pt x="271347" y="289771"/>
                  <a:pt x="280405" y="289771"/>
                </a:cubicBezTo>
                <a:lnTo>
                  <a:pt x="325987" y="289771"/>
                </a:lnTo>
                <a:cubicBezTo>
                  <a:pt x="354670" y="289771"/>
                  <a:pt x="377948" y="313014"/>
                  <a:pt x="377948" y="341654"/>
                </a:cubicBezTo>
                <a:lnTo>
                  <a:pt x="377948" y="433847"/>
                </a:lnTo>
                <a:lnTo>
                  <a:pt x="367965" y="443815"/>
                </a:lnTo>
                <a:lnTo>
                  <a:pt x="345320" y="421204"/>
                </a:lnTo>
                <a:cubicBezTo>
                  <a:pt x="336116" y="412014"/>
                  <a:pt x="323893" y="406957"/>
                  <a:pt x="310890" y="406957"/>
                </a:cubicBezTo>
                <a:cubicBezTo>
                  <a:pt x="297888" y="406957"/>
                  <a:pt x="285665" y="412014"/>
                  <a:pt x="276461" y="421204"/>
                </a:cubicBezTo>
                <a:lnTo>
                  <a:pt x="244076" y="453540"/>
                </a:lnTo>
                <a:cubicBezTo>
                  <a:pt x="225084" y="472503"/>
                  <a:pt x="225084" y="503380"/>
                  <a:pt x="244076" y="522344"/>
                </a:cubicBezTo>
                <a:lnTo>
                  <a:pt x="280454" y="558667"/>
                </a:lnTo>
                <a:lnTo>
                  <a:pt x="283522" y="561730"/>
                </a:lnTo>
                <a:lnTo>
                  <a:pt x="188998" y="561730"/>
                </a:lnTo>
                <a:lnTo>
                  <a:pt x="19479" y="561730"/>
                </a:lnTo>
                <a:cubicBezTo>
                  <a:pt x="8766" y="561730"/>
                  <a:pt x="0" y="553026"/>
                  <a:pt x="0" y="542280"/>
                </a:cubicBezTo>
                <a:lnTo>
                  <a:pt x="0" y="341654"/>
                </a:lnTo>
                <a:cubicBezTo>
                  <a:pt x="0" y="313014"/>
                  <a:pt x="23278" y="289771"/>
                  <a:pt x="51961" y="289771"/>
                </a:cubicBezTo>
                <a:close/>
                <a:moveTo>
                  <a:pt x="273435" y="375"/>
                </a:moveTo>
                <a:cubicBezTo>
                  <a:pt x="289020" y="-2299"/>
                  <a:pt x="303290" y="9663"/>
                  <a:pt x="303290" y="25467"/>
                </a:cubicBezTo>
                <a:lnTo>
                  <a:pt x="303290" y="135216"/>
                </a:lnTo>
                <a:lnTo>
                  <a:pt x="303290" y="147422"/>
                </a:lnTo>
                <a:cubicBezTo>
                  <a:pt x="303290" y="210831"/>
                  <a:pt x="252492" y="262180"/>
                  <a:pt x="189032" y="262180"/>
                </a:cubicBezTo>
                <a:cubicBezTo>
                  <a:pt x="125523" y="262180"/>
                  <a:pt x="73459" y="210831"/>
                  <a:pt x="73459" y="147422"/>
                </a:cubicBezTo>
                <a:lnTo>
                  <a:pt x="73459" y="81922"/>
                </a:lnTo>
                <a:cubicBezTo>
                  <a:pt x="73459" y="57220"/>
                  <a:pt x="90895" y="35970"/>
                  <a:pt x="115100" y="31059"/>
                </a:cubicBezTo>
                <a:cubicBezTo>
                  <a:pt x="136238" y="26828"/>
                  <a:pt x="254538" y="3585"/>
                  <a:pt x="273435" y="3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mn-ea"/>
              <a:cs typeface="+mn-cs"/>
            </a:endParaRPr>
          </a:p>
        </p:txBody>
      </p:sp>
      <p:pic>
        <p:nvPicPr>
          <p:cNvPr id="22" name="图片 21">
            <a:extLst>
              <a:ext uri="{FF2B5EF4-FFF2-40B4-BE49-F238E27FC236}">
                <a16:creationId xmlns:a16="http://schemas.microsoft.com/office/drawing/2014/main" id="{05842430-5775-C60E-7767-57574A8CD01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41224" y="1052513"/>
            <a:ext cx="3028601" cy="5805486"/>
          </a:xfrm>
          <a:prstGeom prst="rect">
            <a:avLst/>
          </a:prstGeom>
          <a:effectLst>
            <a:outerShdw blurRad="127000" dist="63500" algn="l" rotWithShape="0">
              <a:srgbClr val="006BB8">
                <a:alpha val="30000"/>
              </a:srgbClr>
            </a:outerShdw>
          </a:effectLst>
        </p:spPr>
      </p:pic>
    </p:spTree>
    <p:extLst>
      <p:ext uri="{BB962C8B-B14F-4D97-AF65-F5344CB8AC3E}">
        <p14:creationId xmlns:p14="http://schemas.microsoft.com/office/powerpoint/2010/main" val="2803567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图片 87">
            <a:extLst>
              <a:ext uri="{FF2B5EF4-FFF2-40B4-BE49-F238E27FC236}">
                <a16:creationId xmlns:a16="http://schemas.microsoft.com/office/drawing/2014/main" id="{A99EA15A-1353-E068-41F3-ED00CDA8E9E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84337" y="-167994"/>
            <a:ext cx="4761085" cy="6858000"/>
          </a:xfrm>
          <a:prstGeom prst="rect">
            <a:avLst/>
          </a:prstGeom>
        </p:spPr>
      </p:pic>
      <p:sp>
        <p:nvSpPr>
          <p:cNvPr id="5" name="矩形 4">
            <a:extLst>
              <a:ext uri="{FF2B5EF4-FFF2-40B4-BE49-F238E27FC236}">
                <a16:creationId xmlns:a16="http://schemas.microsoft.com/office/drawing/2014/main" id="{AD7E927C-4132-4897-42CC-57CD7550D893}"/>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 name="文本框 1">
            <a:extLst>
              <a:ext uri="{FF2B5EF4-FFF2-40B4-BE49-F238E27FC236}">
                <a16:creationId xmlns:a16="http://schemas.microsoft.com/office/drawing/2014/main" id="{A591148B-F7EB-ECD3-1B44-404D1CDD6CA1}"/>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标题文字</a:t>
            </a:r>
          </a:p>
        </p:txBody>
      </p:sp>
      <p:sp>
        <p:nvSpPr>
          <p:cNvPr id="86" name="矩形: 圆角 85">
            <a:extLst>
              <a:ext uri="{FF2B5EF4-FFF2-40B4-BE49-F238E27FC236}">
                <a16:creationId xmlns:a16="http://schemas.microsoft.com/office/drawing/2014/main" id="{2F788A78-F2CD-C268-39A6-8BC11DD483C0}"/>
              </a:ext>
            </a:extLst>
          </p:cNvPr>
          <p:cNvSpPr/>
          <p:nvPr/>
        </p:nvSpPr>
        <p:spPr>
          <a:xfrm rot="18900000">
            <a:off x="-4657825" y="4208640"/>
            <a:ext cx="9964512" cy="405412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 name="圆: 空心 2">
            <a:extLst>
              <a:ext uri="{FF2B5EF4-FFF2-40B4-BE49-F238E27FC236}">
                <a16:creationId xmlns:a16="http://schemas.microsoft.com/office/drawing/2014/main" id="{089F6E33-94E9-0AA8-A988-ED804D33D315}"/>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4" name="文本框 3">
            <a:extLst>
              <a:ext uri="{FF2B5EF4-FFF2-40B4-BE49-F238E27FC236}">
                <a16:creationId xmlns:a16="http://schemas.microsoft.com/office/drawing/2014/main" id="{BB23430C-B500-A78C-3AFE-AF1CDC31BF42}"/>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sp>
        <p:nvSpPr>
          <p:cNvPr id="35" name="文本框 34">
            <a:extLst>
              <a:ext uri="{FF2B5EF4-FFF2-40B4-BE49-F238E27FC236}">
                <a16:creationId xmlns:a16="http://schemas.microsoft.com/office/drawing/2014/main" id="{B7E60B27-0F03-741A-3C73-60C9F61C1A33}"/>
              </a:ext>
            </a:extLst>
          </p:cNvPr>
          <p:cNvSpPr txBox="1"/>
          <p:nvPr/>
        </p:nvSpPr>
        <p:spPr>
          <a:xfrm>
            <a:off x="5393924" y="2737465"/>
            <a:ext cx="1077218" cy="1009122"/>
          </a:xfrm>
          <a:prstGeom prst="rect">
            <a:avLst/>
          </a:prstGeom>
          <a:noFill/>
        </p:spPr>
        <p:txBody>
          <a:bodyPr wrap="none" lIns="0" tIns="0" rIns="0" bIns="0">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endParaRPr kumimoji="0" lang="en-US" altLang="zh-CN"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marL="0" marR="0" lvl="0" indent="0" algn="l" defTabSz="914400" rtl="0" eaLnBrk="1" fontAlgn="auto" latinLnBrk="0" hangingPunct="1">
              <a:lnSpc>
                <a:spcPts val="2000"/>
              </a:lnSpc>
              <a:spcBef>
                <a:spcPts val="0"/>
              </a:spcBef>
              <a:spcAft>
                <a:spcPts val="0"/>
              </a:spcAft>
              <a:buClrTx/>
              <a:buSzTx/>
              <a:buFontTx/>
              <a:buNone/>
              <a:tabLst/>
              <a:defRPr/>
            </a:pPr>
            <a:endParaRPr lang="en-US" altLang="zh-CN" sz="1400" dirty="0">
              <a:solidFill>
                <a:srgbClr val="505046"/>
              </a:solidFill>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sp>
        <p:nvSpPr>
          <p:cNvPr id="36" name="矩形: 圆角 35">
            <a:extLst>
              <a:ext uri="{FF2B5EF4-FFF2-40B4-BE49-F238E27FC236}">
                <a16:creationId xmlns:a16="http://schemas.microsoft.com/office/drawing/2014/main" id="{A37B13E5-5E7D-AA31-6EC6-4767157A7291}"/>
              </a:ext>
            </a:extLst>
          </p:cNvPr>
          <p:cNvSpPr/>
          <p:nvPr/>
        </p:nvSpPr>
        <p:spPr>
          <a:xfrm>
            <a:off x="2340429" y="4124913"/>
            <a:ext cx="9196574" cy="144463"/>
          </a:xfrm>
          <a:prstGeom prst="roundRect">
            <a:avLst>
              <a:gd name="adj" fmla="val 50000"/>
            </a:avLst>
          </a:prstGeom>
          <a:gradFill>
            <a:gsLst>
              <a:gs pos="0">
                <a:schemeClr val="accent1">
                  <a:lumMod val="5000"/>
                  <a:lumOff val="95000"/>
                  <a:alpha val="70000"/>
                </a:schemeClr>
              </a:gs>
              <a:gs pos="86000">
                <a:srgbClr val="017AD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sp>
        <p:nvSpPr>
          <p:cNvPr id="38" name="文本框 37">
            <a:extLst>
              <a:ext uri="{FF2B5EF4-FFF2-40B4-BE49-F238E27FC236}">
                <a16:creationId xmlns:a16="http://schemas.microsoft.com/office/drawing/2014/main" id="{C7D5E3C2-54C9-0F4B-C783-F9ADEBB2C196}"/>
              </a:ext>
            </a:extLst>
          </p:cNvPr>
          <p:cNvSpPr txBox="1"/>
          <p:nvPr/>
        </p:nvSpPr>
        <p:spPr>
          <a:xfrm>
            <a:off x="5288364" y="2275800"/>
            <a:ext cx="10772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17AD0"/>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2013</a:t>
            </a:r>
            <a:endParaRPr kumimoji="0" lang="zh-CN" altLang="en-US" sz="2400" b="0" i="0" u="none" strike="noStrike" kern="1200" cap="none" spc="0" normalizeH="0" baseline="0" noProof="0" dirty="0">
              <a:ln>
                <a:noFill/>
              </a:ln>
              <a:solidFill>
                <a:srgbClr val="017AD0"/>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0" name="文本框 39">
            <a:extLst>
              <a:ext uri="{FF2B5EF4-FFF2-40B4-BE49-F238E27FC236}">
                <a16:creationId xmlns:a16="http://schemas.microsoft.com/office/drawing/2014/main" id="{2C56A797-9B47-357A-F325-C9E4206E87D5}"/>
              </a:ext>
            </a:extLst>
          </p:cNvPr>
          <p:cNvSpPr txBox="1"/>
          <p:nvPr/>
        </p:nvSpPr>
        <p:spPr>
          <a:xfrm>
            <a:off x="7450389" y="2737465"/>
            <a:ext cx="1077218" cy="1009122"/>
          </a:xfrm>
          <a:prstGeom prst="rect">
            <a:avLst/>
          </a:prstGeom>
          <a:noFill/>
        </p:spPr>
        <p:txBody>
          <a:bodyPr wrap="none" lIns="0" tIns="0" rIns="0" bIns="0">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endParaRPr kumimoji="0" lang="en-US" altLang="zh-CN"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marL="0" marR="0" lvl="0" indent="0" algn="l" defTabSz="914400" rtl="0" eaLnBrk="1" fontAlgn="auto" latinLnBrk="0" hangingPunct="1">
              <a:lnSpc>
                <a:spcPts val="2000"/>
              </a:lnSpc>
              <a:spcBef>
                <a:spcPts val="0"/>
              </a:spcBef>
              <a:spcAft>
                <a:spcPts val="0"/>
              </a:spcAft>
              <a:buClrTx/>
              <a:buSzTx/>
              <a:buFontTx/>
              <a:buNone/>
              <a:tabLst/>
              <a:defRPr/>
            </a:pPr>
            <a:endParaRPr lang="en-US" altLang="zh-CN" sz="1400" dirty="0">
              <a:solidFill>
                <a:srgbClr val="505046"/>
              </a:solidFill>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sp>
        <p:nvSpPr>
          <p:cNvPr id="42" name="文本框 41">
            <a:extLst>
              <a:ext uri="{FF2B5EF4-FFF2-40B4-BE49-F238E27FC236}">
                <a16:creationId xmlns:a16="http://schemas.microsoft.com/office/drawing/2014/main" id="{3C5E1952-3D55-002D-0DF3-231CAB53C700}"/>
              </a:ext>
            </a:extLst>
          </p:cNvPr>
          <p:cNvSpPr txBox="1"/>
          <p:nvPr/>
        </p:nvSpPr>
        <p:spPr>
          <a:xfrm>
            <a:off x="7344829" y="2275800"/>
            <a:ext cx="1077218" cy="461665"/>
          </a:xfrm>
          <a:prstGeom prst="rect">
            <a:avLst/>
          </a:prstGeom>
          <a:noFill/>
        </p:spPr>
        <p:txBody>
          <a:bodyPr wrap="square" rtlCol="0">
            <a:spAutoFit/>
          </a:bodyPr>
          <a:lstStyle/>
          <a:p>
            <a:pPr>
              <a:defRPr/>
            </a:pPr>
            <a:r>
              <a:rPr lang="en-US" altLang="zh-CN"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2015</a:t>
            </a:r>
            <a:endParaRPr lang="zh-CN" altLang="en-US"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4" name="文本框 43">
            <a:extLst>
              <a:ext uri="{FF2B5EF4-FFF2-40B4-BE49-F238E27FC236}">
                <a16:creationId xmlns:a16="http://schemas.microsoft.com/office/drawing/2014/main" id="{E834B87E-AB3C-113B-9405-720F10289050}"/>
              </a:ext>
            </a:extLst>
          </p:cNvPr>
          <p:cNvSpPr txBox="1"/>
          <p:nvPr/>
        </p:nvSpPr>
        <p:spPr>
          <a:xfrm>
            <a:off x="9567554" y="2756445"/>
            <a:ext cx="1077218" cy="1009122"/>
          </a:xfrm>
          <a:prstGeom prst="rect">
            <a:avLst/>
          </a:prstGeom>
          <a:noFill/>
        </p:spPr>
        <p:txBody>
          <a:bodyPr wrap="none" lIns="0" tIns="0" rIns="0" bIns="0">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endParaRPr kumimoji="0" lang="en-US" altLang="zh-CN"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marL="0" marR="0" lvl="0" indent="0" algn="l" defTabSz="914400" rtl="0" eaLnBrk="1" fontAlgn="auto" latinLnBrk="0" hangingPunct="1">
              <a:lnSpc>
                <a:spcPts val="2000"/>
              </a:lnSpc>
              <a:spcBef>
                <a:spcPts val="0"/>
              </a:spcBef>
              <a:spcAft>
                <a:spcPts val="0"/>
              </a:spcAft>
              <a:buClrTx/>
              <a:buSzTx/>
              <a:buFontTx/>
              <a:buNone/>
              <a:tabLst/>
              <a:defRPr/>
            </a:pPr>
            <a:endParaRPr lang="en-US" altLang="zh-CN" sz="1400" dirty="0">
              <a:solidFill>
                <a:srgbClr val="505046"/>
              </a:solidFill>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sp>
        <p:nvSpPr>
          <p:cNvPr id="46" name="文本框 45">
            <a:extLst>
              <a:ext uri="{FF2B5EF4-FFF2-40B4-BE49-F238E27FC236}">
                <a16:creationId xmlns:a16="http://schemas.microsoft.com/office/drawing/2014/main" id="{04675027-7155-4BB4-4B9C-3AB393A54530}"/>
              </a:ext>
            </a:extLst>
          </p:cNvPr>
          <p:cNvSpPr txBox="1"/>
          <p:nvPr/>
        </p:nvSpPr>
        <p:spPr>
          <a:xfrm>
            <a:off x="9461994" y="2294780"/>
            <a:ext cx="1077218" cy="461665"/>
          </a:xfrm>
          <a:prstGeom prst="rect">
            <a:avLst/>
          </a:prstGeom>
          <a:noFill/>
        </p:spPr>
        <p:txBody>
          <a:bodyPr wrap="square" rtlCol="0">
            <a:spAutoFit/>
          </a:bodyPr>
          <a:lstStyle/>
          <a:p>
            <a:pPr>
              <a:defRPr/>
            </a:pPr>
            <a:r>
              <a:rPr lang="en-US" altLang="zh-CN"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2017</a:t>
            </a:r>
            <a:endParaRPr lang="zh-CN" altLang="en-US"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8" name="文本框 47">
            <a:extLst>
              <a:ext uri="{FF2B5EF4-FFF2-40B4-BE49-F238E27FC236}">
                <a16:creationId xmlns:a16="http://schemas.microsoft.com/office/drawing/2014/main" id="{96D70EFC-CB78-90F9-C824-7E597308ACFD}"/>
              </a:ext>
            </a:extLst>
          </p:cNvPr>
          <p:cNvSpPr txBox="1"/>
          <p:nvPr/>
        </p:nvSpPr>
        <p:spPr>
          <a:xfrm>
            <a:off x="6318052" y="4797790"/>
            <a:ext cx="1077218" cy="1009122"/>
          </a:xfrm>
          <a:prstGeom prst="rect">
            <a:avLst/>
          </a:prstGeom>
          <a:noFill/>
        </p:spPr>
        <p:txBody>
          <a:bodyPr wrap="none" lIns="0" tIns="0" rIns="0" bIns="0">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endParaRPr kumimoji="0" lang="en-US" altLang="zh-CN"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marL="0" marR="0" lvl="0" indent="0" algn="l" defTabSz="914400" rtl="0" eaLnBrk="1" fontAlgn="auto" latinLnBrk="0" hangingPunct="1">
              <a:lnSpc>
                <a:spcPts val="2000"/>
              </a:lnSpc>
              <a:spcBef>
                <a:spcPts val="0"/>
              </a:spcBef>
              <a:spcAft>
                <a:spcPts val="0"/>
              </a:spcAft>
              <a:buClrTx/>
              <a:buSzTx/>
              <a:buFontTx/>
              <a:buNone/>
              <a:tabLst/>
              <a:defRPr/>
            </a:pPr>
            <a:endParaRPr lang="en-US" altLang="zh-CN" sz="1400" dirty="0">
              <a:solidFill>
                <a:srgbClr val="505046"/>
              </a:solidFill>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sp>
        <p:nvSpPr>
          <p:cNvPr id="49" name="文本框 48">
            <a:extLst>
              <a:ext uri="{FF2B5EF4-FFF2-40B4-BE49-F238E27FC236}">
                <a16:creationId xmlns:a16="http://schemas.microsoft.com/office/drawing/2014/main" id="{4F17D5BB-AC0F-8DD5-4C46-359B13987786}"/>
              </a:ext>
            </a:extLst>
          </p:cNvPr>
          <p:cNvSpPr txBox="1"/>
          <p:nvPr/>
        </p:nvSpPr>
        <p:spPr>
          <a:xfrm>
            <a:off x="6212492" y="4336125"/>
            <a:ext cx="1077218" cy="461665"/>
          </a:xfrm>
          <a:prstGeom prst="rect">
            <a:avLst/>
          </a:prstGeom>
          <a:noFill/>
        </p:spPr>
        <p:txBody>
          <a:bodyPr wrap="square" rtlCol="0">
            <a:spAutoFit/>
          </a:bodyPr>
          <a:lstStyle/>
          <a:p>
            <a:pPr>
              <a:defRPr/>
            </a:pPr>
            <a:r>
              <a:rPr lang="en-US" altLang="zh-CN"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2014</a:t>
            </a:r>
            <a:endParaRPr lang="zh-CN" altLang="en-US"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53" name="文本框 52">
            <a:extLst>
              <a:ext uri="{FF2B5EF4-FFF2-40B4-BE49-F238E27FC236}">
                <a16:creationId xmlns:a16="http://schemas.microsoft.com/office/drawing/2014/main" id="{1434596F-D28C-DBD2-9CDB-B7F1481B7E6D}"/>
              </a:ext>
            </a:extLst>
          </p:cNvPr>
          <p:cNvSpPr txBox="1"/>
          <p:nvPr/>
        </p:nvSpPr>
        <p:spPr>
          <a:xfrm>
            <a:off x="8374517" y="4797790"/>
            <a:ext cx="1077218" cy="1009122"/>
          </a:xfrm>
          <a:prstGeom prst="rect">
            <a:avLst/>
          </a:prstGeom>
          <a:noFill/>
        </p:spPr>
        <p:txBody>
          <a:bodyPr wrap="none" lIns="0" tIns="0" rIns="0" bIns="0">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endParaRPr kumimoji="0" lang="en-US" altLang="zh-CN"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marL="0" marR="0" lvl="0" indent="0" algn="l" defTabSz="914400" rtl="0" eaLnBrk="1" fontAlgn="auto" latinLnBrk="0" hangingPunct="1">
              <a:lnSpc>
                <a:spcPts val="2000"/>
              </a:lnSpc>
              <a:spcBef>
                <a:spcPts val="0"/>
              </a:spcBef>
              <a:spcAft>
                <a:spcPts val="0"/>
              </a:spcAft>
              <a:buClrTx/>
              <a:buSzTx/>
              <a:buFontTx/>
              <a:buNone/>
              <a:tabLst/>
              <a:defRPr/>
            </a:pPr>
            <a:endParaRPr lang="en-US" altLang="zh-CN" sz="1400" dirty="0">
              <a:solidFill>
                <a:srgbClr val="505046"/>
              </a:solidFill>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66583590-2287-E7FC-4D8C-8BE38768C169}"/>
              </a:ext>
            </a:extLst>
          </p:cNvPr>
          <p:cNvSpPr txBox="1"/>
          <p:nvPr/>
        </p:nvSpPr>
        <p:spPr>
          <a:xfrm>
            <a:off x="8268957" y="4336125"/>
            <a:ext cx="1077218" cy="461665"/>
          </a:xfrm>
          <a:prstGeom prst="rect">
            <a:avLst/>
          </a:prstGeom>
          <a:noFill/>
        </p:spPr>
        <p:txBody>
          <a:bodyPr wrap="square" rtlCol="0">
            <a:spAutoFit/>
          </a:bodyPr>
          <a:lstStyle/>
          <a:p>
            <a:pPr>
              <a:defRPr/>
            </a:pPr>
            <a:r>
              <a:rPr lang="en-US" altLang="zh-CN"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2016</a:t>
            </a:r>
            <a:endParaRPr lang="zh-CN" altLang="en-US"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58" name="文本框 57">
            <a:extLst>
              <a:ext uri="{FF2B5EF4-FFF2-40B4-BE49-F238E27FC236}">
                <a16:creationId xmlns:a16="http://schemas.microsoft.com/office/drawing/2014/main" id="{DE582C7E-2C75-BE1C-49C4-1261F9DCEF65}"/>
              </a:ext>
            </a:extLst>
          </p:cNvPr>
          <p:cNvSpPr txBox="1"/>
          <p:nvPr/>
        </p:nvSpPr>
        <p:spPr>
          <a:xfrm>
            <a:off x="10491682" y="4816770"/>
            <a:ext cx="1077218" cy="1009122"/>
          </a:xfrm>
          <a:prstGeom prst="rect">
            <a:avLst/>
          </a:prstGeom>
          <a:noFill/>
        </p:spPr>
        <p:txBody>
          <a:bodyPr wrap="none" lIns="0" tIns="0" rIns="0" bIns="0">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endParaRPr kumimoji="0" lang="en-US" altLang="zh-CN"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a:lnSpc>
                <a:spcPts val="2000"/>
              </a:lnSpc>
              <a:defRPr/>
            </a:pPr>
            <a:r>
              <a:rPr kumimoji="0" lang="zh-CN" altLang="en-US" sz="1400" b="0" i="0" u="none" strike="noStrike" kern="1200" cap="none" spc="0" normalizeH="0" baseline="0" noProof="0" dirty="0">
                <a:ln>
                  <a:noFill/>
                </a:ln>
                <a:solidFill>
                  <a:srgbClr val="505046"/>
                </a:solidFill>
                <a:effectLst/>
                <a:uLnTx/>
                <a:uFillTx/>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rPr>
              <a:t>输入您的文字</a:t>
            </a:r>
          </a:p>
          <a:p>
            <a:pPr marL="0" marR="0" lvl="0" indent="0" algn="l" defTabSz="914400" rtl="0" eaLnBrk="1" fontAlgn="auto" latinLnBrk="0" hangingPunct="1">
              <a:lnSpc>
                <a:spcPts val="2000"/>
              </a:lnSpc>
              <a:spcBef>
                <a:spcPts val="0"/>
              </a:spcBef>
              <a:spcAft>
                <a:spcPts val="0"/>
              </a:spcAft>
              <a:buClrTx/>
              <a:buSzTx/>
              <a:buFontTx/>
              <a:buNone/>
              <a:tabLst/>
              <a:defRPr/>
            </a:pPr>
            <a:endParaRPr lang="en-US" altLang="zh-CN" sz="1400" dirty="0">
              <a:solidFill>
                <a:srgbClr val="505046"/>
              </a:solidFill>
              <a:latin typeface="阿里巴巴普惠体 M" panose="00020600040101010101" pitchFamily="18" charset="-122"/>
              <a:ea typeface="阿里巴巴普惠体 M" panose="00020600040101010101" pitchFamily="18" charset="-122"/>
              <a:cs typeface="OPPOSans M" panose="00020600040101010101" pitchFamily="18" charset="-122"/>
              <a:sym typeface="OPPOSans M" panose="00020600040101010101" pitchFamily="18" charset="-122"/>
            </a:endParaRPr>
          </a:p>
        </p:txBody>
      </p:sp>
      <p:sp>
        <p:nvSpPr>
          <p:cNvPr id="59" name="文本框 58">
            <a:extLst>
              <a:ext uri="{FF2B5EF4-FFF2-40B4-BE49-F238E27FC236}">
                <a16:creationId xmlns:a16="http://schemas.microsoft.com/office/drawing/2014/main" id="{17B12917-439C-E014-4B29-9748DB212189}"/>
              </a:ext>
            </a:extLst>
          </p:cNvPr>
          <p:cNvSpPr txBox="1"/>
          <p:nvPr/>
        </p:nvSpPr>
        <p:spPr>
          <a:xfrm>
            <a:off x="10386122" y="4355105"/>
            <a:ext cx="1077218" cy="461665"/>
          </a:xfrm>
          <a:prstGeom prst="rect">
            <a:avLst/>
          </a:prstGeom>
          <a:noFill/>
        </p:spPr>
        <p:txBody>
          <a:bodyPr wrap="square" rtlCol="0">
            <a:spAutoFit/>
          </a:bodyPr>
          <a:lstStyle/>
          <a:p>
            <a:pPr>
              <a:defRPr/>
            </a:pPr>
            <a:r>
              <a:rPr lang="en-US" altLang="zh-CN"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2018</a:t>
            </a:r>
            <a:endParaRPr lang="zh-CN" altLang="en-US" sz="2400" dirty="0">
              <a:solidFill>
                <a:srgbClr val="017AD0"/>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nvGrpSpPr>
          <p:cNvPr id="66" name="组合 65">
            <a:extLst>
              <a:ext uri="{FF2B5EF4-FFF2-40B4-BE49-F238E27FC236}">
                <a16:creationId xmlns:a16="http://schemas.microsoft.com/office/drawing/2014/main" id="{A58C27B9-7519-CB6D-5B8C-49977A827EE7}"/>
              </a:ext>
            </a:extLst>
          </p:cNvPr>
          <p:cNvGrpSpPr/>
          <p:nvPr/>
        </p:nvGrpSpPr>
        <p:grpSpPr>
          <a:xfrm>
            <a:off x="5153620" y="2374531"/>
            <a:ext cx="144463" cy="1603869"/>
            <a:chOff x="5153620" y="2374531"/>
            <a:chExt cx="144463" cy="1603869"/>
          </a:xfrm>
        </p:grpSpPr>
        <p:sp>
          <p:nvSpPr>
            <p:cNvPr id="39" name="椭圆 38">
              <a:extLst>
                <a:ext uri="{FF2B5EF4-FFF2-40B4-BE49-F238E27FC236}">
                  <a16:creationId xmlns:a16="http://schemas.microsoft.com/office/drawing/2014/main" id="{54F0255E-7C08-3973-5955-92AF09905196}"/>
                </a:ext>
              </a:extLst>
            </p:cNvPr>
            <p:cNvSpPr/>
            <p:nvPr/>
          </p:nvSpPr>
          <p:spPr>
            <a:xfrm>
              <a:off x="5153620" y="2374531"/>
              <a:ext cx="144463" cy="144463"/>
            </a:xfrm>
            <a:prstGeom prst="ellipse">
              <a:avLst/>
            </a:prstGeom>
            <a:solidFill>
              <a:schemeClr val="bg1"/>
            </a:solidFill>
            <a:ln w="38100">
              <a:solidFill>
                <a:srgbClr val="017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cxnSp>
          <p:nvCxnSpPr>
            <p:cNvPr id="65" name="直接连接符 64">
              <a:extLst>
                <a:ext uri="{FF2B5EF4-FFF2-40B4-BE49-F238E27FC236}">
                  <a16:creationId xmlns:a16="http://schemas.microsoft.com/office/drawing/2014/main" id="{CDB1525C-B698-534E-B910-ADCC05736B94}"/>
                </a:ext>
              </a:extLst>
            </p:cNvPr>
            <p:cNvCxnSpPr>
              <a:stCxn id="39" idx="4"/>
            </p:cNvCxnSpPr>
            <p:nvPr/>
          </p:nvCxnSpPr>
          <p:spPr>
            <a:xfrm flipH="1">
              <a:off x="5225851" y="2518994"/>
              <a:ext cx="1" cy="1459406"/>
            </a:xfrm>
            <a:prstGeom prst="line">
              <a:avLst/>
            </a:prstGeom>
            <a:ln w="63500">
              <a:gradFill>
                <a:gsLst>
                  <a:gs pos="0">
                    <a:srgbClr val="017AD0">
                      <a:alpha val="0"/>
                    </a:srgbClr>
                  </a:gs>
                  <a:gs pos="100000">
                    <a:srgbClr val="017AD0"/>
                  </a:gs>
                </a:gsLst>
                <a:lin ang="16260000" scaled="0"/>
              </a:gradFill>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a16="http://schemas.microsoft.com/office/drawing/2014/main" id="{67614D7A-5074-8331-496B-51854FEEA6BB}"/>
              </a:ext>
            </a:extLst>
          </p:cNvPr>
          <p:cNvGrpSpPr/>
          <p:nvPr/>
        </p:nvGrpSpPr>
        <p:grpSpPr>
          <a:xfrm>
            <a:off x="7184304" y="2374531"/>
            <a:ext cx="144463" cy="1603869"/>
            <a:chOff x="5153620" y="2374531"/>
            <a:chExt cx="144463" cy="1603869"/>
          </a:xfrm>
        </p:grpSpPr>
        <p:sp>
          <p:nvSpPr>
            <p:cNvPr id="68" name="椭圆 67">
              <a:extLst>
                <a:ext uri="{FF2B5EF4-FFF2-40B4-BE49-F238E27FC236}">
                  <a16:creationId xmlns:a16="http://schemas.microsoft.com/office/drawing/2014/main" id="{FB36D170-6062-C794-51E3-B2C03C392E49}"/>
                </a:ext>
              </a:extLst>
            </p:cNvPr>
            <p:cNvSpPr/>
            <p:nvPr/>
          </p:nvSpPr>
          <p:spPr>
            <a:xfrm>
              <a:off x="5153620" y="2374531"/>
              <a:ext cx="144463" cy="144463"/>
            </a:xfrm>
            <a:prstGeom prst="ellipse">
              <a:avLst/>
            </a:prstGeom>
            <a:solidFill>
              <a:schemeClr val="bg1"/>
            </a:solidFill>
            <a:ln w="38100">
              <a:solidFill>
                <a:srgbClr val="017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cxnSp>
          <p:nvCxnSpPr>
            <p:cNvPr id="69" name="直接连接符 68">
              <a:extLst>
                <a:ext uri="{FF2B5EF4-FFF2-40B4-BE49-F238E27FC236}">
                  <a16:creationId xmlns:a16="http://schemas.microsoft.com/office/drawing/2014/main" id="{6A8152B7-8F04-DEDD-3AEC-A0FEA47E3A4D}"/>
                </a:ext>
              </a:extLst>
            </p:cNvPr>
            <p:cNvCxnSpPr>
              <a:stCxn id="68" idx="4"/>
            </p:cNvCxnSpPr>
            <p:nvPr/>
          </p:nvCxnSpPr>
          <p:spPr>
            <a:xfrm flipH="1">
              <a:off x="5225851" y="2518994"/>
              <a:ext cx="1" cy="1459406"/>
            </a:xfrm>
            <a:prstGeom prst="line">
              <a:avLst/>
            </a:prstGeom>
            <a:ln w="63500">
              <a:gradFill>
                <a:gsLst>
                  <a:gs pos="0">
                    <a:srgbClr val="017AD0">
                      <a:alpha val="0"/>
                    </a:srgbClr>
                  </a:gs>
                  <a:gs pos="100000">
                    <a:srgbClr val="017AD0"/>
                  </a:gs>
                </a:gsLst>
                <a:lin ang="16260000" scaled="0"/>
              </a:gradFill>
            </a:ln>
          </p:spPr>
          <p:style>
            <a:lnRef idx="1">
              <a:schemeClr val="accent1"/>
            </a:lnRef>
            <a:fillRef idx="0">
              <a:schemeClr val="accent1"/>
            </a:fillRef>
            <a:effectRef idx="0">
              <a:schemeClr val="accent1"/>
            </a:effectRef>
            <a:fontRef idx="minor">
              <a:schemeClr val="tx1"/>
            </a:fontRef>
          </p:style>
        </p:cxnSp>
      </p:grpSp>
      <p:grpSp>
        <p:nvGrpSpPr>
          <p:cNvPr id="70" name="组合 69">
            <a:extLst>
              <a:ext uri="{FF2B5EF4-FFF2-40B4-BE49-F238E27FC236}">
                <a16:creationId xmlns:a16="http://schemas.microsoft.com/office/drawing/2014/main" id="{529D6F4B-C774-EE67-7CAE-A4C3E35F3420}"/>
              </a:ext>
            </a:extLst>
          </p:cNvPr>
          <p:cNvGrpSpPr/>
          <p:nvPr/>
        </p:nvGrpSpPr>
        <p:grpSpPr>
          <a:xfrm>
            <a:off x="9343542" y="2374531"/>
            <a:ext cx="144463" cy="1603869"/>
            <a:chOff x="5153620" y="2374531"/>
            <a:chExt cx="144463" cy="1603869"/>
          </a:xfrm>
        </p:grpSpPr>
        <p:sp>
          <p:nvSpPr>
            <p:cNvPr id="71" name="椭圆 70">
              <a:extLst>
                <a:ext uri="{FF2B5EF4-FFF2-40B4-BE49-F238E27FC236}">
                  <a16:creationId xmlns:a16="http://schemas.microsoft.com/office/drawing/2014/main" id="{4281E742-DF27-222D-1AC7-7DEB933E8A77}"/>
                </a:ext>
              </a:extLst>
            </p:cNvPr>
            <p:cNvSpPr/>
            <p:nvPr/>
          </p:nvSpPr>
          <p:spPr>
            <a:xfrm>
              <a:off x="5153620" y="2374531"/>
              <a:ext cx="144463" cy="144463"/>
            </a:xfrm>
            <a:prstGeom prst="ellipse">
              <a:avLst/>
            </a:prstGeom>
            <a:solidFill>
              <a:schemeClr val="bg1"/>
            </a:solidFill>
            <a:ln w="38100">
              <a:solidFill>
                <a:srgbClr val="017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cxnSp>
          <p:nvCxnSpPr>
            <p:cNvPr id="72" name="直接连接符 71">
              <a:extLst>
                <a:ext uri="{FF2B5EF4-FFF2-40B4-BE49-F238E27FC236}">
                  <a16:creationId xmlns:a16="http://schemas.microsoft.com/office/drawing/2014/main" id="{5125E22F-FFA9-5478-602D-2C7CCB9EBE66}"/>
                </a:ext>
              </a:extLst>
            </p:cNvPr>
            <p:cNvCxnSpPr>
              <a:stCxn id="71" idx="4"/>
            </p:cNvCxnSpPr>
            <p:nvPr/>
          </p:nvCxnSpPr>
          <p:spPr>
            <a:xfrm flipH="1">
              <a:off x="5225851" y="2518994"/>
              <a:ext cx="1" cy="1459406"/>
            </a:xfrm>
            <a:prstGeom prst="line">
              <a:avLst/>
            </a:prstGeom>
            <a:ln w="63500">
              <a:gradFill>
                <a:gsLst>
                  <a:gs pos="0">
                    <a:srgbClr val="017AD0">
                      <a:alpha val="0"/>
                    </a:srgbClr>
                  </a:gs>
                  <a:gs pos="100000">
                    <a:srgbClr val="017AD0"/>
                  </a:gs>
                </a:gsLst>
                <a:lin ang="16260000" scaled="0"/>
              </a:gradFill>
            </a:ln>
          </p:spPr>
          <p:style>
            <a:lnRef idx="1">
              <a:schemeClr val="accent1"/>
            </a:lnRef>
            <a:fillRef idx="0">
              <a:schemeClr val="accent1"/>
            </a:fillRef>
            <a:effectRef idx="0">
              <a:schemeClr val="accent1"/>
            </a:effectRef>
            <a:fontRef idx="minor">
              <a:schemeClr val="tx1"/>
            </a:fontRef>
          </p:style>
        </p:cxnSp>
      </p:grpSp>
      <p:grpSp>
        <p:nvGrpSpPr>
          <p:cNvPr id="73" name="组合 72">
            <a:extLst>
              <a:ext uri="{FF2B5EF4-FFF2-40B4-BE49-F238E27FC236}">
                <a16:creationId xmlns:a16="http://schemas.microsoft.com/office/drawing/2014/main" id="{97049BC6-0106-A772-45A5-CBD06EF4755E}"/>
              </a:ext>
            </a:extLst>
          </p:cNvPr>
          <p:cNvGrpSpPr/>
          <p:nvPr/>
        </p:nvGrpSpPr>
        <p:grpSpPr>
          <a:xfrm flipV="1">
            <a:off x="5947685" y="4238964"/>
            <a:ext cx="144463" cy="1603869"/>
            <a:chOff x="5153620" y="2374531"/>
            <a:chExt cx="144463" cy="1603869"/>
          </a:xfrm>
        </p:grpSpPr>
        <p:sp>
          <p:nvSpPr>
            <p:cNvPr id="74" name="椭圆 73">
              <a:extLst>
                <a:ext uri="{FF2B5EF4-FFF2-40B4-BE49-F238E27FC236}">
                  <a16:creationId xmlns:a16="http://schemas.microsoft.com/office/drawing/2014/main" id="{06254B88-332A-835C-7431-CEFEE3AB2526}"/>
                </a:ext>
              </a:extLst>
            </p:cNvPr>
            <p:cNvSpPr/>
            <p:nvPr/>
          </p:nvSpPr>
          <p:spPr>
            <a:xfrm>
              <a:off x="5153620" y="2374531"/>
              <a:ext cx="144463" cy="144463"/>
            </a:xfrm>
            <a:prstGeom prst="ellipse">
              <a:avLst/>
            </a:prstGeom>
            <a:solidFill>
              <a:schemeClr val="bg1"/>
            </a:solidFill>
            <a:ln w="38100">
              <a:solidFill>
                <a:srgbClr val="017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cxnSp>
          <p:nvCxnSpPr>
            <p:cNvPr id="75" name="直接连接符 74">
              <a:extLst>
                <a:ext uri="{FF2B5EF4-FFF2-40B4-BE49-F238E27FC236}">
                  <a16:creationId xmlns:a16="http://schemas.microsoft.com/office/drawing/2014/main" id="{51116B8F-21BE-D563-8853-C916864FB789}"/>
                </a:ext>
              </a:extLst>
            </p:cNvPr>
            <p:cNvCxnSpPr>
              <a:stCxn id="74" idx="4"/>
            </p:cNvCxnSpPr>
            <p:nvPr/>
          </p:nvCxnSpPr>
          <p:spPr>
            <a:xfrm flipH="1">
              <a:off x="5225851" y="2518994"/>
              <a:ext cx="1" cy="1459406"/>
            </a:xfrm>
            <a:prstGeom prst="line">
              <a:avLst/>
            </a:prstGeom>
            <a:ln w="63500">
              <a:gradFill>
                <a:gsLst>
                  <a:gs pos="0">
                    <a:srgbClr val="017AD0">
                      <a:alpha val="0"/>
                    </a:srgbClr>
                  </a:gs>
                  <a:gs pos="100000">
                    <a:srgbClr val="017AD0"/>
                  </a:gs>
                </a:gsLst>
                <a:lin ang="16260000" scaled="0"/>
              </a:gradFill>
            </a:ln>
          </p:spPr>
          <p:style>
            <a:lnRef idx="1">
              <a:schemeClr val="accent1"/>
            </a:lnRef>
            <a:fillRef idx="0">
              <a:schemeClr val="accent1"/>
            </a:fillRef>
            <a:effectRef idx="0">
              <a:schemeClr val="accent1"/>
            </a:effectRef>
            <a:fontRef idx="minor">
              <a:schemeClr val="tx1"/>
            </a:fontRef>
          </p:style>
        </p:cxnSp>
      </p:grpSp>
      <p:grpSp>
        <p:nvGrpSpPr>
          <p:cNvPr id="76" name="组合 75">
            <a:extLst>
              <a:ext uri="{FF2B5EF4-FFF2-40B4-BE49-F238E27FC236}">
                <a16:creationId xmlns:a16="http://schemas.microsoft.com/office/drawing/2014/main" id="{248380BB-B629-E614-E3C9-457313A7F27C}"/>
              </a:ext>
            </a:extLst>
          </p:cNvPr>
          <p:cNvGrpSpPr/>
          <p:nvPr/>
        </p:nvGrpSpPr>
        <p:grpSpPr>
          <a:xfrm flipV="1">
            <a:off x="8091165" y="4238964"/>
            <a:ext cx="144463" cy="1603869"/>
            <a:chOff x="5153620" y="2374531"/>
            <a:chExt cx="144463" cy="1603869"/>
          </a:xfrm>
        </p:grpSpPr>
        <p:sp>
          <p:nvSpPr>
            <p:cNvPr id="77" name="椭圆 76">
              <a:extLst>
                <a:ext uri="{FF2B5EF4-FFF2-40B4-BE49-F238E27FC236}">
                  <a16:creationId xmlns:a16="http://schemas.microsoft.com/office/drawing/2014/main" id="{2E00C228-A922-996E-B9DC-072926C5E148}"/>
                </a:ext>
              </a:extLst>
            </p:cNvPr>
            <p:cNvSpPr/>
            <p:nvPr/>
          </p:nvSpPr>
          <p:spPr>
            <a:xfrm>
              <a:off x="5153620" y="2374531"/>
              <a:ext cx="144463" cy="144463"/>
            </a:xfrm>
            <a:prstGeom prst="ellipse">
              <a:avLst/>
            </a:prstGeom>
            <a:solidFill>
              <a:schemeClr val="bg1"/>
            </a:solidFill>
            <a:ln w="38100">
              <a:solidFill>
                <a:srgbClr val="017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cxnSp>
          <p:nvCxnSpPr>
            <p:cNvPr id="78" name="直接连接符 77">
              <a:extLst>
                <a:ext uri="{FF2B5EF4-FFF2-40B4-BE49-F238E27FC236}">
                  <a16:creationId xmlns:a16="http://schemas.microsoft.com/office/drawing/2014/main" id="{4321AA6C-8D81-F6B0-415B-2F8C69B04828}"/>
                </a:ext>
              </a:extLst>
            </p:cNvPr>
            <p:cNvCxnSpPr>
              <a:stCxn id="77" idx="4"/>
            </p:cNvCxnSpPr>
            <p:nvPr/>
          </p:nvCxnSpPr>
          <p:spPr>
            <a:xfrm flipH="1">
              <a:off x="5225851" y="2518994"/>
              <a:ext cx="1" cy="1459406"/>
            </a:xfrm>
            <a:prstGeom prst="line">
              <a:avLst/>
            </a:prstGeom>
            <a:ln w="63500">
              <a:gradFill>
                <a:gsLst>
                  <a:gs pos="0">
                    <a:srgbClr val="017AD0">
                      <a:alpha val="0"/>
                    </a:srgbClr>
                  </a:gs>
                  <a:gs pos="100000">
                    <a:srgbClr val="017AD0"/>
                  </a:gs>
                </a:gsLst>
                <a:lin ang="16260000" scaled="0"/>
              </a:gradFill>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id="{5469F344-7416-DAA7-99C5-258CB4A7DEBF}"/>
              </a:ext>
            </a:extLst>
          </p:cNvPr>
          <p:cNvGrpSpPr/>
          <p:nvPr/>
        </p:nvGrpSpPr>
        <p:grpSpPr>
          <a:xfrm flipV="1">
            <a:off x="10235345" y="4238964"/>
            <a:ext cx="144463" cy="1603869"/>
            <a:chOff x="5153620" y="2374531"/>
            <a:chExt cx="144463" cy="1603869"/>
          </a:xfrm>
        </p:grpSpPr>
        <p:sp>
          <p:nvSpPr>
            <p:cNvPr id="80" name="椭圆 79">
              <a:extLst>
                <a:ext uri="{FF2B5EF4-FFF2-40B4-BE49-F238E27FC236}">
                  <a16:creationId xmlns:a16="http://schemas.microsoft.com/office/drawing/2014/main" id="{F597FEF3-E46D-D802-1527-BB815F390ABA}"/>
                </a:ext>
              </a:extLst>
            </p:cNvPr>
            <p:cNvSpPr/>
            <p:nvPr/>
          </p:nvSpPr>
          <p:spPr>
            <a:xfrm>
              <a:off x="5153620" y="2374531"/>
              <a:ext cx="144463" cy="144463"/>
            </a:xfrm>
            <a:prstGeom prst="ellipse">
              <a:avLst/>
            </a:prstGeom>
            <a:solidFill>
              <a:schemeClr val="bg1"/>
            </a:solidFill>
            <a:ln w="38100">
              <a:solidFill>
                <a:srgbClr val="017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endParaRPr>
            </a:p>
          </p:txBody>
        </p:sp>
        <p:cxnSp>
          <p:nvCxnSpPr>
            <p:cNvPr id="81" name="直接连接符 80">
              <a:extLst>
                <a:ext uri="{FF2B5EF4-FFF2-40B4-BE49-F238E27FC236}">
                  <a16:creationId xmlns:a16="http://schemas.microsoft.com/office/drawing/2014/main" id="{6B26E6F6-335A-9BAA-FCBF-1DAA49353552}"/>
                </a:ext>
              </a:extLst>
            </p:cNvPr>
            <p:cNvCxnSpPr>
              <a:stCxn id="80" idx="4"/>
            </p:cNvCxnSpPr>
            <p:nvPr/>
          </p:nvCxnSpPr>
          <p:spPr>
            <a:xfrm flipH="1">
              <a:off x="5225851" y="2518994"/>
              <a:ext cx="1" cy="1459406"/>
            </a:xfrm>
            <a:prstGeom prst="line">
              <a:avLst/>
            </a:prstGeom>
            <a:ln w="63500">
              <a:gradFill>
                <a:gsLst>
                  <a:gs pos="0">
                    <a:srgbClr val="017AD0">
                      <a:alpha val="0"/>
                    </a:srgbClr>
                  </a:gs>
                  <a:gs pos="100000">
                    <a:srgbClr val="017AD0"/>
                  </a:gs>
                </a:gsLst>
                <a:lin ang="16260000" scaled="0"/>
              </a:gradFill>
            </a:ln>
          </p:spPr>
          <p:style>
            <a:lnRef idx="1">
              <a:schemeClr val="accent1"/>
            </a:lnRef>
            <a:fillRef idx="0">
              <a:schemeClr val="accent1"/>
            </a:fillRef>
            <a:effectRef idx="0">
              <a:schemeClr val="accent1"/>
            </a:effectRef>
            <a:fontRef idx="minor">
              <a:schemeClr val="tx1"/>
            </a:fontRef>
          </p:style>
        </p:cxnSp>
      </p:grpSp>
      <p:pic>
        <p:nvPicPr>
          <p:cNvPr id="87" name="图片 86">
            <a:extLst>
              <a:ext uri="{FF2B5EF4-FFF2-40B4-BE49-F238E27FC236}">
                <a16:creationId xmlns:a16="http://schemas.microsoft.com/office/drawing/2014/main" id="{9172F310-E705-F46F-661A-8B956582B53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flipH="1">
            <a:off x="744196" y="2055656"/>
            <a:ext cx="3772477" cy="5148892"/>
          </a:xfrm>
          <a:custGeom>
            <a:avLst/>
            <a:gdLst>
              <a:gd name="connsiteX0" fmla="*/ 2027060 w 3772477"/>
              <a:gd name="connsiteY0" fmla="*/ 0 h 5148892"/>
              <a:gd name="connsiteX1" fmla="*/ 593712 w 3772477"/>
              <a:gd name="connsiteY1" fmla="*/ 593712 h 5148892"/>
              <a:gd name="connsiteX2" fmla="*/ 593712 w 3772477"/>
              <a:gd name="connsiteY2" fmla="*/ 3460408 h 5148892"/>
              <a:gd name="connsiteX3" fmla="*/ 2282196 w 3772477"/>
              <a:gd name="connsiteY3" fmla="*/ 5148892 h 5148892"/>
              <a:gd name="connsiteX4" fmla="*/ 3772477 w 3772477"/>
              <a:gd name="connsiteY4" fmla="*/ 5148892 h 5148892"/>
              <a:gd name="connsiteX5" fmla="*/ 3772477 w 3772477"/>
              <a:gd name="connsiteY5" fmla="*/ 905781 h 5148892"/>
              <a:gd name="connsiteX6" fmla="*/ 3460408 w 3772477"/>
              <a:gd name="connsiteY6" fmla="*/ 593712 h 5148892"/>
              <a:gd name="connsiteX7" fmla="*/ 2027060 w 3772477"/>
              <a:gd name="connsiteY7" fmla="*/ 0 h 514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2477" h="5148892">
                <a:moveTo>
                  <a:pt x="2027060" y="0"/>
                </a:moveTo>
                <a:cubicBezTo>
                  <a:pt x="1508290" y="0"/>
                  <a:pt x="989520" y="197904"/>
                  <a:pt x="593712" y="593712"/>
                </a:cubicBezTo>
                <a:cubicBezTo>
                  <a:pt x="-197904" y="1385328"/>
                  <a:pt x="-197904" y="2668792"/>
                  <a:pt x="593712" y="3460408"/>
                </a:cubicBezTo>
                <a:lnTo>
                  <a:pt x="2282196" y="5148892"/>
                </a:lnTo>
                <a:lnTo>
                  <a:pt x="3772477" y="5148892"/>
                </a:lnTo>
                <a:lnTo>
                  <a:pt x="3772477" y="905781"/>
                </a:lnTo>
                <a:lnTo>
                  <a:pt x="3460408" y="593712"/>
                </a:lnTo>
                <a:cubicBezTo>
                  <a:pt x="3064600" y="197904"/>
                  <a:pt x="2545830" y="0"/>
                  <a:pt x="2027060" y="0"/>
                </a:cubicBezTo>
                <a:close/>
              </a:path>
            </a:pathLst>
          </a:custGeom>
        </p:spPr>
      </p:pic>
      <p:pic>
        <p:nvPicPr>
          <p:cNvPr id="84" name="图片 83">
            <a:extLst>
              <a:ext uri="{FF2B5EF4-FFF2-40B4-BE49-F238E27FC236}">
                <a16:creationId xmlns:a16="http://schemas.microsoft.com/office/drawing/2014/main" id="{F528F707-3C57-E8D3-0BED-005D2C77686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2"/>
          <a:stretch/>
        </p:blipFill>
        <p:spPr>
          <a:xfrm flipH="1">
            <a:off x="734284" y="1545156"/>
            <a:ext cx="3938302" cy="3153844"/>
          </a:xfrm>
          <a:prstGeom prst="rect">
            <a:avLst/>
          </a:prstGeom>
        </p:spPr>
      </p:pic>
    </p:spTree>
    <p:extLst>
      <p:ext uri="{BB962C8B-B14F-4D97-AF65-F5344CB8AC3E}">
        <p14:creationId xmlns:p14="http://schemas.microsoft.com/office/powerpoint/2010/main" val="563401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a:extLst>
              <a:ext uri="{FF2B5EF4-FFF2-40B4-BE49-F238E27FC236}">
                <a16:creationId xmlns:a16="http://schemas.microsoft.com/office/drawing/2014/main" id="{17E45F96-770B-892D-B7ED-995211D58F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9151" y="-286187"/>
            <a:ext cx="4846752" cy="7418380"/>
          </a:xfrm>
          <a:prstGeom prst="rect">
            <a:avLst/>
          </a:prstGeom>
        </p:spPr>
      </p:pic>
      <p:sp>
        <p:nvSpPr>
          <p:cNvPr id="92" name="矩形 91">
            <a:extLst>
              <a:ext uri="{FF2B5EF4-FFF2-40B4-BE49-F238E27FC236}">
                <a16:creationId xmlns:a16="http://schemas.microsoft.com/office/drawing/2014/main" id="{104D93CC-9430-C8C7-7F43-4F032A70640F}"/>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pic>
        <p:nvPicPr>
          <p:cNvPr id="2" name="图片 1">
            <a:extLst>
              <a:ext uri="{FF2B5EF4-FFF2-40B4-BE49-F238E27FC236}">
                <a16:creationId xmlns:a16="http://schemas.microsoft.com/office/drawing/2014/main" id="{4524A72A-08D8-64F1-E6FB-36E1A92C698C}"/>
              </a:ext>
            </a:extLst>
          </p:cNvPr>
          <p:cNvPicPr>
            <a:picLocks noChangeAspect="1"/>
          </p:cNvPicPr>
          <p:nvPr/>
        </p:nvPicPr>
        <p:blipFill>
          <a:blip r:embed="rId3" cstate="email">
            <a:extLst>
              <a:ext uri="{BEBA8EAE-BF5A-486C-A8C5-ECC9F3942E4B}">
                <a14:imgProps xmlns:a14="http://schemas.microsoft.com/office/drawing/2010/main">
                  <a14:imgLayer r:embed="rId4">
                    <a14:imgEffect>
                      <a14:artisticFilmGrain trans="41000" grainSize="20"/>
                    </a14:imgEffect>
                  </a14:imgLayer>
                </a14:imgProps>
              </a:ext>
              <a:ext uri="{28A0092B-C50C-407E-A947-70E740481C1C}">
                <a14:useLocalDpi xmlns:a14="http://schemas.microsoft.com/office/drawing/2010/main"/>
              </a:ext>
            </a:extLst>
          </a:blip>
          <a:stretch>
            <a:fillRect/>
          </a:stretch>
        </p:blipFill>
        <p:spPr>
          <a:xfrm>
            <a:off x="-2615334" y="4940062"/>
            <a:ext cx="18088400" cy="3956647"/>
          </a:xfrm>
          <a:prstGeom prst="rect">
            <a:avLst/>
          </a:prstGeom>
        </p:spPr>
      </p:pic>
      <p:grpSp>
        <p:nvGrpSpPr>
          <p:cNvPr id="53" name="组合 52">
            <a:extLst>
              <a:ext uri="{FF2B5EF4-FFF2-40B4-BE49-F238E27FC236}">
                <a16:creationId xmlns:a16="http://schemas.microsoft.com/office/drawing/2014/main" id="{12B2D7D4-3590-154F-B40D-DBD8891A7AE4}"/>
              </a:ext>
            </a:extLst>
          </p:cNvPr>
          <p:cNvGrpSpPr/>
          <p:nvPr/>
        </p:nvGrpSpPr>
        <p:grpSpPr>
          <a:xfrm>
            <a:off x="2500451" y="1259208"/>
            <a:ext cx="2447332" cy="1161489"/>
            <a:chOff x="2500451" y="1259208"/>
            <a:chExt cx="2447332" cy="1161489"/>
          </a:xfrm>
        </p:grpSpPr>
        <p:sp>
          <p:nvSpPr>
            <p:cNvPr id="54" name="任意多边形: 形状 53">
              <a:extLst>
                <a:ext uri="{FF2B5EF4-FFF2-40B4-BE49-F238E27FC236}">
                  <a16:creationId xmlns:a16="http://schemas.microsoft.com/office/drawing/2014/main" id="{A71F82C0-5D8E-7372-E5A3-4D9479E12773}"/>
                </a:ext>
              </a:extLst>
            </p:cNvPr>
            <p:cNvSpPr/>
            <p:nvPr/>
          </p:nvSpPr>
          <p:spPr>
            <a:xfrm>
              <a:off x="2500451" y="1259208"/>
              <a:ext cx="2447332" cy="1129739"/>
            </a:xfrm>
            <a:custGeom>
              <a:avLst/>
              <a:gdLst>
                <a:gd name="connsiteX0" fmla="*/ 85425 w 2902054"/>
                <a:gd name="connsiteY0" fmla="*/ 0 h 1339648"/>
                <a:gd name="connsiteX1" fmla="*/ 2816629 w 2902054"/>
                <a:gd name="connsiteY1" fmla="*/ 0 h 1339648"/>
                <a:gd name="connsiteX2" fmla="*/ 2902054 w 2902054"/>
                <a:gd name="connsiteY2" fmla="*/ 85425 h 1339648"/>
                <a:gd name="connsiteX3" fmla="*/ 2902054 w 2902054"/>
                <a:gd name="connsiteY3" fmla="*/ 1074773 h 1339648"/>
                <a:gd name="connsiteX4" fmla="*/ 2816629 w 2902054"/>
                <a:gd name="connsiteY4" fmla="*/ 1160198 h 1339648"/>
                <a:gd name="connsiteX5" fmla="*/ 2635144 w 2902054"/>
                <a:gd name="connsiteY5" fmla="*/ 1160198 h 1339648"/>
                <a:gd name="connsiteX6" fmla="*/ 2520218 w 2902054"/>
                <a:gd name="connsiteY6" fmla="*/ 1339648 h 1339648"/>
                <a:gd name="connsiteX7" fmla="*/ 2405292 w 2902054"/>
                <a:gd name="connsiteY7" fmla="*/ 1160198 h 1339648"/>
                <a:gd name="connsiteX8" fmla="*/ 85425 w 2902054"/>
                <a:gd name="connsiteY8" fmla="*/ 1160198 h 1339648"/>
                <a:gd name="connsiteX9" fmla="*/ 0 w 2902054"/>
                <a:gd name="connsiteY9" fmla="*/ 1074773 h 1339648"/>
                <a:gd name="connsiteX10" fmla="*/ 0 w 2902054"/>
                <a:gd name="connsiteY10" fmla="*/ 85425 h 1339648"/>
                <a:gd name="connsiteX11" fmla="*/ 85425 w 2902054"/>
                <a:gd name="connsiteY11" fmla="*/ 0 h 133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2054" h="1339648">
                  <a:moveTo>
                    <a:pt x="85425" y="0"/>
                  </a:moveTo>
                  <a:lnTo>
                    <a:pt x="2816629" y="0"/>
                  </a:lnTo>
                  <a:cubicBezTo>
                    <a:pt x="2863808" y="0"/>
                    <a:pt x="2902054" y="38246"/>
                    <a:pt x="2902054" y="85425"/>
                  </a:cubicBezTo>
                  <a:lnTo>
                    <a:pt x="2902054" y="1074773"/>
                  </a:lnTo>
                  <a:cubicBezTo>
                    <a:pt x="2902054" y="1121952"/>
                    <a:pt x="2863808" y="1160198"/>
                    <a:pt x="2816629" y="1160198"/>
                  </a:cubicBezTo>
                  <a:lnTo>
                    <a:pt x="2635144" y="1160198"/>
                  </a:lnTo>
                  <a:lnTo>
                    <a:pt x="2520218" y="1339648"/>
                  </a:lnTo>
                  <a:lnTo>
                    <a:pt x="2405292" y="1160198"/>
                  </a:lnTo>
                  <a:lnTo>
                    <a:pt x="85425" y="1160198"/>
                  </a:lnTo>
                  <a:cubicBezTo>
                    <a:pt x="38246" y="1160198"/>
                    <a:pt x="0" y="1121952"/>
                    <a:pt x="0" y="1074773"/>
                  </a:cubicBezTo>
                  <a:lnTo>
                    <a:pt x="0" y="85425"/>
                  </a:lnTo>
                  <a:cubicBezTo>
                    <a:pt x="0" y="38246"/>
                    <a:pt x="38246" y="0"/>
                    <a:pt x="85425" y="0"/>
                  </a:cubicBezTo>
                  <a:close/>
                </a:path>
              </a:pathLst>
            </a:custGeom>
            <a:solidFill>
              <a:schemeClr val="bg1"/>
            </a:solidFill>
            <a:ln w="25400">
              <a:solidFill>
                <a:srgbClr val="017AD0"/>
              </a:solidFill>
            </a:ln>
            <a:effectLst>
              <a:outerShdw blurRad="127000" dist="63500" dir="5400000" algn="t" rotWithShape="0">
                <a:srgbClr val="36A8F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55" name="文本框 54">
              <a:extLst>
                <a:ext uri="{FF2B5EF4-FFF2-40B4-BE49-F238E27FC236}">
                  <a16:creationId xmlns:a16="http://schemas.microsoft.com/office/drawing/2014/main" id="{E1A2B9CF-7455-F636-8152-A6AD1D065E2A}"/>
                </a:ext>
              </a:extLst>
            </p:cNvPr>
            <p:cNvSpPr txBox="1"/>
            <p:nvPr/>
          </p:nvSpPr>
          <p:spPr>
            <a:xfrm>
              <a:off x="3733774" y="1346560"/>
              <a:ext cx="1025922" cy="307777"/>
            </a:xfrm>
            <a:prstGeom prst="rect">
              <a:avLst/>
            </a:prstGeom>
            <a:noFill/>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A8FF"/>
                  </a:solidFill>
                  <a:effectLst/>
                  <a:uLnTx/>
                  <a:uFillTx/>
                  <a:latin typeface="阿里巴巴普惠体 B" panose="00020600040101010101" pitchFamily="18" charset="-122"/>
                  <a:ea typeface="阿里巴巴普惠体 B" panose="00020600040101010101" pitchFamily="18" charset="-122"/>
                  <a:cs typeface="+mn-cs"/>
                </a:rPr>
                <a:t>输入文字</a:t>
              </a:r>
            </a:p>
          </p:txBody>
        </p:sp>
        <p:sp>
          <p:nvSpPr>
            <p:cNvPr id="56" name="文本框 55">
              <a:extLst>
                <a:ext uri="{FF2B5EF4-FFF2-40B4-BE49-F238E27FC236}">
                  <a16:creationId xmlns:a16="http://schemas.microsoft.com/office/drawing/2014/main" id="{73E026DB-943F-BD9B-78E3-E92001D9B327}"/>
                </a:ext>
              </a:extLst>
            </p:cNvPr>
            <p:cNvSpPr txBox="1"/>
            <p:nvPr/>
          </p:nvSpPr>
          <p:spPr>
            <a:xfrm>
              <a:off x="2750758" y="1662476"/>
              <a:ext cx="2008938" cy="758221"/>
            </a:xfrm>
            <a:prstGeom prst="rect">
              <a:avLst/>
            </a:prstGeom>
            <a:noFill/>
          </p:spPr>
          <p:txBody>
            <a:bodyPr wrap="square" lIns="0" tIns="0" rIns="0" bIns="0">
              <a:spAutoFit/>
            </a:bodyPr>
            <a:lstStyle/>
            <a:p>
              <a:pPr algn="r">
                <a:lnSpc>
                  <a:spcPct val="120000"/>
                </a:lnSpc>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rPr>
                <a:t>输入你的文字输入你的文字输入你的文字</a:t>
              </a:r>
            </a:p>
            <a:p>
              <a:pPr algn="r">
                <a:lnSpc>
                  <a:spcPct val="120000"/>
                </a:lnSpc>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endParaRPr>
            </a:p>
          </p:txBody>
        </p:sp>
      </p:grpSp>
      <p:grpSp>
        <p:nvGrpSpPr>
          <p:cNvPr id="57" name="组合 56">
            <a:extLst>
              <a:ext uri="{FF2B5EF4-FFF2-40B4-BE49-F238E27FC236}">
                <a16:creationId xmlns:a16="http://schemas.microsoft.com/office/drawing/2014/main" id="{C9531E27-5F9D-3E38-1251-27C1789A4DAF}"/>
              </a:ext>
            </a:extLst>
          </p:cNvPr>
          <p:cNvGrpSpPr/>
          <p:nvPr/>
        </p:nvGrpSpPr>
        <p:grpSpPr>
          <a:xfrm>
            <a:off x="525568" y="2520046"/>
            <a:ext cx="2799398" cy="1161489"/>
            <a:chOff x="2148385" y="1259208"/>
            <a:chExt cx="2799398" cy="1161489"/>
          </a:xfrm>
        </p:grpSpPr>
        <p:sp>
          <p:nvSpPr>
            <p:cNvPr id="58" name="任意多边形: 形状 57">
              <a:extLst>
                <a:ext uri="{FF2B5EF4-FFF2-40B4-BE49-F238E27FC236}">
                  <a16:creationId xmlns:a16="http://schemas.microsoft.com/office/drawing/2014/main" id="{1CD52663-9B15-B6AB-FBB9-830C58C275F7}"/>
                </a:ext>
              </a:extLst>
            </p:cNvPr>
            <p:cNvSpPr/>
            <p:nvPr/>
          </p:nvSpPr>
          <p:spPr>
            <a:xfrm>
              <a:off x="2148385" y="1259208"/>
              <a:ext cx="2799398" cy="1129739"/>
            </a:xfrm>
            <a:custGeom>
              <a:avLst/>
              <a:gdLst>
                <a:gd name="connsiteX0" fmla="*/ 85425 w 2902054"/>
                <a:gd name="connsiteY0" fmla="*/ 0 h 1339648"/>
                <a:gd name="connsiteX1" fmla="*/ 2816629 w 2902054"/>
                <a:gd name="connsiteY1" fmla="*/ 0 h 1339648"/>
                <a:gd name="connsiteX2" fmla="*/ 2902054 w 2902054"/>
                <a:gd name="connsiteY2" fmla="*/ 85425 h 1339648"/>
                <a:gd name="connsiteX3" fmla="*/ 2902054 w 2902054"/>
                <a:gd name="connsiteY3" fmla="*/ 1074773 h 1339648"/>
                <a:gd name="connsiteX4" fmla="*/ 2816629 w 2902054"/>
                <a:gd name="connsiteY4" fmla="*/ 1160198 h 1339648"/>
                <a:gd name="connsiteX5" fmla="*/ 2635144 w 2902054"/>
                <a:gd name="connsiteY5" fmla="*/ 1160198 h 1339648"/>
                <a:gd name="connsiteX6" fmla="*/ 2520218 w 2902054"/>
                <a:gd name="connsiteY6" fmla="*/ 1339648 h 1339648"/>
                <a:gd name="connsiteX7" fmla="*/ 2405292 w 2902054"/>
                <a:gd name="connsiteY7" fmla="*/ 1160198 h 1339648"/>
                <a:gd name="connsiteX8" fmla="*/ 85425 w 2902054"/>
                <a:gd name="connsiteY8" fmla="*/ 1160198 h 1339648"/>
                <a:gd name="connsiteX9" fmla="*/ 0 w 2902054"/>
                <a:gd name="connsiteY9" fmla="*/ 1074773 h 1339648"/>
                <a:gd name="connsiteX10" fmla="*/ 0 w 2902054"/>
                <a:gd name="connsiteY10" fmla="*/ 85425 h 1339648"/>
                <a:gd name="connsiteX11" fmla="*/ 85425 w 2902054"/>
                <a:gd name="connsiteY11" fmla="*/ 0 h 133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2054" h="1339648">
                  <a:moveTo>
                    <a:pt x="85425" y="0"/>
                  </a:moveTo>
                  <a:lnTo>
                    <a:pt x="2816629" y="0"/>
                  </a:lnTo>
                  <a:cubicBezTo>
                    <a:pt x="2863808" y="0"/>
                    <a:pt x="2902054" y="38246"/>
                    <a:pt x="2902054" y="85425"/>
                  </a:cubicBezTo>
                  <a:lnTo>
                    <a:pt x="2902054" y="1074773"/>
                  </a:lnTo>
                  <a:cubicBezTo>
                    <a:pt x="2902054" y="1121952"/>
                    <a:pt x="2863808" y="1160198"/>
                    <a:pt x="2816629" y="1160198"/>
                  </a:cubicBezTo>
                  <a:lnTo>
                    <a:pt x="2635144" y="1160198"/>
                  </a:lnTo>
                  <a:lnTo>
                    <a:pt x="2520218" y="1339648"/>
                  </a:lnTo>
                  <a:lnTo>
                    <a:pt x="2405292" y="1160198"/>
                  </a:lnTo>
                  <a:lnTo>
                    <a:pt x="85425" y="1160198"/>
                  </a:lnTo>
                  <a:cubicBezTo>
                    <a:pt x="38246" y="1160198"/>
                    <a:pt x="0" y="1121952"/>
                    <a:pt x="0" y="1074773"/>
                  </a:cubicBezTo>
                  <a:lnTo>
                    <a:pt x="0" y="85425"/>
                  </a:lnTo>
                  <a:cubicBezTo>
                    <a:pt x="0" y="38246"/>
                    <a:pt x="38246" y="0"/>
                    <a:pt x="85425" y="0"/>
                  </a:cubicBezTo>
                  <a:close/>
                </a:path>
              </a:pathLst>
            </a:custGeom>
            <a:solidFill>
              <a:schemeClr val="bg1"/>
            </a:solidFill>
            <a:ln w="25400">
              <a:solidFill>
                <a:srgbClr val="017AD0"/>
              </a:solidFill>
            </a:ln>
            <a:effectLst>
              <a:outerShdw blurRad="127000" dist="63500" dir="5400000" algn="t" rotWithShape="0">
                <a:srgbClr val="36A8F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M" panose="00020600040101010101" pitchFamily="18" charset="-122"/>
                <a:ea typeface="阿里巴巴普惠体 M" panose="00020600040101010101" pitchFamily="18" charset="-122"/>
              </a:endParaRPr>
            </a:p>
          </p:txBody>
        </p:sp>
        <p:sp>
          <p:nvSpPr>
            <p:cNvPr id="59" name="文本框 58">
              <a:extLst>
                <a:ext uri="{FF2B5EF4-FFF2-40B4-BE49-F238E27FC236}">
                  <a16:creationId xmlns:a16="http://schemas.microsoft.com/office/drawing/2014/main" id="{962C6DEF-12DE-0071-06A8-189CAB274B1A}"/>
                </a:ext>
              </a:extLst>
            </p:cNvPr>
            <p:cNvSpPr txBox="1"/>
            <p:nvPr/>
          </p:nvSpPr>
          <p:spPr>
            <a:xfrm>
              <a:off x="3772949" y="1346560"/>
              <a:ext cx="1025922" cy="307777"/>
            </a:xfrm>
            <a:prstGeom prst="rect">
              <a:avLst/>
            </a:prstGeom>
            <a:noFill/>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A8FF"/>
                  </a:solidFill>
                  <a:effectLst/>
                  <a:uLnTx/>
                  <a:uFillTx/>
                  <a:latin typeface="阿里巴巴普惠体 B" panose="00020600040101010101" pitchFamily="18" charset="-122"/>
                  <a:ea typeface="阿里巴巴普惠体 B" panose="00020600040101010101" pitchFamily="18" charset="-122"/>
                  <a:cs typeface="+mn-cs"/>
                </a:rPr>
                <a:t>输入文字</a:t>
              </a:r>
            </a:p>
          </p:txBody>
        </p:sp>
        <p:sp>
          <p:nvSpPr>
            <p:cNvPr id="60" name="文本框 59">
              <a:extLst>
                <a:ext uri="{FF2B5EF4-FFF2-40B4-BE49-F238E27FC236}">
                  <a16:creationId xmlns:a16="http://schemas.microsoft.com/office/drawing/2014/main" id="{7D72706D-D34F-8FF8-C945-73C38ADA0872}"/>
                </a:ext>
              </a:extLst>
            </p:cNvPr>
            <p:cNvSpPr txBox="1"/>
            <p:nvPr/>
          </p:nvSpPr>
          <p:spPr>
            <a:xfrm>
              <a:off x="2187561" y="1662476"/>
              <a:ext cx="2611310" cy="758221"/>
            </a:xfrm>
            <a:prstGeom prst="rect">
              <a:avLst/>
            </a:prstGeom>
            <a:noFill/>
          </p:spPr>
          <p:txBody>
            <a:bodyPr wrap="square" lIns="0" tIns="0" rIns="0" bIns="0">
              <a:spAutoFit/>
            </a:bodyPr>
            <a:lstStyle/>
            <a:p>
              <a:pPr algn="r">
                <a:lnSpc>
                  <a:spcPct val="120000"/>
                </a:lnSpc>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rPr>
                <a:t>输入你的文字输入你的文字输入你的文字</a:t>
              </a:r>
            </a:p>
            <a:p>
              <a:pPr algn="r">
                <a:lnSpc>
                  <a:spcPct val="120000"/>
                </a:lnSpc>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endParaRPr>
            </a:p>
          </p:txBody>
        </p:sp>
      </p:grpSp>
      <p:grpSp>
        <p:nvGrpSpPr>
          <p:cNvPr id="61" name="组合 60">
            <a:extLst>
              <a:ext uri="{FF2B5EF4-FFF2-40B4-BE49-F238E27FC236}">
                <a16:creationId xmlns:a16="http://schemas.microsoft.com/office/drawing/2014/main" id="{40ACF083-5701-8936-4787-DF56B9D1F30E}"/>
              </a:ext>
            </a:extLst>
          </p:cNvPr>
          <p:cNvGrpSpPr/>
          <p:nvPr/>
        </p:nvGrpSpPr>
        <p:grpSpPr>
          <a:xfrm>
            <a:off x="2249722" y="3981606"/>
            <a:ext cx="2389843" cy="1161489"/>
            <a:chOff x="2557939" y="1259208"/>
            <a:chExt cx="2389843" cy="1161489"/>
          </a:xfrm>
        </p:grpSpPr>
        <p:sp>
          <p:nvSpPr>
            <p:cNvPr id="62" name="任意多边形: 形状 61">
              <a:extLst>
                <a:ext uri="{FF2B5EF4-FFF2-40B4-BE49-F238E27FC236}">
                  <a16:creationId xmlns:a16="http://schemas.microsoft.com/office/drawing/2014/main" id="{044C11AE-B14E-573F-3C43-6367B2C2D1D5}"/>
                </a:ext>
              </a:extLst>
            </p:cNvPr>
            <p:cNvSpPr/>
            <p:nvPr/>
          </p:nvSpPr>
          <p:spPr>
            <a:xfrm>
              <a:off x="2557939" y="1259208"/>
              <a:ext cx="2389843" cy="1129739"/>
            </a:xfrm>
            <a:custGeom>
              <a:avLst/>
              <a:gdLst>
                <a:gd name="connsiteX0" fmla="*/ 85425 w 2902054"/>
                <a:gd name="connsiteY0" fmla="*/ 0 h 1339648"/>
                <a:gd name="connsiteX1" fmla="*/ 2816629 w 2902054"/>
                <a:gd name="connsiteY1" fmla="*/ 0 h 1339648"/>
                <a:gd name="connsiteX2" fmla="*/ 2902054 w 2902054"/>
                <a:gd name="connsiteY2" fmla="*/ 85425 h 1339648"/>
                <a:gd name="connsiteX3" fmla="*/ 2902054 w 2902054"/>
                <a:gd name="connsiteY3" fmla="*/ 1074773 h 1339648"/>
                <a:gd name="connsiteX4" fmla="*/ 2816629 w 2902054"/>
                <a:gd name="connsiteY4" fmla="*/ 1160198 h 1339648"/>
                <a:gd name="connsiteX5" fmla="*/ 2635144 w 2902054"/>
                <a:gd name="connsiteY5" fmla="*/ 1160198 h 1339648"/>
                <a:gd name="connsiteX6" fmla="*/ 2520218 w 2902054"/>
                <a:gd name="connsiteY6" fmla="*/ 1339648 h 1339648"/>
                <a:gd name="connsiteX7" fmla="*/ 2405292 w 2902054"/>
                <a:gd name="connsiteY7" fmla="*/ 1160198 h 1339648"/>
                <a:gd name="connsiteX8" fmla="*/ 85425 w 2902054"/>
                <a:gd name="connsiteY8" fmla="*/ 1160198 h 1339648"/>
                <a:gd name="connsiteX9" fmla="*/ 0 w 2902054"/>
                <a:gd name="connsiteY9" fmla="*/ 1074773 h 1339648"/>
                <a:gd name="connsiteX10" fmla="*/ 0 w 2902054"/>
                <a:gd name="connsiteY10" fmla="*/ 85425 h 1339648"/>
                <a:gd name="connsiteX11" fmla="*/ 85425 w 2902054"/>
                <a:gd name="connsiteY11" fmla="*/ 0 h 133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2054" h="1339648">
                  <a:moveTo>
                    <a:pt x="85425" y="0"/>
                  </a:moveTo>
                  <a:lnTo>
                    <a:pt x="2816629" y="0"/>
                  </a:lnTo>
                  <a:cubicBezTo>
                    <a:pt x="2863808" y="0"/>
                    <a:pt x="2902054" y="38246"/>
                    <a:pt x="2902054" y="85425"/>
                  </a:cubicBezTo>
                  <a:lnTo>
                    <a:pt x="2902054" y="1074773"/>
                  </a:lnTo>
                  <a:cubicBezTo>
                    <a:pt x="2902054" y="1121952"/>
                    <a:pt x="2863808" y="1160198"/>
                    <a:pt x="2816629" y="1160198"/>
                  </a:cubicBezTo>
                  <a:lnTo>
                    <a:pt x="2635144" y="1160198"/>
                  </a:lnTo>
                  <a:lnTo>
                    <a:pt x="2520218" y="1339648"/>
                  </a:lnTo>
                  <a:lnTo>
                    <a:pt x="2405292" y="1160198"/>
                  </a:lnTo>
                  <a:lnTo>
                    <a:pt x="85425" y="1160198"/>
                  </a:lnTo>
                  <a:cubicBezTo>
                    <a:pt x="38246" y="1160198"/>
                    <a:pt x="0" y="1121952"/>
                    <a:pt x="0" y="1074773"/>
                  </a:cubicBezTo>
                  <a:lnTo>
                    <a:pt x="0" y="85425"/>
                  </a:lnTo>
                  <a:cubicBezTo>
                    <a:pt x="0" y="38246"/>
                    <a:pt x="38246" y="0"/>
                    <a:pt x="85425" y="0"/>
                  </a:cubicBezTo>
                  <a:close/>
                </a:path>
              </a:pathLst>
            </a:custGeom>
            <a:solidFill>
              <a:schemeClr val="bg1"/>
            </a:solidFill>
            <a:ln w="25400">
              <a:solidFill>
                <a:srgbClr val="017AD0"/>
              </a:solidFill>
            </a:ln>
            <a:effectLst>
              <a:outerShdw blurRad="127000" dist="63500" dir="5400000" algn="t" rotWithShape="0">
                <a:srgbClr val="36A8F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M" panose="00020600040101010101" pitchFamily="18" charset="-122"/>
                <a:ea typeface="阿里巴巴普惠体 M" panose="00020600040101010101" pitchFamily="18" charset="-122"/>
              </a:endParaRPr>
            </a:p>
          </p:txBody>
        </p:sp>
        <p:sp>
          <p:nvSpPr>
            <p:cNvPr id="63" name="文本框 62">
              <a:extLst>
                <a:ext uri="{FF2B5EF4-FFF2-40B4-BE49-F238E27FC236}">
                  <a16:creationId xmlns:a16="http://schemas.microsoft.com/office/drawing/2014/main" id="{005F01A9-7CD4-4381-F118-7C7E9F0F1505}"/>
                </a:ext>
              </a:extLst>
            </p:cNvPr>
            <p:cNvSpPr txBox="1"/>
            <p:nvPr/>
          </p:nvSpPr>
          <p:spPr>
            <a:xfrm>
              <a:off x="3772949" y="1346560"/>
              <a:ext cx="1025922" cy="307777"/>
            </a:xfrm>
            <a:prstGeom prst="rect">
              <a:avLst/>
            </a:prstGeom>
            <a:noFill/>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A8FF"/>
                  </a:solidFill>
                  <a:effectLst/>
                  <a:uLnTx/>
                  <a:uFillTx/>
                  <a:latin typeface="阿里巴巴普惠体 B" panose="00020600040101010101" pitchFamily="18" charset="-122"/>
                  <a:ea typeface="阿里巴巴普惠体 B" panose="00020600040101010101" pitchFamily="18" charset="-122"/>
                  <a:cs typeface="+mn-cs"/>
                </a:rPr>
                <a:t>输入文字</a:t>
              </a:r>
            </a:p>
          </p:txBody>
        </p:sp>
        <p:sp>
          <p:nvSpPr>
            <p:cNvPr id="64" name="文本框 63">
              <a:extLst>
                <a:ext uri="{FF2B5EF4-FFF2-40B4-BE49-F238E27FC236}">
                  <a16:creationId xmlns:a16="http://schemas.microsoft.com/office/drawing/2014/main" id="{45A849C1-770C-3DBF-6480-6DFE59A2C5E2}"/>
                </a:ext>
              </a:extLst>
            </p:cNvPr>
            <p:cNvSpPr txBox="1"/>
            <p:nvPr/>
          </p:nvSpPr>
          <p:spPr>
            <a:xfrm>
              <a:off x="2711851" y="1662476"/>
              <a:ext cx="2087020" cy="758221"/>
            </a:xfrm>
            <a:prstGeom prst="rect">
              <a:avLst/>
            </a:prstGeom>
            <a:noFill/>
          </p:spPr>
          <p:txBody>
            <a:bodyPr wrap="square" lIns="0" tIns="0" rIns="0" bIns="0">
              <a:spAutoFit/>
            </a:bodyPr>
            <a:lstStyle/>
            <a:p>
              <a:pPr algn="r">
                <a:lnSpc>
                  <a:spcPct val="120000"/>
                </a:lnSpc>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rPr>
                <a:t>输入你的文字输入你的文字输入你的文字</a:t>
              </a:r>
            </a:p>
            <a:p>
              <a:pPr algn="r">
                <a:lnSpc>
                  <a:spcPct val="120000"/>
                </a:lnSpc>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endParaRPr>
            </a:p>
          </p:txBody>
        </p:sp>
      </p:grpSp>
      <p:grpSp>
        <p:nvGrpSpPr>
          <p:cNvPr id="65" name="组合 64">
            <a:extLst>
              <a:ext uri="{FF2B5EF4-FFF2-40B4-BE49-F238E27FC236}">
                <a16:creationId xmlns:a16="http://schemas.microsoft.com/office/drawing/2014/main" id="{6A0733BA-B45E-B061-11A8-8237081B4233}"/>
              </a:ext>
            </a:extLst>
          </p:cNvPr>
          <p:cNvGrpSpPr/>
          <p:nvPr/>
        </p:nvGrpSpPr>
        <p:grpSpPr>
          <a:xfrm flipH="1">
            <a:off x="7307417" y="1259208"/>
            <a:ext cx="2447332" cy="1161489"/>
            <a:chOff x="2500451" y="1259208"/>
            <a:chExt cx="2447332" cy="1161489"/>
          </a:xfrm>
        </p:grpSpPr>
        <p:sp>
          <p:nvSpPr>
            <p:cNvPr id="66" name="任意多边形: 形状 65">
              <a:extLst>
                <a:ext uri="{FF2B5EF4-FFF2-40B4-BE49-F238E27FC236}">
                  <a16:creationId xmlns:a16="http://schemas.microsoft.com/office/drawing/2014/main" id="{320B8DFC-68AE-D7A0-E4B3-27D082BF98F7}"/>
                </a:ext>
              </a:extLst>
            </p:cNvPr>
            <p:cNvSpPr/>
            <p:nvPr/>
          </p:nvSpPr>
          <p:spPr>
            <a:xfrm>
              <a:off x="2500451" y="1259208"/>
              <a:ext cx="2447332" cy="1129739"/>
            </a:xfrm>
            <a:custGeom>
              <a:avLst/>
              <a:gdLst>
                <a:gd name="connsiteX0" fmla="*/ 85425 w 2902054"/>
                <a:gd name="connsiteY0" fmla="*/ 0 h 1339648"/>
                <a:gd name="connsiteX1" fmla="*/ 2816629 w 2902054"/>
                <a:gd name="connsiteY1" fmla="*/ 0 h 1339648"/>
                <a:gd name="connsiteX2" fmla="*/ 2902054 w 2902054"/>
                <a:gd name="connsiteY2" fmla="*/ 85425 h 1339648"/>
                <a:gd name="connsiteX3" fmla="*/ 2902054 w 2902054"/>
                <a:gd name="connsiteY3" fmla="*/ 1074773 h 1339648"/>
                <a:gd name="connsiteX4" fmla="*/ 2816629 w 2902054"/>
                <a:gd name="connsiteY4" fmla="*/ 1160198 h 1339648"/>
                <a:gd name="connsiteX5" fmla="*/ 2635144 w 2902054"/>
                <a:gd name="connsiteY5" fmla="*/ 1160198 h 1339648"/>
                <a:gd name="connsiteX6" fmla="*/ 2520218 w 2902054"/>
                <a:gd name="connsiteY6" fmla="*/ 1339648 h 1339648"/>
                <a:gd name="connsiteX7" fmla="*/ 2405292 w 2902054"/>
                <a:gd name="connsiteY7" fmla="*/ 1160198 h 1339648"/>
                <a:gd name="connsiteX8" fmla="*/ 85425 w 2902054"/>
                <a:gd name="connsiteY8" fmla="*/ 1160198 h 1339648"/>
                <a:gd name="connsiteX9" fmla="*/ 0 w 2902054"/>
                <a:gd name="connsiteY9" fmla="*/ 1074773 h 1339648"/>
                <a:gd name="connsiteX10" fmla="*/ 0 w 2902054"/>
                <a:gd name="connsiteY10" fmla="*/ 85425 h 1339648"/>
                <a:gd name="connsiteX11" fmla="*/ 85425 w 2902054"/>
                <a:gd name="connsiteY11" fmla="*/ 0 h 133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2054" h="1339648">
                  <a:moveTo>
                    <a:pt x="85425" y="0"/>
                  </a:moveTo>
                  <a:lnTo>
                    <a:pt x="2816629" y="0"/>
                  </a:lnTo>
                  <a:cubicBezTo>
                    <a:pt x="2863808" y="0"/>
                    <a:pt x="2902054" y="38246"/>
                    <a:pt x="2902054" y="85425"/>
                  </a:cubicBezTo>
                  <a:lnTo>
                    <a:pt x="2902054" y="1074773"/>
                  </a:lnTo>
                  <a:cubicBezTo>
                    <a:pt x="2902054" y="1121952"/>
                    <a:pt x="2863808" y="1160198"/>
                    <a:pt x="2816629" y="1160198"/>
                  </a:cubicBezTo>
                  <a:lnTo>
                    <a:pt x="2635144" y="1160198"/>
                  </a:lnTo>
                  <a:lnTo>
                    <a:pt x="2520218" y="1339648"/>
                  </a:lnTo>
                  <a:lnTo>
                    <a:pt x="2405292" y="1160198"/>
                  </a:lnTo>
                  <a:lnTo>
                    <a:pt x="85425" y="1160198"/>
                  </a:lnTo>
                  <a:cubicBezTo>
                    <a:pt x="38246" y="1160198"/>
                    <a:pt x="0" y="1121952"/>
                    <a:pt x="0" y="1074773"/>
                  </a:cubicBezTo>
                  <a:lnTo>
                    <a:pt x="0" y="85425"/>
                  </a:lnTo>
                  <a:cubicBezTo>
                    <a:pt x="0" y="38246"/>
                    <a:pt x="38246" y="0"/>
                    <a:pt x="85425" y="0"/>
                  </a:cubicBezTo>
                  <a:close/>
                </a:path>
              </a:pathLst>
            </a:custGeom>
            <a:solidFill>
              <a:schemeClr val="bg1"/>
            </a:solidFill>
            <a:ln w="25400">
              <a:solidFill>
                <a:srgbClr val="017AD0"/>
              </a:solidFill>
            </a:ln>
            <a:effectLst>
              <a:outerShdw blurRad="127000" dist="63500" dir="5400000" algn="t" rotWithShape="0">
                <a:srgbClr val="36A8F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M" panose="00020600040101010101" pitchFamily="18" charset="-122"/>
                <a:ea typeface="阿里巴巴普惠体 M" panose="00020600040101010101" pitchFamily="18" charset="-122"/>
              </a:endParaRPr>
            </a:p>
          </p:txBody>
        </p:sp>
        <p:sp>
          <p:nvSpPr>
            <p:cNvPr id="67" name="文本框 66">
              <a:extLst>
                <a:ext uri="{FF2B5EF4-FFF2-40B4-BE49-F238E27FC236}">
                  <a16:creationId xmlns:a16="http://schemas.microsoft.com/office/drawing/2014/main" id="{9893905D-6A30-8F98-BDAB-D034F1B4C7C2}"/>
                </a:ext>
              </a:extLst>
            </p:cNvPr>
            <p:cNvSpPr txBox="1"/>
            <p:nvPr/>
          </p:nvSpPr>
          <p:spPr>
            <a:xfrm>
              <a:off x="3733774" y="1346560"/>
              <a:ext cx="1025922" cy="307777"/>
            </a:xfrm>
            <a:prstGeom prst="rect">
              <a:avLst/>
            </a:prstGeom>
            <a:noFill/>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A8FF"/>
                  </a:solidFill>
                  <a:effectLst/>
                  <a:uLnTx/>
                  <a:uFillTx/>
                  <a:latin typeface="阿里巴巴普惠体 B" panose="00020600040101010101" pitchFamily="18" charset="-122"/>
                  <a:ea typeface="阿里巴巴普惠体 B" panose="00020600040101010101" pitchFamily="18" charset="-122"/>
                  <a:cs typeface="+mn-cs"/>
                </a:rPr>
                <a:t>输入文字</a:t>
              </a:r>
            </a:p>
          </p:txBody>
        </p:sp>
        <p:sp>
          <p:nvSpPr>
            <p:cNvPr id="68" name="文本框 67">
              <a:extLst>
                <a:ext uri="{FF2B5EF4-FFF2-40B4-BE49-F238E27FC236}">
                  <a16:creationId xmlns:a16="http://schemas.microsoft.com/office/drawing/2014/main" id="{D5B83975-7081-E324-284A-2107AA3AC174}"/>
                </a:ext>
              </a:extLst>
            </p:cNvPr>
            <p:cNvSpPr txBox="1"/>
            <p:nvPr/>
          </p:nvSpPr>
          <p:spPr>
            <a:xfrm>
              <a:off x="2500452" y="1662476"/>
              <a:ext cx="2259245" cy="758221"/>
            </a:xfrm>
            <a:prstGeom prst="rect">
              <a:avLst/>
            </a:prstGeom>
            <a:noFill/>
          </p:spPr>
          <p:txBody>
            <a:bodyPr wrap="square" lIns="0" tIns="0" rIns="0" bIns="0">
              <a:spAutoFit/>
            </a:bodyPr>
            <a:lstStyle/>
            <a:p>
              <a:pPr>
                <a:lnSpc>
                  <a:spcPct val="120000"/>
                </a:lnSpc>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rPr>
                <a:t>输入你的文字输入你的文字输入你的文字</a:t>
              </a:r>
            </a:p>
            <a:p>
              <a:pPr>
                <a:lnSpc>
                  <a:spcPct val="120000"/>
                </a:lnSpc>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endParaRPr>
            </a:p>
          </p:txBody>
        </p:sp>
      </p:grpSp>
      <p:grpSp>
        <p:nvGrpSpPr>
          <p:cNvPr id="69" name="组合 68">
            <a:extLst>
              <a:ext uri="{FF2B5EF4-FFF2-40B4-BE49-F238E27FC236}">
                <a16:creationId xmlns:a16="http://schemas.microsoft.com/office/drawing/2014/main" id="{07632326-BE4B-8669-8AC9-88C860BA6D1B}"/>
              </a:ext>
            </a:extLst>
          </p:cNvPr>
          <p:cNvGrpSpPr/>
          <p:nvPr/>
        </p:nvGrpSpPr>
        <p:grpSpPr>
          <a:xfrm>
            <a:off x="3129329" y="1363089"/>
            <a:ext cx="263165" cy="263165"/>
            <a:chOff x="3129329" y="1363089"/>
            <a:chExt cx="263165" cy="263165"/>
          </a:xfrm>
        </p:grpSpPr>
        <p:sp>
          <p:nvSpPr>
            <p:cNvPr id="70" name="椭圆 69">
              <a:extLst>
                <a:ext uri="{FF2B5EF4-FFF2-40B4-BE49-F238E27FC236}">
                  <a16:creationId xmlns:a16="http://schemas.microsoft.com/office/drawing/2014/main" id="{C85E9558-B5D2-939C-E68F-BDC1225D985E}"/>
                </a:ext>
              </a:extLst>
            </p:cNvPr>
            <p:cNvSpPr/>
            <p:nvPr/>
          </p:nvSpPr>
          <p:spPr>
            <a:xfrm>
              <a:off x="3129329" y="1363089"/>
              <a:ext cx="263165" cy="263165"/>
            </a:xfrm>
            <a:prstGeom prst="ellipse">
              <a:avLst/>
            </a:prstGeom>
            <a:solidFill>
              <a:srgbClr val="36A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71" name="图形 132">
              <a:extLst>
                <a:ext uri="{FF2B5EF4-FFF2-40B4-BE49-F238E27FC236}">
                  <a16:creationId xmlns:a16="http://schemas.microsoft.com/office/drawing/2014/main" id="{A3F8A314-532C-FF9A-F928-F33AC3EC64DC}"/>
                </a:ext>
              </a:extLst>
            </p:cNvPr>
            <p:cNvSpPr/>
            <p:nvPr/>
          </p:nvSpPr>
          <p:spPr>
            <a:xfrm>
              <a:off x="3197635" y="1431398"/>
              <a:ext cx="126553" cy="126547"/>
            </a:xfrm>
            <a:custGeom>
              <a:avLst/>
              <a:gdLst>
                <a:gd name="connsiteX0" fmla="*/ 325933 w 406248"/>
                <a:gd name="connsiteY0" fmla="*/ 0 h 406228"/>
                <a:gd name="connsiteX1" fmla="*/ 406248 w 406248"/>
                <a:gd name="connsiteY1" fmla="*/ 0 h 406228"/>
                <a:gd name="connsiteX2" fmla="*/ 406248 w 406248"/>
                <a:gd name="connsiteY2" fmla="*/ 406228 h 406228"/>
                <a:gd name="connsiteX3" fmla="*/ 325933 w 406248"/>
                <a:gd name="connsiteY3" fmla="*/ 406228 h 406228"/>
                <a:gd name="connsiteX4" fmla="*/ 216916 w 406248"/>
                <a:gd name="connsiteY4" fmla="*/ 218947 h 406228"/>
                <a:gd name="connsiteX5" fmla="*/ 297049 w 406248"/>
                <a:gd name="connsiteY5" fmla="*/ 218947 h 406228"/>
                <a:gd name="connsiteX6" fmla="*/ 297049 w 406248"/>
                <a:gd name="connsiteY6" fmla="*/ 406228 h 406228"/>
                <a:gd name="connsiteX7" fmla="*/ 216916 w 406248"/>
                <a:gd name="connsiteY7" fmla="*/ 406228 h 406228"/>
                <a:gd name="connsiteX8" fmla="*/ 106985 w 406248"/>
                <a:gd name="connsiteY8" fmla="*/ 106214 h 406228"/>
                <a:gd name="connsiteX9" fmla="*/ 189880 w 406248"/>
                <a:gd name="connsiteY9" fmla="*/ 106214 h 406228"/>
                <a:gd name="connsiteX10" fmla="*/ 189880 w 406248"/>
                <a:gd name="connsiteY10" fmla="*/ 406228 h 406228"/>
                <a:gd name="connsiteX11" fmla="*/ 106985 w 406248"/>
                <a:gd name="connsiteY11" fmla="*/ 406228 h 406228"/>
                <a:gd name="connsiteX12" fmla="*/ 0 w 406248"/>
                <a:gd name="connsiteY12" fmla="*/ 297211 h 406228"/>
                <a:gd name="connsiteX13" fmla="*/ 79036 w 406248"/>
                <a:gd name="connsiteY13" fmla="*/ 297211 h 406228"/>
                <a:gd name="connsiteX14" fmla="*/ 79036 w 406248"/>
                <a:gd name="connsiteY14" fmla="*/ 406228 h 406228"/>
                <a:gd name="connsiteX15" fmla="*/ 0 w 406248"/>
                <a:gd name="connsiteY15" fmla="*/ 406228 h 4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6248" h="406228">
                  <a:moveTo>
                    <a:pt x="325933" y="0"/>
                  </a:moveTo>
                  <a:lnTo>
                    <a:pt x="406248" y="0"/>
                  </a:lnTo>
                  <a:lnTo>
                    <a:pt x="406248" y="406228"/>
                  </a:lnTo>
                  <a:lnTo>
                    <a:pt x="325933" y="406228"/>
                  </a:lnTo>
                  <a:close/>
                  <a:moveTo>
                    <a:pt x="216916" y="218947"/>
                  </a:moveTo>
                  <a:lnTo>
                    <a:pt x="297049" y="218947"/>
                  </a:lnTo>
                  <a:lnTo>
                    <a:pt x="297049" y="406228"/>
                  </a:lnTo>
                  <a:lnTo>
                    <a:pt x="216916" y="406228"/>
                  </a:lnTo>
                  <a:close/>
                  <a:moveTo>
                    <a:pt x="106985" y="106214"/>
                  </a:moveTo>
                  <a:lnTo>
                    <a:pt x="189880" y="106214"/>
                  </a:lnTo>
                  <a:lnTo>
                    <a:pt x="189880" y="406228"/>
                  </a:lnTo>
                  <a:lnTo>
                    <a:pt x="106985" y="406228"/>
                  </a:lnTo>
                  <a:close/>
                  <a:moveTo>
                    <a:pt x="0" y="297211"/>
                  </a:moveTo>
                  <a:lnTo>
                    <a:pt x="79036" y="297211"/>
                  </a:lnTo>
                  <a:lnTo>
                    <a:pt x="79036" y="406228"/>
                  </a:lnTo>
                  <a:lnTo>
                    <a:pt x="0" y="406228"/>
                  </a:lnTo>
                  <a:close/>
                </a:path>
              </a:pathLst>
            </a:custGeom>
            <a:solidFill>
              <a:schemeClr val="bg1"/>
            </a:solidFill>
            <a:ln w="3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M" panose="00020600040101010101" pitchFamily="18" charset="-122"/>
                <a:ea typeface="阿里巴巴普惠体 M" panose="00020600040101010101" pitchFamily="18" charset="-122"/>
                <a:cs typeface="+mn-cs"/>
              </a:endParaRPr>
            </a:p>
          </p:txBody>
        </p:sp>
      </p:grpSp>
      <p:sp>
        <p:nvSpPr>
          <p:cNvPr id="72" name="椭圆 71">
            <a:extLst>
              <a:ext uri="{FF2B5EF4-FFF2-40B4-BE49-F238E27FC236}">
                <a16:creationId xmlns:a16="http://schemas.microsoft.com/office/drawing/2014/main" id="{911FB11D-2090-13A2-FBBB-AAF64521AABD}"/>
              </a:ext>
            </a:extLst>
          </p:cNvPr>
          <p:cNvSpPr/>
          <p:nvPr/>
        </p:nvSpPr>
        <p:spPr>
          <a:xfrm>
            <a:off x="781582" y="2624124"/>
            <a:ext cx="263165" cy="263165"/>
          </a:xfrm>
          <a:prstGeom prst="ellipse">
            <a:avLst/>
          </a:prstGeom>
          <a:solidFill>
            <a:srgbClr val="36A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sp>
        <p:nvSpPr>
          <p:cNvPr id="73" name="椭圆 72">
            <a:extLst>
              <a:ext uri="{FF2B5EF4-FFF2-40B4-BE49-F238E27FC236}">
                <a16:creationId xmlns:a16="http://schemas.microsoft.com/office/drawing/2014/main" id="{FC05CE9A-F37E-CA59-6E6D-DC04A6B82235}"/>
              </a:ext>
            </a:extLst>
          </p:cNvPr>
          <p:cNvSpPr/>
          <p:nvPr/>
        </p:nvSpPr>
        <p:spPr>
          <a:xfrm>
            <a:off x="2661525" y="4077396"/>
            <a:ext cx="263165" cy="263165"/>
          </a:xfrm>
          <a:prstGeom prst="ellipse">
            <a:avLst/>
          </a:prstGeom>
          <a:solidFill>
            <a:srgbClr val="36A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pic>
        <p:nvPicPr>
          <p:cNvPr id="74" name="图形 73">
            <a:extLst>
              <a:ext uri="{FF2B5EF4-FFF2-40B4-BE49-F238E27FC236}">
                <a16:creationId xmlns:a16="http://schemas.microsoft.com/office/drawing/2014/main" id="{8C9ED013-A25E-BA6E-1FA8-C42CB9071CB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7570" y="2670113"/>
            <a:ext cx="171188" cy="171186"/>
          </a:xfrm>
          <a:prstGeom prst="rect">
            <a:avLst/>
          </a:prstGeom>
        </p:spPr>
      </p:pic>
      <p:sp>
        <p:nvSpPr>
          <p:cNvPr id="75" name="椭圆 74">
            <a:extLst>
              <a:ext uri="{FF2B5EF4-FFF2-40B4-BE49-F238E27FC236}">
                <a16:creationId xmlns:a16="http://schemas.microsoft.com/office/drawing/2014/main" id="{F77756C1-B12C-B85C-CFCF-7A721692740A}"/>
              </a:ext>
            </a:extLst>
          </p:cNvPr>
          <p:cNvSpPr/>
          <p:nvPr/>
        </p:nvSpPr>
        <p:spPr>
          <a:xfrm>
            <a:off x="9127085" y="1344303"/>
            <a:ext cx="263165" cy="263165"/>
          </a:xfrm>
          <a:prstGeom prst="ellipse">
            <a:avLst/>
          </a:prstGeom>
          <a:solidFill>
            <a:srgbClr val="36A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pic>
        <p:nvPicPr>
          <p:cNvPr id="76" name="图形 75">
            <a:extLst>
              <a:ext uri="{FF2B5EF4-FFF2-40B4-BE49-F238E27FC236}">
                <a16:creationId xmlns:a16="http://schemas.microsoft.com/office/drawing/2014/main" id="{978AA37F-8E24-1958-74E3-3CDD35E78926}"/>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700299" y="4122520"/>
            <a:ext cx="172916" cy="172916"/>
          </a:xfrm>
          <a:prstGeom prst="rect">
            <a:avLst/>
          </a:prstGeom>
        </p:spPr>
      </p:pic>
      <p:pic>
        <p:nvPicPr>
          <p:cNvPr id="77" name="图形 76">
            <a:extLst>
              <a:ext uri="{FF2B5EF4-FFF2-40B4-BE49-F238E27FC236}">
                <a16:creationId xmlns:a16="http://schemas.microsoft.com/office/drawing/2014/main" id="{D886B1C3-C2C3-7E84-6962-01407946CAB7}"/>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188228" y="1405446"/>
            <a:ext cx="150402" cy="150402"/>
          </a:xfrm>
          <a:prstGeom prst="rect">
            <a:avLst/>
          </a:prstGeom>
        </p:spPr>
      </p:pic>
      <p:grpSp>
        <p:nvGrpSpPr>
          <p:cNvPr id="78" name="组合 77">
            <a:extLst>
              <a:ext uri="{FF2B5EF4-FFF2-40B4-BE49-F238E27FC236}">
                <a16:creationId xmlns:a16="http://schemas.microsoft.com/office/drawing/2014/main" id="{BA454C7A-DD45-5517-9FAC-0EC1A25692FA}"/>
              </a:ext>
            </a:extLst>
          </p:cNvPr>
          <p:cNvGrpSpPr/>
          <p:nvPr/>
        </p:nvGrpSpPr>
        <p:grpSpPr>
          <a:xfrm>
            <a:off x="9390250" y="2681600"/>
            <a:ext cx="2219256" cy="1161489"/>
            <a:chOff x="9251971" y="2681600"/>
            <a:chExt cx="2219256" cy="1161489"/>
          </a:xfrm>
        </p:grpSpPr>
        <p:grpSp>
          <p:nvGrpSpPr>
            <p:cNvPr id="79" name="组合 78">
              <a:extLst>
                <a:ext uri="{FF2B5EF4-FFF2-40B4-BE49-F238E27FC236}">
                  <a16:creationId xmlns:a16="http://schemas.microsoft.com/office/drawing/2014/main" id="{37E21764-EF95-F217-8A7F-6C7C19F35E6B}"/>
                </a:ext>
              </a:extLst>
            </p:cNvPr>
            <p:cNvGrpSpPr/>
            <p:nvPr/>
          </p:nvGrpSpPr>
          <p:grpSpPr>
            <a:xfrm flipH="1">
              <a:off x="9251971" y="2681600"/>
              <a:ext cx="2219256" cy="1161489"/>
              <a:chOff x="2728527" y="1259208"/>
              <a:chExt cx="2219256" cy="1161489"/>
            </a:xfrm>
          </p:grpSpPr>
          <p:sp>
            <p:nvSpPr>
              <p:cNvPr id="82" name="任意多边形: 形状 81">
                <a:extLst>
                  <a:ext uri="{FF2B5EF4-FFF2-40B4-BE49-F238E27FC236}">
                    <a16:creationId xmlns:a16="http://schemas.microsoft.com/office/drawing/2014/main" id="{769CD2F0-279F-ADD9-DFEE-5EC4CE93F34F}"/>
                  </a:ext>
                </a:extLst>
              </p:cNvPr>
              <p:cNvSpPr/>
              <p:nvPr/>
            </p:nvSpPr>
            <p:spPr>
              <a:xfrm>
                <a:off x="2728527" y="1259208"/>
                <a:ext cx="2219256" cy="1129739"/>
              </a:xfrm>
              <a:custGeom>
                <a:avLst/>
                <a:gdLst>
                  <a:gd name="connsiteX0" fmla="*/ 85425 w 2902054"/>
                  <a:gd name="connsiteY0" fmla="*/ 0 h 1339648"/>
                  <a:gd name="connsiteX1" fmla="*/ 2816629 w 2902054"/>
                  <a:gd name="connsiteY1" fmla="*/ 0 h 1339648"/>
                  <a:gd name="connsiteX2" fmla="*/ 2902054 w 2902054"/>
                  <a:gd name="connsiteY2" fmla="*/ 85425 h 1339648"/>
                  <a:gd name="connsiteX3" fmla="*/ 2902054 w 2902054"/>
                  <a:gd name="connsiteY3" fmla="*/ 1074773 h 1339648"/>
                  <a:gd name="connsiteX4" fmla="*/ 2816629 w 2902054"/>
                  <a:gd name="connsiteY4" fmla="*/ 1160198 h 1339648"/>
                  <a:gd name="connsiteX5" fmla="*/ 2635144 w 2902054"/>
                  <a:gd name="connsiteY5" fmla="*/ 1160198 h 1339648"/>
                  <a:gd name="connsiteX6" fmla="*/ 2520218 w 2902054"/>
                  <a:gd name="connsiteY6" fmla="*/ 1339648 h 1339648"/>
                  <a:gd name="connsiteX7" fmla="*/ 2405292 w 2902054"/>
                  <a:gd name="connsiteY7" fmla="*/ 1160198 h 1339648"/>
                  <a:gd name="connsiteX8" fmla="*/ 85425 w 2902054"/>
                  <a:gd name="connsiteY8" fmla="*/ 1160198 h 1339648"/>
                  <a:gd name="connsiteX9" fmla="*/ 0 w 2902054"/>
                  <a:gd name="connsiteY9" fmla="*/ 1074773 h 1339648"/>
                  <a:gd name="connsiteX10" fmla="*/ 0 w 2902054"/>
                  <a:gd name="connsiteY10" fmla="*/ 85425 h 1339648"/>
                  <a:gd name="connsiteX11" fmla="*/ 85425 w 2902054"/>
                  <a:gd name="connsiteY11" fmla="*/ 0 h 133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2054" h="1339648">
                    <a:moveTo>
                      <a:pt x="85425" y="0"/>
                    </a:moveTo>
                    <a:lnTo>
                      <a:pt x="2816629" y="0"/>
                    </a:lnTo>
                    <a:cubicBezTo>
                      <a:pt x="2863808" y="0"/>
                      <a:pt x="2902054" y="38246"/>
                      <a:pt x="2902054" y="85425"/>
                    </a:cubicBezTo>
                    <a:lnTo>
                      <a:pt x="2902054" y="1074773"/>
                    </a:lnTo>
                    <a:cubicBezTo>
                      <a:pt x="2902054" y="1121952"/>
                      <a:pt x="2863808" y="1160198"/>
                      <a:pt x="2816629" y="1160198"/>
                    </a:cubicBezTo>
                    <a:lnTo>
                      <a:pt x="2635144" y="1160198"/>
                    </a:lnTo>
                    <a:lnTo>
                      <a:pt x="2520218" y="1339648"/>
                    </a:lnTo>
                    <a:lnTo>
                      <a:pt x="2405292" y="1160198"/>
                    </a:lnTo>
                    <a:lnTo>
                      <a:pt x="85425" y="1160198"/>
                    </a:lnTo>
                    <a:cubicBezTo>
                      <a:pt x="38246" y="1160198"/>
                      <a:pt x="0" y="1121952"/>
                      <a:pt x="0" y="1074773"/>
                    </a:cubicBezTo>
                    <a:lnTo>
                      <a:pt x="0" y="85425"/>
                    </a:lnTo>
                    <a:cubicBezTo>
                      <a:pt x="0" y="38246"/>
                      <a:pt x="38246" y="0"/>
                      <a:pt x="85425" y="0"/>
                    </a:cubicBezTo>
                    <a:close/>
                  </a:path>
                </a:pathLst>
              </a:custGeom>
              <a:solidFill>
                <a:schemeClr val="bg1"/>
              </a:solidFill>
              <a:ln w="25400">
                <a:solidFill>
                  <a:srgbClr val="017AD0"/>
                </a:solidFill>
              </a:ln>
              <a:effectLst>
                <a:outerShdw blurRad="127000" dist="63500" dir="5400000" algn="t" rotWithShape="0">
                  <a:srgbClr val="36A8F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M" panose="00020600040101010101" pitchFamily="18" charset="-122"/>
                  <a:ea typeface="阿里巴巴普惠体 M" panose="00020600040101010101" pitchFamily="18" charset="-122"/>
                </a:endParaRPr>
              </a:p>
            </p:txBody>
          </p:sp>
          <p:sp>
            <p:nvSpPr>
              <p:cNvPr id="83" name="文本框 82">
                <a:extLst>
                  <a:ext uri="{FF2B5EF4-FFF2-40B4-BE49-F238E27FC236}">
                    <a16:creationId xmlns:a16="http://schemas.microsoft.com/office/drawing/2014/main" id="{C21CD720-F29C-70F9-7E7D-A2C3949FC7AC}"/>
                  </a:ext>
                </a:extLst>
              </p:cNvPr>
              <p:cNvSpPr txBox="1"/>
              <p:nvPr/>
            </p:nvSpPr>
            <p:spPr>
              <a:xfrm>
                <a:off x="3733774" y="1346560"/>
                <a:ext cx="1025922"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A8FF"/>
                    </a:solidFill>
                    <a:effectLst/>
                    <a:uLnTx/>
                    <a:uFillTx/>
                    <a:latin typeface="阿里巴巴普惠体 B" panose="00020600040101010101" pitchFamily="18" charset="-122"/>
                    <a:ea typeface="阿里巴巴普惠体 B" panose="00020600040101010101" pitchFamily="18" charset="-122"/>
                    <a:cs typeface="+mn-cs"/>
                  </a:rPr>
                  <a:t>输入文字</a:t>
                </a:r>
              </a:p>
            </p:txBody>
          </p:sp>
          <p:sp>
            <p:nvSpPr>
              <p:cNvPr id="84" name="文本框 83">
                <a:extLst>
                  <a:ext uri="{FF2B5EF4-FFF2-40B4-BE49-F238E27FC236}">
                    <a16:creationId xmlns:a16="http://schemas.microsoft.com/office/drawing/2014/main" id="{213926B7-4060-D244-B715-045BD043985B}"/>
                  </a:ext>
                </a:extLst>
              </p:cNvPr>
              <p:cNvSpPr txBox="1"/>
              <p:nvPr/>
            </p:nvSpPr>
            <p:spPr>
              <a:xfrm>
                <a:off x="2819133" y="1662476"/>
                <a:ext cx="1940564" cy="758221"/>
              </a:xfrm>
              <a:prstGeom prst="rect">
                <a:avLst/>
              </a:prstGeom>
              <a:noFill/>
            </p:spPr>
            <p:txBody>
              <a:bodyPr wrap="square" lIns="0" tIns="0" rIns="0" bIns="0">
                <a:spAutoFit/>
              </a:bodyPr>
              <a:lstStyle/>
              <a:p>
                <a:pPr>
                  <a:lnSpc>
                    <a:spcPct val="120000"/>
                  </a:lnSpc>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rPr>
                  <a:t>输入你的文字输入你的文字输入你的文字</a:t>
                </a:r>
              </a:p>
              <a:p>
                <a:pPr>
                  <a:lnSpc>
                    <a:spcPct val="120000"/>
                  </a:lnSpc>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endParaRPr>
              </a:p>
            </p:txBody>
          </p:sp>
        </p:grpSp>
        <p:sp>
          <p:nvSpPr>
            <p:cNvPr id="80" name="椭圆 79">
              <a:extLst>
                <a:ext uri="{FF2B5EF4-FFF2-40B4-BE49-F238E27FC236}">
                  <a16:creationId xmlns:a16="http://schemas.microsoft.com/office/drawing/2014/main" id="{F02058D7-8D38-0F4E-927C-6C5428003228}"/>
                </a:ext>
              </a:extLst>
            </p:cNvPr>
            <p:cNvSpPr/>
            <p:nvPr/>
          </p:nvSpPr>
          <p:spPr>
            <a:xfrm>
              <a:off x="10565704" y="2769979"/>
              <a:ext cx="263165" cy="263165"/>
            </a:xfrm>
            <a:prstGeom prst="ellipse">
              <a:avLst/>
            </a:prstGeom>
            <a:solidFill>
              <a:srgbClr val="36A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pic>
          <p:nvPicPr>
            <p:cNvPr id="81" name="图形 80">
              <a:extLst>
                <a:ext uri="{FF2B5EF4-FFF2-40B4-BE49-F238E27FC236}">
                  <a16:creationId xmlns:a16="http://schemas.microsoft.com/office/drawing/2014/main" id="{C408CC80-33FB-DDBF-6646-6E84314B18FA}"/>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616116" y="2812677"/>
              <a:ext cx="162342" cy="162340"/>
            </a:xfrm>
            <a:prstGeom prst="rect">
              <a:avLst/>
            </a:prstGeom>
          </p:spPr>
        </p:pic>
      </p:grpSp>
      <p:grpSp>
        <p:nvGrpSpPr>
          <p:cNvPr id="85" name="组合 84">
            <a:extLst>
              <a:ext uri="{FF2B5EF4-FFF2-40B4-BE49-F238E27FC236}">
                <a16:creationId xmlns:a16="http://schemas.microsoft.com/office/drawing/2014/main" id="{8B0C23A9-984D-2C86-0C8F-E2E5F314BF28}"/>
              </a:ext>
            </a:extLst>
          </p:cNvPr>
          <p:cNvGrpSpPr/>
          <p:nvPr/>
        </p:nvGrpSpPr>
        <p:grpSpPr>
          <a:xfrm>
            <a:off x="7790877" y="4239678"/>
            <a:ext cx="2683708" cy="1161489"/>
            <a:chOff x="7790877" y="4274046"/>
            <a:chExt cx="2683708" cy="1161489"/>
          </a:xfrm>
        </p:grpSpPr>
        <p:grpSp>
          <p:nvGrpSpPr>
            <p:cNvPr id="86" name="组合 85">
              <a:extLst>
                <a:ext uri="{FF2B5EF4-FFF2-40B4-BE49-F238E27FC236}">
                  <a16:creationId xmlns:a16="http://schemas.microsoft.com/office/drawing/2014/main" id="{69D0B158-B10B-5C4B-CFBF-7E0AB70D4C61}"/>
                </a:ext>
              </a:extLst>
            </p:cNvPr>
            <p:cNvGrpSpPr/>
            <p:nvPr/>
          </p:nvGrpSpPr>
          <p:grpSpPr>
            <a:xfrm flipH="1">
              <a:off x="7790877" y="4274046"/>
              <a:ext cx="2683708" cy="1161489"/>
              <a:chOff x="2264075" y="1259208"/>
              <a:chExt cx="2683708" cy="1161489"/>
            </a:xfrm>
          </p:grpSpPr>
          <p:sp>
            <p:nvSpPr>
              <p:cNvPr id="89" name="任意多边形: 形状 88">
                <a:extLst>
                  <a:ext uri="{FF2B5EF4-FFF2-40B4-BE49-F238E27FC236}">
                    <a16:creationId xmlns:a16="http://schemas.microsoft.com/office/drawing/2014/main" id="{BE4AD117-8C44-68EF-A58E-9CC63702ADF9}"/>
                  </a:ext>
                </a:extLst>
              </p:cNvPr>
              <p:cNvSpPr/>
              <p:nvPr/>
            </p:nvSpPr>
            <p:spPr>
              <a:xfrm>
                <a:off x="2264075" y="1259208"/>
                <a:ext cx="2683708" cy="1129739"/>
              </a:xfrm>
              <a:custGeom>
                <a:avLst/>
                <a:gdLst>
                  <a:gd name="connsiteX0" fmla="*/ 85425 w 2902054"/>
                  <a:gd name="connsiteY0" fmla="*/ 0 h 1339648"/>
                  <a:gd name="connsiteX1" fmla="*/ 2816629 w 2902054"/>
                  <a:gd name="connsiteY1" fmla="*/ 0 h 1339648"/>
                  <a:gd name="connsiteX2" fmla="*/ 2902054 w 2902054"/>
                  <a:gd name="connsiteY2" fmla="*/ 85425 h 1339648"/>
                  <a:gd name="connsiteX3" fmla="*/ 2902054 w 2902054"/>
                  <a:gd name="connsiteY3" fmla="*/ 1074773 h 1339648"/>
                  <a:gd name="connsiteX4" fmla="*/ 2816629 w 2902054"/>
                  <a:gd name="connsiteY4" fmla="*/ 1160198 h 1339648"/>
                  <a:gd name="connsiteX5" fmla="*/ 2635144 w 2902054"/>
                  <a:gd name="connsiteY5" fmla="*/ 1160198 h 1339648"/>
                  <a:gd name="connsiteX6" fmla="*/ 2520218 w 2902054"/>
                  <a:gd name="connsiteY6" fmla="*/ 1339648 h 1339648"/>
                  <a:gd name="connsiteX7" fmla="*/ 2405292 w 2902054"/>
                  <a:gd name="connsiteY7" fmla="*/ 1160198 h 1339648"/>
                  <a:gd name="connsiteX8" fmla="*/ 85425 w 2902054"/>
                  <a:gd name="connsiteY8" fmla="*/ 1160198 h 1339648"/>
                  <a:gd name="connsiteX9" fmla="*/ 0 w 2902054"/>
                  <a:gd name="connsiteY9" fmla="*/ 1074773 h 1339648"/>
                  <a:gd name="connsiteX10" fmla="*/ 0 w 2902054"/>
                  <a:gd name="connsiteY10" fmla="*/ 85425 h 1339648"/>
                  <a:gd name="connsiteX11" fmla="*/ 85425 w 2902054"/>
                  <a:gd name="connsiteY11" fmla="*/ 0 h 133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2054" h="1339648">
                    <a:moveTo>
                      <a:pt x="85425" y="0"/>
                    </a:moveTo>
                    <a:lnTo>
                      <a:pt x="2816629" y="0"/>
                    </a:lnTo>
                    <a:cubicBezTo>
                      <a:pt x="2863808" y="0"/>
                      <a:pt x="2902054" y="38246"/>
                      <a:pt x="2902054" y="85425"/>
                    </a:cubicBezTo>
                    <a:lnTo>
                      <a:pt x="2902054" y="1074773"/>
                    </a:lnTo>
                    <a:cubicBezTo>
                      <a:pt x="2902054" y="1121952"/>
                      <a:pt x="2863808" y="1160198"/>
                      <a:pt x="2816629" y="1160198"/>
                    </a:cubicBezTo>
                    <a:lnTo>
                      <a:pt x="2635144" y="1160198"/>
                    </a:lnTo>
                    <a:lnTo>
                      <a:pt x="2520218" y="1339648"/>
                    </a:lnTo>
                    <a:lnTo>
                      <a:pt x="2405292" y="1160198"/>
                    </a:lnTo>
                    <a:lnTo>
                      <a:pt x="85425" y="1160198"/>
                    </a:lnTo>
                    <a:cubicBezTo>
                      <a:pt x="38246" y="1160198"/>
                      <a:pt x="0" y="1121952"/>
                      <a:pt x="0" y="1074773"/>
                    </a:cubicBezTo>
                    <a:lnTo>
                      <a:pt x="0" y="85425"/>
                    </a:lnTo>
                    <a:cubicBezTo>
                      <a:pt x="0" y="38246"/>
                      <a:pt x="38246" y="0"/>
                      <a:pt x="85425" y="0"/>
                    </a:cubicBezTo>
                    <a:close/>
                  </a:path>
                </a:pathLst>
              </a:custGeom>
              <a:solidFill>
                <a:schemeClr val="bg1"/>
              </a:solidFill>
              <a:ln w="25400">
                <a:solidFill>
                  <a:srgbClr val="017AD0"/>
                </a:solidFill>
              </a:ln>
              <a:effectLst>
                <a:outerShdw blurRad="127000" dist="63500" dir="5400000" algn="t" rotWithShape="0">
                  <a:srgbClr val="36A8F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阿里巴巴普惠体 M" panose="00020600040101010101" pitchFamily="18" charset="-122"/>
                  <a:ea typeface="阿里巴巴普惠体 M" panose="00020600040101010101" pitchFamily="18" charset="-122"/>
                </a:endParaRPr>
              </a:p>
            </p:txBody>
          </p:sp>
          <p:sp>
            <p:nvSpPr>
              <p:cNvPr id="90" name="文本框 89">
                <a:extLst>
                  <a:ext uri="{FF2B5EF4-FFF2-40B4-BE49-F238E27FC236}">
                    <a16:creationId xmlns:a16="http://schemas.microsoft.com/office/drawing/2014/main" id="{DA584804-6437-5960-3358-1842EF563F2C}"/>
                  </a:ext>
                </a:extLst>
              </p:cNvPr>
              <p:cNvSpPr txBox="1"/>
              <p:nvPr/>
            </p:nvSpPr>
            <p:spPr>
              <a:xfrm>
                <a:off x="3733774" y="1346560"/>
                <a:ext cx="1025922" cy="307777"/>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A8FF"/>
                    </a:solidFill>
                    <a:effectLst/>
                    <a:uLnTx/>
                    <a:uFillTx/>
                    <a:latin typeface="阿里巴巴普惠体 B" panose="00020600040101010101" pitchFamily="18" charset="-122"/>
                    <a:ea typeface="阿里巴巴普惠体 B" panose="00020600040101010101" pitchFamily="18" charset="-122"/>
                    <a:cs typeface="+mn-cs"/>
                  </a:rPr>
                  <a:t>输入文字</a:t>
                </a:r>
              </a:p>
            </p:txBody>
          </p:sp>
          <p:sp>
            <p:nvSpPr>
              <p:cNvPr id="91" name="文本框 90">
                <a:extLst>
                  <a:ext uri="{FF2B5EF4-FFF2-40B4-BE49-F238E27FC236}">
                    <a16:creationId xmlns:a16="http://schemas.microsoft.com/office/drawing/2014/main" id="{FD06C05E-3E1A-55E8-DF17-CF192FE9401A}"/>
                  </a:ext>
                </a:extLst>
              </p:cNvPr>
              <p:cNvSpPr txBox="1"/>
              <p:nvPr/>
            </p:nvSpPr>
            <p:spPr>
              <a:xfrm>
                <a:off x="2478129" y="1662476"/>
                <a:ext cx="2281569" cy="758221"/>
              </a:xfrm>
              <a:prstGeom prst="rect">
                <a:avLst/>
              </a:prstGeom>
              <a:noFill/>
            </p:spPr>
            <p:txBody>
              <a:bodyPr wrap="square" lIns="0" tIns="0" rIns="0" bIns="0">
                <a:spAutoFit/>
              </a:bodyPr>
              <a:lstStyle/>
              <a:p>
                <a:pPr>
                  <a:lnSpc>
                    <a:spcPct val="120000"/>
                  </a:lnSpc>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rPr>
                  <a:t>输入你的文字输入你的文字输入你的文字</a:t>
                </a:r>
              </a:p>
              <a:p>
                <a:pPr>
                  <a:lnSpc>
                    <a:spcPct val="120000"/>
                  </a:lnSpc>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阿里巴巴普惠体 M" panose="00020600040101010101" pitchFamily="18" charset="-122"/>
                  <a:ea typeface="阿里巴巴普惠体 M" panose="00020600040101010101" pitchFamily="18" charset="-122"/>
                  <a:cs typeface="+mn-cs"/>
                </a:endParaRPr>
              </a:p>
            </p:txBody>
          </p:sp>
        </p:grpSp>
        <p:sp>
          <p:nvSpPr>
            <p:cNvPr id="87" name="椭圆 86">
              <a:extLst>
                <a:ext uri="{FF2B5EF4-FFF2-40B4-BE49-F238E27FC236}">
                  <a16:creationId xmlns:a16="http://schemas.microsoft.com/office/drawing/2014/main" id="{5149871F-249E-8F1F-11CE-472482B84F63}"/>
                </a:ext>
              </a:extLst>
            </p:cNvPr>
            <p:cNvSpPr/>
            <p:nvPr/>
          </p:nvSpPr>
          <p:spPr>
            <a:xfrm>
              <a:off x="9861499" y="4376735"/>
              <a:ext cx="263165" cy="263165"/>
            </a:xfrm>
            <a:prstGeom prst="ellipse">
              <a:avLst/>
            </a:prstGeom>
            <a:solidFill>
              <a:srgbClr val="36A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mn-cs"/>
              </a:endParaRPr>
            </a:p>
          </p:txBody>
        </p:sp>
        <p:pic>
          <p:nvPicPr>
            <p:cNvPr id="88" name="图形 87">
              <a:extLst>
                <a:ext uri="{FF2B5EF4-FFF2-40B4-BE49-F238E27FC236}">
                  <a16:creationId xmlns:a16="http://schemas.microsoft.com/office/drawing/2014/main" id="{3027398B-1407-8F79-E29A-48E5C7A92609}"/>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913331" y="4436395"/>
              <a:ext cx="168039" cy="167203"/>
            </a:xfrm>
            <a:prstGeom prst="rect">
              <a:avLst/>
            </a:prstGeom>
          </p:spPr>
        </p:pic>
      </p:grpSp>
      <p:sp>
        <p:nvSpPr>
          <p:cNvPr id="93" name="文本框 92">
            <a:extLst>
              <a:ext uri="{FF2B5EF4-FFF2-40B4-BE49-F238E27FC236}">
                <a16:creationId xmlns:a16="http://schemas.microsoft.com/office/drawing/2014/main" id="{94147CAF-FD3A-3CF5-69D4-277A5516BBA6}"/>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标题文字</a:t>
            </a:r>
          </a:p>
        </p:txBody>
      </p:sp>
      <p:sp>
        <p:nvSpPr>
          <p:cNvPr id="94" name="圆: 空心 93">
            <a:extLst>
              <a:ext uri="{FF2B5EF4-FFF2-40B4-BE49-F238E27FC236}">
                <a16:creationId xmlns:a16="http://schemas.microsoft.com/office/drawing/2014/main" id="{DE6A372A-9145-CFCD-891A-282D686A524E}"/>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95" name="文本框 94">
            <a:extLst>
              <a:ext uri="{FF2B5EF4-FFF2-40B4-BE49-F238E27FC236}">
                <a16:creationId xmlns:a16="http://schemas.microsoft.com/office/drawing/2014/main" id="{C3975252-FF9B-E3D2-E84F-888ED7E0ADAE}"/>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pic>
        <p:nvPicPr>
          <p:cNvPr id="96" name="图片 95">
            <a:extLst>
              <a:ext uri="{FF2B5EF4-FFF2-40B4-BE49-F238E27FC236}">
                <a16:creationId xmlns:a16="http://schemas.microsoft.com/office/drawing/2014/main" id="{AE5081C5-3712-26AE-5ED5-47E734AE4C5A}"/>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505466" y="1618435"/>
            <a:ext cx="3354122" cy="5133778"/>
          </a:xfrm>
          <a:prstGeom prst="rect">
            <a:avLst/>
          </a:prstGeom>
        </p:spPr>
      </p:pic>
      <p:pic>
        <p:nvPicPr>
          <p:cNvPr id="49" name="图片 48">
            <a:extLst>
              <a:ext uri="{FF2B5EF4-FFF2-40B4-BE49-F238E27FC236}">
                <a16:creationId xmlns:a16="http://schemas.microsoft.com/office/drawing/2014/main" id="{C7FDE9C1-3C24-8A44-1E5F-5B369E256589}"/>
              </a:ext>
            </a:extLst>
          </p:cNvPr>
          <p:cNvPicPr>
            <a:picLocks noChangeAspect="1"/>
          </p:cNvPicPr>
          <p:nvPr/>
        </p:nvPicPr>
        <p:blipFill>
          <a:blip r:embed="rId16" cstate="email">
            <a:extLst>
              <a:ext uri="{BEBA8EAE-BF5A-486C-A8C5-ECC9F3942E4B}">
                <a14:imgProps xmlns:a14="http://schemas.microsoft.com/office/drawing/2010/main">
                  <a14:imgLayer r:embed="rId17">
                    <a14:imgEffect>
                      <a14:artisticFilmGrain trans="41000" grainSize="20"/>
                    </a14:imgEffect>
                  </a14:imgLayer>
                </a14:imgProps>
              </a:ext>
              <a:ext uri="{28A0092B-C50C-407E-A947-70E740481C1C}">
                <a14:useLocalDpi xmlns:a14="http://schemas.microsoft.com/office/drawing/2010/main"/>
              </a:ext>
            </a:extLst>
          </a:blip>
          <a:stretch>
            <a:fillRect/>
          </a:stretch>
        </p:blipFill>
        <p:spPr>
          <a:xfrm>
            <a:off x="-2547983" y="4901092"/>
            <a:ext cx="16765453" cy="2822693"/>
          </a:xfrm>
          <a:prstGeom prst="rect">
            <a:avLst/>
          </a:prstGeom>
        </p:spPr>
      </p:pic>
    </p:spTree>
    <p:extLst>
      <p:ext uri="{BB962C8B-B14F-4D97-AF65-F5344CB8AC3E}">
        <p14:creationId xmlns:p14="http://schemas.microsoft.com/office/powerpoint/2010/main" val="128772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id="{D017DD91-CB5B-5A6A-8419-A77F4D3DDA9C}"/>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 name="矩形 2">
            <a:extLst>
              <a:ext uri="{FF2B5EF4-FFF2-40B4-BE49-F238E27FC236}">
                <a16:creationId xmlns:a16="http://schemas.microsoft.com/office/drawing/2014/main" id="{435CAC64-2E4B-D296-A7F9-11BC62328723}"/>
              </a:ext>
            </a:extLst>
          </p:cNvPr>
          <p:cNvSpPr/>
          <p:nvPr/>
        </p:nvSpPr>
        <p:spPr>
          <a:xfrm>
            <a:off x="717550" y="1358644"/>
            <a:ext cx="10801350" cy="4950080"/>
          </a:xfrm>
          <a:prstGeom prst="rect">
            <a:avLst/>
          </a:prstGeom>
          <a:solidFill>
            <a:schemeClr val="bg1"/>
          </a:solidFill>
          <a:ln>
            <a:noFill/>
          </a:ln>
          <a:effectLst>
            <a:outerShdw blurRad="558800" dist="419100" dir="5400000" algn="t" rotWithShape="0">
              <a:srgbClr val="00408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9" name="矩形 8">
            <a:extLst>
              <a:ext uri="{FF2B5EF4-FFF2-40B4-BE49-F238E27FC236}">
                <a16:creationId xmlns:a16="http://schemas.microsoft.com/office/drawing/2014/main" id="{FBB2C6EA-6493-5461-81D9-F5D9D2E9AB61}"/>
              </a:ext>
            </a:extLst>
          </p:cNvPr>
          <p:cNvSpPr/>
          <p:nvPr/>
        </p:nvSpPr>
        <p:spPr>
          <a:xfrm>
            <a:off x="695325" y="1397819"/>
            <a:ext cx="2390775" cy="4910905"/>
          </a:xfrm>
          <a:prstGeom prst="rect">
            <a:avLst/>
          </a:prstGeom>
          <a:gradFill flip="none" rotWithShape="1">
            <a:gsLst>
              <a:gs pos="0">
                <a:srgbClr val="004087">
                  <a:lumMod val="70000"/>
                  <a:lumOff val="30000"/>
                  <a:alpha val="5000"/>
                </a:srgbClr>
              </a:gs>
              <a:gs pos="100000">
                <a:srgbClr val="004087">
                  <a:alpha val="500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10" name="矩形 9">
            <a:extLst>
              <a:ext uri="{FF2B5EF4-FFF2-40B4-BE49-F238E27FC236}">
                <a16:creationId xmlns:a16="http://schemas.microsoft.com/office/drawing/2014/main" id="{5539D809-F764-0A82-031E-57EF4381CE70}"/>
              </a:ext>
            </a:extLst>
          </p:cNvPr>
          <p:cNvSpPr/>
          <p:nvPr/>
        </p:nvSpPr>
        <p:spPr>
          <a:xfrm>
            <a:off x="695325" y="1361819"/>
            <a:ext cx="10801350" cy="85677"/>
          </a:xfrm>
          <a:prstGeom prst="rect">
            <a:avLst/>
          </a:prstGeom>
          <a:gradFill>
            <a:gsLst>
              <a:gs pos="0">
                <a:srgbClr val="017AD0"/>
              </a:gs>
              <a:gs pos="100000">
                <a:srgbClr val="006BB8"/>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11" name="矩形: 圆角 10">
            <a:extLst>
              <a:ext uri="{FF2B5EF4-FFF2-40B4-BE49-F238E27FC236}">
                <a16:creationId xmlns:a16="http://schemas.microsoft.com/office/drawing/2014/main" id="{F1296E68-BB9B-EE2B-181A-C900152BE062}"/>
              </a:ext>
            </a:extLst>
          </p:cNvPr>
          <p:cNvSpPr/>
          <p:nvPr/>
        </p:nvSpPr>
        <p:spPr>
          <a:xfrm>
            <a:off x="1151318" y="2118361"/>
            <a:ext cx="1478789" cy="546418"/>
          </a:xfrm>
          <a:prstGeom prst="roundRect">
            <a:avLst>
              <a:gd name="adj" fmla="val 50000"/>
            </a:avLst>
          </a:prstGeom>
          <a:gradFill flip="none" rotWithShape="1">
            <a:gsLst>
              <a:gs pos="0">
                <a:srgbClr val="017AD0"/>
              </a:gs>
              <a:gs pos="100000">
                <a:srgbClr val="006BB8"/>
              </a:gs>
            </a:gsLst>
            <a:lin ang="2700000" scaled="1"/>
            <a:tileRect/>
          </a:gradFill>
          <a:ln>
            <a:noFill/>
          </a:ln>
          <a:effectLst>
            <a:outerShdw blurRad="279400" dist="152400" dir="5400000" algn="t" rotWithShape="0">
              <a:srgbClr val="00408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12" name="矩形: 圆角 11">
            <a:extLst>
              <a:ext uri="{FF2B5EF4-FFF2-40B4-BE49-F238E27FC236}">
                <a16:creationId xmlns:a16="http://schemas.microsoft.com/office/drawing/2014/main" id="{AFE45FE5-8A41-76AC-61B2-406DFD31C06E}"/>
              </a:ext>
            </a:extLst>
          </p:cNvPr>
          <p:cNvSpPr/>
          <p:nvPr/>
        </p:nvSpPr>
        <p:spPr>
          <a:xfrm>
            <a:off x="1151318" y="3602797"/>
            <a:ext cx="1478789" cy="546418"/>
          </a:xfrm>
          <a:prstGeom prst="roundRect">
            <a:avLst>
              <a:gd name="adj" fmla="val 50000"/>
            </a:avLst>
          </a:prstGeom>
          <a:gradFill flip="none" rotWithShape="1">
            <a:gsLst>
              <a:gs pos="0">
                <a:srgbClr val="017AD0"/>
              </a:gs>
              <a:gs pos="100000">
                <a:srgbClr val="006BB8"/>
              </a:gs>
            </a:gsLst>
            <a:lin ang="2700000" scaled="1"/>
            <a:tileRect/>
          </a:gradFill>
          <a:ln>
            <a:noFill/>
          </a:ln>
          <a:effectLst>
            <a:outerShdw blurRad="279400" dist="152400" dir="5400000" algn="t" rotWithShape="0">
              <a:srgbClr val="00408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M"/>
              <a:ea typeface="OPPOSans M"/>
            </a:endParaRPr>
          </a:p>
        </p:txBody>
      </p:sp>
      <p:pic>
        <p:nvPicPr>
          <p:cNvPr id="14" name="图片 13">
            <a:extLst>
              <a:ext uri="{FF2B5EF4-FFF2-40B4-BE49-F238E27FC236}">
                <a16:creationId xmlns:a16="http://schemas.microsoft.com/office/drawing/2014/main" id="{F60525AB-66C2-7B34-EA09-E60F9DB2FAA6}"/>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627522" y="3338394"/>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15" name="文本框 14">
            <a:extLst>
              <a:ext uri="{FF2B5EF4-FFF2-40B4-BE49-F238E27FC236}">
                <a16:creationId xmlns:a16="http://schemas.microsoft.com/office/drawing/2014/main" id="{88B193A6-9F04-91CE-0CEA-35EEBD0FBC6A}"/>
              </a:ext>
            </a:extLst>
          </p:cNvPr>
          <p:cNvSpPr txBox="1"/>
          <p:nvPr/>
        </p:nvSpPr>
        <p:spPr>
          <a:xfrm>
            <a:off x="3997014" y="4259728"/>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16" name="图片 15">
            <a:extLst>
              <a:ext uri="{FF2B5EF4-FFF2-40B4-BE49-F238E27FC236}">
                <a16:creationId xmlns:a16="http://schemas.microsoft.com/office/drawing/2014/main" id="{76CE1E43-B4D0-BC97-6A0D-0EDC343A3C5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627522" y="1853958"/>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17" name="文本框 16">
            <a:extLst>
              <a:ext uri="{FF2B5EF4-FFF2-40B4-BE49-F238E27FC236}">
                <a16:creationId xmlns:a16="http://schemas.microsoft.com/office/drawing/2014/main" id="{08314B38-E7AA-6BA9-9EF8-FD05C8626210}"/>
              </a:ext>
            </a:extLst>
          </p:cNvPr>
          <p:cNvSpPr txBox="1"/>
          <p:nvPr/>
        </p:nvSpPr>
        <p:spPr>
          <a:xfrm>
            <a:off x="3951331" y="2775292"/>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18" name="图片 17">
            <a:extLst>
              <a:ext uri="{FF2B5EF4-FFF2-40B4-BE49-F238E27FC236}">
                <a16:creationId xmlns:a16="http://schemas.microsoft.com/office/drawing/2014/main" id="{93E134AA-2D6F-8D30-9F29-2C48146AD65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627522" y="4822830"/>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19" name="文本框 18">
            <a:extLst>
              <a:ext uri="{FF2B5EF4-FFF2-40B4-BE49-F238E27FC236}">
                <a16:creationId xmlns:a16="http://schemas.microsoft.com/office/drawing/2014/main" id="{C68FDF26-C9B3-A486-C581-FBA1FDF459FC}"/>
              </a:ext>
            </a:extLst>
          </p:cNvPr>
          <p:cNvSpPr txBox="1"/>
          <p:nvPr/>
        </p:nvSpPr>
        <p:spPr>
          <a:xfrm>
            <a:off x="3627522" y="5744164"/>
            <a:ext cx="1488913" cy="153888"/>
          </a:xfrm>
          <a:prstGeom prst="rect">
            <a:avLst/>
          </a:prstGeom>
          <a:noFill/>
        </p:spPr>
        <p:txBody>
          <a:bodyPr wrap="square" lIns="0" tIns="0" rIns="0" bIns="0">
            <a:spAutoFit/>
          </a:bodyPr>
          <a:lstStyle/>
          <a:p>
            <a:pPr algn="ctr">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21" name="图片 20">
            <a:extLst>
              <a:ext uri="{FF2B5EF4-FFF2-40B4-BE49-F238E27FC236}">
                <a16:creationId xmlns:a16="http://schemas.microsoft.com/office/drawing/2014/main" id="{22F4A103-29EB-4160-A825-7B3F73E00A4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620420" y="3338394"/>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22" name="文本框 21">
            <a:extLst>
              <a:ext uri="{FF2B5EF4-FFF2-40B4-BE49-F238E27FC236}">
                <a16:creationId xmlns:a16="http://schemas.microsoft.com/office/drawing/2014/main" id="{5523130D-394B-494C-DB55-BA45BB93FF46}"/>
              </a:ext>
            </a:extLst>
          </p:cNvPr>
          <p:cNvSpPr txBox="1"/>
          <p:nvPr/>
        </p:nvSpPr>
        <p:spPr>
          <a:xfrm>
            <a:off x="5970400" y="4259728"/>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23" name="图片 22">
            <a:extLst>
              <a:ext uri="{FF2B5EF4-FFF2-40B4-BE49-F238E27FC236}">
                <a16:creationId xmlns:a16="http://schemas.microsoft.com/office/drawing/2014/main" id="{26EE067C-485D-FD9F-0E9D-53D87CBDB784}"/>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620420" y="1853958"/>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24" name="文本框 23">
            <a:extLst>
              <a:ext uri="{FF2B5EF4-FFF2-40B4-BE49-F238E27FC236}">
                <a16:creationId xmlns:a16="http://schemas.microsoft.com/office/drawing/2014/main" id="{644B944E-634C-2E8E-0989-5767D4FE06B9}"/>
              </a:ext>
            </a:extLst>
          </p:cNvPr>
          <p:cNvSpPr txBox="1"/>
          <p:nvPr/>
        </p:nvSpPr>
        <p:spPr>
          <a:xfrm>
            <a:off x="5944227" y="2775292"/>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25" name="图片 24">
            <a:extLst>
              <a:ext uri="{FF2B5EF4-FFF2-40B4-BE49-F238E27FC236}">
                <a16:creationId xmlns:a16="http://schemas.microsoft.com/office/drawing/2014/main" id="{DC8CC161-517A-93AE-1E34-6F78E5DD3B7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620420" y="4822830"/>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26" name="文本框 25">
            <a:extLst>
              <a:ext uri="{FF2B5EF4-FFF2-40B4-BE49-F238E27FC236}">
                <a16:creationId xmlns:a16="http://schemas.microsoft.com/office/drawing/2014/main" id="{B53950E7-13EF-63EB-36FA-16B05B61C48C}"/>
              </a:ext>
            </a:extLst>
          </p:cNvPr>
          <p:cNvSpPr txBox="1"/>
          <p:nvPr/>
        </p:nvSpPr>
        <p:spPr>
          <a:xfrm>
            <a:off x="5920182" y="5744164"/>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28" name="图片 27">
            <a:extLst>
              <a:ext uri="{FF2B5EF4-FFF2-40B4-BE49-F238E27FC236}">
                <a16:creationId xmlns:a16="http://schemas.microsoft.com/office/drawing/2014/main" id="{63DCFF39-80AC-F712-E994-179126B9667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574294" y="3338394"/>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29" name="文本框 28">
            <a:extLst>
              <a:ext uri="{FF2B5EF4-FFF2-40B4-BE49-F238E27FC236}">
                <a16:creationId xmlns:a16="http://schemas.microsoft.com/office/drawing/2014/main" id="{A7C1E9CA-6980-2504-5D33-77455289C69F}"/>
              </a:ext>
            </a:extLst>
          </p:cNvPr>
          <p:cNvSpPr txBox="1"/>
          <p:nvPr/>
        </p:nvSpPr>
        <p:spPr>
          <a:xfrm>
            <a:off x="7934031" y="4259728"/>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30" name="图片 29">
            <a:extLst>
              <a:ext uri="{FF2B5EF4-FFF2-40B4-BE49-F238E27FC236}">
                <a16:creationId xmlns:a16="http://schemas.microsoft.com/office/drawing/2014/main" id="{2F957B53-7A8C-EA03-6BD3-56B9F0DA2AB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574294" y="1853958"/>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31" name="文本框 30">
            <a:extLst>
              <a:ext uri="{FF2B5EF4-FFF2-40B4-BE49-F238E27FC236}">
                <a16:creationId xmlns:a16="http://schemas.microsoft.com/office/drawing/2014/main" id="{D3956E47-010C-9A46-464E-1083E4973C71}"/>
              </a:ext>
            </a:extLst>
          </p:cNvPr>
          <p:cNvSpPr txBox="1"/>
          <p:nvPr/>
        </p:nvSpPr>
        <p:spPr>
          <a:xfrm>
            <a:off x="7934031" y="2775292"/>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32" name="图片 31">
            <a:extLst>
              <a:ext uri="{FF2B5EF4-FFF2-40B4-BE49-F238E27FC236}">
                <a16:creationId xmlns:a16="http://schemas.microsoft.com/office/drawing/2014/main" id="{06837415-1F65-8E7E-26E4-78AABF064EE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574294" y="4822829"/>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33" name="文本框 32">
            <a:extLst>
              <a:ext uri="{FF2B5EF4-FFF2-40B4-BE49-F238E27FC236}">
                <a16:creationId xmlns:a16="http://schemas.microsoft.com/office/drawing/2014/main" id="{23C81A6E-3A01-8A0C-1CCE-93E0C72D8FAA}"/>
              </a:ext>
            </a:extLst>
          </p:cNvPr>
          <p:cNvSpPr txBox="1"/>
          <p:nvPr/>
        </p:nvSpPr>
        <p:spPr>
          <a:xfrm>
            <a:off x="7928558" y="5744164"/>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sp>
        <p:nvSpPr>
          <p:cNvPr id="34" name="矩形: 圆角 33">
            <a:extLst>
              <a:ext uri="{FF2B5EF4-FFF2-40B4-BE49-F238E27FC236}">
                <a16:creationId xmlns:a16="http://schemas.microsoft.com/office/drawing/2014/main" id="{39ED6FF9-EE12-58BE-9EB1-D70FBE5F2A80}"/>
              </a:ext>
            </a:extLst>
          </p:cNvPr>
          <p:cNvSpPr/>
          <p:nvPr/>
        </p:nvSpPr>
        <p:spPr>
          <a:xfrm>
            <a:off x="1151318" y="5164177"/>
            <a:ext cx="1478789" cy="546418"/>
          </a:xfrm>
          <a:prstGeom prst="roundRect">
            <a:avLst>
              <a:gd name="adj" fmla="val 50000"/>
            </a:avLst>
          </a:prstGeom>
          <a:gradFill flip="none" rotWithShape="1">
            <a:gsLst>
              <a:gs pos="0">
                <a:srgbClr val="017AD0"/>
              </a:gs>
              <a:gs pos="100000">
                <a:srgbClr val="006BB8"/>
              </a:gs>
            </a:gsLst>
            <a:lin ang="2700000" scaled="1"/>
            <a:tileRect/>
          </a:gradFill>
          <a:ln>
            <a:noFill/>
          </a:ln>
          <a:effectLst>
            <a:outerShdw blurRad="279400" dist="152400" dir="5400000" algn="t" rotWithShape="0">
              <a:srgbClr val="00408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M"/>
              <a:ea typeface="OPPOSans M"/>
            </a:endParaRPr>
          </a:p>
        </p:txBody>
      </p:sp>
      <p:grpSp>
        <p:nvGrpSpPr>
          <p:cNvPr id="35" name="组合 34">
            <a:extLst>
              <a:ext uri="{FF2B5EF4-FFF2-40B4-BE49-F238E27FC236}">
                <a16:creationId xmlns:a16="http://schemas.microsoft.com/office/drawing/2014/main" id="{22A99B0D-15AD-2E47-B2F8-3FC264872206}"/>
              </a:ext>
            </a:extLst>
          </p:cNvPr>
          <p:cNvGrpSpPr/>
          <p:nvPr/>
        </p:nvGrpSpPr>
        <p:grpSpPr>
          <a:xfrm>
            <a:off x="1058171" y="3133787"/>
            <a:ext cx="9958911" cy="1484436"/>
            <a:chOff x="3453579" y="3133787"/>
            <a:chExt cx="7563503" cy="1484436"/>
          </a:xfrm>
        </p:grpSpPr>
        <p:cxnSp>
          <p:nvCxnSpPr>
            <p:cNvPr id="36" name="直接连接符 35">
              <a:extLst>
                <a:ext uri="{FF2B5EF4-FFF2-40B4-BE49-F238E27FC236}">
                  <a16:creationId xmlns:a16="http://schemas.microsoft.com/office/drawing/2014/main" id="{D1F8C88A-3B92-DB4D-2F93-09948E284B1D}"/>
                </a:ext>
              </a:extLst>
            </p:cNvPr>
            <p:cNvCxnSpPr>
              <a:cxnSpLocks/>
            </p:cNvCxnSpPr>
            <p:nvPr/>
          </p:nvCxnSpPr>
          <p:spPr>
            <a:xfrm>
              <a:off x="3453579" y="3133787"/>
              <a:ext cx="756350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A9642F86-2D0F-C240-F848-2DCA10169BA3}"/>
                </a:ext>
              </a:extLst>
            </p:cNvPr>
            <p:cNvCxnSpPr>
              <a:cxnSpLocks/>
            </p:cNvCxnSpPr>
            <p:nvPr/>
          </p:nvCxnSpPr>
          <p:spPr>
            <a:xfrm>
              <a:off x="3453579" y="4618223"/>
              <a:ext cx="756350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id="{4A17CE7C-2EE0-9B90-EF53-733919F7C27B}"/>
              </a:ext>
            </a:extLst>
          </p:cNvPr>
          <p:cNvSpPr txBox="1"/>
          <p:nvPr/>
        </p:nvSpPr>
        <p:spPr>
          <a:xfrm>
            <a:off x="1429047" y="3737506"/>
            <a:ext cx="923330" cy="276999"/>
          </a:xfrm>
          <a:prstGeom prst="rect">
            <a:avLst/>
          </a:prstGeom>
          <a:noFill/>
        </p:spPr>
        <p:txBody>
          <a:bodyPr wrap="none" lIns="0" tIns="0" rIns="0" bIns="0">
            <a:spAutoFit/>
          </a:bodyPr>
          <a:lstStyle/>
          <a:p>
            <a:pPr>
              <a:defRPr/>
            </a:pPr>
            <a:r>
              <a:rPr lang="zh-CN" altLang="en-US" dirty="0">
                <a:solidFill>
                  <a:schemeClr val="bg1"/>
                </a:solidFill>
                <a:latin typeface="+mj-ea"/>
                <a:ea typeface="+mj-ea"/>
                <a:sym typeface="HarmonyOS Sans SC Medium" panose="00000600000000000000" pitchFamily="2" charset="-122"/>
              </a:rPr>
              <a:t>输入文字</a:t>
            </a:r>
          </a:p>
        </p:txBody>
      </p:sp>
      <p:sp>
        <p:nvSpPr>
          <p:cNvPr id="39" name="文本框 38">
            <a:extLst>
              <a:ext uri="{FF2B5EF4-FFF2-40B4-BE49-F238E27FC236}">
                <a16:creationId xmlns:a16="http://schemas.microsoft.com/office/drawing/2014/main" id="{1140C5D5-7DE0-14BE-C287-D5F8248BE466}"/>
              </a:ext>
            </a:extLst>
          </p:cNvPr>
          <p:cNvSpPr txBox="1"/>
          <p:nvPr/>
        </p:nvSpPr>
        <p:spPr>
          <a:xfrm>
            <a:off x="1429047" y="2253070"/>
            <a:ext cx="923330" cy="276999"/>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mj-ea"/>
                <a:ea typeface="+mj-ea"/>
                <a:cs typeface="+mn-cs"/>
                <a:sym typeface="HarmonyOS Sans SC Medium" panose="00000600000000000000" pitchFamily="2" charset="-122"/>
              </a:rPr>
              <a:t>输入文字</a:t>
            </a:r>
          </a:p>
        </p:txBody>
      </p:sp>
      <p:sp>
        <p:nvSpPr>
          <p:cNvPr id="40" name="文本框 39">
            <a:extLst>
              <a:ext uri="{FF2B5EF4-FFF2-40B4-BE49-F238E27FC236}">
                <a16:creationId xmlns:a16="http://schemas.microsoft.com/office/drawing/2014/main" id="{E549DD56-1F45-378B-E22D-EDA7730B6BF9}"/>
              </a:ext>
            </a:extLst>
          </p:cNvPr>
          <p:cNvSpPr txBox="1"/>
          <p:nvPr/>
        </p:nvSpPr>
        <p:spPr>
          <a:xfrm>
            <a:off x="1313631" y="5298886"/>
            <a:ext cx="923330" cy="276999"/>
          </a:xfrm>
          <a:prstGeom prst="rect">
            <a:avLst/>
          </a:prstGeom>
          <a:noFill/>
        </p:spPr>
        <p:txBody>
          <a:bodyPr wrap="none" lIns="0" tIns="0" rIns="0" bIns="0">
            <a:spAutoFit/>
          </a:bodyPr>
          <a:lstStyle/>
          <a:p>
            <a:pPr>
              <a:defRPr/>
            </a:pPr>
            <a:r>
              <a:rPr lang="zh-CN" altLang="en-US" dirty="0">
                <a:solidFill>
                  <a:schemeClr val="bg1"/>
                </a:solidFill>
                <a:latin typeface="+mj-ea"/>
                <a:ea typeface="+mj-ea"/>
                <a:sym typeface="HarmonyOS Sans SC Medium" panose="00000600000000000000" pitchFamily="2" charset="-122"/>
              </a:rPr>
              <a:t>输入文字</a:t>
            </a:r>
          </a:p>
        </p:txBody>
      </p:sp>
      <p:pic>
        <p:nvPicPr>
          <p:cNvPr id="42" name="图片 41">
            <a:extLst>
              <a:ext uri="{FF2B5EF4-FFF2-40B4-BE49-F238E27FC236}">
                <a16:creationId xmlns:a16="http://schemas.microsoft.com/office/drawing/2014/main" id="{3D210780-AEFA-2D37-566D-F5094B88095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528168" y="3338394"/>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43" name="文本框 42">
            <a:extLst>
              <a:ext uri="{FF2B5EF4-FFF2-40B4-BE49-F238E27FC236}">
                <a16:creationId xmlns:a16="http://schemas.microsoft.com/office/drawing/2014/main" id="{9922F244-64EF-705D-5B74-9949668CAFF1}"/>
              </a:ext>
            </a:extLst>
          </p:cNvPr>
          <p:cNvSpPr txBox="1"/>
          <p:nvPr/>
        </p:nvSpPr>
        <p:spPr>
          <a:xfrm>
            <a:off x="9887905" y="4259728"/>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pic>
        <p:nvPicPr>
          <p:cNvPr id="44" name="图片 43">
            <a:extLst>
              <a:ext uri="{FF2B5EF4-FFF2-40B4-BE49-F238E27FC236}">
                <a16:creationId xmlns:a16="http://schemas.microsoft.com/office/drawing/2014/main" id="{A1947898-E3AB-430A-E4FE-909A0117456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528168" y="1853958"/>
            <a:ext cx="1488914" cy="837514"/>
          </a:xfrm>
          <a:prstGeom prst="roundRect">
            <a:avLst>
              <a:gd name="adj" fmla="val 8175"/>
            </a:avLst>
          </a:prstGeom>
          <a:effectLst>
            <a:outerShdw blurRad="279400" dist="203200" dir="5400000" sx="95000" sy="95000" algn="t" rotWithShape="0">
              <a:srgbClr val="004087">
                <a:alpha val="17000"/>
              </a:srgbClr>
            </a:outerShdw>
          </a:effectLst>
        </p:spPr>
      </p:pic>
      <p:sp>
        <p:nvSpPr>
          <p:cNvPr id="45" name="文本框 44">
            <a:extLst>
              <a:ext uri="{FF2B5EF4-FFF2-40B4-BE49-F238E27FC236}">
                <a16:creationId xmlns:a16="http://schemas.microsoft.com/office/drawing/2014/main" id="{FDFB6D70-144C-49A0-66D2-6B2800C79FF1}"/>
              </a:ext>
            </a:extLst>
          </p:cNvPr>
          <p:cNvSpPr txBox="1"/>
          <p:nvPr/>
        </p:nvSpPr>
        <p:spPr>
          <a:xfrm>
            <a:off x="9887905" y="2775292"/>
            <a:ext cx="769441" cy="153888"/>
          </a:xfrm>
          <a:prstGeom prst="rect">
            <a:avLst/>
          </a:prstGeom>
          <a:noFill/>
        </p:spPr>
        <p:txBody>
          <a:bodyPr wrap="none" lIns="0" tIns="0" rIns="0" bIns="0">
            <a:spAutoFit/>
          </a:bodyPr>
          <a:lstStyle/>
          <a:p>
            <a:pPr algn="just">
              <a:defRPr/>
            </a:pPr>
            <a:r>
              <a:rPr lang="zh-CN" altLang="en-US" sz="1000" dirty="0">
                <a:solidFill>
                  <a:srgbClr val="000000">
                    <a:lumMod val="85000"/>
                    <a:lumOff val="15000"/>
                  </a:srgbClr>
                </a:solidFill>
                <a:latin typeface="阿里巴巴普惠体 M" panose="00020600040101010101" pitchFamily="18" charset="-122"/>
                <a:ea typeface="阿里巴巴普惠体 M" panose="00020600040101010101" pitchFamily="18" charset="-122"/>
                <a:sym typeface="HarmonyOS Sans SC" panose="00000500000000000000" pitchFamily="2" charset="-122"/>
              </a:rPr>
              <a:t>输入你的文字</a:t>
            </a:r>
          </a:p>
        </p:txBody>
      </p:sp>
      <p:sp>
        <p:nvSpPr>
          <p:cNvPr id="46" name="矩形: 圆角 45">
            <a:extLst>
              <a:ext uri="{FF2B5EF4-FFF2-40B4-BE49-F238E27FC236}">
                <a16:creationId xmlns:a16="http://schemas.microsoft.com/office/drawing/2014/main" id="{38B894FF-CDAF-705F-E230-8C22F7CB347E}"/>
              </a:ext>
            </a:extLst>
          </p:cNvPr>
          <p:cNvSpPr/>
          <p:nvPr/>
        </p:nvSpPr>
        <p:spPr>
          <a:xfrm>
            <a:off x="9528168" y="4822831"/>
            <a:ext cx="1494195" cy="837512"/>
          </a:xfrm>
          <a:prstGeom prst="roundRect">
            <a:avLst>
              <a:gd name="adj" fmla="val 11815"/>
            </a:avLst>
          </a:prstGeom>
          <a:solidFill>
            <a:schemeClr val="bg1">
              <a:lumMod val="75000"/>
              <a:alpha val="30000"/>
            </a:schemeClr>
          </a:solidFill>
          <a:ln w="12700" cap="flat" cmpd="sng" algn="ctr">
            <a:noFill/>
            <a:prstDash val="solid"/>
            <a:miter lim="800000"/>
          </a:ln>
          <a:effectLst>
            <a:outerShdw blurRad="279400" dist="203200" dir="5400000" sx="95000" sy="95000" algn="t" rotWithShape="0">
              <a:srgbClr val="004087">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47" name="文本框 46">
            <a:extLst>
              <a:ext uri="{FF2B5EF4-FFF2-40B4-BE49-F238E27FC236}">
                <a16:creationId xmlns:a16="http://schemas.microsoft.com/office/drawing/2014/main" id="{5B7EF1E3-DBAC-FDE1-BCD2-F2C4A73CC147}"/>
              </a:ext>
            </a:extLst>
          </p:cNvPr>
          <p:cNvSpPr txBox="1"/>
          <p:nvPr/>
        </p:nvSpPr>
        <p:spPr>
          <a:xfrm>
            <a:off x="9528168" y="5744164"/>
            <a:ext cx="1221488" cy="153888"/>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50000"/>
                  </a:prstClr>
                </a:solidFill>
                <a:effectLst/>
                <a:uLnTx/>
                <a:uFillTx/>
                <a:latin typeface="阿里巴巴普惠体 M" panose="00020600040101010101" pitchFamily="18" charset="-122"/>
                <a:ea typeface="阿里巴巴普惠体 M" panose="00020600040101010101" pitchFamily="18" charset="-122"/>
                <a:cs typeface="+mn-cs"/>
                <a:sym typeface="HarmonyOS Sans SC" panose="00000500000000000000" pitchFamily="2" charset="-122"/>
              </a:rPr>
              <a:t>更多行动等待中</a:t>
            </a:r>
            <a:r>
              <a:rPr kumimoji="0" lang="en-US" altLang="zh-CN" sz="1000" b="0" i="0" u="none" strike="noStrike" kern="1200" cap="none" spc="0" normalizeH="0" baseline="0" noProof="0" dirty="0">
                <a:ln>
                  <a:noFill/>
                </a:ln>
                <a:solidFill>
                  <a:prstClr val="white">
                    <a:lumMod val="50000"/>
                  </a:prstClr>
                </a:solidFill>
                <a:effectLst/>
                <a:uLnTx/>
                <a:uFillTx/>
                <a:latin typeface="阿里巴巴普惠体 M" panose="00020600040101010101" pitchFamily="18" charset="-122"/>
                <a:ea typeface="阿里巴巴普惠体 M" panose="00020600040101010101" pitchFamily="18" charset="-122"/>
                <a:cs typeface="+mn-cs"/>
                <a:sym typeface="HarmonyOS Sans SC" panose="00000500000000000000" pitchFamily="2" charset="-122"/>
              </a:rPr>
              <a:t>……..</a:t>
            </a:r>
            <a:endParaRPr kumimoji="0" lang="zh-CN" altLang="en-US" sz="1000" b="0" i="0" u="none" strike="noStrike" kern="1200" cap="none" spc="0" normalizeH="0" baseline="0" noProof="0" dirty="0">
              <a:ln>
                <a:noFill/>
              </a:ln>
              <a:solidFill>
                <a:prstClr val="white">
                  <a:lumMod val="50000"/>
                </a:prstClr>
              </a:solidFill>
              <a:effectLst/>
              <a:uLnTx/>
              <a:uFillTx/>
              <a:latin typeface="阿里巴巴普惠体 M" panose="00020600040101010101" pitchFamily="18" charset="-122"/>
              <a:ea typeface="阿里巴巴普惠体 M" panose="00020600040101010101" pitchFamily="18" charset="-122"/>
              <a:cs typeface="+mn-cs"/>
              <a:sym typeface="HarmonyOS Sans SC" panose="00000500000000000000" pitchFamily="2" charset="-122"/>
            </a:endParaRPr>
          </a:p>
        </p:txBody>
      </p:sp>
      <p:sp>
        <p:nvSpPr>
          <p:cNvPr id="50" name="文本框 49">
            <a:extLst>
              <a:ext uri="{FF2B5EF4-FFF2-40B4-BE49-F238E27FC236}">
                <a16:creationId xmlns:a16="http://schemas.microsoft.com/office/drawing/2014/main" id="{71CB85D3-C15F-47BC-6AB1-7E2E72B8862A}"/>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标题文字</a:t>
            </a:r>
          </a:p>
        </p:txBody>
      </p:sp>
      <p:sp>
        <p:nvSpPr>
          <p:cNvPr id="51" name="圆: 空心 50">
            <a:extLst>
              <a:ext uri="{FF2B5EF4-FFF2-40B4-BE49-F238E27FC236}">
                <a16:creationId xmlns:a16="http://schemas.microsoft.com/office/drawing/2014/main" id="{8A7F1DC4-5D69-1D85-E4D7-31EC05BD7835}"/>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52" name="文本框 51">
            <a:extLst>
              <a:ext uri="{FF2B5EF4-FFF2-40B4-BE49-F238E27FC236}">
                <a16:creationId xmlns:a16="http://schemas.microsoft.com/office/drawing/2014/main" id="{BE651B52-12C7-762E-EB74-ED8D06A242A1}"/>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spTree>
    <p:extLst>
      <p:ext uri="{BB962C8B-B14F-4D97-AF65-F5344CB8AC3E}">
        <p14:creationId xmlns:p14="http://schemas.microsoft.com/office/powerpoint/2010/main" val="3248581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id="{71107B4A-1172-20A8-8478-9A8B8B904A63}"/>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 name="矩形 1">
            <a:extLst>
              <a:ext uri="{FF2B5EF4-FFF2-40B4-BE49-F238E27FC236}">
                <a16:creationId xmlns:a16="http://schemas.microsoft.com/office/drawing/2014/main" id="{970EB2F5-85FF-13DF-FDC5-152F587E702F}"/>
              </a:ext>
            </a:extLst>
          </p:cNvPr>
          <p:cNvSpPr/>
          <p:nvPr/>
        </p:nvSpPr>
        <p:spPr>
          <a:xfrm>
            <a:off x="9635458" y="0"/>
            <a:ext cx="2556542" cy="6858000"/>
          </a:xfrm>
          <a:prstGeom prst="rect">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endParaRPr>
          </a:p>
        </p:txBody>
      </p:sp>
      <p:sp>
        <p:nvSpPr>
          <p:cNvPr id="3" name="矩形: 圆角 2">
            <a:extLst>
              <a:ext uri="{FF2B5EF4-FFF2-40B4-BE49-F238E27FC236}">
                <a16:creationId xmlns:a16="http://schemas.microsoft.com/office/drawing/2014/main" id="{14278392-244A-69B3-AF88-82BF8933026A}"/>
              </a:ext>
            </a:extLst>
          </p:cNvPr>
          <p:cNvSpPr/>
          <p:nvPr/>
        </p:nvSpPr>
        <p:spPr>
          <a:xfrm>
            <a:off x="624198" y="3983378"/>
            <a:ext cx="2556542" cy="2560374"/>
          </a:xfrm>
          <a:prstGeom prst="roundRect">
            <a:avLst>
              <a:gd name="adj" fmla="val 5867"/>
            </a:avLst>
          </a:prstGeom>
          <a:gradFill>
            <a:gsLst>
              <a:gs pos="17000">
                <a:schemeClr val="bg1"/>
              </a:gs>
              <a:gs pos="100000">
                <a:schemeClr val="accent1">
                  <a:lumMod val="20000"/>
                  <a:lumOff val="80000"/>
                  <a:alpha val="80000"/>
                </a:schemeClr>
              </a:gs>
            </a:gsLst>
            <a:lin ang="2700000" scaled="1"/>
          </a:gradFill>
          <a:ln>
            <a:noFill/>
          </a:ln>
          <a:effectLst>
            <a:outerShdw blurRad="381000" dist="381000" dir="5400000" sx="90000" sy="90000" algn="t" rotWithShape="0">
              <a:srgbClr val="9B6B4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4" name="矩形: 圆角 3">
            <a:extLst>
              <a:ext uri="{FF2B5EF4-FFF2-40B4-BE49-F238E27FC236}">
                <a16:creationId xmlns:a16="http://schemas.microsoft.com/office/drawing/2014/main" id="{A403BCFD-5D39-E7AD-CFB9-A7DA5A02035B}"/>
              </a:ext>
            </a:extLst>
          </p:cNvPr>
          <p:cNvSpPr/>
          <p:nvPr/>
        </p:nvSpPr>
        <p:spPr>
          <a:xfrm>
            <a:off x="3495964" y="3983378"/>
            <a:ext cx="2556542" cy="2560374"/>
          </a:xfrm>
          <a:prstGeom prst="roundRect">
            <a:avLst>
              <a:gd name="adj" fmla="val 5867"/>
            </a:avLst>
          </a:prstGeom>
          <a:gradFill>
            <a:gsLst>
              <a:gs pos="17000">
                <a:schemeClr val="bg1"/>
              </a:gs>
              <a:gs pos="100000">
                <a:schemeClr val="accent1">
                  <a:lumMod val="20000"/>
                  <a:lumOff val="80000"/>
                  <a:alpha val="80000"/>
                </a:schemeClr>
              </a:gs>
            </a:gsLst>
            <a:lin ang="2700000" scaled="1"/>
          </a:gradFill>
          <a:ln>
            <a:noFill/>
          </a:ln>
          <a:effectLst>
            <a:outerShdw blurRad="381000" dist="381000" dir="5400000" sx="90000" sy="90000" algn="t" rotWithShape="0">
              <a:srgbClr val="9B6B4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5" name="矩形: 圆角 4">
            <a:extLst>
              <a:ext uri="{FF2B5EF4-FFF2-40B4-BE49-F238E27FC236}">
                <a16:creationId xmlns:a16="http://schemas.microsoft.com/office/drawing/2014/main" id="{EB61F24A-68EB-D8D9-0822-6A28CF9B53AD}"/>
              </a:ext>
            </a:extLst>
          </p:cNvPr>
          <p:cNvSpPr/>
          <p:nvPr/>
        </p:nvSpPr>
        <p:spPr>
          <a:xfrm>
            <a:off x="6367729" y="3983378"/>
            <a:ext cx="2556542" cy="2560374"/>
          </a:xfrm>
          <a:prstGeom prst="roundRect">
            <a:avLst>
              <a:gd name="adj" fmla="val 5867"/>
            </a:avLst>
          </a:prstGeom>
          <a:gradFill>
            <a:gsLst>
              <a:gs pos="17000">
                <a:schemeClr val="bg1"/>
              </a:gs>
              <a:gs pos="100000">
                <a:schemeClr val="accent1">
                  <a:lumMod val="20000"/>
                  <a:lumOff val="80000"/>
                  <a:alpha val="80000"/>
                </a:schemeClr>
              </a:gs>
            </a:gsLst>
            <a:lin ang="2700000" scaled="1"/>
          </a:gradFill>
          <a:ln>
            <a:noFill/>
          </a:ln>
          <a:effectLst>
            <a:outerShdw blurRad="381000" dist="381000" dir="5400000" sx="90000" sy="90000" algn="t" rotWithShape="0">
              <a:srgbClr val="9B6B4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8" name="矩形: 圆角 7">
            <a:extLst>
              <a:ext uri="{FF2B5EF4-FFF2-40B4-BE49-F238E27FC236}">
                <a16:creationId xmlns:a16="http://schemas.microsoft.com/office/drawing/2014/main" id="{65F06667-5E1F-ADC2-1B1B-419BC8570596}"/>
              </a:ext>
            </a:extLst>
          </p:cNvPr>
          <p:cNvSpPr/>
          <p:nvPr/>
        </p:nvSpPr>
        <p:spPr>
          <a:xfrm>
            <a:off x="624198" y="1270512"/>
            <a:ext cx="2556542" cy="2560374"/>
          </a:xfrm>
          <a:prstGeom prst="roundRect">
            <a:avLst>
              <a:gd name="adj" fmla="val 5867"/>
            </a:avLst>
          </a:prstGeom>
          <a:gradFill>
            <a:gsLst>
              <a:gs pos="17000">
                <a:schemeClr val="bg1"/>
              </a:gs>
              <a:gs pos="100000">
                <a:schemeClr val="accent1">
                  <a:lumMod val="20000"/>
                  <a:lumOff val="80000"/>
                  <a:alpha val="80000"/>
                </a:schemeClr>
              </a:gs>
            </a:gsLst>
            <a:lin ang="2700000" scaled="1"/>
          </a:gradFill>
          <a:ln>
            <a:noFill/>
          </a:ln>
          <a:effectLst>
            <a:outerShdw blurRad="381000" dist="381000" dir="5400000" sx="90000" sy="90000" algn="t" rotWithShape="0">
              <a:srgbClr val="9B6B4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9" name="矩形: 圆角 8">
            <a:extLst>
              <a:ext uri="{FF2B5EF4-FFF2-40B4-BE49-F238E27FC236}">
                <a16:creationId xmlns:a16="http://schemas.microsoft.com/office/drawing/2014/main" id="{0C7489D5-5431-82BF-BC5A-A3C52DFE39F9}"/>
              </a:ext>
            </a:extLst>
          </p:cNvPr>
          <p:cNvSpPr/>
          <p:nvPr/>
        </p:nvSpPr>
        <p:spPr>
          <a:xfrm>
            <a:off x="3495964" y="1270512"/>
            <a:ext cx="2556542" cy="2560374"/>
          </a:xfrm>
          <a:prstGeom prst="roundRect">
            <a:avLst>
              <a:gd name="adj" fmla="val 5867"/>
            </a:avLst>
          </a:prstGeom>
          <a:gradFill>
            <a:gsLst>
              <a:gs pos="17000">
                <a:schemeClr val="bg1"/>
              </a:gs>
              <a:gs pos="100000">
                <a:schemeClr val="accent1">
                  <a:lumMod val="20000"/>
                  <a:lumOff val="80000"/>
                  <a:alpha val="80000"/>
                </a:schemeClr>
              </a:gs>
            </a:gsLst>
            <a:lin ang="2700000" scaled="1"/>
          </a:gradFill>
          <a:ln>
            <a:noFill/>
          </a:ln>
          <a:effectLst>
            <a:outerShdw blurRad="381000" dist="381000" dir="5400000" sx="90000" sy="90000" algn="t" rotWithShape="0">
              <a:srgbClr val="9B6B4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0" name="矩形: 圆角 9">
            <a:extLst>
              <a:ext uri="{FF2B5EF4-FFF2-40B4-BE49-F238E27FC236}">
                <a16:creationId xmlns:a16="http://schemas.microsoft.com/office/drawing/2014/main" id="{CFF575B1-1047-91B0-26ED-A2DF4B3596FE}"/>
              </a:ext>
            </a:extLst>
          </p:cNvPr>
          <p:cNvSpPr/>
          <p:nvPr/>
        </p:nvSpPr>
        <p:spPr>
          <a:xfrm>
            <a:off x="6367729" y="1270512"/>
            <a:ext cx="2556542" cy="2560374"/>
          </a:xfrm>
          <a:prstGeom prst="roundRect">
            <a:avLst>
              <a:gd name="adj" fmla="val 5867"/>
            </a:avLst>
          </a:prstGeom>
          <a:gradFill>
            <a:gsLst>
              <a:gs pos="17000">
                <a:schemeClr val="bg1"/>
              </a:gs>
              <a:gs pos="100000">
                <a:schemeClr val="accent1">
                  <a:lumMod val="20000"/>
                  <a:lumOff val="80000"/>
                  <a:alpha val="80000"/>
                </a:schemeClr>
              </a:gs>
            </a:gsLst>
            <a:lin ang="2700000" scaled="1"/>
          </a:gradFill>
          <a:ln>
            <a:noFill/>
          </a:ln>
          <a:effectLst>
            <a:outerShdw blurRad="381000" dist="381000" dir="5400000" sx="90000" sy="90000" algn="t" rotWithShape="0">
              <a:srgbClr val="9B6B4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M" panose="00020600040101010101" pitchFamily="18" charset="-122"/>
              <a:cs typeface="+mn-cs"/>
            </a:endParaRPr>
          </a:p>
        </p:txBody>
      </p:sp>
      <p:sp>
        <p:nvSpPr>
          <p:cNvPr id="11" name="文本框 10">
            <a:extLst>
              <a:ext uri="{FF2B5EF4-FFF2-40B4-BE49-F238E27FC236}">
                <a16:creationId xmlns:a16="http://schemas.microsoft.com/office/drawing/2014/main" id="{28A393A0-DAA7-357A-0A46-BACE0AAA9A19}"/>
              </a:ext>
            </a:extLst>
          </p:cNvPr>
          <p:cNvSpPr txBox="1"/>
          <p:nvPr/>
        </p:nvSpPr>
        <p:spPr>
          <a:xfrm>
            <a:off x="809990" y="1416803"/>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j-ea"/>
                <a:ea typeface="+mj-ea"/>
                <a:cs typeface="+mn-cs"/>
              </a:rPr>
              <a:t>输入你的文字</a:t>
            </a:r>
          </a:p>
        </p:txBody>
      </p:sp>
      <p:sp>
        <p:nvSpPr>
          <p:cNvPr id="12" name="文本框 11">
            <a:extLst>
              <a:ext uri="{FF2B5EF4-FFF2-40B4-BE49-F238E27FC236}">
                <a16:creationId xmlns:a16="http://schemas.microsoft.com/office/drawing/2014/main" id="{12BEFD53-61E2-B097-E2A3-6C1C5AB7A84B}"/>
              </a:ext>
            </a:extLst>
          </p:cNvPr>
          <p:cNvSpPr txBox="1"/>
          <p:nvPr/>
        </p:nvSpPr>
        <p:spPr>
          <a:xfrm>
            <a:off x="809990" y="1726543"/>
            <a:ext cx="1107996" cy="276999"/>
          </a:xfrm>
          <a:prstGeom prst="rect">
            <a:avLst/>
          </a:prstGeom>
          <a:noFill/>
        </p:spPr>
        <p:txBody>
          <a:bodyPr wrap="none" rtlCol="0">
            <a:spAutoFit/>
          </a:bodyPr>
          <a:lstStyle/>
          <a:p>
            <a:pPr>
              <a:defRPr/>
            </a:pPr>
            <a:r>
              <a:rPr lang="zh-CN" altLang="en-US" sz="1200" dirty="0">
                <a:solidFill>
                  <a:prstClr val="black"/>
                </a:solidFill>
                <a:latin typeface="+mn-ea"/>
              </a:rPr>
              <a:t>输入你的文字</a:t>
            </a:r>
          </a:p>
        </p:txBody>
      </p:sp>
      <p:grpSp>
        <p:nvGrpSpPr>
          <p:cNvPr id="13" name="组合 12">
            <a:extLst>
              <a:ext uri="{FF2B5EF4-FFF2-40B4-BE49-F238E27FC236}">
                <a16:creationId xmlns:a16="http://schemas.microsoft.com/office/drawing/2014/main" id="{EBC86CB3-B0B2-E4DF-DC5B-07403856621F}"/>
              </a:ext>
            </a:extLst>
          </p:cNvPr>
          <p:cNvGrpSpPr/>
          <p:nvPr/>
        </p:nvGrpSpPr>
        <p:grpSpPr>
          <a:xfrm>
            <a:off x="1107100" y="2037971"/>
            <a:ext cx="1590739" cy="1590738"/>
            <a:chOff x="1122340" y="2118996"/>
            <a:chExt cx="1590739" cy="1590738"/>
          </a:xfrm>
        </p:grpSpPr>
        <p:sp>
          <p:nvSpPr>
            <p:cNvPr id="14" name="圆: 空心 13">
              <a:extLst>
                <a:ext uri="{FF2B5EF4-FFF2-40B4-BE49-F238E27FC236}">
                  <a16:creationId xmlns:a16="http://schemas.microsoft.com/office/drawing/2014/main" id="{9AA18542-BF34-FC82-EFA7-27691C92DB8A}"/>
                </a:ext>
              </a:extLst>
            </p:cNvPr>
            <p:cNvSpPr/>
            <p:nvPr/>
          </p:nvSpPr>
          <p:spPr>
            <a:xfrm rot="16200000" flipV="1">
              <a:off x="1122341" y="2118996"/>
              <a:ext cx="1590738" cy="1590738"/>
            </a:xfrm>
            <a:prstGeom prst="don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15" name="空心弧 14">
              <a:extLst>
                <a:ext uri="{FF2B5EF4-FFF2-40B4-BE49-F238E27FC236}">
                  <a16:creationId xmlns:a16="http://schemas.microsoft.com/office/drawing/2014/main" id="{76F884F7-7798-6574-A94D-A09855BCF227}"/>
                </a:ext>
              </a:extLst>
            </p:cNvPr>
            <p:cNvSpPr/>
            <p:nvPr/>
          </p:nvSpPr>
          <p:spPr>
            <a:xfrm rot="16200000" flipV="1">
              <a:off x="1122340" y="2118996"/>
              <a:ext cx="1590738" cy="1590738"/>
            </a:xfrm>
            <a:prstGeom prst="blockArc">
              <a:avLst>
                <a:gd name="adj1" fmla="val 6228183"/>
                <a:gd name="adj2" fmla="val 67149"/>
                <a:gd name="adj3" fmla="val 24496"/>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16" name="文本框 15">
              <a:extLst>
                <a:ext uri="{FF2B5EF4-FFF2-40B4-BE49-F238E27FC236}">
                  <a16:creationId xmlns:a16="http://schemas.microsoft.com/office/drawing/2014/main" id="{A7CD964A-90DE-A894-C23F-B107C27A96CB}"/>
                </a:ext>
              </a:extLst>
            </p:cNvPr>
            <p:cNvSpPr txBox="1"/>
            <p:nvPr/>
          </p:nvSpPr>
          <p:spPr>
            <a:xfrm>
              <a:off x="1611375" y="2729699"/>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rPr>
                <a:t>72%</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sp>
        <p:nvSpPr>
          <p:cNvPr id="17" name="文本框 16">
            <a:extLst>
              <a:ext uri="{FF2B5EF4-FFF2-40B4-BE49-F238E27FC236}">
                <a16:creationId xmlns:a16="http://schemas.microsoft.com/office/drawing/2014/main" id="{34124471-E9BE-B15D-6AD5-1EC24FBEC34E}"/>
              </a:ext>
            </a:extLst>
          </p:cNvPr>
          <p:cNvSpPr txBox="1"/>
          <p:nvPr/>
        </p:nvSpPr>
        <p:spPr>
          <a:xfrm>
            <a:off x="3687354" y="1416803"/>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j-ea"/>
                <a:ea typeface="+mj-ea"/>
                <a:cs typeface="+mn-cs"/>
              </a:rPr>
              <a:t>输入你的文字</a:t>
            </a:r>
          </a:p>
        </p:txBody>
      </p:sp>
      <p:sp>
        <p:nvSpPr>
          <p:cNvPr id="18" name="文本框 17">
            <a:extLst>
              <a:ext uri="{FF2B5EF4-FFF2-40B4-BE49-F238E27FC236}">
                <a16:creationId xmlns:a16="http://schemas.microsoft.com/office/drawing/2014/main" id="{1B939C20-1BF5-3F57-9006-94BAF563F227}"/>
              </a:ext>
            </a:extLst>
          </p:cNvPr>
          <p:cNvSpPr txBox="1"/>
          <p:nvPr/>
        </p:nvSpPr>
        <p:spPr>
          <a:xfrm>
            <a:off x="3687354" y="1726543"/>
            <a:ext cx="1107996" cy="276999"/>
          </a:xfrm>
          <a:prstGeom prst="rect">
            <a:avLst/>
          </a:prstGeom>
          <a:noFill/>
        </p:spPr>
        <p:txBody>
          <a:bodyPr wrap="none" rtlCol="0">
            <a:spAutoFit/>
          </a:bodyPr>
          <a:lstStyle/>
          <a:p>
            <a:pPr>
              <a:defRPr/>
            </a:pPr>
            <a:r>
              <a:rPr lang="zh-CN" altLang="en-US" sz="1200" dirty="0">
                <a:solidFill>
                  <a:prstClr val="black"/>
                </a:solidFill>
                <a:latin typeface="+mn-ea"/>
              </a:rPr>
              <a:t>输入你的文字</a:t>
            </a:r>
          </a:p>
        </p:txBody>
      </p:sp>
      <p:sp>
        <p:nvSpPr>
          <p:cNvPr id="19" name="文本框 18">
            <a:extLst>
              <a:ext uri="{FF2B5EF4-FFF2-40B4-BE49-F238E27FC236}">
                <a16:creationId xmlns:a16="http://schemas.microsoft.com/office/drawing/2014/main" id="{F2D7DD57-53D0-CD55-EB19-59D83080BD2F}"/>
              </a:ext>
            </a:extLst>
          </p:cNvPr>
          <p:cNvSpPr txBox="1"/>
          <p:nvPr/>
        </p:nvSpPr>
        <p:spPr>
          <a:xfrm>
            <a:off x="6559120" y="1416803"/>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j-ea"/>
                <a:ea typeface="+mj-ea"/>
                <a:cs typeface="+mn-cs"/>
              </a:rPr>
              <a:t>输入你的文字</a:t>
            </a:r>
          </a:p>
        </p:txBody>
      </p:sp>
      <p:sp>
        <p:nvSpPr>
          <p:cNvPr id="20" name="文本框 19">
            <a:extLst>
              <a:ext uri="{FF2B5EF4-FFF2-40B4-BE49-F238E27FC236}">
                <a16:creationId xmlns:a16="http://schemas.microsoft.com/office/drawing/2014/main" id="{0F60C081-EA7E-F398-4DE9-80789A4E07A1}"/>
              </a:ext>
            </a:extLst>
          </p:cNvPr>
          <p:cNvSpPr txBox="1"/>
          <p:nvPr/>
        </p:nvSpPr>
        <p:spPr>
          <a:xfrm>
            <a:off x="6559120" y="1726543"/>
            <a:ext cx="1107996" cy="276999"/>
          </a:xfrm>
          <a:prstGeom prst="rect">
            <a:avLst/>
          </a:prstGeom>
          <a:noFill/>
        </p:spPr>
        <p:txBody>
          <a:bodyPr wrap="none" rtlCol="0">
            <a:spAutoFit/>
          </a:bodyPr>
          <a:lstStyle/>
          <a:p>
            <a:pPr>
              <a:defRPr/>
            </a:pPr>
            <a:r>
              <a:rPr lang="zh-CN" altLang="en-US" sz="1200" dirty="0">
                <a:solidFill>
                  <a:prstClr val="black"/>
                </a:solidFill>
                <a:latin typeface="+mn-ea"/>
              </a:rPr>
              <a:t>输入你的文字</a:t>
            </a:r>
          </a:p>
        </p:txBody>
      </p:sp>
      <p:grpSp>
        <p:nvGrpSpPr>
          <p:cNvPr id="21" name="组合 20">
            <a:extLst>
              <a:ext uri="{FF2B5EF4-FFF2-40B4-BE49-F238E27FC236}">
                <a16:creationId xmlns:a16="http://schemas.microsoft.com/office/drawing/2014/main" id="{916E205E-91AD-1BF9-D99C-9D9CA1F00C59}"/>
              </a:ext>
            </a:extLst>
          </p:cNvPr>
          <p:cNvGrpSpPr/>
          <p:nvPr/>
        </p:nvGrpSpPr>
        <p:grpSpPr>
          <a:xfrm>
            <a:off x="3978864" y="2037970"/>
            <a:ext cx="1590740" cy="1590739"/>
            <a:chOff x="4121429" y="2281043"/>
            <a:chExt cx="1590740" cy="1590739"/>
          </a:xfrm>
        </p:grpSpPr>
        <p:sp>
          <p:nvSpPr>
            <p:cNvPr id="22" name="圆: 空心 21">
              <a:extLst>
                <a:ext uri="{FF2B5EF4-FFF2-40B4-BE49-F238E27FC236}">
                  <a16:creationId xmlns:a16="http://schemas.microsoft.com/office/drawing/2014/main" id="{BD37AF99-F9C9-A0B9-09B9-5D5E894A23DE}"/>
                </a:ext>
              </a:extLst>
            </p:cNvPr>
            <p:cNvSpPr/>
            <p:nvPr/>
          </p:nvSpPr>
          <p:spPr>
            <a:xfrm rot="16200000" flipV="1">
              <a:off x="4121431" y="2281044"/>
              <a:ext cx="1590738" cy="1590738"/>
            </a:xfrm>
            <a:prstGeom prst="don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23" name="文本框 22">
              <a:extLst>
                <a:ext uri="{FF2B5EF4-FFF2-40B4-BE49-F238E27FC236}">
                  <a16:creationId xmlns:a16="http://schemas.microsoft.com/office/drawing/2014/main" id="{1511695F-64F4-945C-DB7E-9861852EF7AE}"/>
                </a:ext>
              </a:extLst>
            </p:cNvPr>
            <p:cNvSpPr txBox="1"/>
            <p:nvPr/>
          </p:nvSpPr>
          <p:spPr>
            <a:xfrm>
              <a:off x="4606457" y="289174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rPr>
                <a:t>69%</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24" name="空心弧 23">
              <a:extLst>
                <a:ext uri="{FF2B5EF4-FFF2-40B4-BE49-F238E27FC236}">
                  <a16:creationId xmlns:a16="http://schemas.microsoft.com/office/drawing/2014/main" id="{37635573-C8D4-2479-FA06-65504557AFE7}"/>
                </a:ext>
              </a:extLst>
            </p:cNvPr>
            <p:cNvSpPr/>
            <p:nvPr/>
          </p:nvSpPr>
          <p:spPr>
            <a:xfrm rot="16200000" flipV="1">
              <a:off x="4121429" y="2281043"/>
              <a:ext cx="1590738" cy="1590738"/>
            </a:xfrm>
            <a:prstGeom prst="blockArc">
              <a:avLst>
                <a:gd name="adj1" fmla="val 6835044"/>
                <a:gd name="adj2" fmla="val 67149"/>
                <a:gd name="adj3" fmla="val 24496"/>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grpSp>
        <p:nvGrpSpPr>
          <p:cNvPr id="25" name="组合 24">
            <a:extLst>
              <a:ext uri="{FF2B5EF4-FFF2-40B4-BE49-F238E27FC236}">
                <a16:creationId xmlns:a16="http://schemas.microsoft.com/office/drawing/2014/main" id="{77A0D54D-A238-8598-4DBD-8FB7416728E4}"/>
              </a:ext>
            </a:extLst>
          </p:cNvPr>
          <p:cNvGrpSpPr/>
          <p:nvPr/>
        </p:nvGrpSpPr>
        <p:grpSpPr>
          <a:xfrm>
            <a:off x="6871748" y="2037970"/>
            <a:ext cx="1590738" cy="1590739"/>
            <a:chOff x="6886988" y="2118995"/>
            <a:chExt cx="1590738" cy="1590739"/>
          </a:xfrm>
        </p:grpSpPr>
        <p:grpSp>
          <p:nvGrpSpPr>
            <p:cNvPr id="26" name="组合 25">
              <a:extLst>
                <a:ext uri="{FF2B5EF4-FFF2-40B4-BE49-F238E27FC236}">
                  <a16:creationId xmlns:a16="http://schemas.microsoft.com/office/drawing/2014/main" id="{96664406-BA94-B4F1-323A-4D4C400ACED1}"/>
                </a:ext>
              </a:extLst>
            </p:cNvPr>
            <p:cNvGrpSpPr/>
            <p:nvPr/>
          </p:nvGrpSpPr>
          <p:grpSpPr>
            <a:xfrm>
              <a:off x="6886988" y="2118996"/>
              <a:ext cx="1590738" cy="1590738"/>
              <a:chOff x="4121431" y="2281044"/>
              <a:chExt cx="1590738" cy="1590738"/>
            </a:xfrm>
          </p:grpSpPr>
          <p:sp>
            <p:nvSpPr>
              <p:cNvPr id="28" name="圆: 空心 27">
                <a:extLst>
                  <a:ext uri="{FF2B5EF4-FFF2-40B4-BE49-F238E27FC236}">
                    <a16:creationId xmlns:a16="http://schemas.microsoft.com/office/drawing/2014/main" id="{273D6D74-DB80-F453-2297-CE4C3A8F7D49}"/>
                  </a:ext>
                </a:extLst>
              </p:cNvPr>
              <p:cNvSpPr/>
              <p:nvPr/>
            </p:nvSpPr>
            <p:spPr>
              <a:xfrm rot="16200000" flipV="1">
                <a:off x="4121431" y="2281044"/>
                <a:ext cx="1590738" cy="1590738"/>
              </a:xfrm>
              <a:prstGeom prst="don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29" name="文本框 28">
                <a:extLst>
                  <a:ext uri="{FF2B5EF4-FFF2-40B4-BE49-F238E27FC236}">
                    <a16:creationId xmlns:a16="http://schemas.microsoft.com/office/drawing/2014/main" id="{314A856D-B47B-683D-9FBD-A2EBA4EC4ED5}"/>
                  </a:ext>
                </a:extLst>
              </p:cNvPr>
              <p:cNvSpPr txBox="1"/>
              <p:nvPr/>
            </p:nvSpPr>
            <p:spPr>
              <a:xfrm>
                <a:off x="4606457" y="289174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rPr>
                  <a:t>63%</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sp>
          <p:nvSpPr>
            <p:cNvPr id="27" name="空心弧 26">
              <a:extLst>
                <a:ext uri="{FF2B5EF4-FFF2-40B4-BE49-F238E27FC236}">
                  <a16:creationId xmlns:a16="http://schemas.microsoft.com/office/drawing/2014/main" id="{1965F6ED-CACA-EC8A-7F1A-A3CDD60B686A}"/>
                </a:ext>
              </a:extLst>
            </p:cNvPr>
            <p:cNvSpPr/>
            <p:nvPr/>
          </p:nvSpPr>
          <p:spPr>
            <a:xfrm rot="16200000" flipV="1">
              <a:off x="6886988" y="2118995"/>
              <a:ext cx="1590738" cy="1590738"/>
            </a:xfrm>
            <a:prstGeom prst="blockArc">
              <a:avLst>
                <a:gd name="adj1" fmla="val 8034679"/>
                <a:gd name="adj2" fmla="val 67149"/>
                <a:gd name="adj3" fmla="val 24496"/>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sp>
        <p:nvSpPr>
          <p:cNvPr id="30" name="文本框 29">
            <a:extLst>
              <a:ext uri="{FF2B5EF4-FFF2-40B4-BE49-F238E27FC236}">
                <a16:creationId xmlns:a16="http://schemas.microsoft.com/office/drawing/2014/main" id="{7565E30E-202D-FC94-7C9F-9A39215B370F}"/>
              </a:ext>
            </a:extLst>
          </p:cNvPr>
          <p:cNvSpPr txBox="1"/>
          <p:nvPr/>
        </p:nvSpPr>
        <p:spPr>
          <a:xfrm>
            <a:off x="809990" y="4135770"/>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j-ea"/>
                <a:ea typeface="+mj-ea"/>
                <a:cs typeface="+mn-cs"/>
              </a:rPr>
              <a:t>输入你的文字</a:t>
            </a:r>
          </a:p>
        </p:txBody>
      </p:sp>
      <p:sp>
        <p:nvSpPr>
          <p:cNvPr id="31" name="文本框 30">
            <a:extLst>
              <a:ext uri="{FF2B5EF4-FFF2-40B4-BE49-F238E27FC236}">
                <a16:creationId xmlns:a16="http://schemas.microsoft.com/office/drawing/2014/main" id="{B0555082-59D3-3500-A49F-5E91AA38A783}"/>
              </a:ext>
            </a:extLst>
          </p:cNvPr>
          <p:cNvSpPr txBox="1"/>
          <p:nvPr/>
        </p:nvSpPr>
        <p:spPr>
          <a:xfrm>
            <a:off x="809990" y="4445510"/>
            <a:ext cx="1107996" cy="276999"/>
          </a:xfrm>
          <a:prstGeom prst="rect">
            <a:avLst/>
          </a:prstGeom>
          <a:noFill/>
        </p:spPr>
        <p:txBody>
          <a:bodyPr wrap="none" rtlCol="0">
            <a:spAutoFit/>
          </a:bodyPr>
          <a:lstStyle/>
          <a:p>
            <a:pPr>
              <a:defRPr/>
            </a:pPr>
            <a:r>
              <a:rPr lang="zh-CN" altLang="en-US" sz="1200" dirty="0">
                <a:solidFill>
                  <a:prstClr val="black"/>
                </a:solidFill>
                <a:latin typeface="+mn-ea"/>
              </a:rPr>
              <a:t>输入你的文字</a:t>
            </a:r>
          </a:p>
        </p:txBody>
      </p:sp>
      <p:sp>
        <p:nvSpPr>
          <p:cNvPr id="32" name="文本框 31">
            <a:extLst>
              <a:ext uri="{FF2B5EF4-FFF2-40B4-BE49-F238E27FC236}">
                <a16:creationId xmlns:a16="http://schemas.microsoft.com/office/drawing/2014/main" id="{21236302-D257-6138-8F8C-234081359BE2}"/>
              </a:ext>
            </a:extLst>
          </p:cNvPr>
          <p:cNvSpPr txBox="1"/>
          <p:nvPr/>
        </p:nvSpPr>
        <p:spPr>
          <a:xfrm>
            <a:off x="3687354" y="4135770"/>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j-ea"/>
                <a:ea typeface="+mj-ea"/>
                <a:cs typeface="+mn-cs"/>
              </a:rPr>
              <a:t>输入你的文字</a:t>
            </a:r>
          </a:p>
        </p:txBody>
      </p:sp>
      <p:sp>
        <p:nvSpPr>
          <p:cNvPr id="33" name="文本框 32">
            <a:extLst>
              <a:ext uri="{FF2B5EF4-FFF2-40B4-BE49-F238E27FC236}">
                <a16:creationId xmlns:a16="http://schemas.microsoft.com/office/drawing/2014/main" id="{FFC02620-C964-AC54-089F-233A1BF9ED60}"/>
              </a:ext>
            </a:extLst>
          </p:cNvPr>
          <p:cNvSpPr txBox="1"/>
          <p:nvPr/>
        </p:nvSpPr>
        <p:spPr>
          <a:xfrm>
            <a:off x="3687354" y="4445510"/>
            <a:ext cx="1107996" cy="276999"/>
          </a:xfrm>
          <a:prstGeom prst="rect">
            <a:avLst/>
          </a:prstGeom>
          <a:noFill/>
        </p:spPr>
        <p:txBody>
          <a:bodyPr wrap="none" rtlCol="0">
            <a:spAutoFit/>
          </a:bodyPr>
          <a:lstStyle/>
          <a:p>
            <a:pPr>
              <a:defRPr/>
            </a:pPr>
            <a:r>
              <a:rPr lang="zh-CN" altLang="en-US" sz="1200" dirty="0">
                <a:solidFill>
                  <a:prstClr val="black"/>
                </a:solidFill>
                <a:latin typeface="+mn-ea"/>
              </a:rPr>
              <a:t>输入你的文字</a:t>
            </a:r>
          </a:p>
        </p:txBody>
      </p:sp>
      <p:sp>
        <p:nvSpPr>
          <p:cNvPr id="34" name="文本框 33">
            <a:extLst>
              <a:ext uri="{FF2B5EF4-FFF2-40B4-BE49-F238E27FC236}">
                <a16:creationId xmlns:a16="http://schemas.microsoft.com/office/drawing/2014/main" id="{C414284C-66D5-A3C6-29F9-3D9950088924}"/>
              </a:ext>
            </a:extLst>
          </p:cNvPr>
          <p:cNvSpPr txBox="1"/>
          <p:nvPr/>
        </p:nvSpPr>
        <p:spPr>
          <a:xfrm>
            <a:off x="6559120" y="4135770"/>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j-ea"/>
                <a:ea typeface="+mj-ea"/>
                <a:cs typeface="+mn-cs"/>
              </a:rPr>
              <a:t>输入你的文字</a:t>
            </a:r>
          </a:p>
        </p:txBody>
      </p:sp>
      <p:sp>
        <p:nvSpPr>
          <p:cNvPr id="35" name="文本框 34">
            <a:extLst>
              <a:ext uri="{FF2B5EF4-FFF2-40B4-BE49-F238E27FC236}">
                <a16:creationId xmlns:a16="http://schemas.microsoft.com/office/drawing/2014/main" id="{BECA73C4-94A7-4B0F-7891-1151C12BF7F2}"/>
              </a:ext>
            </a:extLst>
          </p:cNvPr>
          <p:cNvSpPr txBox="1"/>
          <p:nvPr/>
        </p:nvSpPr>
        <p:spPr>
          <a:xfrm>
            <a:off x="6559120" y="4445510"/>
            <a:ext cx="1107996" cy="276999"/>
          </a:xfrm>
          <a:prstGeom prst="rect">
            <a:avLst/>
          </a:prstGeom>
          <a:noFill/>
        </p:spPr>
        <p:txBody>
          <a:bodyPr wrap="none" rtlCol="0">
            <a:spAutoFit/>
          </a:bodyPr>
          <a:lstStyle/>
          <a:p>
            <a:pPr>
              <a:defRPr/>
            </a:pPr>
            <a:r>
              <a:rPr lang="zh-CN" altLang="en-US" sz="1200" dirty="0">
                <a:solidFill>
                  <a:prstClr val="black"/>
                </a:solidFill>
                <a:latin typeface="+mn-ea"/>
              </a:rPr>
              <a:t>输入你的文字</a:t>
            </a:r>
          </a:p>
        </p:txBody>
      </p:sp>
      <p:grpSp>
        <p:nvGrpSpPr>
          <p:cNvPr id="36" name="组合 35">
            <a:extLst>
              <a:ext uri="{FF2B5EF4-FFF2-40B4-BE49-F238E27FC236}">
                <a16:creationId xmlns:a16="http://schemas.microsoft.com/office/drawing/2014/main" id="{71D90F9F-EE47-63D5-F131-AB6D2E385602}"/>
              </a:ext>
            </a:extLst>
          </p:cNvPr>
          <p:cNvGrpSpPr/>
          <p:nvPr/>
        </p:nvGrpSpPr>
        <p:grpSpPr>
          <a:xfrm>
            <a:off x="6871748" y="4753780"/>
            <a:ext cx="1590738" cy="1590738"/>
            <a:chOff x="4121431" y="2281044"/>
            <a:chExt cx="1590738" cy="1590738"/>
          </a:xfrm>
        </p:grpSpPr>
        <p:sp>
          <p:nvSpPr>
            <p:cNvPr id="37" name="圆: 空心 36">
              <a:extLst>
                <a:ext uri="{FF2B5EF4-FFF2-40B4-BE49-F238E27FC236}">
                  <a16:creationId xmlns:a16="http://schemas.microsoft.com/office/drawing/2014/main" id="{12387416-3009-D7A2-854B-F3B8E9F36A9E}"/>
                </a:ext>
              </a:extLst>
            </p:cNvPr>
            <p:cNvSpPr/>
            <p:nvPr/>
          </p:nvSpPr>
          <p:spPr>
            <a:xfrm rot="16200000" flipV="1">
              <a:off x="4121431" y="2281044"/>
              <a:ext cx="1590738" cy="1590738"/>
            </a:xfrm>
            <a:prstGeom prst="don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38" name="文本框 37">
              <a:extLst>
                <a:ext uri="{FF2B5EF4-FFF2-40B4-BE49-F238E27FC236}">
                  <a16:creationId xmlns:a16="http://schemas.microsoft.com/office/drawing/2014/main" id="{85E9193F-1641-DE80-9D88-D5F788A47A81}"/>
                </a:ext>
              </a:extLst>
            </p:cNvPr>
            <p:cNvSpPr txBox="1"/>
            <p:nvPr/>
          </p:nvSpPr>
          <p:spPr>
            <a:xfrm>
              <a:off x="4606457" y="289174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rPr>
                <a:t>56%</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grpSp>
        <p:nvGrpSpPr>
          <p:cNvPr id="39" name="组合 38">
            <a:extLst>
              <a:ext uri="{FF2B5EF4-FFF2-40B4-BE49-F238E27FC236}">
                <a16:creationId xmlns:a16="http://schemas.microsoft.com/office/drawing/2014/main" id="{B89B6E66-D495-7606-DDBE-8D0BD4B8FD3E}"/>
              </a:ext>
            </a:extLst>
          </p:cNvPr>
          <p:cNvGrpSpPr/>
          <p:nvPr/>
        </p:nvGrpSpPr>
        <p:grpSpPr>
          <a:xfrm>
            <a:off x="3978866" y="4753779"/>
            <a:ext cx="1590738" cy="1590738"/>
            <a:chOff x="4121431" y="2281044"/>
            <a:chExt cx="1590738" cy="1590738"/>
          </a:xfrm>
        </p:grpSpPr>
        <p:sp>
          <p:nvSpPr>
            <p:cNvPr id="40" name="圆: 空心 39">
              <a:extLst>
                <a:ext uri="{FF2B5EF4-FFF2-40B4-BE49-F238E27FC236}">
                  <a16:creationId xmlns:a16="http://schemas.microsoft.com/office/drawing/2014/main" id="{AE7C0DC6-EA71-3AD8-2A00-4D369EC06AE4}"/>
                </a:ext>
              </a:extLst>
            </p:cNvPr>
            <p:cNvSpPr/>
            <p:nvPr/>
          </p:nvSpPr>
          <p:spPr>
            <a:xfrm rot="16200000" flipV="1">
              <a:off x="4121431" y="2281044"/>
              <a:ext cx="1590738" cy="1590738"/>
            </a:xfrm>
            <a:prstGeom prst="don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41" name="文本框 40">
              <a:extLst>
                <a:ext uri="{FF2B5EF4-FFF2-40B4-BE49-F238E27FC236}">
                  <a16:creationId xmlns:a16="http://schemas.microsoft.com/office/drawing/2014/main" id="{6884714D-C688-9153-F94B-BE32D9FE9DC1}"/>
                </a:ext>
              </a:extLst>
            </p:cNvPr>
            <p:cNvSpPr txBox="1"/>
            <p:nvPr/>
          </p:nvSpPr>
          <p:spPr>
            <a:xfrm>
              <a:off x="4606457" y="289174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rPr>
                <a:t>56%</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grpSp>
        <p:nvGrpSpPr>
          <p:cNvPr id="42" name="组合 41">
            <a:extLst>
              <a:ext uri="{FF2B5EF4-FFF2-40B4-BE49-F238E27FC236}">
                <a16:creationId xmlns:a16="http://schemas.microsoft.com/office/drawing/2014/main" id="{69CF969F-D80A-C9A9-7598-92D242D7BE89}"/>
              </a:ext>
            </a:extLst>
          </p:cNvPr>
          <p:cNvGrpSpPr/>
          <p:nvPr/>
        </p:nvGrpSpPr>
        <p:grpSpPr>
          <a:xfrm>
            <a:off x="1107101" y="4747942"/>
            <a:ext cx="1590738" cy="1590738"/>
            <a:chOff x="1122341" y="2118996"/>
            <a:chExt cx="1590738" cy="1590738"/>
          </a:xfrm>
        </p:grpSpPr>
        <p:sp>
          <p:nvSpPr>
            <p:cNvPr id="43" name="圆: 空心 42">
              <a:extLst>
                <a:ext uri="{FF2B5EF4-FFF2-40B4-BE49-F238E27FC236}">
                  <a16:creationId xmlns:a16="http://schemas.microsoft.com/office/drawing/2014/main" id="{3C908657-6CBA-F521-D84C-4156C135BEE1}"/>
                </a:ext>
              </a:extLst>
            </p:cNvPr>
            <p:cNvSpPr/>
            <p:nvPr/>
          </p:nvSpPr>
          <p:spPr>
            <a:xfrm rot="16200000" flipV="1">
              <a:off x="1122341" y="2118996"/>
              <a:ext cx="1590738" cy="1590738"/>
            </a:xfrm>
            <a:prstGeom prst="don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44" name="文本框 43">
              <a:extLst>
                <a:ext uri="{FF2B5EF4-FFF2-40B4-BE49-F238E27FC236}">
                  <a16:creationId xmlns:a16="http://schemas.microsoft.com/office/drawing/2014/main" id="{6212345F-EC5F-5795-F710-0E45BF4C591E}"/>
                </a:ext>
              </a:extLst>
            </p:cNvPr>
            <p:cNvSpPr txBox="1"/>
            <p:nvPr/>
          </p:nvSpPr>
          <p:spPr>
            <a:xfrm>
              <a:off x="1611375" y="2729699"/>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rPr>
                <a:t>61%</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grpSp>
      <p:sp>
        <p:nvSpPr>
          <p:cNvPr id="45" name="空心弧 44">
            <a:extLst>
              <a:ext uri="{FF2B5EF4-FFF2-40B4-BE49-F238E27FC236}">
                <a16:creationId xmlns:a16="http://schemas.microsoft.com/office/drawing/2014/main" id="{063A2B93-1518-B1DF-2D0D-EEA2C085A566}"/>
              </a:ext>
            </a:extLst>
          </p:cNvPr>
          <p:cNvSpPr/>
          <p:nvPr/>
        </p:nvSpPr>
        <p:spPr>
          <a:xfrm rot="16200000" flipV="1">
            <a:off x="1107098" y="4747942"/>
            <a:ext cx="1590738" cy="1590738"/>
          </a:xfrm>
          <a:prstGeom prst="blockArc">
            <a:avLst>
              <a:gd name="adj1" fmla="val 8327082"/>
              <a:gd name="adj2" fmla="val 67149"/>
              <a:gd name="adj3" fmla="val 24496"/>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46" name="空心弧 45">
            <a:extLst>
              <a:ext uri="{FF2B5EF4-FFF2-40B4-BE49-F238E27FC236}">
                <a16:creationId xmlns:a16="http://schemas.microsoft.com/office/drawing/2014/main" id="{4A41DE32-CA49-742E-2F48-7C776FD51D44}"/>
              </a:ext>
            </a:extLst>
          </p:cNvPr>
          <p:cNvSpPr/>
          <p:nvPr/>
        </p:nvSpPr>
        <p:spPr>
          <a:xfrm rot="16200000" flipV="1">
            <a:off x="3978864" y="4754225"/>
            <a:ext cx="1590738" cy="1590738"/>
          </a:xfrm>
          <a:prstGeom prst="blockArc">
            <a:avLst>
              <a:gd name="adj1" fmla="val 9457422"/>
              <a:gd name="adj2" fmla="val 67149"/>
              <a:gd name="adj3" fmla="val 24496"/>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47" name="空心弧 46">
            <a:extLst>
              <a:ext uri="{FF2B5EF4-FFF2-40B4-BE49-F238E27FC236}">
                <a16:creationId xmlns:a16="http://schemas.microsoft.com/office/drawing/2014/main" id="{316E81C5-3F3F-F053-BF56-EF885F437B98}"/>
              </a:ext>
            </a:extLst>
          </p:cNvPr>
          <p:cNvSpPr/>
          <p:nvPr/>
        </p:nvSpPr>
        <p:spPr>
          <a:xfrm rot="16200000" flipV="1">
            <a:off x="6871748" y="4754225"/>
            <a:ext cx="1590738" cy="1590738"/>
          </a:xfrm>
          <a:prstGeom prst="blockArc">
            <a:avLst>
              <a:gd name="adj1" fmla="val 9457422"/>
              <a:gd name="adj2" fmla="val 67149"/>
              <a:gd name="adj3" fmla="val 24496"/>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Medium"/>
              <a:cs typeface="+mn-cs"/>
            </a:endParaRPr>
          </a:p>
        </p:txBody>
      </p:sp>
      <p:sp>
        <p:nvSpPr>
          <p:cNvPr id="49" name="任意多边形: 形状 48">
            <a:extLst>
              <a:ext uri="{FF2B5EF4-FFF2-40B4-BE49-F238E27FC236}">
                <a16:creationId xmlns:a16="http://schemas.microsoft.com/office/drawing/2014/main" id="{55C77BFB-D13F-1B76-EA3B-1CE61CD4606E}"/>
              </a:ext>
            </a:extLst>
          </p:cNvPr>
          <p:cNvSpPr/>
          <p:nvPr/>
        </p:nvSpPr>
        <p:spPr>
          <a:xfrm>
            <a:off x="2661780" y="1270512"/>
            <a:ext cx="398491" cy="794571"/>
          </a:xfrm>
          <a:custGeom>
            <a:avLst/>
            <a:gdLst>
              <a:gd name="connsiteX0" fmla="*/ 0 w 1295400"/>
              <a:gd name="connsiteY0" fmla="*/ 0 h 2065020"/>
              <a:gd name="connsiteX1" fmla="*/ 1295400 w 1295400"/>
              <a:gd name="connsiteY1" fmla="*/ 0 h 2065020"/>
              <a:gd name="connsiteX2" fmla="*/ 1295400 w 1295400"/>
              <a:gd name="connsiteY2" fmla="*/ 2065020 h 2065020"/>
              <a:gd name="connsiteX3" fmla="*/ 642622 w 1295400"/>
              <a:gd name="connsiteY3" fmla="*/ 1394460 h 2065020"/>
              <a:gd name="connsiteX4" fmla="*/ 0 w 1295400"/>
              <a:gd name="connsiteY4" fmla="*/ 2065020 h 2065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400" h="2065020">
                <a:moveTo>
                  <a:pt x="0" y="0"/>
                </a:moveTo>
                <a:lnTo>
                  <a:pt x="1295400" y="0"/>
                </a:lnTo>
                <a:lnTo>
                  <a:pt x="1295400" y="2065020"/>
                </a:lnTo>
                <a:lnTo>
                  <a:pt x="642622" y="1394460"/>
                </a:lnTo>
                <a:lnTo>
                  <a:pt x="0" y="206502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endParaRPr>
          </a:p>
        </p:txBody>
      </p:sp>
      <p:sp>
        <p:nvSpPr>
          <p:cNvPr id="50" name="任意多边形: 形状 49">
            <a:extLst>
              <a:ext uri="{FF2B5EF4-FFF2-40B4-BE49-F238E27FC236}">
                <a16:creationId xmlns:a16="http://schemas.microsoft.com/office/drawing/2014/main" id="{BE0421C0-9B52-7C25-C0FA-F0E1811905FC}"/>
              </a:ext>
            </a:extLst>
          </p:cNvPr>
          <p:cNvSpPr/>
          <p:nvPr/>
        </p:nvSpPr>
        <p:spPr>
          <a:xfrm>
            <a:off x="5519635" y="1270512"/>
            <a:ext cx="398491" cy="794571"/>
          </a:xfrm>
          <a:custGeom>
            <a:avLst/>
            <a:gdLst>
              <a:gd name="connsiteX0" fmla="*/ 0 w 1295400"/>
              <a:gd name="connsiteY0" fmla="*/ 0 h 2065020"/>
              <a:gd name="connsiteX1" fmla="*/ 1295400 w 1295400"/>
              <a:gd name="connsiteY1" fmla="*/ 0 h 2065020"/>
              <a:gd name="connsiteX2" fmla="*/ 1295400 w 1295400"/>
              <a:gd name="connsiteY2" fmla="*/ 2065020 h 2065020"/>
              <a:gd name="connsiteX3" fmla="*/ 642622 w 1295400"/>
              <a:gd name="connsiteY3" fmla="*/ 1394460 h 2065020"/>
              <a:gd name="connsiteX4" fmla="*/ 0 w 1295400"/>
              <a:gd name="connsiteY4" fmla="*/ 2065020 h 2065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400" h="2065020">
                <a:moveTo>
                  <a:pt x="0" y="0"/>
                </a:moveTo>
                <a:lnTo>
                  <a:pt x="1295400" y="0"/>
                </a:lnTo>
                <a:lnTo>
                  <a:pt x="1295400" y="2065020"/>
                </a:lnTo>
                <a:lnTo>
                  <a:pt x="642622" y="1394460"/>
                </a:lnTo>
                <a:lnTo>
                  <a:pt x="0" y="206502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endParaRPr>
          </a:p>
        </p:txBody>
      </p:sp>
      <p:sp>
        <p:nvSpPr>
          <p:cNvPr id="51" name="任意多边形: 形状 50">
            <a:extLst>
              <a:ext uri="{FF2B5EF4-FFF2-40B4-BE49-F238E27FC236}">
                <a16:creationId xmlns:a16="http://schemas.microsoft.com/office/drawing/2014/main" id="{66EBE768-36DA-A3A8-E20E-CA66289ADC13}"/>
              </a:ext>
            </a:extLst>
          </p:cNvPr>
          <p:cNvSpPr/>
          <p:nvPr/>
        </p:nvSpPr>
        <p:spPr>
          <a:xfrm>
            <a:off x="8393889" y="1270512"/>
            <a:ext cx="398491" cy="794571"/>
          </a:xfrm>
          <a:custGeom>
            <a:avLst/>
            <a:gdLst>
              <a:gd name="connsiteX0" fmla="*/ 0 w 1295400"/>
              <a:gd name="connsiteY0" fmla="*/ 0 h 2065020"/>
              <a:gd name="connsiteX1" fmla="*/ 1295400 w 1295400"/>
              <a:gd name="connsiteY1" fmla="*/ 0 h 2065020"/>
              <a:gd name="connsiteX2" fmla="*/ 1295400 w 1295400"/>
              <a:gd name="connsiteY2" fmla="*/ 2065020 h 2065020"/>
              <a:gd name="connsiteX3" fmla="*/ 642622 w 1295400"/>
              <a:gd name="connsiteY3" fmla="*/ 1394460 h 2065020"/>
              <a:gd name="connsiteX4" fmla="*/ 0 w 1295400"/>
              <a:gd name="connsiteY4" fmla="*/ 2065020 h 2065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400" h="2065020">
                <a:moveTo>
                  <a:pt x="0" y="0"/>
                </a:moveTo>
                <a:lnTo>
                  <a:pt x="1295400" y="0"/>
                </a:lnTo>
                <a:lnTo>
                  <a:pt x="1295400" y="2065020"/>
                </a:lnTo>
                <a:lnTo>
                  <a:pt x="642622" y="1394460"/>
                </a:lnTo>
                <a:lnTo>
                  <a:pt x="0" y="206502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endParaRPr>
          </a:p>
        </p:txBody>
      </p:sp>
      <p:sp>
        <p:nvSpPr>
          <p:cNvPr id="52" name="文本框 51">
            <a:extLst>
              <a:ext uri="{FF2B5EF4-FFF2-40B4-BE49-F238E27FC236}">
                <a16:creationId xmlns:a16="http://schemas.microsoft.com/office/drawing/2014/main" id="{FAF6BC0E-0D91-7F2B-2887-35F01F469319}"/>
              </a:ext>
            </a:extLst>
          </p:cNvPr>
          <p:cNvSpPr txBox="1"/>
          <p:nvPr/>
        </p:nvSpPr>
        <p:spPr>
          <a:xfrm>
            <a:off x="2653011" y="1270512"/>
            <a:ext cx="416028" cy="5309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rPr>
              <a:t>St</a:t>
            </a:r>
          </a:p>
        </p:txBody>
      </p:sp>
      <p:sp>
        <p:nvSpPr>
          <p:cNvPr id="53" name="文本框 52">
            <a:extLst>
              <a:ext uri="{FF2B5EF4-FFF2-40B4-BE49-F238E27FC236}">
                <a16:creationId xmlns:a16="http://schemas.microsoft.com/office/drawing/2014/main" id="{E5034CE6-057B-2464-BF01-2CBA9D3F3CE1}"/>
              </a:ext>
            </a:extLst>
          </p:cNvPr>
          <p:cNvSpPr txBox="1"/>
          <p:nvPr/>
        </p:nvSpPr>
        <p:spPr>
          <a:xfrm>
            <a:off x="5510865" y="1270512"/>
            <a:ext cx="424797" cy="5309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rPr>
              <a:t>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err="1">
                <a:ln>
                  <a:noFill/>
                </a:ln>
                <a:solidFill>
                  <a:prstClr val="white"/>
                </a:solidFill>
                <a:effectLst/>
                <a:uLnTx/>
                <a:uFillTx/>
                <a:latin typeface="Arial" panose="020B0604020202020204" pitchFamily="34" charset="0"/>
                <a:ea typeface="HarmonyOS Sans SC Medium"/>
                <a:cs typeface="+mn-cs"/>
              </a:rPr>
              <a:t>nd</a:t>
            </a:r>
            <a:endParaRPr kumimoji="0" lang="en-US" altLang="zh-CN" sz="105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endParaRPr>
          </a:p>
        </p:txBody>
      </p:sp>
      <p:sp>
        <p:nvSpPr>
          <p:cNvPr id="54" name="文本框 53">
            <a:extLst>
              <a:ext uri="{FF2B5EF4-FFF2-40B4-BE49-F238E27FC236}">
                <a16:creationId xmlns:a16="http://schemas.microsoft.com/office/drawing/2014/main" id="{D28A8A16-BCDA-A326-D14F-ABFA8AAC91EF}"/>
              </a:ext>
            </a:extLst>
          </p:cNvPr>
          <p:cNvSpPr txBox="1"/>
          <p:nvPr/>
        </p:nvSpPr>
        <p:spPr>
          <a:xfrm>
            <a:off x="8385120" y="1270512"/>
            <a:ext cx="416028" cy="5309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rPr>
              <a:t>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err="1">
                <a:ln>
                  <a:noFill/>
                </a:ln>
                <a:solidFill>
                  <a:prstClr val="white"/>
                </a:solidFill>
                <a:effectLst/>
                <a:uLnTx/>
                <a:uFillTx/>
                <a:latin typeface="Arial" panose="020B0604020202020204" pitchFamily="34" charset="0"/>
                <a:ea typeface="HarmonyOS Sans SC Medium"/>
                <a:cs typeface="+mn-cs"/>
              </a:rPr>
              <a:t>rd</a:t>
            </a:r>
            <a:endParaRPr kumimoji="0" lang="en-US" altLang="zh-CN" sz="1050" b="0" i="0" u="none" strike="noStrike" kern="1200" cap="none" spc="0" normalizeH="0" baseline="0" noProof="0" dirty="0">
              <a:ln>
                <a:noFill/>
              </a:ln>
              <a:solidFill>
                <a:prstClr val="white"/>
              </a:solidFill>
              <a:effectLst/>
              <a:uLnTx/>
              <a:uFillTx/>
              <a:latin typeface="Arial" panose="020B0604020202020204" pitchFamily="34" charset="0"/>
              <a:ea typeface="HarmonyOS Sans SC Medium"/>
              <a:cs typeface="+mn-cs"/>
            </a:endParaRPr>
          </a:p>
        </p:txBody>
      </p:sp>
      <p:sp>
        <p:nvSpPr>
          <p:cNvPr id="57" name="文本框 56">
            <a:extLst>
              <a:ext uri="{FF2B5EF4-FFF2-40B4-BE49-F238E27FC236}">
                <a16:creationId xmlns:a16="http://schemas.microsoft.com/office/drawing/2014/main" id="{810216C3-843F-89D5-7961-76F0DF9D45FB}"/>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标题文字</a:t>
            </a:r>
          </a:p>
        </p:txBody>
      </p:sp>
      <p:sp>
        <p:nvSpPr>
          <p:cNvPr id="58" name="圆: 空心 57">
            <a:extLst>
              <a:ext uri="{FF2B5EF4-FFF2-40B4-BE49-F238E27FC236}">
                <a16:creationId xmlns:a16="http://schemas.microsoft.com/office/drawing/2014/main" id="{AD7DE277-5F2A-7554-3CA6-8778C7F9F9C0}"/>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59" name="文本框 58">
            <a:extLst>
              <a:ext uri="{FF2B5EF4-FFF2-40B4-BE49-F238E27FC236}">
                <a16:creationId xmlns:a16="http://schemas.microsoft.com/office/drawing/2014/main" id="{4CDB487E-9441-1DA5-2C1B-25B0DD04C04F}"/>
              </a:ext>
            </a:extLst>
          </p:cNvPr>
          <p:cNvSpPr txBox="1"/>
          <p:nvPr/>
        </p:nvSpPr>
        <p:spPr>
          <a:xfrm>
            <a:off x="2274181" y="751701"/>
            <a:ext cx="2494594"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educational background</a:t>
            </a:r>
            <a:endParaRPr lang="zh-CN" altLang="en-US" sz="1200" cap="all" dirty="0">
              <a:solidFill>
                <a:schemeClr val="tx1">
                  <a:lumMod val="50000"/>
                  <a:lumOff val="50000"/>
                </a:schemeClr>
              </a:solidFill>
              <a:latin typeface="Arial" panose="020B0604020202020204" pitchFamily="34" charset="0"/>
              <a:ea typeface="+mj-ea"/>
            </a:endParaRPr>
          </a:p>
        </p:txBody>
      </p:sp>
      <p:pic>
        <p:nvPicPr>
          <p:cNvPr id="60" name="图片 59">
            <a:extLst>
              <a:ext uri="{FF2B5EF4-FFF2-40B4-BE49-F238E27FC236}">
                <a16:creationId xmlns:a16="http://schemas.microsoft.com/office/drawing/2014/main" id="{30A44F39-2D8A-E961-19D0-F04DBCC455D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19678" y="-2"/>
            <a:ext cx="5264660" cy="6858000"/>
          </a:xfrm>
          <a:prstGeom prst="rect">
            <a:avLst/>
          </a:prstGeom>
        </p:spPr>
      </p:pic>
    </p:spTree>
    <p:extLst>
      <p:ext uri="{BB962C8B-B14F-4D97-AF65-F5344CB8AC3E}">
        <p14:creationId xmlns:p14="http://schemas.microsoft.com/office/powerpoint/2010/main" val="1448700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74251FF-D0BD-C757-A38B-BB277EF35C9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80489" y="-701306"/>
            <a:ext cx="6231022" cy="7559306"/>
          </a:xfrm>
          <a:prstGeom prst="rect">
            <a:avLst/>
          </a:prstGeom>
        </p:spPr>
      </p:pic>
      <p:sp>
        <p:nvSpPr>
          <p:cNvPr id="2" name="矩形 1">
            <a:extLst>
              <a:ext uri="{FF2B5EF4-FFF2-40B4-BE49-F238E27FC236}">
                <a16:creationId xmlns:a16="http://schemas.microsoft.com/office/drawing/2014/main" id="{C52B2E80-E2FC-C119-DDBD-F628AE7C8C08}"/>
              </a:ext>
            </a:extLst>
          </p:cNvPr>
          <p:cNvSpPr/>
          <p:nvPr/>
        </p:nvSpPr>
        <p:spPr>
          <a:xfrm>
            <a:off x="-23558" y="-1"/>
            <a:ext cx="12239117" cy="6858001"/>
          </a:xfrm>
          <a:prstGeom prst="rect">
            <a:avLst/>
          </a:prstGeom>
          <a:solidFill>
            <a:srgbClr val="E0ECF7">
              <a:alpha val="9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pic>
        <p:nvPicPr>
          <p:cNvPr id="9" name="图片 8" descr="图片包含 天空&#10;&#10;自动生成的说明">
            <a:extLst>
              <a:ext uri="{FF2B5EF4-FFF2-40B4-BE49-F238E27FC236}">
                <a16:creationId xmlns:a16="http://schemas.microsoft.com/office/drawing/2014/main" id="{57E34452-D746-220F-61B5-1241068FE7A9}"/>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07080" y="2915973"/>
            <a:ext cx="6047335" cy="1191447"/>
          </a:xfrm>
          <a:custGeom>
            <a:avLst/>
            <a:gdLst>
              <a:gd name="connsiteX0" fmla="*/ 490397 w 6047335"/>
              <a:gd name="connsiteY0" fmla="*/ 0 h 1191447"/>
              <a:gd name="connsiteX1" fmla="*/ 6047335 w 6047335"/>
              <a:gd name="connsiteY1" fmla="*/ 0 h 1191447"/>
              <a:gd name="connsiteX2" fmla="*/ 6047335 w 6047335"/>
              <a:gd name="connsiteY2" fmla="*/ 1053504 h 1191447"/>
              <a:gd name="connsiteX3" fmla="*/ 6014564 w 6047335"/>
              <a:gd name="connsiteY3" fmla="*/ 1133384 h 1191447"/>
              <a:gd name="connsiteX4" fmla="*/ 4635554 w 6047335"/>
              <a:gd name="connsiteY4" fmla="*/ 1191447 h 1191447"/>
              <a:gd name="connsiteX5" fmla="*/ 3677504 w 6047335"/>
              <a:gd name="connsiteY5" fmla="*/ 1046288 h 1191447"/>
              <a:gd name="connsiteX6" fmla="*/ 2545265 w 6047335"/>
              <a:gd name="connsiteY6" fmla="*/ 1133384 h 1191447"/>
              <a:gd name="connsiteX7" fmla="*/ 1340445 w 6047335"/>
              <a:gd name="connsiteY7" fmla="*/ 1089836 h 1191447"/>
              <a:gd name="connsiteX8" fmla="*/ 0 w 6047335"/>
              <a:gd name="connsiteY8" fmla="*/ 1110146 h 1191447"/>
              <a:gd name="connsiteX9" fmla="*/ 0 w 6047335"/>
              <a:gd name="connsiteY9" fmla="*/ 247807 h 119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7335" h="1191447">
                <a:moveTo>
                  <a:pt x="490397" y="0"/>
                </a:moveTo>
                <a:lnTo>
                  <a:pt x="6047335" y="0"/>
                </a:lnTo>
                <a:lnTo>
                  <a:pt x="6047335" y="1053504"/>
                </a:lnTo>
                <a:lnTo>
                  <a:pt x="6014564" y="1133384"/>
                </a:lnTo>
                <a:lnTo>
                  <a:pt x="4635554" y="1191447"/>
                </a:lnTo>
                <a:lnTo>
                  <a:pt x="3677504" y="1046288"/>
                </a:lnTo>
                <a:lnTo>
                  <a:pt x="2545265" y="1133384"/>
                </a:lnTo>
                <a:lnTo>
                  <a:pt x="1340445" y="1089836"/>
                </a:lnTo>
                <a:lnTo>
                  <a:pt x="0" y="1110146"/>
                </a:lnTo>
                <a:lnTo>
                  <a:pt x="0" y="247807"/>
                </a:lnTo>
                <a:close/>
              </a:path>
            </a:pathLst>
          </a:custGeom>
        </p:spPr>
      </p:pic>
      <p:sp>
        <p:nvSpPr>
          <p:cNvPr id="56" name="任意多边形: 形状 55">
            <a:extLst>
              <a:ext uri="{FF2B5EF4-FFF2-40B4-BE49-F238E27FC236}">
                <a16:creationId xmlns:a16="http://schemas.microsoft.com/office/drawing/2014/main" id="{ACA7BFBF-0CB2-B874-CB9A-09DD6740BC17}"/>
              </a:ext>
            </a:extLst>
          </p:cNvPr>
          <p:cNvSpPr/>
          <p:nvPr/>
        </p:nvSpPr>
        <p:spPr>
          <a:xfrm>
            <a:off x="6360554" y="1132455"/>
            <a:ext cx="5031345" cy="4631022"/>
          </a:xfrm>
          <a:custGeom>
            <a:avLst/>
            <a:gdLst>
              <a:gd name="connsiteX0" fmla="*/ 1147082 w 4588328"/>
              <a:gd name="connsiteY0" fmla="*/ 0 h 4631022"/>
              <a:gd name="connsiteX1" fmla="*/ 4588328 w 4588328"/>
              <a:gd name="connsiteY1" fmla="*/ 0 h 4631022"/>
              <a:gd name="connsiteX2" fmla="*/ 3441246 w 4588328"/>
              <a:gd name="connsiteY2" fmla="*/ 4631022 h 4631022"/>
              <a:gd name="connsiteX3" fmla="*/ 0 w 4588328"/>
              <a:gd name="connsiteY3" fmla="*/ 4631022 h 4631022"/>
            </a:gdLst>
            <a:ahLst/>
            <a:cxnLst>
              <a:cxn ang="0">
                <a:pos x="connsiteX0" y="connsiteY0"/>
              </a:cxn>
              <a:cxn ang="0">
                <a:pos x="connsiteX1" y="connsiteY1"/>
              </a:cxn>
              <a:cxn ang="0">
                <a:pos x="connsiteX2" y="connsiteY2"/>
              </a:cxn>
              <a:cxn ang="0">
                <a:pos x="connsiteX3" y="connsiteY3"/>
              </a:cxn>
            </a:cxnLst>
            <a:rect l="l" t="t" r="r" b="b"/>
            <a:pathLst>
              <a:path w="4588328" h="4631022">
                <a:moveTo>
                  <a:pt x="1147082" y="0"/>
                </a:moveTo>
                <a:lnTo>
                  <a:pt x="4588328" y="0"/>
                </a:lnTo>
                <a:lnTo>
                  <a:pt x="3441246" y="4631022"/>
                </a:lnTo>
                <a:lnTo>
                  <a:pt x="0" y="4631022"/>
                </a:lnTo>
                <a:close/>
              </a:path>
            </a:pathLst>
          </a:custGeom>
          <a:solidFill>
            <a:schemeClr val="bg1">
              <a:alpha val="50000"/>
            </a:schemeClr>
          </a:solidFill>
          <a:ln>
            <a:gradFill>
              <a:gsLst>
                <a:gs pos="0">
                  <a:srgbClr val="3D94DB">
                    <a:alpha val="50000"/>
                  </a:srgbClr>
                </a:gs>
                <a:gs pos="90000">
                  <a:srgbClr val="3D94DB">
                    <a:alpha val="0"/>
                  </a:srgbClr>
                </a:gs>
              </a:gsLst>
              <a:lin ang="5400000" scaled="1"/>
            </a:gradFill>
          </a:ln>
          <a:effectLst>
            <a:outerShdw blurRad="254000" dist="50800" dir="5400000" algn="ctr" rotWithShape="0">
              <a:srgbClr val="3D94D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57" name="任意多边形: 形状 56">
            <a:extLst>
              <a:ext uri="{FF2B5EF4-FFF2-40B4-BE49-F238E27FC236}">
                <a16:creationId xmlns:a16="http://schemas.microsoft.com/office/drawing/2014/main" id="{57EEF90D-EABF-A8C5-6758-75A3429BD06D}"/>
              </a:ext>
            </a:extLst>
          </p:cNvPr>
          <p:cNvSpPr/>
          <p:nvPr/>
        </p:nvSpPr>
        <p:spPr>
          <a:xfrm flipH="1">
            <a:off x="749172" y="1154180"/>
            <a:ext cx="5114830" cy="4631022"/>
          </a:xfrm>
          <a:custGeom>
            <a:avLst/>
            <a:gdLst>
              <a:gd name="connsiteX0" fmla="*/ 4588328 w 4588328"/>
              <a:gd name="connsiteY0" fmla="*/ 0 h 4631022"/>
              <a:gd name="connsiteX1" fmla="*/ 1147082 w 4588328"/>
              <a:gd name="connsiteY1" fmla="*/ 0 h 4631022"/>
              <a:gd name="connsiteX2" fmla="*/ 0 w 4588328"/>
              <a:gd name="connsiteY2" fmla="*/ 4631022 h 4631022"/>
              <a:gd name="connsiteX3" fmla="*/ 3441246 w 4588328"/>
              <a:gd name="connsiteY3" fmla="*/ 4631022 h 4631022"/>
            </a:gdLst>
            <a:ahLst/>
            <a:cxnLst>
              <a:cxn ang="0">
                <a:pos x="connsiteX0" y="connsiteY0"/>
              </a:cxn>
              <a:cxn ang="0">
                <a:pos x="connsiteX1" y="connsiteY1"/>
              </a:cxn>
              <a:cxn ang="0">
                <a:pos x="connsiteX2" y="connsiteY2"/>
              </a:cxn>
              <a:cxn ang="0">
                <a:pos x="connsiteX3" y="connsiteY3"/>
              </a:cxn>
            </a:cxnLst>
            <a:rect l="l" t="t" r="r" b="b"/>
            <a:pathLst>
              <a:path w="4588328" h="4631022">
                <a:moveTo>
                  <a:pt x="4588328" y="0"/>
                </a:moveTo>
                <a:lnTo>
                  <a:pt x="1147082" y="0"/>
                </a:lnTo>
                <a:lnTo>
                  <a:pt x="0" y="4631022"/>
                </a:lnTo>
                <a:lnTo>
                  <a:pt x="3441246" y="4631022"/>
                </a:lnTo>
                <a:close/>
              </a:path>
            </a:pathLst>
          </a:custGeom>
          <a:solidFill>
            <a:schemeClr val="bg1">
              <a:alpha val="50000"/>
            </a:schemeClr>
          </a:solidFill>
          <a:ln>
            <a:gradFill>
              <a:gsLst>
                <a:gs pos="0">
                  <a:srgbClr val="3D94DB">
                    <a:alpha val="50000"/>
                  </a:srgbClr>
                </a:gs>
                <a:gs pos="90000">
                  <a:srgbClr val="3D94DB">
                    <a:alpha val="0"/>
                  </a:srgbClr>
                </a:gs>
              </a:gsLst>
              <a:lin ang="5400000" scaled="1"/>
            </a:gradFill>
          </a:ln>
          <a:effectLst>
            <a:outerShdw blurRad="254000" dist="50800" dir="5400000" algn="ctr" rotWithShape="0">
              <a:srgbClr val="3D94D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pic>
        <p:nvPicPr>
          <p:cNvPr id="10" name="图片 9" descr="图片包含 天空&#10;&#10;自动生成的说明">
            <a:extLst>
              <a:ext uri="{FF2B5EF4-FFF2-40B4-BE49-F238E27FC236}">
                <a16:creationId xmlns:a16="http://schemas.microsoft.com/office/drawing/2014/main" id="{C0BBE2BC-D974-10C4-C21F-7BDB6270677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326504" y="3722399"/>
            <a:ext cx="6047335" cy="1191447"/>
          </a:xfrm>
          <a:custGeom>
            <a:avLst/>
            <a:gdLst>
              <a:gd name="connsiteX0" fmla="*/ 490397 w 6047335"/>
              <a:gd name="connsiteY0" fmla="*/ 0 h 1191447"/>
              <a:gd name="connsiteX1" fmla="*/ 6047335 w 6047335"/>
              <a:gd name="connsiteY1" fmla="*/ 0 h 1191447"/>
              <a:gd name="connsiteX2" fmla="*/ 6047335 w 6047335"/>
              <a:gd name="connsiteY2" fmla="*/ 1053504 h 1191447"/>
              <a:gd name="connsiteX3" fmla="*/ 6014564 w 6047335"/>
              <a:gd name="connsiteY3" fmla="*/ 1133384 h 1191447"/>
              <a:gd name="connsiteX4" fmla="*/ 4635554 w 6047335"/>
              <a:gd name="connsiteY4" fmla="*/ 1191447 h 1191447"/>
              <a:gd name="connsiteX5" fmla="*/ 3677504 w 6047335"/>
              <a:gd name="connsiteY5" fmla="*/ 1046288 h 1191447"/>
              <a:gd name="connsiteX6" fmla="*/ 2545265 w 6047335"/>
              <a:gd name="connsiteY6" fmla="*/ 1133384 h 1191447"/>
              <a:gd name="connsiteX7" fmla="*/ 1340445 w 6047335"/>
              <a:gd name="connsiteY7" fmla="*/ 1089836 h 1191447"/>
              <a:gd name="connsiteX8" fmla="*/ 0 w 6047335"/>
              <a:gd name="connsiteY8" fmla="*/ 1110146 h 1191447"/>
              <a:gd name="connsiteX9" fmla="*/ 0 w 6047335"/>
              <a:gd name="connsiteY9" fmla="*/ 247807 h 119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7335" h="1191447">
                <a:moveTo>
                  <a:pt x="490397" y="0"/>
                </a:moveTo>
                <a:lnTo>
                  <a:pt x="6047335" y="0"/>
                </a:lnTo>
                <a:lnTo>
                  <a:pt x="6047335" y="1053504"/>
                </a:lnTo>
                <a:lnTo>
                  <a:pt x="6014564" y="1133384"/>
                </a:lnTo>
                <a:lnTo>
                  <a:pt x="4635554" y="1191447"/>
                </a:lnTo>
                <a:lnTo>
                  <a:pt x="3677504" y="1046288"/>
                </a:lnTo>
                <a:lnTo>
                  <a:pt x="2545265" y="1133384"/>
                </a:lnTo>
                <a:lnTo>
                  <a:pt x="1340445" y="1089836"/>
                </a:lnTo>
                <a:lnTo>
                  <a:pt x="0" y="1110146"/>
                </a:lnTo>
                <a:lnTo>
                  <a:pt x="0" y="247807"/>
                </a:lnTo>
                <a:close/>
              </a:path>
            </a:pathLst>
          </a:custGeom>
        </p:spPr>
      </p:pic>
      <p:pic>
        <p:nvPicPr>
          <p:cNvPr id="11" name="图片 10" descr="图片包含 天空&#10;&#10;自动生成的说明">
            <a:extLst>
              <a:ext uri="{FF2B5EF4-FFF2-40B4-BE49-F238E27FC236}">
                <a16:creationId xmlns:a16="http://schemas.microsoft.com/office/drawing/2014/main" id="{F1D8F0E3-9000-6532-0776-6A34BA96225B}"/>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155083" y="1615524"/>
            <a:ext cx="7581838" cy="2010955"/>
          </a:xfrm>
          <a:custGeom>
            <a:avLst/>
            <a:gdLst>
              <a:gd name="connsiteX0" fmla="*/ 614834 w 7581838"/>
              <a:gd name="connsiteY0" fmla="*/ 0 h 2010955"/>
              <a:gd name="connsiteX1" fmla="*/ 7581838 w 7581838"/>
              <a:gd name="connsiteY1" fmla="*/ 0 h 2010955"/>
              <a:gd name="connsiteX2" fmla="*/ 7581838 w 7581838"/>
              <a:gd name="connsiteY2" fmla="*/ 1778132 h 2010955"/>
              <a:gd name="connsiteX3" fmla="*/ 7540751 w 7581838"/>
              <a:gd name="connsiteY3" fmla="*/ 1912954 h 2010955"/>
              <a:gd name="connsiteX4" fmla="*/ 5811819 w 7581838"/>
              <a:gd name="connsiteY4" fmla="*/ 2010955 h 2010955"/>
              <a:gd name="connsiteX5" fmla="*/ 4610666 w 7581838"/>
              <a:gd name="connsiteY5" fmla="*/ 1765952 h 2010955"/>
              <a:gd name="connsiteX6" fmla="*/ 3191122 w 7581838"/>
              <a:gd name="connsiteY6" fmla="*/ 1912954 h 2010955"/>
              <a:gd name="connsiteX7" fmla="*/ 1680581 w 7581838"/>
              <a:gd name="connsiteY7" fmla="*/ 1839453 h 2010955"/>
              <a:gd name="connsiteX8" fmla="*/ 0 w 7581838"/>
              <a:gd name="connsiteY8" fmla="*/ 1873733 h 2010955"/>
              <a:gd name="connsiteX9" fmla="*/ 0 w 7581838"/>
              <a:gd name="connsiteY9" fmla="*/ 418254 h 201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838" h="2010955">
                <a:moveTo>
                  <a:pt x="614834" y="0"/>
                </a:moveTo>
                <a:lnTo>
                  <a:pt x="7581838" y="0"/>
                </a:lnTo>
                <a:lnTo>
                  <a:pt x="7581838" y="1778132"/>
                </a:lnTo>
                <a:lnTo>
                  <a:pt x="7540751" y="1912954"/>
                </a:lnTo>
                <a:lnTo>
                  <a:pt x="5811819" y="2010955"/>
                </a:lnTo>
                <a:lnTo>
                  <a:pt x="4610666" y="1765952"/>
                </a:lnTo>
                <a:lnTo>
                  <a:pt x="3191122" y="1912954"/>
                </a:lnTo>
                <a:lnTo>
                  <a:pt x="1680581" y="1839453"/>
                </a:lnTo>
                <a:lnTo>
                  <a:pt x="0" y="1873733"/>
                </a:lnTo>
                <a:lnTo>
                  <a:pt x="0" y="418254"/>
                </a:lnTo>
                <a:close/>
              </a:path>
            </a:pathLst>
          </a:custGeom>
        </p:spPr>
      </p:pic>
      <p:sp>
        <p:nvSpPr>
          <p:cNvPr id="12" name="任意多边形: 形状 11">
            <a:extLst>
              <a:ext uri="{FF2B5EF4-FFF2-40B4-BE49-F238E27FC236}">
                <a16:creationId xmlns:a16="http://schemas.microsoft.com/office/drawing/2014/main" id="{B8E123A8-5AE3-A794-3A13-2A21CF9B7286}"/>
              </a:ext>
            </a:extLst>
          </p:cNvPr>
          <p:cNvSpPr/>
          <p:nvPr/>
        </p:nvSpPr>
        <p:spPr>
          <a:xfrm>
            <a:off x="6487554" y="1259455"/>
            <a:ext cx="5063695" cy="4631022"/>
          </a:xfrm>
          <a:custGeom>
            <a:avLst/>
            <a:gdLst>
              <a:gd name="connsiteX0" fmla="*/ 1147082 w 4588328"/>
              <a:gd name="connsiteY0" fmla="*/ 0 h 4631022"/>
              <a:gd name="connsiteX1" fmla="*/ 4588328 w 4588328"/>
              <a:gd name="connsiteY1" fmla="*/ 0 h 4631022"/>
              <a:gd name="connsiteX2" fmla="*/ 3441246 w 4588328"/>
              <a:gd name="connsiteY2" fmla="*/ 4631022 h 4631022"/>
              <a:gd name="connsiteX3" fmla="*/ 0 w 4588328"/>
              <a:gd name="connsiteY3" fmla="*/ 4631022 h 4631022"/>
            </a:gdLst>
            <a:ahLst/>
            <a:cxnLst>
              <a:cxn ang="0">
                <a:pos x="connsiteX0" y="connsiteY0"/>
              </a:cxn>
              <a:cxn ang="0">
                <a:pos x="connsiteX1" y="connsiteY1"/>
              </a:cxn>
              <a:cxn ang="0">
                <a:pos x="connsiteX2" y="connsiteY2"/>
              </a:cxn>
              <a:cxn ang="0">
                <a:pos x="connsiteX3" y="connsiteY3"/>
              </a:cxn>
            </a:cxnLst>
            <a:rect l="l" t="t" r="r" b="b"/>
            <a:pathLst>
              <a:path w="4588328" h="4631022">
                <a:moveTo>
                  <a:pt x="1147082" y="0"/>
                </a:moveTo>
                <a:lnTo>
                  <a:pt x="4588328" y="0"/>
                </a:lnTo>
                <a:lnTo>
                  <a:pt x="3441246" y="4631022"/>
                </a:lnTo>
                <a:lnTo>
                  <a:pt x="0" y="4631022"/>
                </a:lnTo>
                <a:close/>
              </a:path>
            </a:pathLst>
          </a:custGeom>
          <a:solidFill>
            <a:schemeClr val="bg1">
              <a:alpha val="50000"/>
            </a:schemeClr>
          </a:solidFill>
          <a:ln>
            <a:gradFill>
              <a:gsLst>
                <a:gs pos="0">
                  <a:srgbClr val="3D94DB">
                    <a:alpha val="50000"/>
                  </a:srgbClr>
                </a:gs>
                <a:gs pos="90000">
                  <a:srgbClr val="3D94DB">
                    <a:alpha val="0"/>
                  </a:srgbClr>
                </a:gs>
              </a:gsLst>
              <a:lin ang="5400000" scaled="1"/>
            </a:gradFill>
          </a:ln>
          <a:effectLst>
            <a:outerShdw blurRad="254000" dist="50800" dir="5400000" algn="ctr" rotWithShape="0">
              <a:srgbClr val="3D94D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13" name="任意多边形: 形状 12">
            <a:extLst>
              <a:ext uri="{FF2B5EF4-FFF2-40B4-BE49-F238E27FC236}">
                <a16:creationId xmlns:a16="http://schemas.microsoft.com/office/drawing/2014/main" id="{039191F8-88BE-F581-1044-2795B6D18DE1}"/>
              </a:ext>
            </a:extLst>
          </p:cNvPr>
          <p:cNvSpPr/>
          <p:nvPr/>
        </p:nvSpPr>
        <p:spPr>
          <a:xfrm flipH="1">
            <a:off x="622507" y="1281180"/>
            <a:ext cx="5063696" cy="4631022"/>
          </a:xfrm>
          <a:custGeom>
            <a:avLst/>
            <a:gdLst>
              <a:gd name="connsiteX0" fmla="*/ 4588328 w 4588328"/>
              <a:gd name="connsiteY0" fmla="*/ 0 h 4631022"/>
              <a:gd name="connsiteX1" fmla="*/ 1147082 w 4588328"/>
              <a:gd name="connsiteY1" fmla="*/ 0 h 4631022"/>
              <a:gd name="connsiteX2" fmla="*/ 0 w 4588328"/>
              <a:gd name="connsiteY2" fmla="*/ 4631022 h 4631022"/>
              <a:gd name="connsiteX3" fmla="*/ 3441246 w 4588328"/>
              <a:gd name="connsiteY3" fmla="*/ 4631022 h 4631022"/>
            </a:gdLst>
            <a:ahLst/>
            <a:cxnLst>
              <a:cxn ang="0">
                <a:pos x="connsiteX0" y="connsiteY0"/>
              </a:cxn>
              <a:cxn ang="0">
                <a:pos x="connsiteX1" y="connsiteY1"/>
              </a:cxn>
              <a:cxn ang="0">
                <a:pos x="connsiteX2" y="connsiteY2"/>
              </a:cxn>
              <a:cxn ang="0">
                <a:pos x="connsiteX3" y="connsiteY3"/>
              </a:cxn>
            </a:cxnLst>
            <a:rect l="l" t="t" r="r" b="b"/>
            <a:pathLst>
              <a:path w="4588328" h="4631022">
                <a:moveTo>
                  <a:pt x="4588328" y="0"/>
                </a:moveTo>
                <a:lnTo>
                  <a:pt x="1147082" y="0"/>
                </a:lnTo>
                <a:lnTo>
                  <a:pt x="0" y="4631022"/>
                </a:lnTo>
                <a:lnTo>
                  <a:pt x="3441246" y="4631022"/>
                </a:lnTo>
                <a:close/>
              </a:path>
            </a:pathLst>
          </a:custGeom>
          <a:solidFill>
            <a:schemeClr val="bg1">
              <a:alpha val="50000"/>
            </a:schemeClr>
          </a:solidFill>
          <a:ln>
            <a:gradFill>
              <a:gsLst>
                <a:gs pos="0">
                  <a:srgbClr val="3D94DB">
                    <a:alpha val="50000"/>
                  </a:srgbClr>
                </a:gs>
                <a:gs pos="90000">
                  <a:srgbClr val="3D94DB">
                    <a:alpha val="0"/>
                  </a:srgbClr>
                </a:gs>
              </a:gsLst>
              <a:lin ang="5400000" scaled="1"/>
            </a:gradFill>
          </a:ln>
          <a:effectLst>
            <a:outerShdw blurRad="254000" dist="50800" dir="5400000" algn="ctr" rotWithShape="0">
              <a:srgbClr val="3D94D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18" name="任意多边形: 形状 17">
            <a:extLst>
              <a:ext uri="{FF2B5EF4-FFF2-40B4-BE49-F238E27FC236}">
                <a16:creationId xmlns:a16="http://schemas.microsoft.com/office/drawing/2014/main" id="{3753F5A2-9F5B-8723-219F-9225D5308EE3}"/>
              </a:ext>
            </a:extLst>
          </p:cNvPr>
          <p:cNvSpPr/>
          <p:nvPr/>
        </p:nvSpPr>
        <p:spPr>
          <a:xfrm>
            <a:off x="1649491" y="2748261"/>
            <a:ext cx="546854" cy="2224363"/>
          </a:xfrm>
          <a:custGeom>
            <a:avLst/>
            <a:gdLst>
              <a:gd name="connsiteX0" fmla="*/ 279404 w 558800"/>
              <a:gd name="connsiteY0" fmla="*/ 1122693 h 2245360"/>
              <a:gd name="connsiteX1" fmla="*/ 303386 w 558800"/>
              <a:gd name="connsiteY1" fmla="*/ 1218322 h 2245360"/>
              <a:gd name="connsiteX2" fmla="*/ 558800 w 558800"/>
              <a:gd name="connsiteY2" fmla="*/ 2245360 h 2245360"/>
              <a:gd name="connsiteX3" fmla="*/ 0 w 558800"/>
              <a:gd name="connsiteY3" fmla="*/ 0 h 2245360"/>
              <a:gd name="connsiteX4" fmla="*/ 279404 w 558800"/>
              <a:gd name="connsiteY4" fmla="*/ 1122693 h 2245360"/>
              <a:gd name="connsiteX5" fmla="*/ 279400 w 558800"/>
              <a:gd name="connsiteY5" fmla="*/ 1122680 h 2245360"/>
              <a:gd name="connsiteX6" fmla="*/ 0 w 558800"/>
              <a:gd name="connsiteY6" fmla="*/ 0 h 224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800" h="2245360">
                <a:moveTo>
                  <a:pt x="279404" y="1122693"/>
                </a:moveTo>
                <a:lnTo>
                  <a:pt x="303386" y="1218322"/>
                </a:lnTo>
                <a:cubicBezTo>
                  <a:pt x="360164" y="1444797"/>
                  <a:pt x="425450" y="1706033"/>
                  <a:pt x="558800" y="2245360"/>
                </a:cubicBezTo>
                <a:close/>
                <a:moveTo>
                  <a:pt x="0" y="0"/>
                </a:moveTo>
                <a:lnTo>
                  <a:pt x="279404" y="1122693"/>
                </a:lnTo>
                <a:lnTo>
                  <a:pt x="279400" y="1122680"/>
                </a:lnTo>
                <a:cubicBezTo>
                  <a:pt x="215900" y="869527"/>
                  <a:pt x="152400" y="616374"/>
                  <a:pt x="0" y="0"/>
                </a:cubicBezTo>
                <a:close/>
              </a:path>
            </a:pathLst>
          </a:custGeom>
          <a:noFill/>
          <a:ln>
            <a:solidFill>
              <a:srgbClr val="0765A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21" name="任意多边形: 形状 20">
            <a:extLst>
              <a:ext uri="{FF2B5EF4-FFF2-40B4-BE49-F238E27FC236}">
                <a16:creationId xmlns:a16="http://schemas.microsoft.com/office/drawing/2014/main" id="{2DFA02C6-53B4-AAFB-59FD-0DF8211388FA}"/>
              </a:ext>
            </a:extLst>
          </p:cNvPr>
          <p:cNvSpPr/>
          <p:nvPr/>
        </p:nvSpPr>
        <p:spPr>
          <a:xfrm>
            <a:off x="1591372" y="2696002"/>
            <a:ext cx="93990" cy="93990"/>
          </a:xfrm>
          <a:custGeom>
            <a:avLst/>
            <a:gdLst>
              <a:gd name="connsiteX0" fmla="*/ 46995 w 93990"/>
              <a:gd name="connsiteY0" fmla="*/ 0 h 93990"/>
              <a:gd name="connsiteX1" fmla="*/ 93990 w 93990"/>
              <a:gd name="connsiteY1" fmla="*/ 46995 h 93990"/>
              <a:gd name="connsiteX2" fmla="*/ 46995 w 93990"/>
              <a:gd name="connsiteY2" fmla="*/ 93990 h 93990"/>
              <a:gd name="connsiteX3" fmla="*/ 0 w 93990"/>
              <a:gd name="connsiteY3" fmla="*/ 46995 h 93990"/>
              <a:gd name="connsiteX4" fmla="*/ 46995 w 93990"/>
              <a:gd name="connsiteY4" fmla="*/ 0 h 9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90" h="93990">
                <a:moveTo>
                  <a:pt x="46995" y="0"/>
                </a:moveTo>
                <a:cubicBezTo>
                  <a:pt x="72950" y="0"/>
                  <a:pt x="93990" y="21040"/>
                  <a:pt x="93990" y="46995"/>
                </a:cubicBezTo>
                <a:cubicBezTo>
                  <a:pt x="93990" y="72950"/>
                  <a:pt x="72950" y="93990"/>
                  <a:pt x="46995" y="93990"/>
                </a:cubicBezTo>
                <a:cubicBezTo>
                  <a:pt x="21040" y="93990"/>
                  <a:pt x="0" y="72950"/>
                  <a:pt x="0" y="46995"/>
                </a:cubicBezTo>
                <a:cubicBezTo>
                  <a:pt x="0" y="21040"/>
                  <a:pt x="21040" y="0"/>
                  <a:pt x="46995" y="0"/>
                </a:cubicBezTo>
                <a:close/>
              </a:path>
            </a:pathLst>
          </a:custGeom>
          <a:gradFill>
            <a:gsLst>
              <a:gs pos="0">
                <a:srgbClr val="3D94DB"/>
              </a:gs>
              <a:gs pos="100000">
                <a:srgbClr val="0765A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27" name="任意多边形: 形状 26">
            <a:extLst>
              <a:ext uri="{FF2B5EF4-FFF2-40B4-BE49-F238E27FC236}">
                <a16:creationId xmlns:a16="http://schemas.microsoft.com/office/drawing/2014/main" id="{925175CC-E26D-3DF7-F26A-EC85B0FB567E}"/>
              </a:ext>
            </a:extLst>
          </p:cNvPr>
          <p:cNvSpPr/>
          <p:nvPr/>
        </p:nvSpPr>
        <p:spPr>
          <a:xfrm>
            <a:off x="1865273" y="3818203"/>
            <a:ext cx="93990" cy="93990"/>
          </a:xfrm>
          <a:custGeom>
            <a:avLst/>
            <a:gdLst>
              <a:gd name="connsiteX0" fmla="*/ 46995 w 93990"/>
              <a:gd name="connsiteY0" fmla="*/ 0 h 93990"/>
              <a:gd name="connsiteX1" fmla="*/ 93990 w 93990"/>
              <a:gd name="connsiteY1" fmla="*/ 46995 h 93990"/>
              <a:gd name="connsiteX2" fmla="*/ 46995 w 93990"/>
              <a:gd name="connsiteY2" fmla="*/ 93990 h 93990"/>
              <a:gd name="connsiteX3" fmla="*/ 0 w 93990"/>
              <a:gd name="connsiteY3" fmla="*/ 46995 h 93990"/>
              <a:gd name="connsiteX4" fmla="*/ 46995 w 93990"/>
              <a:gd name="connsiteY4" fmla="*/ 0 h 9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90" h="93990">
                <a:moveTo>
                  <a:pt x="46995" y="0"/>
                </a:moveTo>
                <a:cubicBezTo>
                  <a:pt x="72950" y="0"/>
                  <a:pt x="93990" y="21040"/>
                  <a:pt x="93990" y="46995"/>
                </a:cubicBezTo>
                <a:cubicBezTo>
                  <a:pt x="93990" y="72950"/>
                  <a:pt x="72950" y="93990"/>
                  <a:pt x="46995" y="93990"/>
                </a:cubicBezTo>
                <a:cubicBezTo>
                  <a:pt x="21040" y="93990"/>
                  <a:pt x="0" y="72950"/>
                  <a:pt x="0" y="46995"/>
                </a:cubicBezTo>
                <a:cubicBezTo>
                  <a:pt x="0" y="21040"/>
                  <a:pt x="21040" y="0"/>
                  <a:pt x="46995" y="0"/>
                </a:cubicBezTo>
                <a:close/>
              </a:path>
            </a:pathLst>
          </a:custGeom>
          <a:gradFill>
            <a:gsLst>
              <a:gs pos="0">
                <a:srgbClr val="3D94DB"/>
              </a:gs>
              <a:gs pos="100000">
                <a:srgbClr val="0765A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33" name="任意多边形: 形状 32">
            <a:extLst>
              <a:ext uri="{FF2B5EF4-FFF2-40B4-BE49-F238E27FC236}">
                <a16:creationId xmlns:a16="http://schemas.microsoft.com/office/drawing/2014/main" id="{33353A49-4558-EAB0-B9FC-9B0FBE844898}"/>
              </a:ext>
            </a:extLst>
          </p:cNvPr>
          <p:cNvSpPr/>
          <p:nvPr/>
        </p:nvSpPr>
        <p:spPr>
          <a:xfrm>
            <a:off x="2139174" y="4940403"/>
            <a:ext cx="93990" cy="93990"/>
          </a:xfrm>
          <a:custGeom>
            <a:avLst/>
            <a:gdLst>
              <a:gd name="connsiteX0" fmla="*/ 46995 w 93990"/>
              <a:gd name="connsiteY0" fmla="*/ 0 h 93990"/>
              <a:gd name="connsiteX1" fmla="*/ 93990 w 93990"/>
              <a:gd name="connsiteY1" fmla="*/ 46995 h 93990"/>
              <a:gd name="connsiteX2" fmla="*/ 46995 w 93990"/>
              <a:gd name="connsiteY2" fmla="*/ 93990 h 93990"/>
              <a:gd name="connsiteX3" fmla="*/ 0 w 93990"/>
              <a:gd name="connsiteY3" fmla="*/ 46995 h 93990"/>
              <a:gd name="connsiteX4" fmla="*/ 46995 w 93990"/>
              <a:gd name="connsiteY4" fmla="*/ 0 h 9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90" h="93990">
                <a:moveTo>
                  <a:pt x="46995" y="0"/>
                </a:moveTo>
                <a:cubicBezTo>
                  <a:pt x="72950" y="0"/>
                  <a:pt x="93990" y="21040"/>
                  <a:pt x="93990" y="46995"/>
                </a:cubicBezTo>
                <a:cubicBezTo>
                  <a:pt x="93990" y="72950"/>
                  <a:pt x="72950" y="93990"/>
                  <a:pt x="46995" y="93990"/>
                </a:cubicBezTo>
                <a:cubicBezTo>
                  <a:pt x="21040" y="93990"/>
                  <a:pt x="0" y="72950"/>
                  <a:pt x="0" y="46995"/>
                </a:cubicBezTo>
                <a:cubicBezTo>
                  <a:pt x="0" y="21040"/>
                  <a:pt x="21040" y="0"/>
                  <a:pt x="46995" y="0"/>
                </a:cubicBezTo>
                <a:close/>
              </a:path>
            </a:pathLst>
          </a:custGeom>
          <a:gradFill>
            <a:gsLst>
              <a:gs pos="0">
                <a:srgbClr val="3D94DB"/>
              </a:gs>
              <a:gs pos="100000">
                <a:srgbClr val="0765A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5" name="文本框 4">
            <a:extLst>
              <a:ext uri="{FF2B5EF4-FFF2-40B4-BE49-F238E27FC236}">
                <a16:creationId xmlns:a16="http://schemas.microsoft.com/office/drawing/2014/main" id="{872F4560-4421-C69C-4A69-A527173B4805}"/>
              </a:ext>
            </a:extLst>
          </p:cNvPr>
          <p:cNvSpPr txBox="1"/>
          <p:nvPr/>
        </p:nvSpPr>
        <p:spPr>
          <a:xfrm>
            <a:off x="782677" y="529293"/>
            <a:ext cx="1620957" cy="523220"/>
          </a:xfrm>
          <a:prstGeom prst="rect">
            <a:avLst/>
          </a:prstGeom>
          <a:noFill/>
        </p:spPr>
        <p:txBody>
          <a:bodyPr wrap="none" rtlCol="0">
            <a:spAutoFit/>
          </a:bodyPr>
          <a:lstStyle/>
          <a:p>
            <a:r>
              <a:rPr lang="zh-CN" altLang="en-US" sz="2800" dirty="0">
                <a:latin typeface="+mj-ea"/>
                <a:ea typeface="+mj-ea"/>
              </a:rPr>
              <a:t>工作经验</a:t>
            </a:r>
          </a:p>
        </p:txBody>
      </p:sp>
      <p:sp>
        <p:nvSpPr>
          <p:cNvPr id="6" name="圆: 空心 5">
            <a:extLst>
              <a:ext uri="{FF2B5EF4-FFF2-40B4-BE49-F238E27FC236}">
                <a16:creationId xmlns:a16="http://schemas.microsoft.com/office/drawing/2014/main" id="{A04E16B1-0AF9-A61E-0234-ADE0F0A05D0B}"/>
              </a:ext>
            </a:extLst>
          </p:cNvPr>
          <p:cNvSpPr/>
          <p:nvPr/>
        </p:nvSpPr>
        <p:spPr>
          <a:xfrm>
            <a:off x="457989" y="648988"/>
            <a:ext cx="283829" cy="283829"/>
          </a:xfrm>
          <a:prstGeom prst="donut">
            <a:avLst>
              <a:gd name="adj" fmla="val 167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ndParaRPr>
          </a:p>
        </p:txBody>
      </p:sp>
      <p:sp>
        <p:nvSpPr>
          <p:cNvPr id="7" name="文本框 6">
            <a:extLst>
              <a:ext uri="{FF2B5EF4-FFF2-40B4-BE49-F238E27FC236}">
                <a16:creationId xmlns:a16="http://schemas.microsoft.com/office/drawing/2014/main" id="{E9BF8866-94F9-FAB4-D39F-57B0641BA709}"/>
              </a:ext>
            </a:extLst>
          </p:cNvPr>
          <p:cNvSpPr txBox="1"/>
          <p:nvPr/>
        </p:nvSpPr>
        <p:spPr>
          <a:xfrm>
            <a:off x="2274181" y="751701"/>
            <a:ext cx="1712328" cy="276999"/>
          </a:xfrm>
          <a:prstGeom prst="rect">
            <a:avLst/>
          </a:prstGeom>
          <a:noFill/>
        </p:spPr>
        <p:txBody>
          <a:bodyPr wrap="none" rtlCol="0">
            <a:spAutoFit/>
          </a:bodyPr>
          <a:lstStyle/>
          <a:p>
            <a:r>
              <a:rPr lang="en-US" altLang="zh-CN" sz="1200" cap="all" dirty="0">
                <a:solidFill>
                  <a:schemeClr val="tx1">
                    <a:lumMod val="50000"/>
                    <a:lumOff val="50000"/>
                  </a:schemeClr>
                </a:solidFill>
                <a:latin typeface="Arial" panose="020B0604020202020204" pitchFamily="34" charset="0"/>
                <a:ea typeface="+mj-ea"/>
              </a:rPr>
              <a:t>Work experience</a:t>
            </a:r>
            <a:endParaRPr lang="zh-CN" altLang="en-US" sz="1200" cap="all" dirty="0">
              <a:solidFill>
                <a:schemeClr val="tx1">
                  <a:lumMod val="50000"/>
                  <a:lumOff val="50000"/>
                </a:schemeClr>
              </a:solidFill>
              <a:latin typeface="Arial" panose="020B0604020202020204" pitchFamily="34" charset="0"/>
              <a:ea typeface="+mj-ea"/>
            </a:endParaRPr>
          </a:p>
        </p:txBody>
      </p:sp>
      <p:sp>
        <p:nvSpPr>
          <p:cNvPr id="8" name="椭圆 7">
            <a:extLst>
              <a:ext uri="{FF2B5EF4-FFF2-40B4-BE49-F238E27FC236}">
                <a16:creationId xmlns:a16="http://schemas.microsoft.com/office/drawing/2014/main" id="{36A71C4F-5EFC-3DB3-A0FB-AB964FDE8685}"/>
              </a:ext>
            </a:extLst>
          </p:cNvPr>
          <p:cNvSpPr/>
          <p:nvPr/>
        </p:nvSpPr>
        <p:spPr>
          <a:xfrm>
            <a:off x="11269071" y="-909168"/>
            <a:ext cx="1818335" cy="1818335"/>
          </a:xfrm>
          <a:prstGeom prst="ellipse">
            <a:avLst/>
          </a:prstGeom>
          <a:gradFill>
            <a:gsLst>
              <a:gs pos="0">
                <a:srgbClr val="017AD0"/>
              </a:gs>
              <a:gs pos="91000">
                <a:srgbClr val="006B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pic>
        <p:nvPicPr>
          <p:cNvPr id="3" name="图片 2">
            <a:extLst>
              <a:ext uri="{FF2B5EF4-FFF2-40B4-BE49-F238E27FC236}">
                <a16:creationId xmlns:a16="http://schemas.microsoft.com/office/drawing/2014/main" id="{FDFEC5DB-FCEB-4DBF-B22C-9DE6E8F769F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92004" y="2033547"/>
            <a:ext cx="4007992" cy="4862386"/>
          </a:xfrm>
          <a:prstGeom prst="rect">
            <a:avLst/>
          </a:prstGeom>
        </p:spPr>
      </p:pic>
      <p:sp>
        <p:nvSpPr>
          <p:cNvPr id="60" name="文本框 59">
            <a:extLst>
              <a:ext uri="{FF2B5EF4-FFF2-40B4-BE49-F238E27FC236}">
                <a16:creationId xmlns:a16="http://schemas.microsoft.com/office/drawing/2014/main" id="{09BC23EF-B7DB-6715-D60A-463099706724}"/>
              </a:ext>
            </a:extLst>
          </p:cNvPr>
          <p:cNvSpPr txBox="1"/>
          <p:nvPr/>
        </p:nvSpPr>
        <p:spPr>
          <a:xfrm>
            <a:off x="1174698" y="1430944"/>
            <a:ext cx="2492990" cy="369332"/>
          </a:xfrm>
          <a:prstGeom prst="rect">
            <a:avLst/>
          </a:prstGeom>
          <a:noFill/>
        </p:spPr>
        <p:txBody>
          <a:bodyPr wrap="none">
            <a:spAutoFit/>
          </a:bodyPr>
          <a:lstStyle/>
          <a:p>
            <a:pPr marR="0" lvl="0" indent="0" algn="just" fontAlgn="auto">
              <a:lnSpc>
                <a:spcPct val="100000"/>
              </a:lnSpc>
              <a:spcBef>
                <a:spcPts val="0"/>
              </a:spcBef>
              <a:spcAft>
                <a:spcPts val="0"/>
              </a:spcAft>
              <a:buClrTx/>
              <a:buSzTx/>
              <a:buFontTx/>
              <a:buNone/>
              <a:tabLst/>
              <a:defRPr/>
            </a:pPr>
            <a:r>
              <a:rPr lang="zh-CN" altLang="en-US" sz="1800" dirty="0">
                <a:gradFill>
                  <a:gsLst>
                    <a:gs pos="0">
                      <a:srgbClr val="017AD0">
                        <a:lumMod val="70000"/>
                        <a:lumOff val="30000"/>
                      </a:srgbClr>
                    </a:gs>
                    <a:gs pos="91000">
                      <a:srgbClr val="006BB8"/>
                    </a:gs>
                  </a:gsLst>
                  <a:lin ang="5400000" scaled="0"/>
                </a:gradFill>
                <a:latin typeface="+mj-ea"/>
                <a:ea typeface="+mj-ea"/>
              </a:rPr>
              <a:t>江苏省传媒艺术研究会</a:t>
            </a:r>
            <a:endParaRPr lang="en-US" altLang="zh-CN" sz="1800" dirty="0">
              <a:gradFill>
                <a:gsLst>
                  <a:gs pos="0">
                    <a:srgbClr val="017AD0">
                      <a:lumMod val="70000"/>
                      <a:lumOff val="30000"/>
                    </a:srgbClr>
                  </a:gs>
                  <a:gs pos="91000">
                    <a:srgbClr val="006BB8"/>
                  </a:gs>
                </a:gsLst>
                <a:lin ang="5400000" scaled="0"/>
              </a:gradFill>
              <a:latin typeface="+mj-ea"/>
              <a:ea typeface="+mj-ea"/>
            </a:endParaRPr>
          </a:p>
        </p:txBody>
      </p:sp>
      <p:sp>
        <p:nvSpPr>
          <p:cNvPr id="61" name="文本框 60">
            <a:extLst>
              <a:ext uri="{FF2B5EF4-FFF2-40B4-BE49-F238E27FC236}">
                <a16:creationId xmlns:a16="http://schemas.microsoft.com/office/drawing/2014/main" id="{32E44D11-B532-79C0-3A82-A95A8D418502}"/>
              </a:ext>
            </a:extLst>
          </p:cNvPr>
          <p:cNvSpPr txBox="1"/>
          <p:nvPr/>
        </p:nvSpPr>
        <p:spPr>
          <a:xfrm>
            <a:off x="1347329" y="1800276"/>
            <a:ext cx="1569660" cy="369332"/>
          </a:xfrm>
          <a:prstGeom prst="rect">
            <a:avLst/>
          </a:prstGeom>
          <a:noFill/>
        </p:spPr>
        <p:txBody>
          <a:bodyPr wrap="none">
            <a:spAutoFit/>
          </a:bodyPr>
          <a:lstStyle/>
          <a:p>
            <a:pPr marR="0" lvl="0" indent="0" algn="just" fontAlgn="auto">
              <a:lnSpc>
                <a:spcPct val="100000"/>
              </a:lnSpc>
              <a:spcBef>
                <a:spcPts val="0"/>
              </a:spcBef>
              <a:spcAft>
                <a:spcPts val="0"/>
              </a:spcAft>
              <a:buClrTx/>
              <a:buSzTx/>
              <a:buFontTx/>
              <a:buNone/>
              <a:tabLst/>
              <a:defRPr/>
            </a:pPr>
            <a:r>
              <a:rPr lang="zh-CN" altLang="en-US" sz="1800" dirty="0">
                <a:gradFill>
                  <a:gsLst>
                    <a:gs pos="0">
                      <a:srgbClr val="017AD0">
                        <a:lumMod val="70000"/>
                        <a:lumOff val="30000"/>
                      </a:srgbClr>
                    </a:gs>
                    <a:gs pos="91000">
                      <a:srgbClr val="006BB8"/>
                    </a:gs>
                  </a:gsLst>
                  <a:lin ang="5400000" scaled="0"/>
                </a:gradFill>
                <a:latin typeface="+mj-ea"/>
                <a:ea typeface="+mj-ea"/>
              </a:rPr>
              <a:t>内刊执行主编</a:t>
            </a:r>
            <a:endParaRPr lang="en-US" altLang="zh-CN" sz="1800" dirty="0">
              <a:gradFill>
                <a:gsLst>
                  <a:gs pos="0">
                    <a:srgbClr val="017AD0">
                      <a:lumMod val="70000"/>
                      <a:lumOff val="30000"/>
                    </a:srgbClr>
                  </a:gs>
                  <a:gs pos="91000">
                    <a:srgbClr val="006BB8"/>
                  </a:gs>
                </a:gsLst>
                <a:lin ang="5400000" scaled="0"/>
              </a:gradFill>
              <a:latin typeface="+mj-ea"/>
              <a:ea typeface="+mj-ea"/>
            </a:endParaRPr>
          </a:p>
        </p:txBody>
      </p:sp>
      <p:sp>
        <p:nvSpPr>
          <p:cNvPr id="63" name="文本框 62">
            <a:extLst>
              <a:ext uri="{FF2B5EF4-FFF2-40B4-BE49-F238E27FC236}">
                <a16:creationId xmlns:a16="http://schemas.microsoft.com/office/drawing/2014/main" id="{B5859DFB-F7AD-9EB9-10E9-122FA8B843AA}"/>
              </a:ext>
            </a:extLst>
          </p:cNvPr>
          <p:cNvSpPr txBox="1"/>
          <p:nvPr/>
        </p:nvSpPr>
        <p:spPr>
          <a:xfrm>
            <a:off x="1370791" y="2249480"/>
            <a:ext cx="575479" cy="184666"/>
          </a:xfrm>
          <a:prstGeom prst="rect">
            <a:avLst/>
          </a:prstGeom>
          <a:noFill/>
        </p:spPr>
        <p:txBody>
          <a:bodyPr wrap="none" lIns="0" tIns="0" rIns="0" bIns="0">
            <a:spAutoFit/>
          </a:bodyPr>
          <a:lstStyle/>
          <a:p>
            <a:pPr marR="0" lvl="0" indent="0" fontAlgn="auto">
              <a:lnSpc>
                <a:spcPct val="100000"/>
              </a:lnSpc>
              <a:spcBef>
                <a:spcPts val="0"/>
              </a:spcBef>
              <a:spcAft>
                <a:spcPts val="0"/>
              </a:spcAft>
              <a:buClrTx/>
              <a:buSzTx/>
              <a:buFontTx/>
              <a:buNone/>
              <a:tabLst/>
              <a:defRPr/>
            </a:pPr>
            <a:r>
              <a:rPr lang="en-US" altLang="zh-CN" sz="1200" dirty="0">
                <a:solidFill>
                  <a:prstClr val="black"/>
                </a:solidFill>
                <a:latin typeface="+mn-ea"/>
              </a:rPr>
              <a:t>2014.05</a:t>
            </a:r>
          </a:p>
        </p:txBody>
      </p:sp>
      <p:sp>
        <p:nvSpPr>
          <p:cNvPr id="64" name="文本框 63">
            <a:extLst>
              <a:ext uri="{FF2B5EF4-FFF2-40B4-BE49-F238E27FC236}">
                <a16:creationId xmlns:a16="http://schemas.microsoft.com/office/drawing/2014/main" id="{5BC52320-D8A8-091F-2390-66E560CBAFCB}"/>
              </a:ext>
            </a:extLst>
          </p:cNvPr>
          <p:cNvSpPr txBox="1"/>
          <p:nvPr/>
        </p:nvSpPr>
        <p:spPr>
          <a:xfrm>
            <a:off x="2140001" y="5350290"/>
            <a:ext cx="575479" cy="184666"/>
          </a:xfrm>
          <a:prstGeom prst="rect">
            <a:avLst/>
          </a:prstGeom>
          <a:noFill/>
        </p:spPr>
        <p:txBody>
          <a:bodyPr wrap="none" lIns="0" tIns="0" rIns="0" bIns="0">
            <a:spAutoFit/>
          </a:bodyPr>
          <a:lstStyle/>
          <a:p>
            <a:pPr>
              <a:defRPr/>
            </a:pPr>
            <a:r>
              <a:rPr lang="en-US" altLang="zh-CN" sz="1200" dirty="0">
                <a:solidFill>
                  <a:prstClr val="black"/>
                </a:solidFill>
                <a:latin typeface="+mn-ea"/>
              </a:rPr>
              <a:t>2016.02</a:t>
            </a:r>
          </a:p>
        </p:txBody>
      </p:sp>
      <p:sp>
        <p:nvSpPr>
          <p:cNvPr id="68" name="文本框 67">
            <a:extLst>
              <a:ext uri="{FF2B5EF4-FFF2-40B4-BE49-F238E27FC236}">
                <a16:creationId xmlns:a16="http://schemas.microsoft.com/office/drawing/2014/main" id="{BFF3675C-80C0-326E-DB01-610BD0267F66}"/>
              </a:ext>
            </a:extLst>
          </p:cNvPr>
          <p:cNvSpPr txBox="1"/>
          <p:nvPr/>
        </p:nvSpPr>
        <p:spPr>
          <a:xfrm>
            <a:off x="1783593" y="2635275"/>
            <a:ext cx="1077218" cy="215444"/>
          </a:xfrm>
          <a:prstGeom prst="rect">
            <a:avLst/>
          </a:prstGeom>
          <a:noFill/>
        </p:spPr>
        <p:txBody>
          <a:bodyPr wrap="non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策划杂志内容</a:t>
            </a:r>
          </a:p>
        </p:txBody>
      </p:sp>
      <p:sp>
        <p:nvSpPr>
          <p:cNvPr id="69" name="文本框 68">
            <a:extLst>
              <a:ext uri="{FF2B5EF4-FFF2-40B4-BE49-F238E27FC236}">
                <a16:creationId xmlns:a16="http://schemas.microsoft.com/office/drawing/2014/main" id="{DABE7877-2549-5CF1-5CD2-7663B879DB5B}"/>
              </a:ext>
            </a:extLst>
          </p:cNvPr>
          <p:cNvSpPr txBox="1"/>
          <p:nvPr/>
        </p:nvSpPr>
        <p:spPr>
          <a:xfrm>
            <a:off x="1821927" y="2906944"/>
            <a:ext cx="2333972" cy="215444"/>
          </a:xfrm>
          <a:prstGeom prst="rect">
            <a:avLst/>
          </a:prstGeom>
          <a:noFill/>
        </p:spPr>
        <p:txBody>
          <a:bodyPr wrap="non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召开编辑会议，分配工作内容</a:t>
            </a:r>
          </a:p>
        </p:txBody>
      </p:sp>
      <p:sp>
        <p:nvSpPr>
          <p:cNvPr id="70" name="文本框 69">
            <a:extLst>
              <a:ext uri="{FF2B5EF4-FFF2-40B4-BE49-F238E27FC236}">
                <a16:creationId xmlns:a16="http://schemas.microsoft.com/office/drawing/2014/main" id="{7C02E360-A5A6-4873-459A-F3C245F40D87}"/>
              </a:ext>
            </a:extLst>
          </p:cNvPr>
          <p:cNvSpPr txBox="1"/>
          <p:nvPr/>
        </p:nvSpPr>
        <p:spPr>
          <a:xfrm>
            <a:off x="2016847" y="3407949"/>
            <a:ext cx="2693045" cy="215444"/>
          </a:xfrm>
          <a:prstGeom prst="rect">
            <a:avLst/>
          </a:prstGeom>
          <a:noFill/>
        </p:spPr>
        <p:txBody>
          <a:bodyPr wrap="non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按时间周期催稿、审稿、修改稿件</a:t>
            </a:r>
          </a:p>
        </p:txBody>
      </p:sp>
      <p:sp>
        <p:nvSpPr>
          <p:cNvPr id="74" name="文本框 73">
            <a:extLst>
              <a:ext uri="{FF2B5EF4-FFF2-40B4-BE49-F238E27FC236}">
                <a16:creationId xmlns:a16="http://schemas.microsoft.com/office/drawing/2014/main" id="{98363EC6-9B60-EBFE-F551-6ED940708FE8}"/>
              </a:ext>
            </a:extLst>
          </p:cNvPr>
          <p:cNvSpPr txBox="1"/>
          <p:nvPr/>
        </p:nvSpPr>
        <p:spPr>
          <a:xfrm>
            <a:off x="2098660" y="3644398"/>
            <a:ext cx="2745913" cy="215444"/>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将完稿交于研究会秘书长审阅</a:t>
            </a:r>
          </a:p>
        </p:txBody>
      </p:sp>
      <p:sp>
        <p:nvSpPr>
          <p:cNvPr id="75" name="文本框 74">
            <a:extLst>
              <a:ext uri="{FF2B5EF4-FFF2-40B4-BE49-F238E27FC236}">
                <a16:creationId xmlns:a16="http://schemas.microsoft.com/office/drawing/2014/main" id="{1CE3DF04-6326-37DA-964D-85356B170DA4}"/>
              </a:ext>
            </a:extLst>
          </p:cNvPr>
          <p:cNvSpPr txBox="1"/>
          <p:nvPr/>
        </p:nvSpPr>
        <p:spPr>
          <a:xfrm>
            <a:off x="2172321" y="3880848"/>
            <a:ext cx="2745913" cy="215444"/>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与编辑确定版式</a:t>
            </a:r>
          </a:p>
        </p:txBody>
      </p:sp>
      <p:sp>
        <p:nvSpPr>
          <p:cNvPr id="76" name="文本框 75">
            <a:extLst>
              <a:ext uri="{FF2B5EF4-FFF2-40B4-BE49-F238E27FC236}">
                <a16:creationId xmlns:a16="http://schemas.microsoft.com/office/drawing/2014/main" id="{D677B3AB-BF5D-41BF-017A-9F414F8F2906}"/>
              </a:ext>
            </a:extLst>
          </p:cNvPr>
          <p:cNvSpPr txBox="1"/>
          <p:nvPr/>
        </p:nvSpPr>
        <p:spPr>
          <a:xfrm>
            <a:off x="2248434" y="4411344"/>
            <a:ext cx="1795363" cy="215444"/>
          </a:xfrm>
          <a:prstGeom prst="rect">
            <a:avLst/>
          </a:prstGeom>
          <a:noFill/>
        </p:spPr>
        <p:txBody>
          <a:bodyPr wrap="non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与印刷厂商谈印刷事宜</a:t>
            </a:r>
          </a:p>
        </p:txBody>
      </p:sp>
      <p:sp>
        <p:nvSpPr>
          <p:cNvPr id="79" name="文本框 78">
            <a:extLst>
              <a:ext uri="{FF2B5EF4-FFF2-40B4-BE49-F238E27FC236}">
                <a16:creationId xmlns:a16="http://schemas.microsoft.com/office/drawing/2014/main" id="{D6F3442C-6575-60F6-B39D-3AD922B5AAC6}"/>
              </a:ext>
            </a:extLst>
          </p:cNvPr>
          <p:cNvSpPr txBox="1"/>
          <p:nvPr/>
        </p:nvSpPr>
        <p:spPr>
          <a:xfrm>
            <a:off x="2336935" y="4632853"/>
            <a:ext cx="2745913" cy="215444"/>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检查样本，督促印刷厂</a:t>
            </a:r>
          </a:p>
        </p:txBody>
      </p:sp>
      <p:sp>
        <p:nvSpPr>
          <p:cNvPr id="80" name="文本框 79">
            <a:extLst>
              <a:ext uri="{FF2B5EF4-FFF2-40B4-BE49-F238E27FC236}">
                <a16:creationId xmlns:a16="http://schemas.microsoft.com/office/drawing/2014/main" id="{855A9614-E372-C9E2-0A8D-9C075E1983D3}"/>
              </a:ext>
            </a:extLst>
          </p:cNvPr>
          <p:cNvSpPr txBox="1"/>
          <p:nvPr/>
        </p:nvSpPr>
        <p:spPr>
          <a:xfrm>
            <a:off x="2409546" y="4854361"/>
            <a:ext cx="2745913" cy="215444"/>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1400" dirty="0">
                <a:solidFill>
                  <a:prstClr val="black"/>
                </a:solidFill>
                <a:latin typeface="+mn-ea"/>
              </a:rPr>
              <a:t>按时按量</a:t>
            </a:r>
            <a:r>
              <a:rPr lang="en-US" altLang="zh-CN" sz="1400" dirty="0">
                <a:solidFill>
                  <a:prstClr val="black"/>
                </a:solidFill>
                <a:latin typeface="+mn-ea"/>
              </a:rPr>
              <a:t>,</a:t>
            </a:r>
            <a:r>
              <a:rPr lang="zh-CN" altLang="en-US" sz="1400" dirty="0">
                <a:solidFill>
                  <a:prstClr val="black"/>
                </a:solidFill>
                <a:latin typeface="+mn-ea"/>
              </a:rPr>
              <a:t>完成印刷</a:t>
            </a:r>
          </a:p>
        </p:txBody>
      </p:sp>
      <p:sp>
        <p:nvSpPr>
          <p:cNvPr id="82" name="任意多边形: 形状 81">
            <a:extLst>
              <a:ext uri="{FF2B5EF4-FFF2-40B4-BE49-F238E27FC236}">
                <a16:creationId xmlns:a16="http://schemas.microsoft.com/office/drawing/2014/main" id="{BDA9DAA4-6A1F-BBFC-AFCB-44D745DD03D1}"/>
              </a:ext>
            </a:extLst>
          </p:cNvPr>
          <p:cNvSpPr/>
          <p:nvPr/>
        </p:nvSpPr>
        <p:spPr>
          <a:xfrm flipH="1">
            <a:off x="9831420" y="2748261"/>
            <a:ext cx="546854" cy="2224363"/>
          </a:xfrm>
          <a:custGeom>
            <a:avLst/>
            <a:gdLst>
              <a:gd name="connsiteX0" fmla="*/ 279404 w 558800"/>
              <a:gd name="connsiteY0" fmla="*/ 1122693 h 2245360"/>
              <a:gd name="connsiteX1" fmla="*/ 303386 w 558800"/>
              <a:gd name="connsiteY1" fmla="*/ 1218322 h 2245360"/>
              <a:gd name="connsiteX2" fmla="*/ 558800 w 558800"/>
              <a:gd name="connsiteY2" fmla="*/ 2245360 h 2245360"/>
              <a:gd name="connsiteX3" fmla="*/ 0 w 558800"/>
              <a:gd name="connsiteY3" fmla="*/ 0 h 2245360"/>
              <a:gd name="connsiteX4" fmla="*/ 279404 w 558800"/>
              <a:gd name="connsiteY4" fmla="*/ 1122693 h 2245360"/>
              <a:gd name="connsiteX5" fmla="*/ 279400 w 558800"/>
              <a:gd name="connsiteY5" fmla="*/ 1122680 h 2245360"/>
              <a:gd name="connsiteX6" fmla="*/ 0 w 558800"/>
              <a:gd name="connsiteY6" fmla="*/ 0 h 224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800" h="2245360">
                <a:moveTo>
                  <a:pt x="279404" y="1122693"/>
                </a:moveTo>
                <a:lnTo>
                  <a:pt x="303386" y="1218322"/>
                </a:lnTo>
                <a:cubicBezTo>
                  <a:pt x="360164" y="1444797"/>
                  <a:pt x="425450" y="1706033"/>
                  <a:pt x="558800" y="2245360"/>
                </a:cubicBezTo>
                <a:close/>
                <a:moveTo>
                  <a:pt x="0" y="0"/>
                </a:moveTo>
                <a:lnTo>
                  <a:pt x="279404" y="1122693"/>
                </a:lnTo>
                <a:lnTo>
                  <a:pt x="279400" y="1122680"/>
                </a:lnTo>
                <a:cubicBezTo>
                  <a:pt x="215900" y="869527"/>
                  <a:pt x="152400" y="616374"/>
                  <a:pt x="0" y="0"/>
                </a:cubicBezTo>
                <a:close/>
              </a:path>
            </a:pathLst>
          </a:custGeom>
          <a:noFill/>
          <a:ln>
            <a:solidFill>
              <a:srgbClr val="0765A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83" name="文本框 82">
            <a:extLst>
              <a:ext uri="{FF2B5EF4-FFF2-40B4-BE49-F238E27FC236}">
                <a16:creationId xmlns:a16="http://schemas.microsoft.com/office/drawing/2014/main" id="{37F60D2D-7F74-A414-6F7C-ADC508166597}"/>
              </a:ext>
            </a:extLst>
          </p:cNvPr>
          <p:cNvSpPr txBox="1"/>
          <p:nvPr/>
        </p:nvSpPr>
        <p:spPr>
          <a:xfrm>
            <a:off x="8709991" y="1430944"/>
            <a:ext cx="2098651" cy="369332"/>
          </a:xfrm>
          <a:prstGeom prst="rect">
            <a:avLst/>
          </a:prstGeom>
          <a:noFill/>
        </p:spPr>
        <p:txBody>
          <a:bodyPr wrap="none">
            <a:spAutoFit/>
          </a:bodyPr>
          <a:lstStyle/>
          <a:p>
            <a:pPr marR="0" lvl="0" indent="0" algn="r" fontAlgn="auto">
              <a:lnSpc>
                <a:spcPct val="100000"/>
              </a:lnSpc>
              <a:spcBef>
                <a:spcPts val="0"/>
              </a:spcBef>
              <a:spcAft>
                <a:spcPts val="0"/>
              </a:spcAft>
              <a:buClrTx/>
              <a:buSzTx/>
              <a:buFontTx/>
              <a:buNone/>
              <a:tabLst/>
              <a:defRPr/>
            </a:pPr>
            <a:r>
              <a:rPr lang="zh-CN" altLang="en-US" sz="1800" dirty="0">
                <a:gradFill>
                  <a:gsLst>
                    <a:gs pos="0">
                      <a:srgbClr val="017AD0">
                        <a:lumMod val="70000"/>
                        <a:lumOff val="30000"/>
                      </a:srgbClr>
                    </a:gs>
                    <a:gs pos="91000">
                      <a:srgbClr val="006BB8"/>
                    </a:gs>
                  </a:gsLst>
                  <a:lin ang="5400000" scaled="0"/>
                </a:gradFill>
                <a:latin typeface="+mj-ea"/>
                <a:ea typeface="+mj-ea"/>
              </a:rPr>
              <a:t>马鞍实验传媒高考</a:t>
            </a:r>
            <a:endParaRPr lang="en-US" altLang="zh-CN" sz="1800" dirty="0">
              <a:gradFill>
                <a:gsLst>
                  <a:gs pos="0">
                    <a:srgbClr val="017AD0">
                      <a:lumMod val="70000"/>
                      <a:lumOff val="30000"/>
                    </a:srgbClr>
                  </a:gs>
                  <a:gs pos="91000">
                    <a:srgbClr val="006BB8"/>
                  </a:gs>
                </a:gsLst>
                <a:lin ang="5400000" scaled="0"/>
              </a:gradFill>
              <a:latin typeface="+mj-ea"/>
              <a:ea typeface="+mj-ea"/>
            </a:endParaRPr>
          </a:p>
        </p:txBody>
      </p:sp>
      <p:sp>
        <p:nvSpPr>
          <p:cNvPr id="84" name="文本框 83">
            <a:extLst>
              <a:ext uri="{FF2B5EF4-FFF2-40B4-BE49-F238E27FC236}">
                <a16:creationId xmlns:a16="http://schemas.microsoft.com/office/drawing/2014/main" id="{0913C5E9-0731-CA0F-6FE6-C1D40D24F456}"/>
              </a:ext>
            </a:extLst>
          </p:cNvPr>
          <p:cNvSpPr txBox="1"/>
          <p:nvPr/>
        </p:nvSpPr>
        <p:spPr>
          <a:xfrm>
            <a:off x="8643615" y="1800276"/>
            <a:ext cx="2031326" cy="369332"/>
          </a:xfrm>
          <a:prstGeom prst="rect">
            <a:avLst/>
          </a:prstGeom>
          <a:noFill/>
        </p:spPr>
        <p:txBody>
          <a:bodyPr wrap="none">
            <a:spAutoFit/>
          </a:bodyPr>
          <a:lstStyle/>
          <a:p>
            <a:pPr marR="0" lvl="0" indent="0" algn="r" fontAlgn="auto">
              <a:lnSpc>
                <a:spcPct val="100000"/>
              </a:lnSpc>
              <a:spcBef>
                <a:spcPts val="0"/>
              </a:spcBef>
              <a:spcAft>
                <a:spcPts val="0"/>
              </a:spcAft>
              <a:buClrTx/>
              <a:buSzTx/>
              <a:buFontTx/>
              <a:buNone/>
              <a:tabLst/>
              <a:defRPr/>
            </a:pPr>
            <a:r>
              <a:rPr lang="zh-CN" altLang="en-US" sz="1800" dirty="0">
                <a:gradFill>
                  <a:gsLst>
                    <a:gs pos="0">
                      <a:srgbClr val="017AD0">
                        <a:lumMod val="70000"/>
                        <a:lumOff val="30000"/>
                      </a:srgbClr>
                    </a:gs>
                    <a:gs pos="91000">
                      <a:srgbClr val="006BB8"/>
                    </a:gs>
                  </a:gsLst>
                  <a:lin ang="5400000" scaled="0"/>
                </a:gradFill>
                <a:latin typeface="+mj-ea"/>
                <a:ea typeface="+mj-ea"/>
              </a:rPr>
              <a:t>考前冲刺班班生任</a:t>
            </a:r>
          </a:p>
        </p:txBody>
      </p:sp>
      <p:sp>
        <p:nvSpPr>
          <p:cNvPr id="88" name="文本框 87">
            <a:extLst>
              <a:ext uri="{FF2B5EF4-FFF2-40B4-BE49-F238E27FC236}">
                <a16:creationId xmlns:a16="http://schemas.microsoft.com/office/drawing/2014/main" id="{78752AC6-014E-E906-35B5-ECB29D53D7EA}"/>
              </a:ext>
            </a:extLst>
          </p:cNvPr>
          <p:cNvSpPr txBox="1"/>
          <p:nvPr/>
        </p:nvSpPr>
        <p:spPr>
          <a:xfrm>
            <a:off x="10141827" y="2249480"/>
            <a:ext cx="543418" cy="184666"/>
          </a:xfrm>
          <a:prstGeom prst="rect">
            <a:avLst/>
          </a:prstGeom>
          <a:noFill/>
        </p:spPr>
        <p:txBody>
          <a:bodyPr wrap="none" lIns="0" tIns="0" rIns="0" bIns="0">
            <a:spAutoFit/>
          </a:bodyPr>
          <a:lstStyle/>
          <a:p>
            <a:pPr marR="0" lvl="0" indent="0" fontAlgn="auto">
              <a:lnSpc>
                <a:spcPct val="100000"/>
              </a:lnSpc>
              <a:spcBef>
                <a:spcPts val="0"/>
              </a:spcBef>
              <a:spcAft>
                <a:spcPts val="0"/>
              </a:spcAft>
              <a:buClrTx/>
              <a:buSzTx/>
              <a:buFontTx/>
              <a:buNone/>
              <a:tabLst/>
              <a:defRPr/>
            </a:pPr>
            <a:r>
              <a:rPr lang="en-US" altLang="zh-CN" sz="1200" dirty="0">
                <a:solidFill>
                  <a:prstClr val="black"/>
                </a:solidFill>
                <a:latin typeface="+mn-ea"/>
              </a:rPr>
              <a:t>2014.12</a:t>
            </a:r>
          </a:p>
        </p:txBody>
      </p:sp>
      <p:sp>
        <p:nvSpPr>
          <p:cNvPr id="89" name="文本框 88">
            <a:extLst>
              <a:ext uri="{FF2B5EF4-FFF2-40B4-BE49-F238E27FC236}">
                <a16:creationId xmlns:a16="http://schemas.microsoft.com/office/drawing/2014/main" id="{61E9A307-AF12-2A88-D193-06BFEFABDF22}"/>
              </a:ext>
            </a:extLst>
          </p:cNvPr>
          <p:cNvSpPr txBox="1"/>
          <p:nvPr/>
        </p:nvSpPr>
        <p:spPr>
          <a:xfrm>
            <a:off x="9211510" y="5350290"/>
            <a:ext cx="575479" cy="184666"/>
          </a:xfrm>
          <a:prstGeom prst="rect">
            <a:avLst/>
          </a:prstGeom>
          <a:noFill/>
        </p:spPr>
        <p:txBody>
          <a:bodyPr wrap="none" lIns="0" tIns="0" rIns="0" bIns="0">
            <a:spAutoFit/>
          </a:bodyPr>
          <a:lstStyle/>
          <a:p>
            <a:pPr>
              <a:defRPr/>
            </a:pPr>
            <a:r>
              <a:rPr lang="en-US" altLang="zh-CN" sz="1200" dirty="0">
                <a:solidFill>
                  <a:prstClr val="black"/>
                </a:solidFill>
                <a:latin typeface="+mn-ea"/>
              </a:rPr>
              <a:t>2016.02</a:t>
            </a:r>
          </a:p>
        </p:txBody>
      </p:sp>
      <p:sp>
        <p:nvSpPr>
          <p:cNvPr id="90" name="任意多边形: 形状 89">
            <a:extLst>
              <a:ext uri="{FF2B5EF4-FFF2-40B4-BE49-F238E27FC236}">
                <a16:creationId xmlns:a16="http://schemas.microsoft.com/office/drawing/2014/main" id="{2996B871-83D4-C04E-A9A6-B8EFC2B53F0D}"/>
              </a:ext>
            </a:extLst>
          </p:cNvPr>
          <p:cNvSpPr/>
          <p:nvPr/>
        </p:nvSpPr>
        <p:spPr>
          <a:xfrm>
            <a:off x="10315050" y="2696002"/>
            <a:ext cx="93990" cy="93990"/>
          </a:xfrm>
          <a:custGeom>
            <a:avLst/>
            <a:gdLst>
              <a:gd name="connsiteX0" fmla="*/ 46995 w 93990"/>
              <a:gd name="connsiteY0" fmla="*/ 0 h 93990"/>
              <a:gd name="connsiteX1" fmla="*/ 93990 w 93990"/>
              <a:gd name="connsiteY1" fmla="*/ 46995 h 93990"/>
              <a:gd name="connsiteX2" fmla="*/ 46995 w 93990"/>
              <a:gd name="connsiteY2" fmla="*/ 93990 h 93990"/>
              <a:gd name="connsiteX3" fmla="*/ 0 w 93990"/>
              <a:gd name="connsiteY3" fmla="*/ 46995 h 93990"/>
              <a:gd name="connsiteX4" fmla="*/ 46995 w 93990"/>
              <a:gd name="connsiteY4" fmla="*/ 0 h 9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90" h="93990">
                <a:moveTo>
                  <a:pt x="46995" y="0"/>
                </a:moveTo>
                <a:cubicBezTo>
                  <a:pt x="72950" y="0"/>
                  <a:pt x="93990" y="21040"/>
                  <a:pt x="93990" y="46995"/>
                </a:cubicBezTo>
                <a:cubicBezTo>
                  <a:pt x="93990" y="72950"/>
                  <a:pt x="72950" y="93990"/>
                  <a:pt x="46995" y="93990"/>
                </a:cubicBezTo>
                <a:cubicBezTo>
                  <a:pt x="21040" y="93990"/>
                  <a:pt x="0" y="72950"/>
                  <a:pt x="0" y="46995"/>
                </a:cubicBezTo>
                <a:cubicBezTo>
                  <a:pt x="0" y="21040"/>
                  <a:pt x="21040" y="0"/>
                  <a:pt x="46995" y="0"/>
                </a:cubicBezTo>
                <a:close/>
              </a:path>
            </a:pathLst>
          </a:custGeom>
          <a:gradFill>
            <a:gsLst>
              <a:gs pos="0">
                <a:srgbClr val="3D94DB"/>
              </a:gs>
              <a:gs pos="100000">
                <a:srgbClr val="0765A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91" name="任意多边形: 形状 90">
            <a:extLst>
              <a:ext uri="{FF2B5EF4-FFF2-40B4-BE49-F238E27FC236}">
                <a16:creationId xmlns:a16="http://schemas.microsoft.com/office/drawing/2014/main" id="{4F6ADE10-FD93-6E22-B4D6-DFDA2472DD83}"/>
              </a:ext>
            </a:extLst>
          </p:cNvPr>
          <p:cNvSpPr/>
          <p:nvPr/>
        </p:nvSpPr>
        <p:spPr>
          <a:xfrm>
            <a:off x="9788068" y="4940403"/>
            <a:ext cx="93990" cy="93990"/>
          </a:xfrm>
          <a:custGeom>
            <a:avLst/>
            <a:gdLst>
              <a:gd name="connsiteX0" fmla="*/ 46995 w 93990"/>
              <a:gd name="connsiteY0" fmla="*/ 0 h 93990"/>
              <a:gd name="connsiteX1" fmla="*/ 93990 w 93990"/>
              <a:gd name="connsiteY1" fmla="*/ 46995 h 93990"/>
              <a:gd name="connsiteX2" fmla="*/ 46995 w 93990"/>
              <a:gd name="connsiteY2" fmla="*/ 93990 h 93990"/>
              <a:gd name="connsiteX3" fmla="*/ 0 w 93990"/>
              <a:gd name="connsiteY3" fmla="*/ 46995 h 93990"/>
              <a:gd name="connsiteX4" fmla="*/ 46995 w 93990"/>
              <a:gd name="connsiteY4" fmla="*/ 0 h 9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90" h="93990">
                <a:moveTo>
                  <a:pt x="46995" y="0"/>
                </a:moveTo>
                <a:cubicBezTo>
                  <a:pt x="72950" y="0"/>
                  <a:pt x="93990" y="21040"/>
                  <a:pt x="93990" y="46995"/>
                </a:cubicBezTo>
                <a:cubicBezTo>
                  <a:pt x="93990" y="72950"/>
                  <a:pt x="72950" y="93990"/>
                  <a:pt x="46995" y="93990"/>
                </a:cubicBezTo>
                <a:cubicBezTo>
                  <a:pt x="21040" y="93990"/>
                  <a:pt x="0" y="72950"/>
                  <a:pt x="0" y="46995"/>
                </a:cubicBezTo>
                <a:cubicBezTo>
                  <a:pt x="0" y="21040"/>
                  <a:pt x="21040" y="0"/>
                  <a:pt x="46995" y="0"/>
                </a:cubicBezTo>
                <a:close/>
              </a:path>
            </a:pathLst>
          </a:custGeom>
          <a:gradFill>
            <a:gsLst>
              <a:gs pos="0">
                <a:srgbClr val="3D94DB"/>
              </a:gs>
              <a:gs pos="100000">
                <a:srgbClr val="0765A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Medium" panose="00020600040101010101" pitchFamily="18" charset="-122"/>
              <a:ea typeface="阿里巴巴普惠体 Medium" panose="00020600040101010101" pitchFamily="18" charset="-122"/>
              <a:cs typeface="+mn-cs"/>
            </a:endParaRPr>
          </a:p>
        </p:txBody>
      </p:sp>
      <p:sp>
        <p:nvSpPr>
          <p:cNvPr id="92" name="文本框 91">
            <a:extLst>
              <a:ext uri="{FF2B5EF4-FFF2-40B4-BE49-F238E27FC236}">
                <a16:creationId xmlns:a16="http://schemas.microsoft.com/office/drawing/2014/main" id="{F4053244-89FB-68A9-1EF5-9DAD8400D3A9}"/>
              </a:ext>
            </a:extLst>
          </p:cNvPr>
          <p:cNvSpPr txBox="1"/>
          <p:nvPr/>
        </p:nvSpPr>
        <p:spPr>
          <a:xfrm>
            <a:off x="8245651" y="2566957"/>
            <a:ext cx="1974900" cy="215444"/>
          </a:xfrm>
          <a:prstGeom prst="rect">
            <a:avLst/>
          </a:prstGeom>
          <a:noFill/>
        </p:spPr>
        <p:txBody>
          <a:bodyPr wrap="none" lIns="0" tIns="0" rIns="0" bIns="0">
            <a:spAutoFit/>
          </a:bodyPr>
          <a:lstStyle/>
          <a:p>
            <a:pPr marR="0" lvl="0" indent="0" algn="r" fontAlgn="auto">
              <a:lnSpc>
                <a:spcPct val="100000"/>
              </a:lnSpc>
              <a:spcBef>
                <a:spcPts val="0"/>
              </a:spcBef>
              <a:spcAft>
                <a:spcPts val="0"/>
              </a:spcAft>
              <a:buClrTx/>
              <a:buSzTx/>
              <a:buFontTx/>
              <a:buNone/>
              <a:tabLst/>
              <a:defRPr/>
            </a:pPr>
            <a:r>
              <a:rPr lang="zh-CN" altLang="en-US" sz="1400" dirty="0">
                <a:solidFill>
                  <a:prstClr val="black"/>
                </a:solidFill>
                <a:latin typeface="+mn-ea"/>
              </a:rPr>
              <a:t>教学学生影评、续写故事</a:t>
            </a:r>
          </a:p>
        </p:txBody>
      </p:sp>
      <p:sp>
        <p:nvSpPr>
          <p:cNvPr id="94" name="文本框 93">
            <a:extLst>
              <a:ext uri="{FF2B5EF4-FFF2-40B4-BE49-F238E27FC236}">
                <a16:creationId xmlns:a16="http://schemas.microsoft.com/office/drawing/2014/main" id="{226F87D3-5653-98A2-DC22-AB3CBC0B26FA}"/>
              </a:ext>
            </a:extLst>
          </p:cNvPr>
          <p:cNvSpPr txBox="1"/>
          <p:nvPr/>
        </p:nvSpPr>
        <p:spPr>
          <a:xfrm>
            <a:off x="8402210" y="3039856"/>
            <a:ext cx="1615827" cy="215444"/>
          </a:xfrm>
          <a:prstGeom prst="rect">
            <a:avLst/>
          </a:prstGeom>
          <a:noFill/>
        </p:spPr>
        <p:txBody>
          <a:bodyPr wrap="none" lIns="0" tIns="0" rIns="0" bIns="0">
            <a:spAutoFit/>
          </a:bodyPr>
          <a:lstStyle/>
          <a:p>
            <a:pPr marR="0" lvl="0" indent="0" algn="r" fontAlgn="auto">
              <a:lnSpc>
                <a:spcPct val="100000"/>
              </a:lnSpc>
              <a:spcBef>
                <a:spcPts val="0"/>
              </a:spcBef>
              <a:spcAft>
                <a:spcPts val="0"/>
              </a:spcAft>
              <a:buClrTx/>
              <a:buSzTx/>
              <a:buFontTx/>
              <a:buNone/>
              <a:tabLst/>
              <a:defRPr/>
            </a:pPr>
            <a:r>
              <a:rPr lang="zh-CN" altLang="en-US" sz="1400" dirty="0">
                <a:solidFill>
                  <a:prstClr val="black"/>
                </a:solidFill>
                <a:latin typeface="+mn-ea"/>
              </a:rPr>
              <a:t>电视节目赏析等题型</a:t>
            </a:r>
          </a:p>
        </p:txBody>
      </p:sp>
      <p:sp>
        <p:nvSpPr>
          <p:cNvPr id="93" name="文本框 92">
            <a:extLst>
              <a:ext uri="{FF2B5EF4-FFF2-40B4-BE49-F238E27FC236}">
                <a16:creationId xmlns:a16="http://schemas.microsoft.com/office/drawing/2014/main" id="{1874C3AD-6AFC-094D-344D-F71A7E5AAF57}"/>
              </a:ext>
            </a:extLst>
          </p:cNvPr>
          <p:cNvSpPr txBox="1"/>
          <p:nvPr/>
        </p:nvSpPr>
        <p:spPr>
          <a:xfrm>
            <a:off x="7425078" y="2801863"/>
            <a:ext cx="2745913" cy="215444"/>
          </a:xfrm>
          <a:prstGeom prst="rect">
            <a:avLst/>
          </a:prstGeom>
          <a:noFill/>
        </p:spPr>
        <p:txBody>
          <a:bodyPr wrap="none" lIns="0" tIns="0" rIns="0" bIns="0">
            <a:spAutoFit/>
          </a:bodyPr>
          <a:lstStyle/>
          <a:p>
            <a:pPr marR="0" lvl="0" indent="0" algn="r" fontAlgn="auto">
              <a:lnSpc>
                <a:spcPct val="100000"/>
              </a:lnSpc>
              <a:spcBef>
                <a:spcPts val="0"/>
              </a:spcBef>
              <a:spcAft>
                <a:spcPts val="0"/>
              </a:spcAft>
              <a:buClrTx/>
              <a:buSzTx/>
              <a:buFontTx/>
              <a:buNone/>
              <a:tabLst/>
              <a:defRPr/>
            </a:pPr>
            <a:r>
              <a:rPr lang="zh-CN" altLang="en-US" sz="1400" dirty="0">
                <a:solidFill>
                  <a:prstClr val="black"/>
                </a:solidFill>
                <a:latin typeface="+mn-ea"/>
              </a:rPr>
              <a:t>分镜头脚本、文学剧本、广告策划</a:t>
            </a:r>
          </a:p>
        </p:txBody>
      </p:sp>
      <p:sp>
        <p:nvSpPr>
          <p:cNvPr id="95" name="文本框 94">
            <a:extLst>
              <a:ext uri="{FF2B5EF4-FFF2-40B4-BE49-F238E27FC236}">
                <a16:creationId xmlns:a16="http://schemas.microsoft.com/office/drawing/2014/main" id="{AFE334BE-C740-D3AE-6F68-3911360B4FEB}"/>
              </a:ext>
            </a:extLst>
          </p:cNvPr>
          <p:cNvSpPr txBox="1"/>
          <p:nvPr/>
        </p:nvSpPr>
        <p:spPr>
          <a:xfrm>
            <a:off x="8804840" y="3254247"/>
            <a:ext cx="1077218" cy="215444"/>
          </a:xfrm>
          <a:prstGeom prst="rect">
            <a:avLst/>
          </a:prstGeom>
          <a:noFill/>
        </p:spPr>
        <p:txBody>
          <a:bodyPr wrap="none" lIns="0" tIns="0" rIns="0" bIns="0">
            <a:spAutoFit/>
          </a:bodyPr>
          <a:lstStyle/>
          <a:p>
            <a:pPr algn="r">
              <a:defRPr/>
            </a:pPr>
            <a:r>
              <a:rPr lang="zh-CN" altLang="en-US" sz="1400" dirty="0">
                <a:solidFill>
                  <a:prstClr val="black"/>
                </a:solidFill>
                <a:latin typeface="+mn-ea"/>
              </a:rPr>
              <a:t>教授艺考面试</a:t>
            </a:r>
          </a:p>
        </p:txBody>
      </p:sp>
      <p:sp>
        <p:nvSpPr>
          <p:cNvPr id="96" name="文本框 95">
            <a:extLst>
              <a:ext uri="{FF2B5EF4-FFF2-40B4-BE49-F238E27FC236}">
                <a16:creationId xmlns:a16="http://schemas.microsoft.com/office/drawing/2014/main" id="{A36D24B6-9E27-D990-C50F-BE294F3B965E}"/>
              </a:ext>
            </a:extLst>
          </p:cNvPr>
          <p:cNvSpPr txBox="1"/>
          <p:nvPr/>
        </p:nvSpPr>
        <p:spPr>
          <a:xfrm>
            <a:off x="8355284" y="4103597"/>
            <a:ext cx="1615827" cy="215444"/>
          </a:xfrm>
          <a:prstGeom prst="rect">
            <a:avLst/>
          </a:prstGeom>
          <a:noFill/>
        </p:spPr>
        <p:txBody>
          <a:bodyPr wrap="none" lIns="0" tIns="0" rIns="0" bIns="0">
            <a:spAutoFit/>
          </a:bodyPr>
          <a:lstStyle/>
          <a:p>
            <a:pPr marR="0" lvl="0" indent="0" algn="r" fontAlgn="auto">
              <a:lnSpc>
                <a:spcPct val="100000"/>
              </a:lnSpc>
              <a:spcBef>
                <a:spcPts val="0"/>
              </a:spcBef>
              <a:spcAft>
                <a:spcPts val="0"/>
              </a:spcAft>
              <a:buClrTx/>
              <a:buSzTx/>
              <a:buFontTx/>
              <a:buNone/>
              <a:tabLst/>
              <a:defRPr/>
            </a:pPr>
            <a:r>
              <a:rPr lang="zh-CN" altLang="en-US" sz="1400" dirty="0">
                <a:solidFill>
                  <a:prstClr val="black"/>
                </a:solidFill>
                <a:latin typeface="+mn-ea"/>
              </a:rPr>
              <a:t>批改并讲解模拟试题</a:t>
            </a:r>
          </a:p>
        </p:txBody>
      </p:sp>
      <p:sp>
        <p:nvSpPr>
          <p:cNvPr id="97" name="文本框 96">
            <a:extLst>
              <a:ext uri="{FF2B5EF4-FFF2-40B4-BE49-F238E27FC236}">
                <a16:creationId xmlns:a16="http://schemas.microsoft.com/office/drawing/2014/main" id="{17ACCDBF-E68F-CD5A-CA38-2743638CE7E0}"/>
              </a:ext>
            </a:extLst>
          </p:cNvPr>
          <p:cNvSpPr txBox="1"/>
          <p:nvPr/>
        </p:nvSpPr>
        <p:spPr>
          <a:xfrm>
            <a:off x="8285142" y="4576496"/>
            <a:ext cx="1482778" cy="215444"/>
          </a:xfrm>
          <a:prstGeom prst="rect">
            <a:avLst/>
          </a:prstGeom>
          <a:noFill/>
        </p:spPr>
        <p:txBody>
          <a:bodyPr wrap="none" lIns="0" tIns="0" rIns="0" bIns="0">
            <a:spAutoFit/>
          </a:bodyPr>
          <a:lstStyle/>
          <a:p>
            <a:pPr marR="0" lvl="0" indent="0" algn="r" fontAlgn="auto">
              <a:lnSpc>
                <a:spcPct val="100000"/>
              </a:lnSpc>
              <a:spcBef>
                <a:spcPts val="0"/>
              </a:spcBef>
              <a:spcAft>
                <a:spcPts val="0"/>
              </a:spcAft>
              <a:buClrTx/>
              <a:buSzTx/>
              <a:buFontTx/>
              <a:buNone/>
              <a:tabLst/>
              <a:defRPr/>
            </a:pPr>
            <a:r>
              <a:rPr lang="zh-CN" altLang="en-US" sz="1400" dirty="0">
                <a:solidFill>
                  <a:prstClr val="black"/>
                </a:solidFill>
                <a:latin typeface="+mn-ea"/>
              </a:rPr>
              <a:t>随时解答学生各种</a:t>
            </a:r>
          </a:p>
        </p:txBody>
      </p:sp>
      <p:sp>
        <p:nvSpPr>
          <p:cNvPr id="98" name="文本框 97">
            <a:extLst>
              <a:ext uri="{FF2B5EF4-FFF2-40B4-BE49-F238E27FC236}">
                <a16:creationId xmlns:a16="http://schemas.microsoft.com/office/drawing/2014/main" id="{2939568E-9AF3-E031-A748-267481D98C6E}"/>
              </a:ext>
            </a:extLst>
          </p:cNvPr>
          <p:cNvSpPr txBox="1"/>
          <p:nvPr/>
        </p:nvSpPr>
        <p:spPr>
          <a:xfrm>
            <a:off x="8788471" y="4338503"/>
            <a:ext cx="1077218" cy="215444"/>
          </a:xfrm>
          <a:prstGeom prst="rect">
            <a:avLst/>
          </a:prstGeom>
          <a:noFill/>
        </p:spPr>
        <p:txBody>
          <a:bodyPr wrap="none" lIns="0" tIns="0" rIns="0" bIns="0">
            <a:spAutoFit/>
          </a:bodyPr>
          <a:lstStyle/>
          <a:p>
            <a:pPr marR="0" lvl="0" indent="0" algn="r" fontAlgn="auto">
              <a:lnSpc>
                <a:spcPct val="100000"/>
              </a:lnSpc>
              <a:spcBef>
                <a:spcPts val="0"/>
              </a:spcBef>
              <a:spcAft>
                <a:spcPts val="0"/>
              </a:spcAft>
              <a:buClrTx/>
              <a:buSzTx/>
              <a:buFontTx/>
              <a:buNone/>
              <a:tabLst/>
              <a:defRPr/>
            </a:pPr>
            <a:r>
              <a:rPr lang="zh-CN" altLang="en-US" sz="1400" dirty="0">
                <a:solidFill>
                  <a:prstClr val="black"/>
                </a:solidFill>
                <a:latin typeface="+mn-ea"/>
              </a:rPr>
              <a:t>与各题型作业</a:t>
            </a:r>
          </a:p>
        </p:txBody>
      </p:sp>
      <p:sp>
        <p:nvSpPr>
          <p:cNvPr id="99" name="文本框 98">
            <a:extLst>
              <a:ext uri="{FF2B5EF4-FFF2-40B4-BE49-F238E27FC236}">
                <a16:creationId xmlns:a16="http://schemas.microsoft.com/office/drawing/2014/main" id="{D85D2155-3B3D-DE51-2F82-F9229A83E186}"/>
              </a:ext>
            </a:extLst>
          </p:cNvPr>
          <p:cNvSpPr txBox="1"/>
          <p:nvPr/>
        </p:nvSpPr>
        <p:spPr>
          <a:xfrm>
            <a:off x="7876707" y="4790887"/>
            <a:ext cx="1795363" cy="215444"/>
          </a:xfrm>
          <a:prstGeom prst="rect">
            <a:avLst/>
          </a:prstGeom>
          <a:noFill/>
        </p:spPr>
        <p:txBody>
          <a:bodyPr wrap="none" lIns="0" tIns="0" rIns="0" bIns="0">
            <a:spAutoFit/>
          </a:bodyPr>
          <a:lstStyle/>
          <a:p>
            <a:pPr algn="r">
              <a:defRPr/>
            </a:pPr>
            <a:r>
              <a:rPr lang="zh-CN" altLang="en-US" sz="1400" dirty="0">
                <a:solidFill>
                  <a:prstClr val="black"/>
                </a:solidFill>
                <a:latin typeface="+mn-ea"/>
              </a:rPr>
              <a:t>关于广电编艺考的问题</a:t>
            </a:r>
          </a:p>
        </p:txBody>
      </p:sp>
      <p:grpSp>
        <p:nvGrpSpPr>
          <p:cNvPr id="102" name="组合 101">
            <a:extLst>
              <a:ext uri="{FF2B5EF4-FFF2-40B4-BE49-F238E27FC236}">
                <a16:creationId xmlns:a16="http://schemas.microsoft.com/office/drawing/2014/main" id="{17415D4C-5AC6-36C7-929E-8C6D5D66D150}"/>
              </a:ext>
            </a:extLst>
          </p:cNvPr>
          <p:cNvGrpSpPr/>
          <p:nvPr/>
        </p:nvGrpSpPr>
        <p:grpSpPr>
          <a:xfrm>
            <a:off x="-1" y="5925185"/>
            <a:ext cx="12197705" cy="942975"/>
            <a:chOff x="0" y="5589554"/>
            <a:chExt cx="11520488" cy="890621"/>
          </a:xfrm>
          <a:gradFill>
            <a:gsLst>
              <a:gs pos="0">
                <a:srgbClr val="017AD0"/>
              </a:gs>
              <a:gs pos="90000">
                <a:srgbClr val="006BB8"/>
              </a:gs>
            </a:gsLst>
            <a:lin ang="5400000" scaled="1"/>
          </a:gradFill>
        </p:grpSpPr>
        <p:sp>
          <p:nvSpPr>
            <p:cNvPr id="103" name="任意多边形: 形状 102">
              <a:extLst>
                <a:ext uri="{FF2B5EF4-FFF2-40B4-BE49-F238E27FC236}">
                  <a16:creationId xmlns:a16="http://schemas.microsoft.com/office/drawing/2014/main" id="{76EBA4E7-40A1-5120-B330-868749FB9980}"/>
                </a:ext>
              </a:extLst>
            </p:cNvPr>
            <p:cNvSpPr/>
            <p:nvPr/>
          </p:nvSpPr>
          <p:spPr>
            <a:xfrm>
              <a:off x="0" y="5589554"/>
              <a:ext cx="5317570" cy="890621"/>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04" name="任意多边形: 形状 103">
              <a:extLst>
                <a:ext uri="{FF2B5EF4-FFF2-40B4-BE49-F238E27FC236}">
                  <a16:creationId xmlns:a16="http://schemas.microsoft.com/office/drawing/2014/main" id="{283014D9-4AAE-DF65-201B-0A11BF3FB452}"/>
                </a:ext>
              </a:extLst>
            </p:cNvPr>
            <p:cNvSpPr/>
            <p:nvPr/>
          </p:nvSpPr>
          <p:spPr>
            <a:xfrm flipH="1">
              <a:off x="6202918" y="5589554"/>
              <a:ext cx="5317570" cy="890621"/>
            </a:xfrm>
            <a:custGeom>
              <a:avLst/>
              <a:gdLst>
                <a:gd name="connsiteX0" fmla="*/ 0 w 5317570"/>
                <a:gd name="connsiteY0" fmla="*/ 0 h 890621"/>
                <a:gd name="connsiteX1" fmla="*/ 140392 w 5317570"/>
                <a:gd name="connsiteY1" fmla="*/ 8487 h 890621"/>
                <a:gd name="connsiteX2" fmla="*/ 4903804 w 5317570"/>
                <a:gd name="connsiteY2" fmla="*/ 795513 h 890621"/>
                <a:gd name="connsiteX3" fmla="*/ 5317570 w 5317570"/>
                <a:gd name="connsiteY3" fmla="*/ 890621 h 890621"/>
                <a:gd name="connsiteX4" fmla="*/ 4526941 w 5317570"/>
                <a:gd name="connsiteY4" fmla="*/ 890621 h 890621"/>
                <a:gd name="connsiteX5" fmla="*/ 4296205 w 5317570"/>
                <a:gd name="connsiteY5" fmla="*/ 864541 h 890621"/>
                <a:gd name="connsiteX6" fmla="*/ 104587 w 5317570"/>
                <a:gd name="connsiteY6" fmla="*/ 680865 h 890621"/>
                <a:gd name="connsiteX7" fmla="*/ 0 w 5317570"/>
                <a:gd name="connsiteY7" fmla="*/ 691965 h 89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570" h="890621">
                  <a:moveTo>
                    <a:pt x="0" y="0"/>
                  </a:moveTo>
                  <a:lnTo>
                    <a:pt x="140392" y="8487"/>
                  </a:lnTo>
                  <a:cubicBezTo>
                    <a:pt x="1694439" y="112102"/>
                    <a:pt x="2858300" y="328846"/>
                    <a:pt x="4903804" y="795513"/>
                  </a:cubicBezTo>
                  <a:lnTo>
                    <a:pt x="5317570" y="890621"/>
                  </a:lnTo>
                  <a:lnTo>
                    <a:pt x="4526941" y="890621"/>
                  </a:lnTo>
                  <a:lnTo>
                    <a:pt x="4296205" y="864541"/>
                  </a:lnTo>
                  <a:cubicBezTo>
                    <a:pt x="2880152" y="703169"/>
                    <a:pt x="1480181" y="553855"/>
                    <a:pt x="104587" y="680865"/>
                  </a:cubicBezTo>
                  <a:lnTo>
                    <a:pt x="0" y="691965"/>
                  </a:lnTo>
                  <a:close/>
                </a:path>
              </a:pathLst>
            </a:custGeom>
            <a:gr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39461358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374017;#42904;#104445;"/>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ISLIDE.ICON" val="#384908;#402397;#400926;#400930;#83186;#394051;"/>
</p:tagLst>
</file>

<file path=ppt/tags/tag6.xml><?xml version="1.0" encoding="utf-8"?>
<p:tagLst xmlns:a="http://schemas.openxmlformats.org/drawingml/2006/main" xmlns:r="http://schemas.openxmlformats.org/officeDocument/2006/relationships" xmlns:p="http://schemas.openxmlformats.org/presentationml/2006/main">
  <p:tag name="TOP" val="185.8379"/>
  <p:tag name="LEFT" val="421.5842"/>
  <p:tag name="WIDTH" val="822.25"/>
  <p:tag name="HEIGHT" val="155.4332"/>
  <p:tag name="SHAPEREFLECTION" val="-2.147484E+09"/>
  <p:tag name="SHAPEGLOW" val="0"/>
  <p:tag name="SOFTEDGE" val="0"/>
  <p:tag name="FONTSIZE" val="24"/>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大葱君（P界达人）">
  <a:themeElements>
    <a:clrScheme name="蓝绿色商务风">
      <a:dk1>
        <a:sysClr val="windowText" lastClr="000000"/>
      </a:dk1>
      <a:lt1>
        <a:sysClr val="window" lastClr="FFFFFF"/>
      </a:lt1>
      <a:dk2>
        <a:srgbClr val="44546A"/>
      </a:dk2>
      <a:lt2>
        <a:srgbClr val="DAEDF6"/>
      </a:lt2>
      <a:accent1>
        <a:srgbClr val="238FF2"/>
      </a:accent1>
      <a:accent2>
        <a:srgbClr val="027AE3"/>
      </a:accent2>
      <a:accent3>
        <a:srgbClr val="A1DAD7"/>
      </a:accent3>
      <a:accent4>
        <a:srgbClr val="24AB9E"/>
      </a:accent4>
      <a:accent5>
        <a:srgbClr val="F29209"/>
      </a:accent5>
      <a:accent6>
        <a:srgbClr val="FB9785"/>
      </a:accent6>
      <a:hlink>
        <a:srgbClr val="FA7598"/>
      </a:hlink>
      <a:folHlink>
        <a:srgbClr val="7BDF9D"/>
      </a:folHlink>
    </a:clrScheme>
    <a:fontScheme name="自定义 4">
      <a:majorFont>
        <a:latin typeface="Montserrat Medium"/>
        <a:ea typeface="OPPOSans B"/>
        <a:cs typeface=""/>
      </a:majorFont>
      <a:minorFont>
        <a:latin typeface="Montserrat 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演示文稿1" id="{76198FC1-611C-4F62-BDE9-2B3B41C450A8}" vid="{FEF3CF4A-AB0F-464A-AC8C-4FCD5FFEFBE1}"/>
    </a:ext>
  </a:extLst>
</a:theme>
</file>

<file path=ppt/theme/theme2.xml><?xml version="1.0" encoding="utf-8"?>
<a:theme xmlns:a="http://schemas.openxmlformats.org/drawingml/2006/main" name="258_Office 主题​​">
  <a:themeElements>
    <a:clrScheme name="173期">
      <a:dk1>
        <a:srgbClr val="222222"/>
      </a:dk1>
      <a:lt1>
        <a:sysClr val="window" lastClr="FFFFFF"/>
      </a:lt1>
      <a:dk2>
        <a:srgbClr val="000000"/>
      </a:dk2>
      <a:lt2>
        <a:srgbClr val="FFFFFF"/>
      </a:lt2>
      <a:accent1>
        <a:srgbClr val="009B74"/>
      </a:accent1>
      <a:accent2>
        <a:srgbClr val="3053FF"/>
      </a:accent2>
      <a:accent3>
        <a:srgbClr val="637DFF"/>
      </a:accent3>
      <a:accent4>
        <a:srgbClr val="F93600"/>
      </a:accent4>
      <a:accent5>
        <a:srgbClr val="FF5627"/>
      </a:accent5>
      <a:accent6>
        <a:srgbClr val="FF714A"/>
      </a:accent6>
      <a:hlink>
        <a:srgbClr val="009B74"/>
      </a:hlink>
      <a:folHlink>
        <a:srgbClr val="F93600"/>
      </a:folHlink>
    </a:clrScheme>
    <a:fontScheme name="自定义 5">
      <a:majorFont>
        <a:latin typeface="微软雅黑 Bold"/>
        <a:ea typeface="微软雅黑 Bold"/>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演示文稿4</Template>
  <TotalTime>154</TotalTime>
  <Words>767</Words>
  <Application>Microsoft Office PowerPoint</Application>
  <PresentationFormat>宽屏</PresentationFormat>
  <Paragraphs>173</Paragraphs>
  <Slides>13</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13</vt:i4>
      </vt:variant>
    </vt:vector>
  </HeadingPairs>
  <TitlesOfParts>
    <vt:vector size="27" baseType="lpstr">
      <vt:lpstr>Montserrat Light</vt:lpstr>
      <vt:lpstr>阿里巴巴普惠体 Medium</vt:lpstr>
      <vt:lpstr>阿里巴巴普惠体 2.0 55 Regular</vt:lpstr>
      <vt:lpstr>汉仪雅酷黑 45W</vt:lpstr>
      <vt:lpstr>OPPOSans H</vt:lpstr>
      <vt:lpstr>OPPOSans B</vt:lpstr>
      <vt:lpstr>OPPOSans M</vt:lpstr>
      <vt:lpstr>Arial</vt:lpstr>
      <vt:lpstr>阿里巴巴普惠体 B</vt:lpstr>
      <vt:lpstr>OPPOSans R</vt:lpstr>
      <vt:lpstr>阿里巴巴普惠体 M</vt:lpstr>
      <vt:lpstr>大葱君（P界达人）</vt:lpstr>
      <vt:lpstr>258_Office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简约吸睛个人简历介绍ppt模板</dc:title>
  <dc:creator>大葱君</dc:creator>
  <cp:keywords>P界达人</cp:keywords>
  <dc:description>www.51pptmoban.com</dc:description>
  <cp:lastModifiedBy>Win user</cp:lastModifiedBy>
  <cp:revision>14</cp:revision>
  <dcterms:created xsi:type="dcterms:W3CDTF">2022-06-23T04:21:20Z</dcterms:created>
  <dcterms:modified xsi:type="dcterms:W3CDTF">2022-11-02T14:39:00Z</dcterms:modified>
</cp:coreProperties>
</file>