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60" r:id="rId3"/>
    <p:sldId id="258" r:id="rId4"/>
    <p:sldId id="259" r:id="rId5"/>
    <p:sldId id="261" r:id="rId6"/>
    <p:sldId id="262" r:id="rId7"/>
    <p:sldId id="264" r:id="rId8"/>
    <p:sldId id="263" r:id="rId9"/>
    <p:sldId id="265" r:id="rId10"/>
    <p:sldId id="257" r:id="rId11"/>
    <p:sldId id="1126" r:id="rId12"/>
    <p:sldId id="1127" r:id="rId13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04" userDrawn="1">
          <p15:clr>
            <a:srgbClr val="A4A3A4"/>
          </p15:clr>
        </p15:guide>
        <p15:guide id="2" pos="7355" userDrawn="1">
          <p15:clr>
            <a:srgbClr val="A4A3A4"/>
          </p15:clr>
        </p15:guide>
        <p15:guide id="5" orient="horz" pos="4056" userDrawn="1">
          <p15:clr>
            <a:srgbClr val="A4A3A4"/>
          </p15:clr>
        </p15:guide>
        <p15:guide id="6" orient="horz" pos="3992" userDrawn="1">
          <p15:clr>
            <a:srgbClr val="A4A3A4"/>
          </p15:clr>
        </p15:guide>
        <p15:guide id="7" orient="horz" pos="2387" userDrawn="1">
          <p15:clr>
            <a:srgbClr val="A4A3A4"/>
          </p15:clr>
        </p15:guide>
        <p15:guide id="8" orient="horz" pos="3838" userDrawn="1">
          <p15:clr>
            <a:srgbClr val="A4A3A4"/>
          </p15:clr>
        </p15:guide>
        <p15:guide id="9" orient="horz" pos="374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472C4"/>
    <a:srgbClr val="EFF1F3"/>
    <a:srgbClr val="E6E6E6"/>
    <a:srgbClr val="1781BD"/>
    <a:srgbClr val="014693"/>
    <a:srgbClr val="5B828E"/>
    <a:srgbClr val="5C838E"/>
    <a:srgbClr val="5A848C"/>
    <a:srgbClr val="9D57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076" autoAdjust="0"/>
    <p:restoredTop sz="94660"/>
  </p:normalViewPr>
  <p:slideViewPr>
    <p:cSldViewPr snapToGrid="0" showGuides="1">
      <p:cViewPr varScale="1">
        <p:scale>
          <a:sx n="80" d="100"/>
          <a:sy n="80" d="100"/>
        </p:scale>
        <p:origin x="186" y="234"/>
      </p:cViewPr>
      <p:guideLst>
        <p:guide pos="304"/>
        <p:guide pos="7355"/>
        <p:guide orient="horz" pos="4056"/>
        <p:guide orient="horz" pos="3992"/>
        <p:guide orient="horz" pos="2387"/>
        <p:guide orient="horz" pos="3838"/>
        <p:guide orient="horz" pos="3748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4B5C21-3FA3-4ED1-94C5-47D72FEB9D96}" type="datetimeFigureOut">
              <a:rPr lang="zh-CN" altLang="en-US" smtClean="0"/>
              <a:t>2022/11/2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E08E29-008C-4CFD-83E2-E96996A6C2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9955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08E29-008C-4CFD-83E2-E96996A6C2F9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2143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95ED3E5-6093-F166-AFB1-5FF97B25C86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554988B3-5D82-0316-5FE7-F812E10EBB9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FEFF094-C1D0-68BF-95F5-AF86299A86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936BC-8220-431A-A699-6F0A4DC142C6}" type="datetimeFigureOut">
              <a:rPr lang="zh-CN" altLang="en-US" smtClean="0"/>
              <a:t>2022/11/2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39BF68B-4685-654B-03E5-23F241AD6A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93CF8FB-2FAD-0097-DEC7-D8B9C7AB63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E696F-5910-406A-988F-0C50484B6C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7243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67C1BCF-9091-B8E5-2CDE-74D860CFB7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E9216EC-AF71-AFD1-2991-151AE1986D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D804E60-1C93-9DFC-68CD-7F67318EA2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936BC-8220-431A-A699-6F0A4DC142C6}" type="datetimeFigureOut">
              <a:rPr lang="zh-CN" altLang="en-US" smtClean="0"/>
              <a:t>2022/11/2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76A84BC-A6B4-DB71-F921-BA3DD44C43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61A3A75-23ED-427E-305D-AFE6A1AD3C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E696F-5910-406A-988F-0C50484B6C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98303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A6F2D279-3A5D-7753-8EF8-C79498568A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936BC-8220-431A-A699-6F0A4DC142C6}" type="datetimeFigureOut">
              <a:rPr lang="zh-CN" altLang="en-US" smtClean="0"/>
              <a:t>2022/11/2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103D9041-5691-22F9-17D7-D9A3AEC70F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253D984-6E21-89D5-FA16-7D3EF2665D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E696F-5910-406A-988F-0C50484B6C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26788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659383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F1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91BDD048-81E3-3283-9F44-AD5FE82CF3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5424CA4-0A69-40DE-E406-8A1A9D0CFC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E832FB2-7AF7-7B5F-27D0-B63C0B47DD5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2936BC-8220-431A-A699-6F0A4DC142C6}" type="datetimeFigureOut">
              <a:rPr lang="zh-CN" altLang="en-US" smtClean="0"/>
              <a:t>2022/11/2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9AFE63F-5DBA-6FD0-B2DE-0AAE8BD079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774F775-D94D-BAD8-637E-506C9F711C3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9E696F-5910-406A-988F-0C50484B6C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09310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5" r:id="rId3"/>
    <p:sldLayoutId id="2147483660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04" userDrawn="1">
          <p15:clr>
            <a:srgbClr val="F26B43"/>
          </p15:clr>
        </p15:guide>
        <p15:guide id="2" pos="7368" userDrawn="1">
          <p15:clr>
            <a:srgbClr val="F26B43"/>
          </p15:clr>
        </p15:guide>
        <p15:guide id="3" orient="horz" pos="560" userDrawn="1">
          <p15:clr>
            <a:srgbClr val="F26B43"/>
          </p15:clr>
        </p15:guide>
        <p15:guide id="4" orient="horz" pos="624" userDrawn="1">
          <p15:clr>
            <a:srgbClr val="F26B43"/>
          </p15:clr>
        </p15:guide>
        <p15:guide id="5" orient="horz" pos="4056" userDrawn="1">
          <p15:clr>
            <a:srgbClr val="F26B43"/>
          </p15:clr>
        </p15:guide>
        <p15:guide id="6" orient="horz" pos="399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六边形 5">
            <a:extLst>
              <a:ext uri="{FF2B5EF4-FFF2-40B4-BE49-F238E27FC236}">
                <a16:creationId xmlns:a16="http://schemas.microsoft.com/office/drawing/2014/main" id="{85150417-D0A9-51AA-2B6E-1A405390CF89}"/>
              </a:ext>
            </a:extLst>
          </p:cNvPr>
          <p:cNvSpPr/>
          <p:nvPr/>
        </p:nvSpPr>
        <p:spPr>
          <a:xfrm rot="5400000">
            <a:off x="280445" y="438619"/>
            <a:ext cx="3132128" cy="2700109"/>
          </a:xfrm>
          <a:custGeom>
            <a:avLst/>
            <a:gdLst>
              <a:gd name="connsiteX0" fmla="*/ 0 w 1928552"/>
              <a:gd name="connsiteY0" fmla="*/ 831273 h 1662545"/>
              <a:gd name="connsiteX1" fmla="*/ 415636 w 1928552"/>
              <a:gd name="connsiteY1" fmla="*/ 0 h 1662545"/>
              <a:gd name="connsiteX2" fmla="*/ 1512916 w 1928552"/>
              <a:gd name="connsiteY2" fmla="*/ 0 h 1662545"/>
              <a:gd name="connsiteX3" fmla="*/ 1928552 w 1928552"/>
              <a:gd name="connsiteY3" fmla="*/ 831273 h 1662545"/>
              <a:gd name="connsiteX4" fmla="*/ 1512916 w 1928552"/>
              <a:gd name="connsiteY4" fmla="*/ 1662545 h 1662545"/>
              <a:gd name="connsiteX5" fmla="*/ 415636 w 1928552"/>
              <a:gd name="connsiteY5" fmla="*/ 1662545 h 1662545"/>
              <a:gd name="connsiteX6" fmla="*/ 0 w 1928552"/>
              <a:gd name="connsiteY6" fmla="*/ 831273 h 1662545"/>
              <a:gd name="connsiteX0" fmla="*/ 2524379 w 4452931"/>
              <a:gd name="connsiteY0" fmla="*/ 2108106 h 2939378"/>
              <a:gd name="connsiteX1" fmla="*/ 0 w 4452931"/>
              <a:gd name="connsiteY1" fmla="*/ 0 h 2939378"/>
              <a:gd name="connsiteX2" fmla="*/ 2940015 w 4452931"/>
              <a:gd name="connsiteY2" fmla="*/ 1276833 h 2939378"/>
              <a:gd name="connsiteX3" fmla="*/ 4037295 w 4452931"/>
              <a:gd name="connsiteY3" fmla="*/ 1276833 h 2939378"/>
              <a:gd name="connsiteX4" fmla="*/ 4452931 w 4452931"/>
              <a:gd name="connsiteY4" fmla="*/ 2108106 h 2939378"/>
              <a:gd name="connsiteX5" fmla="*/ 4037295 w 4452931"/>
              <a:gd name="connsiteY5" fmla="*/ 2939378 h 2939378"/>
              <a:gd name="connsiteX6" fmla="*/ 2940015 w 4452931"/>
              <a:gd name="connsiteY6" fmla="*/ 2939378 h 2939378"/>
              <a:gd name="connsiteX7" fmla="*/ 2524379 w 4452931"/>
              <a:gd name="connsiteY7" fmla="*/ 2108106 h 2939378"/>
              <a:gd name="connsiteX0" fmla="*/ 0 w 1928552"/>
              <a:gd name="connsiteY0" fmla="*/ 831273 h 1662545"/>
              <a:gd name="connsiteX1" fmla="*/ 415636 w 1928552"/>
              <a:gd name="connsiteY1" fmla="*/ 0 h 1662545"/>
              <a:gd name="connsiteX2" fmla="*/ 1512916 w 1928552"/>
              <a:gd name="connsiteY2" fmla="*/ 0 h 1662545"/>
              <a:gd name="connsiteX3" fmla="*/ 1928552 w 1928552"/>
              <a:gd name="connsiteY3" fmla="*/ 831273 h 1662545"/>
              <a:gd name="connsiteX4" fmla="*/ 1512916 w 1928552"/>
              <a:gd name="connsiteY4" fmla="*/ 1662545 h 1662545"/>
              <a:gd name="connsiteX5" fmla="*/ 415636 w 1928552"/>
              <a:gd name="connsiteY5" fmla="*/ 1662545 h 1662545"/>
              <a:gd name="connsiteX6" fmla="*/ 0 w 1928552"/>
              <a:gd name="connsiteY6" fmla="*/ 831273 h 1662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28552" h="1662545">
                <a:moveTo>
                  <a:pt x="0" y="831273"/>
                </a:moveTo>
                <a:lnTo>
                  <a:pt x="415636" y="0"/>
                </a:lnTo>
                <a:lnTo>
                  <a:pt x="1512916" y="0"/>
                </a:lnTo>
                <a:lnTo>
                  <a:pt x="1928552" y="831273"/>
                </a:lnTo>
                <a:lnTo>
                  <a:pt x="1512916" y="1662545"/>
                </a:lnTo>
                <a:lnTo>
                  <a:pt x="415636" y="1662545"/>
                </a:lnTo>
                <a:lnTo>
                  <a:pt x="0" y="831273"/>
                </a:lnTo>
                <a:close/>
              </a:path>
            </a:pathLst>
          </a:custGeom>
          <a:blipFill dpi="0" rotWithShape="0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六边形 5">
            <a:extLst>
              <a:ext uri="{FF2B5EF4-FFF2-40B4-BE49-F238E27FC236}">
                <a16:creationId xmlns:a16="http://schemas.microsoft.com/office/drawing/2014/main" id="{C0A0B908-8E53-3B1B-6539-DA8A3082681A}"/>
              </a:ext>
            </a:extLst>
          </p:cNvPr>
          <p:cNvSpPr/>
          <p:nvPr/>
        </p:nvSpPr>
        <p:spPr>
          <a:xfrm rot="5400000">
            <a:off x="3314592" y="509072"/>
            <a:ext cx="3132128" cy="2700109"/>
          </a:xfrm>
          <a:custGeom>
            <a:avLst/>
            <a:gdLst>
              <a:gd name="connsiteX0" fmla="*/ 0 w 1928552"/>
              <a:gd name="connsiteY0" fmla="*/ 831273 h 1662545"/>
              <a:gd name="connsiteX1" fmla="*/ 415636 w 1928552"/>
              <a:gd name="connsiteY1" fmla="*/ 0 h 1662545"/>
              <a:gd name="connsiteX2" fmla="*/ 1512916 w 1928552"/>
              <a:gd name="connsiteY2" fmla="*/ 0 h 1662545"/>
              <a:gd name="connsiteX3" fmla="*/ 1928552 w 1928552"/>
              <a:gd name="connsiteY3" fmla="*/ 831273 h 1662545"/>
              <a:gd name="connsiteX4" fmla="*/ 1512916 w 1928552"/>
              <a:gd name="connsiteY4" fmla="*/ 1662545 h 1662545"/>
              <a:gd name="connsiteX5" fmla="*/ 415636 w 1928552"/>
              <a:gd name="connsiteY5" fmla="*/ 1662545 h 1662545"/>
              <a:gd name="connsiteX6" fmla="*/ 0 w 1928552"/>
              <a:gd name="connsiteY6" fmla="*/ 831273 h 1662545"/>
              <a:gd name="connsiteX0" fmla="*/ 2524379 w 4452931"/>
              <a:gd name="connsiteY0" fmla="*/ 2108106 h 2939378"/>
              <a:gd name="connsiteX1" fmla="*/ 0 w 4452931"/>
              <a:gd name="connsiteY1" fmla="*/ 0 h 2939378"/>
              <a:gd name="connsiteX2" fmla="*/ 2940015 w 4452931"/>
              <a:gd name="connsiteY2" fmla="*/ 1276833 h 2939378"/>
              <a:gd name="connsiteX3" fmla="*/ 4037295 w 4452931"/>
              <a:gd name="connsiteY3" fmla="*/ 1276833 h 2939378"/>
              <a:gd name="connsiteX4" fmla="*/ 4452931 w 4452931"/>
              <a:gd name="connsiteY4" fmla="*/ 2108106 h 2939378"/>
              <a:gd name="connsiteX5" fmla="*/ 4037295 w 4452931"/>
              <a:gd name="connsiteY5" fmla="*/ 2939378 h 2939378"/>
              <a:gd name="connsiteX6" fmla="*/ 2940015 w 4452931"/>
              <a:gd name="connsiteY6" fmla="*/ 2939378 h 2939378"/>
              <a:gd name="connsiteX7" fmla="*/ 2524379 w 4452931"/>
              <a:gd name="connsiteY7" fmla="*/ 2108106 h 2939378"/>
              <a:gd name="connsiteX0" fmla="*/ 0 w 1928552"/>
              <a:gd name="connsiteY0" fmla="*/ 831273 h 1662545"/>
              <a:gd name="connsiteX1" fmla="*/ 415636 w 1928552"/>
              <a:gd name="connsiteY1" fmla="*/ 0 h 1662545"/>
              <a:gd name="connsiteX2" fmla="*/ 1512916 w 1928552"/>
              <a:gd name="connsiteY2" fmla="*/ 0 h 1662545"/>
              <a:gd name="connsiteX3" fmla="*/ 1928552 w 1928552"/>
              <a:gd name="connsiteY3" fmla="*/ 831273 h 1662545"/>
              <a:gd name="connsiteX4" fmla="*/ 1512916 w 1928552"/>
              <a:gd name="connsiteY4" fmla="*/ 1662545 h 1662545"/>
              <a:gd name="connsiteX5" fmla="*/ 415636 w 1928552"/>
              <a:gd name="connsiteY5" fmla="*/ 1662545 h 1662545"/>
              <a:gd name="connsiteX6" fmla="*/ 0 w 1928552"/>
              <a:gd name="connsiteY6" fmla="*/ 831273 h 1662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28552" h="1662545">
                <a:moveTo>
                  <a:pt x="0" y="831273"/>
                </a:moveTo>
                <a:lnTo>
                  <a:pt x="415636" y="0"/>
                </a:lnTo>
                <a:lnTo>
                  <a:pt x="1512916" y="0"/>
                </a:lnTo>
                <a:lnTo>
                  <a:pt x="1928552" y="831273"/>
                </a:lnTo>
                <a:lnTo>
                  <a:pt x="1512916" y="1662545"/>
                </a:lnTo>
                <a:lnTo>
                  <a:pt x="415636" y="1662545"/>
                </a:lnTo>
                <a:lnTo>
                  <a:pt x="0" y="831273"/>
                </a:lnTo>
                <a:close/>
              </a:path>
            </a:pathLst>
          </a:custGeom>
          <a:blipFill dpi="0" rotWithShape="0">
            <a:blip r:embed="rId4"/>
            <a:srcRect/>
            <a:stretch>
              <a:fillRect l="-44425" t="-2597" r="-105164" b="-4084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1" name="任意多边形: 形状 60">
            <a:extLst>
              <a:ext uri="{FF2B5EF4-FFF2-40B4-BE49-F238E27FC236}">
                <a16:creationId xmlns:a16="http://schemas.microsoft.com/office/drawing/2014/main" id="{807F4A17-C67E-1C00-9CBB-36CE4A04EECE}"/>
              </a:ext>
            </a:extLst>
          </p:cNvPr>
          <p:cNvSpPr/>
          <p:nvPr/>
        </p:nvSpPr>
        <p:spPr>
          <a:xfrm rot="5400000">
            <a:off x="3023827" y="-1010298"/>
            <a:ext cx="679511" cy="2700109"/>
          </a:xfrm>
          <a:custGeom>
            <a:avLst/>
            <a:gdLst>
              <a:gd name="connsiteX0" fmla="*/ 0 w 679511"/>
              <a:gd name="connsiteY0" fmla="*/ 2700109 h 2700109"/>
              <a:gd name="connsiteX1" fmla="*/ 0 w 679511"/>
              <a:gd name="connsiteY1" fmla="*/ 0 h 2700109"/>
              <a:gd name="connsiteX2" fmla="*/ 4484 w 679511"/>
              <a:gd name="connsiteY2" fmla="*/ 0 h 2700109"/>
              <a:gd name="connsiteX3" fmla="*/ 679511 w 679511"/>
              <a:gd name="connsiteY3" fmla="*/ 1350055 h 2700109"/>
              <a:gd name="connsiteX4" fmla="*/ 4484 w 679511"/>
              <a:gd name="connsiteY4" fmla="*/ 2700109 h 2700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9511" h="2700109">
                <a:moveTo>
                  <a:pt x="0" y="2700109"/>
                </a:moveTo>
                <a:lnTo>
                  <a:pt x="0" y="0"/>
                </a:lnTo>
                <a:lnTo>
                  <a:pt x="4484" y="0"/>
                </a:lnTo>
                <a:lnTo>
                  <a:pt x="679511" y="1350055"/>
                </a:lnTo>
                <a:lnTo>
                  <a:pt x="4484" y="2700109"/>
                </a:lnTo>
                <a:close/>
              </a:path>
            </a:pathLst>
          </a:custGeom>
          <a:solidFill>
            <a:srgbClr val="0146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1" name="六边形 5">
            <a:extLst>
              <a:ext uri="{FF2B5EF4-FFF2-40B4-BE49-F238E27FC236}">
                <a16:creationId xmlns:a16="http://schemas.microsoft.com/office/drawing/2014/main" id="{C6A3B1C9-1587-B0D0-EF62-E6648A748959}"/>
              </a:ext>
            </a:extLst>
          </p:cNvPr>
          <p:cNvSpPr/>
          <p:nvPr/>
        </p:nvSpPr>
        <p:spPr>
          <a:xfrm rot="5400000">
            <a:off x="1774093" y="3197008"/>
            <a:ext cx="3132128" cy="2700109"/>
          </a:xfrm>
          <a:custGeom>
            <a:avLst/>
            <a:gdLst>
              <a:gd name="connsiteX0" fmla="*/ 0 w 1928552"/>
              <a:gd name="connsiteY0" fmla="*/ 831273 h 1662545"/>
              <a:gd name="connsiteX1" fmla="*/ 415636 w 1928552"/>
              <a:gd name="connsiteY1" fmla="*/ 0 h 1662545"/>
              <a:gd name="connsiteX2" fmla="*/ 1512916 w 1928552"/>
              <a:gd name="connsiteY2" fmla="*/ 0 h 1662545"/>
              <a:gd name="connsiteX3" fmla="*/ 1928552 w 1928552"/>
              <a:gd name="connsiteY3" fmla="*/ 831273 h 1662545"/>
              <a:gd name="connsiteX4" fmla="*/ 1512916 w 1928552"/>
              <a:gd name="connsiteY4" fmla="*/ 1662545 h 1662545"/>
              <a:gd name="connsiteX5" fmla="*/ 415636 w 1928552"/>
              <a:gd name="connsiteY5" fmla="*/ 1662545 h 1662545"/>
              <a:gd name="connsiteX6" fmla="*/ 0 w 1928552"/>
              <a:gd name="connsiteY6" fmla="*/ 831273 h 1662545"/>
              <a:gd name="connsiteX0" fmla="*/ 2524379 w 4452931"/>
              <a:gd name="connsiteY0" fmla="*/ 2108106 h 2939378"/>
              <a:gd name="connsiteX1" fmla="*/ 0 w 4452931"/>
              <a:gd name="connsiteY1" fmla="*/ 0 h 2939378"/>
              <a:gd name="connsiteX2" fmla="*/ 2940015 w 4452931"/>
              <a:gd name="connsiteY2" fmla="*/ 1276833 h 2939378"/>
              <a:gd name="connsiteX3" fmla="*/ 4037295 w 4452931"/>
              <a:gd name="connsiteY3" fmla="*/ 1276833 h 2939378"/>
              <a:gd name="connsiteX4" fmla="*/ 4452931 w 4452931"/>
              <a:gd name="connsiteY4" fmla="*/ 2108106 h 2939378"/>
              <a:gd name="connsiteX5" fmla="*/ 4037295 w 4452931"/>
              <a:gd name="connsiteY5" fmla="*/ 2939378 h 2939378"/>
              <a:gd name="connsiteX6" fmla="*/ 2940015 w 4452931"/>
              <a:gd name="connsiteY6" fmla="*/ 2939378 h 2939378"/>
              <a:gd name="connsiteX7" fmla="*/ 2524379 w 4452931"/>
              <a:gd name="connsiteY7" fmla="*/ 2108106 h 2939378"/>
              <a:gd name="connsiteX0" fmla="*/ 0 w 1928552"/>
              <a:gd name="connsiteY0" fmla="*/ 831273 h 1662545"/>
              <a:gd name="connsiteX1" fmla="*/ 415636 w 1928552"/>
              <a:gd name="connsiteY1" fmla="*/ 0 h 1662545"/>
              <a:gd name="connsiteX2" fmla="*/ 1512916 w 1928552"/>
              <a:gd name="connsiteY2" fmla="*/ 0 h 1662545"/>
              <a:gd name="connsiteX3" fmla="*/ 1928552 w 1928552"/>
              <a:gd name="connsiteY3" fmla="*/ 831273 h 1662545"/>
              <a:gd name="connsiteX4" fmla="*/ 1512916 w 1928552"/>
              <a:gd name="connsiteY4" fmla="*/ 1662545 h 1662545"/>
              <a:gd name="connsiteX5" fmla="*/ 415636 w 1928552"/>
              <a:gd name="connsiteY5" fmla="*/ 1662545 h 1662545"/>
              <a:gd name="connsiteX6" fmla="*/ 0 w 1928552"/>
              <a:gd name="connsiteY6" fmla="*/ 831273 h 1662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28552" h="1662545">
                <a:moveTo>
                  <a:pt x="0" y="831273"/>
                </a:moveTo>
                <a:lnTo>
                  <a:pt x="415636" y="0"/>
                </a:lnTo>
                <a:lnTo>
                  <a:pt x="1512916" y="0"/>
                </a:lnTo>
                <a:lnTo>
                  <a:pt x="1928552" y="831273"/>
                </a:lnTo>
                <a:lnTo>
                  <a:pt x="1512916" y="1662545"/>
                </a:lnTo>
                <a:lnTo>
                  <a:pt x="415636" y="1662545"/>
                </a:lnTo>
                <a:lnTo>
                  <a:pt x="0" y="831273"/>
                </a:lnTo>
                <a:close/>
              </a:path>
            </a:pathLst>
          </a:custGeom>
          <a:blipFill dpi="0" rotWithShape="0">
            <a:blip r:embed="rId5"/>
            <a:srcRect/>
            <a:stretch>
              <a:fillRect l="-24403" t="-10582" r="-37305" b="-9852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F01B6EDD-7F13-2FCD-D91B-93A217716DCA}"/>
              </a:ext>
            </a:extLst>
          </p:cNvPr>
          <p:cNvSpPr/>
          <p:nvPr/>
        </p:nvSpPr>
        <p:spPr>
          <a:xfrm>
            <a:off x="0" y="5826405"/>
            <a:ext cx="12192000" cy="1031595"/>
          </a:xfrm>
          <a:custGeom>
            <a:avLst/>
            <a:gdLst>
              <a:gd name="connsiteX0" fmla="*/ 0 w 12192000"/>
              <a:gd name="connsiteY0" fmla="*/ 0 h 1020165"/>
              <a:gd name="connsiteX1" fmla="*/ 1992619 w 12192000"/>
              <a:gd name="connsiteY1" fmla="*/ 0 h 1020165"/>
              <a:gd name="connsiteX2" fmla="*/ 3340157 w 12192000"/>
              <a:gd name="connsiteY2" fmla="*/ 673770 h 1020165"/>
              <a:gd name="connsiteX3" fmla="*/ 4687696 w 12192000"/>
              <a:gd name="connsiteY3" fmla="*/ 0 h 1020165"/>
              <a:gd name="connsiteX4" fmla="*/ 12192000 w 12192000"/>
              <a:gd name="connsiteY4" fmla="*/ 0 h 1020165"/>
              <a:gd name="connsiteX5" fmla="*/ 12192000 w 12192000"/>
              <a:gd name="connsiteY5" fmla="*/ 1020165 h 1020165"/>
              <a:gd name="connsiteX6" fmla="*/ 0 w 12192000"/>
              <a:gd name="connsiteY6" fmla="*/ 1020165 h 1020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020165">
                <a:moveTo>
                  <a:pt x="0" y="0"/>
                </a:moveTo>
                <a:lnTo>
                  <a:pt x="1992619" y="0"/>
                </a:lnTo>
                <a:lnTo>
                  <a:pt x="3340157" y="673770"/>
                </a:lnTo>
                <a:lnTo>
                  <a:pt x="4687696" y="0"/>
                </a:lnTo>
                <a:lnTo>
                  <a:pt x="12192000" y="0"/>
                </a:lnTo>
                <a:lnTo>
                  <a:pt x="12192000" y="1020165"/>
                </a:lnTo>
                <a:lnTo>
                  <a:pt x="0" y="1020165"/>
                </a:lnTo>
                <a:close/>
              </a:path>
            </a:pathLst>
          </a:custGeom>
          <a:solidFill>
            <a:srgbClr val="0146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1C00199D-8503-8448-C4A2-A910C9D71725}"/>
              </a:ext>
            </a:extLst>
          </p:cNvPr>
          <p:cNvSpPr txBox="1"/>
          <p:nvPr/>
        </p:nvSpPr>
        <p:spPr>
          <a:xfrm>
            <a:off x="6320281" y="1949946"/>
            <a:ext cx="5539653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6200" dirty="0">
                <a:solidFill>
                  <a:srgbClr val="1781BD"/>
                </a:solidFill>
                <a:latin typeface="+mj-ea"/>
                <a:ea typeface="+mj-ea"/>
              </a:rPr>
              <a:t>经典蓝商务</a:t>
            </a:r>
            <a:endParaRPr lang="en-US" altLang="zh-CN" sz="6200" dirty="0">
              <a:solidFill>
                <a:srgbClr val="1781BD"/>
              </a:solidFill>
              <a:latin typeface="+mj-ea"/>
              <a:ea typeface="+mj-ea"/>
            </a:endParaRPr>
          </a:p>
          <a:p>
            <a:pPr algn="r"/>
            <a:r>
              <a:rPr lang="zh-CN" altLang="en-US" sz="6200" dirty="0">
                <a:latin typeface="+mj-ea"/>
                <a:ea typeface="+mj-ea"/>
              </a:rPr>
              <a:t>总结述职汇报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34444A4-DA4C-906A-F9C1-D8084562B5F6}"/>
              </a:ext>
            </a:extLst>
          </p:cNvPr>
          <p:cNvSpPr txBox="1"/>
          <p:nvPr/>
        </p:nvSpPr>
        <p:spPr>
          <a:xfrm>
            <a:off x="9433560" y="4222786"/>
            <a:ext cx="24263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1781BD"/>
                </a:solidFill>
                <a:latin typeface="+mn-ea"/>
              </a:rPr>
              <a:t>演讲者：</a:t>
            </a:r>
            <a:r>
              <a:rPr lang="en-US" altLang="zh-CN" sz="2800" dirty="0">
                <a:solidFill>
                  <a:srgbClr val="1781BD"/>
                </a:solidFill>
                <a:latin typeface="+mn-ea"/>
              </a:rPr>
              <a:t>XXX</a:t>
            </a:r>
            <a:endParaRPr lang="zh-CN" altLang="en-US" sz="2800" dirty="0">
              <a:solidFill>
                <a:srgbClr val="1781BD"/>
              </a:solidFill>
              <a:latin typeface="+mn-ea"/>
            </a:endParaRPr>
          </a:p>
        </p:txBody>
      </p:sp>
      <p:sp>
        <p:nvSpPr>
          <p:cNvPr id="17" name="auricular-of-a-phone_16569">
            <a:extLst>
              <a:ext uri="{FF2B5EF4-FFF2-40B4-BE49-F238E27FC236}">
                <a16:creationId xmlns:a16="http://schemas.microsoft.com/office/drawing/2014/main" id="{E33EEA99-037E-C0D9-D8FF-10B0D33C8FB1}"/>
              </a:ext>
            </a:extLst>
          </p:cNvPr>
          <p:cNvSpPr/>
          <p:nvPr/>
        </p:nvSpPr>
        <p:spPr>
          <a:xfrm>
            <a:off x="11258575" y="6064355"/>
            <a:ext cx="436601" cy="609685"/>
          </a:xfrm>
          <a:custGeom>
            <a:avLst/>
            <a:gdLst>
              <a:gd name="T0" fmla="*/ 334 w 2610"/>
              <a:gd name="T1" fmla="*/ 2338 h 3650"/>
              <a:gd name="T2" fmla="*/ 328 w 2610"/>
              <a:gd name="T3" fmla="*/ 2344 h 3650"/>
              <a:gd name="T4" fmla="*/ 287 w 2610"/>
              <a:gd name="T5" fmla="*/ 2430 h 3650"/>
              <a:gd name="T6" fmla="*/ 118 w 2610"/>
              <a:gd name="T7" fmla="*/ 3221 h 3650"/>
              <a:gd name="T8" fmla="*/ 751 w 2610"/>
              <a:gd name="T9" fmla="*/ 3582 h 3650"/>
              <a:gd name="T10" fmla="*/ 2024 w 2610"/>
              <a:gd name="T11" fmla="*/ 2682 h 3650"/>
              <a:gd name="T12" fmla="*/ 2558 w 2610"/>
              <a:gd name="T13" fmla="*/ 1075 h 3650"/>
              <a:gd name="T14" fmla="*/ 1652 w 2610"/>
              <a:gd name="T15" fmla="*/ 19 h 3650"/>
              <a:gd name="T16" fmla="*/ 1429 w 2610"/>
              <a:gd name="T17" fmla="*/ 146 h 3650"/>
              <a:gd name="T18" fmla="*/ 1148 w 2610"/>
              <a:gd name="T19" fmla="*/ 792 h 3650"/>
              <a:gd name="T20" fmla="*/ 1213 w 2610"/>
              <a:gd name="T21" fmla="*/ 1040 h 3650"/>
              <a:gd name="T22" fmla="*/ 1050 w 2610"/>
              <a:gd name="T23" fmla="*/ 2102 h 3650"/>
              <a:gd name="T24" fmla="*/ 925 w 2610"/>
              <a:gd name="T25" fmla="*/ 2359 h 3650"/>
              <a:gd name="T26" fmla="*/ 894 w 2610"/>
              <a:gd name="T27" fmla="*/ 2358 h 3650"/>
              <a:gd name="T28" fmla="*/ 774 w 2610"/>
              <a:gd name="T29" fmla="*/ 2339 h 3650"/>
              <a:gd name="T30" fmla="*/ 462 w 2610"/>
              <a:gd name="T31" fmla="*/ 2297 h 3650"/>
              <a:gd name="T32" fmla="*/ 342 w 2610"/>
              <a:gd name="T33" fmla="*/ 2331 h 3650"/>
              <a:gd name="T34" fmla="*/ 334 w 2610"/>
              <a:gd name="T35" fmla="*/ 2338 h 3650"/>
              <a:gd name="T36" fmla="*/ 584 w 2610"/>
              <a:gd name="T37" fmla="*/ 2682 h 3650"/>
              <a:gd name="T38" fmla="*/ 1160 w 2610"/>
              <a:gd name="T39" fmla="*/ 2671 h 3650"/>
              <a:gd name="T40" fmla="*/ 1456 w 2610"/>
              <a:gd name="T41" fmla="*/ 2077 h 3650"/>
              <a:gd name="T42" fmla="*/ 1531 w 2610"/>
              <a:gd name="T43" fmla="*/ 835 h 3650"/>
              <a:gd name="T44" fmla="*/ 1725 w 2610"/>
              <a:gd name="T45" fmla="*/ 421 h 3650"/>
              <a:gd name="T46" fmla="*/ 1997 w 2610"/>
              <a:gd name="T47" fmla="*/ 564 h 3650"/>
              <a:gd name="T48" fmla="*/ 2187 w 2610"/>
              <a:gd name="T49" fmla="*/ 1171 h 3650"/>
              <a:gd name="T50" fmla="*/ 1876 w 2610"/>
              <a:gd name="T51" fmla="*/ 2187 h 3650"/>
              <a:gd name="T52" fmla="*/ 1280 w 2610"/>
              <a:gd name="T53" fmla="*/ 3042 h 3650"/>
              <a:gd name="T54" fmla="*/ 603 w 2610"/>
              <a:gd name="T55" fmla="*/ 3190 h 3650"/>
              <a:gd name="T56" fmla="*/ 584 w 2610"/>
              <a:gd name="T57" fmla="*/ 2682 h 36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610" h="3650">
                <a:moveTo>
                  <a:pt x="334" y="2338"/>
                </a:moveTo>
                <a:cubicBezTo>
                  <a:pt x="332" y="2340"/>
                  <a:pt x="330" y="2342"/>
                  <a:pt x="328" y="2344"/>
                </a:cubicBezTo>
                <a:cubicBezTo>
                  <a:pt x="308" y="2365"/>
                  <a:pt x="293" y="2393"/>
                  <a:pt x="287" y="2430"/>
                </a:cubicBezTo>
                <a:cubicBezTo>
                  <a:pt x="247" y="2662"/>
                  <a:pt x="0" y="2985"/>
                  <a:pt x="118" y="3221"/>
                </a:cubicBezTo>
                <a:cubicBezTo>
                  <a:pt x="245" y="3474"/>
                  <a:pt x="485" y="3550"/>
                  <a:pt x="751" y="3582"/>
                </a:cubicBezTo>
                <a:cubicBezTo>
                  <a:pt x="1331" y="3650"/>
                  <a:pt x="1760" y="3122"/>
                  <a:pt x="2024" y="2682"/>
                </a:cubicBezTo>
                <a:cubicBezTo>
                  <a:pt x="2318" y="2193"/>
                  <a:pt x="2506" y="1643"/>
                  <a:pt x="2558" y="1075"/>
                </a:cubicBezTo>
                <a:cubicBezTo>
                  <a:pt x="2610" y="505"/>
                  <a:pt x="2185" y="131"/>
                  <a:pt x="1652" y="19"/>
                </a:cubicBezTo>
                <a:cubicBezTo>
                  <a:pt x="1559" y="0"/>
                  <a:pt x="1451" y="45"/>
                  <a:pt x="1429" y="146"/>
                </a:cubicBezTo>
                <a:cubicBezTo>
                  <a:pt x="1377" y="381"/>
                  <a:pt x="1250" y="577"/>
                  <a:pt x="1148" y="792"/>
                </a:cubicBezTo>
                <a:cubicBezTo>
                  <a:pt x="1104" y="885"/>
                  <a:pt x="1126" y="981"/>
                  <a:pt x="1213" y="1040"/>
                </a:cubicBezTo>
                <a:cubicBezTo>
                  <a:pt x="1562" y="1274"/>
                  <a:pt x="1179" y="1817"/>
                  <a:pt x="1050" y="2102"/>
                </a:cubicBezTo>
                <a:cubicBezTo>
                  <a:pt x="1010" y="2188"/>
                  <a:pt x="969" y="2274"/>
                  <a:pt x="925" y="2359"/>
                </a:cubicBezTo>
                <a:cubicBezTo>
                  <a:pt x="916" y="2358"/>
                  <a:pt x="906" y="2358"/>
                  <a:pt x="894" y="2358"/>
                </a:cubicBezTo>
                <a:cubicBezTo>
                  <a:pt x="854" y="2350"/>
                  <a:pt x="814" y="2344"/>
                  <a:pt x="774" y="2339"/>
                </a:cubicBezTo>
                <a:cubicBezTo>
                  <a:pt x="670" y="2327"/>
                  <a:pt x="566" y="2309"/>
                  <a:pt x="462" y="2297"/>
                </a:cubicBezTo>
                <a:cubicBezTo>
                  <a:pt x="410" y="2292"/>
                  <a:pt x="371" y="2306"/>
                  <a:pt x="342" y="2331"/>
                </a:cubicBezTo>
                <a:cubicBezTo>
                  <a:pt x="339" y="2333"/>
                  <a:pt x="337" y="2335"/>
                  <a:pt x="334" y="2338"/>
                </a:cubicBezTo>
                <a:close/>
                <a:moveTo>
                  <a:pt x="584" y="2682"/>
                </a:moveTo>
                <a:cubicBezTo>
                  <a:pt x="775" y="2725"/>
                  <a:pt x="1044" y="2797"/>
                  <a:pt x="1160" y="2671"/>
                </a:cubicBezTo>
                <a:cubicBezTo>
                  <a:pt x="1300" y="2517"/>
                  <a:pt x="1373" y="2264"/>
                  <a:pt x="1456" y="2077"/>
                </a:cubicBezTo>
                <a:cubicBezTo>
                  <a:pt x="1650" y="1637"/>
                  <a:pt x="1900" y="1191"/>
                  <a:pt x="1531" y="835"/>
                </a:cubicBezTo>
                <a:cubicBezTo>
                  <a:pt x="1601" y="698"/>
                  <a:pt x="1673" y="564"/>
                  <a:pt x="1725" y="421"/>
                </a:cubicBezTo>
                <a:cubicBezTo>
                  <a:pt x="1820" y="459"/>
                  <a:pt x="1909" y="506"/>
                  <a:pt x="1997" y="564"/>
                </a:cubicBezTo>
                <a:cubicBezTo>
                  <a:pt x="2224" y="712"/>
                  <a:pt x="2208" y="934"/>
                  <a:pt x="2187" y="1171"/>
                </a:cubicBezTo>
                <a:cubicBezTo>
                  <a:pt x="2155" y="1522"/>
                  <a:pt x="2026" y="1871"/>
                  <a:pt x="1876" y="2187"/>
                </a:cubicBezTo>
                <a:cubicBezTo>
                  <a:pt x="1725" y="2504"/>
                  <a:pt x="1543" y="2806"/>
                  <a:pt x="1280" y="3042"/>
                </a:cubicBezTo>
                <a:cubicBezTo>
                  <a:pt x="1090" y="3212"/>
                  <a:pt x="844" y="3249"/>
                  <a:pt x="603" y="3190"/>
                </a:cubicBezTo>
                <a:cubicBezTo>
                  <a:pt x="405" y="3143"/>
                  <a:pt x="509" y="2874"/>
                  <a:pt x="584" y="268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DC827BBE-E7BF-D308-C75E-4897C5FBD721}"/>
              </a:ext>
            </a:extLst>
          </p:cNvPr>
          <p:cNvSpPr txBox="1"/>
          <p:nvPr/>
        </p:nvSpPr>
        <p:spPr>
          <a:xfrm>
            <a:off x="8271535" y="6030643"/>
            <a:ext cx="294132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dirty="0">
                <a:solidFill>
                  <a:schemeClr val="bg1"/>
                </a:solidFill>
              </a:rPr>
              <a:t>CALL US TODAY</a:t>
            </a:r>
          </a:p>
          <a:p>
            <a:pPr algn="r"/>
            <a:r>
              <a:rPr lang="en-US" altLang="zh-CN" sz="2400" dirty="0">
                <a:solidFill>
                  <a:schemeClr val="bg1"/>
                </a:solidFill>
              </a:rPr>
              <a:t>00 86 7878878788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55F3D527-EDE1-BC75-FADA-5D694892708D}"/>
              </a:ext>
            </a:extLst>
          </p:cNvPr>
          <p:cNvCxnSpPr>
            <a:cxnSpLocks/>
          </p:cNvCxnSpPr>
          <p:nvPr/>
        </p:nvCxnSpPr>
        <p:spPr>
          <a:xfrm>
            <a:off x="7889875" y="6064355"/>
            <a:ext cx="0" cy="500275"/>
          </a:xfrm>
          <a:prstGeom prst="line">
            <a:avLst/>
          </a:prstGeom>
          <a:ln w="190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Oval 23">
            <a:extLst>
              <a:ext uri="{FF2B5EF4-FFF2-40B4-BE49-F238E27FC236}">
                <a16:creationId xmlns:a16="http://schemas.microsoft.com/office/drawing/2014/main" id="{33D2A8EE-8B40-FADF-57D8-C61C882C16AD}"/>
              </a:ext>
            </a:extLst>
          </p:cNvPr>
          <p:cNvSpPr/>
          <p:nvPr/>
        </p:nvSpPr>
        <p:spPr>
          <a:xfrm>
            <a:off x="482600" y="6322733"/>
            <a:ext cx="208166" cy="241897"/>
          </a:xfrm>
          <a:custGeom>
            <a:avLst/>
            <a:gdLst>
              <a:gd name="T0" fmla="*/ 10798 w 11108"/>
              <a:gd name="T1" fmla="*/ 10511 h 12906"/>
              <a:gd name="T2" fmla="*/ 9676 w 11108"/>
              <a:gd name="T3" fmla="*/ 9193 h 12906"/>
              <a:gd name="T4" fmla="*/ 8400 w 11108"/>
              <a:gd name="T5" fmla="*/ 11737 h 12906"/>
              <a:gd name="T6" fmla="*/ 9545 w 11108"/>
              <a:gd name="T7" fmla="*/ 12598 h 12906"/>
              <a:gd name="T8" fmla="*/ 5554 w 11108"/>
              <a:gd name="T9" fmla="*/ 12699 h 12906"/>
              <a:gd name="T10" fmla="*/ 1564 w 11108"/>
              <a:gd name="T11" fmla="*/ 12598 h 12906"/>
              <a:gd name="T12" fmla="*/ 2708 w 11108"/>
              <a:gd name="T13" fmla="*/ 11737 h 12906"/>
              <a:gd name="T14" fmla="*/ 1432 w 11108"/>
              <a:gd name="T15" fmla="*/ 9193 h 12906"/>
              <a:gd name="T16" fmla="*/ 310 w 11108"/>
              <a:gd name="T17" fmla="*/ 10511 h 12906"/>
              <a:gd name="T18" fmla="*/ 544 w 11108"/>
              <a:gd name="T19" fmla="*/ 8019 h 12906"/>
              <a:gd name="T20" fmla="*/ 1547 w 11108"/>
              <a:gd name="T21" fmla="*/ 5374 h 12906"/>
              <a:gd name="T22" fmla="*/ 5554 w 11108"/>
              <a:gd name="T23" fmla="*/ 0 h 12906"/>
              <a:gd name="T24" fmla="*/ 9561 w 11108"/>
              <a:gd name="T25" fmla="*/ 5374 h 12906"/>
              <a:gd name="T26" fmla="*/ 10564 w 11108"/>
              <a:gd name="T27" fmla="*/ 8019 h 12906"/>
              <a:gd name="T28" fmla="*/ 10798 w 11108"/>
              <a:gd name="T29" fmla="*/ 10511 h 129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1108" h="12906">
                <a:moveTo>
                  <a:pt x="10798" y="10511"/>
                </a:moveTo>
                <a:cubicBezTo>
                  <a:pt x="10510" y="10546"/>
                  <a:pt x="9676" y="9193"/>
                  <a:pt x="9676" y="9193"/>
                </a:cubicBezTo>
                <a:cubicBezTo>
                  <a:pt x="9676" y="9976"/>
                  <a:pt x="9273" y="10999"/>
                  <a:pt x="8400" y="11737"/>
                </a:cubicBezTo>
                <a:cubicBezTo>
                  <a:pt x="8821" y="11867"/>
                  <a:pt x="9771" y="12216"/>
                  <a:pt x="9545" y="12598"/>
                </a:cubicBezTo>
                <a:cubicBezTo>
                  <a:pt x="9362" y="12906"/>
                  <a:pt x="6407" y="12795"/>
                  <a:pt x="5554" y="12699"/>
                </a:cubicBezTo>
                <a:cubicBezTo>
                  <a:pt x="4701" y="12795"/>
                  <a:pt x="1746" y="12906"/>
                  <a:pt x="1564" y="12598"/>
                </a:cubicBezTo>
                <a:cubicBezTo>
                  <a:pt x="1337" y="12217"/>
                  <a:pt x="2287" y="11867"/>
                  <a:pt x="2708" y="11737"/>
                </a:cubicBezTo>
                <a:cubicBezTo>
                  <a:pt x="1835" y="10999"/>
                  <a:pt x="1432" y="9976"/>
                  <a:pt x="1432" y="9193"/>
                </a:cubicBezTo>
                <a:cubicBezTo>
                  <a:pt x="1432" y="9193"/>
                  <a:pt x="598" y="10546"/>
                  <a:pt x="310" y="10511"/>
                </a:cubicBezTo>
                <a:cubicBezTo>
                  <a:pt x="176" y="10495"/>
                  <a:pt x="0" y="9770"/>
                  <a:pt x="544" y="8019"/>
                </a:cubicBezTo>
                <a:cubicBezTo>
                  <a:pt x="800" y="7193"/>
                  <a:pt x="1094" y="6507"/>
                  <a:pt x="1547" y="5374"/>
                </a:cubicBezTo>
                <a:cubicBezTo>
                  <a:pt x="1471" y="2452"/>
                  <a:pt x="2679" y="0"/>
                  <a:pt x="5554" y="0"/>
                </a:cubicBezTo>
                <a:cubicBezTo>
                  <a:pt x="8397" y="0"/>
                  <a:pt x="9633" y="2403"/>
                  <a:pt x="9561" y="5374"/>
                </a:cubicBezTo>
                <a:cubicBezTo>
                  <a:pt x="10014" y="6505"/>
                  <a:pt x="10308" y="7195"/>
                  <a:pt x="10564" y="8019"/>
                </a:cubicBezTo>
                <a:cubicBezTo>
                  <a:pt x="11108" y="9770"/>
                  <a:pt x="10932" y="10495"/>
                  <a:pt x="10798" y="1051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6469" tIns="23234" rIns="46469" bIns="23234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914"/>
          </a:p>
        </p:txBody>
      </p:sp>
      <p:sp>
        <p:nvSpPr>
          <p:cNvPr id="29" name="Oval 24">
            <a:extLst>
              <a:ext uri="{FF2B5EF4-FFF2-40B4-BE49-F238E27FC236}">
                <a16:creationId xmlns:a16="http://schemas.microsoft.com/office/drawing/2014/main" id="{3B4AA534-6266-1150-6BAE-CBAEDF1CB160}"/>
              </a:ext>
            </a:extLst>
          </p:cNvPr>
          <p:cNvSpPr/>
          <p:nvPr/>
        </p:nvSpPr>
        <p:spPr>
          <a:xfrm>
            <a:off x="1108940" y="6361816"/>
            <a:ext cx="241897" cy="202814"/>
          </a:xfrm>
          <a:custGeom>
            <a:avLst/>
            <a:gdLst>
              <a:gd name="T0" fmla="*/ 9940 w 9940"/>
              <a:gd name="T1" fmla="*/ 5108 h 8334"/>
              <a:gd name="T2" fmla="*/ 7079 w 9940"/>
              <a:gd name="T3" fmla="*/ 2299 h 8334"/>
              <a:gd name="T4" fmla="*/ 3572 w 9940"/>
              <a:gd name="T5" fmla="*/ 59 h 8334"/>
              <a:gd name="T6" fmla="*/ 0 w 9940"/>
              <a:gd name="T7" fmla="*/ 3143 h 8334"/>
              <a:gd name="T8" fmla="*/ 1434 w 9940"/>
              <a:gd name="T9" fmla="*/ 5595 h 8334"/>
              <a:gd name="T10" fmla="*/ 1076 w 9940"/>
              <a:gd name="T11" fmla="*/ 6683 h 8334"/>
              <a:gd name="T12" fmla="*/ 2356 w 9940"/>
              <a:gd name="T13" fmla="*/ 6043 h 8334"/>
              <a:gd name="T14" fmla="*/ 3636 w 9940"/>
              <a:gd name="T15" fmla="*/ 6222 h 8334"/>
              <a:gd name="T16" fmla="*/ 6682 w 9940"/>
              <a:gd name="T17" fmla="*/ 7943 h 8334"/>
              <a:gd name="T18" fmla="*/ 7853 w 9940"/>
              <a:gd name="T19" fmla="*/ 7745 h 8334"/>
              <a:gd name="T20" fmla="*/ 8922 w 9940"/>
              <a:gd name="T21" fmla="*/ 8334 h 8334"/>
              <a:gd name="T22" fmla="*/ 8628 w 9940"/>
              <a:gd name="T23" fmla="*/ 7355 h 8334"/>
              <a:gd name="T24" fmla="*/ 9940 w 9940"/>
              <a:gd name="T25" fmla="*/ 5108 h 8334"/>
              <a:gd name="T26" fmla="*/ 4916 w 9940"/>
              <a:gd name="T27" fmla="*/ 1601 h 8334"/>
              <a:gd name="T28" fmla="*/ 5364 w 9940"/>
              <a:gd name="T29" fmla="*/ 2055 h 8334"/>
              <a:gd name="T30" fmla="*/ 4916 w 9940"/>
              <a:gd name="T31" fmla="*/ 2510 h 8334"/>
              <a:gd name="T32" fmla="*/ 4378 w 9940"/>
              <a:gd name="T33" fmla="*/ 2055 h 8334"/>
              <a:gd name="T34" fmla="*/ 4916 w 9940"/>
              <a:gd name="T35" fmla="*/ 1601 h 8334"/>
              <a:gd name="T36" fmla="*/ 2394 w 9940"/>
              <a:gd name="T37" fmla="*/ 2510 h 8334"/>
              <a:gd name="T38" fmla="*/ 1856 w 9940"/>
              <a:gd name="T39" fmla="*/ 2055 h 8334"/>
              <a:gd name="T40" fmla="*/ 2394 w 9940"/>
              <a:gd name="T41" fmla="*/ 1601 h 8334"/>
              <a:gd name="T42" fmla="*/ 2842 w 9940"/>
              <a:gd name="T43" fmla="*/ 2055 h 8334"/>
              <a:gd name="T44" fmla="*/ 2394 w 9940"/>
              <a:gd name="T45" fmla="*/ 2510 h 8334"/>
              <a:gd name="T46" fmla="*/ 5536 w 9940"/>
              <a:gd name="T47" fmla="*/ 4622 h 8334"/>
              <a:gd name="T48" fmla="*/ 5146 w 9940"/>
              <a:gd name="T49" fmla="*/ 4231 h 8334"/>
              <a:gd name="T50" fmla="*/ 5536 w 9940"/>
              <a:gd name="T51" fmla="*/ 3841 h 8334"/>
              <a:gd name="T52" fmla="*/ 6023 w 9940"/>
              <a:gd name="T53" fmla="*/ 4231 h 8334"/>
              <a:gd name="T54" fmla="*/ 5556 w 9940"/>
              <a:gd name="T55" fmla="*/ 4622 h 8334"/>
              <a:gd name="T56" fmla="*/ 5536 w 9940"/>
              <a:gd name="T57" fmla="*/ 4622 h 8334"/>
              <a:gd name="T58" fmla="*/ 7680 w 9940"/>
              <a:gd name="T59" fmla="*/ 4622 h 8334"/>
              <a:gd name="T60" fmla="*/ 7290 w 9940"/>
              <a:gd name="T61" fmla="*/ 4231 h 8334"/>
              <a:gd name="T62" fmla="*/ 7680 w 9940"/>
              <a:gd name="T63" fmla="*/ 3841 h 8334"/>
              <a:gd name="T64" fmla="*/ 8167 w 9940"/>
              <a:gd name="T65" fmla="*/ 4231 h 8334"/>
              <a:gd name="T66" fmla="*/ 7700 w 9940"/>
              <a:gd name="T67" fmla="*/ 4622 h 8334"/>
              <a:gd name="T68" fmla="*/ 7680 w 9940"/>
              <a:gd name="T69" fmla="*/ 4622 h 83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940" h="8334">
                <a:moveTo>
                  <a:pt x="9940" y="5108"/>
                </a:moveTo>
                <a:cubicBezTo>
                  <a:pt x="9940" y="3681"/>
                  <a:pt x="8660" y="2497"/>
                  <a:pt x="7079" y="2299"/>
                </a:cubicBezTo>
                <a:cubicBezTo>
                  <a:pt x="6492" y="893"/>
                  <a:pt x="5094" y="0"/>
                  <a:pt x="3572" y="59"/>
                </a:cubicBezTo>
                <a:cubicBezTo>
                  <a:pt x="1607" y="59"/>
                  <a:pt x="0" y="1415"/>
                  <a:pt x="0" y="3143"/>
                </a:cubicBezTo>
                <a:cubicBezTo>
                  <a:pt x="34" y="4150"/>
                  <a:pt x="573" y="5072"/>
                  <a:pt x="1434" y="5595"/>
                </a:cubicBezTo>
                <a:lnTo>
                  <a:pt x="1076" y="6683"/>
                </a:lnTo>
                <a:lnTo>
                  <a:pt x="2356" y="6043"/>
                </a:lnTo>
                <a:cubicBezTo>
                  <a:pt x="2775" y="6148"/>
                  <a:pt x="3204" y="6208"/>
                  <a:pt x="3636" y="6222"/>
                </a:cubicBezTo>
                <a:cubicBezTo>
                  <a:pt x="4246" y="7323"/>
                  <a:pt x="5424" y="7988"/>
                  <a:pt x="6682" y="7943"/>
                </a:cubicBezTo>
                <a:cubicBezTo>
                  <a:pt x="7079" y="7925"/>
                  <a:pt x="7472" y="7859"/>
                  <a:pt x="7853" y="7745"/>
                </a:cubicBezTo>
                <a:lnTo>
                  <a:pt x="8922" y="8334"/>
                </a:lnTo>
                <a:lnTo>
                  <a:pt x="8628" y="7355"/>
                </a:lnTo>
                <a:cubicBezTo>
                  <a:pt x="9387" y="6847"/>
                  <a:pt x="9871" y="6019"/>
                  <a:pt x="9940" y="5108"/>
                </a:cubicBezTo>
                <a:close/>
                <a:moveTo>
                  <a:pt x="4916" y="1601"/>
                </a:moveTo>
                <a:cubicBezTo>
                  <a:pt x="5172" y="1585"/>
                  <a:pt x="5384" y="1799"/>
                  <a:pt x="5364" y="2055"/>
                </a:cubicBezTo>
                <a:cubicBezTo>
                  <a:pt x="5379" y="2310"/>
                  <a:pt x="5170" y="2522"/>
                  <a:pt x="4916" y="2510"/>
                </a:cubicBezTo>
                <a:cubicBezTo>
                  <a:pt x="4643" y="2528"/>
                  <a:pt x="4405" y="2327"/>
                  <a:pt x="4378" y="2055"/>
                </a:cubicBezTo>
                <a:cubicBezTo>
                  <a:pt x="4402" y="1782"/>
                  <a:pt x="4642" y="1579"/>
                  <a:pt x="4916" y="1601"/>
                </a:cubicBezTo>
                <a:close/>
                <a:moveTo>
                  <a:pt x="2394" y="2510"/>
                </a:moveTo>
                <a:cubicBezTo>
                  <a:pt x="2121" y="2528"/>
                  <a:pt x="1883" y="2327"/>
                  <a:pt x="1856" y="2055"/>
                </a:cubicBezTo>
                <a:cubicBezTo>
                  <a:pt x="1883" y="1784"/>
                  <a:pt x="2121" y="1582"/>
                  <a:pt x="2394" y="1601"/>
                </a:cubicBezTo>
                <a:cubicBezTo>
                  <a:pt x="2650" y="1585"/>
                  <a:pt x="2862" y="1799"/>
                  <a:pt x="2842" y="2055"/>
                </a:cubicBezTo>
                <a:cubicBezTo>
                  <a:pt x="2858" y="2310"/>
                  <a:pt x="2649" y="2522"/>
                  <a:pt x="2394" y="2510"/>
                </a:cubicBezTo>
                <a:close/>
                <a:moveTo>
                  <a:pt x="5536" y="4622"/>
                </a:moveTo>
                <a:cubicBezTo>
                  <a:pt x="5321" y="4622"/>
                  <a:pt x="5146" y="4447"/>
                  <a:pt x="5146" y="4231"/>
                </a:cubicBezTo>
                <a:cubicBezTo>
                  <a:pt x="5146" y="4016"/>
                  <a:pt x="5321" y="3841"/>
                  <a:pt x="5536" y="3841"/>
                </a:cubicBezTo>
                <a:cubicBezTo>
                  <a:pt x="5777" y="3818"/>
                  <a:pt x="5993" y="3991"/>
                  <a:pt x="6023" y="4231"/>
                </a:cubicBezTo>
                <a:cubicBezTo>
                  <a:pt x="5996" y="4465"/>
                  <a:pt x="5790" y="4637"/>
                  <a:pt x="5556" y="4622"/>
                </a:cubicBezTo>
                <a:lnTo>
                  <a:pt x="5536" y="4622"/>
                </a:lnTo>
                <a:close/>
                <a:moveTo>
                  <a:pt x="7680" y="4622"/>
                </a:moveTo>
                <a:cubicBezTo>
                  <a:pt x="7465" y="4622"/>
                  <a:pt x="7290" y="4447"/>
                  <a:pt x="7290" y="4231"/>
                </a:cubicBezTo>
                <a:cubicBezTo>
                  <a:pt x="7290" y="4016"/>
                  <a:pt x="7465" y="3841"/>
                  <a:pt x="7680" y="3841"/>
                </a:cubicBezTo>
                <a:cubicBezTo>
                  <a:pt x="7921" y="3818"/>
                  <a:pt x="8137" y="3991"/>
                  <a:pt x="8167" y="4231"/>
                </a:cubicBezTo>
                <a:cubicBezTo>
                  <a:pt x="8137" y="4464"/>
                  <a:pt x="7933" y="4634"/>
                  <a:pt x="7700" y="4622"/>
                </a:cubicBezTo>
                <a:lnTo>
                  <a:pt x="7680" y="462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6469" tIns="23234" rIns="46469" bIns="23234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914"/>
          </a:p>
        </p:txBody>
      </p:sp>
      <p:sp>
        <p:nvSpPr>
          <p:cNvPr id="30" name="Oval 25">
            <a:extLst>
              <a:ext uri="{FF2B5EF4-FFF2-40B4-BE49-F238E27FC236}">
                <a16:creationId xmlns:a16="http://schemas.microsoft.com/office/drawing/2014/main" id="{0E6A334B-92C9-0A7C-17C8-40180F5610A7}"/>
              </a:ext>
            </a:extLst>
          </p:cNvPr>
          <p:cNvSpPr/>
          <p:nvPr/>
        </p:nvSpPr>
        <p:spPr>
          <a:xfrm>
            <a:off x="1769004" y="6322733"/>
            <a:ext cx="195246" cy="241897"/>
          </a:xfrm>
          <a:custGeom>
            <a:avLst/>
            <a:gdLst>
              <a:gd name="T0" fmla="*/ 7887 w 8090"/>
              <a:gd name="T1" fmla="*/ 3774 h 10023"/>
              <a:gd name="T2" fmla="*/ 7767 w 8090"/>
              <a:gd name="T3" fmla="*/ 4083 h 10023"/>
              <a:gd name="T4" fmla="*/ 7769 w 8090"/>
              <a:gd name="T5" fmla="*/ 4083 h 10023"/>
              <a:gd name="T6" fmla="*/ 7761 w 8090"/>
              <a:gd name="T7" fmla="*/ 4095 h 10023"/>
              <a:gd name="T8" fmla="*/ 6502 w 8090"/>
              <a:gd name="T9" fmla="*/ 6307 h 10023"/>
              <a:gd name="T10" fmla="*/ 6497 w 8090"/>
              <a:gd name="T11" fmla="*/ 6299 h 10023"/>
              <a:gd name="T12" fmla="*/ 6231 w 8090"/>
              <a:gd name="T13" fmla="*/ 6763 h 10023"/>
              <a:gd name="T14" fmla="*/ 7514 w 8090"/>
              <a:gd name="T15" fmla="*/ 6763 h 10023"/>
              <a:gd name="T16" fmla="*/ 5066 w 8090"/>
              <a:gd name="T17" fmla="*/ 10023 h 10023"/>
              <a:gd name="T18" fmla="*/ 5622 w 8090"/>
              <a:gd name="T19" fmla="*/ 7804 h 10023"/>
              <a:gd name="T20" fmla="*/ 4613 w 8090"/>
              <a:gd name="T21" fmla="*/ 7804 h 10023"/>
              <a:gd name="T22" fmla="*/ 4963 w 8090"/>
              <a:gd name="T23" fmla="*/ 6336 h 10023"/>
              <a:gd name="T24" fmla="*/ 3947 w 8090"/>
              <a:gd name="T25" fmla="*/ 6626 h 10023"/>
              <a:gd name="T26" fmla="*/ 2400 w 8090"/>
              <a:gd name="T27" fmla="*/ 6020 h 10023"/>
              <a:gd name="T28" fmla="*/ 2113 w 8090"/>
              <a:gd name="T29" fmla="*/ 5269 h 10023"/>
              <a:gd name="T30" fmla="*/ 3438 w 8090"/>
              <a:gd name="T31" fmla="*/ 5055 h 10023"/>
              <a:gd name="T32" fmla="*/ 4551 w 8090"/>
              <a:gd name="T33" fmla="*/ 4913 h 10023"/>
              <a:gd name="T34" fmla="*/ 1925 w 8090"/>
              <a:gd name="T35" fmla="*/ 4865 h 10023"/>
              <a:gd name="T36" fmla="*/ 646 w 8090"/>
              <a:gd name="T37" fmla="*/ 3204 h 10023"/>
              <a:gd name="T38" fmla="*/ 1098 w 8090"/>
              <a:gd name="T39" fmla="*/ 2990 h 10023"/>
              <a:gd name="T40" fmla="*/ 4506 w 8090"/>
              <a:gd name="T41" fmla="*/ 3739 h 10023"/>
              <a:gd name="T42" fmla="*/ 698 w 8090"/>
              <a:gd name="T43" fmla="*/ 2375 h 10023"/>
              <a:gd name="T44" fmla="*/ 60 w 8090"/>
              <a:gd name="T45" fmla="*/ 182 h 10023"/>
              <a:gd name="T46" fmla="*/ 272 w 8090"/>
              <a:gd name="T47" fmla="*/ 49 h 10023"/>
              <a:gd name="T48" fmla="*/ 4716 w 8090"/>
              <a:gd name="T49" fmla="*/ 1917 h 10023"/>
              <a:gd name="T50" fmla="*/ 7887 w 8090"/>
              <a:gd name="T51" fmla="*/ 3774 h 10023"/>
              <a:gd name="T52" fmla="*/ 7887 w 8090"/>
              <a:gd name="T53" fmla="*/ 3774 h 100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8090" h="10023">
                <a:moveTo>
                  <a:pt x="7887" y="3774"/>
                </a:moveTo>
                <a:cubicBezTo>
                  <a:pt x="7870" y="3846"/>
                  <a:pt x="7827" y="3954"/>
                  <a:pt x="7767" y="4083"/>
                </a:cubicBezTo>
                <a:lnTo>
                  <a:pt x="7769" y="4083"/>
                </a:lnTo>
                <a:lnTo>
                  <a:pt x="7761" y="4095"/>
                </a:lnTo>
                <a:cubicBezTo>
                  <a:pt x="7412" y="4843"/>
                  <a:pt x="6502" y="6307"/>
                  <a:pt x="6502" y="6307"/>
                </a:cubicBezTo>
                <a:cubicBezTo>
                  <a:pt x="6502" y="6307"/>
                  <a:pt x="6501" y="6304"/>
                  <a:pt x="6497" y="6299"/>
                </a:cubicBezTo>
                <a:lnTo>
                  <a:pt x="6231" y="6763"/>
                </a:lnTo>
                <a:lnTo>
                  <a:pt x="7514" y="6763"/>
                </a:lnTo>
                <a:lnTo>
                  <a:pt x="5066" y="10023"/>
                </a:lnTo>
                <a:lnTo>
                  <a:pt x="5622" y="7804"/>
                </a:lnTo>
                <a:lnTo>
                  <a:pt x="4613" y="7804"/>
                </a:lnTo>
                <a:lnTo>
                  <a:pt x="4963" y="6336"/>
                </a:lnTo>
                <a:cubicBezTo>
                  <a:pt x="4680" y="6405"/>
                  <a:pt x="4345" y="6499"/>
                  <a:pt x="3947" y="6626"/>
                </a:cubicBezTo>
                <a:cubicBezTo>
                  <a:pt x="3947" y="6626"/>
                  <a:pt x="3410" y="6941"/>
                  <a:pt x="2400" y="6020"/>
                </a:cubicBezTo>
                <a:cubicBezTo>
                  <a:pt x="2400" y="6020"/>
                  <a:pt x="1718" y="5419"/>
                  <a:pt x="2113" y="5269"/>
                </a:cubicBezTo>
                <a:cubicBezTo>
                  <a:pt x="2281" y="5205"/>
                  <a:pt x="2928" y="5124"/>
                  <a:pt x="3438" y="5055"/>
                </a:cubicBezTo>
                <a:cubicBezTo>
                  <a:pt x="4127" y="4961"/>
                  <a:pt x="4551" y="4913"/>
                  <a:pt x="4551" y="4913"/>
                </a:cubicBezTo>
                <a:cubicBezTo>
                  <a:pt x="4551" y="4913"/>
                  <a:pt x="2428" y="4944"/>
                  <a:pt x="1925" y="4865"/>
                </a:cubicBezTo>
                <a:cubicBezTo>
                  <a:pt x="1421" y="4786"/>
                  <a:pt x="782" y="3944"/>
                  <a:pt x="646" y="3204"/>
                </a:cubicBezTo>
                <a:cubicBezTo>
                  <a:pt x="646" y="3204"/>
                  <a:pt x="436" y="2798"/>
                  <a:pt x="1098" y="2990"/>
                </a:cubicBezTo>
                <a:cubicBezTo>
                  <a:pt x="1761" y="3182"/>
                  <a:pt x="4506" y="3739"/>
                  <a:pt x="4506" y="3739"/>
                </a:cubicBezTo>
                <a:cubicBezTo>
                  <a:pt x="4506" y="3739"/>
                  <a:pt x="936" y="2642"/>
                  <a:pt x="698" y="2375"/>
                </a:cubicBezTo>
                <a:cubicBezTo>
                  <a:pt x="461" y="2107"/>
                  <a:pt x="0" y="915"/>
                  <a:pt x="60" y="182"/>
                </a:cubicBezTo>
                <a:cubicBezTo>
                  <a:pt x="60" y="182"/>
                  <a:pt x="86" y="0"/>
                  <a:pt x="272" y="49"/>
                </a:cubicBezTo>
                <a:cubicBezTo>
                  <a:pt x="272" y="49"/>
                  <a:pt x="2911" y="1256"/>
                  <a:pt x="4716" y="1917"/>
                </a:cubicBezTo>
                <a:cubicBezTo>
                  <a:pt x="6521" y="2581"/>
                  <a:pt x="8090" y="2917"/>
                  <a:pt x="7887" y="3774"/>
                </a:cubicBezTo>
                <a:close/>
                <a:moveTo>
                  <a:pt x="7887" y="3774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6469" tIns="23234" rIns="46469" bIns="23234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914"/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A69530BB-B0FE-CEC9-980A-E8E3B2104ADA}"/>
              </a:ext>
            </a:extLst>
          </p:cNvPr>
          <p:cNvGrpSpPr/>
          <p:nvPr/>
        </p:nvGrpSpPr>
        <p:grpSpPr>
          <a:xfrm>
            <a:off x="7415042" y="286064"/>
            <a:ext cx="503884" cy="58131"/>
            <a:chOff x="7415042" y="286064"/>
            <a:chExt cx="503884" cy="58131"/>
          </a:xfrm>
        </p:grpSpPr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887B21E0-3DF6-F73A-C975-B76E229FB34F}"/>
                </a:ext>
              </a:extLst>
            </p:cNvPr>
            <p:cNvSpPr/>
            <p:nvPr/>
          </p:nvSpPr>
          <p:spPr>
            <a:xfrm>
              <a:off x="7415042" y="286064"/>
              <a:ext cx="58102" cy="58102"/>
            </a:xfrm>
            <a:prstGeom prst="ellipse">
              <a:avLst/>
            </a:prstGeom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20" tIns="22860" rIns="45720" bIns="22860" rtlCol="0" anchor="ctr"/>
            <a:lstStyle/>
            <a:p>
              <a:pPr algn="ctr"/>
              <a:endParaRPr lang="zh-CN" altLang="en-US" sz="900"/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478A3AE7-BE9F-3117-3997-9ADC4ECCDC0E}"/>
                </a:ext>
              </a:extLst>
            </p:cNvPr>
            <p:cNvSpPr/>
            <p:nvPr/>
          </p:nvSpPr>
          <p:spPr>
            <a:xfrm>
              <a:off x="7526488" y="286072"/>
              <a:ext cx="58102" cy="58102"/>
            </a:xfrm>
            <a:prstGeom prst="ellipse">
              <a:avLst/>
            </a:prstGeom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20" tIns="22860" rIns="45720" bIns="22860" rtlCol="0" anchor="ctr"/>
            <a:lstStyle/>
            <a:p>
              <a:pPr algn="ctr"/>
              <a:endParaRPr lang="zh-CN" altLang="en-US" sz="900"/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45527F12-CA92-C2E7-2F52-1945462208AA}"/>
                </a:ext>
              </a:extLst>
            </p:cNvPr>
            <p:cNvSpPr/>
            <p:nvPr/>
          </p:nvSpPr>
          <p:spPr>
            <a:xfrm>
              <a:off x="7637934" y="286079"/>
              <a:ext cx="58102" cy="58102"/>
            </a:xfrm>
            <a:prstGeom prst="ellipse">
              <a:avLst/>
            </a:prstGeom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20" tIns="22860" rIns="45720" bIns="22860" rtlCol="0" anchor="ctr"/>
            <a:lstStyle/>
            <a:p>
              <a:pPr algn="ctr"/>
              <a:endParaRPr lang="zh-CN" altLang="en-US" sz="900"/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2648957B-8802-A79A-708F-F38A14E8F8EF}"/>
                </a:ext>
              </a:extLst>
            </p:cNvPr>
            <p:cNvSpPr/>
            <p:nvPr/>
          </p:nvSpPr>
          <p:spPr>
            <a:xfrm>
              <a:off x="7749380" y="286093"/>
              <a:ext cx="58102" cy="58102"/>
            </a:xfrm>
            <a:prstGeom prst="ellipse">
              <a:avLst/>
            </a:prstGeom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20" tIns="22860" rIns="45720" bIns="22860" rtlCol="0" anchor="ctr"/>
            <a:lstStyle/>
            <a:p>
              <a:pPr algn="ctr"/>
              <a:endParaRPr lang="zh-CN" altLang="en-US" sz="900"/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D84B2DFF-A636-E958-B23B-0894E1478588}"/>
                </a:ext>
              </a:extLst>
            </p:cNvPr>
            <p:cNvSpPr/>
            <p:nvPr/>
          </p:nvSpPr>
          <p:spPr>
            <a:xfrm>
              <a:off x="7860824" y="286086"/>
              <a:ext cx="58102" cy="58102"/>
            </a:xfrm>
            <a:prstGeom prst="ellipse">
              <a:avLst/>
            </a:prstGeom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20" tIns="22860" rIns="45720" bIns="22860" rtlCol="0" anchor="ctr"/>
            <a:lstStyle/>
            <a:p>
              <a:pPr algn="ctr"/>
              <a:endParaRPr lang="zh-CN" altLang="en-US" sz="900"/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8E682D8D-3D2B-B869-7B8D-8F5A21895E5F}"/>
              </a:ext>
            </a:extLst>
          </p:cNvPr>
          <p:cNvGrpSpPr/>
          <p:nvPr/>
        </p:nvGrpSpPr>
        <p:grpSpPr>
          <a:xfrm>
            <a:off x="6230711" y="6051889"/>
            <a:ext cx="1018722" cy="546562"/>
            <a:chOff x="6621780" y="6051889"/>
            <a:chExt cx="1018722" cy="546562"/>
          </a:xfrm>
        </p:grpSpPr>
        <p:sp>
          <p:nvSpPr>
            <p:cNvPr id="42" name="Oval 39">
              <a:extLst>
                <a:ext uri="{FF2B5EF4-FFF2-40B4-BE49-F238E27FC236}">
                  <a16:creationId xmlns:a16="http://schemas.microsoft.com/office/drawing/2014/main" id="{2A41E42C-8C1C-D72D-5063-67BD85A5DF72}"/>
                </a:ext>
              </a:extLst>
            </p:cNvPr>
            <p:cNvSpPr/>
            <p:nvPr/>
          </p:nvSpPr>
          <p:spPr>
            <a:xfrm>
              <a:off x="7473358" y="6064355"/>
              <a:ext cx="147597" cy="196786"/>
            </a:xfrm>
            <a:custGeom>
              <a:avLst/>
              <a:gdLst>
                <a:gd name="T0" fmla="*/ 2333 w 9600"/>
                <a:gd name="T1" fmla="*/ 9827 h 12800"/>
                <a:gd name="T2" fmla="*/ 4800 w 9600"/>
                <a:gd name="T3" fmla="*/ 12000 h 12800"/>
                <a:gd name="T4" fmla="*/ 7267 w 9600"/>
                <a:gd name="T5" fmla="*/ 9827 h 12800"/>
                <a:gd name="T6" fmla="*/ 9600 w 9600"/>
                <a:gd name="T7" fmla="*/ 11200 h 12800"/>
                <a:gd name="T8" fmla="*/ 4800 w 9600"/>
                <a:gd name="T9" fmla="*/ 12800 h 12800"/>
                <a:gd name="T10" fmla="*/ 0 w 9600"/>
                <a:gd name="T11" fmla="*/ 11200 h 12800"/>
                <a:gd name="T12" fmla="*/ 2333 w 9600"/>
                <a:gd name="T13" fmla="*/ 9827 h 12800"/>
                <a:gd name="T14" fmla="*/ 4800 w 9600"/>
                <a:gd name="T15" fmla="*/ 10400 h 12800"/>
                <a:gd name="T16" fmla="*/ 800 w 9600"/>
                <a:gd name="T17" fmla="*/ 4000 h 12800"/>
                <a:gd name="T18" fmla="*/ 4800 w 9600"/>
                <a:gd name="T19" fmla="*/ 0 h 12800"/>
                <a:gd name="T20" fmla="*/ 8800 w 9600"/>
                <a:gd name="T21" fmla="*/ 4000 h 12800"/>
                <a:gd name="T22" fmla="*/ 4800 w 9600"/>
                <a:gd name="T23" fmla="*/ 10400 h 12800"/>
                <a:gd name="T24" fmla="*/ 4800 w 9600"/>
                <a:gd name="T25" fmla="*/ 5600 h 12800"/>
                <a:gd name="T26" fmla="*/ 6400 w 9600"/>
                <a:gd name="T27" fmla="*/ 4000 h 12800"/>
                <a:gd name="T28" fmla="*/ 4800 w 9600"/>
                <a:gd name="T29" fmla="*/ 2400 h 12800"/>
                <a:gd name="T30" fmla="*/ 3200 w 9600"/>
                <a:gd name="T31" fmla="*/ 4000 h 12800"/>
                <a:gd name="T32" fmla="*/ 4800 w 9600"/>
                <a:gd name="T33" fmla="*/ 5600 h 1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600" h="12800">
                  <a:moveTo>
                    <a:pt x="2333" y="9827"/>
                  </a:moveTo>
                  <a:cubicBezTo>
                    <a:pt x="3037" y="10512"/>
                    <a:pt x="3859" y="11235"/>
                    <a:pt x="4800" y="12000"/>
                  </a:cubicBezTo>
                  <a:cubicBezTo>
                    <a:pt x="5654" y="11312"/>
                    <a:pt x="6477" y="10587"/>
                    <a:pt x="7267" y="9827"/>
                  </a:cubicBezTo>
                  <a:cubicBezTo>
                    <a:pt x="8665" y="10107"/>
                    <a:pt x="9600" y="10617"/>
                    <a:pt x="9600" y="11200"/>
                  </a:cubicBezTo>
                  <a:cubicBezTo>
                    <a:pt x="9600" y="12084"/>
                    <a:pt x="7451" y="12800"/>
                    <a:pt x="4800" y="12800"/>
                  </a:cubicBezTo>
                  <a:cubicBezTo>
                    <a:pt x="2149" y="12800"/>
                    <a:pt x="0" y="12084"/>
                    <a:pt x="0" y="11200"/>
                  </a:cubicBezTo>
                  <a:cubicBezTo>
                    <a:pt x="0" y="10617"/>
                    <a:pt x="935" y="10107"/>
                    <a:pt x="2333" y="9827"/>
                  </a:cubicBezTo>
                  <a:close/>
                  <a:moveTo>
                    <a:pt x="4800" y="10400"/>
                  </a:moveTo>
                  <a:cubicBezTo>
                    <a:pt x="2134" y="7606"/>
                    <a:pt x="800" y="5472"/>
                    <a:pt x="800" y="4000"/>
                  </a:cubicBezTo>
                  <a:cubicBezTo>
                    <a:pt x="800" y="1791"/>
                    <a:pt x="2591" y="0"/>
                    <a:pt x="4800" y="0"/>
                  </a:cubicBezTo>
                  <a:cubicBezTo>
                    <a:pt x="7009" y="0"/>
                    <a:pt x="8800" y="1791"/>
                    <a:pt x="8800" y="4000"/>
                  </a:cubicBezTo>
                  <a:cubicBezTo>
                    <a:pt x="8800" y="5472"/>
                    <a:pt x="7466" y="7606"/>
                    <a:pt x="4800" y="10400"/>
                  </a:cubicBezTo>
                  <a:close/>
                  <a:moveTo>
                    <a:pt x="4800" y="5600"/>
                  </a:moveTo>
                  <a:cubicBezTo>
                    <a:pt x="5684" y="5600"/>
                    <a:pt x="6400" y="4884"/>
                    <a:pt x="6400" y="4000"/>
                  </a:cubicBezTo>
                  <a:cubicBezTo>
                    <a:pt x="6400" y="3116"/>
                    <a:pt x="5684" y="2400"/>
                    <a:pt x="4800" y="2400"/>
                  </a:cubicBezTo>
                  <a:cubicBezTo>
                    <a:pt x="3916" y="2400"/>
                    <a:pt x="3200" y="3116"/>
                    <a:pt x="3200" y="4000"/>
                  </a:cubicBezTo>
                  <a:cubicBezTo>
                    <a:pt x="3200" y="4884"/>
                    <a:pt x="3916" y="5600"/>
                    <a:pt x="4800" y="560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6" name="Oval 40">
              <a:extLst>
                <a:ext uri="{FF2B5EF4-FFF2-40B4-BE49-F238E27FC236}">
                  <a16:creationId xmlns:a16="http://schemas.microsoft.com/office/drawing/2014/main" id="{CD5E29D8-803D-4FAC-A3F7-4576EB70EE48}"/>
                </a:ext>
              </a:extLst>
            </p:cNvPr>
            <p:cNvSpPr/>
            <p:nvPr/>
          </p:nvSpPr>
          <p:spPr>
            <a:xfrm>
              <a:off x="7453810" y="6367844"/>
              <a:ext cx="186692" cy="196786"/>
            </a:xfrm>
            <a:custGeom>
              <a:avLst/>
              <a:gdLst>
                <a:gd name="connsiteX0" fmla="*/ 263844 w 575602"/>
                <a:gd name="connsiteY0" fmla="*/ 191585 h 606722"/>
                <a:gd name="connsiteX1" fmla="*/ 311808 w 575602"/>
                <a:gd name="connsiteY1" fmla="*/ 191585 h 606722"/>
                <a:gd name="connsiteX2" fmla="*/ 311808 w 575602"/>
                <a:gd name="connsiteY2" fmla="*/ 277448 h 606722"/>
                <a:gd name="connsiteX3" fmla="*/ 372585 w 575602"/>
                <a:gd name="connsiteY3" fmla="*/ 338156 h 606722"/>
                <a:gd name="connsiteX4" fmla="*/ 338681 w 575602"/>
                <a:gd name="connsiteY4" fmla="*/ 372021 h 606722"/>
                <a:gd name="connsiteX5" fmla="*/ 263844 w 575602"/>
                <a:gd name="connsiteY5" fmla="*/ 297269 h 606722"/>
                <a:gd name="connsiteX6" fmla="*/ 287757 w 575602"/>
                <a:gd name="connsiteY6" fmla="*/ 127708 h 606722"/>
                <a:gd name="connsiteX7" fmla="*/ 127902 w 575602"/>
                <a:gd name="connsiteY7" fmla="*/ 287409 h 606722"/>
                <a:gd name="connsiteX8" fmla="*/ 287757 w 575602"/>
                <a:gd name="connsiteY8" fmla="*/ 447021 h 606722"/>
                <a:gd name="connsiteX9" fmla="*/ 447700 w 575602"/>
                <a:gd name="connsiteY9" fmla="*/ 287409 h 606722"/>
                <a:gd name="connsiteX10" fmla="*/ 287757 w 575602"/>
                <a:gd name="connsiteY10" fmla="*/ 127708 h 606722"/>
                <a:gd name="connsiteX11" fmla="*/ 287757 w 575602"/>
                <a:gd name="connsiteY11" fmla="*/ 0 h 606722"/>
                <a:gd name="connsiteX12" fmla="*/ 575602 w 575602"/>
                <a:gd name="connsiteY12" fmla="*/ 287409 h 606722"/>
                <a:gd name="connsiteX13" fmla="*/ 575602 w 575602"/>
                <a:gd name="connsiteY13" fmla="*/ 606722 h 606722"/>
                <a:gd name="connsiteX14" fmla="*/ 0 w 575602"/>
                <a:gd name="connsiteY14" fmla="*/ 606722 h 606722"/>
                <a:gd name="connsiteX15" fmla="*/ 0 w 575602"/>
                <a:gd name="connsiteY15" fmla="*/ 287409 h 606722"/>
                <a:gd name="connsiteX16" fmla="*/ 287757 w 575602"/>
                <a:gd name="connsiteY16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75602" h="606722">
                  <a:moveTo>
                    <a:pt x="263844" y="191585"/>
                  </a:moveTo>
                  <a:lnTo>
                    <a:pt x="311808" y="191585"/>
                  </a:lnTo>
                  <a:lnTo>
                    <a:pt x="311808" y="277448"/>
                  </a:lnTo>
                  <a:lnTo>
                    <a:pt x="372585" y="338156"/>
                  </a:lnTo>
                  <a:lnTo>
                    <a:pt x="338681" y="372021"/>
                  </a:lnTo>
                  <a:lnTo>
                    <a:pt x="263844" y="297269"/>
                  </a:lnTo>
                  <a:close/>
                  <a:moveTo>
                    <a:pt x="287757" y="127708"/>
                  </a:moveTo>
                  <a:cubicBezTo>
                    <a:pt x="199463" y="127708"/>
                    <a:pt x="127902" y="199160"/>
                    <a:pt x="127902" y="287409"/>
                  </a:cubicBezTo>
                  <a:cubicBezTo>
                    <a:pt x="127902" y="375569"/>
                    <a:pt x="199463" y="447021"/>
                    <a:pt x="287757" y="447021"/>
                  </a:cubicBezTo>
                  <a:cubicBezTo>
                    <a:pt x="376051" y="447021"/>
                    <a:pt x="447700" y="375569"/>
                    <a:pt x="447700" y="287409"/>
                  </a:cubicBezTo>
                  <a:cubicBezTo>
                    <a:pt x="447700" y="199249"/>
                    <a:pt x="376051" y="127708"/>
                    <a:pt x="287757" y="127708"/>
                  </a:cubicBezTo>
                  <a:close/>
                  <a:moveTo>
                    <a:pt x="287757" y="0"/>
                  </a:moveTo>
                  <a:cubicBezTo>
                    <a:pt x="446721" y="0"/>
                    <a:pt x="575602" y="128685"/>
                    <a:pt x="575602" y="287409"/>
                  </a:cubicBezTo>
                  <a:lnTo>
                    <a:pt x="575602" y="606722"/>
                  </a:lnTo>
                  <a:lnTo>
                    <a:pt x="0" y="606722"/>
                  </a:lnTo>
                  <a:lnTo>
                    <a:pt x="0" y="287409"/>
                  </a:lnTo>
                  <a:cubicBezTo>
                    <a:pt x="0" y="128685"/>
                    <a:pt x="128792" y="0"/>
                    <a:pt x="28775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05D1D18D-54AE-8F4D-E720-BC54BD537B49}"/>
                </a:ext>
              </a:extLst>
            </p:cNvPr>
            <p:cNvSpPr txBox="1"/>
            <p:nvPr/>
          </p:nvSpPr>
          <p:spPr>
            <a:xfrm>
              <a:off x="6621780" y="6051889"/>
              <a:ext cx="81724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solidFill>
                    <a:schemeClr val="bg1"/>
                  </a:solidFill>
                </a:rPr>
                <a:t>XXX</a:t>
              </a:r>
              <a:r>
                <a:rPr lang="zh-CN" altLang="en-US" sz="1000" dirty="0">
                  <a:solidFill>
                    <a:schemeClr val="bg1"/>
                  </a:solidFill>
                </a:rPr>
                <a:t>会议室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CAD27FC1-C09E-705F-F9CF-F23CE08DB770}"/>
                </a:ext>
              </a:extLst>
            </p:cNvPr>
            <p:cNvSpPr txBox="1"/>
            <p:nvPr/>
          </p:nvSpPr>
          <p:spPr>
            <a:xfrm>
              <a:off x="6621780" y="6352230"/>
              <a:ext cx="81724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solidFill>
                    <a:schemeClr val="bg1"/>
                  </a:solidFill>
                </a:rPr>
                <a:t>20XX.X.XX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sp>
        <p:nvSpPr>
          <p:cNvPr id="59" name="aol-sketched-logo-variant_38305">
            <a:extLst>
              <a:ext uri="{FF2B5EF4-FFF2-40B4-BE49-F238E27FC236}">
                <a16:creationId xmlns:a16="http://schemas.microsoft.com/office/drawing/2014/main" id="{AD143C65-964C-EC06-2444-DCA9B0E3D826}"/>
              </a:ext>
            </a:extLst>
          </p:cNvPr>
          <p:cNvSpPr/>
          <p:nvPr/>
        </p:nvSpPr>
        <p:spPr>
          <a:xfrm>
            <a:off x="11192641" y="990600"/>
            <a:ext cx="498758" cy="472440"/>
          </a:xfrm>
          <a:custGeom>
            <a:avLst/>
            <a:gdLst>
              <a:gd name="connsiteX0" fmla="*/ 173560 w 561791"/>
              <a:gd name="connsiteY0" fmla="*/ 487534 h 532149"/>
              <a:gd name="connsiteX1" fmla="*/ 165486 w 561791"/>
              <a:gd name="connsiteY1" fmla="*/ 488852 h 532149"/>
              <a:gd name="connsiteX2" fmla="*/ 169009 w 561791"/>
              <a:gd name="connsiteY2" fmla="*/ 500576 h 532149"/>
              <a:gd name="connsiteX3" fmla="*/ 179579 w 561791"/>
              <a:gd name="connsiteY3" fmla="*/ 505265 h 532149"/>
              <a:gd name="connsiteX4" fmla="*/ 184276 w 561791"/>
              <a:gd name="connsiteY4" fmla="*/ 492369 h 532149"/>
              <a:gd name="connsiteX5" fmla="*/ 173560 w 561791"/>
              <a:gd name="connsiteY5" fmla="*/ 487534 h 532149"/>
              <a:gd name="connsiteX6" fmla="*/ 106764 w 561791"/>
              <a:gd name="connsiteY6" fmla="*/ 446649 h 532149"/>
              <a:gd name="connsiteX7" fmla="*/ 113811 w 561791"/>
              <a:gd name="connsiteY7" fmla="*/ 460717 h 532149"/>
              <a:gd name="connsiteX8" fmla="*/ 131427 w 561791"/>
              <a:gd name="connsiteY8" fmla="*/ 475957 h 532149"/>
              <a:gd name="connsiteX9" fmla="*/ 150218 w 561791"/>
              <a:gd name="connsiteY9" fmla="*/ 480646 h 532149"/>
              <a:gd name="connsiteX10" fmla="*/ 153741 w 561791"/>
              <a:gd name="connsiteY10" fmla="*/ 474785 h 532149"/>
              <a:gd name="connsiteX11" fmla="*/ 143171 w 561791"/>
              <a:gd name="connsiteY11" fmla="*/ 470096 h 532149"/>
              <a:gd name="connsiteX12" fmla="*/ 134950 w 561791"/>
              <a:gd name="connsiteY12" fmla="*/ 466579 h 532149"/>
              <a:gd name="connsiteX13" fmla="*/ 119683 w 561791"/>
              <a:gd name="connsiteY13" fmla="*/ 454856 h 532149"/>
              <a:gd name="connsiteX14" fmla="*/ 106764 w 561791"/>
              <a:gd name="connsiteY14" fmla="*/ 446649 h 532149"/>
              <a:gd name="connsiteX15" fmla="*/ 89148 w 561791"/>
              <a:gd name="connsiteY15" fmla="*/ 425548 h 532149"/>
              <a:gd name="connsiteX16" fmla="*/ 91496 w 561791"/>
              <a:gd name="connsiteY16" fmla="*/ 437271 h 532149"/>
              <a:gd name="connsiteX17" fmla="*/ 103241 w 561791"/>
              <a:gd name="connsiteY17" fmla="*/ 443132 h 532149"/>
              <a:gd name="connsiteX18" fmla="*/ 99717 w 561791"/>
              <a:gd name="connsiteY18" fmla="*/ 430237 h 532149"/>
              <a:gd name="connsiteX19" fmla="*/ 89148 w 561791"/>
              <a:gd name="connsiteY19" fmla="*/ 425548 h 532149"/>
              <a:gd name="connsiteX20" fmla="*/ 141997 w 561791"/>
              <a:gd name="connsiteY20" fmla="*/ 377483 h 532149"/>
              <a:gd name="connsiteX21" fmla="*/ 139648 w 561791"/>
              <a:gd name="connsiteY21" fmla="*/ 383345 h 532149"/>
              <a:gd name="connsiteX22" fmla="*/ 140823 w 561791"/>
              <a:gd name="connsiteY22" fmla="*/ 384517 h 532149"/>
              <a:gd name="connsiteX23" fmla="*/ 151392 w 561791"/>
              <a:gd name="connsiteY23" fmla="*/ 392723 h 532149"/>
              <a:gd name="connsiteX24" fmla="*/ 164311 w 561791"/>
              <a:gd name="connsiteY24" fmla="*/ 385689 h 532149"/>
              <a:gd name="connsiteX25" fmla="*/ 154916 w 561791"/>
              <a:gd name="connsiteY25" fmla="*/ 379828 h 532149"/>
              <a:gd name="connsiteX26" fmla="*/ 141997 w 561791"/>
              <a:gd name="connsiteY26" fmla="*/ 377483 h 532149"/>
              <a:gd name="connsiteX27" fmla="*/ 491119 w 561791"/>
              <a:gd name="connsiteY27" fmla="*/ 295418 h 532149"/>
              <a:gd name="connsiteX28" fmla="*/ 493176 w 561791"/>
              <a:gd name="connsiteY28" fmla="*/ 296591 h 532149"/>
              <a:gd name="connsiteX29" fmla="*/ 481424 w 561791"/>
              <a:gd name="connsiteY29" fmla="*/ 313018 h 532149"/>
              <a:gd name="connsiteX30" fmla="*/ 427365 w 561791"/>
              <a:gd name="connsiteY30" fmla="*/ 366993 h 532149"/>
              <a:gd name="connsiteX31" fmla="*/ 413263 w 561791"/>
              <a:gd name="connsiteY31" fmla="*/ 379900 h 532149"/>
              <a:gd name="connsiteX32" fmla="*/ 420314 w 561791"/>
              <a:gd name="connsiteY32" fmla="*/ 369340 h 532149"/>
              <a:gd name="connsiteX33" fmla="*/ 483774 w 561791"/>
              <a:gd name="connsiteY33" fmla="*/ 301285 h 532149"/>
              <a:gd name="connsiteX34" fmla="*/ 491119 w 561791"/>
              <a:gd name="connsiteY34" fmla="*/ 295418 h 532149"/>
              <a:gd name="connsiteX35" fmla="*/ 273533 w 561791"/>
              <a:gd name="connsiteY35" fmla="*/ 18757 h 532149"/>
              <a:gd name="connsiteX36" fmla="*/ 248870 w 561791"/>
              <a:gd name="connsiteY36" fmla="*/ 21102 h 532149"/>
              <a:gd name="connsiteX37" fmla="*/ 220684 w 561791"/>
              <a:gd name="connsiteY37" fmla="*/ 28135 h 532149"/>
              <a:gd name="connsiteX38" fmla="*/ 212463 w 561791"/>
              <a:gd name="connsiteY38" fmla="*/ 31652 h 532149"/>
              <a:gd name="connsiteX39" fmla="*/ 200719 w 561791"/>
              <a:gd name="connsiteY39" fmla="*/ 32825 h 532149"/>
              <a:gd name="connsiteX40" fmla="*/ 46868 w 561791"/>
              <a:gd name="connsiteY40" fmla="*/ 184052 h 532149"/>
              <a:gd name="connsiteX41" fmla="*/ 52740 w 561791"/>
              <a:gd name="connsiteY41" fmla="*/ 187569 h 532149"/>
              <a:gd name="connsiteX42" fmla="*/ 84450 w 561791"/>
              <a:gd name="connsiteY42" fmla="*/ 157089 h 532149"/>
              <a:gd name="connsiteX43" fmla="*/ 87973 w 561791"/>
              <a:gd name="connsiteY43" fmla="*/ 159434 h 532149"/>
              <a:gd name="connsiteX44" fmla="*/ 78578 w 561791"/>
              <a:gd name="connsiteY44" fmla="*/ 185225 h 532149"/>
              <a:gd name="connsiteX45" fmla="*/ 63310 w 561791"/>
              <a:gd name="connsiteY45" fmla="*/ 211015 h 532149"/>
              <a:gd name="connsiteX46" fmla="*/ 42170 w 561791"/>
              <a:gd name="connsiteY46" fmla="*/ 232117 h 532149"/>
              <a:gd name="connsiteX47" fmla="*/ 29252 w 561791"/>
              <a:gd name="connsiteY47" fmla="*/ 259080 h 532149"/>
              <a:gd name="connsiteX48" fmla="*/ 39821 w 561791"/>
              <a:gd name="connsiteY48" fmla="*/ 262597 h 532149"/>
              <a:gd name="connsiteX49" fmla="*/ 56263 w 561791"/>
              <a:gd name="connsiteY49" fmla="*/ 246185 h 532149"/>
              <a:gd name="connsiteX50" fmla="*/ 65659 w 561791"/>
              <a:gd name="connsiteY50" fmla="*/ 247357 h 532149"/>
              <a:gd name="connsiteX51" fmla="*/ 53915 w 561791"/>
              <a:gd name="connsiteY51" fmla="*/ 270803 h 532149"/>
              <a:gd name="connsiteX52" fmla="*/ 40996 w 561791"/>
              <a:gd name="connsiteY52" fmla="*/ 283699 h 532149"/>
              <a:gd name="connsiteX53" fmla="*/ 30426 w 561791"/>
              <a:gd name="connsiteY53" fmla="*/ 304800 h 532149"/>
              <a:gd name="connsiteX54" fmla="*/ 43345 w 561791"/>
              <a:gd name="connsiteY54" fmla="*/ 303628 h 532149"/>
              <a:gd name="connsiteX55" fmla="*/ 53915 w 561791"/>
              <a:gd name="connsiteY55" fmla="*/ 293077 h 532149"/>
              <a:gd name="connsiteX56" fmla="*/ 59787 w 561791"/>
              <a:gd name="connsiteY56" fmla="*/ 287216 h 532149"/>
              <a:gd name="connsiteX57" fmla="*/ 55089 w 561791"/>
              <a:gd name="connsiteY57" fmla="*/ 293077 h 532149"/>
              <a:gd name="connsiteX58" fmla="*/ 43345 w 561791"/>
              <a:gd name="connsiteY58" fmla="*/ 304800 h 532149"/>
              <a:gd name="connsiteX59" fmla="*/ 35124 w 561791"/>
              <a:gd name="connsiteY59" fmla="*/ 331763 h 532149"/>
              <a:gd name="connsiteX60" fmla="*/ 35124 w 561791"/>
              <a:gd name="connsiteY60" fmla="*/ 332936 h 532149"/>
              <a:gd name="connsiteX61" fmla="*/ 50391 w 561791"/>
              <a:gd name="connsiteY61" fmla="*/ 336452 h 532149"/>
              <a:gd name="connsiteX62" fmla="*/ 58612 w 561791"/>
              <a:gd name="connsiteY62" fmla="*/ 329419 h 532149"/>
              <a:gd name="connsiteX63" fmla="*/ 71531 w 561791"/>
              <a:gd name="connsiteY63" fmla="*/ 328246 h 532149"/>
              <a:gd name="connsiteX64" fmla="*/ 62136 w 561791"/>
              <a:gd name="connsiteY64" fmla="*/ 348176 h 532149"/>
              <a:gd name="connsiteX65" fmla="*/ 56263 w 561791"/>
              <a:gd name="connsiteY65" fmla="*/ 354037 h 532149"/>
              <a:gd name="connsiteX66" fmla="*/ 52740 w 561791"/>
              <a:gd name="connsiteY66" fmla="*/ 379828 h 532149"/>
              <a:gd name="connsiteX67" fmla="*/ 64484 w 561791"/>
              <a:gd name="connsiteY67" fmla="*/ 402102 h 532149"/>
              <a:gd name="connsiteX68" fmla="*/ 78578 w 561791"/>
              <a:gd name="connsiteY68" fmla="*/ 410308 h 532149"/>
              <a:gd name="connsiteX69" fmla="*/ 77403 w 561791"/>
              <a:gd name="connsiteY69" fmla="*/ 396240 h 532149"/>
              <a:gd name="connsiteX70" fmla="*/ 71531 w 561791"/>
              <a:gd name="connsiteY70" fmla="*/ 388034 h 532149"/>
              <a:gd name="connsiteX71" fmla="*/ 72706 w 561791"/>
              <a:gd name="connsiteY71" fmla="*/ 379828 h 532149"/>
              <a:gd name="connsiteX72" fmla="*/ 106764 w 561791"/>
              <a:gd name="connsiteY72" fmla="*/ 368105 h 532149"/>
              <a:gd name="connsiteX73" fmla="*/ 120857 w 561791"/>
              <a:gd name="connsiteY73" fmla="*/ 371622 h 532149"/>
              <a:gd name="connsiteX74" fmla="*/ 134950 w 561791"/>
              <a:gd name="connsiteY74" fmla="*/ 378656 h 532149"/>
              <a:gd name="connsiteX75" fmla="*/ 134950 w 561791"/>
              <a:gd name="connsiteY75" fmla="*/ 377483 h 532149"/>
              <a:gd name="connsiteX76" fmla="*/ 137299 w 561791"/>
              <a:gd name="connsiteY76" fmla="*/ 373966 h 532149"/>
              <a:gd name="connsiteX77" fmla="*/ 131427 w 561791"/>
              <a:gd name="connsiteY77" fmla="*/ 362243 h 532149"/>
              <a:gd name="connsiteX78" fmla="*/ 105590 w 561791"/>
              <a:gd name="connsiteY78" fmla="*/ 216877 h 532149"/>
              <a:gd name="connsiteX79" fmla="*/ 180753 w 561791"/>
              <a:gd name="connsiteY79" fmla="*/ 114886 h 532149"/>
              <a:gd name="connsiteX80" fmla="*/ 192497 w 561791"/>
              <a:gd name="connsiteY80" fmla="*/ 117231 h 532149"/>
              <a:gd name="connsiteX81" fmla="*/ 206591 w 561791"/>
              <a:gd name="connsiteY81" fmla="*/ 119575 h 532149"/>
              <a:gd name="connsiteX82" fmla="*/ 207765 w 561791"/>
              <a:gd name="connsiteY82" fmla="*/ 119575 h 532149"/>
              <a:gd name="connsiteX83" fmla="*/ 221858 w 561791"/>
              <a:gd name="connsiteY83" fmla="*/ 123092 h 532149"/>
              <a:gd name="connsiteX84" fmla="*/ 320510 w 561791"/>
              <a:gd name="connsiteY84" fmla="*/ 131299 h 532149"/>
              <a:gd name="connsiteX85" fmla="*/ 414465 w 561791"/>
              <a:gd name="connsiteY85" fmla="*/ 114886 h 532149"/>
              <a:gd name="connsiteX86" fmla="*/ 436779 w 561791"/>
              <a:gd name="connsiteY86" fmla="*/ 133643 h 532149"/>
              <a:gd name="connsiteX87" fmla="*/ 452047 w 561791"/>
              <a:gd name="connsiteY87" fmla="*/ 138332 h 532149"/>
              <a:gd name="connsiteX88" fmla="*/ 453222 w 561791"/>
              <a:gd name="connsiteY88" fmla="*/ 137160 h 532149"/>
              <a:gd name="connsiteX89" fmla="*/ 454396 w 561791"/>
              <a:gd name="connsiteY89" fmla="*/ 137160 h 532149"/>
              <a:gd name="connsiteX90" fmla="*/ 467315 w 561791"/>
              <a:gd name="connsiteY90" fmla="*/ 127782 h 532149"/>
              <a:gd name="connsiteX91" fmla="*/ 456745 w 561791"/>
              <a:gd name="connsiteY91" fmla="*/ 140677 h 532149"/>
              <a:gd name="connsiteX92" fmla="*/ 453222 w 561791"/>
              <a:gd name="connsiteY92" fmla="*/ 144194 h 532149"/>
              <a:gd name="connsiteX93" fmla="*/ 442652 w 561791"/>
              <a:gd name="connsiteY93" fmla="*/ 167640 h 532149"/>
              <a:gd name="connsiteX94" fmla="*/ 455570 w 561791"/>
              <a:gd name="connsiteY94" fmla="*/ 168812 h 532149"/>
              <a:gd name="connsiteX95" fmla="*/ 464966 w 561791"/>
              <a:gd name="connsiteY95" fmla="*/ 160606 h 532149"/>
              <a:gd name="connsiteX96" fmla="*/ 475536 w 561791"/>
              <a:gd name="connsiteY96" fmla="*/ 151228 h 532149"/>
              <a:gd name="connsiteX97" fmla="*/ 463791 w 561791"/>
              <a:gd name="connsiteY97" fmla="*/ 162951 h 532149"/>
              <a:gd name="connsiteX98" fmla="*/ 456745 w 561791"/>
              <a:gd name="connsiteY98" fmla="*/ 169985 h 532149"/>
              <a:gd name="connsiteX99" fmla="*/ 446175 w 561791"/>
              <a:gd name="connsiteY99" fmla="*/ 186397 h 532149"/>
              <a:gd name="connsiteX100" fmla="*/ 447349 w 561791"/>
              <a:gd name="connsiteY100" fmla="*/ 192259 h 532149"/>
              <a:gd name="connsiteX101" fmla="*/ 460268 w 561791"/>
              <a:gd name="connsiteY101" fmla="*/ 245012 h 532149"/>
              <a:gd name="connsiteX102" fmla="*/ 473187 w 561791"/>
              <a:gd name="connsiteY102" fmla="*/ 249702 h 532149"/>
              <a:gd name="connsiteX103" fmla="*/ 483757 w 561791"/>
              <a:gd name="connsiteY103" fmla="*/ 239151 h 532149"/>
              <a:gd name="connsiteX104" fmla="*/ 496675 w 561791"/>
              <a:gd name="connsiteY104" fmla="*/ 239151 h 532149"/>
              <a:gd name="connsiteX105" fmla="*/ 487280 w 561791"/>
              <a:gd name="connsiteY105" fmla="*/ 262597 h 532149"/>
              <a:gd name="connsiteX106" fmla="*/ 470838 w 561791"/>
              <a:gd name="connsiteY106" fmla="*/ 280182 h 532149"/>
              <a:gd name="connsiteX107" fmla="*/ 456745 w 561791"/>
              <a:gd name="connsiteY107" fmla="*/ 305972 h 532149"/>
              <a:gd name="connsiteX108" fmla="*/ 453222 w 561791"/>
              <a:gd name="connsiteY108" fmla="*/ 320040 h 532149"/>
              <a:gd name="connsiteX109" fmla="*/ 395674 w 561791"/>
              <a:gd name="connsiteY109" fmla="*/ 379828 h 532149"/>
              <a:gd name="connsiteX110" fmla="*/ 361616 w 561791"/>
              <a:gd name="connsiteY110" fmla="*/ 416169 h 532149"/>
              <a:gd name="connsiteX111" fmla="*/ 372185 w 561791"/>
              <a:gd name="connsiteY111" fmla="*/ 420859 h 532149"/>
              <a:gd name="connsiteX112" fmla="*/ 379232 w 561791"/>
              <a:gd name="connsiteY112" fmla="*/ 412652 h 532149"/>
              <a:gd name="connsiteX113" fmla="*/ 389802 w 561791"/>
              <a:gd name="connsiteY113" fmla="*/ 403274 h 532149"/>
              <a:gd name="connsiteX114" fmla="*/ 379232 w 561791"/>
              <a:gd name="connsiteY114" fmla="*/ 416169 h 532149"/>
              <a:gd name="connsiteX115" fmla="*/ 372185 w 561791"/>
              <a:gd name="connsiteY115" fmla="*/ 423203 h 532149"/>
              <a:gd name="connsiteX116" fmla="*/ 360441 w 561791"/>
              <a:gd name="connsiteY116" fmla="*/ 436099 h 532149"/>
              <a:gd name="connsiteX117" fmla="*/ 360441 w 561791"/>
              <a:gd name="connsiteY117" fmla="*/ 437271 h 532149"/>
              <a:gd name="connsiteX118" fmla="*/ 360441 w 561791"/>
              <a:gd name="connsiteY118" fmla="*/ 447822 h 532149"/>
              <a:gd name="connsiteX119" fmla="*/ 369837 w 561791"/>
              <a:gd name="connsiteY119" fmla="*/ 448994 h 532149"/>
              <a:gd name="connsiteX120" fmla="*/ 382755 w 561791"/>
              <a:gd name="connsiteY120" fmla="*/ 436099 h 532149"/>
              <a:gd name="connsiteX121" fmla="*/ 394500 w 561791"/>
              <a:gd name="connsiteY121" fmla="*/ 429065 h 532149"/>
              <a:gd name="connsiteX122" fmla="*/ 394500 w 561791"/>
              <a:gd name="connsiteY122" fmla="*/ 434926 h 532149"/>
              <a:gd name="connsiteX123" fmla="*/ 394500 w 561791"/>
              <a:gd name="connsiteY123" fmla="*/ 445477 h 532149"/>
              <a:gd name="connsiteX124" fmla="*/ 383930 w 561791"/>
              <a:gd name="connsiteY124" fmla="*/ 467751 h 532149"/>
              <a:gd name="connsiteX125" fmla="*/ 371011 w 561791"/>
              <a:gd name="connsiteY125" fmla="*/ 480646 h 532149"/>
              <a:gd name="connsiteX126" fmla="*/ 367488 w 561791"/>
              <a:gd name="connsiteY126" fmla="*/ 505265 h 532149"/>
              <a:gd name="connsiteX127" fmla="*/ 401546 w 561791"/>
              <a:gd name="connsiteY127" fmla="*/ 498231 h 532149"/>
              <a:gd name="connsiteX128" fmla="*/ 488454 w 561791"/>
              <a:gd name="connsiteY128" fmla="*/ 416169 h 532149"/>
              <a:gd name="connsiteX129" fmla="*/ 526036 w 561791"/>
              <a:gd name="connsiteY129" fmla="*/ 234462 h 532149"/>
              <a:gd name="connsiteX130" fmla="*/ 273533 w 561791"/>
              <a:gd name="connsiteY130" fmla="*/ 18757 h 532149"/>
              <a:gd name="connsiteX131" fmla="*/ 284103 w 561791"/>
              <a:gd name="connsiteY131" fmla="*/ 0 h 532149"/>
              <a:gd name="connsiteX132" fmla="*/ 285278 w 561791"/>
              <a:gd name="connsiteY132" fmla="*/ 0 h 532149"/>
              <a:gd name="connsiteX133" fmla="*/ 289975 w 561791"/>
              <a:gd name="connsiteY133" fmla="*/ 1172 h 532149"/>
              <a:gd name="connsiteX134" fmla="*/ 352220 w 561791"/>
              <a:gd name="connsiteY134" fmla="*/ 8206 h 532149"/>
              <a:gd name="connsiteX135" fmla="*/ 544827 w 561791"/>
              <a:gd name="connsiteY135" fmla="*/ 357554 h 532149"/>
              <a:gd name="connsiteX136" fmla="*/ 401546 w 561791"/>
              <a:gd name="connsiteY136" fmla="*/ 516988 h 532149"/>
              <a:gd name="connsiteX137" fmla="*/ 329906 w 561791"/>
              <a:gd name="connsiteY137" fmla="*/ 515816 h 532149"/>
              <a:gd name="connsiteX138" fmla="*/ 325208 w 561791"/>
              <a:gd name="connsiteY138" fmla="*/ 404446 h 532149"/>
              <a:gd name="connsiteX139" fmla="*/ 339301 w 561791"/>
              <a:gd name="connsiteY139" fmla="*/ 384517 h 532149"/>
              <a:gd name="connsiteX140" fmla="*/ 432082 w 561791"/>
              <a:gd name="connsiteY140" fmla="*/ 284871 h 532149"/>
              <a:gd name="connsiteX141" fmla="*/ 410942 w 561791"/>
              <a:gd name="connsiteY141" fmla="*/ 153572 h 532149"/>
              <a:gd name="connsiteX142" fmla="*/ 215986 w 561791"/>
              <a:gd name="connsiteY142" fmla="*/ 148883 h 532149"/>
              <a:gd name="connsiteX143" fmla="*/ 174881 w 561791"/>
              <a:gd name="connsiteY143" fmla="*/ 137160 h 532149"/>
              <a:gd name="connsiteX144" fmla="*/ 141997 w 561791"/>
              <a:gd name="connsiteY144" fmla="*/ 194603 h 532149"/>
              <a:gd name="connsiteX145" fmla="*/ 151392 w 561791"/>
              <a:gd name="connsiteY145" fmla="*/ 343486 h 532149"/>
              <a:gd name="connsiteX146" fmla="*/ 212463 w 561791"/>
              <a:gd name="connsiteY146" fmla="*/ 430237 h 532149"/>
              <a:gd name="connsiteX147" fmla="*/ 151392 w 561791"/>
              <a:gd name="connsiteY147" fmla="*/ 433754 h 532149"/>
              <a:gd name="connsiteX148" fmla="*/ 139648 w 561791"/>
              <a:gd name="connsiteY148" fmla="*/ 427892 h 532149"/>
              <a:gd name="connsiteX149" fmla="*/ 140823 w 561791"/>
              <a:gd name="connsiteY149" fmla="*/ 430237 h 532149"/>
              <a:gd name="connsiteX150" fmla="*/ 224207 w 561791"/>
              <a:gd name="connsiteY150" fmla="*/ 472440 h 532149"/>
              <a:gd name="connsiteX151" fmla="*/ 206591 w 561791"/>
              <a:gd name="connsiteY151" fmla="*/ 531056 h 532149"/>
              <a:gd name="connsiteX152" fmla="*/ 3414 w 561791"/>
              <a:gd name="connsiteY152" fmla="*/ 232117 h 532149"/>
              <a:gd name="connsiteX153" fmla="*/ 266487 w 561791"/>
              <a:gd name="connsiteY153" fmla="*/ 2345 h 532149"/>
              <a:gd name="connsiteX154" fmla="*/ 284103 w 561791"/>
              <a:gd name="connsiteY154" fmla="*/ 0 h 532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</a:cxnLst>
            <a:rect l="l" t="t" r="r" b="b"/>
            <a:pathLst>
              <a:path w="561791" h="532149">
                <a:moveTo>
                  <a:pt x="173560" y="487534"/>
                </a:moveTo>
                <a:cubicBezTo>
                  <a:pt x="170183" y="487094"/>
                  <a:pt x="167247" y="487680"/>
                  <a:pt x="165486" y="488852"/>
                </a:cubicBezTo>
                <a:cubicBezTo>
                  <a:pt x="161962" y="492369"/>
                  <a:pt x="164311" y="498231"/>
                  <a:pt x="169009" y="500576"/>
                </a:cubicBezTo>
                <a:cubicBezTo>
                  <a:pt x="172532" y="501748"/>
                  <a:pt x="176055" y="504093"/>
                  <a:pt x="179579" y="505265"/>
                </a:cubicBezTo>
                <a:cubicBezTo>
                  <a:pt x="205416" y="515816"/>
                  <a:pt x="198370" y="504093"/>
                  <a:pt x="184276" y="492369"/>
                </a:cubicBezTo>
                <a:cubicBezTo>
                  <a:pt x="180753" y="489438"/>
                  <a:pt x="176936" y="487973"/>
                  <a:pt x="173560" y="487534"/>
                </a:cubicBezTo>
                <a:close/>
                <a:moveTo>
                  <a:pt x="106764" y="446649"/>
                </a:moveTo>
                <a:cubicBezTo>
                  <a:pt x="104415" y="447822"/>
                  <a:pt x="107938" y="454856"/>
                  <a:pt x="113811" y="460717"/>
                </a:cubicBezTo>
                <a:cubicBezTo>
                  <a:pt x="119683" y="466579"/>
                  <a:pt x="125555" y="471268"/>
                  <a:pt x="131427" y="475957"/>
                </a:cubicBezTo>
                <a:cubicBezTo>
                  <a:pt x="138474" y="481819"/>
                  <a:pt x="146695" y="482991"/>
                  <a:pt x="150218" y="480646"/>
                </a:cubicBezTo>
                <a:cubicBezTo>
                  <a:pt x="152567" y="477129"/>
                  <a:pt x="154916" y="474785"/>
                  <a:pt x="153741" y="474785"/>
                </a:cubicBezTo>
                <a:cubicBezTo>
                  <a:pt x="153741" y="474785"/>
                  <a:pt x="149044" y="472440"/>
                  <a:pt x="143171" y="470096"/>
                </a:cubicBezTo>
                <a:cubicBezTo>
                  <a:pt x="140823" y="468923"/>
                  <a:pt x="137299" y="467751"/>
                  <a:pt x="134950" y="466579"/>
                </a:cubicBezTo>
                <a:cubicBezTo>
                  <a:pt x="130253" y="464234"/>
                  <a:pt x="124380" y="459545"/>
                  <a:pt x="119683" y="454856"/>
                </a:cubicBezTo>
                <a:cubicBezTo>
                  <a:pt x="113811" y="448994"/>
                  <a:pt x="107938" y="444305"/>
                  <a:pt x="106764" y="446649"/>
                </a:cubicBezTo>
                <a:close/>
                <a:moveTo>
                  <a:pt x="89148" y="425548"/>
                </a:moveTo>
                <a:cubicBezTo>
                  <a:pt x="86799" y="427892"/>
                  <a:pt x="87973" y="433754"/>
                  <a:pt x="91496" y="437271"/>
                </a:cubicBezTo>
                <a:cubicBezTo>
                  <a:pt x="96194" y="441960"/>
                  <a:pt x="100892" y="444305"/>
                  <a:pt x="103241" y="443132"/>
                </a:cubicBezTo>
                <a:cubicBezTo>
                  <a:pt x="104415" y="440788"/>
                  <a:pt x="103241" y="434926"/>
                  <a:pt x="99717" y="430237"/>
                </a:cubicBezTo>
                <a:cubicBezTo>
                  <a:pt x="96194" y="425548"/>
                  <a:pt x="91496" y="423203"/>
                  <a:pt x="89148" y="425548"/>
                </a:cubicBezTo>
                <a:close/>
                <a:moveTo>
                  <a:pt x="141997" y="377483"/>
                </a:moveTo>
                <a:cubicBezTo>
                  <a:pt x="139648" y="379828"/>
                  <a:pt x="138474" y="382172"/>
                  <a:pt x="139648" y="383345"/>
                </a:cubicBezTo>
                <a:cubicBezTo>
                  <a:pt x="139648" y="383345"/>
                  <a:pt x="140823" y="384517"/>
                  <a:pt x="140823" y="384517"/>
                </a:cubicBezTo>
                <a:cubicBezTo>
                  <a:pt x="153741" y="398585"/>
                  <a:pt x="150218" y="396240"/>
                  <a:pt x="151392" y="392723"/>
                </a:cubicBezTo>
                <a:cubicBezTo>
                  <a:pt x="151392" y="383345"/>
                  <a:pt x="164311" y="385689"/>
                  <a:pt x="164311" y="385689"/>
                </a:cubicBezTo>
                <a:cubicBezTo>
                  <a:pt x="164311" y="385689"/>
                  <a:pt x="160788" y="383345"/>
                  <a:pt x="154916" y="379828"/>
                </a:cubicBezTo>
                <a:cubicBezTo>
                  <a:pt x="149044" y="377483"/>
                  <a:pt x="143171" y="375139"/>
                  <a:pt x="141997" y="377483"/>
                </a:cubicBezTo>
                <a:close/>
                <a:moveTo>
                  <a:pt x="491119" y="295418"/>
                </a:moveTo>
                <a:cubicBezTo>
                  <a:pt x="492882" y="294538"/>
                  <a:pt x="493764" y="294831"/>
                  <a:pt x="493176" y="296591"/>
                </a:cubicBezTo>
                <a:cubicBezTo>
                  <a:pt x="493176" y="300111"/>
                  <a:pt x="487300" y="307151"/>
                  <a:pt x="481424" y="313018"/>
                </a:cubicBezTo>
                <a:cubicBezTo>
                  <a:pt x="463796" y="330619"/>
                  <a:pt x="446168" y="349393"/>
                  <a:pt x="427365" y="366993"/>
                </a:cubicBezTo>
                <a:cubicBezTo>
                  <a:pt x="421489" y="372860"/>
                  <a:pt x="415613" y="378727"/>
                  <a:pt x="413263" y="379900"/>
                </a:cubicBezTo>
                <a:cubicBezTo>
                  <a:pt x="410912" y="379900"/>
                  <a:pt x="414438" y="375207"/>
                  <a:pt x="420314" y="369340"/>
                </a:cubicBezTo>
                <a:cubicBezTo>
                  <a:pt x="441467" y="347046"/>
                  <a:pt x="462621" y="324752"/>
                  <a:pt x="483774" y="301285"/>
                </a:cubicBezTo>
                <a:cubicBezTo>
                  <a:pt x="486712" y="298351"/>
                  <a:pt x="489357" y="296298"/>
                  <a:pt x="491119" y="295418"/>
                </a:cubicBezTo>
                <a:close/>
                <a:moveTo>
                  <a:pt x="273533" y="18757"/>
                </a:moveTo>
                <a:cubicBezTo>
                  <a:pt x="265312" y="18757"/>
                  <a:pt x="257091" y="19929"/>
                  <a:pt x="248870" y="21102"/>
                </a:cubicBezTo>
                <a:cubicBezTo>
                  <a:pt x="240649" y="22274"/>
                  <a:pt x="227730" y="25791"/>
                  <a:pt x="220684" y="28135"/>
                </a:cubicBezTo>
                <a:cubicBezTo>
                  <a:pt x="213637" y="31652"/>
                  <a:pt x="210114" y="32825"/>
                  <a:pt x="212463" y="31652"/>
                </a:cubicBezTo>
                <a:cubicBezTo>
                  <a:pt x="213637" y="29308"/>
                  <a:pt x="208940" y="30480"/>
                  <a:pt x="200719" y="32825"/>
                </a:cubicBezTo>
                <a:cubicBezTo>
                  <a:pt x="129078" y="58615"/>
                  <a:pt x="73880" y="116059"/>
                  <a:pt x="46868" y="184052"/>
                </a:cubicBezTo>
                <a:cubicBezTo>
                  <a:pt x="44519" y="191086"/>
                  <a:pt x="46868" y="193431"/>
                  <a:pt x="52740" y="187569"/>
                </a:cubicBezTo>
                <a:cubicBezTo>
                  <a:pt x="63310" y="177019"/>
                  <a:pt x="73880" y="166468"/>
                  <a:pt x="84450" y="157089"/>
                </a:cubicBezTo>
                <a:cubicBezTo>
                  <a:pt x="90322" y="150055"/>
                  <a:pt x="91496" y="151228"/>
                  <a:pt x="87973" y="159434"/>
                </a:cubicBezTo>
                <a:cubicBezTo>
                  <a:pt x="84450" y="167640"/>
                  <a:pt x="80927" y="175846"/>
                  <a:pt x="78578" y="185225"/>
                </a:cubicBezTo>
                <a:cubicBezTo>
                  <a:pt x="76229" y="193431"/>
                  <a:pt x="69182" y="205154"/>
                  <a:pt x="63310" y="211015"/>
                </a:cubicBezTo>
                <a:cubicBezTo>
                  <a:pt x="56263" y="218049"/>
                  <a:pt x="49217" y="225083"/>
                  <a:pt x="42170" y="232117"/>
                </a:cubicBezTo>
                <a:cubicBezTo>
                  <a:pt x="36298" y="239151"/>
                  <a:pt x="30426" y="250874"/>
                  <a:pt x="29252" y="259080"/>
                </a:cubicBezTo>
                <a:cubicBezTo>
                  <a:pt x="29252" y="267286"/>
                  <a:pt x="33949" y="268459"/>
                  <a:pt x="39821" y="262597"/>
                </a:cubicBezTo>
                <a:lnTo>
                  <a:pt x="56263" y="246185"/>
                </a:lnTo>
                <a:cubicBezTo>
                  <a:pt x="62136" y="240323"/>
                  <a:pt x="65659" y="240323"/>
                  <a:pt x="65659" y="247357"/>
                </a:cubicBezTo>
                <a:cubicBezTo>
                  <a:pt x="64484" y="254391"/>
                  <a:pt x="59787" y="264942"/>
                  <a:pt x="53915" y="270803"/>
                </a:cubicBezTo>
                <a:cubicBezTo>
                  <a:pt x="49217" y="275492"/>
                  <a:pt x="44519" y="280182"/>
                  <a:pt x="40996" y="283699"/>
                </a:cubicBezTo>
                <a:cubicBezTo>
                  <a:pt x="33949" y="289560"/>
                  <a:pt x="29252" y="298939"/>
                  <a:pt x="30426" y="304800"/>
                </a:cubicBezTo>
                <a:cubicBezTo>
                  <a:pt x="30426" y="309489"/>
                  <a:pt x="36298" y="309489"/>
                  <a:pt x="43345" y="303628"/>
                </a:cubicBezTo>
                <a:cubicBezTo>
                  <a:pt x="46868" y="300111"/>
                  <a:pt x="50391" y="296594"/>
                  <a:pt x="53915" y="293077"/>
                </a:cubicBezTo>
                <a:cubicBezTo>
                  <a:pt x="59787" y="287216"/>
                  <a:pt x="62136" y="284871"/>
                  <a:pt x="59787" y="287216"/>
                </a:cubicBezTo>
                <a:cubicBezTo>
                  <a:pt x="58612" y="289560"/>
                  <a:pt x="56263" y="290732"/>
                  <a:pt x="55089" y="293077"/>
                </a:cubicBezTo>
                <a:cubicBezTo>
                  <a:pt x="51566" y="296594"/>
                  <a:pt x="46868" y="301283"/>
                  <a:pt x="43345" y="304800"/>
                </a:cubicBezTo>
                <a:cubicBezTo>
                  <a:pt x="36298" y="310662"/>
                  <a:pt x="32775" y="322385"/>
                  <a:pt x="35124" y="331763"/>
                </a:cubicBezTo>
                <a:cubicBezTo>
                  <a:pt x="35124" y="331763"/>
                  <a:pt x="35124" y="331763"/>
                  <a:pt x="35124" y="332936"/>
                </a:cubicBezTo>
                <a:cubicBezTo>
                  <a:pt x="37473" y="341142"/>
                  <a:pt x="44519" y="343486"/>
                  <a:pt x="50391" y="336452"/>
                </a:cubicBezTo>
                <a:cubicBezTo>
                  <a:pt x="52740" y="334108"/>
                  <a:pt x="55089" y="331763"/>
                  <a:pt x="58612" y="329419"/>
                </a:cubicBezTo>
                <a:cubicBezTo>
                  <a:pt x="64484" y="323557"/>
                  <a:pt x="70357" y="322385"/>
                  <a:pt x="71531" y="328246"/>
                </a:cubicBezTo>
                <a:cubicBezTo>
                  <a:pt x="72706" y="332936"/>
                  <a:pt x="68008" y="342314"/>
                  <a:pt x="62136" y="348176"/>
                </a:cubicBezTo>
                <a:cubicBezTo>
                  <a:pt x="60961" y="350520"/>
                  <a:pt x="58612" y="351692"/>
                  <a:pt x="56263" y="354037"/>
                </a:cubicBezTo>
                <a:cubicBezTo>
                  <a:pt x="50391" y="359899"/>
                  <a:pt x="48042" y="371622"/>
                  <a:pt x="52740" y="379828"/>
                </a:cubicBezTo>
                <a:cubicBezTo>
                  <a:pt x="56263" y="386862"/>
                  <a:pt x="59787" y="393896"/>
                  <a:pt x="64484" y="402102"/>
                </a:cubicBezTo>
                <a:cubicBezTo>
                  <a:pt x="69182" y="409136"/>
                  <a:pt x="75054" y="412652"/>
                  <a:pt x="78578" y="410308"/>
                </a:cubicBezTo>
                <a:cubicBezTo>
                  <a:pt x="80927" y="407963"/>
                  <a:pt x="80927" y="400929"/>
                  <a:pt x="77403" y="396240"/>
                </a:cubicBezTo>
                <a:cubicBezTo>
                  <a:pt x="75054" y="393896"/>
                  <a:pt x="72706" y="390379"/>
                  <a:pt x="71531" y="388034"/>
                </a:cubicBezTo>
                <a:cubicBezTo>
                  <a:pt x="69182" y="384517"/>
                  <a:pt x="70357" y="382172"/>
                  <a:pt x="72706" y="379828"/>
                </a:cubicBezTo>
                <a:cubicBezTo>
                  <a:pt x="82101" y="371622"/>
                  <a:pt x="93845" y="364588"/>
                  <a:pt x="106764" y="368105"/>
                </a:cubicBezTo>
                <a:cubicBezTo>
                  <a:pt x="111462" y="369277"/>
                  <a:pt x="116159" y="370449"/>
                  <a:pt x="120857" y="371622"/>
                </a:cubicBezTo>
                <a:cubicBezTo>
                  <a:pt x="129078" y="375139"/>
                  <a:pt x="134950" y="378656"/>
                  <a:pt x="134950" y="378656"/>
                </a:cubicBezTo>
                <a:cubicBezTo>
                  <a:pt x="134950" y="378656"/>
                  <a:pt x="134950" y="378656"/>
                  <a:pt x="134950" y="377483"/>
                </a:cubicBezTo>
                <a:cubicBezTo>
                  <a:pt x="133776" y="376311"/>
                  <a:pt x="134950" y="373966"/>
                  <a:pt x="137299" y="373966"/>
                </a:cubicBezTo>
                <a:cubicBezTo>
                  <a:pt x="140823" y="372794"/>
                  <a:pt x="137299" y="368105"/>
                  <a:pt x="131427" y="362243"/>
                </a:cubicBezTo>
                <a:cubicBezTo>
                  <a:pt x="95020" y="325902"/>
                  <a:pt x="87973" y="266114"/>
                  <a:pt x="105590" y="216877"/>
                </a:cubicBezTo>
                <a:cubicBezTo>
                  <a:pt x="119683" y="177019"/>
                  <a:pt x="113811" y="99646"/>
                  <a:pt x="180753" y="114886"/>
                </a:cubicBezTo>
                <a:cubicBezTo>
                  <a:pt x="184276" y="116059"/>
                  <a:pt x="188974" y="117231"/>
                  <a:pt x="192497" y="117231"/>
                </a:cubicBezTo>
                <a:cubicBezTo>
                  <a:pt x="199544" y="118403"/>
                  <a:pt x="205416" y="119575"/>
                  <a:pt x="206591" y="119575"/>
                </a:cubicBezTo>
                <a:cubicBezTo>
                  <a:pt x="207765" y="118403"/>
                  <a:pt x="207765" y="118403"/>
                  <a:pt x="207765" y="119575"/>
                </a:cubicBezTo>
                <a:cubicBezTo>
                  <a:pt x="207765" y="119575"/>
                  <a:pt x="213637" y="121920"/>
                  <a:pt x="221858" y="123092"/>
                </a:cubicBezTo>
                <a:cubicBezTo>
                  <a:pt x="254742" y="127782"/>
                  <a:pt x="287626" y="130126"/>
                  <a:pt x="320510" y="131299"/>
                </a:cubicBezTo>
                <a:cubicBezTo>
                  <a:pt x="353395" y="131299"/>
                  <a:pt x="381581" y="107852"/>
                  <a:pt x="414465" y="114886"/>
                </a:cubicBezTo>
                <a:cubicBezTo>
                  <a:pt x="426210" y="118403"/>
                  <a:pt x="433256" y="125437"/>
                  <a:pt x="436779" y="133643"/>
                </a:cubicBezTo>
                <a:cubicBezTo>
                  <a:pt x="440303" y="141849"/>
                  <a:pt x="446175" y="144194"/>
                  <a:pt x="452047" y="138332"/>
                </a:cubicBezTo>
                <a:cubicBezTo>
                  <a:pt x="453222" y="138332"/>
                  <a:pt x="453222" y="137160"/>
                  <a:pt x="453222" y="137160"/>
                </a:cubicBezTo>
                <a:cubicBezTo>
                  <a:pt x="460268" y="131299"/>
                  <a:pt x="460268" y="131299"/>
                  <a:pt x="454396" y="137160"/>
                </a:cubicBezTo>
                <a:cubicBezTo>
                  <a:pt x="460268" y="131299"/>
                  <a:pt x="466140" y="127782"/>
                  <a:pt x="467315" y="127782"/>
                </a:cubicBezTo>
                <a:cubicBezTo>
                  <a:pt x="467315" y="128954"/>
                  <a:pt x="463791" y="134815"/>
                  <a:pt x="456745" y="140677"/>
                </a:cubicBezTo>
                <a:lnTo>
                  <a:pt x="453222" y="144194"/>
                </a:lnTo>
                <a:cubicBezTo>
                  <a:pt x="447349" y="150055"/>
                  <a:pt x="442652" y="160606"/>
                  <a:pt x="442652" y="167640"/>
                </a:cubicBezTo>
                <a:cubicBezTo>
                  <a:pt x="443826" y="174674"/>
                  <a:pt x="449698" y="174674"/>
                  <a:pt x="455570" y="168812"/>
                </a:cubicBezTo>
                <a:cubicBezTo>
                  <a:pt x="459094" y="166468"/>
                  <a:pt x="461443" y="162951"/>
                  <a:pt x="464966" y="160606"/>
                </a:cubicBezTo>
                <a:cubicBezTo>
                  <a:pt x="470838" y="154745"/>
                  <a:pt x="475536" y="150055"/>
                  <a:pt x="475536" y="151228"/>
                </a:cubicBezTo>
                <a:cubicBezTo>
                  <a:pt x="475536" y="152400"/>
                  <a:pt x="470838" y="157089"/>
                  <a:pt x="463791" y="162951"/>
                </a:cubicBezTo>
                <a:cubicBezTo>
                  <a:pt x="461443" y="165295"/>
                  <a:pt x="459094" y="167640"/>
                  <a:pt x="456745" y="169985"/>
                </a:cubicBezTo>
                <a:cubicBezTo>
                  <a:pt x="449698" y="175846"/>
                  <a:pt x="445000" y="182880"/>
                  <a:pt x="446175" y="186397"/>
                </a:cubicBezTo>
                <a:cubicBezTo>
                  <a:pt x="446175" y="188742"/>
                  <a:pt x="447349" y="191086"/>
                  <a:pt x="447349" y="192259"/>
                </a:cubicBezTo>
                <a:cubicBezTo>
                  <a:pt x="454396" y="211015"/>
                  <a:pt x="459094" y="227428"/>
                  <a:pt x="460268" y="245012"/>
                </a:cubicBezTo>
                <a:cubicBezTo>
                  <a:pt x="461443" y="253219"/>
                  <a:pt x="467315" y="255563"/>
                  <a:pt x="473187" y="249702"/>
                </a:cubicBezTo>
                <a:cubicBezTo>
                  <a:pt x="476710" y="246185"/>
                  <a:pt x="480233" y="242668"/>
                  <a:pt x="483757" y="239151"/>
                </a:cubicBezTo>
                <a:cubicBezTo>
                  <a:pt x="489629" y="233289"/>
                  <a:pt x="495501" y="233289"/>
                  <a:pt x="496675" y="239151"/>
                </a:cubicBezTo>
                <a:cubicBezTo>
                  <a:pt x="497850" y="246185"/>
                  <a:pt x="493152" y="256736"/>
                  <a:pt x="487280" y="262597"/>
                </a:cubicBezTo>
                <a:cubicBezTo>
                  <a:pt x="481408" y="268459"/>
                  <a:pt x="475536" y="274320"/>
                  <a:pt x="470838" y="280182"/>
                </a:cubicBezTo>
                <a:cubicBezTo>
                  <a:pt x="464966" y="287216"/>
                  <a:pt x="459094" y="297766"/>
                  <a:pt x="456745" y="305972"/>
                </a:cubicBezTo>
                <a:cubicBezTo>
                  <a:pt x="455570" y="310662"/>
                  <a:pt x="454396" y="315351"/>
                  <a:pt x="453222" y="320040"/>
                </a:cubicBezTo>
                <a:cubicBezTo>
                  <a:pt x="443826" y="348176"/>
                  <a:pt x="420337" y="366932"/>
                  <a:pt x="395674" y="379828"/>
                </a:cubicBezTo>
                <a:cubicBezTo>
                  <a:pt x="372185" y="392723"/>
                  <a:pt x="363964" y="398585"/>
                  <a:pt x="361616" y="416169"/>
                </a:cubicBezTo>
                <a:cubicBezTo>
                  <a:pt x="360441" y="424376"/>
                  <a:pt x="366313" y="426720"/>
                  <a:pt x="372185" y="420859"/>
                </a:cubicBezTo>
                <a:cubicBezTo>
                  <a:pt x="374534" y="417342"/>
                  <a:pt x="376883" y="414997"/>
                  <a:pt x="379232" y="412652"/>
                </a:cubicBezTo>
                <a:cubicBezTo>
                  <a:pt x="385104" y="406791"/>
                  <a:pt x="389802" y="402102"/>
                  <a:pt x="389802" y="403274"/>
                </a:cubicBezTo>
                <a:cubicBezTo>
                  <a:pt x="389802" y="404446"/>
                  <a:pt x="385104" y="410308"/>
                  <a:pt x="379232" y="416169"/>
                </a:cubicBezTo>
                <a:cubicBezTo>
                  <a:pt x="376883" y="418514"/>
                  <a:pt x="374534" y="420859"/>
                  <a:pt x="372185" y="423203"/>
                </a:cubicBezTo>
                <a:cubicBezTo>
                  <a:pt x="366313" y="430237"/>
                  <a:pt x="360441" y="434926"/>
                  <a:pt x="360441" y="436099"/>
                </a:cubicBezTo>
                <a:cubicBezTo>
                  <a:pt x="360441" y="436099"/>
                  <a:pt x="360441" y="436099"/>
                  <a:pt x="360441" y="437271"/>
                </a:cubicBezTo>
                <a:cubicBezTo>
                  <a:pt x="360441" y="439616"/>
                  <a:pt x="360441" y="444305"/>
                  <a:pt x="360441" y="447822"/>
                </a:cubicBezTo>
                <a:cubicBezTo>
                  <a:pt x="359267" y="454856"/>
                  <a:pt x="363964" y="454856"/>
                  <a:pt x="369837" y="448994"/>
                </a:cubicBezTo>
                <a:cubicBezTo>
                  <a:pt x="374534" y="444305"/>
                  <a:pt x="379232" y="439616"/>
                  <a:pt x="382755" y="436099"/>
                </a:cubicBezTo>
                <a:cubicBezTo>
                  <a:pt x="389802" y="429065"/>
                  <a:pt x="394500" y="426720"/>
                  <a:pt x="394500" y="429065"/>
                </a:cubicBezTo>
                <a:cubicBezTo>
                  <a:pt x="394500" y="431409"/>
                  <a:pt x="394500" y="432582"/>
                  <a:pt x="394500" y="434926"/>
                </a:cubicBezTo>
                <a:cubicBezTo>
                  <a:pt x="394500" y="438443"/>
                  <a:pt x="394500" y="441960"/>
                  <a:pt x="394500" y="445477"/>
                </a:cubicBezTo>
                <a:cubicBezTo>
                  <a:pt x="394500" y="451339"/>
                  <a:pt x="389802" y="461889"/>
                  <a:pt x="383930" y="467751"/>
                </a:cubicBezTo>
                <a:cubicBezTo>
                  <a:pt x="379232" y="472440"/>
                  <a:pt x="375709" y="477129"/>
                  <a:pt x="371011" y="480646"/>
                </a:cubicBezTo>
                <a:cubicBezTo>
                  <a:pt x="365139" y="487680"/>
                  <a:pt x="360441" y="500576"/>
                  <a:pt x="367488" y="505265"/>
                </a:cubicBezTo>
                <a:cubicBezTo>
                  <a:pt x="374534" y="509954"/>
                  <a:pt x="385104" y="508782"/>
                  <a:pt x="401546" y="498231"/>
                </a:cubicBezTo>
                <a:cubicBezTo>
                  <a:pt x="435605" y="477129"/>
                  <a:pt x="467315" y="451339"/>
                  <a:pt x="488454" y="416169"/>
                </a:cubicBezTo>
                <a:cubicBezTo>
                  <a:pt x="520164" y="362243"/>
                  <a:pt x="538955" y="297766"/>
                  <a:pt x="526036" y="234462"/>
                </a:cubicBezTo>
                <a:cubicBezTo>
                  <a:pt x="500199" y="110197"/>
                  <a:pt x="402721" y="23446"/>
                  <a:pt x="273533" y="18757"/>
                </a:cubicBezTo>
                <a:close/>
                <a:moveTo>
                  <a:pt x="284103" y="0"/>
                </a:moveTo>
                <a:cubicBezTo>
                  <a:pt x="284103" y="0"/>
                  <a:pt x="285278" y="0"/>
                  <a:pt x="285278" y="0"/>
                </a:cubicBezTo>
                <a:cubicBezTo>
                  <a:pt x="287626" y="0"/>
                  <a:pt x="288801" y="0"/>
                  <a:pt x="289975" y="1172"/>
                </a:cubicBezTo>
                <a:cubicBezTo>
                  <a:pt x="309941" y="1172"/>
                  <a:pt x="332255" y="2345"/>
                  <a:pt x="352220" y="8206"/>
                </a:cubicBezTo>
                <a:cubicBezTo>
                  <a:pt x="497850" y="50409"/>
                  <a:pt x="604723" y="206326"/>
                  <a:pt x="544827" y="357554"/>
                </a:cubicBezTo>
                <a:cubicBezTo>
                  <a:pt x="516641" y="429065"/>
                  <a:pt x="470838" y="481819"/>
                  <a:pt x="401546" y="516988"/>
                </a:cubicBezTo>
                <a:cubicBezTo>
                  <a:pt x="378058" y="529883"/>
                  <a:pt x="345174" y="543951"/>
                  <a:pt x="329906" y="515816"/>
                </a:cubicBezTo>
                <a:cubicBezTo>
                  <a:pt x="316987" y="490025"/>
                  <a:pt x="328732" y="433754"/>
                  <a:pt x="325208" y="404446"/>
                </a:cubicBezTo>
                <a:cubicBezTo>
                  <a:pt x="324034" y="396240"/>
                  <a:pt x="332255" y="386862"/>
                  <a:pt x="339301" y="384517"/>
                </a:cubicBezTo>
                <a:cubicBezTo>
                  <a:pt x="386279" y="362243"/>
                  <a:pt x="428558" y="345831"/>
                  <a:pt x="432082" y="284871"/>
                </a:cubicBezTo>
                <a:cubicBezTo>
                  <a:pt x="433256" y="254391"/>
                  <a:pt x="425035" y="182880"/>
                  <a:pt x="410942" y="153572"/>
                </a:cubicBezTo>
                <a:cubicBezTo>
                  <a:pt x="399197" y="125437"/>
                  <a:pt x="242998" y="152400"/>
                  <a:pt x="215986" y="148883"/>
                </a:cubicBezTo>
                <a:cubicBezTo>
                  <a:pt x="198370" y="145366"/>
                  <a:pt x="191323" y="145366"/>
                  <a:pt x="174881" y="137160"/>
                </a:cubicBezTo>
                <a:cubicBezTo>
                  <a:pt x="144346" y="124265"/>
                  <a:pt x="145520" y="185225"/>
                  <a:pt x="141997" y="194603"/>
                </a:cubicBezTo>
                <a:cubicBezTo>
                  <a:pt x="126729" y="239151"/>
                  <a:pt x="113811" y="304800"/>
                  <a:pt x="151392" y="343486"/>
                </a:cubicBezTo>
                <a:cubicBezTo>
                  <a:pt x="183102" y="373966"/>
                  <a:pt x="272359" y="379828"/>
                  <a:pt x="212463" y="430237"/>
                </a:cubicBezTo>
                <a:cubicBezTo>
                  <a:pt x="194846" y="445477"/>
                  <a:pt x="171358" y="444305"/>
                  <a:pt x="151392" y="433754"/>
                </a:cubicBezTo>
                <a:cubicBezTo>
                  <a:pt x="144346" y="430237"/>
                  <a:pt x="139648" y="426720"/>
                  <a:pt x="139648" y="427892"/>
                </a:cubicBezTo>
                <a:cubicBezTo>
                  <a:pt x="139648" y="427892"/>
                  <a:pt x="140823" y="429065"/>
                  <a:pt x="140823" y="430237"/>
                </a:cubicBezTo>
                <a:cubicBezTo>
                  <a:pt x="159613" y="464234"/>
                  <a:pt x="201893" y="448994"/>
                  <a:pt x="224207" y="472440"/>
                </a:cubicBezTo>
                <a:cubicBezTo>
                  <a:pt x="238300" y="488852"/>
                  <a:pt x="231254" y="528711"/>
                  <a:pt x="206591" y="531056"/>
                </a:cubicBezTo>
                <a:cubicBezTo>
                  <a:pt x="70357" y="541606"/>
                  <a:pt x="-18900" y="343486"/>
                  <a:pt x="3414" y="232117"/>
                </a:cubicBezTo>
                <a:cubicBezTo>
                  <a:pt x="30426" y="99646"/>
                  <a:pt x="136125" y="14068"/>
                  <a:pt x="266487" y="2345"/>
                </a:cubicBezTo>
                <a:cubicBezTo>
                  <a:pt x="275882" y="1172"/>
                  <a:pt x="282929" y="0"/>
                  <a:pt x="284103" y="0"/>
                </a:cubicBezTo>
                <a:close/>
              </a:path>
            </a:pathLst>
          </a:custGeom>
          <a:solidFill>
            <a:srgbClr val="1781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138949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六边形 5">
            <a:extLst>
              <a:ext uri="{FF2B5EF4-FFF2-40B4-BE49-F238E27FC236}">
                <a16:creationId xmlns:a16="http://schemas.microsoft.com/office/drawing/2014/main" id="{F2BC8B26-44BD-0F0C-F326-F6832ABE968D}"/>
              </a:ext>
            </a:extLst>
          </p:cNvPr>
          <p:cNvSpPr/>
          <p:nvPr/>
        </p:nvSpPr>
        <p:spPr>
          <a:xfrm rot="5400000">
            <a:off x="5778496" y="438620"/>
            <a:ext cx="3132128" cy="2700109"/>
          </a:xfrm>
          <a:custGeom>
            <a:avLst/>
            <a:gdLst>
              <a:gd name="connsiteX0" fmla="*/ 0 w 1928552"/>
              <a:gd name="connsiteY0" fmla="*/ 831273 h 1662545"/>
              <a:gd name="connsiteX1" fmla="*/ 415636 w 1928552"/>
              <a:gd name="connsiteY1" fmla="*/ 0 h 1662545"/>
              <a:gd name="connsiteX2" fmla="*/ 1512916 w 1928552"/>
              <a:gd name="connsiteY2" fmla="*/ 0 h 1662545"/>
              <a:gd name="connsiteX3" fmla="*/ 1928552 w 1928552"/>
              <a:gd name="connsiteY3" fmla="*/ 831273 h 1662545"/>
              <a:gd name="connsiteX4" fmla="*/ 1512916 w 1928552"/>
              <a:gd name="connsiteY4" fmla="*/ 1662545 h 1662545"/>
              <a:gd name="connsiteX5" fmla="*/ 415636 w 1928552"/>
              <a:gd name="connsiteY5" fmla="*/ 1662545 h 1662545"/>
              <a:gd name="connsiteX6" fmla="*/ 0 w 1928552"/>
              <a:gd name="connsiteY6" fmla="*/ 831273 h 1662545"/>
              <a:gd name="connsiteX0" fmla="*/ 2524379 w 4452931"/>
              <a:gd name="connsiteY0" fmla="*/ 2108106 h 2939378"/>
              <a:gd name="connsiteX1" fmla="*/ 0 w 4452931"/>
              <a:gd name="connsiteY1" fmla="*/ 0 h 2939378"/>
              <a:gd name="connsiteX2" fmla="*/ 2940015 w 4452931"/>
              <a:gd name="connsiteY2" fmla="*/ 1276833 h 2939378"/>
              <a:gd name="connsiteX3" fmla="*/ 4037295 w 4452931"/>
              <a:gd name="connsiteY3" fmla="*/ 1276833 h 2939378"/>
              <a:gd name="connsiteX4" fmla="*/ 4452931 w 4452931"/>
              <a:gd name="connsiteY4" fmla="*/ 2108106 h 2939378"/>
              <a:gd name="connsiteX5" fmla="*/ 4037295 w 4452931"/>
              <a:gd name="connsiteY5" fmla="*/ 2939378 h 2939378"/>
              <a:gd name="connsiteX6" fmla="*/ 2940015 w 4452931"/>
              <a:gd name="connsiteY6" fmla="*/ 2939378 h 2939378"/>
              <a:gd name="connsiteX7" fmla="*/ 2524379 w 4452931"/>
              <a:gd name="connsiteY7" fmla="*/ 2108106 h 2939378"/>
              <a:gd name="connsiteX0" fmla="*/ 0 w 1928552"/>
              <a:gd name="connsiteY0" fmla="*/ 831273 h 1662545"/>
              <a:gd name="connsiteX1" fmla="*/ 415636 w 1928552"/>
              <a:gd name="connsiteY1" fmla="*/ 0 h 1662545"/>
              <a:gd name="connsiteX2" fmla="*/ 1512916 w 1928552"/>
              <a:gd name="connsiteY2" fmla="*/ 0 h 1662545"/>
              <a:gd name="connsiteX3" fmla="*/ 1928552 w 1928552"/>
              <a:gd name="connsiteY3" fmla="*/ 831273 h 1662545"/>
              <a:gd name="connsiteX4" fmla="*/ 1512916 w 1928552"/>
              <a:gd name="connsiteY4" fmla="*/ 1662545 h 1662545"/>
              <a:gd name="connsiteX5" fmla="*/ 415636 w 1928552"/>
              <a:gd name="connsiteY5" fmla="*/ 1662545 h 1662545"/>
              <a:gd name="connsiteX6" fmla="*/ 0 w 1928552"/>
              <a:gd name="connsiteY6" fmla="*/ 831273 h 1662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28552" h="1662545">
                <a:moveTo>
                  <a:pt x="0" y="831273"/>
                </a:moveTo>
                <a:lnTo>
                  <a:pt x="415636" y="0"/>
                </a:lnTo>
                <a:lnTo>
                  <a:pt x="1512916" y="0"/>
                </a:lnTo>
                <a:lnTo>
                  <a:pt x="1928552" y="831273"/>
                </a:lnTo>
                <a:lnTo>
                  <a:pt x="1512916" y="1662545"/>
                </a:lnTo>
                <a:lnTo>
                  <a:pt x="415636" y="1662545"/>
                </a:lnTo>
                <a:lnTo>
                  <a:pt x="0" y="831273"/>
                </a:lnTo>
                <a:close/>
              </a:path>
            </a:pathLst>
          </a:custGeom>
          <a:blipFill dpi="0" rotWithShape="0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六边形 5">
            <a:extLst>
              <a:ext uri="{FF2B5EF4-FFF2-40B4-BE49-F238E27FC236}">
                <a16:creationId xmlns:a16="http://schemas.microsoft.com/office/drawing/2014/main" id="{183D2478-19BA-B6AD-6D4B-493B180815A7}"/>
              </a:ext>
            </a:extLst>
          </p:cNvPr>
          <p:cNvSpPr/>
          <p:nvPr/>
        </p:nvSpPr>
        <p:spPr>
          <a:xfrm rot="5400000">
            <a:off x="8812643" y="509073"/>
            <a:ext cx="3132128" cy="2700109"/>
          </a:xfrm>
          <a:custGeom>
            <a:avLst/>
            <a:gdLst>
              <a:gd name="connsiteX0" fmla="*/ 0 w 1928552"/>
              <a:gd name="connsiteY0" fmla="*/ 831273 h 1662545"/>
              <a:gd name="connsiteX1" fmla="*/ 415636 w 1928552"/>
              <a:gd name="connsiteY1" fmla="*/ 0 h 1662545"/>
              <a:gd name="connsiteX2" fmla="*/ 1512916 w 1928552"/>
              <a:gd name="connsiteY2" fmla="*/ 0 h 1662545"/>
              <a:gd name="connsiteX3" fmla="*/ 1928552 w 1928552"/>
              <a:gd name="connsiteY3" fmla="*/ 831273 h 1662545"/>
              <a:gd name="connsiteX4" fmla="*/ 1512916 w 1928552"/>
              <a:gd name="connsiteY4" fmla="*/ 1662545 h 1662545"/>
              <a:gd name="connsiteX5" fmla="*/ 415636 w 1928552"/>
              <a:gd name="connsiteY5" fmla="*/ 1662545 h 1662545"/>
              <a:gd name="connsiteX6" fmla="*/ 0 w 1928552"/>
              <a:gd name="connsiteY6" fmla="*/ 831273 h 1662545"/>
              <a:gd name="connsiteX0" fmla="*/ 2524379 w 4452931"/>
              <a:gd name="connsiteY0" fmla="*/ 2108106 h 2939378"/>
              <a:gd name="connsiteX1" fmla="*/ 0 w 4452931"/>
              <a:gd name="connsiteY1" fmla="*/ 0 h 2939378"/>
              <a:gd name="connsiteX2" fmla="*/ 2940015 w 4452931"/>
              <a:gd name="connsiteY2" fmla="*/ 1276833 h 2939378"/>
              <a:gd name="connsiteX3" fmla="*/ 4037295 w 4452931"/>
              <a:gd name="connsiteY3" fmla="*/ 1276833 h 2939378"/>
              <a:gd name="connsiteX4" fmla="*/ 4452931 w 4452931"/>
              <a:gd name="connsiteY4" fmla="*/ 2108106 h 2939378"/>
              <a:gd name="connsiteX5" fmla="*/ 4037295 w 4452931"/>
              <a:gd name="connsiteY5" fmla="*/ 2939378 h 2939378"/>
              <a:gd name="connsiteX6" fmla="*/ 2940015 w 4452931"/>
              <a:gd name="connsiteY6" fmla="*/ 2939378 h 2939378"/>
              <a:gd name="connsiteX7" fmla="*/ 2524379 w 4452931"/>
              <a:gd name="connsiteY7" fmla="*/ 2108106 h 2939378"/>
              <a:gd name="connsiteX0" fmla="*/ 0 w 1928552"/>
              <a:gd name="connsiteY0" fmla="*/ 831273 h 1662545"/>
              <a:gd name="connsiteX1" fmla="*/ 415636 w 1928552"/>
              <a:gd name="connsiteY1" fmla="*/ 0 h 1662545"/>
              <a:gd name="connsiteX2" fmla="*/ 1512916 w 1928552"/>
              <a:gd name="connsiteY2" fmla="*/ 0 h 1662545"/>
              <a:gd name="connsiteX3" fmla="*/ 1928552 w 1928552"/>
              <a:gd name="connsiteY3" fmla="*/ 831273 h 1662545"/>
              <a:gd name="connsiteX4" fmla="*/ 1512916 w 1928552"/>
              <a:gd name="connsiteY4" fmla="*/ 1662545 h 1662545"/>
              <a:gd name="connsiteX5" fmla="*/ 415636 w 1928552"/>
              <a:gd name="connsiteY5" fmla="*/ 1662545 h 1662545"/>
              <a:gd name="connsiteX6" fmla="*/ 0 w 1928552"/>
              <a:gd name="connsiteY6" fmla="*/ 831273 h 1662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28552" h="1662545">
                <a:moveTo>
                  <a:pt x="0" y="831273"/>
                </a:moveTo>
                <a:lnTo>
                  <a:pt x="415636" y="0"/>
                </a:lnTo>
                <a:lnTo>
                  <a:pt x="1512916" y="0"/>
                </a:lnTo>
                <a:lnTo>
                  <a:pt x="1928552" y="831273"/>
                </a:lnTo>
                <a:lnTo>
                  <a:pt x="1512916" y="1662545"/>
                </a:lnTo>
                <a:lnTo>
                  <a:pt x="415636" y="1662545"/>
                </a:lnTo>
                <a:lnTo>
                  <a:pt x="0" y="831273"/>
                </a:lnTo>
                <a:close/>
              </a:path>
            </a:pathLst>
          </a:custGeom>
          <a:blipFill dpi="0" rotWithShape="0">
            <a:blip r:embed="rId4"/>
            <a:srcRect/>
            <a:stretch>
              <a:fillRect l="-44425" t="-2597" r="-105164" b="-4084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B3CEBBF9-670A-3163-DABC-663C2F5A6841}"/>
              </a:ext>
            </a:extLst>
          </p:cNvPr>
          <p:cNvSpPr/>
          <p:nvPr/>
        </p:nvSpPr>
        <p:spPr>
          <a:xfrm rot="5400000">
            <a:off x="8521878" y="-1010297"/>
            <a:ext cx="679511" cy="2700109"/>
          </a:xfrm>
          <a:custGeom>
            <a:avLst/>
            <a:gdLst>
              <a:gd name="connsiteX0" fmla="*/ 0 w 679511"/>
              <a:gd name="connsiteY0" fmla="*/ 2700109 h 2700109"/>
              <a:gd name="connsiteX1" fmla="*/ 0 w 679511"/>
              <a:gd name="connsiteY1" fmla="*/ 0 h 2700109"/>
              <a:gd name="connsiteX2" fmla="*/ 4484 w 679511"/>
              <a:gd name="connsiteY2" fmla="*/ 0 h 2700109"/>
              <a:gd name="connsiteX3" fmla="*/ 679511 w 679511"/>
              <a:gd name="connsiteY3" fmla="*/ 1350055 h 2700109"/>
              <a:gd name="connsiteX4" fmla="*/ 4484 w 679511"/>
              <a:gd name="connsiteY4" fmla="*/ 2700109 h 2700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9511" h="2700109">
                <a:moveTo>
                  <a:pt x="0" y="2700109"/>
                </a:moveTo>
                <a:lnTo>
                  <a:pt x="0" y="0"/>
                </a:lnTo>
                <a:lnTo>
                  <a:pt x="4484" y="0"/>
                </a:lnTo>
                <a:lnTo>
                  <a:pt x="679511" y="1350055"/>
                </a:lnTo>
                <a:lnTo>
                  <a:pt x="4484" y="2700109"/>
                </a:lnTo>
                <a:close/>
              </a:path>
            </a:pathLst>
          </a:custGeom>
          <a:solidFill>
            <a:srgbClr val="0146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7" name="六边形 5">
            <a:extLst>
              <a:ext uri="{FF2B5EF4-FFF2-40B4-BE49-F238E27FC236}">
                <a16:creationId xmlns:a16="http://schemas.microsoft.com/office/drawing/2014/main" id="{42170C53-B426-46B3-F505-40DD759E6065}"/>
              </a:ext>
            </a:extLst>
          </p:cNvPr>
          <p:cNvSpPr/>
          <p:nvPr/>
        </p:nvSpPr>
        <p:spPr>
          <a:xfrm rot="5400000">
            <a:off x="7272144" y="3197009"/>
            <a:ext cx="3132128" cy="2700109"/>
          </a:xfrm>
          <a:custGeom>
            <a:avLst/>
            <a:gdLst>
              <a:gd name="connsiteX0" fmla="*/ 0 w 1928552"/>
              <a:gd name="connsiteY0" fmla="*/ 831273 h 1662545"/>
              <a:gd name="connsiteX1" fmla="*/ 415636 w 1928552"/>
              <a:gd name="connsiteY1" fmla="*/ 0 h 1662545"/>
              <a:gd name="connsiteX2" fmla="*/ 1512916 w 1928552"/>
              <a:gd name="connsiteY2" fmla="*/ 0 h 1662545"/>
              <a:gd name="connsiteX3" fmla="*/ 1928552 w 1928552"/>
              <a:gd name="connsiteY3" fmla="*/ 831273 h 1662545"/>
              <a:gd name="connsiteX4" fmla="*/ 1512916 w 1928552"/>
              <a:gd name="connsiteY4" fmla="*/ 1662545 h 1662545"/>
              <a:gd name="connsiteX5" fmla="*/ 415636 w 1928552"/>
              <a:gd name="connsiteY5" fmla="*/ 1662545 h 1662545"/>
              <a:gd name="connsiteX6" fmla="*/ 0 w 1928552"/>
              <a:gd name="connsiteY6" fmla="*/ 831273 h 1662545"/>
              <a:gd name="connsiteX0" fmla="*/ 2524379 w 4452931"/>
              <a:gd name="connsiteY0" fmla="*/ 2108106 h 2939378"/>
              <a:gd name="connsiteX1" fmla="*/ 0 w 4452931"/>
              <a:gd name="connsiteY1" fmla="*/ 0 h 2939378"/>
              <a:gd name="connsiteX2" fmla="*/ 2940015 w 4452931"/>
              <a:gd name="connsiteY2" fmla="*/ 1276833 h 2939378"/>
              <a:gd name="connsiteX3" fmla="*/ 4037295 w 4452931"/>
              <a:gd name="connsiteY3" fmla="*/ 1276833 h 2939378"/>
              <a:gd name="connsiteX4" fmla="*/ 4452931 w 4452931"/>
              <a:gd name="connsiteY4" fmla="*/ 2108106 h 2939378"/>
              <a:gd name="connsiteX5" fmla="*/ 4037295 w 4452931"/>
              <a:gd name="connsiteY5" fmla="*/ 2939378 h 2939378"/>
              <a:gd name="connsiteX6" fmla="*/ 2940015 w 4452931"/>
              <a:gd name="connsiteY6" fmla="*/ 2939378 h 2939378"/>
              <a:gd name="connsiteX7" fmla="*/ 2524379 w 4452931"/>
              <a:gd name="connsiteY7" fmla="*/ 2108106 h 2939378"/>
              <a:gd name="connsiteX0" fmla="*/ 0 w 1928552"/>
              <a:gd name="connsiteY0" fmla="*/ 831273 h 1662545"/>
              <a:gd name="connsiteX1" fmla="*/ 415636 w 1928552"/>
              <a:gd name="connsiteY1" fmla="*/ 0 h 1662545"/>
              <a:gd name="connsiteX2" fmla="*/ 1512916 w 1928552"/>
              <a:gd name="connsiteY2" fmla="*/ 0 h 1662545"/>
              <a:gd name="connsiteX3" fmla="*/ 1928552 w 1928552"/>
              <a:gd name="connsiteY3" fmla="*/ 831273 h 1662545"/>
              <a:gd name="connsiteX4" fmla="*/ 1512916 w 1928552"/>
              <a:gd name="connsiteY4" fmla="*/ 1662545 h 1662545"/>
              <a:gd name="connsiteX5" fmla="*/ 415636 w 1928552"/>
              <a:gd name="connsiteY5" fmla="*/ 1662545 h 1662545"/>
              <a:gd name="connsiteX6" fmla="*/ 0 w 1928552"/>
              <a:gd name="connsiteY6" fmla="*/ 831273 h 1662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28552" h="1662545">
                <a:moveTo>
                  <a:pt x="0" y="831273"/>
                </a:moveTo>
                <a:lnTo>
                  <a:pt x="415636" y="0"/>
                </a:lnTo>
                <a:lnTo>
                  <a:pt x="1512916" y="0"/>
                </a:lnTo>
                <a:lnTo>
                  <a:pt x="1928552" y="831273"/>
                </a:lnTo>
                <a:lnTo>
                  <a:pt x="1512916" y="1662545"/>
                </a:lnTo>
                <a:lnTo>
                  <a:pt x="415636" y="1662545"/>
                </a:lnTo>
                <a:lnTo>
                  <a:pt x="0" y="831273"/>
                </a:lnTo>
                <a:close/>
              </a:path>
            </a:pathLst>
          </a:custGeom>
          <a:blipFill dpi="0" rotWithShape="0">
            <a:blip r:embed="rId5"/>
            <a:srcRect/>
            <a:stretch>
              <a:fillRect l="-24403" t="-10582" r="-37305" b="-9852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D9A3A0B1-F34A-A65F-64A1-4656FD38F1A9}"/>
              </a:ext>
            </a:extLst>
          </p:cNvPr>
          <p:cNvSpPr/>
          <p:nvPr/>
        </p:nvSpPr>
        <p:spPr>
          <a:xfrm flipH="1">
            <a:off x="0" y="5826405"/>
            <a:ext cx="12192000" cy="1031595"/>
          </a:xfrm>
          <a:custGeom>
            <a:avLst/>
            <a:gdLst>
              <a:gd name="connsiteX0" fmla="*/ 0 w 12192000"/>
              <a:gd name="connsiteY0" fmla="*/ 0 h 1020165"/>
              <a:gd name="connsiteX1" fmla="*/ 1992619 w 12192000"/>
              <a:gd name="connsiteY1" fmla="*/ 0 h 1020165"/>
              <a:gd name="connsiteX2" fmla="*/ 3340157 w 12192000"/>
              <a:gd name="connsiteY2" fmla="*/ 673770 h 1020165"/>
              <a:gd name="connsiteX3" fmla="*/ 4687696 w 12192000"/>
              <a:gd name="connsiteY3" fmla="*/ 0 h 1020165"/>
              <a:gd name="connsiteX4" fmla="*/ 12192000 w 12192000"/>
              <a:gd name="connsiteY4" fmla="*/ 0 h 1020165"/>
              <a:gd name="connsiteX5" fmla="*/ 12192000 w 12192000"/>
              <a:gd name="connsiteY5" fmla="*/ 1020165 h 1020165"/>
              <a:gd name="connsiteX6" fmla="*/ 0 w 12192000"/>
              <a:gd name="connsiteY6" fmla="*/ 1020165 h 1020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020165">
                <a:moveTo>
                  <a:pt x="0" y="0"/>
                </a:moveTo>
                <a:lnTo>
                  <a:pt x="1992619" y="0"/>
                </a:lnTo>
                <a:lnTo>
                  <a:pt x="3340157" y="673770"/>
                </a:lnTo>
                <a:lnTo>
                  <a:pt x="4687696" y="0"/>
                </a:lnTo>
                <a:lnTo>
                  <a:pt x="12192000" y="0"/>
                </a:lnTo>
                <a:lnTo>
                  <a:pt x="12192000" y="1020165"/>
                </a:lnTo>
                <a:lnTo>
                  <a:pt x="0" y="1020165"/>
                </a:lnTo>
                <a:close/>
              </a:path>
            </a:pathLst>
          </a:custGeom>
          <a:solidFill>
            <a:srgbClr val="0146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6C683D6-360C-96A4-E322-87FFA3BDAE2F}"/>
              </a:ext>
            </a:extLst>
          </p:cNvPr>
          <p:cNvSpPr txBox="1"/>
          <p:nvPr/>
        </p:nvSpPr>
        <p:spPr>
          <a:xfrm>
            <a:off x="142067" y="2119638"/>
            <a:ext cx="477764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8800" dirty="0">
                <a:solidFill>
                  <a:srgbClr val="1781BD"/>
                </a:solidFill>
                <a:latin typeface="+mj-ea"/>
                <a:ea typeface="+mj-ea"/>
              </a:rPr>
              <a:t>谢谢观看</a:t>
            </a:r>
            <a:endParaRPr lang="en-US" altLang="zh-CN" sz="8800" dirty="0">
              <a:solidFill>
                <a:srgbClr val="1781BD"/>
              </a:solidFill>
              <a:latin typeface="+mj-ea"/>
              <a:ea typeface="+mj-ea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A285983-3D7A-9220-374F-B25ED902BDCE}"/>
              </a:ext>
            </a:extLst>
          </p:cNvPr>
          <p:cNvSpPr txBox="1"/>
          <p:nvPr/>
        </p:nvSpPr>
        <p:spPr>
          <a:xfrm>
            <a:off x="400220" y="4222786"/>
            <a:ext cx="24263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1781BD"/>
                </a:solidFill>
                <a:latin typeface="+mn-ea"/>
              </a:rPr>
              <a:t>演讲者：</a:t>
            </a:r>
            <a:r>
              <a:rPr lang="en-US" altLang="zh-CN" sz="2800" dirty="0">
                <a:solidFill>
                  <a:srgbClr val="1781BD"/>
                </a:solidFill>
                <a:latin typeface="+mn-ea"/>
              </a:rPr>
              <a:t>XXX</a:t>
            </a:r>
            <a:endParaRPr lang="zh-CN" altLang="en-US" sz="2800" dirty="0">
              <a:solidFill>
                <a:srgbClr val="1781BD"/>
              </a:solidFill>
              <a:latin typeface="+mn-ea"/>
            </a:endParaRPr>
          </a:p>
        </p:txBody>
      </p:sp>
      <p:sp>
        <p:nvSpPr>
          <p:cNvPr id="11" name="auricular-of-a-phone_16569">
            <a:extLst>
              <a:ext uri="{FF2B5EF4-FFF2-40B4-BE49-F238E27FC236}">
                <a16:creationId xmlns:a16="http://schemas.microsoft.com/office/drawing/2014/main" id="{5BBC8D2B-0AA8-3853-D4B3-753FC49051B2}"/>
              </a:ext>
            </a:extLst>
          </p:cNvPr>
          <p:cNvSpPr/>
          <p:nvPr/>
        </p:nvSpPr>
        <p:spPr>
          <a:xfrm flipH="1">
            <a:off x="501629" y="6064355"/>
            <a:ext cx="436601" cy="609685"/>
          </a:xfrm>
          <a:custGeom>
            <a:avLst/>
            <a:gdLst>
              <a:gd name="T0" fmla="*/ 334 w 2610"/>
              <a:gd name="T1" fmla="*/ 2338 h 3650"/>
              <a:gd name="T2" fmla="*/ 328 w 2610"/>
              <a:gd name="T3" fmla="*/ 2344 h 3650"/>
              <a:gd name="T4" fmla="*/ 287 w 2610"/>
              <a:gd name="T5" fmla="*/ 2430 h 3650"/>
              <a:gd name="T6" fmla="*/ 118 w 2610"/>
              <a:gd name="T7" fmla="*/ 3221 h 3650"/>
              <a:gd name="T8" fmla="*/ 751 w 2610"/>
              <a:gd name="T9" fmla="*/ 3582 h 3650"/>
              <a:gd name="T10" fmla="*/ 2024 w 2610"/>
              <a:gd name="T11" fmla="*/ 2682 h 3650"/>
              <a:gd name="T12" fmla="*/ 2558 w 2610"/>
              <a:gd name="T13" fmla="*/ 1075 h 3650"/>
              <a:gd name="T14" fmla="*/ 1652 w 2610"/>
              <a:gd name="T15" fmla="*/ 19 h 3650"/>
              <a:gd name="T16" fmla="*/ 1429 w 2610"/>
              <a:gd name="T17" fmla="*/ 146 h 3650"/>
              <a:gd name="T18" fmla="*/ 1148 w 2610"/>
              <a:gd name="T19" fmla="*/ 792 h 3650"/>
              <a:gd name="T20" fmla="*/ 1213 w 2610"/>
              <a:gd name="T21" fmla="*/ 1040 h 3650"/>
              <a:gd name="T22" fmla="*/ 1050 w 2610"/>
              <a:gd name="T23" fmla="*/ 2102 h 3650"/>
              <a:gd name="T24" fmla="*/ 925 w 2610"/>
              <a:gd name="T25" fmla="*/ 2359 h 3650"/>
              <a:gd name="T26" fmla="*/ 894 w 2610"/>
              <a:gd name="T27" fmla="*/ 2358 h 3650"/>
              <a:gd name="T28" fmla="*/ 774 w 2610"/>
              <a:gd name="T29" fmla="*/ 2339 h 3650"/>
              <a:gd name="T30" fmla="*/ 462 w 2610"/>
              <a:gd name="T31" fmla="*/ 2297 h 3650"/>
              <a:gd name="T32" fmla="*/ 342 w 2610"/>
              <a:gd name="T33" fmla="*/ 2331 h 3650"/>
              <a:gd name="T34" fmla="*/ 334 w 2610"/>
              <a:gd name="T35" fmla="*/ 2338 h 3650"/>
              <a:gd name="T36" fmla="*/ 584 w 2610"/>
              <a:gd name="T37" fmla="*/ 2682 h 3650"/>
              <a:gd name="T38" fmla="*/ 1160 w 2610"/>
              <a:gd name="T39" fmla="*/ 2671 h 3650"/>
              <a:gd name="T40" fmla="*/ 1456 w 2610"/>
              <a:gd name="T41" fmla="*/ 2077 h 3650"/>
              <a:gd name="T42" fmla="*/ 1531 w 2610"/>
              <a:gd name="T43" fmla="*/ 835 h 3650"/>
              <a:gd name="T44" fmla="*/ 1725 w 2610"/>
              <a:gd name="T45" fmla="*/ 421 h 3650"/>
              <a:gd name="T46" fmla="*/ 1997 w 2610"/>
              <a:gd name="T47" fmla="*/ 564 h 3650"/>
              <a:gd name="T48" fmla="*/ 2187 w 2610"/>
              <a:gd name="T49" fmla="*/ 1171 h 3650"/>
              <a:gd name="T50" fmla="*/ 1876 w 2610"/>
              <a:gd name="T51" fmla="*/ 2187 h 3650"/>
              <a:gd name="T52" fmla="*/ 1280 w 2610"/>
              <a:gd name="T53" fmla="*/ 3042 h 3650"/>
              <a:gd name="T54" fmla="*/ 603 w 2610"/>
              <a:gd name="T55" fmla="*/ 3190 h 3650"/>
              <a:gd name="T56" fmla="*/ 584 w 2610"/>
              <a:gd name="T57" fmla="*/ 2682 h 36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610" h="3650">
                <a:moveTo>
                  <a:pt x="334" y="2338"/>
                </a:moveTo>
                <a:cubicBezTo>
                  <a:pt x="332" y="2340"/>
                  <a:pt x="330" y="2342"/>
                  <a:pt x="328" y="2344"/>
                </a:cubicBezTo>
                <a:cubicBezTo>
                  <a:pt x="308" y="2365"/>
                  <a:pt x="293" y="2393"/>
                  <a:pt x="287" y="2430"/>
                </a:cubicBezTo>
                <a:cubicBezTo>
                  <a:pt x="247" y="2662"/>
                  <a:pt x="0" y="2985"/>
                  <a:pt x="118" y="3221"/>
                </a:cubicBezTo>
                <a:cubicBezTo>
                  <a:pt x="245" y="3474"/>
                  <a:pt x="485" y="3550"/>
                  <a:pt x="751" y="3582"/>
                </a:cubicBezTo>
                <a:cubicBezTo>
                  <a:pt x="1331" y="3650"/>
                  <a:pt x="1760" y="3122"/>
                  <a:pt x="2024" y="2682"/>
                </a:cubicBezTo>
                <a:cubicBezTo>
                  <a:pt x="2318" y="2193"/>
                  <a:pt x="2506" y="1643"/>
                  <a:pt x="2558" y="1075"/>
                </a:cubicBezTo>
                <a:cubicBezTo>
                  <a:pt x="2610" y="505"/>
                  <a:pt x="2185" y="131"/>
                  <a:pt x="1652" y="19"/>
                </a:cubicBezTo>
                <a:cubicBezTo>
                  <a:pt x="1559" y="0"/>
                  <a:pt x="1451" y="45"/>
                  <a:pt x="1429" y="146"/>
                </a:cubicBezTo>
                <a:cubicBezTo>
                  <a:pt x="1377" y="381"/>
                  <a:pt x="1250" y="577"/>
                  <a:pt x="1148" y="792"/>
                </a:cubicBezTo>
                <a:cubicBezTo>
                  <a:pt x="1104" y="885"/>
                  <a:pt x="1126" y="981"/>
                  <a:pt x="1213" y="1040"/>
                </a:cubicBezTo>
                <a:cubicBezTo>
                  <a:pt x="1562" y="1274"/>
                  <a:pt x="1179" y="1817"/>
                  <a:pt x="1050" y="2102"/>
                </a:cubicBezTo>
                <a:cubicBezTo>
                  <a:pt x="1010" y="2188"/>
                  <a:pt x="969" y="2274"/>
                  <a:pt x="925" y="2359"/>
                </a:cubicBezTo>
                <a:cubicBezTo>
                  <a:pt x="916" y="2358"/>
                  <a:pt x="906" y="2358"/>
                  <a:pt x="894" y="2358"/>
                </a:cubicBezTo>
                <a:cubicBezTo>
                  <a:pt x="854" y="2350"/>
                  <a:pt x="814" y="2344"/>
                  <a:pt x="774" y="2339"/>
                </a:cubicBezTo>
                <a:cubicBezTo>
                  <a:pt x="670" y="2327"/>
                  <a:pt x="566" y="2309"/>
                  <a:pt x="462" y="2297"/>
                </a:cubicBezTo>
                <a:cubicBezTo>
                  <a:pt x="410" y="2292"/>
                  <a:pt x="371" y="2306"/>
                  <a:pt x="342" y="2331"/>
                </a:cubicBezTo>
                <a:cubicBezTo>
                  <a:pt x="339" y="2333"/>
                  <a:pt x="337" y="2335"/>
                  <a:pt x="334" y="2338"/>
                </a:cubicBezTo>
                <a:close/>
                <a:moveTo>
                  <a:pt x="584" y="2682"/>
                </a:moveTo>
                <a:cubicBezTo>
                  <a:pt x="775" y="2725"/>
                  <a:pt x="1044" y="2797"/>
                  <a:pt x="1160" y="2671"/>
                </a:cubicBezTo>
                <a:cubicBezTo>
                  <a:pt x="1300" y="2517"/>
                  <a:pt x="1373" y="2264"/>
                  <a:pt x="1456" y="2077"/>
                </a:cubicBezTo>
                <a:cubicBezTo>
                  <a:pt x="1650" y="1637"/>
                  <a:pt x="1900" y="1191"/>
                  <a:pt x="1531" y="835"/>
                </a:cubicBezTo>
                <a:cubicBezTo>
                  <a:pt x="1601" y="698"/>
                  <a:pt x="1673" y="564"/>
                  <a:pt x="1725" y="421"/>
                </a:cubicBezTo>
                <a:cubicBezTo>
                  <a:pt x="1820" y="459"/>
                  <a:pt x="1909" y="506"/>
                  <a:pt x="1997" y="564"/>
                </a:cubicBezTo>
                <a:cubicBezTo>
                  <a:pt x="2224" y="712"/>
                  <a:pt x="2208" y="934"/>
                  <a:pt x="2187" y="1171"/>
                </a:cubicBezTo>
                <a:cubicBezTo>
                  <a:pt x="2155" y="1522"/>
                  <a:pt x="2026" y="1871"/>
                  <a:pt x="1876" y="2187"/>
                </a:cubicBezTo>
                <a:cubicBezTo>
                  <a:pt x="1725" y="2504"/>
                  <a:pt x="1543" y="2806"/>
                  <a:pt x="1280" y="3042"/>
                </a:cubicBezTo>
                <a:cubicBezTo>
                  <a:pt x="1090" y="3212"/>
                  <a:pt x="844" y="3249"/>
                  <a:pt x="603" y="3190"/>
                </a:cubicBezTo>
                <a:cubicBezTo>
                  <a:pt x="405" y="3143"/>
                  <a:pt x="509" y="2874"/>
                  <a:pt x="584" y="268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86A76C6-030C-4061-FFC7-0A024F2163A7}"/>
              </a:ext>
            </a:extLst>
          </p:cNvPr>
          <p:cNvSpPr txBox="1"/>
          <p:nvPr/>
        </p:nvSpPr>
        <p:spPr>
          <a:xfrm>
            <a:off x="953015" y="6030643"/>
            <a:ext cx="294132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</a:rPr>
              <a:t>CALL US TODAY</a:t>
            </a:r>
          </a:p>
          <a:p>
            <a:r>
              <a:rPr lang="en-US" altLang="zh-CN" sz="2400" dirty="0">
                <a:solidFill>
                  <a:schemeClr val="bg1"/>
                </a:solidFill>
              </a:rPr>
              <a:t>00 86 7878878788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29FE04A1-D96E-F3A9-5651-5FC6EF810D1C}"/>
              </a:ext>
            </a:extLst>
          </p:cNvPr>
          <p:cNvCxnSpPr>
            <a:cxnSpLocks/>
          </p:cNvCxnSpPr>
          <p:nvPr/>
        </p:nvCxnSpPr>
        <p:spPr>
          <a:xfrm>
            <a:off x="4217035" y="6064355"/>
            <a:ext cx="0" cy="500275"/>
          </a:xfrm>
          <a:prstGeom prst="line">
            <a:avLst/>
          </a:prstGeom>
          <a:ln w="190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8FB8CD37-C1AB-182E-C51C-87C2E0B3366E}"/>
              </a:ext>
            </a:extLst>
          </p:cNvPr>
          <p:cNvGrpSpPr/>
          <p:nvPr/>
        </p:nvGrpSpPr>
        <p:grpSpPr>
          <a:xfrm>
            <a:off x="10243446" y="6322733"/>
            <a:ext cx="1481650" cy="241897"/>
            <a:chOff x="482600" y="6322733"/>
            <a:chExt cx="1481650" cy="241897"/>
          </a:xfrm>
        </p:grpSpPr>
        <p:sp>
          <p:nvSpPr>
            <p:cNvPr id="14" name="Oval 23">
              <a:extLst>
                <a:ext uri="{FF2B5EF4-FFF2-40B4-BE49-F238E27FC236}">
                  <a16:creationId xmlns:a16="http://schemas.microsoft.com/office/drawing/2014/main" id="{77A18D2D-0327-EFE7-5404-90E2C4FC3BA9}"/>
                </a:ext>
              </a:extLst>
            </p:cNvPr>
            <p:cNvSpPr/>
            <p:nvPr/>
          </p:nvSpPr>
          <p:spPr>
            <a:xfrm>
              <a:off x="482600" y="6322733"/>
              <a:ext cx="208166" cy="241897"/>
            </a:xfrm>
            <a:custGeom>
              <a:avLst/>
              <a:gdLst>
                <a:gd name="T0" fmla="*/ 10798 w 11108"/>
                <a:gd name="T1" fmla="*/ 10511 h 12906"/>
                <a:gd name="T2" fmla="*/ 9676 w 11108"/>
                <a:gd name="T3" fmla="*/ 9193 h 12906"/>
                <a:gd name="T4" fmla="*/ 8400 w 11108"/>
                <a:gd name="T5" fmla="*/ 11737 h 12906"/>
                <a:gd name="T6" fmla="*/ 9545 w 11108"/>
                <a:gd name="T7" fmla="*/ 12598 h 12906"/>
                <a:gd name="T8" fmla="*/ 5554 w 11108"/>
                <a:gd name="T9" fmla="*/ 12699 h 12906"/>
                <a:gd name="T10" fmla="*/ 1564 w 11108"/>
                <a:gd name="T11" fmla="*/ 12598 h 12906"/>
                <a:gd name="T12" fmla="*/ 2708 w 11108"/>
                <a:gd name="T13" fmla="*/ 11737 h 12906"/>
                <a:gd name="T14" fmla="*/ 1432 w 11108"/>
                <a:gd name="T15" fmla="*/ 9193 h 12906"/>
                <a:gd name="T16" fmla="*/ 310 w 11108"/>
                <a:gd name="T17" fmla="*/ 10511 h 12906"/>
                <a:gd name="T18" fmla="*/ 544 w 11108"/>
                <a:gd name="T19" fmla="*/ 8019 h 12906"/>
                <a:gd name="T20" fmla="*/ 1547 w 11108"/>
                <a:gd name="T21" fmla="*/ 5374 h 12906"/>
                <a:gd name="T22" fmla="*/ 5554 w 11108"/>
                <a:gd name="T23" fmla="*/ 0 h 12906"/>
                <a:gd name="T24" fmla="*/ 9561 w 11108"/>
                <a:gd name="T25" fmla="*/ 5374 h 12906"/>
                <a:gd name="T26" fmla="*/ 10564 w 11108"/>
                <a:gd name="T27" fmla="*/ 8019 h 12906"/>
                <a:gd name="T28" fmla="*/ 10798 w 11108"/>
                <a:gd name="T29" fmla="*/ 10511 h 12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108" h="12906">
                  <a:moveTo>
                    <a:pt x="10798" y="10511"/>
                  </a:moveTo>
                  <a:cubicBezTo>
                    <a:pt x="10510" y="10546"/>
                    <a:pt x="9676" y="9193"/>
                    <a:pt x="9676" y="9193"/>
                  </a:cubicBezTo>
                  <a:cubicBezTo>
                    <a:pt x="9676" y="9976"/>
                    <a:pt x="9273" y="10999"/>
                    <a:pt x="8400" y="11737"/>
                  </a:cubicBezTo>
                  <a:cubicBezTo>
                    <a:pt x="8821" y="11867"/>
                    <a:pt x="9771" y="12216"/>
                    <a:pt x="9545" y="12598"/>
                  </a:cubicBezTo>
                  <a:cubicBezTo>
                    <a:pt x="9362" y="12906"/>
                    <a:pt x="6407" y="12795"/>
                    <a:pt x="5554" y="12699"/>
                  </a:cubicBezTo>
                  <a:cubicBezTo>
                    <a:pt x="4701" y="12795"/>
                    <a:pt x="1746" y="12906"/>
                    <a:pt x="1564" y="12598"/>
                  </a:cubicBezTo>
                  <a:cubicBezTo>
                    <a:pt x="1337" y="12217"/>
                    <a:pt x="2287" y="11867"/>
                    <a:pt x="2708" y="11737"/>
                  </a:cubicBezTo>
                  <a:cubicBezTo>
                    <a:pt x="1835" y="10999"/>
                    <a:pt x="1432" y="9976"/>
                    <a:pt x="1432" y="9193"/>
                  </a:cubicBezTo>
                  <a:cubicBezTo>
                    <a:pt x="1432" y="9193"/>
                    <a:pt x="598" y="10546"/>
                    <a:pt x="310" y="10511"/>
                  </a:cubicBezTo>
                  <a:cubicBezTo>
                    <a:pt x="176" y="10495"/>
                    <a:pt x="0" y="9770"/>
                    <a:pt x="544" y="8019"/>
                  </a:cubicBezTo>
                  <a:cubicBezTo>
                    <a:pt x="800" y="7193"/>
                    <a:pt x="1094" y="6507"/>
                    <a:pt x="1547" y="5374"/>
                  </a:cubicBezTo>
                  <a:cubicBezTo>
                    <a:pt x="1471" y="2452"/>
                    <a:pt x="2679" y="0"/>
                    <a:pt x="5554" y="0"/>
                  </a:cubicBezTo>
                  <a:cubicBezTo>
                    <a:pt x="8397" y="0"/>
                    <a:pt x="9633" y="2403"/>
                    <a:pt x="9561" y="5374"/>
                  </a:cubicBezTo>
                  <a:cubicBezTo>
                    <a:pt x="10014" y="6505"/>
                    <a:pt x="10308" y="7195"/>
                    <a:pt x="10564" y="8019"/>
                  </a:cubicBezTo>
                  <a:cubicBezTo>
                    <a:pt x="11108" y="9770"/>
                    <a:pt x="10932" y="10495"/>
                    <a:pt x="10798" y="105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6469" tIns="23234" rIns="46469" bIns="23234"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914"/>
            </a:p>
          </p:txBody>
        </p:sp>
        <p:sp>
          <p:nvSpPr>
            <p:cNvPr id="15" name="Oval 24">
              <a:extLst>
                <a:ext uri="{FF2B5EF4-FFF2-40B4-BE49-F238E27FC236}">
                  <a16:creationId xmlns:a16="http://schemas.microsoft.com/office/drawing/2014/main" id="{4BBA6F20-6669-9D03-08B9-B95E2296973A}"/>
                </a:ext>
              </a:extLst>
            </p:cNvPr>
            <p:cNvSpPr/>
            <p:nvPr/>
          </p:nvSpPr>
          <p:spPr>
            <a:xfrm>
              <a:off x="1108940" y="6361816"/>
              <a:ext cx="241897" cy="202814"/>
            </a:xfrm>
            <a:custGeom>
              <a:avLst/>
              <a:gdLst>
                <a:gd name="T0" fmla="*/ 9940 w 9940"/>
                <a:gd name="T1" fmla="*/ 5108 h 8334"/>
                <a:gd name="T2" fmla="*/ 7079 w 9940"/>
                <a:gd name="T3" fmla="*/ 2299 h 8334"/>
                <a:gd name="T4" fmla="*/ 3572 w 9940"/>
                <a:gd name="T5" fmla="*/ 59 h 8334"/>
                <a:gd name="T6" fmla="*/ 0 w 9940"/>
                <a:gd name="T7" fmla="*/ 3143 h 8334"/>
                <a:gd name="T8" fmla="*/ 1434 w 9940"/>
                <a:gd name="T9" fmla="*/ 5595 h 8334"/>
                <a:gd name="T10" fmla="*/ 1076 w 9940"/>
                <a:gd name="T11" fmla="*/ 6683 h 8334"/>
                <a:gd name="T12" fmla="*/ 2356 w 9940"/>
                <a:gd name="T13" fmla="*/ 6043 h 8334"/>
                <a:gd name="T14" fmla="*/ 3636 w 9940"/>
                <a:gd name="T15" fmla="*/ 6222 h 8334"/>
                <a:gd name="T16" fmla="*/ 6682 w 9940"/>
                <a:gd name="T17" fmla="*/ 7943 h 8334"/>
                <a:gd name="T18" fmla="*/ 7853 w 9940"/>
                <a:gd name="T19" fmla="*/ 7745 h 8334"/>
                <a:gd name="T20" fmla="*/ 8922 w 9940"/>
                <a:gd name="T21" fmla="*/ 8334 h 8334"/>
                <a:gd name="T22" fmla="*/ 8628 w 9940"/>
                <a:gd name="T23" fmla="*/ 7355 h 8334"/>
                <a:gd name="T24" fmla="*/ 9940 w 9940"/>
                <a:gd name="T25" fmla="*/ 5108 h 8334"/>
                <a:gd name="T26" fmla="*/ 4916 w 9940"/>
                <a:gd name="T27" fmla="*/ 1601 h 8334"/>
                <a:gd name="T28" fmla="*/ 5364 w 9940"/>
                <a:gd name="T29" fmla="*/ 2055 h 8334"/>
                <a:gd name="T30" fmla="*/ 4916 w 9940"/>
                <a:gd name="T31" fmla="*/ 2510 h 8334"/>
                <a:gd name="T32" fmla="*/ 4378 w 9940"/>
                <a:gd name="T33" fmla="*/ 2055 h 8334"/>
                <a:gd name="T34" fmla="*/ 4916 w 9940"/>
                <a:gd name="T35" fmla="*/ 1601 h 8334"/>
                <a:gd name="T36" fmla="*/ 2394 w 9940"/>
                <a:gd name="T37" fmla="*/ 2510 h 8334"/>
                <a:gd name="T38" fmla="*/ 1856 w 9940"/>
                <a:gd name="T39" fmla="*/ 2055 h 8334"/>
                <a:gd name="T40" fmla="*/ 2394 w 9940"/>
                <a:gd name="T41" fmla="*/ 1601 h 8334"/>
                <a:gd name="T42" fmla="*/ 2842 w 9940"/>
                <a:gd name="T43" fmla="*/ 2055 h 8334"/>
                <a:gd name="T44" fmla="*/ 2394 w 9940"/>
                <a:gd name="T45" fmla="*/ 2510 h 8334"/>
                <a:gd name="T46" fmla="*/ 5536 w 9940"/>
                <a:gd name="T47" fmla="*/ 4622 h 8334"/>
                <a:gd name="T48" fmla="*/ 5146 w 9940"/>
                <a:gd name="T49" fmla="*/ 4231 h 8334"/>
                <a:gd name="T50" fmla="*/ 5536 w 9940"/>
                <a:gd name="T51" fmla="*/ 3841 h 8334"/>
                <a:gd name="T52" fmla="*/ 6023 w 9940"/>
                <a:gd name="T53" fmla="*/ 4231 h 8334"/>
                <a:gd name="T54" fmla="*/ 5556 w 9940"/>
                <a:gd name="T55" fmla="*/ 4622 h 8334"/>
                <a:gd name="T56" fmla="*/ 5536 w 9940"/>
                <a:gd name="T57" fmla="*/ 4622 h 8334"/>
                <a:gd name="T58" fmla="*/ 7680 w 9940"/>
                <a:gd name="T59" fmla="*/ 4622 h 8334"/>
                <a:gd name="T60" fmla="*/ 7290 w 9940"/>
                <a:gd name="T61" fmla="*/ 4231 h 8334"/>
                <a:gd name="T62" fmla="*/ 7680 w 9940"/>
                <a:gd name="T63" fmla="*/ 3841 h 8334"/>
                <a:gd name="T64" fmla="*/ 8167 w 9940"/>
                <a:gd name="T65" fmla="*/ 4231 h 8334"/>
                <a:gd name="T66" fmla="*/ 7700 w 9940"/>
                <a:gd name="T67" fmla="*/ 4622 h 8334"/>
                <a:gd name="T68" fmla="*/ 7680 w 9940"/>
                <a:gd name="T69" fmla="*/ 4622 h 8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940" h="8334">
                  <a:moveTo>
                    <a:pt x="9940" y="5108"/>
                  </a:moveTo>
                  <a:cubicBezTo>
                    <a:pt x="9940" y="3681"/>
                    <a:pt x="8660" y="2497"/>
                    <a:pt x="7079" y="2299"/>
                  </a:cubicBezTo>
                  <a:cubicBezTo>
                    <a:pt x="6492" y="893"/>
                    <a:pt x="5094" y="0"/>
                    <a:pt x="3572" y="59"/>
                  </a:cubicBezTo>
                  <a:cubicBezTo>
                    <a:pt x="1607" y="59"/>
                    <a:pt x="0" y="1415"/>
                    <a:pt x="0" y="3143"/>
                  </a:cubicBezTo>
                  <a:cubicBezTo>
                    <a:pt x="34" y="4150"/>
                    <a:pt x="573" y="5072"/>
                    <a:pt x="1434" y="5595"/>
                  </a:cubicBezTo>
                  <a:lnTo>
                    <a:pt x="1076" y="6683"/>
                  </a:lnTo>
                  <a:lnTo>
                    <a:pt x="2356" y="6043"/>
                  </a:lnTo>
                  <a:cubicBezTo>
                    <a:pt x="2775" y="6148"/>
                    <a:pt x="3204" y="6208"/>
                    <a:pt x="3636" y="6222"/>
                  </a:cubicBezTo>
                  <a:cubicBezTo>
                    <a:pt x="4246" y="7323"/>
                    <a:pt x="5424" y="7988"/>
                    <a:pt x="6682" y="7943"/>
                  </a:cubicBezTo>
                  <a:cubicBezTo>
                    <a:pt x="7079" y="7925"/>
                    <a:pt x="7472" y="7859"/>
                    <a:pt x="7853" y="7745"/>
                  </a:cubicBezTo>
                  <a:lnTo>
                    <a:pt x="8922" y="8334"/>
                  </a:lnTo>
                  <a:lnTo>
                    <a:pt x="8628" y="7355"/>
                  </a:lnTo>
                  <a:cubicBezTo>
                    <a:pt x="9387" y="6847"/>
                    <a:pt x="9871" y="6019"/>
                    <a:pt x="9940" y="5108"/>
                  </a:cubicBezTo>
                  <a:close/>
                  <a:moveTo>
                    <a:pt x="4916" y="1601"/>
                  </a:moveTo>
                  <a:cubicBezTo>
                    <a:pt x="5172" y="1585"/>
                    <a:pt x="5384" y="1799"/>
                    <a:pt x="5364" y="2055"/>
                  </a:cubicBezTo>
                  <a:cubicBezTo>
                    <a:pt x="5379" y="2310"/>
                    <a:pt x="5170" y="2522"/>
                    <a:pt x="4916" y="2510"/>
                  </a:cubicBezTo>
                  <a:cubicBezTo>
                    <a:pt x="4643" y="2528"/>
                    <a:pt x="4405" y="2327"/>
                    <a:pt x="4378" y="2055"/>
                  </a:cubicBezTo>
                  <a:cubicBezTo>
                    <a:pt x="4402" y="1782"/>
                    <a:pt x="4642" y="1579"/>
                    <a:pt x="4916" y="1601"/>
                  </a:cubicBezTo>
                  <a:close/>
                  <a:moveTo>
                    <a:pt x="2394" y="2510"/>
                  </a:moveTo>
                  <a:cubicBezTo>
                    <a:pt x="2121" y="2528"/>
                    <a:pt x="1883" y="2327"/>
                    <a:pt x="1856" y="2055"/>
                  </a:cubicBezTo>
                  <a:cubicBezTo>
                    <a:pt x="1883" y="1784"/>
                    <a:pt x="2121" y="1582"/>
                    <a:pt x="2394" y="1601"/>
                  </a:cubicBezTo>
                  <a:cubicBezTo>
                    <a:pt x="2650" y="1585"/>
                    <a:pt x="2862" y="1799"/>
                    <a:pt x="2842" y="2055"/>
                  </a:cubicBezTo>
                  <a:cubicBezTo>
                    <a:pt x="2858" y="2310"/>
                    <a:pt x="2649" y="2522"/>
                    <a:pt x="2394" y="2510"/>
                  </a:cubicBezTo>
                  <a:close/>
                  <a:moveTo>
                    <a:pt x="5536" y="4622"/>
                  </a:moveTo>
                  <a:cubicBezTo>
                    <a:pt x="5321" y="4622"/>
                    <a:pt x="5146" y="4447"/>
                    <a:pt x="5146" y="4231"/>
                  </a:cubicBezTo>
                  <a:cubicBezTo>
                    <a:pt x="5146" y="4016"/>
                    <a:pt x="5321" y="3841"/>
                    <a:pt x="5536" y="3841"/>
                  </a:cubicBezTo>
                  <a:cubicBezTo>
                    <a:pt x="5777" y="3818"/>
                    <a:pt x="5993" y="3991"/>
                    <a:pt x="6023" y="4231"/>
                  </a:cubicBezTo>
                  <a:cubicBezTo>
                    <a:pt x="5996" y="4465"/>
                    <a:pt x="5790" y="4637"/>
                    <a:pt x="5556" y="4622"/>
                  </a:cubicBezTo>
                  <a:lnTo>
                    <a:pt x="5536" y="4622"/>
                  </a:lnTo>
                  <a:close/>
                  <a:moveTo>
                    <a:pt x="7680" y="4622"/>
                  </a:moveTo>
                  <a:cubicBezTo>
                    <a:pt x="7465" y="4622"/>
                    <a:pt x="7290" y="4447"/>
                    <a:pt x="7290" y="4231"/>
                  </a:cubicBezTo>
                  <a:cubicBezTo>
                    <a:pt x="7290" y="4016"/>
                    <a:pt x="7465" y="3841"/>
                    <a:pt x="7680" y="3841"/>
                  </a:cubicBezTo>
                  <a:cubicBezTo>
                    <a:pt x="7921" y="3818"/>
                    <a:pt x="8137" y="3991"/>
                    <a:pt x="8167" y="4231"/>
                  </a:cubicBezTo>
                  <a:cubicBezTo>
                    <a:pt x="8137" y="4464"/>
                    <a:pt x="7933" y="4634"/>
                    <a:pt x="7700" y="4622"/>
                  </a:cubicBezTo>
                  <a:lnTo>
                    <a:pt x="7680" y="46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6469" tIns="23234" rIns="46469" bIns="23234"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914"/>
            </a:p>
          </p:txBody>
        </p:sp>
        <p:sp>
          <p:nvSpPr>
            <p:cNvPr id="16" name="Oval 25">
              <a:extLst>
                <a:ext uri="{FF2B5EF4-FFF2-40B4-BE49-F238E27FC236}">
                  <a16:creationId xmlns:a16="http://schemas.microsoft.com/office/drawing/2014/main" id="{88F2F888-2065-E405-9BB6-F499FEF7FA24}"/>
                </a:ext>
              </a:extLst>
            </p:cNvPr>
            <p:cNvSpPr/>
            <p:nvPr/>
          </p:nvSpPr>
          <p:spPr>
            <a:xfrm>
              <a:off x="1769004" y="6322733"/>
              <a:ext cx="195246" cy="241897"/>
            </a:xfrm>
            <a:custGeom>
              <a:avLst/>
              <a:gdLst>
                <a:gd name="T0" fmla="*/ 7887 w 8090"/>
                <a:gd name="T1" fmla="*/ 3774 h 10023"/>
                <a:gd name="T2" fmla="*/ 7767 w 8090"/>
                <a:gd name="T3" fmla="*/ 4083 h 10023"/>
                <a:gd name="T4" fmla="*/ 7769 w 8090"/>
                <a:gd name="T5" fmla="*/ 4083 h 10023"/>
                <a:gd name="T6" fmla="*/ 7761 w 8090"/>
                <a:gd name="T7" fmla="*/ 4095 h 10023"/>
                <a:gd name="T8" fmla="*/ 6502 w 8090"/>
                <a:gd name="T9" fmla="*/ 6307 h 10023"/>
                <a:gd name="T10" fmla="*/ 6497 w 8090"/>
                <a:gd name="T11" fmla="*/ 6299 h 10023"/>
                <a:gd name="T12" fmla="*/ 6231 w 8090"/>
                <a:gd name="T13" fmla="*/ 6763 h 10023"/>
                <a:gd name="T14" fmla="*/ 7514 w 8090"/>
                <a:gd name="T15" fmla="*/ 6763 h 10023"/>
                <a:gd name="T16" fmla="*/ 5066 w 8090"/>
                <a:gd name="T17" fmla="*/ 10023 h 10023"/>
                <a:gd name="T18" fmla="*/ 5622 w 8090"/>
                <a:gd name="T19" fmla="*/ 7804 h 10023"/>
                <a:gd name="T20" fmla="*/ 4613 w 8090"/>
                <a:gd name="T21" fmla="*/ 7804 h 10023"/>
                <a:gd name="T22" fmla="*/ 4963 w 8090"/>
                <a:gd name="T23" fmla="*/ 6336 h 10023"/>
                <a:gd name="T24" fmla="*/ 3947 w 8090"/>
                <a:gd name="T25" fmla="*/ 6626 h 10023"/>
                <a:gd name="T26" fmla="*/ 2400 w 8090"/>
                <a:gd name="T27" fmla="*/ 6020 h 10023"/>
                <a:gd name="T28" fmla="*/ 2113 w 8090"/>
                <a:gd name="T29" fmla="*/ 5269 h 10023"/>
                <a:gd name="T30" fmla="*/ 3438 w 8090"/>
                <a:gd name="T31" fmla="*/ 5055 h 10023"/>
                <a:gd name="T32" fmla="*/ 4551 w 8090"/>
                <a:gd name="T33" fmla="*/ 4913 h 10023"/>
                <a:gd name="T34" fmla="*/ 1925 w 8090"/>
                <a:gd name="T35" fmla="*/ 4865 h 10023"/>
                <a:gd name="T36" fmla="*/ 646 w 8090"/>
                <a:gd name="T37" fmla="*/ 3204 h 10023"/>
                <a:gd name="T38" fmla="*/ 1098 w 8090"/>
                <a:gd name="T39" fmla="*/ 2990 h 10023"/>
                <a:gd name="T40" fmla="*/ 4506 w 8090"/>
                <a:gd name="T41" fmla="*/ 3739 h 10023"/>
                <a:gd name="T42" fmla="*/ 698 w 8090"/>
                <a:gd name="T43" fmla="*/ 2375 h 10023"/>
                <a:gd name="T44" fmla="*/ 60 w 8090"/>
                <a:gd name="T45" fmla="*/ 182 h 10023"/>
                <a:gd name="T46" fmla="*/ 272 w 8090"/>
                <a:gd name="T47" fmla="*/ 49 h 10023"/>
                <a:gd name="T48" fmla="*/ 4716 w 8090"/>
                <a:gd name="T49" fmla="*/ 1917 h 10023"/>
                <a:gd name="T50" fmla="*/ 7887 w 8090"/>
                <a:gd name="T51" fmla="*/ 3774 h 10023"/>
                <a:gd name="T52" fmla="*/ 7887 w 8090"/>
                <a:gd name="T53" fmla="*/ 3774 h 10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090" h="10023">
                  <a:moveTo>
                    <a:pt x="7887" y="3774"/>
                  </a:moveTo>
                  <a:cubicBezTo>
                    <a:pt x="7870" y="3846"/>
                    <a:pt x="7827" y="3954"/>
                    <a:pt x="7767" y="4083"/>
                  </a:cubicBezTo>
                  <a:lnTo>
                    <a:pt x="7769" y="4083"/>
                  </a:lnTo>
                  <a:lnTo>
                    <a:pt x="7761" y="4095"/>
                  </a:lnTo>
                  <a:cubicBezTo>
                    <a:pt x="7412" y="4843"/>
                    <a:pt x="6502" y="6307"/>
                    <a:pt x="6502" y="6307"/>
                  </a:cubicBezTo>
                  <a:cubicBezTo>
                    <a:pt x="6502" y="6307"/>
                    <a:pt x="6501" y="6304"/>
                    <a:pt x="6497" y="6299"/>
                  </a:cubicBezTo>
                  <a:lnTo>
                    <a:pt x="6231" y="6763"/>
                  </a:lnTo>
                  <a:lnTo>
                    <a:pt x="7514" y="6763"/>
                  </a:lnTo>
                  <a:lnTo>
                    <a:pt x="5066" y="10023"/>
                  </a:lnTo>
                  <a:lnTo>
                    <a:pt x="5622" y="7804"/>
                  </a:lnTo>
                  <a:lnTo>
                    <a:pt x="4613" y="7804"/>
                  </a:lnTo>
                  <a:lnTo>
                    <a:pt x="4963" y="6336"/>
                  </a:lnTo>
                  <a:cubicBezTo>
                    <a:pt x="4680" y="6405"/>
                    <a:pt x="4345" y="6499"/>
                    <a:pt x="3947" y="6626"/>
                  </a:cubicBezTo>
                  <a:cubicBezTo>
                    <a:pt x="3947" y="6626"/>
                    <a:pt x="3410" y="6941"/>
                    <a:pt x="2400" y="6020"/>
                  </a:cubicBezTo>
                  <a:cubicBezTo>
                    <a:pt x="2400" y="6020"/>
                    <a:pt x="1718" y="5419"/>
                    <a:pt x="2113" y="5269"/>
                  </a:cubicBezTo>
                  <a:cubicBezTo>
                    <a:pt x="2281" y="5205"/>
                    <a:pt x="2928" y="5124"/>
                    <a:pt x="3438" y="5055"/>
                  </a:cubicBezTo>
                  <a:cubicBezTo>
                    <a:pt x="4127" y="4961"/>
                    <a:pt x="4551" y="4913"/>
                    <a:pt x="4551" y="4913"/>
                  </a:cubicBezTo>
                  <a:cubicBezTo>
                    <a:pt x="4551" y="4913"/>
                    <a:pt x="2428" y="4944"/>
                    <a:pt x="1925" y="4865"/>
                  </a:cubicBezTo>
                  <a:cubicBezTo>
                    <a:pt x="1421" y="4786"/>
                    <a:pt x="782" y="3944"/>
                    <a:pt x="646" y="3204"/>
                  </a:cubicBezTo>
                  <a:cubicBezTo>
                    <a:pt x="646" y="3204"/>
                    <a:pt x="436" y="2798"/>
                    <a:pt x="1098" y="2990"/>
                  </a:cubicBezTo>
                  <a:cubicBezTo>
                    <a:pt x="1761" y="3182"/>
                    <a:pt x="4506" y="3739"/>
                    <a:pt x="4506" y="3739"/>
                  </a:cubicBezTo>
                  <a:cubicBezTo>
                    <a:pt x="4506" y="3739"/>
                    <a:pt x="936" y="2642"/>
                    <a:pt x="698" y="2375"/>
                  </a:cubicBezTo>
                  <a:cubicBezTo>
                    <a:pt x="461" y="2107"/>
                    <a:pt x="0" y="915"/>
                    <a:pt x="60" y="182"/>
                  </a:cubicBezTo>
                  <a:cubicBezTo>
                    <a:pt x="60" y="182"/>
                    <a:pt x="86" y="0"/>
                    <a:pt x="272" y="49"/>
                  </a:cubicBezTo>
                  <a:cubicBezTo>
                    <a:pt x="272" y="49"/>
                    <a:pt x="2911" y="1256"/>
                    <a:pt x="4716" y="1917"/>
                  </a:cubicBezTo>
                  <a:cubicBezTo>
                    <a:pt x="6521" y="2581"/>
                    <a:pt x="8090" y="2917"/>
                    <a:pt x="7887" y="3774"/>
                  </a:cubicBezTo>
                  <a:close/>
                  <a:moveTo>
                    <a:pt x="7887" y="3774"/>
                  </a:move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6469" tIns="23234" rIns="46469" bIns="23234"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914"/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DB467681-0816-08CE-A1D0-00F7D2834D86}"/>
              </a:ext>
            </a:extLst>
          </p:cNvPr>
          <p:cNvGrpSpPr/>
          <p:nvPr/>
        </p:nvGrpSpPr>
        <p:grpSpPr>
          <a:xfrm>
            <a:off x="4510934" y="281626"/>
            <a:ext cx="503884" cy="58131"/>
            <a:chOff x="7415042" y="286064"/>
            <a:chExt cx="503884" cy="58131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D7E2BE9A-3262-BABD-FDEE-4617B3D53485}"/>
                </a:ext>
              </a:extLst>
            </p:cNvPr>
            <p:cNvSpPr/>
            <p:nvPr/>
          </p:nvSpPr>
          <p:spPr>
            <a:xfrm>
              <a:off x="7415042" y="286064"/>
              <a:ext cx="58102" cy="58102"/>
            </a:xfrm>
            <a:prstGeom prst="ellipse">
              <a:avLst/>
            </a:prstGeom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20" tIns="22860" rIns="45720" bIns="22860" rtlCol="0" anchor="ctr"/>
            <a:lstStyle/>
            <a:p>
              <a:pPr algn="ctr"/>
              <a:endParaRPr lang="zh-CN" altLang="en-US" sz="900"/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F86694AA-BA88-575A-420D-4048194FCB68}"/>
                </a:ext>
              </a:extLst>
            </p:cNvPr>
            <p:cNvSpPr/>
            <p:nvPr/>
          </p:nvSpPr>
          <p:spPr>
            <a:xfrm>
              <a:off x="7526488" y="286072"/>
              <a:ext cx="58102" cy="58102"/>
            </a:xfrm>
            <a:prstGeom prst="ellipse">
              <a:avLst/>
            </a:prstGeom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20" tIns="22860" rIns="45720" bIns="22860" rtlCol="0" anchor="ctr"/>
            <a:lstStyle/>
            <a:p>
              <a:pPr algn="ctr"/>
              <a:endParaRPr lang="zh-CN" altLang="en-US" sz="900"/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808D8047-5FE1-182D-4438-997F3356A831}"/>
                </a:ext>
              </a:extLst>
            </p:cNvPr>
            <p:cNvSpPr/>
            <p:nvPr/>
          </p:nvSpPr>
          <p:spPr>
            <a:xfrm>
              <a:off x="7637934" y="286079"/>
              <a:ext cx="58102" cy="58102"/>
            </a:xfrm>
            <a:prstGeom prst="ellipse">
              <a:avLst/>
            </a:prstGeom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20" tIns="22860" rIns="45720" bIns="22860" rtlCol="0" anchor="ctr"/>
            <a:lstStyle/>
            <a:p>
              <a:pPr algn="ctr"/>
              <a:endParaRPr lang="zh-CN" altLang="en-US" sz="900"/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07D56EDB-5C42-2F72-B79F-5560FAEACE4A}"/>
                </a:ext>
              </a:extLst>
            </p:cNvPr>
            <p:cNvSpPr/>
            <p:nvPr/>
          </p:nvSpPr>
          <p:spPr>
            <a:xfrm>
              <a:off x="7749380" y="286093"/>
              <a:ext cx="58102" cy="58102"/>
            </a:xfrm>
            <a:prstGeom prst="ellipse">
              <a:avLst/>
            </a:prstGeom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20" tIns="22860" rIns="45720" bIns="22860" rtlCol="0" anchor="ctr"/>
            <a:lstStyle/>
            <a:p>
              <a:pPr algn="ctr"/>
              <a:endParaRPr lang="zh-CN" altLang="en-US" sz="900"/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EAE630E8-ACCB-953B-980B-59A7F1E9CE77}"/>
                </a:ext>
              </a:extLst>
            </p:cNvPr>
            <p:cNvSpPr/>
            <p:nvPr/>
          </p:nvSpPr>
          <p:spPr>
            <a:xfrm>
              <a:off x="7860824" y="286086"/>
              <a:ext cx="58102" cy="58102"/>
            </a:xfrm>
            <a:prstGeom prst="ellipse">
              <a:avLst/>
            </a:prstGeom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20" tIns="22860" rIns="45720" bIns="22860" rtlCol="0" anchor="ctr"/>
            <a:lstStyle/>
            <a:p>
              <a:pPr algn="ctr"/>
              <a:endParaRPr lang="zh-CN" altLang="en-US" sz="900"/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E76B5803-751C-888D-EF8D-6D2DF3FA22E4}"/>
              </a:ext>
            </a:extLst>
          </p:cNvPr>
          <p:cNvGrpSpPr/>
          <p:nvPr/>
        </p:nvGrpSpPr>
        <p:grpSpPr>
          <a:xfrm>
            <a:off x="4921472" y="6051889"/>
            <a:ext cx="991110" cy="546562"/>
            <a:chOff x="7453810" y="6051889"/>
            <a:chExt cx="991110" cy="546562"/>
          </a:xfrm>
        </p:grpSpPr>
        <p:sp>
          <p:nvSpPr>
            <p:cNvPr id="24" name="Oval 39">
              <a:extLst>
                <a:ext uri="{FF2B5EF4-FFF2-40B4-BE49-F238E27FC236}">
                  <a16:creationId xmlns:a16="http://schemas.microsoft.com/office/drawing/2014/main" id="{B860DB01-158B-0368-4840-AC641E557A6D}"/>
                </a:ext>
              </a:extLst>
            </p:cNvPr>
            <p:cNvSpPr/>
            <p:nvPr/>
          </p:nvSpPr>
          <p:spPr>
            <a:xfrm>
              <a:off x="7473358" y="6064355"/>
              <a:ext cx="147597" cy="196786"/>
            </a:xfrm>
            <a:custGeom>
              <a:avLst/>
              <a:gdLst>
                <a:gd name="T0" fmla="*/ 2333 w 9600"/>
                <a:gd name="T1" fmla="*/ 9827 h 12800"/>
                <a:gd name="T2" fmla="*/ 4800 w 9600"/>
                <a:gd name="T3" fmla="*/ 12000 h 12800"/>
                <a:gd name="T4" fmla="*/ 7267 w 9600"/>
                <a:gd name="T5" fmla="*/ 9827 h 12800"/>
                <a:gd name="T6" fmla="*/ 9600 w 9600"/>
                <a:gd name="T7" fmla="*/ 11200 h 12800"/>
                <a:gd name="T8" fmla="*/ 4800 w 9600"/>
                <a:gd name="T9" fmla="*/ 12800 h 12800"/>
                <a:gd name="T10" fmla="*/ 0 w 9600"/>
                <a:gd name="T11" fmla="*/ 11200 h 12800"/>
                <a:gd name="T12" fmla="*/ 2333 w 9600"/>
                <a:gd name="T13" fmla="*/ 9827 h 12800"/>
                <a:gd name="T14" fmla="*/ 4800 w 9600"/>
                <a:gd name="T15" fmla="*/ 10400 h 12800"/>
                <a:gd name="T16" fmla="*/ 800 w 9600"/>
                <a:gd name="T17" fmla="*/ 4000 h 12800"/>
                <a:gd name="T18" fmla="*/ 4800 w 9600"/>
                <a:gd name="T19" fmla="*/ 0 h 12800"/>
                <a:gd name="T20" fmla="*/ 8800 w 9600"/>
                <a:gd name="T21" fmla="*/ 4000 h 12800"/>
                <a:gd name="T22" fmla="*/ 4800 w 9600"/>
                <a:gd name="T23" fmla="*/ 10400 h 12800"/>
                <a:gd name="T24" fmla="*/ 4800 w 9600"/>
                <a:gd name="T25" fmla="*/ 5600 h 12800"/>
                <a:gd name="T26" fmla="*/ 6400 w 9600"/>
                <a:gd name="T27" fmla="*/ 4000 h 12800"/>
                <a:gd name="T28" fmla="*/ 4800 w 9600"/>
                <a:gd name="T29" fmla="*/ 2400 h 12800"/>
                <a:gd name="T30" fmla="*/ 3200 w 9600"/>
                <a:gd name="T31" fmla="*/ 4000 h 12800"/>
                <a:gd name="T32" fmla="*/ 4800 w 9600"/>
                <a:gd name="T33" fmla="*/ 5600 h 1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600" h="12800">
                  <a:moveTo>
                    <a:pt x="2333" y="9827"/>
                  </a:moveTo>
                  <a:cubicBezTo>
                    <a:pt x="3037" y="10512"/>
                    <a:pt x="3859" y="11235"/>
                    <a:pt x="4800" y="12000"/>
                  </a:cubicBezTo>
                  <a:cubicBezTo>
                    <a:pt x="5654" y="11312"/>
                    <a:pt x="6477" y="10587"/>
                    <a:pt x="7267" y="9827"/>
                  </a:cubicBezTo>
                  <a:cubicBezTo>
                    <a:pt x="8665" y="10107"/>
                    <a:pt x="9600" y="10617"/>
                    <a:pt x="9600" y="11200"/>
                  </a:cubicBezTo>
                  <a:cubicBezTo>
                    <a:pt x="9600" y="12084"/>
                    <a:pt x="7451" y="12800"/>
                    <a:pt x="4800" y="12800"/>
                  </a:cubicBezTo>
                  <a:cubicBezTo>
                    <a:pt x="2149" y="12800"/>
                    <a:pt x="0" y="12084"/>
                    <a:pt x="0" y="11200"/>
                  </a:cubicBezTo>
                  <a:cubicBezTo>
                    <a:pt x="0" y="10617"/>
                    <a:pt x="935" y="10107"/>
                    <a:pt x="2333" y="9827"/>
                  </a:cubicBezTo>
                  <a:close/>
                  <a:moveTo>
                    <a:pt x="4800" y="10400"/>
                  </a:moveTo>
                  <a:cubicBezTo>
                    <a:pt x="2134" y="7606"/>
                    <a:pt x="800" y="5472"/>
                    <a:pt x="800" y="4000"/>
                  </a:cubicBezTo>
                  <a:cubicBezTo>
                    <a:pt x="800" y="1791"/>
                    <a:pt x="2591" y="0"/>
                    <a:pt x="4800" y="0"/>
                  </a:cubicBezTo>
                  <a:cubicBezTo>
                    <a:pt x="7009" y="0"/>
                    <a:pt x="8800" y="1791"/>
                    <a:pt x="8800" y="4000"/>
                  </a:cubicBezTo>
                  <a:cubicBezTo>
                    <a:pt x="8800" y="5472"/>
                    <a:pt x="7466" y="7606"/>
                    <a:pt x="4800" y="10400"/>
                  </a:cubicBezTo>
                  <a:close/>
                  <a:moveTo>
                    <a:pt x="4800" y="5600"/>
                  </a:moveTo>
                  <a:cubicBezTo>
                    <a:pt x="5684" y="5600"/>
                    <a:pt x="6400" y="4884"/>
                    <a:pt x="6400" y="4000"/>
                  </a:cubicBezTo>
                  <a:cubicBezTo>
                    <a:pt x="6400" y="3116"/>
                    <a:pt x="5684" y="2400"/>
                    <a:pt x="4800" y="2400"/>
                  </a:cubicBezTo>
                  <a:cubicBezTo>
                    <a:pt x="3916" y="2400"/>
                    <a:pt x="3200" y="3116"/>
                    <a:pt x="3200" y="4000"/>
                  </a:cubicBezTo>
                  <a:cubicBezTo>
                    <a:pt x="3200" y="4884"/>
                    <a:pt x="3916" y="5600"/>
                    <a:pt x="4800" y="560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" name="Oval 40">
              <a:extLst>
                <a:ext uri="{FF2B5EF4-FFF2-40B4-BE49-F238E27FC236}">
                  <a16:creationId xmlns:a16="http://schemas.microsoft.com/office/drawing/2014/main" id="{ACA3B44D-14E0-EC20-00D3-025D88886825}"/>
                </a:ext>
              </a:extLst>
            </p:cNvPr>
            <p:cNvSpPr/>
            <p:nvPr/>
          </p:nvSpPr>
          <p:spPr>
            <a:xfrm>
              <a:off x="7453810" y="6367844"/>
              <a:ext cx="186692" cy="196786"/>
            </a:xfrm>
            <a:custGeom>
              <a:avLst/>
              <a:gdLst>
                <a:gd name="connsiteX0" fmla="*/ 263844 w 575602"/>
                <a:gd name="connsiteY0" fmla="*/ 191585 h 606722"/>
                <a:gd name="connsiteX1" fmla="*/ 311808 w 575602"/>
                <a:gd name="connsiteY1" fmla="*/ 191585 h 606722"/>
                <a:gd name="connsiteX2" fmla="*/ 311808 w 575602"/>
                <a:gd name="connsiteY2" fmla="*/ 277448 h 606722"/>
                <a:gd name="connsiteX3" fmla="*/ 372585 w 575602"/>
                <a:gd name="connsiteY3" fmla="*/ 338156 h 606722"/>
                <a:gd name="connsiteX4" fmla="*/ 338681 w 575602"/>
                <a:gd name="connsiteY4" fmla="*/ 372021 h 606722"/>
                <a:gd name="connsiteX5" fmla="*/ 263844 w 575602"/>
                <a:gd name="connsiteY5" fmla="*/ 297269 h 606722"/>
                <a:gd name="connsiteX6" fmla="*/ 287757 w 575602"/>
                <a:gd name="connsiteY6" fmla="*/ 127708 h 606722"/>
                <a:gd name="connsiteX7" fmla="*/ 127902 w 575602"/>
                <a:gd name="connsiteY7" fmla="*/ 287409 h 606722"/>
                <a:gd name="connsiteX8" fmla="*/ 287757 w 575602"/>
                <a:gd name="connsiteY8" fmla="*/ 447021 h 606722"/>
                <a:gd name="connsiteX9" fmla="*/ 447700 w 575602"/>
                <a:gd name="connsiteY9" fmla="*/ 287409 h 606722"/>
                <a:gd name="connsiteX10" fmla="*/ 287757 w 575602"/>
                <a:gd name="connsiteY10" fmla="*/ 127708 h 606722"/>
                <a:gd name="connsiteX11" fmla="*/ 287757 w 575602"/>
                <a:gd name="connsiteY11" fmla="*/ 0 h 606722"/>
                <a:gd name="connsiteX12" fmla="*/ 575602 w 575602"/>
                <a:gd name="connsiteY12" fmla="*/ 287409 h 606722"/>
                <a:gd name="connsiteX13" fmla="*/ 575602 w 575602"/>
                <a:gd name="connsiteY13" fmla="*/ 606722 h 606722"/>
                <a:gd name="connsiteX14" fmla="*/ 0 w 575602"/>
                <a:gd name="connsiteY14" fmla="*/ 606722 h 606722"/>
                <a:gd name="connsiteX15" fmla="*/ 0 w 575602"/>
                <a:gd name="connsiteY15" fmla="*/ 287409 h 606722"/>
                <a:gd name="connsiteX16" fmla="*/ 287757 w 575602"/>
                <a:gd name="connsiteY16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75602" h="606722">
                  <a:moveTo>
                    <a:pt x="263844" y="191585"/>
                  </a:moveTo>
                  <a:lnTo>
                    <a:pt x="311808" y="191585"/>
                  </a:lnTo>
                  <a:lnTo>
                    <a:pt x="311808" y="277448"/>
                  </a:lnTo>
                  <a:lnTo>
                    <a:pt x="372585" y="338156"/>
                  </a:lnTo>
                  <a:lnTo>
                    <a:pt x="338681" y="372021"/>
                  </a:lnTo>
                  <a:lnTo>
                    <a:pt x="263844" y="297269"/>
                  </a:lnTo>
                  <a:close/>
                  <a:moveTo>
                    <a:pt x="287757" y="127708"/>
                  </a:moveTo>
                  <a:cubicBezTo>
                    <a:pt x="199463" y="127708"/>
                    <a:pt x="127902" y="199160"/>
                    <a:pt x="127902" y="287409"/>
                  </a:cubicBezTo>
                  <a:cubicBezTo>
                    <a:pt x="127902" y="375569"/>
                    <a:pt x="199463" y="447021"/>
                    <a:pt x="287757" y="447021"/>
                  </a:cubicBezTo>
                  <a:cubicBezTo>
                    <a:pt x="376051" y="447021"/>
                    <a:pt x="447700" y="375569"/>
                    <a:pt x="447700" y="287409"/>
                  </a:cubicBezTo>
                  <a:cubicBezTo>
                    <a:pt x="447700" y="199249"/>
                    <a:pt x="376051" y="127708"/>
                    <a:pt x="287757" y="127708"/>
                  </a:cubicBezTo>
                  <a:close/>
                  <a:moveTo>
                    <a:pt x="287757" y="0"/>
                  </a:moveTo>
                  <a:cubicBezTo>
                    <a:pt x="446721" y="0"/>
                    <a:pt x="575602" y="128685"/>
                    <a:pt x="575602" y="287409"/>
                  </a:cubicBezTo>
                  <a:lnTo>
                    <a:pt x="575602" y="606722"/>
                  </a:lnTo>
                  <a:lnTo>
                    <a:pt x="0" y="606722"/>
                  </a:lnTo>
                  <a:lnTo>
                    <a:pt x="0" y="287409"/>
                  </a:lnTo>
                  <a:cubicBezTo>
                    <a:pt x="0" y="128685"/>
                    <a:pt x="128792" y="0"/>
                    <a:pt x="28775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056F93AE-44E8-AFC6-9D76-1B87B5FD38A9}"/>
                </a:ext>
              </a:extLst>
            </p:cNvPr>
            <p:cNvSpPr txBox="1"/>
            <p:nvPr/>
          </p:nvSpPr>
          <p:spPr>
            <a:xfrm>
              <a:off x="7627675" y="6051889"/>
              <a:ext cx="81724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solidFill>
                    <a:schemeClr val="bg1"/>
                  </a:solidFill>
                </a:rPr>
                <a:t>XXX</a:t>
              </a:r>
              <a:r>
                <a:rPr lang="zh-CN" altLang="en-US" sz="1000" dirty="0">
                  <a:solidFill>
                    <a:schemeClr val="bg1"/>
                  </a:solidFill>
                </a:rPr>
                <a:t>会议室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B29D2324-2755-34B6-89CB-63E070F4D614}"/>
                </a:ext>
              </a:extLst>
            </p:cNvPr>
            <p:cNvSpPr txBox="1"/>
            <p:nvPr/>
          </p:nvSpPr>
          <p:spPr>
            <a:xfrm>
              <a:off x="7627675" y="6352230"/>
              <a:ext cx="81724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solidFill>
                    <a:schemeClr val="bg1"/>
                  </a:solidFill>
                </a:rPr>
                <a:t>20XX.X.XX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sp>
        <p:nvSpPr>
          <p:cNvPr id="28" name="aol-sketched-logo-variant_38305">
            <a:extLst>
              <a:ext uri="{FF2B5EF4-FFF2-40B4-BE49-F238E27FC236}">
                <a16:creationId xmlns:a16="http://schemas.microsoft.com/office/drawing/2014/main" id="{FE7C7250-2D06-5E56-9A73-F93F0DEB6776}"/>
              </a:ext>
            </a:extLst>
          </p:cNvPr>
          <p:cNvSpPr/>
          <p:nvPr/>
        </p:nvSpPr>
        <p:spPr>
          <a:xfrm>
            <a:off x="510455" y="889000"/>
            <a:ext cx="498758" cy="472440"/>
          </a:xfrm>
          <a:custGeom>
            <a:avLst/>
            <a:gdLst>
              <a:gd name="connsiteX0" fmla="*/ 173560 w 561791"/>
              <a:gd name="connsiteY0" fmla="*/ 487534 h 532149"/>
              <a:gd name="connsiteX1" fmla="*/ 165486 w 561791"/>
              <a:gd name="connsiteY1" fmla="*/ 488852 h 532149"/>
              <a:gd name="connsiteX2" fmla="*/ 169009 w 561791"/>
              <a:gd name="connsiteY2" fmla="*/ 500576 h 532149"/>
              <a:gd name="connsiteX3" fmla="*/ 179579 w 561791"/>
              <a:gd name="connsiteY3" fmla="*/ 505265 h 532149"/>
              <a:gd name="connsiteX4" fmla="*/ 184276 w 561791"/>
              <a:gd name="connsiteY4" fmla="*/ 492369 h 532149"/>
              <a:gd name="connsiteX5" fmla="*/ 173560 w 561791"/>
              <a:gd name="connsiteY5" fmla="*/ 487534 h 532149"/>
              <a:gd name="connsiteX6" fmla="*/ 106764 w 561791"/>
              <a:gd name="connsiteY6" fmla="*/ 446649 h 532149"/>
              <a:gd name="connsiteX7" fmla="*/ 113811 w 561791"/>
              <a:gd name="connsiteY7" fmla="*/ 460717 h 532149"/>
              <a:gd name="connsiteX8" fmla="*/ 131427 w 561791"/>
              <a:gd name="connsiteY8" fmla="*/ 475957 h 532149"/>
              <a:gd name="connsiteX9" fmla="*/ 150218 w 561791"/>
              <a:gd name="connsiteY9" fmla="*/ 480646 h 532149"/>
              <a:gd name="connsiteX10" fmla="*/ 153741 w 561791"/>
              <a:gd name="connsiteY10" fmla="*/ 474785 h 532149"/>
              <a:gd name="connsiteX11" fmla="*/ 143171 w 561791"/>
              <a:gd name="connsiteY11" fmla="*/ 470096 h 532149"/>
              <a:gd name="connsiteX12" fmla="*/ 134950 w 561791"/>
              <a:gd name="connsiteY12" fmla="*/ 466579 h 532149"/>
              <a:gd name="connsiteX13" fmla="*/ 119683 w 561791"/>
              <a:gd name="connsiteY13" fmla="*/ 454856 h 532149"/>
              <a:gd name="connsiteX14" fmla="*/ 106764 w 561791"/>
              <a:gd name="connsiteY14" fmla="*/ 446649 h 532149"/>
              <a:gd name="connsiteX15" fmla="*/ 89148 w 561791"/>
              <a:gd name="connsiteY15" fmla="*/ 425548 h 532149"/>
              <a:gd name="connsiteX16" fmla="*/ 91496 w 561791"/>
              <a:gd name="connsiteY16" fmla="*/ 437271 h 532149"/>
              <a:gd name="connsiteX17" fmla="*/ 103241 w 561791"/>
              <a:gd name="connsiteY17" fmla="*/ 443132 h 532149"/>
              <a:gd name="connsiteX18" fmla="*/ 99717 w 561791"/>
              <a:gd name="connsiteY18" fmla="*/ 430237 h 532149"/>
              <a:gd name="connsiteX19" fmla="*/ 89148 w 561791"/>
              <a:gd name="connsiteY19" fmla="*/ 425548 h 532149"/>
              <a:gd name="connsiteX20" fmla="*/ 141997 w 561791"/>
              <a:gd name="connsiteY20" fmla="*/ 377483 h 532149"/>
              <a:gd name="connsiteX21" fmla="*/ 139648 w 561791"/>
              <a:gd name="connsiteY21" fmla="*/ 383345 h 532149"/>
              <a:gd name="connsiteX22" fmla="*/ 140823 w 561791"/>
              <a:gd name="connsiteY22" fmla="*/ 384517 h 532149"/>
              <a:gd name="connsiteX23" fmla="*/ 151392 w 561791"/>
              <a:gd name="connsiteY23" fmla="*/ 392723 h 532149"/>
              <a:gd name="connsiteX24" fmla="*/ 164311 w 561791"/>
              <a:gd name="connsiteY24" fmla="*/ 385689 h 532149"/>
              <a:gd name="connsiteX25" fmla="*/ 154916 w 561791"/>
              <a:gd name="connsiteY25" fmla="*/ 379828 h 532149"/>
              <a:gd name="connsiteX26" fmla="*/ 141997 w 561791"/>
              <a:gd name="connsiteY26" fmla="*/ 377483 h 532149"/>
              <a:gd name="connsiteX27" fmla="*/ 491119 w 561791"/>
              <a:gd name="connsiteY27" fmla="*/ 295418 h 532149"/>
              <a:gd name="connsiteX28" fmla="*/ 493176 w 561791"/>
              <a:gd name="connsiteY28" fmla="*/ 296591 h 532149"/>
              <a:gd name="connsiteX29" fmla="*/ 481424 w 561791"/>
              <a:gd name="connsiteY29" fmla="*/ 313018 h 532149"/>
              <a:gd name="connsiteX30" fmla="*/ 427365 w 561791"/>
              <a:gd name="connsiteY30" fmla="*/ 366993 h 532149"/>
              <a:gd name="connsiteX31" fmla="*/ 413263 w 561791"/>
              <a:gd name="connsiteY31" fmla="*/ 379900 h 532149"/>
              <a:gd name="connsiteX32" fmla="*/ 420314 w 561791"/>
              <a:gd name="connsiteY32" fmla="*/ 369340 h 532149"/>
              <a:gd name="connsiteX33" fmla="*/ 483774 w 561791"/>
              <a:gd name="connsiteY33" fmla="*/ 301285 h 532149"/>
              <a:gd name="connsiteX34" fmla="*/ 491119 w 561791"/>
              <a:gd name="connsiteY34" fmla="*/ 295418 h 532149"/>
              <a:gd name="connsiteX35" fmla="*/ 273533 w 561791"/>
              <a:gd name="connsiteY35" fmla="*/ 18757 h 532149"/>
              <a:gd name="connsiteX36" fmla="*/ 248870 w 561791"/>
              <a:gd name="connsiteY36" fmla="*/ 21102 h 532149"/>
              <a:gd name="connsiteX37" fmla="*/ 220684 w 561791"/>
              <a:gd name="connsiteY37" fmla="*/ 28135 h 532149"/>
              <a:gd name="connsiteX38" fmla="*/ 212463 w 561791"/>
              <a:gd name="connsiteY38" fmla="*/ 31652 h 532149"/>
              <a:gd name="connsiteX39" fmla="*/ 200719 w 561791"/>
              <a:gd name="connsiteY39" fmla="*/ 32825 h 532149"/>
              <a:gd name="connsiteX40" fmla="*/ 46868 w 561791"/>
              <a:gd name="connsiteY40" fmla="*/ 184052 h 532149"/>
              <a:gd name="connsiteX41" fmla="*/ 52740 w 561791"/>
              <a:gd name="connsiteY41" fmla="*/ 187569 h 532149"/>
              <a:gd name="connsiteX42" fmla="*/ 84450 w 561791"/>
              <a:gd name="connsiteY42" fmla="*/ 157089 h 532149"/>
              <a:gd name="connsiteX43" fmla="*/ 87973 w 561791"/>
              <a:gd name="connsiteY43" fmla="*/ 159434 h 532149"/>
              <a:gd name="connsiteX44" fmla="*/ 78578 w 561791"/>
              <a:gd name="connsiteY44" fmla="*/ 185225 h 532149"/>
              <a:gd name="connsiteX45" fmla="*/ 63310 w 561791"/>
              <a:gd name="connsiteY45" fmla="*/ 211015 h 532149"/>
              <a:gd name="connsiteX46" fmla="*/ 42170 w 561791"/>
              <a:gd name="connsiteY46" fmla="*/ 232117 h 532149"/>
              <a:gd name="connsiteX47" fmla="*/ 29252 w 561791"/>
              <a:gd name="connsiteY47" fmla="*/ 259080 h 532149"/>
              <a:gd name="connsiteX48" fmla="*/ 39821 w 561791"/>
              <a:gd name="connsiteY48" fmla="*/ 262597 h 532149"/>
              <a:gd name="connsiteX49" fmla="*/ 56263 w 561791"/>
              <a:gd name="connsiteY49" fmla="*/ 246185 h 532149"/>
              <a:gd name="connsiteX50" fmla="*/ 65659 w 561791"/>
              <a:gd name="connsiteY50" fmla="*/ 247357 h 532149"/>
              <a:gd name="connsiteX51" fmla="*/ 53915 w 561791"/>
              <a:gd name="connsiteY51" fmla="*/ 270803 h 532149"/>
              <a:gd name="connsiteX52" fmla="*/ 40996 w 561791"/>
              <a:gd name="connsiteY52" fmla="*/ 283699 h 532149"/>
              <a:gd name="connsiteX53" fmla="*/ 30426 w 561791"/>
              <a:gd name="connsiteY53" fmla="*/ 304800 h 532149"/>
              <a:gd name="connsiteX54" fmla="*/ 43345 w 561791"/>
              <a:gd name="connsiteY54" fmla="*/ 303628 h 532149"/>
              <a:gd name="connsiteX55" fmla="*/ 53915 w 561791"/>
              <a:gd name="connsiteY55" fmla="*/ 293077 h 532149"/>
              <a:gd name="connsiteX56" fmla="*/ 59787 w 561791"/>
              <a:gd name="connsiteY56" fmla="*/ 287216 h 532149"/>
              <a:gd name="connsiteX57" fmla="*/ 55089 w 561791"/>
              <a:gd name="connsiteY57" fmla="*/ 293077 h 532149"/>
              <a:gd name="connsiteX58" fmla="*/ 43345 w 561791"/>
              <a:gd name="connsiteY58" fmla="*/ 304800 h 532149"/>
              <a:gd name="connsiteX59" fmla="*/ 35124 w 561791"/>
              <a:gd name="connsiteY59" fmla="*/ 331763 h 532149"/>
              <a:gd name="connsiteX60" fmla="*/ 35124 w 561791"/>
              <a:gd name="connsiteY60" fmla="*/ 332936 h 532149"/>
              <a:gd name="connsiteX61" fmla="*/ 50391 w 561791"/>
              <a:gd name="connsiteY61" fmla="*/ 336452 h 532149"/>
              <a:gd name="connsiteX62" fmla="*/ 58612 w 561791"/>
              <a:gd name="connsiteY62" fmla="*/ 329419 h 532149"/>
              <a:gd name="connsiteX63" fmla="*/ 71531 w 561791"/>
              <a:gd name="connsiteY63" fmla="*/ 328246 h 532149"/>
              <a:gd name="connsiteX64" fmla="*/ 62136 w 561791"/>
              <a:gd name="connsiteY64" fmla="*/ 348176 h 532149"/>
              <a:gd name="connsiteX65" fmla="*/ 56263 w 561791"/>
              <a:gd name="connsiteY65" fmla="*/ 354037 h 532149"/>
              <a:gd name="connsiteX66" fmla="*/ 52740 w 561791"/>
              <a:gd name="connsiteY66" fmla="*/ 379828 h 532149"/>
              <a:gd name="connsiteX67" fmla="*/ 64484 w 561791"/>
              <a:gd name="connsiteY67" fmla="*/ 402102 h 532149"/>
              <a:gd name="connsiteX68" fmla="*/ 78578 w 561791"/>
              <a:gd name="connsiteY68" fmla="*/ 410308 h 532149"/>
              <a:gd name="connsiteX69" fmla="*/ 77403 w 561791"/>
              <a:gd name="connsiteY69" fmla="*/ 396240 h 532149"/>
              <a:gd name="connsiteX70" fmla="*/ 71531 w 561791"/>
              <a:gd name="connsiteY70" fmla="*/ 388034 h 532149"/>
              <a:gd name="connsiteX71" fmla="*/ 72706 w 561791"/>
              <a:gd name="connsiteY71" fmla="*/ 379828 h 532149"/>
              <a:gd name="connsiteX72" fmla="*/ 106764 w 561791"/>
              <a:gd name="connsiteY72" fmla="*/ 368105 h 532149"/>
              <a:gd name="connsiteX73" fmla="*/ 120857 w 561791"/>
              <a:gd name="connsiteY73" fmla="*/ 371622 h 532149"/>
              <a:gd name="connsiteX74" fmla="*/ 134950 w 561791"/>
              <a:gd name="connsiteY74" fmla="*/ 378656 h 532149"/>
              <a:gd name="connsiteX75" fmla="*/ 134950 w 561791"/>
              <a:gd name="connsiteY75" fmla="*/ 377483 h 532149"/>
              <a:gd name="connsiteX76" fmla="*/ 137299 w 561791"/>
              <a:gd name="connsiteY76" fmla="*/ 373966 h 532149"/>
              <a:gd name="connsiteX77" fmla="*/ 131427 w 561791"/>
              <a:gd name="connsiteY77" fmla="*/ 362243 h 532149"/>
              <a:gd name="connsiteX78" fmla="*/ 105590 w 561791"/>
              <a:gd name="connsiteY78" fmla="*/ 216877 h 532149"/>
              <a:gd name="connsiteX79" fmla="*/ 180753 w 561791"/>
              <a:gd name="connsiteY79" fmla="*/ 114886 h 532149"/>
              <a:gd name="connsiteX80" fmla="*/ 192497 w 561791"/>
              <a:gd name="connsiteY80" fmla="*/ 117231 h 532149"/>
              <a:gd name="connsiteX81" fmla="*/ 206591 w 561791"/>
              <a:gd name="connsiteY81" fmla="*/ 119575 h 532149"/>
              <a:gd name="connsiteX82" fmla="*/ 207765 w 561791"/>
              <a:gd name="connsiteY82" fmla="*/ 119575 h 532149"/>
              <a:gd name="connsiteX83" fmla="*/ 221858 w 561791"/>
              <a:gd name="connsiteY83" fmla="*/ 123092 h 532149"/>
              <a:gd name="connsiteX84" fmla="*/ 320510 w 561791"/>
              <a:gd name="connsiteY84" fmla="*/ 131299 h 532149"/>
              <a:gd name="connsiteX85" fmla="*/ 414465 w 561791"/>
              <a:gd name="connsiteY85" fmla="*/ 114886 h 532149"/>
              <a:gd name="connsiteX86" fmla="*/ 436779 w 561791"/>
              <a:gd name="connsiteY86" fmla="*/ 133643 h 532149"/>
              <a:gd name="connsiteX87" fmla="*/ 452047 w 561791"/>
              <a:gd name="connsiteY87" fmla="*/ 138332 h 532149"/>
              <a:gd name="connsiteX88" fmla="*/ 453222 w 561791"/>
              <a:gd name="connsiteY88" fmla="*/ 137160 h 532149"/>
              <a:gd name="connsiteX89" fmla="*/ 454396 w 561791"/>
              <a:gd name="connsiteY89" fmla="*/ 137160 h 532149"/>
              <a:gd name="connsiteX90" fmla="*/ 467315 w 561791"/>
              <a:gd name="connsiteY90" fmla="*/ 127782 h 532149"/>
              <a:gd name="connsiteX91" fmla="*/ 456745 w 561791"/>
              <a:gd name="connsiteY91" fmla="*/ 140677 h 532149"/>
              <a:gd name="connsiteX92" fmla="*/ 453222 w 561791"/>
              <a:gd name="connsiteY92" fmla="*/ 144194 h 532149"/>
              <a:gd name="connsiteX93" fmla="*/ 442652 w 561791"/>
              <a:gd name="connsiteY93" fmla="*/ 167640 h 532149"/>
              <a:gd name="connsiteX94" fmla="*/ 455570 w 561791"/>
              <a:gd name="connsiteY94" fmla="*/ 168812 h 532149"/>
              <a:gd name="connsiteX95" fmla="*/ 464966 w 561791"/>
              <a:gd name="connsiteY95" fmla="*/ 160606 h 532149"/>
              <a:gd name="connsiteX96" fmla="*/ 475536 w 561791"/>
              <a:gd name="connsiteY96" fmla="*/ 151228 h 532149"/>
              <a:gd name="connsiteX97" fmla="*/ 463791 w 561791"/>
              <a:gd name="connsiteY97" fmla="*/ 162951 h 532149"/>
              <a:gd name="connsiteX98" fmla="*/ 456745 w 561791"/>
              <a:gd name="connsiteY98" fmla="*/ 169985 h 532149"/>
              <a:gd name="connsiteX99" fmla="*/ 446175 w 561791"/>
              <a:gd name="connsiteY99" fmla="*/ 186397 h 532149"/>
              <a:gd name="connsiteX100" fmla="*/ 447349 w 561791"/>
              <a:gd name="connsiteY100" fmla="*/ 192259 h 532149"/>
              <a:gd name="connsiteX101" fmla="*/ 460268 w 561791"/>
              <a:gd name="connsiteY101" fmla="*/ 245012 h 532149"/>
              <a:gd name="connsiteX102" fmla="*/ 473187 w 561791"/>
              <a:gd name="connsiteY102" fmla="*/ 249702 h 532149"/>
              <a:gd name="connsiteX103" fmla="*/ 483757 w 561791"/>
              <a:gd name="connsiteY103" fmla="*/ 239151 h 532149"/>
              <a:gd name="connsiteX104" fmla="*/ 496675 w 561791"/>
              <a:gd name="connsiteY104" fmla="*/ 239151 h 532149"/>
              <a:gd name="connsiteX105" fmla="*/ 487280 w 561791"/>
              <a:gd name="connsiteY105" fmla="*/ 262597 h 532149"/>
              <a:gd name="connsiteX106" fmla="*/ 470838 w 561791"/>
              <a:gd name="connsiteY106" fmla="*/ 280182 h 532149"/>
              <a:gd name="connsiteX107" fmla="*/ 456745 w 561791"/>
              <a:gd name="connsiteY107" fmla="*/ 305972 h 532149"/>
              <a:gd name="connsiteX108" fmla="*/ 453222 w 561791"/>
              <a:gd name="connsiteY108" fmla="*/ 320040 h 532149"/>
              <a:gd name="connsiteX109" fmla="*/ 395674 w 561791"/>
              <a:gd name="connsiteY109" fmla="*/ 379828 h 532149"/>
              <a:gd name="connsiteX110" fmla="*/ 361616 w 561791"/>
              <a:gd name="connsiteY110" fmla="*/ 416169 h 532149"/>
              <a:gd name="connsiteX111" fmla="*/ 372185 w 561791"/>
              <a:gd name="connsiteY111" fmla="*/ 420859 h 532149"/>
              <a:gd name="connsiteX112" fmla="*/ 379232 w 561791"/>
              <a:gd name="connsiteY112" fmla="*/ 412652 h 532149"/>
              <a:gd name="connsiteX113" fmla="*/ 389802 w 561791"/>
              <a:gd name="connsiteY113" fmla="*/ 403274 h 532149"/>
              <a:gd name="connsiteX114" fmla="*/ 379232 w 561791"/>
              <a:gd name="connsiteY114" fmla="*/ 416169 h 532149"/>
              <a:gd name="connsiteX115" fmla="*/ 372185 w 561791"/>
              <a:gd name="connsiteY115" fmla="*/ 423203 h 532149"/>
              <a:gd name="connsiteX116" fmla="*/ 360441 w 561791"/>
              <a:gd name="connsiteY116" fmla="*/ 436099 h 532149"/>
              <a:gd name="connsiteX117" fmla="*/ 360441 w 561791"/>
              <a:gd name="connsiteY117" fmla="*/ 437271 h 532149"/>
              <a:gd name="connsiteX118" fmla="*/ 360441 w 561791"/>
              <a:gd name="connsiteY118" fmla="*/ 447822 h 532149"/>
              <a:gd name="connsiteX119" fmla="*/ 369837 w 561791"/>
              <a:gd name="connsiteY119" fmla="*/ 448994 h 532149"/>
              <a:gd name="connsiteX120" fmla="*/ 382755 w 561791"/>
              <a:gd name="connsiteY120" fmla="*/ 436099 h 532149"/>
              <a:gd name="connsiteX121" fmla="*/ 394500 w 561791"/>
              <a:gd name="connsiteY121" fmla="*/ 429065 h 532149"/>
              <a:gd name="connsiteX122" fmla="*/ 394500 w 561791"/>
              <a:gd name="connsiteY122" fmla="*/ 434926 h 532149"/>
              <a:gd name="connsiteX123" fmla="*/ 394500 w 561791"/>
              <a:gd name="connsiteY123" fmla="*/ 445477 h 532149"/>
              <a:gd name="connsiteX124" fmla="*/ 383930 w 561791"/>
              <a:gd name="connsiteY124" fmla="*/ 467751 h 532149"/>
              <a:gd name="connsiteX125" fmla="*/ 371011 w 561791"/>
              <a:gd name="connsiteY125" fmla="*/ 480646 h 532149"/>
              <a:gd name="connsiteX126" fmla="*/ 367488 w 561791"/>
              <a:gd name="connsiteY126" fmla="*/ 505265 h 532149"/>
              <a:gd name="connsiteX127" fmla="*/ 401546 w 561791"/>
              <a:gd name="connsiteY127" fmla="*/ 498231 h 532149"/>
              <a:gd name="connsiteX128" fmla="*/ 488454 w 561791"/>
              <a:gd name="connsiteY128" fmla="*/ 416169 h 532149"/>
              <a:gd name="connsiteX129" fmla="*/ 526036 w 561791"/>
              <a:gd name="connsiteY129" fmla="*/ 234462 h 532149"/>
              <a:gd name="connsiteX130" fmla="*/ 273533 w 561791"/>
              <a:gd name="connsiteY130" fmla="*/ 18757 h 532149"/>
              <a:gd name="connsiteX131" fmla="*/ 284103 w 561791"/>
              <a:gd name="connsiteY131" fmla="*/ 0 h 532149"/>
              <a:gd name="connsiteX132" fmla="*/ 285278 w 561791"/>
              <a:gd name="connsiteY132" fmla="*/ 0 h 532149"/>
              <a:gd name="connsiteX133" fmla="*/ 289975 w 561791"/>
              <a:gd name="connsiteY133" fmla="*/ 1172 h 532149"/>
              <a:gd name="connsiteX134" fmla="*/ 352220 w 561791"/>
              <a:gd name="connsiteY134" fmla="*/ 8206 h 532149"/>
              <a:gd name="connsiteX135" fmla="*/ 544827 w 561791"/>
              <a:gd name="connsiteY135" fmla="*/ 357554 h 532149"/>
              <a:gd name="connsiteX136" fmla="*/ 401546 w 561791"/>
              <a:gd name="connsiteY136" fmla="*/ 516988 h 532149"/>
              <a:gd name="connsiteX137" fmla="*/ 329906 w 561791"/>
              <a:gd name="connsiteY137" fmla="*/ 515816 h 532149"/>
              <a:gd name="connsiteX138" fmla="*/ 325208 w 561791"/>
              <a:gd name="connsiteY138" fmla="*/ 404446 h 532149"/>
              <a:gd name="connsiteX139" fmla="*/ 339301 w 561791"/>
              <a:gd name="connsiteY139" fmla="*/ 384517 h 532149"/>
              <a:gd name="connsiteX140" fmla="*/ 432082 w 561791"/>
              <a:gd name="connsiteY140" fmla="*/ 284871 h 532149"/>
              <a:gd name="connsiteX141" fmla="*/ 410942 w 561791"/>
              <a:gd name="connsiteY141" fmla="*/ 153572 h 532149"/>
              <a:gd name="connsiteX142" fmla="*/ 215986 w 561791"/>
              <a:gd name="connsiteY142" fmla="*/ 148883 h 532149"/>
              <a:gd name="connsiteX143" fmla="*/ 174881 w 561791"/>
              <a:gd name="connsiteY143" fmla="*/ 137160 h 532149"/>
              <a:gd name="connsiteX144" fmla="*/ 141997 w 561791"/>
              <a:gd name="connsiteY144" fmla="*/ 194603 h 532149"/>
              <a:gd name="connsiteX145" fmla="*/ 151392 w 561791"/>
              <a:gd name="connsiteY145" fmla="*/ 343486 h 532149"/>
              <a:gd name="connsiteX146" fmla="*/ 212463 w 561791"/>
              <a:gd name="connsiteY146" fmla="*/ 430237 h 532149"/>
              <a:gd name="connsiteX147" fmla="*/ 151392 w 561791"/>
              <a:gd name="connsiteY147" fmla="*/ 433754 h 532149"/>
              <a:gd name="connsiteX148" fmla="*/ 139648 w 561791"/>
              <a:gd name="connsiteY148" fmla="*/ 427892 h 532149"/>
              <a:gd name="connsiteX149" fmla="*/ 140823 w 561791"/>
              <a:gd name="connsiteY149" fmla="*/ 430237 h 532149"/>
              <a:gd name="connsiteX150" fmla="*/ 224207 w 561791"/>
              <a:gd name="connsiteY150" fmla="*/ 472440 h 532149"/>
              <a:gd name="connsiteX151" fmla="*/ 206591 w 561791"/>
              <a:gd name="connsiteY151" fmla="*/ 531056 h 532149"/>
              <a:gd name="connsiteX152" fmla="*/ 3414 w 561791"/>
              <a:gd name="connsiteY152" fmla="*/ 232117 h 532149"/>
              <a:gd name="connsiteX153" fmla="*/ 266487 w 561791"/>
              <a:gd name="connsiteY153" fmla="*/ 2345 h 532149"/>
              <a:gd name="connsiteX154" fmla="*/ 284103 w 561791"/>
              <a:gd name="connsiteY154" fmla="*/ 0 h 532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</a:cxnLst>
            <a:rect l="l" t="t" r="r" b="b"/>
            <a:pathLst>
              <a:path w="561791" h="532149">
                <a:moveTo>
                  <a:pt x="173560" y="487534"/>
                </a:moveTo>
                <a:cubicBezTo>
                  <a:pt x="170183" y="487094"/>
                  <a:pt x="167247" y="487680"/>
                  <a:pt x="165486" y="488852"/>
                </a:cubicBezTo>
                <a:cubicBezTo>
                  <a:pt x="161962" y="492369"/>
                  <a:pt x="164311" y="498231"/>
                  <a:pt x="169009" y="500576"/>
                </a:cubicBezTo>
                <a:cubicBezTo>
                  <a:pt x="172532" y="501748"/>
                  <a:pt x="176055" y="504093"/>
                  <a:pt x="179579" y="505265"/>
                </a:cubicBezTo>
                <a:cubicBezTo>
                  <a:pt x="205416" y="515816"/>
                  <a:pt x="198370" y="504093"/>
                  <a:pt x="184276" y="492369"/>
                </a:cubicBezTo>
                <a:cubicBezTo>
                  <a:pt x="180753" y="489438"/>
                  <a:pt x="176936" y="487973"/>
                  <a:pt x="173560" y="487534"/>
                </a:cubicBezTo>
                <a:close/>
                <a:moveTo>
                  <a:pt x="106764" y="446649"/>
                </a:moveTo>
                <a:cubicBezTo>
                  <a:pt x="104415" y="447822"/>
                  <a:pt x="107938" y="454856"/>
                  <a:pt x="113811" y="460717"/>
                </a:cubicBezTo>
                <a:cubicBezTo>
                  <a:pt x="119683" y="466579"/>
                  <a:pt x="125555" y="471268"/>
                  <a:pt x="131427" y="475957"/>
                </a:cubicBezTo>
                <a:cubicBezTo>
                  <a:pt x="138474" y="481819"/>
                  <a:pt x="146695" y="482991"/>
                  <a:pt x="150218" y="480646"/>
                </a:cubicBezTo>
                <a:cubicBezTo>
                  <a:pt x="152567" y="477129"/>
                  <a:pt x="154916" y="474785"/>
                  <a:pt x="153741" y="474785"/>
                </a:cubicBezTo>
                <a:cubicBezTo>
                  <a:pt x="153741" y="474785"/>
                  <a:pt x="149044" y="472440"/>
                  <a:pt x="143171" y="470096"/>
                </a:cubicBezTo>
                <a:cubicBezTo>
                  <a:pt x="140823" y="468923"/>
                  <a:pt x="137299" y="467751"/>
                  <a:pt x="134950" y="466579"/>
                </a:cubicBezTo>
                <a:cubicBezTo>
                  <a:pt x="130253" y="464234"/>
                  <a:pt x="124380" y="459545"/>
                  <a:pt x="119683" y="454856"/>
                </a:cubicBezTo>
                <a:cubicBezTo>
                  <a:pt x="113811" y="448994"/>
                  <a:pt x="107938" y="444305"/>
                  <a:pt x="106764" y="446649"/>
                </a:cubicBezTo>
                <a:close/>
                <a:moveTo>
                  <a:pt x="89148" y="425548"/>
                </a:moveTo>
                <a:cubicBezTo>
                  <a:pt x="86799" y="427892"/>
                  <a:pt x="87973" y="433754"/>
                  <a:pt x="91496" y="437271"/>
                </a:cubicBezTo>
                <a:cubicBezTo>
                  <a:pt x="96194" y="441960"/>
                  <a:pt x="100892" y="444305"/>
                  <a:pt x="103241" y="443132"/>
                </a:cubicBezTo>
                <a:cubicBezTo>
                  <a:pt x="104415" y="440788"/>
                  <a:pt x="103241" y="434926"/>
                  <a:pt x="99717" y="430237"/>
                </a:cubicBezTo>
                <a:cubicBezTo>
                  <a:pt x="96194" y="425548"/>
                  <a:pt x="91496" y="423203"/>
                  <a:pt x="89148" y="425548"/>
                </a:cubicBezTo>
                <a:close/>
                <a:moveTo>
                  <a:pt x="141997" y="377483"/>
                </a:moveTo>
                <a:cubicBezTo>
                  <a:pt x="139648" y="379828"/>
                  <a:pt x="138474" y="382172"/>
                  <a:pt x="139648" y="383345"/>
                </a:cubicBezTo>
                <a:cubicBezTo>
                  <a:pt x="139648" y="383345"/>
                  <a:pt x="140823" y="384517"/>
                  <a:pt x="140823" y="384517"/>
                </a:cubicBezTo>
                <a:cubicBezTo>
                  <a:pt x="153741" y="398585"/>
                  <a:pt x="150218" y="396240"/>
                  <a:pt x="151392" y="392723"/>
                </a:cubicBezTo>
                <a:cubicBezTo>
                  <a:pt x="151392" y="383345"/>
                  <a:pt x="164311" y="385689"/>
                  <a:pt x="164311" y="385689"/>
                </a:cubicBezTo>
                <a:cubicBezTo>
                  <a:pt x="164311" y="385689"/>
                  <a:pt x="160788" y="383345"/>
                  <a:pt x="154916" y="379828"/>
                </a:cubicBezTo>
                <a:cubicBezTo>
                  <a:pt x="149044" y="377483"/>
                  <a:pt x="143171" y="375139"/>
                  <a:pt x="141997" y="377483"/>
                </a:cubicBezTo>
                <a:close/>
                <a:moveTo>
                  <a:pt x="491119" y="295418"/>
                </a:moveTo>
                <a:cubicBezTo>
                  <a:pt x="492882" y="294538"/>
                  <a:pt x="493764" y="294831"/>
                  <a:pt x="493176" y="296591"/>
                </a:cubicBezTo>
                <a:cubicBezTo>
                  <a:pt x="493176" y="300111"/>
                  <a:pt x="487300" y="307151"/>
                  <a:pt x="481424" y="313018"/>
                </a:cubicBezTo>
                <a:cubicBezTo>
                  <a:pt x="463796" y="330619"/>
                  <a:pt x="446168" y="349393"/>
                  <a:pt x="427365" y="366993"/>
                </a:cubicBezTo>
                <a:cubicBezTo>
                  <a:pt x="421489" y="372860"/>
                  <a:pt x="415613" y="378727"/>
                  <a:pt x="413263" y="379900"/>
                </a:cubicBezTo>
                <a:cubicBezTo>
                  <a:pt x="410912" y="379900"/>
                  <a:pt x="414438" y="375207"/>
                  <a:pt x="420314" y="369340"/>
                </a:cubicBezTo>
                <a:cubicBezTo>
                  <a:pt x="441467" y="347046"/>
                  <a:pt x="462621" y="324752"/>
                  <a:pt x="483774" y="301285"/>
                </a:cubicBezTo>
                <a:cubicBezTo>
                  <a:pt x="486712" y="298351"/>
                  <a:pt x="489357" y="296298"/>
                  <a:pt x="491119" y="295418"/>
                </a:cubicBezTo>
                <a:close/>
                <a:moveTo>
                  <a:pt x="273533" y="18757"/>
                </a:moveTo>
                <a:cubicBezTo>
                  <a:pt x="265312" y="18757"/>
                  <a:pt x="257091" y="19929"/>
                  <a:pt x="248870" y="21102"/>
                </a:cubicBezTo>
                <a:cubicBezTo>
                  <a:pt x="240649" y="22274"/>
                  <a:pt x="227730" y="25791"/>
                  <a:pt x="220684" y="28135"/>
                </a:cubicBezTo>
                <a:cubicBezTo>
                  <a:pt x="213637" y="31652"/>
                  <a:pt x="210114" y="32825"/>
                  <a:pt x="212463" y="31652"/>
                </a:cubicBezTo>
                <a:cubicBezTo>
                  <a:pt x="213637" y="29308"/>
                  <a:pt x="208940" y="30480"/>
                  <a:pt x="200719" y="32825"/>
                </a:cubicBezTo>
                <a:cubicBezTo>
                  <a:pt x="129078" y="58615"/>
                  <a:pt x="73880" y="116059"/>
                  <a:pt x="46868" y="184052"/>
                </a:cubicBezTo>
                <a:cubicBezTo>
                  <a:pt x="44519" y="191086"/>
                  <a:pt x="46868" y="193431"/>
                  <a:pt x="52740" y="187569"/>
                </a:cubicBezTo>
                <a:cubicBezTo>
                  <a:pt x="63310" y="177019"/>
                  <a:pt x="73880" y="166468"/>
                  <a:pt x="84450" y="157089"/>
                </a:cubicBezTo>
                <a:cubicBezTo>
                  <a:pt x="90322" y="150055"/>
                  <a:pt x="91496" y="151228"/>
                  <a:pt x="87973" y="159434"/>
                </a:cubicBezTo>
                <a:cubicBezTo>
                  <a:pt x="84450" y="167640"/>
                  <a:pt x="80927" y="175846"/>
                  <a:pt x="78578" y="185225"/>
                </a:cubicBezTo>
                <a:cubicBezTo>
                  <a:pt x="76229" y="193431"/>
                  <a:pt x="69182" y="205154"/>
                  <a:pt x="63310" y="211015"/>
                </a:cubicBezTo>
                <a:cubicBezTo>
                  <a:pt x="56263" y="218049"/>
                  <a:pt x="49217" y="225083"/>
                  <a:pt x="42170" y="232117"/>
                </a:cubicBezTo>
                <a:cubicBezTo>
                  <a:pt x="36298" y="239151"/>
                  <a:pt x="30426" y="250874"/>
                  <a:pt x="29252" y="259080"/>
                </a:cubicBezTo>
                <a:cubicBezTo>
                  <a:pt x="29252" y="267286"/>
                  <a:pt x="33949" y="268459"/>
                  <a:pt x="39821" y="262597"/>
                </a:cubicBezTo>
                <a:lnTo>
                  <a:pt x="56263" y="246185"/>
                </a:lnTo>
                <a:cubicBezTo>
                  <a:pt x="62136" y="240323"/>
                  <a:pt x="65659" y="240323"/>
                  <a:pt x="65659" y="247357"/>
                </a:cubicBezTo>
                <a:cubicBezTo>
                  <a:pt x="64484" y="254391"/>
                  <a:pt x="59787" y="264942"/>
                  <a:pt x="53915" y="270803"/>
                </a:cubicBezTo>
                <a:cubicBezTo>
                  <a:pt x="49217" y="275492"/>
                  <a:pt x="44519" y="280182"/>
                  <a:pt x="40996" y="283699"/>
                </a:cubicBezTo>
                <a:cubicBezTo>
                  <a:pt x="33949" y="289560"/>
                  <a:pt x="29252" y="298939"/>
                  <a:pt x="30426" y="304800"/>
                </a:cubicBezTo>
                <a:cubicBezTo>
                  <a:pt x="30426" y="309489"/>
                  <a:pt x="36298" y="309489"/>
                  <a:pt x="43345" y="303628"/>
                </a:cubicBezTo>
                <a:cubicBezTo>
                  <a:pt x="46868" y="300111"/>
                  <a:pt x="50391" y="296594"/>
                  <a:pt x="53915" y="293077"/>
                </a:cubicBezTo>
                <a:cubicBezTo>
                  <a:pt x="59787" y="287216"/>
                  <a:pt x="62136" y="284871"/>
                  <a:pt x="59787" y="287216"/>
                </a:cubicBezTo>
                <a:cubicBezTo>
                  <a:pt x="58612" y="289560"/>
                  <a:pt x="56263" y="290732"/>
                  <a:pt x="55089" y="293077"/>
                </a:cubicBezTo>
                <a:cubicBezTo>
                  <a:pt x="51566" y="296594"/>
                  <a:pt x="46868" y="301283"/>
                  <a:pt x="43345" y="304800"/>
                </a:cubicBezTo>
                <a:cubicBezTo>
                  <a:pt x="36298" y="310662"/>
                  <a:pt x="32775" y="322385"/>
                  <a:pt x="35124" y="331763"/>
                </a:cubicBezTo>
                <a:cubicBezTo>
                  <a:pt x="35124" y="331763"/>
                  <a:pt x="35124" y="331763"/>
                  <a:pt x="35124" y="332936"/>
                </a:cubicBezTo>
                <a:cubicBezTo>
                  <a:pt x="37473" y="341142"/>
                  <a:pt x="44519" y="343486"/>
                  <a:pt x="50391" y="336452"/>
                </a:cubicBezTo>
                <a:cubicBezTo>
                  <a:pt x="52740" y="334108"/>
                  <a:pt x="55089" y="331763"/>
                  <a:pt x="58612" y="329419"/>
                </a:cubicBezTo>
                <a:cubicBezTo>
                  <a:pt x="64484" y="323557"/>
                  <a:pt x="70357" y="322385"/>
                  <a:pt x="71531" y="328246"/>
                </a:cubicBezTo>
                <a:cubicBezTo>
                  <a:pt x="72706" y="332936"/>
                  <a:pt x="68008" y="342314"/>
                  <a:pt x="62136" y="348176"/>
                </a:cubicBezTo>
                <a:cubicBezTo>
                  <a:pt x="60961" y="350520"/>
                  <a:pt x="58612" y="351692"/>
                  <a:pt x="56263" y="354037"/>
                </a:cubicBezTo>
                <a:cubicBezTo>
                  <a:pt x="50391" y="359899"/>
                  <a:pt x="48042" y="371622"/>
                  <a:pt x="52740" y="379828"/>
                </a:cubicBezTo>
                <a:cubicBezTo>
                  <a:pt x="56263" y="386862"/>
                  <a:pt x="59787" y="393896"/>
                  <a:pt x="64484" y="402102"/>
                </a:cubicBezTo>
                <a:cubicBezTo>
                  <a:pt x="69182" y="409136"/>
                  <a:pt x="75054" y="412652"/>
                  <a:pt x="78578" y="410308"/>
                </a:cubicBezTo>
                <a:cubicBezTo>
                  <a:pt x="80927" y="407963"/>
                  <a:pt x="80927" y="400929"/>
                  <a:pt x="77403" y="396240"/>
                </a:cubicBezTo>
                <a:cubicBezTo>
                  <a:pt x="75054" y="393896"/>
                  <a:pt x="72706" y="390379"/>
                  <a:pt x="71531" y="388034"/>
                </a:cubicBezTo>
                <a:cubicBezTo>
                  <a:pt x="69182" y="384517"/>
                  <a:pt x="70357" y="382172"/>
                  <a:pt x="72706" y="379828"/>
                </a:cubicBezTo>
                <a:cubicBezTo>
                  <a:pt x="82101" y="371622"/>
                  <a:pt x="93845" y="364588"/>
                  <a:pt x="106764" y="368105"/>
                </a:cubicBezTo>
                <a:cubicBezTo>
                  <a:pt x="111462" y="369277"/>
                  <a:pt x="116159" y="370449"/>
                  <a:pt x="120857" y="371622"/>
                </a:cubicBezTo>
                <a:cubicBezTo>
                  <a:pt x="129078" y="375139"/>
                  <a:pt x="134950" y="378656"/>
                  <a:pt x="134950" y="378656"/>
                </a:cubicBezTo>
                <a:cubicBezTo>
                  <a:pt x="134950" y="378656"/>
                  <a:pt x="134950" y="378656"/>
                  <a:pt x="134950" y="377483"/>
                </a:cubicBezTo>
                <a:cubicBezTo>
                  <a:pt x="133776" y="376311"/>
                  <a:pt x="134950" y="373966"/>
                  <a:pt x="137299" y="373966"/>
                </a:cubicBezTo>
                <a:cubicBezTo>
                  <a:pt x="140823" y="372794"/>
                  <a:pt x="137299" y="368105"/>
                  <a:pt x="131427" y="362243"/>
                </a:cubicBezTo>
                <a:cubicBezTo>
                  <a:pt x="95020" y="325902"/>
                  <a:pt x="87973" y="266114"/>
                  <a:pt x="105590" y="216877"/>
                </a:cubicBezTo>
                <a:cubicBezTo>
                  <a:pt x="119683" y="177019"/>
                  <a:pt x="113811" y="99646"/>
                  <a:pt x="180753" y="114886"/>
                </a:cubicBezTo>
                <a:cubicBezTo>
                  <a:pt x="184276" y="116059"/>
                  <a:pt x="188974" y="117231"/>
                  <a:pt x="192497" y="117231"/>
                </a:cubicBezTo>
                <a:cubicBezTo>
                  <a:pt x="199544" y="118403"/>
                  <a:pt x="205416" y="119575"/>
                  <a:pt x="206591" y="119575"/>
                </a:cubicBezTo>
                <a:cubicBezTo>
                  <a:pt x="207765" y="118403"/>
                  <a:pt x="207765" y="118403"/>
                  <a:pt x="207765" y="119575"/>
                </a:cubicBezTo>
                <a:cubicBezTo>
                  <a:pt x="207765" y="119575"/>
                  <a:pt x="213637" y="121920"/>
                  <a:pt x="221858" y="123092"/>
                </a:cubicBezTo>
                <a:cubicBezTo>
                  <a:pt x="254742" y="127782"/>
                  <a:pt x="287626" y="130126"/>
                  <a:pt x="320510" y="131299"/>
                </a:cubicBezTo>
                <a:cubicBezTo>
                  <a:pt x="353395" y="131299"/>
                  <a:pt x="381581" y="107852"/>
                  <a:pt x="414465" y="114886"/>
                </a:cubicBezTo>
                <a:cubicBezTo>
                  <a:pt x="426210" y="118403"/>
                  <a:pt x="433256" y="125437"/>
                  <a:pt x="436779" y="133643"/>
                </a:cubicBezTo>
                <a:cubicBezTo>
                  <a:pt x="440303" y="141849"/>
                  <a:pt x="446175" y="144194"/>
                  <a:pt x="452047" y="138332"/>
                </a:cubicBezTo>
                <a:cubicBezTo>
                  <a:pt x="453222" y="138332"/>
                  <a:pt x="453222" y="137160"/>
                  <a:pt x="453222" y="137160"/>
                </a:cubicBezTo>
                <a:cubicBezTo>
                  <a:pt x="460268" y="131299"/>
                  <a:pt x="460268" y="131299"/>
                  <a:pt x="454396" y="137160"/>
                </a:cubicBezTo>
                <a:cubicBezTo>
                  <a:pt x="460268" y="131299"/>
                  <a:pt x="466140" y="127782"/>
                  <a:pt x="467315" y="127782"/>
                </a:cubicBezTo>
                <a:cubicBezTo>
                  <a:pt x="467315" y="128954"/>
                  <a:pt x="463791" y="134815"/>
                  <a:pt x="456745" y="140677"/>
                </a:cubicBezTo>
                <a:lnTo>
                  <a:pt x="453222" y="144194"/>
                </a:lnTo>
                <a:cubicBezTo>
                  <a:pt x="447349" y="150055"/>
                  <a:pt x="442652" y="160606"/>
                  <a:pt x="442652" y="167640"/>
                </a:cubicBezTo>
                <a:cubicBezTo>
                  <a:pt x="443826" y="174674"/>
                  <a:pt x="449698" y="174674"/>
                  <a:pt x="455570" y="168812"/>
                </a:cubicBezTo>
                <a:cubicBezTo>
                  <a:pt x="459094" y="166468"/>
                  <a:pt x="461443" y="162951"/>
                  <a:pt x="464966" y="160606"/>
                </a:cubicBezTo>
                <a:cubicBezTo>
                  <a:pt x="470838" y="154745"/>
                  <a:pt x="475536" y="150055"/>
                  <a:pt x="475536" y="151228"/>
                </a:cubicBezTo>
                <a:cubicBezTo>
                  <a:pt x="475536" y="152400"/>
                  <a:pt x="470838" y="157089"/>
                  <a:pt x="463791" y="162951"/>
                </a:cubicBezTo>
                <a:cubicBezTo>
                  <a:pt x="461443" y="165295"/>
                  <a:pt x="459094" y="167640"/>
                  <a:pt x="456745" y="169985"/>
                </a:cubicBezTo>
                <a:cubicBezTo>
                  <a:pt x="449698" y="175846"/>
                  <a:pt x="445000" y="182880"/>
                  <a:pt x="446175" y="186397"/>
                </a:cubicBezTo>
                <a:cubicBezTo>
                  <a:pt x="446175" y="188742"/>
                  <a:pt x="447349" y="191086"/>
                  <a:pt x="447349" y="192259"/>
                </a:cubicBezTo>
                <a:cubicBezTo>
                  <a:pt x="454396" y="211015"/>
                  <a:pt x="459094" y="227428"/>
                  <a:pt x="460268" y="245012"/>
                </a:cubicBezTo>
                <a:cubicBezTo>
                  <a:pt x="461443" y="253219"/>
                  <a:pt x="467315" y="255563"/>
                  <a:pt x="473187" y="249702"/>
                </a:cubicBezTo>
                <a:cubicBezTo>
                  <a:pt x="476710" y="246185"/>
                  <a:pt x="480233" y="242668"/>
                  <a:pt x="483757" y="239151"/>
                </a:cubicBezTo>
                <a:cubicBezTo>
                  <a:pt x="489629" y="233289"/>
                  <a:pt x="495501" y="233289"/>
                  <a:pt x="496675" y="239151"/>
                </a:cubicBezTo>
                <a:cubicBezTo>
                  <a:pt x="497850" y="246185"/>
                  <a:pt x="493152" y="256736"/>
                  <a:pt x="487280" y="262597"/>
                </a:cubicBezTo>
                <a:cubicBezTo>
                  <a:pt x="481408" y="268459"/>
                  <a:pt x="475536" y="274320"/>
                  <a:pt x="470838" y="280182"/>
                </a:cubicBezTo>
                <a:cubicBezTo>
                  <a:pt x="464966" y="287216"/>
                  <a:pt x="459094" y="297766"/>
                  <a:pt x="456745" y="305972"/>
                </a:cubicBezTo>
                <a:cubicBezTo>
                  <a:pt x="455570" y="310662"/>
                  <a:pt x="454396" y="315351"/>
                  <a:pt x="453222" y="320040"/>
                </a:cubicBezTo>
                <a:cubicBezTo>
                  <a:pt x="443826" y="348176"/>
                  <a:pt x="420337" y="366932"/>
                  <a:pt x="395674" y="379828"/>
                </a:cubicBezTo>
                <a:cubicBezTo>
                  <a:pt x="372185" y="392723"/>
                  <a:pt x="363964" y="398585"/>
                  <a:pt x="361616" y="416169"/>
                </a:cubicBezTo>
                <a:cubicBezTo>
                  <a:pt x="360441" y="424376"/>
                  <a:pt x="366313" y="426720"/>
                  <a:pt x="372185" y="420859"/>
                </a:cubicBezTo>
                <a:cubicBezTo>
                  <a:pt x="374534" y="417342"/>
                  <a:pt x="376883" y="414997"/>
                  <a:pt x="379232" y="412652"/>
                </a:cubicBezTo>
                <a:cubicBezTo>
                  <a:pt x="385104" y="406791"/>
                  <a:pt x="389802" y="402102"/>
                  <a:pt x="389802" y="403274"/>
                </a:cubicBezTo>
                <a:cubicBezTo>
                  <a:pt x="389802" y="404446"/>
                  <a:pt x="385104" y="410308"/>
                  <a:pt x="379232" y="416169"/>
                </a:cubicBezTo>
                <a:cubicBezTo>
                  <a:pt x="376883" y="418514"/>
                  <a:pt x="374534" y="420859"/>
                  <a:pt x="372185" y="423203"/>
                </a:cubicBezTo>
                <a:cubicBezTo>
                  <a:pt x="366313" y="430237"/>
                  <a:pt x="360441" y="434926"/>
                  <a:pt x="360441" y="436099"/>
                </a:cubicBezTo>
                <a:cubicBezTo>
                  <a:pt x="360441" y="436099"/>
                  <a:pt x="360441" y="436099"/>
                  <a:pt x="360441" y="437271"/>
                </a:cubicBezTo>
                <a:cubicBezTo>
                  <a:pt x="360441" y="439616"/>
                  <a:pt x="360441" y="444305"/>
                  <a:pt x="360441" y="447822"/>
                </a:cubicBezTo>
                <a:cubicBezTo>
                  <a:pt x="359267" y="454856"/>
                  <a:pt x="363964" y="454856"/>
                  <a:pt x="369837" y="448994"/>
                </a:cubicBezTo>
                <a:cubicBezTo>
                  <a:pt x="374534" y="444305"/>
                  <a:pt x="379232" y="439616"/>
                  <a:pt x="382755" y="436099"/>
                </a:cubicBezTo>
                <a:cubicBezTo>
                  <a:pt x="389802" y="429065"/>
                  <a:pt x="394500" y="426720"/>
                  <a:pt x="394500" y="429065"/>
                </a:cubicBezTo>
                <a:cubicBezTo>
                  <a:pt x="394500" y="431409"/>
                  <a:pt x="394500" y="432582"/>
                  <a:pt x="394500" y="434926"/>
                </a:cubicBezTo>
                <a:cubicBezTo>
                  <a:pt x="394500" y="438443"/>
                  <a:pt x="394500" y="441960"/>
                  <a:pt x="394500" y="445477"/>
                </a:cubicBezTo>
                <a:cubicBezTo>
                  <a:pt x="394500" y="451339"/>
                  <a:pt x="389802" y="461889"/>
                  <a:pt x="383930" y="467751"/>
                </a:cubicBezTo>
                <a:cubicBezTo>
                  <a:pt x="379232" y="472440"/>
                  <a:pt x="375709" y="477129"/>
                  <a:pt x="371011" y="480646"/>
                </a:cubicBezTo>
                <a:cubicBezTo>
                  <a:pt x="365139" y="487680"/>
                  <a:pt x="360441" y="500576"/>
                  <a:pt x="367488" y="505265"/>
                </a:cubicBezTo>
                <a:cubicBezTo>
                  <a:pt x="374534" y="509954"/>
                  <a:pt x="385104" y="508782"/>
                  <a:pt x="401546" y="498231"/>
                </a:cubicBezTo>
                <a:cubicBezTo>
                  <a:pt x="435605" y="477129"/>
                  <a:pt x="467315" y="451339"/>
                  <a:pt x="488454" y="416169"/>
                </a:cubicBezTo>
                <a:cubicBezTo>
                  <a:pt x="520164" y="362243"/>
                  <a:pt x="538955" y="297766"/>
                  <a:pt x="526036" y="234462"/>
                </a:cubicBezTo>
                <a:cubicBezTo>
                  <a:pt x="500199" y="110197"/>
                  <a:pt x="402721" y="23446"/>
                  <a:pt x="273533" y="18757"/>
                </a:cubicBezTo>
                <a:close/>
                <a:moveTo>
                  <a:pt x="284103" y="0"/>
                </a:moveTo>
                <a:cubicBezTo>
                  <a:pt x="284103" y="0"/>
                  <a:pt x="285278" y="0"/>
                  <a:pt x="285278" y="0"/>
                </a:cubicBezTo>
                <a:cubicBezTo>
                  <a:pt x="287626" y="0"/>
                  <a:pt x="288801" y="0"/>
                  <a:pt x="289975" y="1172"/>
                </a:cubicBezTo>
                <a:cubicBezTo>
                  <a:pt x="309941" y="1172"/>
                  <a:pt x="332255" y="2345"/>
                  <a:pt x="352220" y="8206"/>
                </a:cubicBezTo>
                <a:cubicBezTo>
                  <a:pt x="497850" y="50409"/>
                  <a:pt x="604723" y="206326"/>
                  <a:pt x="544827" y="357554"/>
                </a:cubicBezTo>
                <a:cubicBezTo>
                  <a:pt x="516641" y="429065"/>
                  <a:pt x="470838" y="481819"/>
                  <a:pt x="401546" y="516988"/>
                </a:cubicBezTo>
                <a:cubicBezTo>
                  <a:pt x="378058" y="529883"/>
                  <a:pt x="345174" y="543951"/>
                  <a:pt x="329906" y="515816"/>
                </a:cubicBezTo>
                <a:cubicBezTo>
                  <a:pt x="316987" y="490025"/>
                  <a:pt x="328732" y="433754"/>
                  <a:pt x="325208" y="404446"/>
                </a:cubicBezTo>
                <a:cubicBezTo>
                  <a:pt x="324034" y="396240"/>
                  <a:pt x="332255" y="386862"/>
                  <a:pt x="339301" y="384517"/>
                </a:cubicBezTo>
                <a:cubicBezTo>
                  <a:pt x="386279" y="362243"/>
                  <a:pt x="428558" y="345831"/>
                  <a:pt x="432082" y="284871"/>
                </a:cubicBezTo>
                <a:cubicBezTo>
                  <a:pt x="433256" y="254391"/>
                  <a:pt x="425035" y="182880"/>
                  <a:pt x="410942" y="153572"/>
                </a:cubicBezTo>
                <a:cubicBezTo>
                  <a:pt x="399197" y="125437"/>
                  <a:pt x="242998" y="152400"/>
                  <a:pt x="215986" y="148883"/>
                </a:cubicBezTo>
                <a:cubicBezTo>
                  <a:pt x="198370" y="145366"/>
                  <a:pt x="191323" y="145366"/>
                  <a:pt x="174881" y="137160"/>
                </a:cubicBezTo>
                <a:cubicBezTo>
                  <a:pt x="144346" y="124265"/>
                  <a:pt x="145520" y="185225"/>
                  <a:pt x="141997" y="194603"/>
                </a:cubicBezTo>
                <a:cubicBezTo>
                  <a:pt x="126729" y="239151"/>
                  <a:pt x="113811" y="304800"/>
                  <a:pt x="151392" y="343486"/>
                </a:cubicBezTo>
                <a:cubicBezTo>
                  <a:pt x="183102" y="373966"/>
                  <a:pt x="272359" y="379828"/>
                  <a:pt x="212463" y="430237"/>
                </a:cubicBezTo>
                <a:cubicBezTo>
                  <a:pt x="194846" y="445477"/>
                  <a:pt x="171358" y="444305"/>
                  <a:pt x="151392" y="433754"/>
                </a:cubicBezTo>
                <a:cubicBezTo>
                  <a:pt x="144346" y="430237"/>
                  <a:pt x="139648" y="426720"/>
                  <a:pt x="139648" y="427892"/>
                </a:cubicBezTo>
                <a:cubicBezTo>
                  <a:pt x="139648" y="427892"/>
                  <a:pt x="140823" y="429065"/>
                  <a:pt x="140823" y="430237"/>
                </a:cubicBezTo>
                <a:cubicBezTo>
                  <a:pt x="159613" y="464234"/>
                  <a:pt x="201893" y="448994"/>
                  <a:pt x="224207" y="472440"/>
                </a:cubicBezTo>
                <a:cubicBezTo>
                  <a:pt x="238300" y="488852"/>
                  <a:pt x="231254" y="528711"/>
                  <a:pt x="206591" y="531056"/>
                </a:cubicBezTo>
                <a:cubicBezTo>
                  <a:pt x="70357" y="541606"/>
                  <a:pt x="-18900" y="343486"/>
                  <a:pt x="3414" y="232117"/>
                </a:cubicBezTo>
                <a:cubicBezTo>
                  <a:pt x="30426" y="99646"/>
                  <a:pt x="136125" y="14068"/>
                  <a:pt x="266487" y="2345"/>
                </a:cubicBezTo>
                <a:cubicBezTo>
                  <a:pt x="275882" y="1172"/>
                  <a:pt x="282929" y="0"/>
                  <a:pt x="284103" y="0"/>
                </a:cubicBezTo>
                <a:close/>
              </a:path>
            </a:pathLst>
          </a:custGeom>
          <a:solidFill>
            <a:srgbClr val="1781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957F83E7-6C8C-8CB1-D736-3EC8A18AB664}"/>
              </a:ext>
            </a:extLst>
          </p:cNvPr>
          <p:cNvSpPr txBox="1"/>
          <p:nvPr/>
        </p:nvSpPr>
        <p:spPr>
          <a:xfrm>
            <a:off x="400220" y="3566188"/>
            <a:ext cx="42816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b="0" i="0" dirty="0">
                <a:solidFill>
                  <a:srgbClr val="000000"/>
                </a:solidFill>
                <a:effectLst/>
                <a:latin typeface="Roboto" panose="02000000000000000000" pitchFamily="2" charset="0"/>
              </a:rPr>
              <a:t>THANKS FOR WATCHING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505369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涛涛</a:t>
            </a:r>
            <a:endParaRPr lang="zh-CN" altLang="en-US" sz="28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  <a:latin typeface="+mj-ea"/>
              <a:ea typeface="+mj-ea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</a:rPr>
              <a:t>WEI CHONG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46227"/>
            <a:ext cx="26007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一个因热爱而野生的</a:t>
            </a:r>
            <a:r>
              <a:rPr lang="en-US" altLang="zh-CN" spc="100" dirty="0" err="1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PPTer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。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3429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400" spc="100" dirty="0">
                <a:solidFill>
                  <a:srgbClr val="00FFFF"/>
                </a:solidFill>
                <a:latin typeface="+mj-ea"/>
                <a:ea typeface="+mj-ea"/>
              </a:rPr>
              <a:t>dzt20161211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  <p:pic>
        <p:nvPicPr>
          <p:cNvPr id="7" name="图片 6" descr="QR 代码&#10;&#10;描述已自动生成">
            <a:extLst>
              <a:ext uri="{FF2B5EF4-FFF2-40B4-BE49-F238E27FC236}">
                <a16:creationId xmlns:a16="http://schemas.microsoft.com/office/drawing/2014/main" id="{42C6ED49-59D7-8037-EAA2-5E48B24E22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8036" y="687761"/>
            <a:ext cx="1852786" cy="1852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CB87A6A1-E3C8-CA75-720B-DC8A2F7D56FA}"/>
              </a:ext>
            </a:extLst>
          </p:cNvPr>
          <p:cNvSpPr/>
          <p:nvPr/>
        </p:nvSpPr>
        <p:spPr>
          <a:xfrm>
            <a:off x="695325" y="5110052"/>
            <a:ext cx="4070345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涛涛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5F5F4C6-E001-F546-5584-2D8B4A75CE8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07" y="46105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57450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id="{9E171727-2783-EAD2-138F-E8E47B01685D}"/>
              </a:ext>
            </a:extLst>
          </p:cNvPr>
          <p:cNvSpPr/>
          <p:nvPr/>
        </p:nvSpPr>
        <p:spPr>
          <a:xfrm>
            <a:off x="3139307" y="1424343"/>
            <a:ext cx="9052693" cy="4291211"/>
          </a:xfrm>
          <a:prstGeom prst="rect">
            <a:avLst/>
          </a:prstGeom>
          <a:solidFill>
            <a:srgbClr val="0146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85D4C4BF-C056-D536-60C5-15C2BCF6F8FA}"/>
              </a:ext>
            </a:extLst>
          </p:cNvPr>
          <p:cNvSpPr/>
          <p:nvPr/>
        </p:nvSpPr>
        <p:spPr>
          <a:xfrm rot="10800000">
            <a:off x="0" y="0"/>
            <a:ext cx="3139307" cy="4540138"/>
          </a:xfrm>
          <a:custGeom>
            <a:avLst/>
            <a:gdLst>
              <a:gd name="connsiteX0" fmla="*/ 3139307 w 3139307"/>
              <a:gd name="connsiteY0" fmla="*/ 4540138 h 4540138"/>
              <a:gd name="connsiteX1" fmla="*/ 1124937 w 3139307"/>
              <a:gd name="connsiteY1" fmla="*/ 4540138 h 4540138"/>
              <a:gd name="connsiteX2" fmla="*/ 0 w 3139307"/>
              <a:gd name="connsiteY2" fmla="*/ 2290265 h 4540138"/>
              <a:gd name="connsiteX3" fmla="*/ 1145132 w 3139307"/>
              <a:gd name="connsiteY3" fmla="*/ 0 h 4540138"/>
              <a:gd name="connsiteX4" fmla="*/ 3139307 w 3139307"/>
              <a:gd name="connsiteY4" fmla="*/ 0 h 4540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39307" h="4540138">
                <a:moveTo>
                  <a:pt x="3139307" y="4540138"/>
                </a:moveTo>
                <a:lnTo>
                  <a:pt x="1124937" y="4540138"/>
                </a:lnTo>
                <a:lnTo>
                  <a:pt x="0" y="2290265"/>
                </a:lnTo>
                <a:lnTo>
                  <a:pt x="1145132" y="0"/>
                </a:lnTo>
                <a:lnTo>
                  <a:pt x="3139307" y="0"/>
                </a:lnTo>
                <a:close/>
              </a:path>
            </a:pathLst>
          </a:custGeom>
          <a:solidFill>
            <a:srgbClr val="0146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6" name="六边形 5">
            <a:extLst>
              <a:ext uri="{FF2B5EF4-FFF2-40B4-BE49-F238E27FC236}">
                <a16:creationId xmlns:a16="http://schemas.microsoft.com/office/drawing/2014/main" id="{8FE796D4-42B7-D460-424C-20AF91F74400}"/>
              </a:ext>
            </a:extLst>
          </p:cNvPr>
          <p:cNvSpPr/>
          <p:nvPr/>
        </p:nvSpPr>
        <p:spPr>
          <a:xfrm rot="10800000">
            <a:off x="-1464580" y="715986"/>
            <a:ext cx="6621196" cy="5707924"/>
          </a:xfrm>
          <a:custGeom>
            <a:avLst/>
            <a:gdLst>
              <a:gd name="connsiteX0" fmla="*/ 0 w 1928552"/>
              <a:gd name="connsiteY0" fmla="*/ 831273 h 1662545"/>
              <a:gd name="connsiteX1" fmla="*/ 415636 w 1928552"/>
              <a:gd name="connsiteY1" fmla="*/ 0 h 1662545"/>
              <a:gd name="connsiteX2" fmla="*/ 1512916 w 1928552"/>
              <a:gd name="connsiteY2" fmla="*/ 0 h 1662545"/>
              <a:gd name="connsiteX3" fmla="*/ 1928552 w 1928552"/>
              <a:gd name="connsiteY3" fmla="*/ 831273 h 1662545"/>
              <a:gd name="connsiteX4" fmla="*/ 1512916 w 1928552"/>
              <a:gd name="connsiteY4" fmla="*/ 1662545 h 1662545"/>
              <a:gd name="connsiteX5" fmla="*/ 415636 w 1928552"/>
              <a:gd name="connsiteY5" fmla="*/ 1662545 h 1662545"/>
              <a:gd name="connsiteX6" fmla="*/ 0 w 1928552"/>
              <a:gd name="connsiteY6" fmla="*/ 831273 h 1662545"/>
              <a:gd name="connsiteX0" fmla="*/ 2524379 w 4452931"/>
              <a:gd name="connsiteY0" fmla="*/ 2108106 h 2939378"/>
              <a:gd name="connsiteX1" fmla="*/ 0 w 4452931"/>
              <a:gd name="connsiteY1" fmla="*/ 0 h 2939378"/>
              <a:gd name="connsiteX2" fmla="*/ 2940015 w 4452931"/>
              <a:gd name="connsiteY2" fmla="*/ 1276833 h 2939378"/>
              <a:gd name="connsiteX3" fmla="*/ 4037295 w 4452931"/>
              <a:gd name="connsiteY3" fmla="*/ 1276833 h 2939378"/>
              <a:gd name="connsiteX4" fmla="*/ 4452931 w 4452931"/>
              <a:gd name="connsiteY4" fmla="*/ 2108106 h 2939378"/>
              <a:gd name="connsiteX5" fmla="*/ 4037295 w 4452931"/>
              <a:gd name="connsiteY5" fmla="*/ 2939378 h 2939378"/>
              <a:gd name="connsiteX6" fmla="*/ 2940015 w 4452931"/>
              <a:gd name="connsiteY6" fmla="*/ 2939378 h 2939378"/>
              <a:gd name="connsiteX7" fmla="*/ 2524379 w 4452931"/>
              <a:gd name="connsiteY7" fmla="*/ 2108106 h 2939378"/>
              <a:gd name="connsiteX0" fmla="*/ 0 w 1928552"/>
              <a:gd name="connsiteY0" fmla="*/ 831273 h 1662545"/>
              <a:gd name="connsiteX1" fmla="*/ 415636 w 1928552"/>
              <a:gd name="connsiteY1" fmla="*/ 0 h 1662545"/>
              <a:gd name="connsiteX2" fmla="*/ 1512916 w 1928552"/>
              <a:gd name="connsiteY2" fmla="*/ 0 h 1662545"/>
              <a:gd name="connsiteX3" fmla="*/ 1928552 w 1928552"/>
              <a:gd name="connsiteY3" fmla="*/ 831273 h 1662545"/>
              <a:gd name="connsiteX4" fmla="*/ 1512916 w 1928552"/>
              <a:gd name="connsiteY4" fmla="*/ 1662545 h 1662545"/>
              <a:gd name="connsiteX5" fmla="*/ 415636 w 1928552"/>
              <a:gd name="connsiteY5" fmla="*/ 1662545 h 1662545"/>
              <a:gd name="connsiteX6" fmla="*/ 0 w 1928552"/>
              <a:gd name="connsiteY6" fmla="*/ 831273 h 1662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28552" h="1662545">
                <a:moveTo>
                  <a:pt x="0" y="831273"/>
                </a:moveTo>
                <a:lnTo>
                  <a:pt x="415636" y="0"/>
                </a:lnTo>
                <a:lnTo>
                  <a:pt x="1512916" y="0"/>
                </a:lnTo>
                <a:lnTo>
                  <a:pt x="1928552" y="831273"/>
                </a:lnTo>
                <a:lnTo>
                  <a:pt x="1512916" y="1662545"/>
                </a:lnTo>
                <a:lnTo>
                  <a:pt x="415636" y="1662545"/>
                </a:lnTo>
                <a:lnTo>
                  <a:pt x="0" y="831273"/>
                </a:lnTo>
                <a:close/>
              </a:path>
            </a:pathLst>
          </a:custGeom>
          <a:blipFill dpi="0" rotWithShape="0">
            <a:blip r:embed="rId2"/>
            <a:srcRect/>
            <a:stretch>
              <a:fillRect l="-14559" r="-14559"/>
            </a:stretch>
          </a:blip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20C1821A-2068-80E6-C336-6F6281F747BB}"/>
              </a:ext>
            </a:extLst>
          </p:cNvPr>
          <p:cNvGrpSpPr/>
          <p:nvPr/>
        </p:nvGrpSpPr>
        <p:grpSpPr>
          <a:xfrm>
            <a:off x="7415042" y="286064"/>
            <a:ext cx="503884" cy="58131"/>
            <a:chOff x="7415042" y="286064"/>
            <a:chExt cx="503884" cy="58131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447E8B0A-F558-8720-27EA-D0C70A508BEA}"/>
                </a:ext>
              </a:extLst>
            </p:cNvPr>
            <p:cNvSpPr/>
            <p:nvPr/>
          </p:nvSpPr>
          <p:spPr>
            <a:xfrm>
              <a:off x="7415042" y="286064"/>
              <a:ext cx="58102" cy="58102"/>
            </a:xfrm>
            <a:prstGeom prst="ellipse">
              <a:avLst/>
            </a:prstGeom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20" tIns="22860" rIns="45720" bIns="22860" rtlCol="0" anchor="ctr"/>
            <a:lstStyle/>
            <a:p>
              <a:pPr algn="ctr"/>
              <a:endParaRPr lang="zh-CN" altLang="en-US" sz="900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303076FF-5085-3F00-A42D-1504D4840290}"/>
                </a:ext>
              </a:extLst>
            </p:cNvPr>
            <p:cNvSpPr/>
            <p:nvPr/>
          </p:nvSpPr>
          <p:spPr>
            <a:xfrm>
              <a:off x="7526488" y="286072"/>
              <a:ext cx="58102" cy="58102"/>
            </a:xfrm>
            <a:prstGeom prst="ellipse">
              <a:avLst/>
            </a:prstGeom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20" tIns="22860" rIns="45720" bIns="22860" rtlCol="0" anchor="ctr"/>
            <a:lstStyle/>
            <a:p>
              <a:pPr algn="ctr"/>
              <a:endParaRPr lang="zh-CN" altLang="en-US" sz="900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3C862720-3F02-FA0B-3F95-37E34670A07D}"/>
                </a:ext>
              </a:extLst>
            </p:cNvPr>
            <p:cNvSpPr/>
            <p:nvPr/>
          </p:nvSpPr>
          <p:spPr>
            <a:xfrm>
              <a:off x="7637934" y="286079"/>
              <a:ext cx="58102" cy="58102"/>
            </a:xfrm>
            <a:prstGeom prst="ellipse">
              <a:avLst/>
            </a:prstGeom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20" tIns="22860" rIns="45720" bIns="22860" rtlCol="0" anchor="ctr"/>
            <a:lstStyle/>
            <a:p>
              <a:pPr algn="ctr"/>
              <a:endParaRPr lang="zh-CN" altLang="en-US" sz="900"/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BD24218F-E678-0672-5AD9-813EB52564E5}"/>
                </a:ext>
              </a:extLst>
            </p:cNvPr>
            <p:cNvSpPr/>
            <p:nvPr/>
          </p:nvSpPr>
          <p:spPr>
            <a:xfrm>
              <a:off x="7749380" y="286093"/>
              <a:ext cx="58102" cy="58102"/>
            </a:xfrm>
            <a:prstGeom prst="ellipse">
              <a:avLst/>
            </a:prstGeom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20" tIns="22860" rIns="45720" bIns="22860" rtlCol="0" anchor="ctr"/>
            <a:lstStyle/>
            <a:p>
              <a:pPr algn="ctr"/>
              <a:endParaRPr lang="zh-CN" altLang="en-US" sz="900"/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24F095A4-3DFD-7740-5FE4-1F68335FF8B4}"/>
                </a:ext>
              </a:extLst>
            </p:cNvPr>
            <p:cNvSpPr/>
            <p:nvPr/>
          </p:nvSpPr>
          <p:spPr>
            <a:xfrm>
              <a:off x="7860824" y="286086"/>
              <a:ext cx="58102" cy="58102"/>
            </a:xfrm>
            <a:prstGeom prst="ellipse">
              <a:avLst/>
            </a:prstGeom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20" tIns="22860" rIns="45720" bIns="22860" rtlCol="0" anchor="ctr"/>
            <a:lstStyle/>
            <a:p>
              <a:pPr algn="ctr"/>
              <a:endParaRPr lang="zh-CN" altLang="en-US" sz="900"/>
            </a:p>
          </p:txBody>
        </p:sp>
      </p:grpSp>
      <p:sp>
        <p:nvSpPr>
          <p:cNvPr id="21" name="aol-sketched-logo-variant_38305">
            <a:extLst>
              <a:ext uri="{FF2B5EF4-FFF2-40B4-BE49-F238E27FC236}">
                <a16:creationId xmlns:a16="http://schemas.microsoft.com/office/drawing/2014/main" id="{45106BE9-306D-E66C-214D-154131E4E93F}"/>
              </a:ext>
            </a:extLst>
          </p:cNvPr>
          <p:cNvSpPr/>
          <p:nvPr/>
        </p:nvSpPr>
        <p:spPr>
          <a:xfrm>
            <a:off x="10872971" y="222564"/>
            <a:ext cx="816479" cy="773396"/>
          </a:xfrm>
          <a:custGeom>
            <a:avLst/>
            <a:gdLst>
              <a:gd name="connsiteX0" fmla="*/ 173560 w 561791"/>
              <a:gd name="connsiteY0" fmla="*/ 487534 h 532149"/>
              <a:gd name="connsiteX1" fmla="*/ 165486 w 561791"/>
              <a:gd name="connsiteY1" fmla="*/ 488852 h 532149"/>
              <a:gd name="connsiteX2" fmla="*/ 169009 w 561791"/>
              <a:gd name="connsiteY2" fmla="*/ 500576 h 532149"/>
              <a:gd name="connsiteX3" fmla="*/ 179579 w 561791"/>
              <a:gd name="connsiteY3" fmla="*/ 505265 h 532149"/>
              <a:gd name="connsiteX4" fmla="*/ 184276 w 561791"/>
              <a:gd name="connsiteY4" fmla="*/ 492369 h 532149"/>
              <a:gd name="connsiteX5" fmla="*/ 173560 w 561791"/>
              <a:gd name="connsiteY5" fmla="*/ 487534 h 532149"/>
              <a:gd name="connsiteX6" fmla="*/ 106764 w 561791"/>
              <a:gd name="connsiteY6" fmla="*/ 446649 h 532149"/>
              <a:gd name="connsiteX7" fmla="*/ 113811 w 561791"/>
              <a:gd name="connsiteY7" fmla="*/ 460717 h 532149"/>
              <a:gd name="connsiteX8" fmla="*/ 131427 w 561791"/>
              <a:gd name="connsiteY8" fmla="*/ 475957 h 532149"/>
              <a:gd name="connsiteX9" fmla="*/ 150218 w 561791"/>
              <a:gd name="connsiteY9" fmla="*/ 480646 h 532149"/>
              <a:gd name="connsiteX10" fmla="*/ 153741 w 561791"/>
              <a:gd name="connsiteY10" fmla="*/ 474785 h 532149"/>
              <a:gd name="connsiteX11" fmla="*/ 143171 w 561791"/>
              <a:gd name="connsiteY11" fmla="*/ 470096 h 532149"/>
              <a:gd name="connsiteX12" fmla="*/ 134950 w 561791"/>
              <a:gd name="connsiteY12" fmla="*/ 466579 h 532149"/>
              <a:gd name="connsiteX13" fmla="*/ 119683 w 561791"/>
              <a:gd name="connsiteY13" fmla="*/ 454856 h 532149"/>
              <a:gd name="connsiteX14" fmla="*/ 106764 w 561791"/>
              <a:gd name="connsiteY14" fmla="*/ 446649 h 532149"/>
              <a:gd name="connsiteX15" fmla="*/ 89148 w 561791"/>
              <a:gd name="connsiteY15" fmla="*/ 425548 h 532149"/>
              <a:gd name="connsiteX16" fmla="*/ 91496 w 561791"/>
              <a:gd name="connsiteY16" fmla="*/ 437271 h 532149"/>
              <a:gd name="connsiteX17" fmla="*/ 103241 w 561791"/>
              <a:gd name="connsiteY17" fmla="*/ 443132 h 532149"/>
              <a:gd name="connsiteX18" fmla="*/ 99717 w 561791"/>
              <a:gd name="connsiteY18" fmla="*/ 430237 h 532149"/>
              <a:gd name="connsiteX19" fmla="*/ 89148 w 561791"/>
              <a:gd name="connsiteY19" fmla="*/ 425548 h 532149"/>
              <a:gd name="connsiteX20" fmla="*/ 141997 w 561791"/>
              <a:gd name="connsiteY20" fmla="*/ 377483 h 532149"/>
              <a:gd name="connsiteX21" fmla="*/ 139648 w 561791"/>
              <a:gd name="connsiteY21" fmla="*/ 383345 h 532149"/>
              <a:gd name="connsiteX22" fmla="*/ 140823 w 561791"/>
              <a:gd name="connsiteY22" fmla="*/ 384517 h 532149"/>
              <a:gd name="connsiteX23" fmla="*/ 151392 w 561791"/>
              <a:gd name="connsiteY23" fmla="*/ 392723 h 532149"/>
              <a:gd name="connsiteX24" fmla="*/ 164311 w 561791"/>
              <a:gd name="connsiteY24" fmla="*/ 385689 h 532149"/>
              <a:gd name="connsiteX25" fmla="*/ 154916 w 561791"/>
              <a:gd name="connsiteY25" fmla="*/ 379828 h 532149"/>
              <a:gd name="connsiteX26" fmla="*/ 141997 w 561791"/>
              <a:gd name="connsiteY26" fmla="*/ 377483 h 532149"/>
              <a:gd name="connsiteX27" fmla="*/ 491119 w 561791"/>
              <a:gd name="connsiteY27" fmla="*/ 295418 h 532149"/>
              <a:gd name="connsiteX28" fmla="*/ 493176 w 561791"/>
              <a:gd name="connsiteY28" fmla="*/ 296591 h 532149"/>
              <a:gd name="connsiteX29" fmla="*/ 481424 w 561791"/>
              <a:gd name="connsiteY29" fmla="*/ 313018 h 532149"/>
              <a:gd name="connsiteX30" fmla="*/ 427365 w 561791"/>
              <a:gd name="connsiteY30" fmla="*/ 366993 h 532149"/>
              <a:gd name="connsiteX31" fmla="*/ 413263 w 561791"/>
              <a:gd name="connsiteY31" fmla="*/ 379900 h 532149"/>
              <a:gd name="connsiteX32" fmla="*/ 420314 w 561791"/>
              <a:gd name="connsiteY32" fmla="*/ 369340 h 532149"/>
              <a:gd name="connsiteX33" fmla="*/ 483774 w 561791"/>
              <a:gd name="connsiteY33" fmla="*/ 301285 h 532149"/>
              <a:gd name="connsiteX34" fmla="*/ 491119 w 561791"/>
              <a:gd name="connsiteY34" fmla="*/ 295418 h 532149"/>
              <a:gd name="connsiteX35" fmla="*/ 273533 w 561791"/>
              <a:gd name="connsiteY35" fmla="*/ 18757 h 532149"/>
              <a:gd name="connsiteX36" fmla="*/ 248870 w 561791"/>
              <a:gd name="connsiteY36" fmla="*/ 21102 h 532149"/>
              <a:gd name="connsiteX37" fmla="*/ 220684 w 561791"/>
              <a:gd name="connsiteY37" fmla="*/ 28135 h 532149"/>
              <a:gd name="connsiteX38" fmla="*/ 212463 w 561791"/>
              <a:gd name="connsiteY38" fmla="*/ 31652 h 532149"/>
              <a:gd name="connsiteX39" fmla="*/ 200719 w 561791"/>
              <a:gd name="connsiteY39" fmla="*/ 32825 h 532149"/>
              <a:gd name="connsiteX40" fmla="*/ 46868 w 561791"/>
              <a:gd name="connsiteY40" fmla="*/ 184052 h 532149"/>
              <a:gd name="connsiteX41" fmla="*/ 52740 w 561791"/>
              <a:gd name="connsiteY41" fmla="*/ 187569 h 532149"/>
              <a:gd name="connsiteX42" fmla="*/ 84450 w 561791"/>
              <a:gd name="connsiteY42" fmla="*/ 157089 h 532149"/>
              <a:gd name="connsiteX43" fmla="*/ 87973 w 561791"/>
              <a:gd name="connsiteY43" fmla="*/ 159434 h 532149"/>
              <a:gd name="connsiteX44" fmla="*/ 78578 w 561791"/>
              <a:gd name="connsiteY44" fmla="*/ 185225 h 532149"/>
              <a:gd name="connsiteX45" fmla="*/ 63310 w 561791"/>
              <a:gd name="connsiteY45" fmla="*/ 211015 h 532149"/>
              <a:gd name="connsiteX46" fmla="*/ 42170 w 561791"/>
              <a:gd name="connsiteY46" fmla="*/ 232117 h 532149"/>
              <a:gd name="connsiteX47" fmla="*/ 29252 w 561791"/>
              <a:gd name="connsiteY47" fmla="*/ 259080 h 532149"/>
              <a:gd name="connsiteX48" fmla="*/ 39821 w 561791"/>
              <a:gd name="connsiteY48" fmla="*/ 262597 h 532149"/>
              <a:gd name="connsiteX49" fmla="*/ 56263 w 561791"/>
              <a:gd name="connsiteY49" fmla="*/ 246185 h 532149"/>
              <a:gd name="connsiteX50" fmla="*/ 65659 w 561791"/>
              <a:gd name="connsiteY50" fmla="*/ 247357 h 532149"/>
              <a:gd name="connsiteX51" fmla="*/ 53915 w 561791"/>
              <a:gd name="connsiteY51" fmla="*/ 270803 h 532149"/>
              <a:gd name="connsiteX52" fmla="*/ 40996 w 561791"/>
              <a:gd name="connsiteY52" fmla="*/ 283699 h 532149"/>
              <a:gd name="connsiteX53" fmla="*/ 30426 w 561791"/>
              <a:gd name="connsiteY53" fmla="*/ 304800 h 532149"/>
              <a:gd name="connsiteX54" fmla="*/ 43345 w 561791"/>
              <a:gd name="connsiteY54" fmla="*/ 303628 h 532149"/>
              <a:gd name="connsiteX55" fmla="*/ 53915 w 561791"/>
              <a:gd name="connsiteY55" fmla="*/ 293077 h 532149"/>
              <a:gd name="connsiteX56" fmla="*/ 59787 w 561791"/>
              <a:gd name="connsiteY56" fmla="*/ 287216 h 532149"/>
              <a:gd name="connsiteX57" fmla="*/ 55089 w 561791"/>
              <a:gd name="connsiteY57" fmla="*/ 293077 h 532149"/>
              <a:gd name="connsiteX58" fmla="*/ 43345 w 561791"/>
              <a:gd name="connsiteY58" fmla="*/ 304800 h 532149"/>
              <a:gd name="connsiteX59" fmla="*/ 35124 w 561791"/>
              <a:gd name="connsiteY59" fmla="*/ 331763 h 532149"/>
              <a:gd name="connsiteX60" fmla="*/ 35124 w 561791"/>
              <a:gd name="connsiteY60" fmla="*/ 332936 h 532149"/>
              <a:gd name="connsiteX61" fmla="*/ 50391 w 561791"/>
              <a:gd name="connsiteY61" fmla="*/ 336452 h 532149"/>
              <a:gd name="connsiteX62" fmla="*/ 58612 w 561791"/>
              <a:gd name="connsiteY62" fmla="*/ 329419 h 532149"/>
              <a:gd name="connsiteX63" fmla="*/ 71531 w 561791"/>
              <a:gd name="connsiteY63" fmla="*/ 328246 h 532149"/>
              <a:gd name="connsiteX64" fmla="*/ 62136 w 561791"/>
              <a:gd name="connsiteY64" fmla="*/ 348176 h 532149"/>
              <a:gd name="connsiteX65" fmla="*/ 56263 w 561791"/>
              <a:gd name="connsiteY65" fmla="*/ 354037 h 532149"/>
              <a:gd name="connsiteX66" fmla="*/ 52740 w 561791"/>
              <a:gd name="connsiteY66" fmla="*/ 379828 h 532149"/>
              <a:gd name="connsiteX67" fmla="*/ 64484 w 561791"/>
              <a:gd name="connsiteY67" fmla="*/ 402102 h 532149"/>
              <a:gd name="connsiteX68" fmla="*/ 78578 w 561791"/>
              <a:gd name="connsiteY68" fmla="*/ 410308 h 532149"/>
              <a:gd name="connsiteX69" fmla="*/ 77403 w 561791"/>
              <a:gd name="connsiteY69" fmla="*/ 396240 h 532149"/>
              <a:gd name="connsiteX70" fmla="*/ 71531 w 561791"/>
              <a:gd name="connsiteY70" fmla="*/ 388034 h 532149"/>
              <a:gd name="connsiteX71" fmla="*/ 72706 w 561791"/>
              <a:gd name="connsiteY71" fmla="*/ 379828 h 532149"/>
              <a:gd name="connsiteX72" fmla="*/ 106764 w 561791"/>
              <a:gd name="connsiteY72" fmla="*/ 368105 h 532149"/>
              <a:gd name="connsiteX73" fmla="*/ 120857 w 561791"/>
              <a:gd name="connsiteY73" fmla="*/ 371622 h 532149"/>
              <a:gd name="connsiteX74" fmla="*/ 134950 w 561791"/>
              <a:gd name="connsiteY74" fmla="*/ 378656 h 532149"/>
              <a:gd name="connsiteX75" fmla="*/ 134950 w 561791"/>
              <a:gd name="connsiteY75" fmla="*/ 377483 h 532149"/>
              <a:gd name="connsiteX76" fmla="*/ 137299 w 561791"/>
              <a:gd name="connsiteY76" fmla="*/ 373966 h 532149"/>
              <a:gd name="connsiteX77" fmla="*/ 131427 w 561791"/>
              <a:gd name="connsiteY77" fmla="*/ 362243 h 532149"/>
              <a:gd name="connsiteX78" fmla="*/ 105590 w 561791"/>
              <a:gd name="connsiteY78" fmla="*/ 216877 h 532149"/>
              <a:gd name="connsiteX79" fmla="*/ 180753 w 561791"/>
              <a:gd name="connsiteY79" fmla="*/ 114886 h 532149"/>
              <a:gd name="connsiteX80" fmla="*/ 192497 w 561791"/>
              <a:gd name="connsiteY80" fmla="*/ 117231 h 532149"/>
              <a:gd name="connsiteX81" fmla="*/ 206591 w 561791"/>
              <a:gd name="connsiteY81" fmla="*/ 119575 h 532149"/>
              <a:gd name="connsiteX82" fmla="*/ 207765 w 561791"/>
              <a:gd name="connsiteY82" fmla="*/ 119575 h 532149"/>
              <a:gd name="connsiteX83" fmla="*/ 221858 w 561791"/>
              <a:gd name="connsiteY83" fmla="*/ 123092 h 532149"/>
              <a:gd name="connsiteX84" fmla="*/ 320510 w 561791"/>
              <a:gd name="connsiteY84" fmla="*/ 131299 h 532149"/>
              <a:gd name="connsiteX85" fmla="*/ 414465 w 561791"/>
              <a:gd name="connsiteY85" fmla="*/ 114886 h 532149"/>
              <a:gd name="connsiteX86" fmla="*/ 436779 w 561791"/>
              <a:gd name="connsiteY86" fmla="*/ 133643 h 532149"/>
              <a:gd name="connsiteX87" fmla="*/ 452047 w 561791"/>
              <a:gd name="connsiteY87" fmla="*/ 138332 h 532149"/>
              <a:gd name="connsiteX88" fmla="*/ 453222 w 561791"/>
              <a:gd name="connsiteY88" fmla="*/ 137160 h 532149"/>
              <a:gd name="connsiteX89" fmla="*/ 454396 w 561791"/>
              <a:gd name="connsiteY89" fmla="*/ 137160 h 532149"/>
              <a:gd name="connsiteX90" fmla="*/ 467315 w 561791"/>
              <a:gd name="connsiteY90" fmla="*/ 127782 h 532149"/>
              <a:gd name="connsiteX91" fmla="*/ 456745 w 561791"/>
              <a:gd name="connsiteY91" fmla="*/ 140677 h 532149"/>
              <a:gd name="connsiteX92" fmla="*/ 453222 w 561791"/>
              <a:gd name="connsiteY92" fmla="*/ 144194 h 532149"/>
              <a:gd name="connsiteX93" fmla="*/ 442652 w 561791"/>
              <a:gd name="connsiteY93" fmla="*/ 167640 h 532149"/>
              <a:gd name="connsiteX94" fmla="*/ 455570 w 561791"/>
              <a:gd name="connsiteY94" fmla="*/ 168812 h 532149"/>
              <a:gd name="connsiteX95" fmla="*/ 464966 w 561791"/>
              <a:gd name="connsiteY95" fmla="*/ 160606 h 532149"/>
              <a:gd name="connsiteX96" fmla="*/ 475536 w 561791"/>
              <a:gd name="connsiteY96" fmla="*/ 151228 h 532149"/>
              <a:gd name="connsiteX97" fmla="*/ 463791 w 561791"/>
              <a:gd name="connsiteY97" fmla="*/ 162951 h 532149"/>
              <a:gd name="connsiteX98" fmla="*/ 456745 w 561791"/>
              <a:gd name="connsiteY98" fmla="*/ 169985 h 532149"/>
              <a:gd name="connsiteX99" fmla="*/ 446175 w 561791"/>
              <a:gd name="connsiteY99" fmla="*/ 186397 h 532149"/>
              <a:gd name="connsiteX100" fmla="*/ 447349 w 561791"/>
              <a:gd name="connsiteY100" fmla="*/ 192259 h 532149"/>
              <a:gd name="connsiteX101" fmla="*/ 460268 w 561791"/>
              <a:gd name="connsiteY101" fmla="*/ 245012 h 532149"/>
              <a:gd name="connsiteX102" fmla="*/ 473187 w 561791"/>
              <a:gd name="connsiteY102" fmla="*/ 249702 h 532149"/>
              <a:gd name="connsiteX103" fmla="*/ 483757 w 561791"/>
              <a:gd name="connsiteY103" fmla="*/ 239151 h 532149"/>
              <a:gd name="connsiteX104" fmla="*/ 496675 w 561791"/>
              <a:gd name="connsiteY104" fmla="*/ 239151 h 532149"/>
              <a:gd name="connsiteX105" fmla="*/ 487280 w 561791"/>
              <a:gd name="connsiteY105" fmla="*/ 262597 h 532149"/>
              <a:gd name="connsiteX106" fmla="*/ 470838 w 561791"/>
              <a:gd name="connsiteY106" fmla="*/ 280182 h 532149"/>
              <a:gd name="connsiteX107" fmla="*/ 456745 w 561791"/>
              <a:gd name="connsiteY107" fmla="*/ 305972 h 532149"/>
              <a:gd name="connsiteX108" fmla="*/ 453222 w 561791"/>
              <a:gd name="connsiteY108" fmla="*/ 320040 h 532149"/>
              <a:gd name="connsiteX109" fmla="*/ 395674 w 561791"/>
              <a:gd name="connsiteY109" fmla="*/ 379828 h 532149"/>
              <a:gd name="connsiteX110" fmla="*/ 361616 w 561791"/>
              <a:gd name="connsiteY110" fmla="*/ 416169 h 532149"/>
              <a:gd name="connsiteX111" fmla="*/ 372185 w 561791"/>
              <a:gd name="connsiteY111" fmla="*/ 420859 h 532149"/>
              <a:gd name="connsiteX112" fmla="*/ 379232 w 561791"/>
              <a:gd name="connsiteY112" fmla="*/ 412652 h 532149"/>
              <a:gd name="connsiteX113" fmla="*/ 389802 w 561791"/>
              <a:gd name="connsiteY113" fmla="*/ 403274 h 532149"/>
              <a:gd name="connsiteX114" fmla="*/ 379232 w 561791"/>
              <a:gd name="connsiteY114" fmla="*/ 416169 h 532149"/>
              <a:gd name="connsiteX115" fmla="*/ 372185 w 561791"/>
              <a:gd name="connsiteY115" fmla="*/ 423203 h 532149"/>
              <a:gd name="connsiteX116" fmla="*/ 360441 w 561791"/>
              <a:gd name="connsiteY116" fmla="*/ 436099 h 532149"/>
              <a:gd name="connsiteX117" fmla="*/ 360441 w 561791"/>
              <a:gd name="connsiteY117" fmla="*/ 437271 h 532149"/>
              <a:gd name="connsiteX118" fmla="*/ 360441 w 561791"/>
              <a:gd name="connsiteY118" fmla="*/ 447822 h 532149"/>
              <a:gd name="connsiteX119" fmla="*/ 369837 w 561791"/>
              <a:gd name="connsiteY119" fmla="*/ 448994 h 532149"/>
              <a:gd name="connsiteX120" fmla="*/ 382755 w 561791"/>
              <a:gd name="connsiteY120" fmla="*/ 436099 h 532149"/>
              <a:gd name="connsiteX121" fmla="*/ 394500 w 561791"/>
              <a:gd name="connsiteY121" fmla="*/ 429065 h 532149"/>
              <a:gd name="connsiteX122" fmla="*/ 394500 w 561791"/>
              <a:gd name="connsiteY122" fmla="*/ 434926 h 532149"/>
              <a:gd name="connsiteX123" fmla="*/ 394500 w 561791"/>
              <a:gd name="connsiteY123" fmla="*/ 445477 h 532149"/>
              <a:gd name="connsiteX124" fmla="*/ 383930 w 561791"/>
              <a:gd name="connsiteY124" fmla="*/ 467751 h 532149"/>
              <a:gd name="connsiteX125" fmla="*/ 371011 w 561791"/>
              <a:gd name="connsiteY125" fmla="*/ 480646 h 532149"/>
              <a:gd name="connsiteX126" fmla="*/ 367488 w 561791"/>
              <a:gd name="connsiteY126" fmla="*/ 505265 h 532149"/>
              <a:gd name="connsiteX127" fmla="*/ 401546 w 561791"/>
              <a:gd name="connsiteY127" fmla="*/ 498231 h 532149"/>
              <a:gd name="connsiteX128" fmla="*/ 488454 w 561791"/>
              <a:gd name="connsiteY128" fmla="*/ 416169 h 532149"/>
              <a:gd name="connsiteX129" fmla="*/ 526036 w 561791"/>
              <a:gd name="connsiteY129" fmla="*/ 234462 h 532149"/>
              <a:gd name="connsiteX130" fmla="*/ 273533 w 561791"/>
              <a:gd name="connsiteY130" fmla="*/ 18757 h 532149"/>
              <a:gd name="connsiteX131" fmla="*/ 284103 w 561791"/>
              <a:gd name="connsiteY131" fmla="*/ 0 h 532149"/>
              <a:gd name="connsiteX132" fmla="*/ 285278 w 561791"/>
              <a:gd name="connsiteY132" fmla="*/ 0 h 532149"/>
              <a:gd name="connsiteX133" fmla="*/ 289975 w 561791"/>
              <a:gd name="connsiteY133" fmla="*/ 1172 h 532149"/>
              <a:gd name="connsiteX134" fmla="*/ 352220 w 561791"/>
              <a:gd name="connsiteY134" fmla="*/ 8206 h 532149"/>
              <a:gd name="connsiteX135" fmla="*/ 544827 w 561791"/>
              <a:gd name="connsiteY135" fmla="*/ 357554 h 532149"/>
              <a:gd name="connsiteX136" fmla="*/ 401546 w 561791"/>
              <a:gd name="connsiteY136" fmla="*/ 516988 h 532149"/>
              <a:gd name="connsiteX137" fmla="*/ 329906 w 561791"/>
              <a:gd name="connsiteY137" fmla="*/ 515816 h 532149"/>
              <a:gd name="connsiteX138" fmla="*/ 325208 w 561791"/>
              <a:gd name="connsiteY138" fmla="*/ 404446 h 532149"/>
              <a:gd name="connsiteX139" fmla="*/ 339301 w 561791"/>
              <a:gd name="connsiteY139" fmla="*/ 384517 h 532149"/>
              <a:gd name="connsiteX140" fmla="*/ 432082 w 561791"/>
              <a:gd name="connsiteY140" fmla="*/ 284871 h 532149"/>
              <a:gd name="connsiteX141" fmla="*/ 410942 w 561791"/>
              <a:gd name="connsiteY141" fmla="*/ 153572 h 532149"/>
              <a:gd name="connsiteX142" fmla="*/ 215986 w 561791"/>
              <a:gd name="connsiteY142" fmla="*/ 148883 h 532149"/>
              <a:gd name="connsiteX143" fmla="*/ 174881 w 561791"/>
              <a:gd name="connsiteY143" fmla="*/ 137160 h 532149"/>
              <a:gd name="connsiteX144" fmla="*/ 141997 w 561791"/>
              <a:gd name="connsiteY144" fmla="*/ 194603 h 532149"/>
              <a:gd name="connsiteX145" fmla="*/ 151392 w 561791"/>
              <a:gd name="connsiteY145" fmla="*/ 343486 h 532149"/>
              <a:gd name="connsiteX146" fmla="*/ 212463 w 561791"/>
              <a:gd name="connsiteY146" fmla="*/ 430237 h 532149"/>
              <a:gd name="connsiteX147" fmla="*/ 151392 w 561791"/>
              <a:gd name="connsiteY147" fmla="*/ 433754 h 532149"/>
              <a:gd name="connsiteX148" fmla="*/ 139648 w 561791"/>
              <a:gd name="connsiteY148" fmla="*/ 427892 h 532149"/>
              <a:gd name="connsiteX149" fmla="*/ 140823 w 561791"/>
              <a:gd name="connsiteY149" fmla="*/ 430237 h 532149"/>
              <a:gd name="connsiteX150" fmla="*/ 224207 w 561791"/>
              <a:gd name="connsiteY150" fmla="*/ 472440 h 532149"/>
              <a:gd name="connsiteX151" fmla="*/ 206591 w 561791"/>
              <a:gd name="connsiteY151" fmla="*/ 531056 h 532149"/>
              <a:gd name="connsiteX152" fmla="*/ 3414 w 561791"/>
              <a:gd name="connsiteY152" fmla="*/ 232117 h 532149"/>
              <a:gd name="connsiteX153" fmla="*/ 266487 w 561791"/>
              <a:gd name="connsiteY153" fmla="*/ 2345 h 532149"/>
              <a:gd name="connsiteX154" fmla="*/ 284103 w 561791"/>
              <a:gd name="connsiteY154" fmla="*/ 0 h 532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</a:cxnLst>
            <a:rect l="l" t="t" r="r" b="b"/>
            <a:pathLst>
              <a:path w="561791" h="532149">
                <a:moveTo>
                  <a:pt x="173560" y="487534"/>
                </a:moveTo>
                <a:cubicBezTo>
                  <a:pt x="170183" y="487094"/>
                  <a:pt x="167247" y="487680"/>
                  <a:pt x="165486" y="488852"/>
                </a:cubicBezTo>
                <a:cubicBezTo>
                  <a:pt x="161962" y="492369"/>
                  <a:pt x="164311" y="498231"/>
                  <a:pt x="169009" y="500576"/>
                </a:cubicBezTo>
                <a:cubicBezTo>
                  <a:pt x="172532" y="501748"/>
                  <a:pt x="176055" y="504093"/>
                  <a:pt x="179579" y="505265"/>
                </a:cubicBezTo>
                <a:cubicBezTo>
                  <a:pt x="205416" y="515816"/>
                  <a:pt x="198370" y="504093"/>
                  <a:pt x="184276" y="492369"/>
                </a:cubicBezTo>
                <a:cubicBezTo>
                  <a:pt x="180753" y="489438"/>
                  <a:pt x="176936" y="487973"/>
                  <a:pt x="173560" y="487534"/>
                </a:cubicBezTo>
                <a:close/>
                <a:moveTo>
                  <a:pt x="106764" y="446649"/>
                </a:moveTo>
                <a:cubicBezTo>
                  <a:pt x="104415" y="447822"/>
                  <a:pt x="107938" y="454856"/>
                  <a:pt x="113811" y="460717"/>
                </a:cubicBezTo>
                <a:cubicBezTo>
                  <a:pt x="119683" y="466579"/>
                  <a:pt x="125555" y="471268"/>
                  <a:pt x="131427" y="475957"/>
                </a:cubicBezTo>
                <a:cubicBezTo>
                  <a:pt x="138474" y="481819"/>
                  <a:pt x="146695" y="482991"/>
                  <a:pt x="150218" y="480646"/>
                </a:cubicBezTo>
                <a:cubicBezTo>
                  <a:pt x="152567" y="477129"/>
                  <a:pt x="154916" y="474785"/>
                  <a:pt x="153741" y="474785"/>
                </a:cubicBezTo>
                <a:cubicBezTo>
                  <a:pt x="153741" y="474785"/>
                  <a:pt x="149044" y="472440"/>
                  <a:pt x="143171" y="470096"/>
                </a:cubicBezTo>
                <a:cubicBezTo>
                  <a:pt x="140823" y="468923"/>
                  <a:pt x="137299" y="467751"/>
                  <a:pt x="134950" y="466579"/>
                </a:cubicBezTo>
                <a:cubicBezTo>
                  <a:pt x="130253" y="464234"/>
                  <a:pt x="124380" y="459545"/>
                  <a:pt x="119683" y="454856"/>
                </a:cubicBezTo>
                <a:cubicBezTo>
                  <a:pt x="113811" y="448994"/>
                  <a:pt x="107938" y="444305"/>
                  <a:pt x="106764" y="446649"/>
                </a:cubicBezTo>
                <a:close/>
                <a:moveTo>
                  <a:pt x="89148" y="425548"/>
                </a:moveTo>
                <a:cubicBezTo>
                  <a:pt x="86799" y="427892"/>
                  <a:pt x="87973" y="433754"/>
                  <a:pt x="91496" y="437271"/>
                </a:cubicBezTo>
                <a:cubicBezTo>
                  <a:pt x="96194" y="441960"/>
                  <a:pt x="100892" y="444305"/>
                  <a:pt x="103241" y="443132"/>
                </a:cubicBezTo>
                <a:cubicBezTo>
                  <a:pt x="104415" y="440788"/>
                  <a:pt x="103241" y="434926"/>
                  <a:pt x="99717" y="430237"/>
                </a:cubicBezTo>
                <a:cubicBezTo>
                  <a:pt x="96194" y="425548"/>
                  <a:pt x="91496" y="423203"/>
                  <a:pt x="89148" y="425548"/>
                </a:cubicBezTo>
                <a:close/>
                <a:moveTo>
                  <a:pt x="141997" y="377483"/>
                </a:moveTo>
                <a:cubicBezTo>
                  <a:pt x="139648" y="379828"/>
                  <a:pt x="138474" y="382172"/>
                  <a:pt x="139648" y="383345"/>
                </a:cubicBezTo>
                <a:cubicBezTo>
                  <a:pt x="139648" y="383345"/>
                  <a:pt x="140823" y="384517"/>
                  <a:pt x="140823" y="384517"/>
                </a:cubicBezTo>
                <a:cubicBezTo>
                  <a:pt x="153741" y="398585"/>
                  <a:pt x="150218" y="396240"/>
                  <a:pt x="151392" y="392723"/>
                </a:cubicBezTo>
                <a:cubicBezTo>
                  <a:pt x="151392" y="383345"/>
                  <a:pt x="164311" y="385689"/>
                  <a:pt x="164311" y="385689"/>
                </a:cubicBezTo>
                <a:cubicBezTo>
                  <a:pt x="164311" y="385689"/>
                  <a:pt x="160788" y="383345"/>
                  <a:pt x="154916" y="379828"/>
                </a:cubicBezTo>
                <a:cubicBezTo>
                  <a:pt x="149044" y="377483"/>
                  <a:pt x="143171" y="375139"/>
                  <a:pt x="141997" y="377483"/>
                </a:cubicBezTo>
                <a:close/>
                <a:moveTo>
                  <a:pt x="491119" y="295418"/>
                </a:moveTo>
                <a:cubicBezTo>
                  <a:pt x="492882" y="294538"/>
                  <a:pt x="493764" y="294831"/>
                  <a:pt x="493176" y="296591"/>
                </a:cubicBezTo>
                <a:cubicBezTo>
                  <a:pt x="493176" y="300111"/>
                  <a:pt x="487300" y="307151"/>
                  <a:pt x="481424" y="313018"/>
                </a:cubicBezTo>
                <a:cubicBezTo>
                  <a:pt x="463796" y="330619"/>
                  <a:pt x="446168" y="349393"/>
                  <a:pt x="427365" y="366993"/>
                </a:cubicBezTo>
                <a:cubicBezTo>
                  <a:pt x="421489" y="372860"/>
                  <a:pt x="415613" y="378727"/>
                  <a:pt x="413263" y="379900"/>
                </a:cubicBezTo>
                <a:cubicBezTo>
                  <a:pt x="410912" y="379900"/>
                  <a:pt x="414438" y="375207"/>
                  <a:pt x="420314" y="369340"/>
                </a:cubicBezTo>
                <a:cubicBezTo>
                  <a:pt x="441467" y="347046"/>
                  <a:pt x="462621" y="324752"/>
                  <a:pt x="483774" y="301285"/>
                </a:cubicBezTo>
                <a:cubicBezTo>
                  <a:pt x="486712" y="298351"/>
                  <a:pt x="489357" y="296298"/>
                  <a:pt x="491119" y="295418"/>
                </a:cubicBezTo>
                <a:close/>
                <a:moveTo>
                  <a:pt x="273533" y="18757"/>
                </a:moveTo>
                <a:cubicBezTo>
                  <a:pt x="265312" y="18757"/>
                  <a:pt x="257091" y="19929"/>
                  <a:pt x="248870" y="21102"/>
                </a:cubicBezTo>
                <a:cubicBezTo>
                  <a:pt x="240649" y="22274"/>
                  <a:pt x="227730" y="25791"/>
                  <a:pt x="220684" y="28135"/>
                </a:cubicBezTo>
                <a:cubicBezTo>
                  <a:pt x="213637" y="31652"/>
                  <a:pt x="210114" y="32825"/>
                  <a:pt x="212463" y="31652"/>
                </a:cubicBezTo>
                <a:cubicBezTo>
                  <a:pt x="213637" y="29308"/>
                  <a:pt x="208940" y="30480"/>
                  <a:pt x="200719" y="32825"/>
                </a:cubicBezTo>
                <a:cubicBezTo>
                  <a:pt x="129078" y="58615"/>
                  <a:pt x="73880" y="116059"/>
                  <a:pt x="46868" y="184052"/>
                </a:cubicBezTo>
                <a:cubicBezTo>
                  <a:pt x="44519" y="191086"/>
                  <a:pt x="46868" y="193431"/>
                  <a:pt x="52740" y="187569"/>
                </a:cubicBezTo>
                <a:cubicBezTo>
                  <a:pt x="63310" y="177019"/>
                  <a:pt x="73880" y="166468"/>
                  <a:pt x="84450" y="157089"/>
                </a:cubicBezTo>
                <a:cubicBezTo>
                  <a:pt x="90322" y="150055"/>
                  <a:pt x="91496" y="151228"/>
                  <a:pt x="87973" y="159434"/>
                </a:cubicBezTo>
                <a:cubicBezTo>
                  <a:pt x="84450" y="167640"/>
                  <a:pt x="80927" y="175846"/>
                  <a:pt x="78578" y="185225"/>
                </a:cubicBezTo>
                <a:cubicBezTo>
                  <a:pt x="76229" y="193431"/>
                  <a:pt x="69182" y="205154"/>
                  <a:pt x="63310" y="211015"/>
                </a:cubicBezTo>
                <a:cubicBezTo>
                  <a:pt x="56263" y="218049"/>
                  <a:pt x="49217" y="225083"/>
                  <a:pt x="42170" y="232117"/>
                </a:cubicBezTo>
                <a:cubicBezTo>
                  <a:pt x="36298" y="239151"/>
                  <a:pt x="30426" y="250874"/>
                  <a:pt x="29252" y="259080"/>
                </a:cubicBezTo>
                <a:cubicBezTo>
                  <a:pt x="29252" y="267286"/>
                  <a:pt x="33949" y="268459"/>
                  <a:pt x="39821" y="262597"/>
                </a:cubicBezTo>
                <a:lnTo>
                  <a:pt x="56263" y="246185"/>
                </a:lnTo>
                <a:cubicBezTo>
                  <a:pt x="62136" y="240323"/>
                  <a:pt x="65659" y="240323"/>
                  <a:pt x="65659" y="247357"/>
                </a:cubicBezTo>
                <a:cubicBezTo>
                  <a:pt x="64484" y="254391"/>
                  <a:pt x="59787" y="264942"/>
                  <a:pt x="53915" y="270803"/>
                </a:cubicBezTo>
                <a:cubicBezTo>
                  <a:pt x="49217" y="275492"/>
                  <a:pt x="44519" y="280182"/>
                  <a:pt x="40996" y="283699"/>
                </a:cubicBezTo>
                <a:cubicBezTo>
                  <a:pt x="33949" y="289560"/>
                  <a:pt x="29252" y="298939"/>
                  <a:pt x="30426" y="304800"/>
                </a:cubicBezTo>
                <a:cubicBezTo>
                  <a:pt x="30426" y="309489"/>
                  <a:pt x="36298" y="309489"/>
                  <a:pt x="43345" y="303628"/>
                </a:cubicBezTo>
                <a:cubicBezTo>
                  <a:pt x="46868" y="300111"/>
                  <a:pt x="50391" y="296594"/>
                  <a:pt x="53915" y="293077"/>
                </a:cubicBezTo>
                <a:cubicBezTo>
                  <a:pt x="59787" y="287216"/>
                  <a:pt x="62136" y="284871"/>
                  <a:pt x="59787" y="287216"/>
                </a:cubicBezTo>
                <a:cubicBezTo>
                  <a:pt x="58612" y="289560"/>
                  <a:pt x="56263" y="290732"/>
                  <a:pt x="55089" y="293077"/>
                </a:cubicBezTo>
                <a:cubicBezTo>
                  <a:pt x="51566" y="296594"/>
                  <a:pt x="46868" y="301283"/>
                  <a:pt x="43345" y="304800"/>
                </a:cubicBezTo>
                <a:cubicBezTo>
                  <a:pt x="36298" y="310662"/>
                  <a:pt x="32775" y="322385"/>
                  <a:pt x="35124" y="331763"/>
                </a:cubicBezTo>
                <a:cubicBezTo>
                  <a:pt x="35124" y="331763"/>
                  <a:pt x="35124" y="331763"/>
                  <a:pt x="35124" y="332936"/>
                </a:cubicBezTo>
                <a:cubicBezTo>
                  <a:pt x="37473" y="341142"/>
                  <a:pt x="44519" y="343486"/>
                  <a:pt x="50391" y="336452"/>
                </a:cubicBezTo>
                <a:cubicBezTo>
                  <a:pt x="52740" y="334108"/>
                  <a:pt x="55089" y="331763"/>
                  <a:pt x="58612" y="329419"/>
                </a:cubicBezTo>
                <a:cubicBezTo>
                  <a:pt x="64484" y="323557"/>
                  <a:pt x="70357" y="322385"/>
                  <a:pt x="71531" y="328246"/>
                </a:cubicBezTo>
                <a:cubicBezTo>
                  <a:pt x="72706" y="332936"/>
                  <a:pt x="68008" y="342314"/>
                  <a:pt x="62136" y="348176"/>
                </a:cubicBezTo>
                <a:cubicBezTo>
                  <a:pt x="60961" y="350520"/>
                  <a:pt x="58612" y="351692"/>
                  <a:pt x="56263" y="354037"/>
                </a:cubicBezTo>
                <a:cubicBezTo>
                  <a:pt x="50391" y="359899"/>
                  <a:pt x="48042" y="371622"/>
                  <a:pt x="52740" y="379828"/>
                </a:cubicBezTo>
                <a:cubicBezTo>
                  <a:pt x="56263" y="386862"/>
                  <a:pt x="59787" y="393896"/>
                  <a:pt x="64484" y="402102"/>
                </a:cubicBezTo>
                <a:cubicBezTo>
                  <a:pt x="69182" y="409136"/>
                  <a:pt x="75054" y="412652"/>
                  <a:pt x="78578" y="410308"/>
                </a:cubicBezTo>
                <a:cubicBezTo>
                  <a:pt x="80927" y="407963"/>
                  <a:pt x="80927" y="400929"/>
                  <a:pt x="77403" y="396240"/>
                </a:cubicBezTo>
                <a:cubicBezTo>
                  <a:pt x="75054" y="393896"/>
                  <a:pt x="72706" y="390379"/>
                  <a:pt x="71531" y="388034"/>
                </a:cubicBezTo>
                <a:cubicBezTo>
                  <a:pt x="69182" y="384517"/>
                  <a:pt x="70357" y="382172"/>
                  <a:pt x="72706" y="379828"/>
                </a:cubicBezTo>
                <a:cubicBezTo>
                  <a:pt x="82101" y="371622"/>
                  <a:pt x="93845" y="364588"/>
                  <a:pt x="106764" y="368105"/>
                </a:cubicBezTo>
                <a:cubicBezTo>
                  <a:pt x="111462" y="369277"/>
                  <a:pt x="116159" y="370449"/>
                  <a:pt x="120857" y="371622"/>
                </a:cubicBezTo>
                <a:cubicBezTo>
                  <a:pt x="129078" y="375139"/>
                  <a:pt x="134950" y="378656"/>
                  <a:pt x="134950" y="378656"/>
                </a:cubicBezTo>
                <a:cubicBezTo>
                  <a:pt x="134950" y="378656"/>
                  <a:pt x="134950" y="378656"/>
                  <a:pt x="134950" y="377483"/>
                </a:cubicBezTo>
                <a:cubicBezTo>
                  <a:pt x="133776" y="376311"/>
                  <a:pt x="134950" y="373966"/>
                  <a:pt x="137299" y="373966"/>
                </a:cubicBezTo>
                <a:cubicBezTo>
                  <a:pt x="140823" y="372794"/>
                  <a:pt x="137299" y="368105"/>
                  <a:pt x="131427" y="362243"/>
                </a:cubicBezTo>
                <a:cubicBezTo>
                  <a:pt x="95020" y="325902"/>
                  <a:pt x="87973" y="266114"/>
                  <a:pt x="105590" y="216877"/>
                </a:cubicBezTo>
                <a:cubicBezTo>
                  <a:pt x="119683" y="177019"/>
                  <a:pt x="113811" y="99646"/>
                  <a:pt x="180753" y="114886"/>
                </a:cubicBezTo>
                <a:cubicBezTo>
                  <a:pt x="184276" y="116059"/>
                  <a:pt x="188974" y="117231"/>
                  <a:pt x="192497" y="117231"/>
                </a:cubicBezTo>
                <a:cubicBezTo>
                  <a:pt x="199544" y="118403"/>
                  <a:pt x="205416" y="119575"/>
                  <a:pt x="206591" y="119575"/>
                </a:cubicBezTo>
                <a:cubicBezTo>
                  <a:pt x="207765" y="118403"/>
                  <a:pt x="207765" y="118403"/>
                  <a:pt x="207765" y="119575"/>
                </a:cubicBezTo>
                <a:cubicBezTo>
                  <a:pt x="207765" y="119575"/>
                  <a:pt x="213637" y="121920"/>
                  <a:pt x="221858" y="123092"/>
                </a:cubicBezTo>
                <a:cubicBezTo>
                  <a:pt x="254742" y="127782"/>
                  <a:pt x="287626" y="130126"/>
                  <a:pt x="320510" y="131299"/>
                </a:cubicBezTo>
                <a:cubicBezTo>
                  <a:pt x="353395" y="131299"/>
                  <a:pt x="381581" y="107852"/>
                  <a:pt x="414465" y="114886"/>
                </a:cubicBezTo>
                <a:cubicBezTo>
                  <a:pt x="426210" y="118403"/>
                  <a:pt x="433256" y="125437"/>
                  <a:pt x="436779" y="133643"/>
                </a:cubicBezTo>
                <a:cubicBezTo>
                  <a:pt x="440303" y="141849"/>
                  <a:pt x="446175" y="144194"/>
                  <a:pt x="452047" y="138332"/>
                </a:cubicBezTo>
                <a:cubicBezTo>
                  <a:pt x="453222" y="138332"/>
                  <a:pt x="453222" y="137160"/>
                  <a:pt x="453222" y="137160"/>
                </a:cubicBezTo>
                <a:cubicBezTo>
                  <a:pt x="460268" y="131299"/>
                  <a:pt x="460268" y="131299"/>
                  <a:pt x="454396" y="137160"/>
                </a:cubicBezTo>
                <a:cubicBezTo>
                  <a:pt x="460268" y="131299"/>
                  <a:pt x="466140" y="127782"/>
                  <a:pt x="467315" y="127782"/>
                </a:cubicBezTo>
                <a:cubicBezTo>
                  <a:pt x="467315" y="128954"/>
                  <a:pt x="463791" y="134815"/>
                  <a:pt x="456745" y="140677"/>
                </a:cubicBezTo>
                <a:lnTo>
                  <a:pt x="453222" y="144194"/>
                </a:lnTo>
                <a:cubicBezTo>
                  <a:pt x="447349" y="150055"/>
                  <a:pt x="442652" y="160606"/>
                  <a:pt x="442652" y="167640"/>
                </a:cubicBezTo>
                <a:cubicBezTo>
                  <a:pt x="443826" y="174674"/>
                  <a:pt x="449698" y="174674"/>
                  <a:pt x="455570" y="168812"/>
                </a:cubicBezTo>
                <a:cubicBezTo>
                  <a:pt x="459094" y="166468"/>
                  <a:pt x="461443" y="162951"/>
                  <a:pt x="464966" y="160606"/>
                </a:cubicBezTo>
                <a:cubicBezTo>
                  <a:pt x="470838" y="154745"/>
                  <a:pt x="475536" y="150055"/>
                  <a:pt x="475536" y="151228"/>
                </a:cubicBezTo>
                <a:cubicBezTo>
                  <a:pt x="475536" y="152400"/>
                  <a:pt x="470838" y="157089"/>
                  <a:pt x="463791" y="162951"/>
                </a:cubicBezTo>
                <a:cubicBezTo>
                  <a:pt x="461443" y="165295"/>
                  <a:pt x="459094" y="167640"/>
                  <a:pt x="456745" y="169985"/>
                </a:cubicBezTo>
                <a:cubicBezTo>
                  <a:pt x="449698" y="175846"/>
                  <a:pt x="445000" y="182880"/>
                  <a:pt x="446175" y="186397"/>
                </a:cubicBezTo>
                <a:cubicBezTo>
                  <a:pt x="446175" y="188742"/>
                  <a:pt x="447349" y="191086"/>
                  <a:pt x="447349" y="192259"/>
                </a:cubicBezTo>
                <a:cubicBezTo>
                  <a:pt x="454396" y="211015"/>
                  <a:pt x="459094" y="227428"/>
                  <a:pt x="460268" y="245012"/>
                </a:cubicBezTo>
                <a:cubicBezTo>
                  <a:pt x="461443" y="253219"/>
                  <a:pt x="467315" y="255563"/>
                  <a:pt x="473187" y="249702"/>
                </a:cubicBezTo>
                <a:cubicBezTo>
                  <a:pt x="476710" y="246185"/>
                  <a:pt x="480233" y="242668"/>
                  <a:pt x="483757" y="239151"/>
                </a:cubicBezTo>
                <a:cubicBezTo>
                  <a:pt x="489629" y="233289"/>
                  <a:pt x="495501" y="233289"/>
                  <a:pt x="496675" y="239151"/>
                </a:cubicBezTo>
                <a:cubicBezTo>
                  <a:pt x="497850" y="246185"/>
                  <a:pt x="493152" y="256736"/>
                  <a:pt x="487280" y="262597"/>
                </a:cubicBezTo>
                <a:cubicBezTo>
                  <a:pt x="481408" y="268459"/>
                  <a:pt x="475536" y="274320"/>
                  <a:pt x="470838" y="280182"/>
                </a:cubicBezTo>
                <a:cubicBezTo>
                  <a:pt x="464966" y="287216"/>
                  <a:pt x="459094" y="297766"/>
                  <a:pt x="456745" y="305972"/>
                </a:cubicBezTo>
                <a:cubicBezTo>
                  <a:pt x="455570" y="310662"/>
                  <a:pt x="454396" y="315351"/>
                  <a:pt x="453222" y="320040"/>
                </a:cubicBezTo>
                <a:cubicBezTo>
                  <a:pt x="443826" y="348176"/>
                  <a:pt x="420337" y="366932"/>
                  <a:pt x="395674" y="379828"/>
                </a:cubicBezTo>
                <a:cubicBezTo>
                  <a:pt x="372185" y="392723"/>
                  <a:pt x="363964" y="398585"/>
                  <a:pt x="361616" y="416169"/>
                </a:cubicBezTo>
                <a:cubicBezTo>
                  <a:pt x="360441" y="424376"/>
                  <a:pt x="366313" y="426720"/>
                  <a:pt x="372185" y="420859"/>
                </a:cubicBezTo>
                <a:cubicBezTo>
                  <a:pt x="374534" y="417342"/>
                  <a:pt x="376883" y="414997"/>
                  <a:pt x="379232" y="412652"/>
                </a:cubicBezTo>
                <a:cubicBezTo>
                  <a:pt x="385104" y="406791"/>
                  <a:pt x="389802" y="402102"/>
                  <a:pt x="389802" y="403274"/>
                </a:cubicBezTo>
                <a:cubicBezTo>
                  <a:pt x="389802" y="404446"/>
                  <a:pt x="385104" y="410308"/>
                  <a:pt x="379232" y="416169"/>
                </a:cubicBezTo>
                <a:cubicBezTo>
                  <a:pt x="376883" y="418514"/>
                  <a:pt x="374534" y="420859"/>
                  <a:pt x="372185" y="423203"/>
                </a:cubicBezTo>
                <a:cubicBezTo>
                  <a:pt x="366313" y="430237"/>
                  <a:pt x="360441" y="434926"/>
                  <a:pt x="360441" y="436099"/>
                </a:cubicBezTo>
                <a:cubicBezTo>
                  <a:pt x="360441" y="436099"/>
                  <a:pt x="360441" y="436099"/>
                  <a:pt x="360441" y="437271"/>
                </a:cubicBezTo>
                <a:cubicBezTo>
                  <a:pt x="360441" y="439616"/>
                  <a:pt x="360441" y="444305"/>
                  <a:pt x="360441" y="447822"/>
                </a:cubicBezTo>
                <a:cubicBezTo>
                  <a:pt x="359267" y="454856"/>
                  <a:pt x="363964" y="454856"/>
                  <a:pt x="369837" y="448994"/>
                </a:cubicBezTo>
                <a:cubicBezTo>
                  <a:pt x="374534" y="444305"/>
                  <a:pt x="379232" y="439616"/>
                  <a:pt x="382755" y="436099"/>
                </a:cubicBezTo>
                <a:cubicBezTo>
                  <a:pt x="389802" y="429065"/>
                  <a:pt x="394500" y="426720"/>
                  <a:pt x="394500" y="429065"/>
                </a:cubicBezTo>
                <a:cubicBezTo>
                  <a:pt x="394500" y="431409"/>
                  <a:pt x="394500" y="432582"/>
                  <a:pt x="394500" y="434926"/>
                </a:cubicBezTo>
                <a:cubicBezTo>
                  <a:pt x="394500" y="438443"/>
                  <a:pt x="394500" y="441960"/>
                  <a:pt x="394500" y="445477"/>
                </a:cubicBezTo>
                <a:cubicBezTo>
                  <a:pt x="394500" y="451339"/>
                  <a:pt x="389802" y="461889"/>
                  <a:pt x="383930" y="467751"/>
                </a:cubicBezTo>
                <a:cubicBezTo>
                  <a:pt x="379232" y="472440"/>
                  <a:pt x="375709" y="477129"/>
                  <a:pt x="371011" y="480646"/>
                </a:cubicBezTo>
                <a:cubicBezTo>
                  <a:pt x="365139" y="487680"/>
                  <a:pt x="360441" y="500576"/>
                  <a:pt x="367488" y="505265"/>
                </a:cubicBezTo>
                <a:cubicBezTo>
                  <a:pt x="374534" y="509954"/>
                  <a:pt x="385104" y="508782"/>
                  <a:pt x="401546" y="498231"/>
                </a:cubicBezTo>
                <a:cubicBezTo>
                  <a:pt x="435605" y="477129"/>
                  <a:pt x="467315" y="451339"/>
                  <a:pt x="488454" y="416169"/>
                </a:cubicBezTo>
                <a:cubicBezTo>
                  <a:pt x="520164" y="362243"/>
                  <a:pt x="538955" y="297766"/>
                  <a:pt x="526036" y="234462"/>
                </a:cubicBezTo>
                <a:cubicBezTo>
                  <a:pt x="500199" y="110197"/>
                  <a:pt x="402721" y="23446"/>
                  <a:pt x="273533" y="18757"/>
                </a:cubicBezTo>
                <a:close/>
                <a:moveTo>
                  <a:pt x="284103" y="0"/>
                </a:moveTo>
                <a:cubicBezTo>
                  <a:pt x="284103" y="0"/>
                  <a:pt x="285278" y="0"/>
                  <a:pt x="285278" y="0"/>
                </a:cubicBezTo>
                <a:cubicBezTo>
                  <a:pt x="287626" y="0"/>
                  <a:pt x="288801" y="0"/>
                  <a:pt x="289975" y="1172"/>
                </a:cubicBezTo>
                <a:cubicBezTo>
                  <a:pt x="309941" y="1172"/>
                  <a:pt x="332255" y="2345"/>
                  <a:pt x="352220" y="8206"/>
                </a:cubicBezTo>
                <a:cubicBezTo>
                  <a:pt x="497850" y="50409"/>
                  <a:pt x="604723" y="206326"/>
                  <a:pt x="544827" y="357554"/>
                </a:cubicBezTo>
                <a:cubicBezTo>
                  <a:pt x="516641" y="429065"/>
                  <a:pt x="470838" y="481819"/>
                  <a:pt x="401546" y="516988"/>
                </a:cubicBezTo>
                <a:cubicBezTo>
                  <a:pt x="378058" y="529883"/>
                  <a:pt x="345174" y="543951"/>
                  <a:pt x="329906" y="515816"/>
                </a:cubicBezTo>
                <a:cubicBezTo>
                  <a:pt x="316987" y="490025"/>
                  <a:pt x="328732" y="433754"/>
                  <a:pt x="325208" y="404446"/>
                </a:cubicBezTo>
                <a:cubicBezTo>
                  <a:pt x="324034" y="396240"/>
                  <a:pt x="332255" y="386862"/>
                  <a:pt x="339301" y="384517"/>
                </a:cubicBezTo>
                <a:cubicBezTo>
                  <a:pt x="386279" y="362243"/>
                  <a:pt x="428558" y="345831"/>
                  <a:pt x="432082" y="284871"/>
                </a:cubicBezTo>
                <a:cubicBezTo>
                  <a:pt x="433256" y="254391"/>
                  <a:pt x="425035" y="182880"/>
                  <a:pt x="410942" y="153572"/>
                </a:cubicBezTo>
                <a:cubicBezTo>
                  <a:pt x="399197" y="125437"/>
                  <a:pt x="242998" y="152400"/>
                  <a:pt x="215986" y="148883"/>
                </a:cubicBezTo>
                <a:cubicBezTo>
                  <a:pt x="198370" y="145366"/>
                  <a:pt x="191323" y="145366"/>
                  <a:pt x="174881" y="137160"/>
                </a:cubicBezTo>
                <a:cubicBezTo>
                  <a:pt x="144346" y="124265"/>
                  <a:pt x="145520" y="185225"/>
                  <a:pt x="141997" y="194603"/>
                </a:cubicBezTo>
                <a:cubicBezTo>
                  <a:pt x="126729" y="239151"/>
                  <a:pt x="113811" y="304800"/>
                  <a:pt x="151392" y="343486"/>
                </a:cubicBezTo>
                <a:cubicBezTo>
                  <a:pt x="183102" y="373966"/>
                  <a:pt x="272359" y="379828"/>
                  <a:pt x="212463" y="430237"/>
                </a:cubicBezTo>
                <a:cubicBezTo>
                  <a:pt x="194846" y="445477"/>
                  <a:pt x="171358" y="444305"/>
                  <a:pt x="151392" y="433754"/>
                </a:cubicBezTo>
                <a:cubicBezTo>
                  <a:pt x="144346" y="430237"/>
                  <a:pt x="139648" y="426720"/>
                  <a:pt x="139648" y="427892"/>
                </a:cubicBezTo>
                <a:cubicBezTo>
                  <a:pt x="139648" y="427892"/>
                  <a:pt x="140823" y="429065"/>
                  <a:pt x="140823" y="430237"/>
                </a:cubicBezTo>
                <a:cubicBezTo>
                  <a:pt x="159613" y="464234"/>
                  <a:pt x="201893" y="448994"/>
                  <a:pt x="224207" y="472440"/>
                </a:cubicBezTo>
                <a:cubicBezTo>
                  <a:pt x="238300" y="488852"/>
                  <a:pt x="231254" y="528711"/>
                  <a:pt x="206591" y="531056"/>
                </a:cubicBezTo>
                <a:cubicBezTo>
                  <a:pt x="70357" y="541606"/>
                  <a:pt x="-18900" y="343486"/>
                  <a:pt x="3414" y="232117"/>
                </a:cubicBezTo>
                <a:cubicBezTo>
                  <a:pt x="30426" y="99646"/>
                  <a:pt x="136125" y="14068"/>
                  <a:pt x="266487" y="2345"/>
                </a:cubicBezTo>
                <a:cubicBezTo>
                  <a:pt x="275882" y="1172"/>
                  <a:pt x="282929" y="0"/>
                  <a:pt x="284103" y="0"/>
                </a:cubicBezTo>
                <a:close/>
              </a:path>
            </a:pathLst>
          </a:custGeom>
          <a:solidFill>
            <a:srgbClr val="1781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F8CFC3AB-B8C3-8318-15C2-D1200BF3669F}"/>
              </a:ext>
            </a:extLst>
          </p:cNvPr>
          <p:cNvSpPr txBox="1"/>
          <p:nvPr/>
        </p:nvSpPr>
        <p:spPr>
          <a:xfrm>
            <a:off x="7326468" y="2334238"/>
            <a:ext cx="4486643" cy="1157240"/>
          </a:xfrm>
          <a:prstGeom prst="rect">
            <a:avLst/>
          </a:prstGeom>
          <a:noFill/>
          <a:effectLst/>
        </p:spPr>
        <p:txBody>
          <a:bodyPr wrap="square" lIns="85954" tIns="42977" rIns="85954" bIns="42977" rtlCol="0">
            <a:spAutoFit/>
          </a:bodyPr>
          <a:lstStyle/>
          <a:p>
            <a:r>
              <a:rPr lang="zh-CN" altLang="en-US" sz="6768" dirty="0">
                <a:solidFill>
                  <a:schemeClr val="bg1"/>
                </a:solidFill>
              </a:rPr>
              <a:t>请输入标题</a:t>
            </a:r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3210EE70-DA63-9B37-7FBB-32C37A0DF5E2}"/>
              </a:ext>
            </a:extLst>
          </p:cNvPr>
          <p:cNvCxnSpPr>
            <a:cxnSpLocks/>
          </p:cNvCxnSpPr>
          <p:nvPr/>
        </p:nvCxnSpPr>
        <p:spPr>
          <a:xfrm>
            <a:off x="7918926" y="4153299"/>
            <a:ext cx="3749934" cy="0"/>
          </a:xfrm>
          <a:prstGeom prst="line">
            <a:avLst/>
          </a:prstGeom>
          <a:ln w="508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auricular-of-a-phone_16569">
            <a:extLst>
              <a:ext uri="{FF2B5EF4-FFF2-40B4-BE49-F238E27FC236}">
                <a16:creationId xmlns:a16="http://schemas.microsoft.com/office/drawing/2014/main" id="{777C018F-B0E6-C39F-8DAE-D5593E141335}"/>
              </a:ext>
            </a:extLst>
          </p:cNvPr>
          <p:cNvSpPr/>
          <p:nvPr/>
        </p:nvSpPr>
        <p:spPr>
          <a:xfrm>
            <a:off x="11258575" y="6064355"/>
            <a:ext cx="436601" cy="609685"/>
          </a:xfrm>
          <a:custGeom>
            <a:avLst/>
            <a:gdLst>
              <a:gd name="T0" fmla="*/ 334 w 2610"/>
              <a:gd name="T1" fmla="*/ 2338 h 3650"/>
              <a:gd name="T2" fmla="*/ 328 w 2610"/>
              <a:gd name="T3" fmla="*/ 2344 h 3650"/>
              <a:gd name="T4" fmla="*/ 287 w 2610"/>
              <a:gd name="T5" fmla="*/ 2430 h 3650"/>
              <a:gd name="T6" fmla="*/ 118 w 2610"/>
              <a:gd name="T7" fmla="*/ 3221 h 3650"/>
              <a:gd name="T8" fmla="*/ 751 w 2610"/>
              <a:gd name="T9" fmla="*/ 3582 h 3650"/>
              <a:gd name="T10" fmla="*/ 2024 w 2610"/>
              <a:gd name="T11" fmla="*/ 2682 h 3650"/>
              <a:gd name="T12" fmla="*/ 2558 w 2610"/>
              <a:gd name="T13" fmla="*/ 1075 h 3650"/>
              <a:gd name="T14" fmla="*/ 1652 w 2610"/>
              <a:gd name="T15" fmla="*/ 19 h 3650"/>
              <a:gd name="T16" fmla="*/ 1429 w 2610"/>
              <a:gd name="T17" fmla="*/ 146 h 3650"/>
              <a:gd name="T18" fmla="*/ 1148 w 2610"/>
              <a:gd name="T19" fmla="*/ 792 h 3650"/>
              <a:gd name="T20" fmla="*/ 1213 w 2610"/>
              <a:gd name="T21" fmla="*/ 1040 h 3650"/>
              <a:gd name="T22" fmla="*/ 1050 w 2610"/>
              <a:gd name="T23" fmla="*/ 2102 h 3650"/>
              <a:gd name="T24" fmla="*/ 925 w 2610"/>
              <a:gd name="T25" fmla="*/ 2359 h 3650"/>
              <a:gd name="T26" fmla="*/ 894 w 2610"/>
              <a:gd name="T27" fmla="*/ 2358 h 3650"/>
              <a:gd name="T28" fmla="*/ 774 w 2610"/>
              <a:gd name="T29" fmla="*/ 2339 h 3650"/>
              <a:gd name="T30" fmla="*/ 462 w 2610"/>
              <a:gd name="T31" fmla="*/ 2297 h 3650"/>
              <a:gd name="T32" fmla="*/ 342 w 2610"/>
              <a:gd name="T33" fmla="*/ 2331 h 3650"/>
              <a:gd name="T34" fmla="*/ 334 w 2610"/>
              <a:gd name="T35" fmla="*/ 2338 h 3650"/>
              <a:gd name="T36" fmla="*/ 584 w 2610"/>
              <a:gd name="T37" fmla="*/ 2682 h 3650"/>
              <a:gd name="T38" fmla="*/ 1160 w 2610"/>
              <a:gd name="T39" fmla="*/ 2671 h 3650"/>
              <a:gd name="T40" fmla="*/ 1456 w 2610"/>
              <a:gd name="T41" fmla="*/ 2077 h 3650"/>
              <a:gd name="T42" fmla="*/ 1531 w 2610"/>
              <a:gd name="T43" fmla="*/ 835 h 3650"/>
              <a:gd name="T44" fmla="*/ 1725 w 2610"/>
              <a:gd name="T45" fmla="*/ 421 h 3650"/>
              <a:gd name="T46" fmla="*/ 1997 w 2610"/>
              <a:gd name="T47" fmla="*/ 564 h 3650"/>
              <a:gd name="T48" fmla="*/ 2187 w 2610"/>
              <a:gd name="T49" fmla="*/ 1171 h 3650"/>
              <a:gd name="T50" fmla="*/ 1876 w 2610"/>
              <a:gd name="T51" fmla="*/ 2187 h 3650"/>
              <a:gd name="T52" fmla="*/ 1280 w 2610"/>
              <a:gd name="T53" fmla="*/ 3042 h 3650"/>
              <a:gd name="T54" fmla="*/ 603 w 2610"/>
              <a:gd name="T55" fmla="*/ 3190 h 3650"/>
              <a:gd name="T56" fmla="*/ 584 w 2610"/>
              <a:gd name="T57" fmla="*/ 2682 h 36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610" h="3650">
                <a:moveTo>
                  <a:pt x="334" y="2338"/>
                </a:moveTo>
                <a:cubicBezTo>
                  <a:pt x="332" y="2340"/>
                  <a:pt x="330" y="2342"/>
                  <a:pt x="328" y="2344"/>
                </a:cubicBezTo>
                <a:cubicBezTo>
                  <a:pt x="308" y="2365"/>
                  <a:pt x="293" y="2393"/>
                  <a:pt x="287" y="2430"/>
                </a:cubicBezTo>
                <a:cubicBezTo>
                  <a:pt x="247" y="2662"/>
                  <a:pt x="0" y="2985"/>
                  <a:pt x="118" y="3221"/>
                </a:cubicBezTo>
                <a:cubicBezTo>
                  <a:pt x="245" y="3474"/>
                  <a:pt x="485" y="3550"/>
                  <a:pt x="751" y="3582"/>
                </a:cubicBezTo>
                <a:cubicBezTo>
                  <a:pt x="1331" y="3650"/>
                  <a:pt x="1760" y="3122"/>
                  <a:pt x="2024" y="2682"/>
                </a:cubicBezTo>
                <a:cubicBezTo>
                  <a:pt x="2318" y="2193"/>
                  <a:pt x="2506" y="1643"/>
                  <a:pt x="2558" y="1075"/>
                </a:cubicBezTo>
                <a:cubicBezTo>
                  <a:pt x="2610" y="505"/>
                  <a:pt x="2185" y="131"/>
                  <a:pt x="1652" y="19"/>
                </a:cubicBezTo>
                <a:cubicBezTo>
                  <a:pt x="1559" y="0"/>
                  <a:pt x="1451" y="45"/>
                  <a:pt x="1429" y="146"/>
                </a:cubicBezTo>
                <a:cubicBezTo>
                  <a:pt x="1377" y="381"/>
                  <a:pt x="1250" y="577"/>
                  <a:pt x="1148" y="792"/>
                </a:cubicBezTo>
                <a:cubicBezTo>
                  <a:pt x="1104" y="885"/>
                  <a:pt x="1126" y="981"/>
                  <a:pt x="1213" y="1040"/>
                </a:cubicBezTo>
                <a:cubicBezTo>
                  <a:pt x="1562" y="1274"/>
                  <a:pt x="1179" y="1817"/>
                  <a:pt x="1050" y="2102"/>
                </a:cubicBezTo>
                <a:cubicBezTo>
                  <a:pt x="1010" y="2188"/>
                  <a:pt x="969" y="2274"/>
                  <a:pt x="925" y="2359"/>
                </a:cubicBezTo>
                <a:cubicBezTo>
                  <a:pt x="916" y="2358"/>
                  <a:pt x="906" y="2358"/>
                  <a:pt x="894" y="2358"/>
                </a:cubicBezTo>
                <a:cubicBezTo>
                  <a:pt x="854" y="2350"/>
                  <a:pt x="814" y="2344"/>
                  <a:pt x="774" y="2339"/>
                </a:cubicBezTo>
                <a:cubicBezTo>
                  <a:pt x="670" y="2327"/>
                  <a:pt x="566" y="2309"/>
                  <a:pt x="462" y="2297"/>
                </a:cubicBezTo>
                <a:cubicBezTo>
                  <a:pt x="410" y="2292"/>
                  <a:pt x="371" y="2306"/>
                  <a:pt x="342" y="2331"/>
                </a:cubicBezTo>
                <a:cubicBezTo>
                  <a:pt x="339" y="2333"/>
                  <a:pt x="337" y="2335"/>
                  <a:pt x="334" y="2338"/>
                </a:cubicBezTo>
                <a:close/>
                <a:moveTo>
                  <a:pt x="584" y="2682"/>
                </a:moveTo>
                <a:cubicBezTo>
                  <a:pt x="775" y="2725"/>
                  <a:pt x="1044" y="2797"/>
                  <a:pt x="1160" y="2671"/>
                </a:cubicBezTo>
                <a:cubicBezTo>
                  <a:pt x="1300" y="2517"/>
                  <a:pt x="1373" y="2264"/>
                  <a:pt x="1456" y="2077"/>
                </a:cubicBezTo>
                <a:cubicBezTo>
                  <a:pt x="1650" y="1637"/>
                  <a:pt x="1900" y="1191"/>
                  <a:pt x="1531" y="835"/>
                </a:cubicBezTo>
                <a:cubicBezTo>
                  <a:pt x="1601" y="698"/>
                  <a:pt x="1673" y="564"/>
                  <a:pt x="1725" y="421"/>
                </a:cubicBezTo>
                <a:cubicBezTo>
                  <a:pt x="1820" y="459"/>
                  <a:pt x="1909" y="506"/>
                  <a:pt x="1997" y="564"/>
                </a:cubicBezTo>
                <a:cubicBezTo>
                  <a:pt x="2224" y="712"/>
                  <a:pt x="2208" y="934"/>
                  <a:pt x="2187" y="1171"/>
                </a:cubicBezTo>
                <a:cubicBezTo>
                  <a:pt x="2155" y="1522"/>
                  <a:pt x="2026" y="1871"/>
                  <a:pt x="1876" y="2187"/>
                </a:cubicBezTo>
                <a:cubicBezTo>
                  <a:pt x="1725" y="2504"/>
                  <a:pt x="1543" y="2806"/>
                  <a:pt x="1280" y="3042"/>
                </a:cubicBezTo>
                <a:cubicBezTo>
                  <a:pt x="1090" y="3212"/>
                  <a:pt x="844" y="3249"/>
                  <a:pt x="603" y="3190"/>
                </a:cubicBezTo>
                <a:cubicBezTo>
                  <a:pt x="405" y="3143"/>
                  <a:pt x="509" y="2874"/>
                  <a:pt x="584" y="2682"/>
                </a:cubicBezTo>
                <a:close/>
              </a:path>
            </a:pathLst>
          </a:custGeom>
          <a:solidFill>
            <a:srgbClr val="0146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2C63946B-BA6B-E826-D340-612852783BB1}"/>
              </a:ext>
            </a:extLst>
          </p:cNvPr>
          <p:cNvSpPr txBox="1"/>
          <p:nvPr/>
        </p:nvSpPr>
        <p:spPr>
          <a:xfrm>
            <a:off x="8271535" y="6030643"/>
            <a:ext cx="294132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dirty="0">
                <a:solidFill>
                  <a:srgbClr val="014693"/>
                </a:solidFill>
              </a:rPr>
              <a:t>CALL US TODAY</a:t>
            </a:r>
          </a:p>
          <a:p>
            <a:pPr algn="r"/>
            <a:r>
              <a:rPr lang="en-US" altLang="zh-CN" sz="2400" dirty="0">
                <a:solidFill>
                  <a:srgbClr val="014693"/>
                </a:solidFill>
              </a:rPr>
              <a:t>00 86 7878878788</a:t>
            </a:r>
            <a:endParaRPr lang="zh-CN" altLang="en-US" sz="2400" dirty="0">
              <a:solidFill>
                <a:srgbClr val="014693"/>
              </a:solidFill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C7880E18-E199-E45D-5D62-9EE8DAE70B94}"/>
              </a:ext>
            </a:extLst>
          </p:cNvPr>
          <p:cNvGrpSpPr/>
          <p:nvPr/>
        </p:nvGrpSpPr>
        <p:grpSpPr>
          <a:xfrm>
            <a:off x="6981592" y="4823947"/>
            <a:ext cx="1396599" cy="338554"/>
            <a:chOff x="6895958" y="4236717"/>
            <a:chExt cx="1396599" cy="338554"/>
          </a:xfrm>
        </p:grpSpPr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C70EA8DA-9DA4-B61F-79EB-AE574893C3B8}"/>
                </a:ext>
              </a:extLst>
            </p:cNvPr>
            <p:cNvSpPr/>
            <p:nvPr/>
          </p:nvSpPr>
          <p:spPr>
            <a:xfrm>
              <a:off x="6895958" y="4266566"/>
              <a:ext cx="278856" cy="278856"/>
            </a:xfrm>
            <a:prstGeom prst="ellipse">
              <a:avLst/>
            </a:prstGeom>
            <a:solidFill>
              <a:srgbClr val="1781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8C6408EC-35E7-18E0-9B46-55CB2E98C996}"/>
                </a:ext>
              </a:extLst>
            </p:cNvPr>
            <p:cNvSpPr txBox="1"/>
            <p:nvPr/>
          </p:nvSpPr>
          <p:spPr>
            <a:xfrm>
              <a:off x="7225795" y="4236717"/>
              <a:ext cx="106676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</a:rPr>
                <a:t>输入文字</a:t>
              </a:r>
            </a:p>
          </p:txBody>
        </p:sp>
      </p:grpSp>
      <p:sp>
        <p:nvSpPr>
          <p:cNvPr id="40" name="文本框 39">
            <a:extLst>
              <a:ext uri="{FF2B5EF4-FFF2-40B4-BE49-F238E27FC236}">
                <a16:creationId xmlns:a16="http://schemas.microsoft.com/office/drawing/2014/main" id="{0512A7F3-BE1F-90FD-B1E4-79FD20D3BD9B}"/>
              </a:ext>
            </a:extLst>
          </p:cNvPr>
          <p:cNvSpPr txBox="1"/>
          <p:nvPr/>
        </p:nvSpPr>
        <p:spPr>
          <a:xfrm>
            <a:off x="7528901" y="3368734"/>
            <a:ext cx="4230538" cy="318241"/>
          </a:xfrm>
          <a:prstGeom prst="rect">
            <a:avLst/>
          </a:prstGeom>
          <a:noFill/>
          <a:effectLst/>
        </p:spPr>
        <p:txBody>
          <a:bodyPr wrap="square" lIns="85954" tIns="42977" rIns="85954" bIns="42977" rtlCol="0">
            <a:spAutoFit/>
          </a:bodyPr>
          <a:lstStyle/>
          <a:p>
            <a:pPr algn="dist"/>
            <a:r>
              <a:rPr lang="en-US" altLang="zh-CN" sz="1504" b="0" i="0" dirty="0">
                <a:solidFill>
                  <a:schemeClr val="bg1"/>
                </a:solidFill>
                <a:effectLst/>
                <a:latin typeface="Roboto" panose="02000000000000000000" pitchFamily="2" charset="0"/>
              </a:rPr>
              <a:t>PLEASE ENTER TITLE CONTENT</a:t>
            </a:r>
            <a:endParaRPr lang="zh-CN" altLang="en-US" sz="1504" dirty="0">
              <a:solidFill>
                <a:schemeClr val="bg1"/>
              </a:solidFill>
            </a:endParaRP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6FC481A0-5716-FBCD-C9B5-E8032D617E76}"/>
              </a:ext>
            </a:extLst>
          </p:cNvPr>
          <p:cNvGrpSpPr/>
          <p:nvPr/>
        </p:nvGrpSpPr>
        <p:grpSpPr>
          <a:xfrm>
            <a:off x="8714854" y="4823947"/>
            <a:ext cx="1396599" cy="338554"/>
            <a:chOff x="6895958" y="4236717"/>
            <a:chExt cx="1396599" cy="338554"/>
          </a:xfrm>
        </p:grpSpPr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27476805-DD4E-BD49-DEC5-864203805B86}"/>
                </a:ext>
              </a:extLst>
            </p:cNvPr>
            <p:cNvSpPr/>
            <p:nvPr/>
          </p:nvSpPr>
          <p:spPr>
            <a:xfrm>
              <a:off x="6895958" y="4266566"/>
              <a:ext cx="278856" cy="278856"/>
            </a:xfrm>
            <a:prstGeom prst="ellipse">
              <a:avLst/>
            </a:prstGeom>
            <a:solidFill>
              <a:srgbClr val="1781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AE327152-D156-D391-BC07-1C4A6F9B6400}"/>
                </a:ext>
              </a:extLst>
            </p:cNvPr>
            <p:cNvSpPr txBox="1"/>
            <p:nvPr/>
          </p:nvSpPr>
          <p:spPr>
            <a:xfrm>
              <a:off x="7225795" y="4236717"/>
              <a:ext cx="106676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</a:rPr>
                <a:t>输入文字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28F59474-45C4-A220-5B6E-038B86E77EDE}"/>
              </a:ext>
            </a:extLst>
          </p:cNvPr>
          <p:cNvGrpSpPr/>
          <p:nvPr/>
        </p:nvGrpSpPr>
        <p:grpSpPr>
          <a:xfrm>
            <a:off x="10448116" y="4823947"/>
            <a:ext cx="1396599" cy="338554"/>
            <a:chOff x="6895958" y="4236717"/>
            <a:chExt cx="1396599" cy="338554"/>
          </a:xfrm>
        </p:grpSpPr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86977923-6852-6525-9A7A-AB06122935FB}"/>
                </a:ext>
              </a:extLst>
            </p:cNvPr>
            <p:cNvSpPr/>
            <p:nvPr/>
          </p:nvSpPr>
          <p:spPr>
            <a:xfrm>
              <a:off x="6895958" y="4266566"/>
              <a:ext cx="278856" cy="278856"/>
            </a:xfrm>
            <a:prstGeom prst="ellipse">
              <a:avLst/>
            </a:prstGeom>
            <a:solidFill>
              <a:srgbClr val="1781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A66FE267-FD67-8078-5B09-A65CD6FF5E0A}"/>
                </a:ext>
              </a:extLst>
            </p:cNvPr>
            <p:cNvSpPr txBox="1"/>
            <p:nvPr/>
          </p:nvSpPr>
          <p:spPr>
            <a:xfrm>
              <a:off x="7225795" y="4236717"/>
              <a:ext cx="1066762" cy="338554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</a:rPr>
                <a:t>输入文字</a:t>
              </a:r>
            </a:p>
          </p:txBody>
        </p:sp>
      </p:grpSp>
      <p:sp>
        <p:nvSpPr>
          <p:cNvPr id="58" name="文本框 57">
            <a:extLst>
              <a:ext uri="{FF2B5EF4-FFF2-40B4-BE49-F238E27FC236}">
                <a16:creationId xmlns:a16="http://schemas.microsoft.com/office/drawing/2014/main" id="{642BE396-3446-3370-D821-EAE6F9EBD87F}"/>
              </a:ext>
            </a:extLst>
          </p:cNvPr>
          <p:cNvSpPr txBox="1"/>
          <p:nvPr/>
        </p:nvSpPr>
        <p:spPr>
          <a:xfrm>
            <a:off x="6201575" y="4015147"/>
            <a:ext cx="18423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0" i="0" dirty="0">
                <a:solidFill>
                  <a:schemeClr val="bg1"/>
                </a:solidFill>
                <a:effectLst/>
                <a:latin typeface="Roboto" panose="02000000000000000000" pitchFamily="2" charset="0"/>
              </a:rPr>
              <a:t>PART ONE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58715024-E88D-1C1B-ACBB-D0D80A9AD912}"/>
              </a:ext>
            </a:extLst>
          </p:cNvPr>
          <p:cNvSpPr txBox="1"/>
          <p:nvPr/>
        </p:nvSpPr>
        <p:spPr>
          <a:xfrm>
            <a:off x="5638421" y="2126678"/>
            <a:ext cx="2092542" cy="18774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2200" dirty="0">
                <a:solidFill>
                  <a:schemeClr val="bg1"/>
                </a:solidFill>
              </a:rPr>
              <a:t>01</a:t>
            </a:r>
            <a:endParaRPr lang="zh-CN" altLang="en-US" sz="12200" dirty="0">
              <a:solidFill>
                <a:schemeClr val="bg1"/>
              </a:solidFill>
            </a:endParaRPr>
          </a:p>
        </p:txBody>
      </p:sp>
      <p:cxnSp>
        <p:nvCxnSpPr>
          <p:cNvPr id="60" name="直接连接符 59">
            <a:extLst>
              <a:ext uri="{FF2B5EF4-FFF2-40B4-BE49-F238E27FC236}">
                <a16:creationId xmlns:a16="http://schemas.microsoft.com/office/drawing/2014/main" id="{B40A0D95-AB30-8DAF-AF42-3497C0773FE2}"/>
              </a:ext>
            </a:extLst>
          </p:cNvPr>
          <p:cNvCxnSpPr>
            <a:cxnSpLocks/>
          </p:cNvCxnSpPr>
          <p:nvPr/>
        </p:nvCxnSpPr>
        <p:spPr>
          <a:xfrm>
            <a:off x="9960864" y="4313694"/>
            <a:ext cx="1699729" cy="0"/>
          </a:xfrm>
          <a:prstGeom prst="line">
            <a:avLst/>
          </a:prstGeom>
          <a:ln w="50800" cap="rnd">
            <a:solidFill>
              <a:srgbClr val="1781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814414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F1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id="{9E171727-2783-EAD2-138F-E8E47B01685D}"/>
              </a:ext>
            </a:extLst>
          </p:cNvPr>
          <p:cNvSpPr/>
          <p:nvPr/>
        </p:nvSpPr>
        <p:spPr>
          <a:xfrm>
            <a:off x="3139307" y="1424343"/>
            <a:ext cx="9052693" cy="4291211"/>
          </a:xfrm>
          <a:prstGeom prst="rect">
            <a:avLst/>
          </a:prstGeom>
          <a:solidFill>
            <a:srgbClr val="0146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85D4C4BF-C056-D536-60C5-15C2BCF6F8FA}"/>
              </a:ext>
            </a:extLst>
          </p:cNvPr>
          <p:cNvSpPr/>
          <p:nvPr/>
        </p:nvSpPr>
        <p:spPr>
          <a:xfrm rot="10800000">
            <a:off x="0" y="0"/>
            <a:ext cx="3139307" cy="4540138"/>
          </a:xfrm>
          <a:custGeom>
            <a:avLst/>
            <a:gdLst>
              <a:gd name="connsiteX0" fmla="*/ 3139307 w 3139307"/>
              <a:gd name="connsiteY0" fmla="*/ 4540138 h 4540138"/>
              <a:gd name="connsiteX1" fmla="*/ 1124937 w 3139307"/>
              <a:gd name="connsiteY1" fmla="*/ 4540138 h 4540138"/>
              <a:gd name="connsiteX2" fmla="*/ 0 w 3139307"/>
              <a:gd name="connsiteY2" fmla="*/ 2290265 h 4540138"/>
              <a:gd name="connsiteX3" fmla="*/ 1145132 w 3139307"/>
              <a:gd name="connsiteY3" fmla="*/ 0 h 4540138"/>
              <a:gd name="connsiteX4" fmla="*/ 3139307 w 3139307"/>
              <a:gd name="connsiteY4" fmla="*/ 0 h 4540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39307" h="4540138">
                <a:moveTo>
                  <a:pt x="3139307" y="4540138"/>
                </a:moveTo>
                <a:lnTo>
                  <a:pt x="1124937" y="4540138"/>
                </a:lnTo>
                <a:lnTo>
                  <a:pt x="0" y="2290265"/>
                </a:lnTo>
                <a:lnTo>
                  <a:pt x="1145132" y="0"/>
                </a:lnTo>
                <a:lnTo>
                  <a:pt x="3139307" y="0"/>
                </a:lnTo>
                <a:close/>
              </a:path>
            </a:pathLst>
          </a:custGeom>
          <a:solidFill>
            <a:srgbClr val="0146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6" name="六边形 5">
            <a:extLst>
              <a:ext uri="{FF2B5EF4-FFF2-40B4-BE49-F238E27FC236}">
                <a16:creationId xmlns:a16="http://schemas.microsoft.com/office/drawing/2014/main" id="{8FE796D4-42B7-D460-424C-20AF91F74400}"/>
              </a:ext>
            </a:extLst>
          </p:cNvPr>
          <p:cNvSpPr/>
          <p:nvPr/>
        </p:nvSpPr>
        <p:spPr>
          <a:xfrm rot="10800000">
            <a:off x="-1464580" y="715986"/>
            <a:ext cx="6621196" cy="5707924"/>
          </a:xfrm>
          <a:custGeom>
            <a:avLst/>
            <a:gdLst>
              <a:gd name="connsiteX0" fmla="*/ 0 w 1928552"/>
              <a:gd name="connsiteY0" fmla="*/ 831273 h 1662545"/>
              <a:gd name="connsiteX1" fmla="*/ 415636 w 1928552"/>
              <a:gd name="connsiteY1" fmla="*/ 0 h 1662545"/>
              <a:gd name="connsiteX2" fmla="*/ 1512916 w 1928552"/>
              <a:gd name="connsiteY2" fmla="*/ 0 h 1662545"/>
              <a:gd name="connsiteX3" fmla="*/ 1928552 w 1928552"/>
              <a:gd name="connsiteY3" fmla="*/ 831273 h 1662545"/>
              <a:gd name="connsiteX4" fmla="*/ 1512916 w 1928552"/>
              <a:gd name="connsiteY4" fmla="*/ 1662545 h 1662545"/>
              <a:gd name="connsiteX5" fmla="*/ 415636 w 1928552"/>
              <a:gd name="connsiteY5" fmla="*/ 1662545 h 1662545"/>
              <a:gd name="connsiteX6" fmla="*/ 0 w 1928552"/>
              <a:gd name="connsiteY6" fmla="*/ 831273 h 1662545"/>
              <a:gd name="connsiteX0" fmla="*/ 2524379 w 4452931"/>
              <a:gd name="connsiteY0" fmla="*/ 2108106 h 2939378"/>
              <a:gd name="connsiteX1" fmla="*/ 0 w 4452931"/>
              <a:gd name="connsiteY1" fmla="*/ 0 h 2939378"/>
              <a:gd name="connsiteX2" fmla="*/ 2940015 w 4452931"/>
              <a:gd name="connsiteY2" fmla="*/ 1276833 h 2939378"/>
              <a:gd name="connsiteX3" fmla="*/ 4037295 w 4452931"/>
              <a:gd name="connsiteY3" fmla="*/ 1276833 h 2939378"/>
              <a:gd name="connsiteX4" fmla="*/ 4452931 w 4452931"/>
              <a:gd name="connsiteY4" fmla="*/ 2108106 h 2939378"/>
              <a:gd name="connsiteX5" fmla="*/ 4037295 w 4452931"/>
              <a:gd name="connsiteY5" fmla="*/ 2939378 h 2939378"/>
              <a:gd name="connsiteX6" fmla="*/ 2940015 w 4452931"/>
              <a:gd name="connsiteY6" fmla="*/ 2939378 h 2939378"/>
              <a:gd name="connsiteX7" fmla="*/ 2524379 w 4452931"/>
              <a:gd name="connsiteY7" fmla="*/ 2108106 h 2939378"/>
              <a:gd name="connsiteX0" fmla="*/ 0 w 1928552"/>
              <a:gd name="connsiteY0" fmla="*/ 831273 h 1662545"/>
              <a:gd name="connsiteX1" fmla="*/ 415636 w 1928552"/>
              <a:gd name="connsiteY1" fmla="*/ 0 h 1662545"/>
              <a:gd name="connsiteX2" fmla="*/ 1512916 w 1928552"/>
              <a:gd name="connsiteY2" fmla="*/ 0 h 1662545"/>
              <a:gd name="connsiteX3" fmla="*/ 1928552 w 1928552"/>
              <a:gd name="connsiteY3" fmla="*/ 831273 h 1662545"/>
              <a:gd name="connsiteX4" fmla="*/ 1512916 w 1928552"/>
              <a:gd name="connsiteY4" fmla="*/ 1662545 h 1662545"/>
              <a:gd name="connsiteX5" fmla="*/ 415636 w 1928552"/>
              <a:gd name="connsiteY5" fmla="*/ 1662545 h 1662545"/>
              <a:gd name="connsiteX6" fmla="*/ 0 w 1928552"/>
              <a:gd name="connsiteY6" fmla="*/ 831273 h 1662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28552" h="1662545">
                <a:moveTo>
                  <a:pt x="0" y="831273"/>
                </a:moveTo>
                <a:lnTo>
                  <a:pt x="415636" y="0"/>
                </a:lnTo>
                <a:lnTo>
                  <a:pt x="1512916" y="0"/>
                </a:lnTo>
                <a:lnTo>
                  <a:pt x="1928552" y="831273"/>
                </a:lnTo>
                <a:lnTo>
                  <a:pt x="1512916" y="1662545"/>
                </a:lnTo>
                <a:lnTo>
                  <a:pt x="415636" y="1662545"/>
                </a:lnTo>
                <a:lnTo>
                  <a:pt x="0" y="831273"/>
                </a:lnTo>
                <a:close/>
              </a:path>
            </a:pathLst>
          </a:custGeom>
          <a:blipFill dpi="0" rotWithShape="0">
            <a:blip r:embed="rId2"/>
            <a:srcRect/>
            <a:stretch>
              <a:fillRect l="-14559" r="-14559"/>
            </a:stretch>
          </a:blip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20C1821A-2068-80E6-C336-6F6281F747BB}"/>
              </a:ext>
            </a:extLst>
          </p:cNvPr>
          <p:cNvGrpSpPr/>
          <p:nvPr/>
        </p:nvGrpSpPr>
        <p:grpSpPr>
          <a:xfrm>
            <a:off x="7415042" y="286064"/>
            <a:ext cx="503884" cy="58131"/>
            <a:chOff x="7415042" y="286064"/>
            <a:chExt cx="503884" cy="58131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447E8B0A-F558-8720-27EA-D0C70A508BEA}"/>
                </a:ext>
              </a:extLst>
            </p:cNvPr>
            <p:cNvSpPr/>
            <p:nvPr/>
          </p:nvSpPr>
          <p:spPr>
            <a:xfrm>
              <a:off x="7415042" y="286064"/>
              <a:ext cx="58102" cy="58102"/>
            </a:xfrm>
            <a:prstGeom prst="ellipse">
              <a:avLst/>
            </a:prstGeom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20" tIns="22860" rIns="45720" bIns="22860" rtlCol="0" anchor="ctr"/>
            <a:lstStyle/>
            <a:p>
              <a:pPr algn="ctr"/>
              <a:endParaRPr lang="zh-CN" altLang="en-US" sz="900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303076FF-5085-3F00-A42D-1504D4840290}"/>
                </a:ext>
              </a:extLst>
            </p:cNvPr>
            <p:cNvSpPr/>
            <p:nvPr/>
          </p:nvSpPr>
          <p:spPr>
            <a:xfrm>
              <a:off x="7526488" y="286072"/>
              <a:ext cx="58102" cy="58102"/>
            </a:xfrm>
            <a:prstGeom prst="ellipse">
              <a:avLst/>
            </a:prstGeom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20" tIns="22860" rIns="45720" bIns="22860" rtlCol="0" anchor="ctr"/>
            <a:lstStyle/>
            <a:p>
              <a:pPr algn="ctr"/>
              <a:endParaRPr lang="zh-CN" altLang="en-US" sz="900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3C862720-3F02-FA0B-3F95-37E34670A07D}"/>
                </a:ext>
              </a:extLst>
            </p:cNvPr>
            <p:cNvSpPr/>
            <p:nvPr/>
          </p:nvSpPr>
          <p:spPr>
            <a:xfrm>
              <a:off x="7637934" y="286079"/>
              <a:ext cx="58102" cy="58102"/>
            </a:xfrm>
            <a:prstGeom prst="ellipse">
              <a:avLst/>
            </a:prstGeom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20" tIns="22860" rIns="45720" bIns="22860" rtlCol="0" anchor="ctr"/>
            <a:lstStyle/>
            <a:p>
              <a:pPr algn="ctr"/>
              <a:endParaRPr lang="zh-CN" altLang="en-US" sz="900"/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BD24218F-E678-0672-5AD9-813EB52564E5}"/>
                </a:ext>
              </a:extLst>
            </p:cNvPr>
            <p:cNvSpPr/>
            <p:nvPr/>
          </p:nvSpPr>
          <p:spPr>
            <a:xfrm>
              <a:off x="7749380" y="286093"/>
              <a:ext cx="58102" cy="58102"/>
            </a:xfrm>
            <a:prstGeom prst="ellipse">
              <a:avLst/>
            </a:prstGeom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20" tIns="22860" rIns="45720" bIns="22860" rtlCol="0" anchor="ctr"/>
            <a:lstStyle/>
            <a:p>
              <a:pPr algn="ctr"/>
              <a:endParaRPr lang="zh-CN" altLang="en-US" sz="900"/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24F095A4-3DFD-7740-5FE4-1F68335FF8B4}"/>
                </a:ext>
              </a:extLst>
            </p:cNvPr>
            <p:cNvSpPr/>
            <p:nvPr/>
          </p:nvSpPr>
          <p:spPr>
            <a:xfrm>
              <a:off x="7860824" y="286086"/>
              <a:ext cx="58102" cy="58102"/>
            </a:xfrm>
            <a:prstGeom prst="ellipse">
              <a:avLst/>
            </a:prstGeom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20" tIns="22860" rIns="45720" bIns="22860" rtlCol="0" anchor="ctr"/>
            <a:lstStyle/>
            <a:p>
              <a:pPr algn="ctr"/>
              <a:endParaRPr lang="zh-CN" altLang="en-US" sz="900"/>
            </a:p>
          </p:txBody>
        </p:sp>
      </p:grpSp>
      <p:sp>
        <p:nvSpPr>
          <p:cNvPr id="21" name="aol-sketched-logo-variant_38305">
            <a:extLst>
              <a:ext uri="{FF2B5EF4-FFF2-40B4-BE49-F238E27FC236}">
                <a16:creationId xmlns:a16="http://schemas.microsoft.com/office/drawing/2014/main" id="{45106BE9-306D-E66C-214D-154131E4E93F}"/>
              </a:ext>
            </a:extLst>
          </p:cNvPr>
          <p:cNvSpPr/>
          <p:nvPr/>
        </p:nvSpPr>
        <p:spPr>
          <a:xfrm>
            <a:off x="10872971" y="222564"/>
            <a:ext cx="816479" cy="773396"/>
          </a:xfrm>
          <a:custGeom>
            <a:avLst/>
            <a:gdLst>
              <a:gd name="connsiteX0" fmla="*/ 173560 w 561791"/>
              <a:gd name="connsiteY0" fmla="*/ 487534 h 532149"/>
              <a:gd name="connsiteX1" fmla="*/ 165486 w 561791"/>
              <a:gd name="connsiteY1" fmla="*/ 488852 h 532149"/>
              <a:gd name="connsiteX2" fmla="*/ 169009 w 561791"/>
              <a:gd name="connsiteY2" fmla="*/ 500576 h 532149"/>
              <a:gd name="connsiteX3" fmla="*/ 179579 w 561791"/>
              <a:gd name="connsiteY3" fmla="*/ 505265 h 532149"/>
              <a:gd name="connsiteX4" fmla="*/ 184276 w 561791"/>
              <a:gd name="connsiteY4" fmla="*/ 492369 h 532149"/>
              <a:gd name="connsiteX5" fmla="*/ 173560 w 561791"/>
              <a:gd name="connsiteY5" fmla="*/ 487534 h 532149"/>
              <a:gd name="connsiteX6" fmla="*/ 106764 w 561791"/>
              <a:gd name="connsiteY6" fmla="*/ 446649 h 532149"/>
              <a:gd name="connsiteX7" fmla="*/ 113811 w 561791"/>
              <a:gd name="connsiteY7" fmla="*/ 460717 h 532149"/>
              <a:gd name="connsiteX8" fmla="*/ 131427 w 561791"/>
              <a:gd name="connsiteY8" fmla="*/ 475957 h 532149"/>
              <a:gd name="connsiteX9" fmla="*/ 150218 w 561791"/>
              <a:gd name="connsiteY9" fmla="*/ 480646 h 532149"/>
              <a:gd name="connsiteX10" fmla="*/ 153741 w 561791"/>
              <a:gd name="connsiteY10" fmla="*/ 474785 h 532149"/>
              <a:gd name="connsiteX11" fmla="*/ 143171 w 561791"/>
              <a:gd name="connsiteY11" fmla="*/ 470096 h 532149"/>
              <a:gd name="connsiteX12" fmla="*/ 134950 w 561791"/>
              <a:gd name="connsiteY12" fmla="*/ 466579 h 532149"/>
              <a:gd name="connsiteX13" fmla="*/ 119683 w 561791"/>
              <a:gd name="connsiteY13" fmla="*/ 454856 h 532149"/>
              <a:gd name="connsiteX14" fmla="*/ 106764 w 561791"/>
              <a:gd name="connsiteY14" fmla="*/ 446649 h 532149"/>
              <a:gd name="connsiteX15" fmla="*/ 89148 w 561791"/>
              <a:gd name="connsiteY15" fmla="*/ 425548 h 532149"/>
              <a:gd name="connsiteX16" fmla="*/ 91496 w 561791"/>
              <a:gd name="connsiteY16" fmla="*/ 437271 h 532149"/>
              <a:gd name="connsiteX17" fmla="*/ 103241 w 561791"/>
              <a:gd name="connsiteY17" fmla="*/ 443132 h 532149"/>
              <a:gd name="connsiteX18" fmla="*/ 99717 w 561791"/>
              <a:gd name="connsiteY18" fmla="*/ 430237 h 532149"/>
              <a:gd name="connsiteX19" fmla="*/ 89148 w 561791"/>
              <a:gd name="connsiteY19" fmla="*/ 425548 h 532149"/>
              <a:gd name="connsiteX20" fmla="*/ 141997 w 561791"/>
              <a:gd name="connsiteY20" fmla="*/ 377483 h 532149"/>
              <a:gd name="connsiteX21" fmla="*/ 139648 w 561791"/>
              <a:gd name="connsiteY21" fmla="*/ 383345 h 532149"/>
              <a:gd name="connsiteX22" fmla="*/ 140823 w 561791"/>
              <a:gd name="connsiteY22" fmla="*/ 384517 h 532149"/>
              <a:gd name="connsiteX23" fmla="*/ 151392 w 561791"/>
              <a:gd name="connsiteY23" fmla="*/ 392723 h 532149"/>
              <a:gd name="connsiteX24" fmla="*/ 164311 w 561791"/>
              <a:gd name="connsiteY24" fmla="*/ 385689 h 532149"/>
              <a:gd name="connsiteX25" fmla="*/ 154916 w 561791"/>
              <a:gd name="connsiteY25" fmla="*/ 379828 h 532149"/>
              <a:gd name="connsiteX26" fmla="*/ 141997 w 561791"/>
              <a:gd name="connsiteY26" fmla="*/ 377483 h 532149"/>
              <a:gd name="connsiteX27" fmla="*/ 491119 w 561791"/>
              <a:gd name="connsiteY27" fmla="*/ 295418 h 532149"/>
              <a:gd name="connsiteX28" fmla="*/ 493176 w 561791"/>
              <a:gd name="connsiteY28" fmla="*/ 296591 h 532149"/>
              <a:gd name="connsiteX29" fmla="*/ 481424 w 561791"/>
              <a:gd name="connsiteY29" fmla="*/ 313018 h 532149"/>
              <a:gd name="connsiteX30" fmla="*/ 427365 w 561791"/>
              <a:gd name="connsiteY30" fmla="*/ 366993 h 532149"/>
              <a:gd name="connsiteX31" fmla="*/ 413263 w 561791"/>
              <a:gd name="connsiteY31" fmla="*/ 379900 h 532149"/>
              <a:gd name="connsiteX32" fmla="*/ 420314 w 561791"/>
              <a:gd name="connsiteY32" fmla="*/ 369340 h 532149"/>
              <a:gd name="connsiteX33" fmla="*/ 483774 w 561791"/>
              <a:gd name="connsiteY33" fmla="*/ 301285 h 532149"/>
              <a:gd name="connsiteX34" fmla="*/ 491119 w 561791"/>
              <a:gd name="connsiteY34" fmla="*/ 295418 h 532149"/>
              <a:gd name="connsiteX35" fmla="*/ 273533 w 561791"/>
              <a:gd name="connsiteY35" fmla="*/ 18757 h 532149"/>
              <a:gd name="connsiteX36" fmla="*/ 248870 w 561791"/>
              <a:gd name="connsiteY36" fmla="*/ 21102 h 532149"/>
              <a:gd name="connsiteX37" fmla="*/ 220684 w 561791"/>
              <a:gd name="connsiteY37" fmla="*/ 28135 h 532149"/>
              <a:gd name="connsiteX38" fmla="*/ 212463 w 561791"/>
              <a:gd name="connsiteY38" fmla="*/ 31652 h 532149"/>
              <a:gd name="connsiteX39" fmla="*/ 200719 w 561791"/>
              <a:gd name="connsiteY39" fmla="*/ 32825 h 532149"/>
              <a:gd name="connsiteX40" fmla="*/ 46868 w 561791"/>
              <a:gd name="connsiteY40" fmla="*/ 184052 h 532149"/>
              <a:gd name="connsiteX41" fmla="*/ 52740 w 561791"/>
              <a:gd name="connsiteY41" fmla="*/ 187569 h 532149"/>
              <a:gd name="connsiteX42" fmla="*/ 84450 w 561791"/>
              <a:gd name="connsiteY42" fmla="*/ 157089 h 532149"/>
              <a:gd name="connsiteX43" fmla="*/ 87973 w 561791"/>
              <a:gd name="connsiteY43" fmla="*/ 159434 h 532149"/>
              <a:gd name="connsiteX44" fmla="*/ 78578 w 561791"/>
              <a:gd name="connsiteY44" fmla="*/ 185225 h 532149"/>
              <a:gd name="connsiteX45" fmla="*/ 63310 w 561791"/>
              <a:gd name="connsiteY45" fmla="*/ 211015 h 532149"/>
              <a:gd name="connsiteX46" fmla="*/ 42170 w 561791"/>
              <a:gd name="connsiteY46" fmla="*/ 232117 h 532149"/>
              <a:gd name="connsiteX47" fmla="*/ 29252 w 561791"/>
              <a:gd name="connsiteY47" fmla="*/ 259080 h 532149"/>
              <a:gd name="connsiteX48" fmla="*/ 39821 w 561791"/>
              <a:gd name="connsiteY48" fmla="*/ 262597 h 532149"/>
              <a:gd name="connsiteX49" fmla="*/ 56263 w 561791"/>
              <a:gd name="connsiteY49" fmla="*/ 246185 h 532149"/>
              <a:gd name="connsiteX50" fmla="*/ 65659 w 561791"/>
              <a:gd name="connsiteY50" fmla="*/ 247357 h 532149"/>
              <a:gd name="connsiteX51" fmla="*/ 53915 w 561791"/>
              <a:gd name="connsiteY51" fmla="*/ 270803 h 532149"/>
              <a:gd name="connsiteX52" fmla="*/ 40996 w 561791"/>
              <a:gd name="connsiteY52" fmla="*/ 283699 h 532149"/>
              <a:gd name="connsiteX53" fmla="*/ 30426 w 561791"/>
              <a:gd name="connsiteY53" fmla="*/ 304800 h 532149"/>
              <a:gd name="connsiteX54" fmla="*/ 43345 w 561791"/>
              <a:gd name="connsiteY54" fmla="*/ 303628 h 532149"/>
              <a:gd name="connsiteX55" fmla="*/ 53915 w 561791"/>
              <a:gd name="connsiteY55" fmla="*/ 293077 h 532149"/>
              <a:gd name="connsiteX56" fmla="*/ 59787 w 561791"/>
              <a:gd name="connsiteY56" fmla="*/ 287216 h 532149"/>
              <a:gd name="connsiteX57" fmla="*/ 55089 w 561791"/>
              <a:gd name="connsiteY57" fmla="*/ 293077 h 532149"/>
              <a:gd name="connsiteX58" fmla="*/ 43345 w 561791"/>
              <a:gd name="connsiteY58" fmla="*/ 304800 h 532149"/>
              <a:gd name="connsiteX59" fmla="*/ 35124 w 561791"/>
              <a:gd name="connsiteY59" fmla="*/ 331763 h 532149"/>
              <a:gd name="connsiteX60" fmla="*/ 35124 w 561791"/>
              <a:gd name="connsiteY60" fmla="*/ 332936 h 532149"/>
              <a:gd name="connsiteX61" fmla="*/ 50391 w 561791"/>
              <a:gd name="connsiteY61" fmla="*/ 336452 h 532149"/>
              <a:gd name="connsiteX62" fmla="*/ 58612 w 561791"/>
              <a:gd name="connsiteY62" fmla="*/ 329419 h 532149"/>
              <a:gd name="connsiteX63" fmla="*/ 71531 w 561791"/>
              <a:gd name="connsiteY63" fmla="*/ 328246 h 532149"/>
              <a:gd name="connsiteX64" fmla="*/ 62136 w 561791"/>
              <a:gd name="connsiteY64" fmla="*/ 348176 h 532149"/>
              <a:gd name="connsiteX65" fmla="*/ 56263 w 561791"/>
              <a:gd name="connsiteY65" fmla="*/ 354037 h 532149"/>
              <a:gd name="connsiteX66" fmla="*/ 52740 w 561791"/>
              <a:gd name="connsiteY66" fmla="*/ 379828 h 532149"/>
              <a:gd name="connsiteX67" fmla="*/ 64484 w 561791"/>
              <a:gd name="connsiteY67" fmla="*/ 402102 h 532149"/>
              <a:gd name="connsiteX68" fmla="*/ 78578 w 561791"/>
              <a:gd name="connsiteY68" fmla="*/ 410308 h 532149"/>
              <a:gd name="connsiteX69" fmla="*/ 77403 w 561791"/>
              <a:gd name="connsiteY69" fmla="*/ 396240 h 532149"/>
              <a:gd name="connsiteX70" fmla="*/ 71531 w 561791"/>
              <a:gd name="connsiteY70" fmla="*/ 388034 h 532149"/>
              <a:gd name="connsiteX71" fmla="*/ 72706 w 561791"/>
              <a:gd name="connsiteY71" fmla="*/ 379828 h 532149"/>
              <a:gd name="connsiteX72" fmla="*/ 106764 w 561791"/>
              <a:gd name="connsiteY72" fmla="*/ 368105 h 532149"/>
              <a:gd name="connsiteX73" fmla="*/ 120857 w 561791"/>
              <a:gd name="connsiteY73" fmla="*/ 371622 h 532149"/>
              <a:gd name="connsiteX74" fmla="*/ 134950 w 561791"/>
              <a:gd name="connsiteY74" fmla="*/ 378656 h 532149"/>
              <a:gd name="connsiteX75" fmla="*/ 134950 w 561791"/>
              <a:gd name="connsiteY75" fmla="*/ 377483 h 532149"/>
              <a:gd name="connsiteX76" fmla="*/ 137299 w 561791"/>
              <a:gd name="connsiteY76" fmla="*/ 373966 h 532149"/>
              <a:gd name="connsiteX77" fmla="*/ 131427 w 561791"/>
              <a:gd name="connsiteY77" fmla="*/ 362243 h 532149"/>
              <a:gd name="connsiteX78" fmla="*/ 105590 w 561791"/>
              <a:gd name="connsiteY78" fmla="*/ 216877 h 532149"/>
              <a:gd name="connsiteX79" fmla="*/ 180753 w 561791"/>
              <a:gd name="connsiteY79" fmla="*/ 114886 h 532149"/>
              <a:gd name="connsiteX80" fmla="*/ 192497 w 561791"/>
              <a:gd name="connsiteY80" fmla="*/ 117231 h 532149"/>
              <a:gd name="connsiteX81" fmla="*/ 206591 w 561791"/>
              <a:gd name="connsiteY81" fmla="*/ 119575 h 532149"/>
              <a:gd name="connsiteX82" fmla="*/ 207765 w 561791"/>
              <a:gd name="connsiteY82" fmla="*/ 119575 h 532149"/>
              <a:gd name="connsiteX83" fmla="*/ 221858 w 561791"/>
              <a:gd name="connsiteY83" fmla="*/ 123092 h 532149"/>
              <a:gd name="connsiteX84" fmla="*/ 320510 w 561791"/>
              <a:gd name="connsiteY84" fmla="*/ 131299 h 532149"/>
              <a:gd name="connsiteX85" fmla="*/ 414465 w 561791"/>
              <a:gd name="connsiteY85" fmla="*/ 114886 h 532149"/>
              <a:gd name="connsiteX86" fmla="*/ 436779 w 561791"/>
              <a:gd name="connsiteY86" fmla="*/ 133643 h 532149"/>
              <a:gd name="connsiteX87" fmla="*/ 452047 w 561791"/>
              <a:gd name="connsiteY87" fmla="*/ 138332 h 532149"/>
              <a:gd name="connsiteX88" fmla="*/ 453222 w 561791"/>
              <a:gd name="connsiteY88" fmla="*/ 137160 h 532149"/>
              <a:gd name="connsiteX89" fmla="*/ 454396 w 561791"/>
              <a:gd name="connsiteY89" fmla="*/ 137160 h 532149"/>
              <a:gd name="connsiteX90" fmla="*/ 467315 w 561791"/>
              <a:gd name="connsiteY90" fmla="*/ 127782 h 532149"/>
              <a:gd name="connsiteX91" fmla="*/ 456745 w 561791"/>
              <a:gd name="connsiteY91" fmla="*/ 140677 h 532149"/>
              <a:gd name="connsiteX92" fmla="*/ 453222 w 561791"/>
              <a:gd name="connsiteY92" fmla="*/ 144194 h 532149"/>
              <a:gd name="connsiteX93" fmla="*/ 442652 w 561791"/>
              <a:gd name="connsiteY93" fmla="*/ 167640 h 532149"/>
              <a:gd name="connsiteX94" fmla="*/ 455570 w 561791"/>
              <a:gd name="connsiteY94" fmla="*/ 168812 h 532149"/>
              <a:gd name="connsiteX95" fmla="*/ 464966 w 561791"/>
              <a:gd name="connsiteY95" fmla="*/ 160606 h 532149"/>
              <a:gd name="connsiteX96" fmla="*/ 475536 w 561791"/>
              <a:gd name="connsiteY96" fmla="*/ 151228 h 532149"/>
              <a:gd name="connsiteX97" fmla="*/ 463791 w 561791"/>
              <a:gd name="connsiteY97" fmla="*/ 162951 h 532149"/>
              <a:gd name="connsiteX98" fmla="*/ 456745 w 561791"/>
              <a:gd name="connsiteY98" fmla="*/ 169985 h 532149"/>
              <a:gd name="connsiteX99" fmla="*/ 446175 w 561791"/>
              <a:gd name="connsiteY99" fmla="*/ 186397 h 532149"/>
              <a:gd name="connsiteX100" fmla="*/ 447349 w 561791"/>
              <a:gd name="connsiteY100" fmla="*/ 192259 h 532149"/>
              <a:gd name="connsiteX101" fmla="*/ 460268 w 561791"/>
              <a:gd name="connsiteY101" fmla="*/ 245012 h 532149"/>
              <a:gd name="connsiteX102" fmla="*/ 473187 w 561791"/>
              <a:gd name="connsiteY102" fmla="*/ 249702 h 532149"/>
              <a:gd name="connsiteX103" fmla="*/ 483757 w 561791"/>
              <a:gd name="connsiteY103" fmla="*/ 239151 h 532149"/>
              <a:gd name="connsiteX104" fmla="*/ 496675 w 561791"/>
              <a:gd name="connsiteY104" fmla="*/ 239151 h 532149"/>
              <a:gd name="connsiteX105" fmla="*/ 487280 w 561791"/>
              <a:gd name="connsiteY105" fmla="*/ 262597 h 532149"/>
              <a:gd name="connsiteX106" fmla="*/ 470838 w 561791"/>
              <a:gd name="connsiteY106" fmla="*/ 280182 h 532149"/>
              <a:gd name="connsiteX107" fmla="*/ 456745 w 561791"/>
              <a:gd name="connsiteY107" fmla="*/ 305972 h 532149"/>
              <a:gd name="connsiteX108" fmla="*/ 453222 w 561791"/>
              <a:gd name="connsiteY108" fmla="*/ 320040 h 532149"/>
              <a:gd name="connsiteX109" fmla="*/ 395674 w 561791"/>
              <a:gd name="connsiteY109" fmla="*/ 379828 h 532149"/>
              <a:gd name="connsiteX110" fmla="*/ 361616 w 561791"/>
              <a:gd name="connsiteY110" fmla="*/ 416169 h 532149"/>
              <a:gd name="connsiteX111" fmla="*/ 372185 w 561791"/>
              <a:gd name="connsiteY111" fmla="*/ 420859 h 532149"/>
              <a:gd name="connsiteX112" fmla="*/ 379232 w 561791"/>
              <a:gd name="connsiteY112" fmla="*/ 412652 h 532149"/>
              <a:gd name="connsiteX113" fmla="*/ 389802 w 561791"/>
              <a:gd name="connsiteY113" fmla="*/ 403274 h 532149"/>
              <a:gd name="connsiteX114" fmla="*/ 379232 w 561791"/>
              <a:gd name="connsiteY114" fmla="*/ 416169 h 532149"/>
              <a:gd name="connsiteX115" fmla="*/ 372185 w 561791"/>
              <a:gd name="connsiteY115" fmla="*/ 423203 h 532149"/>
              <a:gd name="connsiteX116" fmla="*/ 360441 w 561791"/>
              <a:gd name="connsiteY116" fmla="*/ 436099 h 532149"/>
              <a:gd name="connsiteX117" fmla="*/ 360441 w 561791"/>
              <a:gd name="connsiteY117" fmla="*/ 437271 h 532149"/>
              <a:gd name="connsiteX118" fmla="*/ 360441 w 561791"/>
              <a:gd name="connsiteY118" fmla="*/ 447822 h 532149"/>
              <a:gd name="connsiteX119" fmla="*/ 369837 w 561791"/>
              <a:gd name="connsiteY119" fmla="*/ 448994 h 532149"/>
              <a:gd name="connsiteX120" fmla="*/ 382755 w 561791"/>
              <a:gd name="connsiteY120" fmla="*/ 436099 h 532149"/>
              <a:gd name="connsiteX121" fmla="*/ 394500 w 561791"/>
              <a:gd name="connsiteY121" fmla="*/ 429065 h 532149"/>
              <a:gd name="connsiteX122" fmla="*/ 394500 w 561791"/>
              <a:gd name="connsiteY122" fmla="*/ 434926 h 532149"/>
              <a:gd name="connsiteX123" fmla="*/ 394500 w 561791"/>
              <a:gd name="connsiteY123" fmla="*/ 445477 h 532149"/>
              <a:gd name="connsiteX124" fmla="*/ 383930 w 561791"/>
              <a:gd name="connsiteY124" fmla="*/ 467751 h 532149"/>
              <a:gd name="connsiteX125" fmla="*/ 371011 w 561791"/>
              <a:gd name="connsiteY125" fmla="*/ 480646 h 532149"/>
              <a:gd name="connsiteX126" fmla="*/ 367488 w 561791"/>
              <a:gd name="connsiteY126" fmla="*/ 505265 h 532149"/>
              <a:gd name="connsiteX127" fmla="*/ 401546 w 561791"/>
              <a:gd name="connsiteY127" fmla="*/ 498231 h 532149"/>
              <a:gd name="connsiteX128" fmla="*/ 488454 w 561791"/>
              <a:gd name="connsiteY128" fmla="*/ 416169 h 532149"/>
              <a:gd name="connsiteX129" fmla="*/ 526036 w 561791"/>
              <a:gd name="connsiteY129" fmla="*/ 234462 h 532149"/>
              <a:gd name="connsiteX130" fmla="*/ 273533 w 561791"/>
              <a:gd name="connsiteY130" fmla="*/ 18757 h 532149"/>
              <a:gd name="connsiteX131" fmla="*/ 284103 w 561791"/>
              <a:gd name="connsiteY131" fmla="*/ 0 h 532149"/>
              <a:gd name="connsiteX132" fmla="*/ 285278 w 561791"/>
              <a:gd name="connsiteY132" fmla="*/ 0 h 532149"/>
              <a:gd name="connsiteX133" fmla="*/ 289975 w 561791"/>
              <a:gd name="connsiteY133" fmla="*/ 1172 h 532149"/>
              <a:gd name="connsiteX134" fmla="*/ 352220 w 561791"/>
              <a:gd name="connsiteY134" fmla="*/ 8206 h 532149"/>
              <a:gd name="connsiteX135" fmla="*/ 544827 w 561791"/>
              <a:gd name="connsiteY135" fmla="*/ 357554 h 532149"/>
              <a:gd name="connsiteX136" fmla="*/ 401546 w 561791"/>
              <a:gd name="connsiteY136" fmla="*/ 516988 h 532149"/>
              <a:gd name="connsiteX137" fmla="*/ 329906 w 561791"/>
              <a:gd name="connsiteY137" fmla="*/ 515816 h 532149"/>
              <a:gd name="connsiteX138" fmla="*/ 325208 w 561791"/>
              <a:gd name="connsiteY138" fmla="*/ 404446 h 532149"/>
              <a:gd name="connsiteX139" fmla="*/ 339301 w 561791"/>
              <a:gd name="connsiteY139" fmla="*/ 384517 h 532149"/>
              <a:gd name="connsiteX140" fmla="*/ 432082 w 561791"/>
              <a:gd name="connsiteY140" fmla="*/ 284871 h 532149"/>
              <a:gd name="connsiteX141" fmla="*/ 410942 w 561791"/>
              <a:gd name="connsiteY141" fmla="*/ 153572 h 532149"/>
              <a:gd name="connsiteX142" fmla="*/ 215986 w 561791"/>
              <a:gd name="connsiteY142" fmla="*/ 148883 h 532149"/>
              <a:gd name="connsiteX143" fmla="*/ 174881 w 561791"/>
              <a:gd name="connsiteY143" fmla="*/ 137160 h 532149"/>
              <a:gd name="connsiteX144" fmla="*/ 141997 w 561791"/>
              <a:gd name="connsiteY144" fmla="*/ 194603 h 532149"/>
              <a:gd name="connsiteX145" fmla="*/ 151392 w 561791"/>
              <a:gd name="connsiteY145" fmla="*/ 343486 h 532149"/>
              <a:gd name="connsiteX146" fmla="*/ 212463 w 561791"/>
              <a:gd name="connsiteY146" fmla="*/ 430237 h 532149"/>
              <a:gd name="connsiteX147" fmla="*/ 151392 w 561791"/>
              <a:gd name="connsiteY147" fmla="*/ 433754 h 532149"/>
              <a:gd name="connsiteX148" fmla="*/ 139648 w 561791"/>
              <a:gd name="connsiteY148" fmla="*/ 427892 h 532149"/>
              <a:gd name="connsiteX149" fmla="*/ 140823 w 561791"/>
              <a:gd name="connsiteY149" fmla="*/ 430237 h 532149"/>
              <a:gd name="connsiteX150" fmla="*/ 224207 w 561791"/>
              <a:gd name="connsiteY150" fmla="*/ 472440 h 532149"/>
              <a:gd name="connsiteX151" fmla="*/ 206591 w 561791"/>
              <a:gd name="connsiteY151" fmla="*/ 531056 h 532149"/>
              <a:gd name="connsiteX152" fmla="*/ 3414 w 561791"/>
              <a:gd name="connsiteY152" fmla="*/ 232117 h 532149"/>
              <a:gd name="connsiteX153" fmla="*/ 266487 w 561791"/>
              <a:gd name="connsiteY153" fmla="*/ 2345 h 532149"/>
              <a:gd name="connsiteX154" fmla="*/ 284103 w 561791"/>
              <a:gd name="connsiteY154" fmla="*/ 0 h 532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</a:cxnLst>
            <a:rect l="l" t="t" r="r" b="b"/>
            <a:pathLst>
              <a:path w="561791" h="532149">
                <a:moveTo>
                  <a:pt x="173560" y="487534"/>
                </a:moveTo>
                <a:cubicBezTo>
                  <a:pt x="170183" y="487094"/>
                  <a:pt x="167247" y="487680"/>
                  <a:pt x="165486" y="488852"/>
                </a:cubicBezTo>
                <a:cubicBezTo>
                  <a:pt x="161962" y="492369"/>
                  <a:pt x="164311" y="498231"/>
                  <a:pt x="169009" y="500576"/>
                </a:cubicBezTo>
                <a:cubicBezTo>
                  <a:pt x="172532" y="501748"/>
                  <a:pt x="176055" y="504093"/>
                  <a:pt x="179579" y="505265"/>
                </a:cubicBezTo>
                <a:cubicBezTo>
                  <a:pt x="205416" y="515816"/>
                  <a:pt x="198370" y="504093"/>
                  <a:pt x="184276" y="492369"/>
                </a:cubicBezTo>
                <a:cubicBezTo>
                  <a:pt x="180753" y="489438"/>
                  <a:pt x="176936" y="487973"/>
                  <a:pt x="173560" y="487534"/>
                </a:cubicBezTo>
                <a:close/>
                <a:moveTo>
                  <a:pt x="106764" y="446649"/>
                </a:moveTo>
                <a:cubicBezTo>
                  <a:pt x="104415" y="447822"/>
                  <a:pt x="107938" y="454856"/>
                  <a:pt x="113811" y="460717"/>
                </a:cubicBezTo>
                <a:cubicBezTo>
                  <a:pt x="119683" y="466579"/>
                  <a:pt x="125555" y="471268"/>
                  <a:pt x="131427" y="475957"/>
                </a:cubicBezTo>
                <a:cubicBezTo>
                  <a:pt x="138474" y="481819"/>
                  <a:pt x="146695" y="482991"/>
                  <a:pt x="150218" y="480646"/>
                </a:cubicBezTo>
                <a:cubicBezTo>
                  <a:pt x="152567" y="477129"/>
                  <a:pt x="154916" y="474785"/>
                  <a:pt x="153741" y="474785"/>
                </a:cubicBezTo>
                <a:cubicBezTo>
                  <a:pt x="153741" y="474785"/>
                  <a:pt x="149044" y="472440"/>
                  <a:pt x="143171" y="470096"/>
                </a:cubicBezTo>
                <a:cubicBezTo>
                  <a:pt x="140823" y="468923"/>
                  <a:pt x="137299" y="467751"/>
                  <a:pt x="134950" y="466579"/>
                </a:cubicBezTo>
                <a:cubicBezTo>
                  <a:pt x="130253" y="464234"/>
                  <a:pt x="124380" y="459545"/>
                  <a:pt x="119683" y="454856"/>
                </a:cubicBezTo>
                <a:cubicBezTo>
                  <a:pt x="113811" y="448994"/>
                  <a:pt x="107938" y="444305"/>
                  <a:pt x="106764" y="446649"/>
                </a:cubicBezTo>
                <a:close/>
                <a:moveTo>
                  <a:pt x="89148" y="425548"/>
                </a:moveTo>
                <a:cubicBezTo>
                  <a:pt x="86799" y="427892"/>
                  <a:pt x="87973" y="433754"/>
                  <a:pt x="91496" y="437271"/>
                </a:cubicBezTo>
                <a:cubicBezTo>
                  <a:pt x="96194" y="441960"/>
                  <a:pt x="100892" y="444305"/>
                  <a:pt x="103241" y="443132"/>
                </a:cubicBezTo>
                <a:cubicBezTo>
                  <a:pt x="104415" y="440788"/>
                  <a:pt x="103241" y="434926"/>
                  <a:pt x="99717" y="430237"/>
                </a:cubicBezTo>
                <a:cubicBezTo>
                  <a:pt x="96194" y="425548"/>
                  <a:pt x="91496" y="423203"/>
                  <a:pt x="89148" y="425548"/>
                </a:cubicBezTo>
                <a:close/>
                <a:moveTo>
                  <a:pt x="141997" y="377483"/>
                </a:moveTo>
                <a:cubicBezTo>
                  <a:pt x="139648" y="379828"/>
                  <a:pt x="138474" y="382172"/>
                  <a:pt x="139648" y="383345"/>
                </a:cubicBezTo>
                <a:cubicBezTo>
                  <a:pt x="139648" y="383345"/>
                  <a:pt x="140823" y="384517"/>
                  <a:pt x="140823" y="384517"/>
                </a:cubicBezTo>
                <a:cubicBezTo>
                  <a:pt x="153741" y="398585"/>
                  <a:pt x="150218" y="396240"/>
                  <a:pt x="151392" y="392723"/>
                </a:cubicBezTo>
                <a:cubicBezTo>
                  <a:pt x="151392" y="383345"/>
                  <a:pt x="164311" y="385689"/>
                  <a:pt x="164311" y="385689"/>
                </a:cubicBezTo>
                <a:cubicBezTo>
                  <a:pt x="164311" y="385689"/>
                  <a:pt x="160788" y="383345"/>
                  <a:pt x="154916" y="379828"/>
                </a:cubicBezTo>
                <a:cubicBezTo>
                  <a:pt x="149044" y="377483"/>
                  <a:pt x="143171" y="375139"/>
                  <a:pt x="141997" y="377483"/>
                </a:cubicBezTo>
                <a:close/>
                <a:moveTo>
                  <a:pt x="491119" y="295418"/>
                </a:moveTo>
                <a:cubicBezTo>
                  <a:pt x="492882" y="294538"/>
                  <a:pt x="493764" y="294831"/>
                  <a:pt x="493176" y="296591"/>
                </a:cubicBezTo>
                <a:cubicBezTo>
                  <a:pt x="493176" y="300111"/>
                  <a:pt x="487300" y="307151"/>
                  <a:pt x="481424" y="313018"/>
                </a:cubicBezTo>
                <a:cubicBezTo>
                  <a:pt x="463796" y="330619"/>
                  <a:pt x="446168" y="349393"/>
                  <a:pt x="427365" y="366993"/>
                </a:cubicBezTo>
                <a:cubicBezTo>
                  <a:pt x="421489" y="372860"/>
                  <a:pt x="415613" y="378727"/>
                  <a:pt x="413263" y="379900"/>
                </a:cubicBezTo>
                <a:cubicBezTo>
                  <a:pt x="410912" y="379900"/>
                  <a:pt x="414438" y="375207"/>
                  <a:pt x="420314" y="369340"/>
                </a:cubicBezTo>
                <a:cubicBezTo>
                  <a:pt x="441467" y="347046"/>
                  <a:pt x="462621" y="324752"/>
                  <a:pt x="483774" y="301285"/>
                </a:cubicBezTo>
                <a:cubicBezTo>
                  <a:pt x="486712" y="298351"/>
                  <a:pt x="489357" y="296298"/>
                  <a:pt x="491119" y="295418"/>
                </a:cubicBezTo>
                <a:close/>
                <a:moveTo>
                  <a:pt x="273533" y="18757"/>
                </a:moveTo>
                <a:cubicBezTo>
                  <a:pt x="265312" y="18757"/>
                  <a:pt x="257091" y="19929"/>
                  <a:pt x="248870" y="21102"/>
                </a:cubicBezTo>
                <a:cubicBezTo>
                  <a:pt x="240649" y="22274"/>
                  <a:pt x="227730" y="25791"/>
                  <a:pt x="220684" y="28135"/>
                </a:cubicBezTo>
                <a:cubicBezTo>
                  <a:pt x="213637" y="31652"/>
                  <a:pt x="210114" y="32825"/>
                  <a:pt x="212463" y="31652"/>
                </a:cubicBezTo>
                <a:cubicBezTo>
                  <a:pt x="213637" y="29308"/>
                  <a:pt x="208940" y="30480"/>
                  <a:pt x="200719" y="32825"/>
                </a:cubicBezTo>
                <a:cubicBezTo>
                  <a:pt x="129078" y="58615"/>
                  <a:pt x="73880" y="116059"/>
                  <a:pt x="46868" y="184052"/>
                </a:cubicBezTo>
                <a:cubicBezTo>
                  <a:pt x="44519" y="191086"/>
                  <a:pt x="46868" y="193431"/>
                  <a:pt x="52740" y="187569"/>
                </a:cubicBezTo>
                <a:cubicBezTo>
                  <a:pt x="63310" y="177019"/>
                  <a:pt x="73880" y="166468"/>
                  <a:pt x="84450" y="157089"/>
                </a:cubicBezTo>
                <a:cubicBezTo>
                  <a:pt x="90322" y="150055"/>
                  <a:pt x="91496" y="151228"/>
                  <a:pt x="87973" y="159434"/>
                </a:cubicBezTo>
                <a:cubicBezTo>
                  <a:pt x="84450" y="167640"/>
                  <a:pt x="80927" y="175846"/>
                  <a:pt x="78578" y="185225"/>
                </a:cubicBezTo>
                <a:cubicBezTo>
                  <a:pt x="76229" y="193431"/>
                  <a:pt x="69182" y="205154"/>
                  <a:pt x="63310" y="211015"/>
                </a:cubicBezTo>
                <a:cubicBezTo>
                  <a:pt x="56263" y="218049"/>
                  <a:pt x="49217" y="225083"/>
                  <a:pt x="42170" y="232117"/>
                </a:cubicBezTo>
                <a:cubicBezTo>
                  <a:pt x="36298" y="239151"/>
                  <a:pt x="30426" y="250874"/>
                  <a:pt x="29252" y="259080"/>
                </a:cubicBezTo>
                <a:cubicBezTo>
                  <a:pt x="29252" y="267286"/>
                  <a:pt x="33949" y="268459"/>
                  <a:pt x="39821" y="262597"/>
                </a:cubicBezTo>
                <a:lnTo>
                  <a:pt x="56263" y="246185"/>
                </a:lnTo>
                <a:cubicBezTo>
                  <a:pt x="62136" y="240323"/>
                  <a:pt x="65659" y="240323"/>
                  <a:pt x="65659" y="247357"/>
                </a:cubicBezTo>
                <a:cubicBezTo>
                  <a:pt x="64484" y="254391"/>
                  <a:pt x="59787" y="264942"/>
                  <a:pt x="53915" y="270803"/>
                </a:cubicBezTo>
                <a:cubicBezTo>
                  <a:pt x="49217" y="275492"/>
                  <a:pt x="44519" y="280182"/>
                  <a:pt x="40996" y="283699"/>
                </a:cubicBezTo>
                <a:cubicBezTo>
                  <a:pt x="33949" y="289560"/>
                  <a:pt x="29252" y="298939"/>
                  <a:pt x="30426" y="304800"/>
                </a:cubicBezTo>
                <a:cubicBezTo>
                  <a:pt x="30426" y="309489"/>
                  <a:pt x="36298" y="309489"/>
                  <a:pt x="43345" y="303628"/>
                </a:cubicBezTo>
                <a:cubicBezTo>
                  <a:pt x="46868" y="300111"/>
                  <a:pt x="50391" y="296594"/>
                  <a:pt x="53915" y="293077"/>
                </a:cubicBezTo>
                <a:cubicBezTo>
                  <a:pt x="59787" y="287216"/>
                  <a:pt x="62136" y="284871"/>
                  <a:pt x="59787" y="287216"/>
                </a:cubicBezTo>
                <a:cubicBezTo>
                  <a:pt x="58612" y="289560"/>
                  <a:pt x="56263" y="290732"/>
                  <a:pt x="55089" y="293077"/>
                </a:cubicBezTo>
                <a:cubicBezTo>
                  <a:pt x="51566" y="296594"/>
                  <a:pt x="46868" y="301283"/>
                  <a:pt x="43345" y="304800"/>
                </a:cubicBezTo>
                <a:cubicBezTo>
                  <a:pt x="36298" y="310662"/>
                  <a:pt x="32775" y="322385"/>
                  <a:pt x="35124" y="331763"/>
                </a:cubicBezTo>
                <a:cubicBezTo>
                  <a:pt x="35124" y="331763"/>
                  <a:pt x="35124" y="331763"/>
                  <a:pt x="35124" y="332936"/>
                </a:cubicBezTo>
                <a:cubicBezTo>
                  <a:pt x="37473" y="341142"/>
                  <a:pt x="44519" y="343486"/>
                  <a:pt x="50391" y="336452"/>
                </a:cubicBezTo>
                <a:cubicBezTo>
                  <a:pt x="52740" y="334108"/>
                  <a:pt x="55089" y="331763"/>
                  <a:pt x="58612" y="329419"/>
                </a:cubicBezTo>
                <a:cubicBezTo>
                  <a:pt x="64484" y="323557"/>
                  <a:pt x="70357" y="322385"/>
                  <a:pt x="71531" y="328246"/>
                </a:cubicBezTo>
                <a:cubicBezTo>
                  <a:pt x="72706" y="332936"/>
                  <a:pt x="68008" y="342314"/>
                  <a:pt x="62136" y="348176"/>
                </a:cubicBezTo>
                <a:cubicBezTo>
                  <a:pt x="60961" y="350520"/>
                  <a:pt x="58612" y="351692"/>
                  <a:pt x="56263" y="354037"/>
                </a:cubicBezTo>
                <a:cubicBezTo>
                  <a:pt x="50391" y="359899"/>
                  <a:pt x="48042" y="371622"/>
                  <a:pt x="52740" y="379828"/>
                </a:cubicBezTo>
                <a:cubicBezTo>
                  <a:pt x="56263" y="386862"/>
                  <a:pt x="59787" y="393896"/>
                  <a:pt x="64484" y="402102"/>
                </a:cubicBezTo>
                <a:cubicBezTo>
                  <a:pt x="69182" y="409136"/>
                  <a:pt x="75054" y="412652"/>
                  <a:pt x="78578" y="410308"/>
                </a:cubicBezTo>
                <a:cubicBezTo>
                  <a:pt x="80927" y="407963"/>
                  <a:pt x="80927" y="400929"/>
                  <a:pt x="77403" y="396240"/>
                </a:cubicBezTo>
                <a:cubicBezTo>
                  <a:pt x="75054" y="393896"/>
                  <a:pt x="72706" y="390379"/>
                  <a:pt x="71531" y="388034"/>
                </a:cubicBezTo>
                <a:cubicBezTo>
                  <a:pt x="69182" y="384517"/>
                  <a:pt x="70357" y="382172"/>
                  <a:pt x="72706" y="379828"/>
                </a:cubicBezTo>
                <a:cubicBezTo>
                  <a:pt x="82101" y="371622"/>
                  <a:pt x="93845" y="364588"/>
                  <a:pt x="106764" y="368105"/>
                </a:cubicBezTo>
                <a:cubicBezTo>
                  <a:pt x="111462" y="369277"/>
                  <a:pt x="116159" y="370449"/>
                  <a:pt x="120857" y="371622"/>
                </a:cubicBezTo>
                <a:cubicBezTo>
                  <a:pt x="129078" y="375139"/>
                  <a:pt x="134950" y="378656"/>
                  <a:pt x="134950" y="378656"/>
                </a:cubicBezTo>
                <a:cubicBezTo>
                  <a:pt x="134950" y="378656"/>
                  <a:pt x="134950" y="378656"/>
                  <a:pt x="134950" y="377483"/>
                </a:cubicBezTo>
                <a:cubicBezTo>
                  <a:pt x="133776" y="376311"/>
                  <a:pt x="134950" y="373966"/>
                  <a:pt x="137299" y="373966"/>
                </a:cubicBezTo>
                <a:cubicBezTo>
                  <a:pt x="140823" y="372794"/>
                  <a:pt x="137299" y="368105"/>
                  <a:pt x="131427" y="362243"/>
                </a:cubicBezTo>
                <a:cubicBezTo>
                  <a:pt x="95020" y="325902"/>
                  <a:pt x="87973" y="266114"/>
                  <a:pt x="105590" y="216877"/>
                </a:cubicBezTo>
                <a:cubicBezTo>
                  <a:pt x="119683" y="177019"/>
                  <a:pt x="113811" y="99646"/>
                  <a:pt x="180753" y="114886"/>
                </a:cubicBezTo>
                <a:cubicBezTo>
                  <a:pt x="184276" y="116059"/>
                  <a:pt x="188974" y="117231"/>
                  <a:pt x="192497" y="117231"/>
                </a:cubicBezTo>
                <a:cubicBezTo>
                  <a:pt x="199544" y="118403"/>
                  <a:pt x="205416" y="119575"/>
                  <a:pt x="206591" y="119575"/>
                </a:cubicBezTo>
                <a:cubicBezTo>
                  <a:pt x="207765" y="118403"/>
                  <a:pt x="207765" y="118403"/>
                  <a:pt x="207765" y="119575"/>
                </a:cubicBezTo>
                <a:cubicBezTo>
                  <a:pt x="207765" y="119575"/>
                  <a:pt x="213637" y="121920"/>
                  <a:pt x="221858" y="123092"/>
                </a:cubicBezTo>
                <a:cubicBezTo>
                  <a:pt x="254742" y="127782"/>
                  <a:pt x="287626" y="130126"/>
                  <a:pt x="320510" y="131299"/>
                </a:cubicBezTo>
                <a:cubicBezTo>
                  <a:pt x="353395" y="131299"/>
                  <a:pt x="381581" y="107852"/>
                  <a:pt x="414465" y="114886"/>
                </a:cubicBezTo>
                <a:cubicBezTo>
                  <a:pt x="426210" y="118403"/>
                  <a:pt x="433256" y="125437"/>
                  <a:pt x="436779" y="133643"/>
                </a:cubicBezTo>
                <a:cubicBezTo>
                  <a:pt x="440303" y="141849"/>
                  <a:pt x="446175" y="144194"/>
                  <a:pt x="452047" y="138332"/>
                </a:cubicBezTo>
                <a:cubicBezTo>
                  <a:pt x="453222" y="138332"/>
                  <a:pt x="453222" y="137160"/>
                  <a:pt x="453222" y="137160"/>
                </a:cubicBezTo>
                <a:cubicBezTo>
                  <a:pt x="460268" y="131299"/>
                  <a:pt x="460268" y="131299"/>
                  <a:pt x="454396" y="137160"/>
                </a:cubicBezTo>
                <a:cubicBezTo>
                  <a:pt x="460268" y="131299"/>
                  <a:pt x="466140" y="127782"/>
                  <a:pt x="467315" y="127782"/>
                </a:cubicBezTo>
                <a:cubicBezTo>
                  <a:pt x="467315" y="128954"/>
                  <a:pt x="463791" y="134815"/>
                  <a:pt x="456745" y="140677"/>
                </a:cubicBezTo>
                <a:lnTo>
                  <a:pt x="453222" y="144194"/>
                </a:lnTo>
                <a:cubicBezTo>
                  <a:pt x="447349" y="150055"/>
                  <a:pt x="442652" y="160606"/>
                  <a:pt x="442652" y="167640"/>
                </a:cubicBezTo>
                <a:cubicBezTo>
                  <a:pt x="443826" y="174674"/>
                  <a:pt x="449698" y="174674"/>
                  <a:pt x="455570" y="168812"/>
                </a:cubicBezTo>
                <a:cubicBezTo>
                  <a:pt x="459094" y="166468"/>
                  <a:pt x="461443" y="162951"/>
                  <a:pt x="464966" y="160606"/>
                </a:cubicBezTo>
                <a:cubicBezTo>
                  <a:pt x="470838" y="154745"/>
                  <a:pt x="475536" y="150055"/>
                  <a:pt x="475536" y="151228"/>
                </a:cubicBezTo>
                <a:cubicBezTo>
                  <a:pt x="475536" y="152400"/>
                  <a:pt x="470838" y="157089"/>
                  <a:pt x="463791" y="162951"/>
                </a:cubicBezTo>
                <a:cubicBezTo>
                  <a:pt x="461443" y="165295"/>
                  <a:pt x="459094" y="167640"/>
                  <a:pt x="456745" y="169985"/>
                </a:cubicBezTo>
                <a:cubicBezTo>
                  <a:pt x="449698" y="175846"/>
                  <a:pt x="445000" y="182880"/>
                  <a:pt x="446175" y="186397"/>
                </a:cubicBezTo>
                <a:cubicBezTo>
                  <a:pt x="446175" y="188742"/>
                  <a:pt x="447349" y="191086"/>
                  <a:pt x="447349" y="192259"/>
                </a:cubicBezTo>
                <a:cubicBezTo>
                  <a:pt x="454396" y="211015"/>
                  <a:pt x="459094" y="227428"/>
                  <a:pt x="460268" y="245012"/>
                </a:cubicBezTo>
                <a:cubicBezTo>
                  <a:pt x="461443" y="253219"/>
                  <a:pt x="467315" y="255563"/>
                  <a:pt x="473187" y="249702"/>
                </a:cubicBezTo>
                <a:cubicBezTo>
                  <a:pt x="476710" y="246185"/>
                  <a:pt x="480233" y="242668"/>
                  <a:pt x="483757" y="239151"/>
                </a:cubicBezTo>
                <a:cubicBezTo>
                  <a:pt x="489629" y="233289"/>
                  <a:pt x="495501" y="233289"/>
                  <a:pt x="496675" y="239151"/>
                </a:cubicBezTo>
                <a:cubicBezTo>
                  <a:pt x="497850" y="246185"/>
                  <a:pt x="493152" y="256736"/>
                  <a:pt x="487280" y="262597"/>
                </a:cubicBezTo>
                <a:cubicBezTo>
                  <a:pt x="481408" y="268459"/>
                  <a:pt x="475536" y="274320"/>
                  <a:pt x="470838" y="280182"/>
                </a:cubicBezTo>
                <a:cubicBezTo>
                  <a:pt x="464966" y="287216"/>
                  <a:pt x="459094" y="297766"/>
                  <a:pt x="456745" y="305972"/>
                </a:cubicBezTo>
                <a:cubicBezTo>
                  <a:pt x="455570" y="310662"/>
                  <a:pt x="454396" y="315351"/>
                  <a:pt x="453222" y="320040"/>
                </a:cubicBezTo>
                <a:cubicBezTo>
                  <a:pt x="443826" y="348176"/>
                  <a:pt x="420337" y="366932"/>
                  <a:pt x="395674" y="379828"/>
                </a:cubicBezTo>
                <a:cubicBezTo>
                  <a:pt x="372185" y="392723"/>
                  <a:pt x="363964" y="398585"/>
                  <a:pt x="361616" y="416169"/>
                </a:cubicBezTo>
                <a:cubicBezTo>
                  <a:pt x="360441" y="424376"/>
                  <a:pt x="366313" y="426720"/>
                  <a:pt x="372185" y="420859"/>
                </a:cubicBezTo>
                <a:cubicBezTo>
                  <a:pt x="374534" y="417342"/>
                  <a:pt x="376883" y="414997"/>
                  <a:pt x="379232" y="412652"/>
                </a:cubicBezTo>
                <a:cubicBezTo>
                  <a:pt x="385104" y="406791"/>
                  <a:pt x="389802" y="402102"/>
                  <a:pt x="389802" y="403274"/>
                </a:cubicBezTo>
                <a:cubicBezTo>
                  <a:pt x="389802" y="404446"/>
                  <a:pt x="385104" y="410308"/>
                  <a:pt x="379232" y="416169"/>
                </a:cubicBezTo>
                <a:cubicBezTo>
                  <a:pt x="376883" y="418514"/>
                  <a:pt x="374534" y="420859"/>
                  <a:pt x="372185" y="423203"/>
                </a:cubicBezTo>
                <a:cubicBezTo>
                  <a:pt x="366313" y="430237"/>
                  <a:pt x="360441" y="434926"/>
                  <a:pt x="360441" y="436099"/>
                </a:cubicBezTo>
                <a:cubicBezTo>
                  <a:pt x="360441" y="436099"/>
                  <a:pt x="360441" y="436099"/>
                  <a:pt x="360441" y="437271"/>
                </a:cubicBezTo>
                <a:cubicBezTo>
                  <a:pt x="360441" y="439616"/>
                  <a:pt x="360441" y="444305"/>
                  <a:pt x="360441" y="447822"/>
                </a:cubicBezTo>
                <a:cubicBezTo>
                  <a:pt x="359267" y="454856"/>
                  <a:pt x="363964" y="454856"/>
                  <a:pt x="369837" y="448994"/>
                </a:cubicBezTo>
                <a:cubicBezTo>
                  <a:pt x="374534" y="444305"/>
                  <a:pt x="379232" y="439616"/>
                  <a:pt x="382755" y="436099"/>
                </a:cubicBezTo>
                <a:cubicBezTo>
                  <a:pt x="389802" y="429065"/>
                  <a:pt x="394500" y="426720"/>
                  <a:pt x="394500" y="429065"/>
                </a:cubicBezTo>
                <a:cubicBezTo>
                  <a:pt x="394500" y="431409"/>
                  <a:pt x="394500" y="432582"/>
                  <a:pt x="394500" y="434926"/>
                </a:cubicBezTo>
                <a:cubicBezTo>
                  <a:pt x="394500" y="438443"/>
                  <a:pt x="394500" y="441960"/>
                  <a:pt x="394500" y="445477"/>
                </a:cubicBezTo>
                <a:cubicBezTo>
                  <a:pt x="394500" y="451339"/>
                  <a:pt x="389802" y="461889"/>
                  <a:pt x="383930" y="467751"/>
                </a:cubicBezTo>
                <a:cubicBezTo>
                  <a:pt x="379232" y="472440"/>
                  <a:pt x="375709" y="477129"/>
                  <a:pt x="371011" y="480646"/>
                </a:cubicBezTo>
                <a:cubicBezTo>
                  <a:pt x="365139" y="487680"/>
                  <a:pt x="360441" y="500576"/>
                  <a:pt x="367488" y="505265"/>
                </a:cubicBezTo>
                <a:cubicBezTo>
                  <a:pt x="374534" y="509954"/>
                  <a:pt x="385104" y="508782"/>
                  <a:pt x="401546" y="498231"/>
                </a:cubicBezTo>
                <a:cubicBezTo>
                  <a:pt x="435605" y="477129"/>
                  <a:pt x="467315" y="451339"/>
                  <a:pt x="488454" y="416169"/>
                </a:cubicBezTo>
                <a:cubicBezTo>
                  <a:pt x="520164" y="362243"/>
                  <a:pt x="538955" y="297766"/>
                  <a:pt x="526036" y="234462"/>
                </a:cubicBezTo>
                <a:cubicBezTo>
                  <a:pt x="500199" y="110197"/>
                  <a:pt x="402721" y="23446"/>
                  <a:pt x="273533" y="18757"/>
                </a:cubicBezTo>
                <a:close/>
                <a:moveTo>
                  <a:pt x="284103" y="0"/>
                </a:moveTo>
                <a:cubicBezTo>
                  <a:pt x="284103" y="0"/>
                  <a:pt x="285278" y="0"/>
                  <a:pt x="285278" y="0"/>
                </a:cubicBezTo>
                <a:cubicBezTo>
                  <a:pt x="287626" y="0"/>
                  <a:pt x="288801" y="0"/>
                  <a:pt x="289975" y="1172"/>
                </a:cubicBezTo>
                <a:cubicBezTo>
                  <a:pt x="309941" y="1172"/>
                  <a:pt x="332255" y="2345"/>
                  <a:pt x="352220" y="8206"/>
                </a:cubicBezTo>
                <a:cubicBezTo>
                  <a:pt x="497850" y="50409"/>
                  <a:pt x="604723" y="206326"/>
                  <a:pt x="544827" y="357554"/>
                </a:cubicBezTo>
                <a:cubicBezTo>
                  <a:pt x="516641" y="429065"/>
                  <a:pt x="470838" y="481819"/>
                  <a:pt x="401546" y="516988"/>
                </a:cubicBezTo>
                <a:cubicBezTo>
                  <a:pt x="378058" y="529883"/>
                  <a:pt x="345174" y="543951"/>
                  <a:pt x="329906" y="515816"/>
                </a:cubicBezTo>
                <a:cubicBezTo>
                  <a:pt x="316987" y="490025"/>
                  <a:pt x="328732" y="433754"/>
                  <a:pt x="325208" y="404446"/>
                </a:cubicBezTo>
                <a:cubicBezTo>
                  <a:pt x="324034" y="396240"/>
                  <a:pt x="332255" y="386862"/>
                  <a:pt x="339301" y="384517"/>
                </a:cubicBezTo>
                <a:cubicBezTo>
                  <a:pt x="386279" y="362243"/>
                  <a:pt x="428558" y="345831"/>
                  <a:pt x="432082" y="284871"/>
                </a:cubicBezTo>
                <a:cubicBezTo>
                  <a:pt x="433256" y="254391"/>
                  <a:pt x="425035" y="182880"/>
                  <a:pt x="410942" y="153572"/>
                </a:cubicBezTo>
                <a:cubicBezTo>
                  <a:pt x="399197" y="125437"/>
                  <a:pt x="242998" y="152400"/>
                  <a:pt x="215986" y="148883"/>
                </a:cubicBezTo>
                <a:cubicBezTo>
                  <a:pt x="198370" y="145366"/>
                  <a:pt x="191323" y="145366"/>
                  <a:pt x="174881" y="137160"/>
                </a:cubicBezTo>
                <a:cubicBezTo>
                  <a:pt x="144346" y="124265"/>
                  <a:pt x="145520" y="185225"/>
                  <a:pt x="141997" y="194603"/>
                </a:cubicBezTo>
                <a:cubicBezTo>
                  <a:pt x="126729" y="239151"/>
                  <a:pt x="113811" y="304800"/>
                  <a:pt x="151392" y="343486"/>
                </a:cubicBezTo>
                <a:cubicBezTo>
                  <a:pt x="183102" y="373966"/>
                  <a:pt x="272359" y="379828"/>
                  <a:pt x="212463" y="430237"/>
                </a:cubicBezTo>
                <a:cubicBezTo>
                  <a:pt x="194846" y="445477"/>
                  <a:pt x="171358" y="444305"/>
                  <a:pt x="151392" y="433754"/>
                </a:cubicBezTo>
                <a:cubicBezTo>
                  <a:pt x="144346" y="430237"/>
                  <a:pt x="139648" y="426720"/>
                  <a:pt x="139648" y="427892"/>
                </a:cubicBezTo>
                <a:cubicBezTo>
                  <a:pt x="139648" y="427892"/>
                  <a:pt x="140823" y="429065"/>
                  <a:pt x="140823" y="430237"/>
                </a:cubicBezTo>
                <a:cubicBezTo>
                  <a:pt x="159613" y="464234"/>
                  <a:pt x="201893" y="448994"/>
                  <a:pt x="224207" y="472440"/>
                </a:cubicBezTo>
                <a:cubicBezTo>
                  <a:pt x="238300" y="488852"/>
                  <a:pt x="231254" y="528711"/>
                  <a:pt x="206591" y="531056"/>
                </a:cubicBezTo>
                <a:cubicBezTo>
                  <a:pt x="70357" y="541606"/>
                  <a:pt x="-18900" y="343486"/>
                  <a:pt x="3414" y="232117"/>
                </a:cubicBezTo>
                <a:cubicBezTo>
                  <a:pt x="30426" y="99646"/>
                  <a:pt x="136125" y="14068"/>
                  <a:pt x="266487" y="2345"/>
                </a:cubicBezTo>
                <a:cubicBezTo>
                  <a:pt x="275882" y="1172"/>
                  <a:pt x="282929" y="0"/>
                  <a:pt x="284103" y="0"/>
                </a:cubicBezTo>
                <a:close/>
              </a:path>
            </a:pathLst>
          </a:custGeom>
          <a:solidFill>
            <a:srgbClr val="1781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F8CFC3AB-B8C3-8318-15C2-D1200BF3669F}"/>
              </a:ext>
            </a:extLst>
          </p:cNvPr>
          <p:cNvSpPr txBox="1"/>
          <p:nvPr/>
        </p:nvSpPr>
        <p:spPr>
          <a:xfrm>
            <a:off x="7326468" y="2334238"/>
            <a:ext cx="4486643" cy="1157240"/>
          </a:xfrm>
          <a:prstGeom prst="rect">
            <a:avLst/>
          </a:prstGeom>
          <a:noFill/>
          <a:effectLst/>
        </p:spPr>
        <p:txBody>
          <a:bodyPr wrap="square" lIns="85954" tIns="42977" rIns="85954" bIns="42977" rtlCol="0">
            <a:spAutoFit/>
          </a:bodyPr>
          <a:lstStyle/>
          <a:p>
            <a:r>
              <a:rPr lang="zh-CN" altLang="en-US" sz="6768" dirty="0">
                <a:solidFill>
                  <a:schemeClr val="bg1"/>
                </a:solidFill>
              </a:rPr>
              <a:t>请输入标题</a:t>
            </a:r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3210EE70-DA63-9B37-7FBB-32C37A0DF5E2}"/>
              </a:ext>
            </a:extLst>
          </p:cNvPr>
          <p:cNvCxnSpPr>
            <a:cxnSpLocks/>
          </p:cNvCxnSpPr>
          <p:nvPr/>
        </p:nvCxnSpPr>
        <p:spPr>
          <a:xfrm>
            <a:off x="7918926" y="4153299"/>
            <a:ext cx="3749934" cy="0"/>
          </a:xfrm>
          <a:prstGeom prst="line">
            <a:avLst/>
          </a:prstGeom>
          <a:ln w="508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auricular-of-a-phone_16569">
            <a:extLst>
              <a:ext uri="{FF2B5EF4-FFF2-40B4-BE49-F238E27FC236}">
                <a16:creationId xmlns:a16="http://schemas.microsoft.com/office/drawing/2014/main" id="{777C018F-B0E6-C39F-8DAE-D5593E141335}"/>
              </a:ext>
            </a:extLst>
          </p:cNvPr>
          <p:cNvSpPr/>
          <p:nvPr/>
        </p:nvSpPr>
        <p:spPr>
          <a:xfrm>
            <a:off x="11258575" y="6064355"/>
            <a:ext cx="436601" cy="609685"/>
          </a:xfrm>
          <a:custGeom>
            <a:avLst/>
            <a:gdLst>
              <a:gd name="T0" fmla="*/ 334 w 2610"/>
              <a:gd name="T1" fmla="*/ 2338 h 3650"/>
              <a:gd name="T2" fmla="*/ 328 w 2610"/>
              <a:gd name="T3" fmla="*/ 2344 h 3650"/>
              <a:gd name="T4" fmla="*/ 287 w 2610"/>
              <a:gd name="T5" fmla="*/ 2430 h 3650"/>
              <a:gd name="T6" fmla="*/ 118 w 2610"/>
              <a:gd name="T7" fmla="*/ 3221 h 3650"/>
              <a:gd name="T8" fmla="*/ 751 w 2610"/>
              <a:gd name="T9" fmla="*/ 3582 h 3650"/>
              <a:gd name="T10" fmla="*/ 2024 w 2610"/>
              <a:gd name="T11" fmla="*/ 2682 h 3650"/>
              <a:gd name="T12" fmla="*/ 2558 w 2610"/>
              <a:gd name="T13" fmla="*/ 1075 h 3650"/>
              <a:gd name="T14" fmla="*/ 1652 w 2610"/>
              <a:gd name="T15" fmla="*/ 19 h 3650"/>
              <a:gd name="T16" fmla="*/ 1429 w 2610"/>
              <a:gd name="T17" fmla="*/ 146 h 3650"/>
              <a:gd name="T18" fmla="*/ 1148 w 2610"/>
              <a:gd name="T19" fmla="*/ 792 h 3650"/>
              <a:gd name="T20" fmla="*/ 1213 w 2610"/>
              <a:gd name="T21" fmla="*/ 1040 h 3650"/>
              <a:gd name="T22" fmla="*/ 1050 w 2610"/>
              <a:gd name="T23" fmla="*/ 2102 h 3650"/>
              <a:gd name="T24" fmla="*/ 925 w 2610"/>
              <a:gd name="T25" fmla="*/ 2359 h 3650"/>
              <a:gd name="T26" fmla="*/ 894 w 2610"/>
              <a:gd name="T27" fmla="*/ 2358 h 3650"/>
              <a:gd name="T28" fmla="*/ 774 w 2610"/>
              <a:gd name="T29" fmla="*/ 2339 h 3650"/>
              <a:gd name="T30" fmla="*/ 462 w 2610"/>
              <a:gd name="T31" fmla="*/ 2297 h 3650"/>
              <a:gd name="T32" fmla="*/ 342 w 2610"/>
              <a:gd name="T33" fmla="*/ 2331 h 3650"/>
              <a:gd name="T34" fmla="*/ 334 w 2610"/>
              <a:gd name="T35" fmla="*/ 2338 h 3650"/>
              <a:gd name="T36" fmla="*/ 584 w 2610"/>
              <a:gd name="T37" fmla="*/ 2682 h 3650"/>
              <a:gd name="T38" fmla="*/ 1160 w 2610"/>
              <a:gd name="T39" fmla="*/ 2671 h 3650"/>
              <a:gd name="T40" fmla="*/ 1456 w 2610"/>
              <a:gd name="T41" fmla="*/ 2077 h 3650"/>
              <a:gd name="T42" fmla="*/ 1531 w 2610"/>
              <a:gd name="T43" fmla="*/ 835 h 3650"/>
              <a:gd name="T44" fmla="*/ 1725 w 2610"/>
              <a:gd name="T45" fmla="*/ 421 h 3650"/>
              <a:gd name="T46" fmla="*/ 1997 w 2610"/>
              <a:gd name="T47" fmla="*/ 564 h 3650"/>
              <a:gd name="T48" fmla="*/ 2187 w 2610"/>
              <a:gd name="T49" fmla="*/ 1171 h 3650"/>
              <a:gd name="T50" fmla="*/ 1876 w 2610"/>
              <a:gd name="T51" fmla="*/ 2187 h 3650"/>
              <a:gd name="T52" fmla="*/ 1280 w 2610"/>
              <a:gd name="T53" fmla="*/ 3042 h 3650"/>
              <a:gd name="T54" fmla="*/ 603 w 2610"/>
              <a:gd name="T55" fmla="*/ 3190 h 3650"/>
              <a:gd name="T56" fmla="*/ 584 w 2610"/>
              <a:gd name="T57" fmla="*/ 2682 h 36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610" h="3650">
                <a:moveTo>
                  <a:pt x="334" y="2338"/>
                </a:moveTo>
                <a:cubicBezTo>
                  <a:pt x="332" y="2340"/>
                  <a:pt x="330" y="2342"/>
                  <a:pt x="328" y="2344"/>
                </a:cubicBezTo>
                <a:cubicBezTo>
                  <a:pt x="308" y="2365"/>
                  <a:pt x="293" y="2393"/>
                  <a:pt x="287" y="2430"/>
                </a:cubicBezTo>
                <a:cubicBezTo>
                  <a:pt x="247" y="2662"/>
                  <a:pt x="0" y="2985"/>
                  <a:pt x="118" y="3221"/>
                </a:cubicBezTo>
                <a:cubicBezTo>
                  <a:pt x="245" y="3474"/>
                  <a:pt x="485" y="3550"/>
                  <a:pt x="751" y="3582"/>
                </a:cubicBezTo>
                <a:cubicBezTo>
                  <a:pt x="1331" y="3650"/>
                  <a:pt x="1760" y="3122"/>
                  <a:pt x="2024" y="2682"/>
                </a:cubicBezTo>
                <a:cubicBezTo>
                  <a:pt x="2318" y="2193"/>
                  <a:pt x="2506" y="1643"/>
                  <a:pt x="2558" y="1075"/>
                </a:cubicBezTo>
                <a:cubicBezTo>
                  <a:pt x="2610" y="505"/>
                  <a:pt x="2185" y="131"/>
                  <a:pt x="1652" y="19"/>
                </a:cubicBezTo>
                <a:cubicBezTo>
                  <a:pt x="1559" y="0"/>
                  <a:pt x="1451" y="45"/>
                  <a:pt x="1429" y="146"/>
                </a:cubicBezTo>
                <a:cubicBezTo>
                  <a:pt x="1377" y="381"/>
                  <a:pt x="1250" y="577"/>
                  <a:pt x="1148" y="792"/>
                </a:cubicBezTo>
                <a:cubicBezTo>
                  <a:pt x="1104" y="885"/>
                  <a:pt x="1126" y="981"/>
                  <a:pt x="1213" y="1040"/>
                </a:cubicBezTo>
                <a:cubicBezTo>
                  <a:pt x="1562" y="1274"/>
                  <a:pt x="1179" y="1817"/>
                  <a:pt x="1050" y="2102"/>
                </a:cubicBezTo>
                <a:cubicBezTo>
                  <a:pt x="1010" y="2188"/>
                  <a:pt x="969" y="2274"/>
                  <a:pt x="925" y="2359"/>
                </a:cubicBezTo>
                <a:cubicBezTo>
                  <a:pt x="916" y="2358"/>
                  <a:pt x="906" y="2358"/>
                  <a:pt x="894" y="2358"/>
                </a:cubicBezTo>
                <a:cubicBezTo>
                  <a:pt x="854" y="2350"/>
                  <a:pt x="814" y="2344"/>
                  <a:pt x="774" y="2339"/>
                </a:cubicBezTo>
                <a:cubicBezTo>
                  <a:pt x="670" y="2327"/>
                  <a:pt x="566" y="2309"/>
                  <a:pt x="462" y="2297"/>
                </a:cubicBezTo>
                <a:cubicBezTo>
                  <a:pt x="410" y="2292"/>
                  <a:pt x="371" y="2306"/>
                  <a:pt x="342" y="2331"/>
                </a:cubicBezTo>
                <a:cubicBezTo>
                  <a:pt x="339" y="2333"/>
                  <a:pt x="337" y="2335"/>
                  <a:pt x="334" y="2338"/>
                </a:cubicBezTo>
                <a:close/>
                <a:moveTo>
                  <a:pt x="584" y="2682"/>
                </a:moveTo>
                <a:cubicBezTo>
                  <a:pt x="775" y="2725"/>
                  <a:pt x="1044" y="2797"/>
                  <a:pt x="1160" y="2671"/>
                </a:cubicBezTo>
                <a:cubicBezTo>
                  <a:pt x="1300" y="2517"/>
                  <a:pt x="1373" y="2264"/>
                  <a:pt x="1456" y="2077"/>
                </a:cubicBezTo>
                <a:cubicBezTo>
                  <a:pt x="1650" y="1637"/>
                  <a:pt x="1900" y="1191"/>
                  <a:pt x="1531" y="835"/>
                </a:cubicBezTo>
                <a:cubicBezTo>
                  <a:pt x="1601" y="698"/>
                  <a:pt x="1673" y="564"/>
                  <a:pt x="1725" y="421"/>
                </a:cubicBezTo>
                <a:cubicBezTo>
                  <a:pt x="1820" y="459"/>
                  <a:pt x="1909" y="506"/>
                  <a:pt x="1997" y="564"/>
                </a:cubicBezTo>
                <a:cubicBezTo>
                  <a:pt x="2224" y="712"/>
                  <a:pt x="2208" y="934"/>
                  <a:pt x="2187" y="1171"/>
                </a:cubicBezTo>
                <a:cubicBezTo>
                  <a:pt x="2155" y="1522"/>
                  <a:pt x="2026" y="1871"/>
                  <a:pt x="1876" y="2187"/>
                </a:cubicBezTo>
                <a:cubicBezTo>
                  <a:pt x="1725" y="2504"/>
                  <a:pt x="1543" y="2806"/>
                  <a:pt x="1280" y="3042"/>
                </a:cubicBezTo>
                <a:cubicBezTo>
                  <a:pt x="1090" y="3212"/>
                  <a:pt x="844" y="3249"/>
                  <a:pt x="603" y="3190"/>
                </a:cubicBezTo>
                <a:cubicBezTo>
                  <a:pt x="405" y="3143"/>
                  <a:pt x="509" y="2874"/>
                  <a:pt x="584" y="2682"/>
                </a:cubicBezTo>
                <a:close/>
              </a:path>
            </a:pathLst>
          </a:custGeom>
          <a:solidFill>
            <a:srgbClr val="0146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2C63946B-BA6B-E826-D340-612852783BB1}"/>
              </a:ext>
            </a:extLst>
          </p:cNvPr>
          <p:cNvSpPr txBox="1"/>
          <p:nvPr/>
        </p:nvSpPr>
        <p:spPr>
          <a:xfrm>
            <a:off x="8271535" y="6030643"/>
            <a:ext cx="294132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dirty="0">
                <a:solidFill>
                  <a:srgbClr val="014693"/>
                </a:solidFill>
              </a:rPr>
              <a:t>CALL US TODAY</a:t>
            </a:r>
          </a:p>
          <a:p>
            <a:pPr algn="r"/>
            <a:r>
              <a:rPr lang="en-US" altLang="zh-CN" sz="2400" dirty="0">
                <a:solidFill>
                  <a:srgbClr val="014693"/>
                </a:solidFill>
              </a:rPr>
              <a:t>00 86 7878878788</a:t>
            </a:r>
            <a:endParaRPr lang="zh-CN" altLang="en-US" sz="2400" dirty="0">
              <a:solidFill>
                <a:srgbClr val="014693"/>
              </a:solidFill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C7880E18-E199-E45D-5D62-9EE8DAE70B94}"/>
              </a:ext>
            </a:extLst>
          </p:cNvPr>
          <p:cNvGrpSpPr/>
          <p:nvPr/>
        </p:nvGrpSpPr>
        <p:grpSpPr>
          <a:xfrm>
            <a:off x="6981592" y="4823947"/>
            <a:ext cx="1396599" cy="338554"/>
            <a:chOff x="6895958" y="4236717"/>
            <a:chExt cx="1396599" cy="338554"/>
          </a:xfrm>
        </p:grpSpPr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C70EA8DA-9DA4-B61F-79EB-AE574893C3B8}"/>
                </a:ext>
              </a:extLst>
            </p:cNvPr>
            <p:cNvSpPr/>
            <p:nvPr/>
          </p:nvSpPr>
          <p:spPr>
            <a:xfrm>
              <a:off x="6895958" y="4266566"/>
              <a:ext cx="278856" cy="278856"/>
            </a:xfrm>
            <a:prstGeom prst="ellipse">
              <a:avLst/>
            </a:prstGeom>
            <a:solidFill>
              <a:srgbClr val="1781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8C6408EC-35E7-18E0-9B46-55CB2E98C996}"/>
                </a:ext>
              </a:extLst>
            </p:cNvPr>
            <p:cNvSpPr txBox="1"/>
            <p:nvPr/>
          </p:nvSpPr>
          <p:spPr>
            <a:xfrm>
              <a:off x="7225795" y="4236717"/>
              <a:ext cx="106676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</a:rPr>
                <a:t>输入文字</a:t>
              </a:r>
            </a:p>
          </p:txBody>
        </p:sp>
      </p:grpSp>
      <p:sp>
        <p:nvSpPr>
          <p:cNvPr id="40" name="文本框 39">
            <a:extLst>
              <a:ext uri="{FF2B5EF4-FFF2-40B4-BE49-F238E27FC236}">
                <a16:creationId xmlns:a16="http://schemas.microsoft.com/office/drawing/2014/main" id="{0512A7F3-BE1F-90FD-B1E4-79FD20D3BD9B}"/>
              </a:ext>
            </a:extLst>
          </p:cNvPr>
          <p:cNvSpPr txBox="1"/>
          <p:nvPr/>
        </p:nvSpPr>
        <p:spPr>
          <a:xfrm>
            <a:off x="7528901" y="3368734"/>
            <a:ext cx="4230538" cy="318241"/>
          </a:xfrm>
          <a:prstGeom prst="rect">
            <a:avLst/>
          </a:prstGeom>
          <a:noFill/>
          <a:effectLst/>
        </p:spPr>
        <p:txBody>
          <a:bodyPr wrap="square" lIns="85954" tIns="42977" rIns="85954" bIns="42977" rtlCol="0">
            <a:spAutoFit/>
          </a:bodyPr>
          <a:lstStyle/>
          <a:p>
            <a:pPr algn="dist"/>
            <a:r>
              <a:rPr lang="en-US" altLang="zh-CN" sz="1504" b="0" i="0" dirty="0">
                <a:solidFill>
                  <a:schemeClr val="bg1"/>
                </a:solidFill>
                <a:effectLst/>
                <a:latin typeface="Roboto" panose="02000000000000000000" pitchFamily="2" charset="0"/>
              </a:rPr>
              <a:t>PLEASE ENTER TITLE CONTENT</a:t>
            </a:r>
            <a:endParaRPr lang="zh-CN" altLang="en-US" sz="1504" dirty="0">
              <a:solidFill>
                <a:schemeClr val="bg1"/>
              </a:solidFill>
            </a:endParaRP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6FC481A0-5716-FBCD-C9B5-E8032D617E76}"/>
              </a:ext>
            </a:extLst>
          </p:cNvPr>
          <p:cNvGrpSpPr/>
          <p:nvPr/>
        </p:nvGrpSpPr>
        <p:grpSpPr>
          <a:xfrm>
            <a:off x="8714854" y="4823947"/>
            <a:ext cx="1396599" cy="338554"/>
            <a:chOff x="6895958" y="4236717"/>
            <a:chExt cx="1396599" cy="338554"/>
          </a:xfrm>
        </p:grpSpPr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27476805-DD4E-BD49-DEC5-864203805B86}"/>
                </a:ext>
              </a:extLst>
            </p:cNvPr>
            <p:cNvSpPr/>
            <p:nvPr/>
          </p:nvSpPr>
          <p:spPr>
            <a:xfrm>
              <a:off x="6895958" y="4266566"/>
              <a:ext cx="278856" cy="278856"/>
            </a:xfrm>
            <a:prstGeom prst="ellipse">
              <a:avLst/>
            </a:prstGeom>
            <a:solidFill>
              <a:srgbClr val="1781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AE327152-D156-D391-BC07-1C4A6F9B6400}"/>
                </a:ext>
              </a:extLst>
            </p:cNvPr>
            <p:cNvSpPr txBox="1"/>
            <p:nvPr/>
          </p:nvSpPr>
          <p:spPr>
            <a:xfrm>
              <a:off x="7225795" y="4236717"/>
              <a:ext cx="106676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</a:rPr>
                <a:t>输入文字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28F59474-45C4-A220-5B6E-038B86E77EDE}"/>
              </a:ext>
            </a:extLst>
          </p:cNvPr>
          <p:cNvGrpSpPr/>
          <p:nvPr/>
        </p:nvGrpSpPr>
        <p:grpSpPr>
          <a:xfrm>
            <a:off x="10448116" y="4823947"/>
            <a:ext cx="1396599" cy="338554"/>
            <a:chOff x="6895958" y="4236717"/>
            <a:chExt cx="1396599" cy="338554"/>
          </a:xfrm>
        </p:grpSpPr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86977923-6852-6525-9A7A-AB06122935FB}"/>
                </a:ext>
              </a:extLst>
            </p:cNvPr>
            <p:cNvSpPr/>
            <p:nvPr/>
          </p:nvSpPr>
          <p:spPr>
            <a:xfrm>
              <a:off x="6895958" y="4266566"/>
              <a:ext cx="278856" cy="278856"/>
            </a:xfrm>
            <a:prstGeom prst="ellipse">
              <a:avLst/>
            </a:prstGeom>
            <a:solidFill>
              <a:srgbClr val="1781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A66FE267-FD67-8078-5B09-A65CD6FF5E0A}"/>
                </a:ext>
              </a:extLst>
            </p:cNvPr>
            <p:cNvSpPr txBox="1"/>
            <p:nvPr/>
          </p:nvSpPr>
          <p:spPr>
            <a:xfrm>
              <a:off x="7225795" y="4236717"/>
              <a:ext cx="1066762" cy="338554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</a:rPr>
                <a:t>输入文字</a:t>
              </a:r>
            </a:p>
          </p:txBody>
        </p:sp>
      </p:grpSp>
      <p:sp>
        <p:nvSpPr>
          <p:cNvPr id="58" name="文本框 57">
            <a:extLst>
              <a:ext uri="{FF2B5EF4-FFF2-40B4-BE49-F238E27FC236}">
                <a16:creationId xmlns:a16="http://schemas.microsoft.com/office/drawing/2014/main" id="{642BE396-3446-3370-D821-EAE6F9EBD87F}"/>
              </a:ext>
            </a:extLst>
          </p:cNvPr>
          <p:cNvSpPr txBox="1"/>
          <p:nvPr/>
        </p:nvSpPr>
        <p:spPr>
          <a:xfrm>
            <a:off x="6201575" y="4015147"/>
            <a:ext cx="18423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0" i="0" dirty="0">
                <a:solidFill>
                  <a:schemeClr val="bg1"/>
                </a:solidFill>
                <a:effectLst/>
                <a:latin typeface="Roboto" panose="02000000000000000000" pitchFamily="2" charset="0"/>
              </a:rPr>
              <a:t>PART TOW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58715024-E88D-1C1B-ACBB-D0D80A9AD912}"/>
              </a:ext>
            </a:extLst>
          </p:cNvPr>
          <p:cNvSpPr txBox="1"/>
          <p:nvPr/>
        </p:nvSpPr>
        <p:spPr>
          <a:xfrm>
            <a:off x="5638421" y="2126678"/>
            <a:ext cx="2092542" cy="18774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2200" dirty="0">
                <a:solidFill>
                  <a:schemeClr val="bg1"/>
                </a:solidFill>
              </a:rPr>
              <a:t>02</a:t>
            </a:r>
            <a:endParaRPr lang="zh-CN" altLang="en-US" sz="12200" dirty="0">
              <a:solidFill>
                <a:schemeClr val="bg1"/>
              </a:solidFill>
            </a:endParaRPr>
          </a:p>
        </p:txBody>
      </p:sp>
      <p:cxnSp>
        <p:nvCxnSpPr>
          <p:cNvPr id="60" name="直接连接符 59">
            <a:extLst>
              <a:ext uri="{FF2B5EF4-FFF2-40B4-BE49-F238E27FC236}">
                <a16:creationId xmlns:a16="http://schemas.microsoft.com/office/drawing/2014/main" id="{B40A0D95-AB30-8DAF-AF42-3497C0773FE2}"/>
              </a:ext>
            </a:extLst>
          </p:cNvPr>
          <p:cNvCxnSpPr>
            <a:cxnSpLocks/>
          </p:cNvCxnSpPr>
          <p:nvPr/>
        </p:nvCxnSpPr>
        <p:spPr>
          <a:xfrm>
            <a:off x="9960864" y="4313694"/>
            <a:ext cx="1699729" cy="0"/>
          </a:xfrm>
          <a:prstGeom prst="line">
            <a:avLst/>
          </a:prstGeom>
          <a:ln w="50800" cap="rnd">
            <a:solidFill>
              <a:srgbClr val="1781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168997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>
            <a:extLst>
              <a:ext uri="{FF2B5EF4-FFF2-40B4-BE49-F238E27FC236}">
                <a16:creationId xmlns:a16="http://schemas.microsoft.com/office/drawing/2014/main" id="{36AB49B7-65CA-8E5D-58DC-A01A79A36B0E}"/>
              </a:ext>
            </a:extLst>
          </p:cNvPr>
          <p:cNvSpPr/>
          <p:nvPr/>
        </p:nvSpPr>
        <p:spPr>
          <a:xfrm>
            <a:off x="6488476" y="5153468"/>
            <a:ext cx="3111900" cy="117386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22981281-47E0-51D0-ECF6-82D0463DADDC}"/>
              </a:ext>
            </a:extLst>
          </p:cNvPr>
          <p:cNvSpPr/>
          <p:nvPr/>
        </p:nvSpPr>
        <p:spPr>
          <a:xfrm>
            <a:off x="7089140" y="3077016"/>
            <a:ext cx="3111900" cy="117386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33ACC057-24F7-8A94-D363-958FB923B10A}"/>
              </a:ext>
            </a:extLst>
          </p:cNvPr>
          <p:cNvSpPr/>
          <p:nvPr/>
        </p:nvSpPr>
        <p:spPr>
          <a:xfrm>
            <a:off x="7756728" y="1000565"/>
            <a:ext cx="3111900" cy="117386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15FD2314-D5F1-98CA-4DFF-6865ED01144E}"/>
              </a:ext>
            </a:extLst>
          </p:cNvPr>
          <p:cNvSpPr/>
          <p:nvPr/>
        </p:nvSpPr>
        <p:spPr>
          <a:xfrm flipV="1">
            <a:off x="160867" y="-250"/>
            <a:ext cx="7434994" cy="6858000"/>
          </a:xfrm>
          <a:custGeom>
            <a:avLst/>
            <a:gdLst>
              <a:gd name="connsiteX0" fmla="*/ 0 w 7434994"/>
              <a:gd name="connsiteY0" fmla="*/ 6858000 h 6858000"/>
              <a:gd name="connsiteX1" fmla="*/ 7434994 w 7434994"/>
              <a:gd name="connsiteY1" fmla="*/ 6858000 h 6858000"/>
              <a:gd name="connsiteX2" fmla="*/ 6165990 w 7434994"/>
              <a:gd name="connsiteY2" fmla="*/ 0 h 6858000"/>
              <a:gd name="connsiteX3" fmla="*/ 0 w 7434994"/>
              <a:gd name="connsiteY3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34994" h="6858000">
                <a:moveTo>
                  <a:pt x="0" y="6858000"/>
                </a:moveTo>
                <a:lnTo>
                  <a:pt x="7434994" y="6858000"/>
                </a:lnTo>
                <a:lnTo>
                  <a:pt x="616599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17A97968-17BE-FE70-11E2-844AC70DB18F}"/>
              </a:ext>
            </a:extLst>
          </p:cNvPr>
          <p:cNvSpPr/>
          <p:nvPr/>
        </p:nvSpPr>
        <p:spPr>
          <a:xfrm flipV="1">
            <a:off x="-29735" y="0"/>
            <a:ext cx="7434994" cy="6858000"/>
          </a:xfrm>
          <a:custGeom>
            <a:avLst/>
            <a:gdLst>
              <a:gd name="connsiteX0" fmla="*/ 0 w 7434994"/>
              <a:gd name="connsiteY0" fmla="*/ 6858000 h 6858000"/>
              <a:gd name="connsiteX1" fmla="*/ 7434994 w 7434994"/>
              <a:gd name="connsiteY1" fmla="*/ 6858000 h 6858000"/>
              <a:gd name="connsiteX2" fmla="*/ 6165990 w 7434994"/>
              <a:gd name="connsiteY2" fmla="*/ 0 h 6858000"/>
              <a:gd name="connsiteX3" fmla="*/ 0 w 7434994"/>
              <a:gd name="connsiteY3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34994" h="6858000">
                <a:moveTo>
                  <a:pt x="0" y="6858000"/>
                </a:moveTo>
                <a:lnTo>
                  <a:pt x="7434994" y="6858000"/>
                </a:lnTo>
                <a:lnTo>
                  <a:pt x="6165990" y="0"/>
                </a:lnTo>
                <a:lnTo>
                  <a:pt x="0" y="0"/>
                </a:lnTo>
                <a:close/>
              </a:path>
            </a:pathLst>
          </a:custGeom>
          <a:solidFill>
            <a:srgbClr val="0146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六边形 5">
            <a:extLst>
              <a:ext uri="{FF2B5EF4-FFF2-40B4-BE49-F238E27FC236}">
                <a16:creationId xmlns:a16="http://schemas.microsoft.com/office/drawing/2014/main" id="{820CE666-ABC7-61A0-B89C-59ED6F29D034}"/>
              </a:ext>
            </a:extLst>
          </p:cNvPr>
          <p:cNvSpPr/>
          <p:nvPr/>
        </p:nvSpPr>
        <p:spPr>
          <a:xfrm rot="10800000">
            <a:off x="6624734" y="888999"/>
            <a:ext cx="1620520" cy="1396999"/>
          </a:xfrm>
          <a:custGeom>
            <a:avLst/>
            <a:gdLst>
              <a:gd name="connsiteX0" fmla="*/ 0 w 1928552"/>
              <a:gd name="connsiteY0" fmla="*/ 831273 h 1662545"/>
              <a:gd name="connsiteX1" fmla="*/ 415636 w 1928552"/>
              <a:gd name="connsiteY1" fmla="*/ 0 h 1662545"/>
              <a:gd name="connsiteX2" fmla="*/ 1512916 w 1928552"/>
              <a:gd name="connsiteY2" fmla="*/ 0 h 1662545"/>
              <a:gd name="connsiteX3" fmla="*/ 1928552 w 1928552"/>
              <a:gd name="connsiteY3" fmla="*/ 831273 h 1662545"/>
              <a:gd name="connsiteX4" fmla="*/ 1512916 w 1928552"/>
              <a:gd name="connsiteY4" fmla="*/ 1662545 h 1662545"/>
              <a:gd name="connsiteX5" fmla="*/ 415636 w 1928552"/>
              <a:gd name="connsiteY5" fmla="*/ 1662545 h 1662545"/>
              <a:gd name="connsiteX6" fmla="*/ 0 w 1928552"/>
              <a:gd name="connsiteY6" fmla="*/ 831273 h 1662545"/>
              <a:gd name="connsiteX0" fmla="*/ 2524379 w 4452931"/>
              <a:gd name="connsiteY0" fmla="*/ 2108106 h 2939378"/>
              <a:gd name="connsiteX1" fmla="*/ 0 w 4452931"/>
              <a:gd name="connsiteY1" fmla="*/ 0 h 2939378"/>
              <a:gd name="connsiteX2" fmla="*/ 2940015 w 4452931"/>
              <a:gd name="connsiteY2" fmla="*/ 1276833 h 2939378"/>
              <a:gd name="connsiteX3" fmla="*/ 4037295 w 4452931"/>
              <a:gd name="connsiteY3" fmla="*/ 1276833 h 2939378"/>
              <a:gd name="connsiteX4" fmla="*/ 4452931 w 4452931"/>
              <a:gd name="connsiteY4" fmla="*/ 2108106 h 2939378"/>
              <a:gd name="connsiteX5" fmla="*/ 4037295 w 4452931"/>
              <a:gd name="connsiteY5" fmla="*/ 2939378 h 2939378"/>
              <a:gd name="connsiteX6" fmla="*/ 2940015 w 4452931"/>
              <a:gd name="connsiteY6" fmla="*/ 2939378 h 2939378"/>
              <a:gd name="connsiteX7" fmla="*/ 2524379 w 4452931"/>
              <a:gd name="connsiteY7" fmla="*/ 2108106 h 2939378"/>
              <a:gd name="connsiteX0" fmla="*/ 0 w 1928552"/>
              <a:gd name="connsiteY0" fmla="*/ 831273 h 1662545"/>
              <a:gd name="connsiteX1" fmla="*/ 415636 w 1928552"/>
              <a:gd name="connsiteY1" fmla="*/ 0 h 1662545"/>
              <a:gd name="connsiteX2" fmla="*/ 1512916 w 1928552"/>
              <a:gd name="connsiteY2" fmla="*/ 0 h 1662545"/>
              <a:gd name="connsiteX3" fmla="*/ 1928552 w 1928552"/>
              <a:gd name="connsiteY3" fmla="*/ 831273 h 1662545"/>
              <a:gd name="connsiteX4" fmla="*/ 1512916 w 1928552"/>
              <a:gd name="connsiteY4" fmla="*/ 1662545 h 1662545"/>
              <a:gd name="connsiteX5" fmla="*/ 415636 w 1928552"/>
              <a:gd name="connsiteY5" fmla="*/ 1662545 h 1662545"/>
              <a:gd name="connsiteX6" fmla="*/ 0 w 1928552"/>
              <a:gd name="connsiteY6" fmla="*/ 831273 h 1662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28552" h="1662545">
                <a:moveTo>
                  <a:pt x="0" y="831273"/>
                </a:moveTo>
                <a:lnTo>
                  <a:pt x="415636" y="0"/>
                </a:lnTo>
                <a:lnTo>
                  <a:pt x="1512916" y="0"/>
                </a:lnTo>
                <a:lnTo>
                  <a:pt x="1928552" y="831273"/>
                </a:lnTo>
                <a:lnTo>
                  <a:pt x="1512916" y="1662545"/>
                </a:lnTo>
                <a:lnTo>
                  <a:pt x="415636" y="1662545"/>
                </a:lnTo>
                <a:lnTo>
                  <a:pt x="0" y="831273"/>
                </a:lnTo>
                <a:close/>
              </a:path>
            </a:pathLst>
          </a:cu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14" name="六边形 5">
            <a:extLst>
              <a:ext uri="{FF2B5EF4-FFF2-40B4-BE49-F238E27FC236}">
                <a16:creationId xmlns:a16="http://schemas.microsoft.com/office/drawing/2014/main" id="{B779AE69-2D2E-21DF-E0BC-2B6D9B0AF3C5}"/>
              </a:ext>
            </a:extLst>
          </p:cNvPr>
          <p:cNvSpPr/>
          <p:nvPr/>
        </p:nvSpPr>
        <p:spPr>
          <a:xfrm rot="10800000">
            <a:off x="5955030" y="2965450"/>
            <a:ext cx="1620520" cy="1396999"/>
          </a:xfrm>
          <a:custGeom>
            <a:avLst/>
            <a:gdLst>
              <a:gd name="connsiteX0" fmla="*/ 0 w 1928552"/>
              <a:gd name="connsiteY0" fmla="*/ 831273 h 1662545"/>
              <a:gd name="connsiteX1" fmla="*/ 415636 w 1928552"/>
              <a:gd name="connsiteY1" fmla="*/ 0 h 1662545"/>
              <a:gd name="connsiteX2" fmla="*/ 1512916 w 1928552"/>
              <a:gd name="connsiteY2" fmla="*/ 0 h 1662545"/>
              <a:gd name="connsiteX3" fmla="*/ 1928552 w 1928552"/>
              <a:gd name="connsiteY3" fmla="*/ 831273 h 1662545"/>
              <a:gd name="connsiteX4" fmla="*/ 1512916 w 1928552"/>
              <a:gd name="connsiteY4" fmla="*/ 1662545 h 1662545"/>
              <a:gd name="connsiteX5" fmla="*/ 415636 w 1928552"/>
              <a:gd name="connsiteY5" fmla="*/ 1662545 h 1662545"/>
              <a:gd name="connsiteX6" fmla="*/ 0 w 1928552"/>
              <a:gd name="connsiteY6" fmla="*/ 831273 h 1662545"/>
              <a:gd name="connsiteX0" fmla="*/ 2524379 w 4452931"/>
              <a:gd name="connsiteY0" fmla="*/ 2108106 h 2939378"/>
              <a:gd name="connsiteX1" fmla="*/ 0 w 4452931"/>
              <a:gd name="connsiteY1" fmla="*/ 0 h 2939378"/>
              <a:gd name="connsiteX2" fmla="*/ 2940015 w 4452931"/>
              <a:gd name="connsiteY2" fmla="*/ 1276833 h 2939378"/>
              <a:gd name="connsiteX3" fmla="*/ 4037295 w 4452931"/>
              <a:gd name="connsiteY3" fmla="*/ 1276833 h 2939378"/>
              <a:gd name="connsiteX4" fmla="*/ 4452931 w 4452931"/>
              <a:gd name="connsiteY4" fmla="*/ 2108106 h 2939378"/>
              <a:gd name="connsiteX5" fmla="*/ 4037295 w 4452931"/>
              <a:gd name="connsiteY5" fmla="*/ 2939378 h 2939378"/>
              <a:gd name="connsiteX6" fmla="*/ 2940015 w 4452931"/>
              <a:gd name="connsiteY6" fmla="*/ 2939378 h 2939378"/>
              <a:gd name="connsiteX7" fmla="*/ 2524379 w 4452931"/>
              <a:gd name="connsiteY7" fmla="*/ 2108106 h 2939378"/>
              <a:gd name="connsiteX0" fmla="*/ 0 w 1928552"/>
              <a:gd name="connsiteY0" fmla="*/ 831273 h 1662545"/>
              <a:gd name="connsiteX1" fmla="*/ 415636 w 1928552"/>
              <a:gd name="connsiteY1" fmla="*/ 0 h 1662545"/>
              <a:gd name="connsiteX2" fmla="*/ 1512916 w 1928552"/>
              <a:gd name="connsiteY2" fmla="*/ 0 h 1662545"/>
              <a:gd name="connsiteX3" fmla="*/ 1928552 w 1928552"/>
              <a:gd name="connsiteY3" fmla="*/ 831273 h 1662545"/>
              <a:gd name="connsiteX4" fmla="*/ 1512916 w 1928552"/>
              <a:gd name="connsiteY4" fmla="*/ 1662545 h 1662545"/>
              <a:gd name="connsiteX5" fmla="*/ 415636 w 1928552"/>
              <a:gd name="connsiteY5" fmla="*/ 1662545 h 1662545"/>
              <a:gd name="connsiteX6" fmla="*/ 0 w 1928552"/>
              <a:gd name="connsiteY6" fmla="*/ 831273 h 1662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28552" h="1662545">
                <a:moveTo>
                  <a:pt x="0" y="831273"/>
                </a:moveTo>
                <a:lnTo>
                  <a:pt x="415636" y="0"/>
                </a:lnTo>
                <a:lnTo>
                  <a:pt x="1512916" y="0"/>
                </a:lnTo>
                <a:lnTo>
                  <a:pt x="1928552" y="831273"/>
                </a:lnTo>
                <a:lnTo>
                  <a:pt x="1512916" y="1662545"/>
                </a:lnTo>
                <a:lnTo>
                  <a:pt x="415636" y="1662545"/>
                </a:lnTo>
                <a:lnTo>
                  <a:pt x="0" y="831273"/>
                </a:lnTo>
                <a:close/>
              </a:path>
            </a:pathLst>
          </a:cu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15" name="六边形 5">
            <a:extLst>
              <a:ext uri="{FF2B5EF4-FFF2-40B4-BE49-F238E27FC236}">
                <a16:creationId xmlns:a16="http://schemas.microsoft.com/office/drawing/2014/main" id="{391D85F6-DE4F-2F94-E675-F9DF0AB85801}"/>
              </a:ext>
            </a:extLst>
          </p:cNvPr>
          <p:cNvSpPr/>
          <p:nvPr/>
        </p:nvSpPr>
        <p:spPr>
          <a:xfrm rot="10800000">
            <a:off x="5255260" y="5041901"/>
            <a:ext cx="1620520" cy="1396999"/>
          </a:xfrm>
          <a:custGeom>
            <a:avLst/>
            <a:gdLst>
              <a:gd name="connsiteX0" fmla="*/ 0 w 1928552"/>
              <a:gd name="connsiteY0" fmla="*/ 831273 h 1662545"/>
              <a:gd name="connsiteX1" fmla="*/ 415636 w 1928552"/>
              <a:gd name="connsiteY1" fmla="*/ 0 h 1662545"/>
              <a:gd name="connsiteX2" fmla="*/ 1512916 w 1928552"/>
              <a:gd name="connsiteY2" fmla="*/ 0 h 1662545"/>
              <a:gd name="connsiteX3" fmla="*/ 1928552 w 1928552"/>
              <a:gd name="connsiteY3" fmla="*/ 831273 h 1662545"/>
              <a:gd name="connsiteX4" fmla="*/ 1512916 w 1928552"/>
              <a:gd name="connsiteY4" fmla="*/ 1662545 h 1662545"/>
              <a:gd name="connsiteX5" fmla="*/ 415636 w 1928552"/>
              <a:gd name="connsiteY5" fmla="*/ 1662545 h 1662545"/>
              <a:gd name="connsiteX6" fmla="*/ 0 w 1928552"/>
              <a:gd name="connsiteY6" fmla="*/ 831273 h 1662545"/>
              <a:gd name="connsiteX0" fmla="*/ 2524379 w 4452931"/>
              <a:gd name="connsiteY0" fmla="*/ 2108106 h 2939378"/>
              <a:gd name="connsiteX1" fmla="*/ 0 w 4452931"/>
              <a:gd name="connsiteY1" fmla="*/ 0 h 2939378"/>
              <a:gd name="connsiteX2" fmla="*/ 2940015 w 4452931"/>
              <a:gd name="connsiteY2" fmla="*/ 1276833 h 2939378"/>
              <a:gd name="connsiteX3" fmla="*/ 4037295 w 4452931"/>
              <a:gd name="connsiteY3" fmla="*/ 1276833 h 2939378"/>
              <a:gd name="connsiteX4" fmla="*/ 4452931 w 4452931"/>
              <a:gd name="connsiteY4" fmla="*/ 2108106 h 2939378"/>
              <a:gd name="connsiteX5" fmla="*/ 4037295 w 4452931"/>
              <a:gd name="connsiteY5" fmla="*/ 2939378 h 2939378"/>
              <a:gd name="connsiteX6" fmla="*/ 2940015 w 4452931"/>
              <a:gd name="connsiteY6" fmla="*/ 2939378 h 2939378"/>
              <a:gd name="connsiteX7" fmla="*/ 2524379 w 4452931"/>
              <a:gd name="connsiteY7" fmla="*/ 2108106 h 2939378"/>
              <a:gd name="connsiteX0" fmla="*/ 0 w 1928552"/>
              <a:gd name="connsiteY0" fmla="*/ 831273 h 1662545"/>
              <a:gd name="connsiteX1" fmla="*/ 415636 w 1928552"/>
              <a:gd name="connsiteY1" fmla="*/ 0 h 1662545"/>
              <a:gd name="connsiteX2" fmla="*/ 1512916 w 1928552"/>
              <a:gd name="connsiteY2" fmla="*/ 0 h 1662545"/>
              <a:gd name="connsiteX3" fmla="*/ 1928552 w 1928552"/>
              <a:gd name="connsiteY3" fmla="*/ 831273 h 1662545"/>
              <a:gd name="connsiteX4" fmla="*/ 1512916 w 1928552"/>
              <a:gd name="connsiteY4" fmla="*/ 1662545 h 1662545"/>
              <a:gd name="connsiteX5" fmla="*/ 415636 w 1928552"/>
              <a:gd name="connsiteY5" fmla="*/ 1662545 h 1662545"/>
              <a:gd name="connsiteX6" fmla="*/ 0 w 1928552"/>
              <a:gd name="connsiteY6" fmla="*/ 831273 h 1662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28552" h="1662545">
                <a:moveTo>
                  <a:pt x="0" y="831273"/>
                </a:moveTo>
                <a:lnTo>
                  <a:pt x="415636" y="0"/>
                </a:lnTo>
                <a:lnTo>
                  <a:pt x="1512916" y="0"/>
                </a:lnTo>
                <a:lnTo>
                  <a:pt x="1928552" y="831273"/>
                </a:lnTo>
                <a:lnTo>
                  <a:pt x="1512916" y="1662545"/>
                </a:lnTo>
                <a:lnTo>
                  <a:pt x="415636" y="1662545"/>
                </a:lnTo>
                <a:lnTo>
                  <a:pt x="0" y="831273"/>
                </a:lnTo>
                <a:close/>
              </a:path>
            </a:pathLst>
          </a:cu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5246EF23-A249-7554-A92C-02FEEDA6ECA2}"/>
              </a:ext>
            </a:extLst>
          </p:cNvPr>
          <p:cNvSpPr txBox="1"/>
          <p:nvPr/>
        </p:nvSpPr>
        <p:spPr>
          <a:xfrm>
            <a:off x="6782290" y="864223"/>
            <a:ext cx="1354071" cy="13542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8800" dirty="0">
                <a:solidFill>
                  <a:srgbClr val="014693"/>
                </a:solidFill>
              </a:rPr>
              <a:t>01</a:t>
            </a:r>
            <a:endParaRPr lang="zh-CN" altLang="en-US" sz="8800" dirty="0">
              <a:solidFill>
                <a:srgbClr val="014693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5315640F-95DD-98B1-9910-C6F17ECBF4B3}"/>
              </a:ext>
            </a:extLst>
          </p:cNvPr>
          <p:cNvSpPr txBox="1"/>
          <p:nvPr/>
        </p:nvSpPr>
        <p:spPr>
          <a:xfrm>
            <a:off x="6168529" y="2963422"/>
            <a:ext cx="1354071" cy="13542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8800" dirty="0">
                <a:solidFill>
                  <a:srgbClr val="014693"/>
                </a:solidFill>
              </a:rPr>
              <a:t>02</a:t>
            </a:r>
            <a:endParaRPr lang="zh-CN" altLang="en-US" sz="8800" dirty="0">
              <a:solidFill>
                <a:srgbClr val="014693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D6FF987F-BF6C-1D8E-6F16-344B2A6A7B47}"/>
              </a:ext>
            </a:extLst>
          </p:cNvPr>
          <p:cNvSpPr txBox="1"/>
          <p:nvPr/>
        </p:nvSpPr>
        <p:spPr>
          <a:xfrm>
            <a:off x="5384372" y="5028794"/>
            <a:ext cx="1354071" cy="13542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8800" dirty="0">
                <a:solidFill>
                  <a:srgbClr val="014693"/>
                </a:solidFill>
              </a:rPr>
              <a:t>03</a:t>
            </a:r>
            <a:endParaRPr lang="zh-CN" altLang="en-US" sz="8800" dirty="0">
              <a:solidFill>
                <a:srgbClr val="014693"/>
              </a:solidFill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78556FA8-CA83-AB9E-C89E-14A55D7F54B2}"/>
              </a:ext>
            </a:extLst>
          </p:cNvPr>
          <p:cNvGrpSpPr/>
          <p:nvPr/>
        </p:nvGrpSpPr>
        <p:grpSpPr>
          <a:xfrm>
            <a:off x="8531417" y="1225861"/>
            <a:ext cx="2678440" cy="723274"/>
            <a:chOff x="4933958" y="2233040"/>
            <a:chExt cx="2678440" cy="723274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69EFD2B8-8AD5-4AF4-553D-D629A10FAAFA}"/>
                </a:ext>
              </a:extLst>
            </p:cNvPr>
            <p:cNvSpPr txBox="1"/>
            <p:nvPr/>
          </p:nvSpPr>
          <p:spPr>
            <a:xfrm>
              <a:off x="4933958" y="2233040"/>
              <a:ext cx="267844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rgbClr val="014693"/>
                  </a:solidFill>
                  <a:latin typeface="+mj-ea"/>
                  <a:ea typeface="+mj-ea"/>
                </a:rPr>
                <a:t>请输入标题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9DDE2DA5-4525-5F66-99EA-96A31A283BDA}"/>
                </a:ext>
              </a:extLst>
            </p:cNvPr>
            <p:cNvSpPr txBox="1"/>
            <p:nvPr/>
          </p:nvSpPr>
          <p:spPr>
            <a:xfrm>
              <a:off x="4977240" y="2710093"/>
              <a:ext cx="190866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000" b="0" i="0" dirty="0">
                  <a:solidFill>
                    <a:srgbClr val="000000"/>
                  </a:solidFill>
                  <a:effectLst/>
                  <a:latin typeface="Roboto" panose="02000000000000000000" pitchFamily="2" charset="0"/>
                </a:rPr>
                <a:t>PLEASE ENTER A TITLE</a:t>
              </a:r>
              <a:endParaRPr lang="zh-CN" altLang="en-US" sz="1000" dirty="0"/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62580D49-0F98-D333-5FB3-F7BC5A1D9F08}"/>
              </a:ext>
            </a:extLst>
          </p:cNvPr>
          <p:cNvGrpSpPr/>
          <p:nvPr/>
        </p:nvGrpSpPr>
        <p:grpSpPr>
          <a:xfrm>
            <a:off x="7756728" y="3302312"/>
            <a:ext cx="2678440" cy="723274"/>
            <a:chOff x="4933958" y="2233040"/>
            <a:chExt cx="2678440" cy="723274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58A112DF-B399-7554-3F71-50678F2C1771}"/>
                </a:ext>
              </a:extLst>
            </p:cNvPr>
            <p:cNvSpPr txBox="1"/>
            <p:nvPr/>
          </p:nvSpPr>
          <p:spPr>
            <a:xfrm>
              <a:off x="4933958" y="2233040"/>
              <a:ext cx="267844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rgbClr val="014693"/>
                  </a:solidFill>
                  <a:latin typeface="+mj-ea"/>
                  <a:ea typeface="+mj-ea"/>
                </a:rPr>
                <a:t>请输入标题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3BEA0DBD-4772-8461-4153-78649AAA3EA4}"/>
                </a:ext>
              </a:extLst>
            </p:cNvPr>
            <p:cNvSpPr txBox="1"/>
            <p:nvPr/>
          </p:nvSpPr>
          <p:spPr>
            <a:xfrm>
              <a:off x="4977240" y="2710093"/>
              <a:ext cx="190866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000" b="0" i="0" dirty="0">
                  <a:solidFill>
                    <a:srgbClr val="000000"/>
                  </a:solidFill>
                  <a:effectLst/>
                  <a:latin typeface="Roboto" panose="02000000000000000000" pitchFamily="2" charset="0"/>
                </a:rPr>
                <a:t>PLEASE ENTER A TITLE</a:t>
              </a:r>
              <a:endParaRPr lang="zh-CN" altLang="en-US" sz="1000" dirty="0"/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9DB5324E-9357-C144-232A-D0D3BA55CB98}"/>
              </a:ext>
            </a:extLst>
          </p:cNvPr>
          <p:cNvGrpSpPr/>
          <p:nvPr/>
        </p:nvGrpSpPr>
        <p:grpSpPr>
          <a:xfrm>
            <a:off x="7054378" y="5369551"/>
            <a:ext cx="2678440" cy="723274"/>
            <a:chOff x="4933958" y="2233040"/>
            <a:chExt cx="2678440" cy="723274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ED6FDF31-DF06-790B-BDFE-4BEFFA501994}"/>
                </a:ext>
              </a:extLst>
            </p:cNvPr>
            <p:cNvSpPr txBox="1"/>
            <p:nvPr/>
          </p:nvSpPr>
          <p:spPr>
            <a:xfrm>
              <a:off x="4933958" y="2233040"/>
              <a:ext cx="267844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rgbClr val="014693"/>
                  </a:solidFill>
                  <a:latin typeface="+mj-ea"/>
                  <a:ea typeface="+mj-ea"/>
                </a:rPr>
                <a:t>请输入标题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F2B239C2-B20D-070E-656B-06437B5F7F05}"/>
                </a:ext>
              </a:extLst>
            </p:cNvPr>
            <p:cNvSpPr txBox="1"/>
            <p:nvPr/>
          </p:nvSpPr>
          <p:spPr>
            <a:xfrm>
              <a:off x="4977240" y="2710093"/>
              <a:ext cx="190866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000" b="0" i="0" dirty="0">
                  <a:solidFill>
                    <a:srgbClr val="000000"/>
                  </a:solidFill>
                  <a:effectLst/>
                  <a:latin typeface="Roboto" panose="02000000000000000000" pitchFamily="2" charset="0"/>
                </a:rPr>
                <a:t>PLEASE ENTER A TITLE</a:t>
              </a:r>
              <a:endParaRPr lang="zh-CN" altLang="en-US" sz="1000" dirty="0"/>
            </a:p>
          </p:txBody>
        </p:sp>
      </p:grpSp>
      <p:sp>
        <p:nvSpPr>
          <p:cNvPr id="42" name="aol-sketched-logo-variant_38305">
            <a:extLst>
              <a:ext uri="{FF2B5EF4-FFF2-40B4-BE49-F238E27FC236}">
                <a16:creationId xmlns:a16="http://schemas.microsoft.com/office/drawing/2014/main" id="{20BD1455-0140-A223-E539-865641AB5606}"/>
              </a:ext>
            </a:extLst>
          </p:cNvPr>
          <p:cNvSpPr/>
          <p:nvPr/>
        </p:nvSpPr>
        <p:spPr>
          <a:xfrm>
            <a:off x="482600" y="222564"/>
            <a:ext cx="816479" cy="773396"/>
          </a:xfrm>
          <a:custGeom>
            <a:avLst/>
            <a:gdLst>
              <a:gd name="connsiteX0" fmla="*/ 173560 w 561791"/>
              <a:gd name="connsiteY0" fmla="*/ 487534 h 532149"/>
              <a:gd name="connsiteX1" fmla="*/ 165486 w 561791"/>
              <a:gd name="connsiteY1" fmla="*/ 488852 h 532149"/>
              <a:gd name="connsiteX2" fmla="*/ 169009 w 561791"/>
              <a:gd name="connsiteY2" fmla="*/ 500576 h 532149"/>
              <a:gd name="connsiteX3" fmla="*/ 179579 w 561791"/>
              <a:gd name="connsiteY3" fmla="*/ 505265 h 532149"/>
              <a:gd name="connsiteX4" fmla="*/ 184276 w 561791"/>
              <a:gd name="connsiteY4" fmla="*/ 492369 h 532149"/>
              <a:gd name="connsiteX5" fmla="*/ 173560 w 561791"/>
              <a:gd name="connsiteY5" fmla="*/ 487534 h 532149"/>
              <a:gd name="connsiteX6" fmla="*/ 106764 w 561791"/>
              <a:gd name="connsiteY6" fmla="*/ 446649 h 532149"/>
              <a:gd name="connsiteX7" fmla="*/ 113811 w 561791"/>
              <a:gd name="connsiteY7" fmla="*/ 460717 h 532149"/>
              <a:gd name="connsiteX8" fmla="*/ 131427 w 561791"/>
              <a:gd name="connsiteY8" fmla="*/ 475957 h 532149"/>
              <a:gd name="connsiteX9" fmla="*/ 150218 w 561791"/>
              <a:gd name="connsiteY9" fmla="*/ 480646 h 532149"/>
              <a:gd name="connsiteX10" fmla="*/ 153741 w 561791"/>
              <a:gd name="connsiteY10" fmla="*/ 474785 h 532149"/>
              <a:gd name="connsiteX11" fmla="*/ 143171 w 561791"/>
              <a:gd name="connsiteY11" fmla="*/ 470096 h 532149"/>
              <a:gd name="connsiteX12" fmla="*/ 134950 w 561791"/>
              <a:gd name="connsiteY12" fmla="*/ 466579 h 532149"/>
              <a:gd name="connsiteX13" fmla="*/ 119683 w 561791"/>
              <a:gd name="connsiteY13" fmla="*/ 454856 h 532149"/>
              <a:gd name="connsiteX14" fmla="*/ 106764 w 561791"/>
              <a:gd name="connsiteY14" fmla="*/ 446649 h 532149"/>
              <a:gd name="connsiteX15" fmla="*/ 89148 w 561791"/>
              <a:gd name="connsiteY15" fmla="*/ 425548 h 532149"/>
              <a:gd name="connsiteX16" fmla="*/ 91496 w 561791"/>
              <a:gd name="connsiteY16" fmla="*/ 437271 h 532149"/>
              <a:gd name="connsiteX17" fmla="*/ 103241 w 561791"/>
              <a:gd name="connsiteY17" fmla="*/ 443132 h 532149"/>
              <a:gd name="connsiteX18" fmla="*/ 99717 w 561791"/>
              <a:gd name="connsiteY18" fmla="*/ 430237 h 532149"/>
              <a:gd name="connsiteX19" fmla="*/ 89148 w 561791"/>
              <a:gd name="connsiteY19" fmla="*/ 425548 h 532149"/>
              <a:gd name="connsiteX20" fmla="*/ 141997 w 561791"/>
              <a:gd name="connsiteY20" fmla="*/ 377483 h 532149"/>
              <a:gd name="connsiteX21" fmla="*/ 139648 w 561791"/>
              <a:gd name="connsiteY21" fmla="*/ 383345 h 532149"/>
              <a:gd name="connsiteX22" fmla="*/ 140823 w 561791"/>
              <a:gd name="connsiteY22" fmla="*/ 384517 h 532149"/>
              <a:gd name="connsiteX23" fmla="*/ 151392 w 561791"/>
              <a:gd name="connsiteY23" fmla="*/ 392723 h 532149"/>
              <a:gd name="connsiteX24" fmla="*/ 164311 w 561791"/>
              <a:gd name="connsiteY24" fmla="*/ 385689 h 532149"/>
              <a:gd name="connsiteX25" fmla="*/ 154916 w 561791"/>
              <a:gd name="connsiteY25" fmla="*/ 379828 h 532149"/>
              <a:gd name="connsiteX26" fmla="*/ 141997 w 561791"/>
              <a:gd name="connsiteY26" fmla="*/ 377483 h 532149"/>
              <a:gd name="connsiteX27" fmla="*/ 491119 w 561791"/>
              <a:gd name="connsiteY27" fmla="*/ 295418 h 532149"/>
              <a:gd name="connsiteX28" fmla="*/ 493176 w 561791"/>
              <a:gd name="connsiteY28" fmla="*/ 296591 h 532149"/>
              <a:gd name="connsiteX29" fmla="*/ 481424 w 561791"/>
              <a:gd name="connsiteY29" fmla="*/ 313018 h 532149"/>
              <a:gd name="connsiteX30" fmla="*/ 427365 w 561791"/>
              <a:gd name="connsiteY30" fmla="*/ 366993 h 532149"/>
              <a:gd name="connsiteX31" fmla="*/ 413263 w 561791"/>
              <a:gd name="connsiteY31" fmla="*/ 379900 h 532149"/>
              <a:gd name="connsiteX32" fmla="*/ 420314 w 561791"/>
              <a:gd name="connsiteY32" fmla="*/ 369340 h 532149"/>
              <a:gd name="connsiteX33" fmla="*/ 483774 w 561791"/>
              <a:gd name="connsiteY33" fmla="*/ 301285 h 532149"/>
              <a:gd name="connsiteX34" fmla="*/ 491119 w 561791"/>
              <a:gd name="connsiteY34" fmla="*/ 295418 h 532149"/>
              <a:gd name="connsiteX35" fmla="*/ 273533 w 561791"/>
              <a:gd name="connsiteY35" fmla="*/ 18757 h 532149"/>
              <a:gd name="connsiteX36" fmla="*/ 248870 w 561791"/>
              <a:gd name="connsiteY36" fmla="*/ 21102 h 532149"/>
              <a:gd name="connsiteX37" fmla="*/ 220684 w 561791"/>
              <a:gd name="connsiteY37" fmla="*/ 28135 h 532149"/>
              <a:gd name="connsiteX38" fmla="*/ 212463 w 561791"/>
              <a:gd name="connsiteY38" fmla="*/ 31652 h 532149"/>
              <a:gd name="connsiteX39" fmla="*/ 200719 w 561791"/>
              <a:gd name="connsiteY39" fmla="*/ 32825 h 532149"/>
              <a:gd name="connsiteX40" fmla="*/ 46868 w 561791"/>
              <a:gd name="connsiteY40" fmla="*/ 184052 h 532149"/>
              <a:gd name="connsiteX41" fmla="*/ 52740 w 561791"/>
              <a:gd name="connsiteY41" fmla="*/ 187569 h 532149"/>
              <a:gd name="connsiteX42" fmla="*/ 84450 w 561791"/>
              <a:gd name="connsiteY42" fmla="*/ 157089 h 532149"/>
              <a:gd name="connsiteX43" fmla="*/ 87973 w 561791"/>
              <a:gd name="connsiteY43" fmla="*/ 159434 h 532149"/>
              <a:gd name="connsiteX44" fmla="*/ 78578 w 561791"/>
              <a:gd name="connsiteY44" fmla="*/ 185225 h 532149"/>
              <a:gd name="connsiteX45" fmla="*/ 63310 w 561791"/>
              <a:gd name="connsiteY45" fmla="*/ 211015 h 532149"/>
              <a:gd name="connsiteX46" fmla="*/ 42170 w 561791"/>
              <a:gd name="connsiteY46" fmla="*/ 232117 h 532149"/>
              <a:gd name="connsiteX47" fmla="*/ 29252 w 561791"/>
              <a:gd name="connsiteY47" fmla="*/ 259080 h 532149"/>
              <a:gd name="connsiteX48" fmla="*/ 39821 w 561791"/>
              <a:gd name="connsiteY48" fmla="*/ 262597 h 532149"/>
              <a:gd name="connsiteX49" fmla="*/ 56263 w 561791"/>
              <a:gd name="connsiteY49" fmla="*/ 246185 h 532149"/>
              <a:gd name="connsiteX50" fmla="*/ 65659 w 561791"/>
              <a:gd name="connsiteY50" fmla="*/ 247357 h 532149"/>
              <a:gd name="connsiteX51" fmla="*/ 53915 w 561791"/>
              <a:gd name="connsiteY51" fmla="*/ 270803 h 532149"/>
              <a:gd name="connsiteX52" fmla="*/ 40996 w 561791"/>
              <a:gd name="connsiteY52" fmla="*/ 283699 h 532149"/>
              <a:gd name="connsiteX53" fmla="*/ 30426 w 561791"/>
              <a:gd name="connsiteY53" fmla="*/ 304800 h 532149"/>
              <a:gd name="connsiteX54" fmla="*/ 43345 w 561791"/>
              <a:gd name="connsiteY54" fmla="*/ 303628 h 532149"/>
              <a:gd name="connsiteX55" fmla="*/ 53915 w 561791"/>
              <a:gd name="connsiteY55" fmla="*/ 293077 h 532149"/>
              <a:gd name="connsiteX56" fmla="*/ 59787 w 561791"/>
              <a:gd name="connsiteY56" fmla="*/ 287216 h 532149"/>
              <a:gd name="connsiteX57" fmla="*/ 55089 w 561791"/>
              <a:gd name="connsiteY57" fmla="*/ 293077 h 532149"/>
              <a:gd name="connsiteX58" fmla="*/ 43345 w 561791"/>
              <a:gd name="connsiteY58" fmla="*/ 304800 h 532149"/>
              <a:gd name="connsiteX59" fmla="*/ 35124 w 561791"/>
              <a:gd name="connsiteY59" fmla="*/ 331763 h 532149"/>
              <a:gd name="connsiteX60" fmla="*/ 35124 w 561791"/>
              <a:gd name="connsiteY60" fmla="*/ 332936 h 532149"/>
              <a:gd name="connsiteX61" fmla="*/ 50391 w 561791"/>
              <a:gd name="connsiteY61" fmla="*/ 336452 h 532149"/>
              <a:gd name="connsiteX62" fmla="*/ 58612 w 561791"/>
              <a:gd name="connsiteY62" fmla="*/ 329419 h 532149"/>
              <a:gd name="connsiteX63" fmla="*/ 71531 w 561791"/>
              <a:gd name="connsiteY63" fmla="*/ 328246 h 532149"/>
              <a:gd name="connsiteX64" fmla="*/ 62136 w 561791"/>
              <a:gd name="connsiteY64" fmla="*/ 348176 h 532149"/>
              <a:gd name="connsiteX65" fmla="*/ 56263 w 561791"/>
              <a:gd name="connsiteY65" fmla="*/ 354037 h 532149"/>
              <a:gd name="connsiteX66" fmla="*/ 52740 w 561791"/>
              <a:gd name="connsiteY66" fmla="*/ 379828 h 532149"/>
              <a:gd name="connsiteX67" fmla="*/ 64484 w 561791"/>
              <a:gd name="connsiteY67" fmla="*/ 402102 h 532149"/>
              <a:gd name="connsiteX68" fmla="*/ 78578 w 561791"/>
              <a:gd name="connsiteY68" fmla="*/ 410308 h 532149"/>
              <a:gd name="connsiteX69" fmla="*/ 77403 w 561791"/>
              <a:gd name="connsiteY69" fmla="*/ 396240 h 532149"/>
              <a:gd name="connsiteX70" fmla="*/ 71531 w 561791"/>
              <a:gd name="connsiteY70" fmla="*/ 388034 h 532149"/>
              <a:gd name="connsiteX71" fmla="*/ 72706 w 561791"/>
              <a:gd name="connsiteY71" fmla="*/ 379828 h 532149"/>
              <a:gd name="connsiteX72" fmla="*/ 106764 w 561791"/>
              <a:gd name="connsiteY72" fmla="*/ 368105 h 532149"/>
              <a:gd name="connsiteX73" fmla="*/ 120857 w 561791"/>
              <a:gd name="connsiteY73" fmla="*/ 371622 h 532149"/>
              <a:gd name="connsiteX74" fmla="*/ 134950 w 561791"/>
              <a:gd name="connsiteY74" fmla="*/ 378656 h 532149"/>
              <a:gd name="connsiteX75" fmla="*/ 134950 w 561791"/>
              <a:gd name="connsiteY75" fmla="*/ 377483 h 532149"/>
              <a:gd name="connsiteX76" fmla="*/ 137299 w 561791"/>
              <a:gd name="connsiteY76" fmla="*/ 373966 h 532149"/>
              <a:gd name="connsiteX77" fmla="*/ 131427 w 561791"/>
              <a:gd name="connsiteY77" fmla="*/ 362243 h 532149"/>
              <a:gd name="connsiteX78" fmla="*/ 105590 w 561791"/>
              <a:gd name="connsiteY78" fmla="*/ 216877 h 532149"/>
              <a:gd name="connsiteX79" fmla="*/ 180753 w 561791"/>
              <a:gd name="connsiteY79" fmla="*/ 114886 h 532149"/>
              <a:gd name="connsiteX80" fmla="*/ 192497 w 561791"/>
              <a:gd name="connsiteY80" fmla="*/ 117231 h 532149"/>
              <a:gd name="connsiteX81" fmla="*/ 206591 w 561791"/>
              <a:gd name="connsiteY81" fmla="*/ 119575 h 532149"/>
              <a:gd name="connsiteX82" fmla="*/ 207765 w 561791"/>
              <a:gd name="connsiteY82" fmla="*/ 119575 h 532149"/>
              <a:gd name="connsiteX83" fmla="*/ 221858 w 561791"/>
              <a:gd name="connsiteY83" fmla="*/ 123092 h 532149"/>
              <a:gd name="connsiteX84" fmla="*/ 320510 w 561791"/>
              <a:gd name="connsiteY84" fmla="*/ 131299 h 532149"/>
              <a:gd name="connsiteX85" fmla="*/ 414465 w 561791"/>
              <a:gd name="connsiteY85" fmla="*/ 114886 h 532149"/>
              <a:gd name="connsiteX86" fmla="*/ 436779 w 561791"/>
              <a:gd name="connsiteY86" fmla="*/ 133643 h 532149"/>
              <a:gd name="connsiteX87" fmla="*/ 452047 w 561791"/>
              <a:gd name="connsiteY87" fmla="*/ 138332 h 532149"/>
              <a:gd name="connsiteX88" fmla="*/ 453222 w 561791"/>
              <a:gd name="connsiteY88" fmla="*/ 137160 h 532149"/>
              <a:gd name="connsiteX89" fmla="*/ 454396 w 561791"/>
              <a:gd name="connsiteY89" fmla="*/ 137160 h 532149"/>
              <a:gd name="connsiteX90" fmla="*/ 467315 w 561791"/>
              <a:gd name="connsiteY90" fmla="*/ 127782 h 532149"/>
              <a:gd name="connsiteX91" fmla="*/ 456745 w 561791"/>
              <a:gd name="connsiteY91" fmla="*/ 140677 h 532149"/>
              <a:gd name="connsiteX92" fmla="*/ 453222 w 561791"/>
              <a:gd name="connsiteY92" fmla="*/ 144194 h 532149"/>
              <a:gd name="connsiteX93" fmla="*/ 442652 w 561791"/>
              <a:gd name="connsiteY93" fmla="*/ 167640 h 532149"/>
              <a:gd name="connsiteX94" fmla="*/ 455570 w 561791"/>
              <a:gd name="connsiteY94" fmla="*/ 168812 h 532149"/>
              <a:gd name="connsiteX95" fmla="*/ 464966 w 561791"/>
              <a:gd name="connsiteY95" fmla="*/ 160606 h 532149"/>
              <a:gd name="connsiteX96" fmla="*/ 475536 w 561791"/>
              <a:gd name="connsiteY96" fmla="*/ 151228 h 532149"/>
              <a:gd name="connsiteX97" fmla="*/ 463791 w 561791"/>
              <a:gd name="connsiteY97" fmla="*/ 162951 h 532149"/>
              <a:gd name="connsiteX98" fmla="*/ 456745 w 561791"/>
              <a:gd name="connsiteY98" fmla="*/ 169985 h 532149"/>
              <a:gd name="connsiteX99" fmla="*/ 446175 w 561791"/>
              <a:gd name="connsiteY99" fmla="*/ 186397 h 532149"/>
              <a:gd name="connsiteX100" fmla="*/ 447349 w 561791"/>
              <a:gd name="connsiteY100" fmla="*/ 192259 h 532149"/>
              <a:gd name="connsiteX101" fmla="*/ 460268 w 561791"/>
              <a:gd name="connsiteY101" fmla="*/ 245012 h 532149"/>
              <a:gd name="connsiteX102" fmla="*/ 473187 w 561791"/>
              <a:gd name="connsiteY102" fmla="*/ 249702 h 532149"/>
              <a:gd name="connsiteX103" fmla="*/ 483757 w 561791"/>
              <a:gd name="connsiteY103" fmla="*/ 239151 h 532149"/>
              <a:gd name="connsiteX104" fmla="*/ 496675 w 561791"/>
              <a:gd name="connsiteY104" fmla="*/ 239151 h 532149"/>
              <a:gd name="connsiteX105" fmla="*/ 487280 w 561791"/>
              <a:gd name="connsiteY105" fmla="*/ 262597 h 532149"/>
              <a:gd name="connsiteX106" fmla="*/ 470838 w 561791"/>
              <a:gd name="connsiteY106" fmla="*/ 280182 h 532149"/>
              <a:gd name="connsiteX107" fmla="*/ 456745 w 561791"/>
              <a:gd name="connsiteY107" fmla="*/ 305972 h 532149"/>
              <a:gd name="connsiteX108" fmla="*/ 453222 w 561791"/>
              <a:gd name="connsiteY108" fmla="*/ 320040 h 532149"/>
              <a:gd name="connsiteX109" fmla="*/ 395674 w 561791"/>
              <a:gd name="connsiteY109" fmla="*/ 379828 h 532149"/>
              <a:gd name="connsiteX110" fmla="*/ 361616 w 561791"/>
              <a:gd name="connsiteY110" fmla="*/ 416169 h 532149"/>
              <a:gd name="connsiteX111" fmla="*/ 372185 w 561791"/>
              <a:gd name="connsiteY111" fmla="*/ 420859 h 532149"/>
              <a:gd name="connsiteX112" fmla="*/ 379232 w 561791"/>
              <a:gd name="connsiteY112" fmla="*/ 412652 h 532149"/>
              <a:gd name="connsiteX113" fmla="*/ 389802 w 561791"/>
              <a:gd name="connsiteY113" fmla="*/ 403274 h 532149"/>
              <a:gd name="connsiteX114" fmla="*/ 379232 w 561791"/>
              <a:gd name="connsiteY114" fmla="*/ 416169 h 532149"/>
              <a:gd name="connsiteX115" fmla="*/ 372185 w 561791"/>
              <a:gd name="connsiteY115" fmla="*/ 423203 h 532149"/>
              <a:gd name="connsiteX116" fmla="*/ 360441 w 561791"/>
              <a:gd name="connsiteY116" fmla="*/ 436099 h 532149"/>
              <a:gd name="connsiteX117" fmla="*/ 360441 w 561791"/>
              <a:gd name="connsiteY117" fmla="*/ 437271 h 532149"/>
              <a:gd name="connsiteX118" fmla="*/ 360441 w 561791"/>
              <a:gd name="connsiteY118" fmla="*/ 447822 h 532149"/>
              <a:gd name="connsiteX119" fmla="*/ 369837 w 561791"/>
              <a:gd name="connsiteY119" fmla="*/ 448994 h 532149"/>
              <a:gd name="connsiteX120" fmla="*/ 382755 w 561791"/>
              <a:gd name="connsiteY120" fmla="*/ 436099 h 532149"/>
              <a:gd name="connsiteX121" fmla="*/ 394500 w 561791"/>
              <a:gd name="connsiteY121" fmla="*/ 429065 h 532149"/>
              <a:gd name="connsiteX122" fmla="*/ 394500 w 561791"/>
              <a:gd name="connsiteY122" fmla="*/ 434926 h 532149"/>
              <a:gd name="connsiteX123" fmla="*/ 394500 w 561791"/>
              <a:gd name="connsiteY123" fmla="*/ 445477 h 532149"/>
              <a:gd name="connsiteX124" fmla="*/ 383930 w 561791"/>
              <a:gd name="connsiteY124" fmla="*/ 467751 h 532149"/>
              <a:gd name="connsiteX125" fmla="*/ 371011 w 561791"/>
              <a:gd name="connsiteY125" fmla="*/ 480646 h 532149"/>
              <a:gd name="connsiteX126" fmla="*/ 367488 w 561791"/>
              <a:gd name="connsiteY126" fmla="*/ 505265 h 532149"/>
              <a:gd name="connsiteX127" fmla="*/ 401546 w 561791"/>
              <a:gd name="connsiteY127" fmla="*/ 498231 h 532149"/>
              <a:gd name="connsiteX128" fmla="*/ 488454 w 561791"/>
              <a:gd name="connsiteY128" fmla="*/ 416169 h 532149"/>
              <a:gd name="connsiteX129" fmla="*/ 526036 w 561791"/>
              <a:gd name="connsiteY129" fmla="*/ 234462 h 532149"/>
              <a:gd name="connsiteX130" fmla="*/ 273533 w 561791"/>
              <a:gd name="connsiteY130" fmla="*/ 18757 h 532149"/>
              <a:gd name="connsiteX131" fmla="*/ 284103 w 561791"/>
              <a:gd name="connsiteY131" fmla="*/ 0 h 532149"/>
              <a:gd name="connsiteX132" fmla="*/ 285278 w 561791"/>
              <a:gd name="connsiteY132" fmla="*/ 0 h 532149"/>
              <a:gd name="connsiteX133" fmla="*/ 289975 w 561791"/>
              <a:gd name="connsiteY133" fmla="*/ 1172 h 532149"/>
              <a:gd name="connsiteX134" fmla="*/ 352220 w 561791"/>
              <a:gd name="connsiteY134" fmla="*/ 8206 h 532149"/>
              <a:gd name="connsiteX135" fmla="*/ 544827 w 561791"/>
              <a:gd name="connsiteY135" fmla="*/ 357554 h 532149"/>
              <a:gd name="connsiteX136" fmla="*/ 401546 w 561791"/>
              <a:gd name="connsiteY136" fmla="*/ 516988 h 532149"/>
              <a:gd name="connsiteX137" fmla="*/ 329906 w 561791"/>
              <a:gd name="connsiteY137" fmla="*/ 515816 h 532149"/>
              <a:gd name="connsiteX138" fmla="*/ 325208 w 561791"/>
              <a:gd name="connsiteY138" fmla="*/ 404446 h 532149"/>
              <a:gd name="connsiteX139" fmla="*/ 339301 w 561791"/>
              <a:gd name="connsiteY139" fmla="*/ 384517 h 532149"/>
              <a:gd name="connsiteX140" fmla="*/ 432082 w 561791"/>
              <a:gd name="connsiteY140" fmla="*/ 284871 h 532149"/>
              <a:gd name="connsiteX141" fmla="*/ 410942 w 561791"/>
              <a:gd name="connsiteY141" fmla="*/ 153572 h 532149"/>
              <a:gd name="connsiteX142" fmla="*/ 215986 w 561791"/>
              <a:gd name="connsiteY142" fmla="*/ 148883 h 532149"/>
              <a:gd name="connsiteX143" fmla="*/ 174881 w 561791"/>
              <a:gd name="connsiteY143" fmla="*/ 137160 h 532149"/>
              <a:gd name="connsiteX144" fmla="*/ 141997 w 561791"/>
              <a:gd name="connsiteY144" fmla="*/ 194603 h 532149"/>
              <a:gd name="connsiteX145" fmla="*/ 151392 w 561791"/>
              <a:gd name="connsiteY145" fmla="*/ 343486 h 532149"/>
              <a:gd name="connsiteX146" fmla="*/ 212463 w 561791"/>
              <a:gd name="connsiteY146" fmla="*/ 430237 h 532149"/>
              <a:gd name="connsiteX147" fmla="*/ 151392 w 561791"/>
              <a:gd name="connsiteY147" fmla="*/ 433754 h 532149"/>
              <a:gd name="connsiteX148" fmla="*/ 139648 w 561791"/>
              <a:gd name="connsiteY148" fmla="*/ 427892 h 532149"/>
              <a:gd name="connsiteX149" fmla="*/ 140823 w 561791"/>
              <a:gd name="connsiteY149" fmla="*/ 430237 h 532149"/>
              <a:gd name="connsiteX150" fmla="*/ 224207 w 561791"/>
              <a:gd name="connsiteY150" fmla="*/ 472440 h 532149"/>
              <a:gd name="connsiteX151" fmla="*/ 206591 w 561791"/>
              <a:gd name="connsiteY151" fmla="*/ 531056 h 532149"/>
              <a:gd name="connsiteX152" fmla="*/ 3414 w 561791"/>
              <a:gd name="connsiteY152" fmla="*/ 232117 h 532149"/>
              <a:gd name="connsiteX153" fmla="*/ 266487 w 561791"/>
              <a:gd name="connsiteY153" fmla="*/ 2345 h 532149"/>
              <a:gd name="connsiteX154" fmla="*/ 284103 w 561791"/>
              <a:gd name="connsiteY154" fmla="*/ 0 h 532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</a:cxnLst>
            <a:rect l="l" t="t" r="r" b="b"/>
            <a:pathLst>
              <a:path w="561791" h="532149">
                <a:moveTo>
                  <a:pt x="173560" y="487534"/>
                </a:moveTo>
                <a:cubicBezTo>
                  <a:pt x="170183" y="487094"/>
                  <a:pt x="167247" y="487680"/>
                  <a:pt x="165486" y="488852"/>
                </a:cubicBezTo>
                <a:cubicBezTo>
                  <a:pt x="161962" y="492369"/>
                  <a:pt x="164311" y="498231"/>
                  <a:pt x="169009" y="500576"/>
                </a:cubicBezTo>
                <a:cubicBezTo>
                  <a:pt x="172532" y="501748"/>
                  <a:pt x="176055" y="504093"/>
                  <a:pt x="179579" y="505265"/>
                </a:cubicBezTo>
                <a:cubicBezTo>
                  <a:pt x="205416" y="515816"/>
                  <a:pt x="198370" y="504093"/>
                  <a:pt x="184276" y="492369"/>
                </a:cubicBezTo>
                <a:cubicBezTo>
                  <a:pt x="180753" y="489438"/>
                  <a:pt x="176936" y="487973"/>
                  <a:pt x="173560" y="487534"/>
                </a:cubicBezTo>
                <a:close/>
                <a:moveTo>
                  <a:pt x="106764" y="446649"/>
                </a:moveTo>
                <a:cubicBezTo>
                  <a:pt x="104415" y="447822"/>
                  <a:pt x="107938" y="454856"/>
                  <a:pt x="113811" y="460717"/>
                </a:cubicBezTo>
                <a:cubicBezTo>
                  <a:pt x="119683" y="466579"/>
                  <a:pt x="125555" y="471268"/>
                  <a:pt x="131427" y="475957"/>
                </a:cubicBezTo>
                <a:cubicBezTo>
                  <a:pt x="138474" y="481819"/>
                  <a:pt x="146695" y="482991"/>
                  <a:pt x="150218" y="480646"/>
                </a:cubicBezTo>
                <a:cubicBezTo>
                  <a:pt x="152567" y="477129"/>
                  <a:pt x="154916" y="474785"/>
                  <a:pt x="153741" y="474785"/>
                </a:cubicBezTo>
                <a:cubicBezTo>
                  <a:pt x="153741" y="474785"/>
                  <a:pt x="149044" y="472440"/>
                  <a:pt x="143171" y="470096"/>
                </a:cubicBezTo>
                <a:cubicBezTo>
                  <a:pt x="140823" y="468923"/>
                  <a:pt x="137299" y="467751"/>
                  <a:pt x="134950" y="466579"/>
                </a:cubicBezTo>
                <a:cubicBezTo>
                  <a:pt x="130253" y="464234"/>
                  <a:pt x="124380" y="459545"/>
                  <a:pt x="119683" y="454856"/>
                </a:cubicBezTo>
                <a:cubicBezTo>
                  <a:pt x="113811" y="448994"/>
                  <a:pt x="107938" y="444305"/>
                  <a:pt x="106764" y="446649"/>
                </a:cubicBezTo>
                <a:close/>
                <a:moveTo>
                  <a:pt x="89148" y="425548"/>
                </a:moveTo>
                <a:cubicBezTo>
                  <a:pt x="86799" y="427892"/>
                  <a:pt x="87973" y="433754"/>
                  <a:pt x="91496" y="437271"/>
                </a:cubicBezTo>
                <a:cubicBezTo>
                  <a:pt x="96194" y="441960"/>
                  <a:pt x="100892" y="444305"/>
                  <a:pt x="103241" y="443132"/>
                </a:cubicBezTo>
                <a:cubicBezTo>
                  <a:pt x="104415" y="440788"/>
                  <a:pt x="103241" y="434926"/>
                  <a:pt x="99717" y="430237"/>
                </a:cubicBezTo>
                <a:cubicBezTo>
                  <a:pt x="96194" y="425548"/>
                  <a:pt x="91496" y="423203"/>
                  <a:pt x="89148" y="425548"/>
                </a:cubicBezTo>
                <a:close/>
                <a:moveTo>
                  <a:pt x="141997" y="377483"/>
                </a:moveTo>
                <a:cubicBezTo>
                  <a:pt x="139648" y="379828"/>
                  <a:pt x="138474" y="382172"/>
                  <a:pt x="139648" y="383345"/>
                </a:cubicBezTo>
                <a:cubicBezTo>
                  <a:pt x="139648" y="383345"/>
                  <a:pt x="140823" y="384517"/>
                  <a:pt x="140823" y="384517"/>
                </a:cubicBezTo>
                <a:cubicBezTo>
                  <a:pt x="153741" y="398585"/>
                  <a:pt x="150218" y="396240"/>
                  <a:pt x="151392" y="392723"/>
                </a:cubicBezTo>
                <a:cubicBezTo>
                  <a:pt x="151392" y="383345"/>
                  <a:pt x="164311" y="385689"/>
                  <a:pt x="164311" y="385689"/>
                </a:cubicBezTo>
                <a:cubicBezTo>
                  <a:pt x="164311" y="385689"/>
                  <a:pt x="160788" y="383345"/>
                  <a:pt x="154916" y="379828"/>
                </a:cubicBezTo>
                <a:cubicBezTo>
                  <a:pt x="149044" y="377483"/>
                  <a:pt x="143171" y="375139"/>
                  <a:pt x="141997" y="377483"/>
                </a:cubicBezTo>
                <a:close/>
                <a:moveTo>
                  <a:pt x="491119" y="295418"/>
                </a:moveTo>
                <a:cubicBezTo>
                  <a:pt x="492882" y="294538"/>
                  <a:pt x="493764" y="294831"/>
                  <a:pt x="493176" y="296591"/>
                </a:cubicBezTo>
                <a:cubicBezTo>
                  <a:pt x="493176" y="300111"/>
                  <a:pt x="487300" y="307151"/>
                  <a:pt x="481424" y="313018"/>
                </a:cubicBezTo>
                <a:cubicBezTo>
                  <a:pt x="463796" y="330619"/>
                  <a:pt x="446168" y="349393"/>
                  <a:pt x="427365" y="366993"/>
                </a:cubicBezTo>
                <a:cubicBezTo>
                  <a:pt x="421489" y="372860"/>
                  <a:pt x="415613" y="378727"/>
                  <a:pt x="413263" y="379900"/>
                </a:cubicBezTo>
                <a:cubicBezTo>
                  <a:pt x="410912" y="379900"/>
                  <a:pt x="414438" y="375207"/>
                  <a:pt x="420314" y="369340"/>
                </a:cubicBezTo>
                <a:cubicBezTo>
                  <a:pt x="441467" y="347046"/>
                  <a:pt x="462621" y="324752"/>
                  <a:pt x="483774" y="301285"/>
                </a:cubicBezTo>
                <a:cubicBezTo>
                  <a:pt x="486712" y="298351"/>
                  <a:pt x="489357" y="296298"/>
                  <a:pt x="491119" y="295418"/>
                </a:cubicBezTo>
                <a:close/>
                <a:moveTo>
                  <a:pt x="273533" y="18757"/>
                </a:moveTo>
                <a:cubicBezTo>
                  <a:pt x="265312" y="18757"/>
                  <a:pt x="257091" y="19929"/>
                  <a:pt x="248870" y="21102"/>
                </a:cubicBezTo>
                <a:cubicBezTo>
                  <a:pt x="240649" y="22274"/>
                  <a:pt x="227730" y="25791"/>
                  <a:pt x="220684" y="28135"/>
                </a:cubicBezTo>
                <a:cubicBezTo>
                  <a:pt x="213637" y="31652"/>
                  <a:pt x="210114" y="32825"/>
                  <a:pt x="212463" y="31652"/>
                </a:cubicBezTo>
                <a:cubicBezTo>
                  <a:pt x="213637" y="29308"/>
                  <a:pt x="208940" y="30480"/>
                  <a:pt x="200719" y="32825"/>
                </a:cubicBezTo>
                <a:cubicBezTo>
                  <a:pt x="129078" y="58615"/>
                  <a:pt x="73880" y="116059"/>
                  <a:pt x="46868" y="184052"/>
                </a:cubicBezTo>
                <a:cubicBezTo>
                  <a:pt x="44519" y="191086"/>
                  <a:pt x="46868" y="193431"/>
                  <a:pt x="52740" y="187569"/>
                </a:cubicBezTo>
                <a:cubicBezTo>
                  <a:pt x="63310" y="177019"/>
                  <a:pt x="73880" y="166468"/>
                  <a:pt x="84450" y="157089"/>
                </a:cubicBezTo>
                <a:cubicBezTo>
                  <a:pt x="90322" y="150055"/>
                  <a:pt x="91496" y="151228"/>
                  <a:pt x="87973" y="159434"/>
                </a:cubicBezTo>
                <a:cubicBezTo>
                  <a:pt x="84450" y="167640"/>
                  <a:pt x="80927" y="175846"/>
                  <a:pt x="78578" y="185225"/>
                </a:cubicBezTo>
                <a:cubicBezTo>
                  <a:pt x="76229" y="193431"/>
                  <a:pt x="69182" y="205154"/>
                  <a:pt x="63310" y="211015"/>
                </a:cubicBezTo>
                <a:cubicBezTo>
                  <a:pt x="56263" y="218049"/>
                  <a:pt x="49217" y="225083"/>
                  <a:pt x="42170" y="232117"/>
                </a:cubicBezTo>
                <a:cubicBezTo>
                  <a:pt x="36298" y="239151"/>
                  <a:pt x="30426" y="250874"/>
                  <a:pt x="29252" y="259080"/>
                </a:cubicBezTo>
                <a:cubicBezTo>
                  <a:pt x="29252" y="267286"/>
                  <a:pt x="33949" y="268459"/>
                  <a:pt x="39821" y="262597"/>
                </a:cubicBezTo>
                <a:lnTo>
                  <a:pt x="56263" y="246185"/>
                </a:lnTo>
                <a:cubicBezTo>
                  <a:pt x="62136" y="240323"/>
                  <a:pt x="65659" y="240323"/>
                  <a:pt x="65659" y="247357"/>
                </a:cubicBezTo>
                <a:cubicBezTo>
                  <a:pt x="64484" y="254391"/>
                  <a:pt x="59787" y="264942"/>
                  <a:pt x="53915" y="270803"/>
                </a:cubicBezTo>
                <a:cubicBezTo>
                  <a:pt x="49217" y="275492"/>
                  <a:pt x="44519" y="280182"/>
                  <a:pt x="40996" y="283699"/>
                </a:cubicBezTo>
                <a:cubicBezTo>
                  <a:pt x="33949" y="289560"/>
                  <a:pt x="29252" y="298939"/>
                  <a:pt x="30426" y="304800"/>
                </a:cubicBezTo>
                <a:cubicBezTo>
                  <a:pt x="30426" y="309489"/>
                  <a:pt x="36298" y="309489"/>
                  <a:pt x="43345" y="303628"/>
                </a:cubicBezTo>
                <a:cubicBezTo>
                  <a:pt x="46868" y="300111"/>
                  <a:pt x="50391" y="296594"/>
                  <a:pt x="53915" y="293077"/>
                </a:cubicBezTo>
                <a:cubicBezTo>
                  <a:pt x="59787" y="287216"/>
                  <a:pt x="62136" y="284871"/>
                  <a:pt x="59787" y="287216"/>
                </a:cubicBezTo>
                <a:cubicBezTo>
                  <a:pt x="58612" y="289560"/>
                  <a:pt x="56263" y="290732"/>
                  <a:pt x="55089" y="293077"/>
                </a:cubicBezTo>
                <a:cubicBezTo>
                  <a:pt x="51566" y="296594"/>
                  <a:pt x="46868" y="301283"/>
                  <a:pt x="43345" y="304800"/>
                </a:cubicBezTo>
                <a:cubicBezTo>
                  <a:pt x="36298" y="310662"/>
                  <a:pt x="32775" y="322385"/>
                  <a:pt x="35124" y="331763"/>
                </a:cubicBezTo>
                <a:cubicBezTo>
                  <a:pt x="35124" y="331763"/>
                  <a:pt x="35124" y="331763"/>
                  <a:pt x="35124" y="332936"/>
                </a:cubicBezTo>
                <a:cubicBezTo>
                  <a:pt x="37473" y="341142"/>
                  <a:pt x="44519" y="343486"/>
                  <a:pt x="50391" y="336452"/>
                </a:cubicBezTo>
                <a:cubicBezTo>
                  <a:pt x="52740" y="334108"/>
                  <a:pt x="55089" y="331763"/>
                  <a:pt x="58612" y="329419"/>
                </a:cubicBezTo>
                <a:cubicBezTo>
                  <a:pt x="64484" y="323557"/>
                  <a:pt x="70357" y="322385"/>
                  <a:pt x="71531" y="328246"/>
                </a:cubicBezTo>
                <a:cubicBezTo>
                  <a:pt x="72706" y="332936"/>
                  <a:pt x="68008" y="342314"/>
                  <a:pt x="62136" y="348176"/>
                </a:cubicBezTo>
                <a:cubicBezTo>
                  <a:pt x="60961" y="350520"/>
                  <a:pt x="58612" y="351692"/>
                  <a:pt x="56263" y="354037"/>
                </a:cubicBezTo>
                <a:cubicBezTo>
                  <a:pt x="50391" y="359899"/>
                  <a:pt x="48042" y="371622"/>
                  <a:pt x="52740" y="379828"/>
                </a:cubicBezTo>
                <a:cubicBezTo>
                  <a:pt x="56263" y="386862"/>
                  <a:pt x="59787" y="393896"/>
                  <a:pt x="64484" y="402102"/>
                </a:cubicBezTo>
                <a:cubicBezTo>
                  <a:pt x="69182" y="409136"/>
                  <a:pt x="75054" y="412652"/>
                  <a:pt x="78578" y="410308"/>
                </a:cubicBezTo>
                <a:cubicBezTo>
                  <a:pt x="80927" y="407963"/>
                  <a:pt x="80927" y="400929"/>
                  <a:pt x="77403" y="396240"/>
                </a:cubicBezTo>
                <a:cubicBezTo>
                  <a:pt x="75054" y="393896"/>
                  <a:pt x="72706" y="390379"/>
                  <a:pt x="71531" y="388034"/>
                </a:cubicBezTo>
                <a:cubicBezTo>
                  <a:pt x="69182" y="384517"/>
                  <a:pt x="70357" y="382172"/>
                  <a:pt x="72706" y="379828"/>
                </a:cubicBezTo>
                <a:cubicBezTo>
                  <a:pt x="82101" y="371622"/>
                  <a:pt x="93845" y="364588"/>
                  <a:pt x="106764" y="368105"/>
                </a:cubicBezTo>
                <a:cubicBezTo>
                  <a:pt x="111462" y="369277"/>
                  <a:pt x="116159" y="370449"/>
                  <a:pt x="120857" y="371622"/>
                </a:cubicBezTo>
                <a:cubicBezTo>
                  <a:pt x="129078" y="375139"/>
                  <a:pt x="134950" y="378656"/>
                  <a:pt x="134950" y="378656"/>
                </a:cubicBezTo>
                <a:cubicBezTo>
                  <a:pt x="134950" y="378656"/>
                  <a:pt x="134950" y="378656"/>
                  <a:pt x="134950" y="377483"/>
                </a:cubicBezTo>
                <a:cubicBezTo>
                  <a:pt x="133776" y="376311"/>
                  <a:pt x="134950" y="373966"/>
                  <a:pt x="137299" y="373966"/>
                </a:cubicBezTo>
                <a:cubicBezTo>
                  <a:pt x="140823" y="372794"/>
                  <a:pt x="137299" y="368105"/>
                  <a:pt x="131427" y="362243"/>
                </a:cubicBezTo>
                <a:cubicBezTo>
                  <a:pt x="95020" y="325902"/>
                  <a:pt x="87973" y="266114"/>
                  <a:pt x="105590" y="216877"/>
                </a:cubicBezTo>
                <a:cubicBezTo>
                  <a:pt x="119683" y="177019"/>
                  <a:pt x="113811" y="99646"/>
                  <a:pt x="180753" y="114886"/>
                </a:cubicBezTo>
                <a:cubicBezTo>
                  <a:pt x="184276" y="116059"/>
                  <a:pt x="188974" y="117231"/>
                  <a:pt x="192497" y="117231"/>
                </a:cubicBezTo>
                <a:cubicBezTo>
                  <a:pt x="199544" y="118403"/>
                  <a:pt x="205416" y="119575"/>
                  <a:pt x="206591" y="119575"/>
                </a:cubicBezTo>
                <a:cubicBezTo>
                  <a:pt x="207765" y="118403"/>
                  <a:pt x="207765" y="118403"/>
                  <a:pt x="207765" y="119575"/>
                </a:cubicBezTo>
                <a:cubicBezTo>
                  <a:pt x="207765" y="119575"/>
                  <a:pt x="213637" y="121920"/>
                  <a:pt x="221858" y="123092"/>
                </a:cubicBezTo>
                <a:cubicBezTo>
                  <a:pt x="254742" y="127782"/>
                  <a:pt x="287626" y="130126"/>
                  <a:pt x="320510" y="131299"/>
                </a:cubicBezTo>
                <a:cubicBezTo>
                  <a:pt x="353395" y="131299"/>
                  <a:pt x="381581" y="107852"/>
                  <a:pt x="414465" y="114886"/>
                </a:cubicBezTo>
                <a:cubicBezTo>
                  <a:pt x="426210" y="118403"/>
                  <a:pt x="433256" y="125437"/>
                  <a:pt x="436779" y="133643"/>
                </a:cubicBezTo>
                <a:cubicBezTo>
                  <a:pt x="440303" y="141849"/>
                  <a:pt x="446175" y="144194"/>
                  <a:pt x="452047" y="138332"/>
                </a:cubicBezTo>
                <a:cubicBezTo>
                  <a:pt x="453222" y="138332"/>
                  <a:pt x="453222" y="137160"/>
                  <a:pt x="453222" y="137160"/>
                </a:cubicBezTo>
                <a:cubicBezTo>
                  <a:pt x="460268" y="131299"/>
                  <a:pt x="460268" y="131299"/>
                  <a:pt x="454396" y="137160"/>
                </a:cubicBezTo>
                <a:cubicBezTo>
                  <a:pt x="460268" y="131299"/>
                  <a:pt x="466140" y="127782"/>
                  <a:pt x="467315" y="127782"/>
                </a:cubicBezTo>
                <a:cubicBezTo>
                  <a:pt x="467315" y="128954"/>
                  <a:pt x="463791" y="134815"/>
                  <a:pt x="456745" y="140677"/>
                </a:cubicBezTo>
                <a:lnTo>
                  <a:pt x="453222" y="144194"/>
                </a:lnTo>
                <a:cubicBezTo>
                  <a:pt x="447349" y="150055"/>
                  <a:pt x="442652" y="160606"/>
                  <a:pt x="442652" y="167640"/>
                </a:cubicBezTo>
                <a:cubicBezTo>
                  <a:pt x="443826" y="174674"/>
                  <a:pt x="449698" y="174674"/>
                  <a:pt x="455570" y="168812"/>
                </a:cubicBezTo>
                <a:cubicBezTo>
                  <a:pt x="459094" y="166468"/>
                  <a:pt x="461443" y="162951"/>
                  <a:pt x="464966" y="160606"/>
                </a:cubicBezTo>
                <a:cubicBezTo>
                  <a:pt x="470838" y="154745"/>
                  <a:pt x="475536" y="150055"/>
                  <a:pt x="475536" y="151228"/>
                </a:cubicBezTo>
                <a:cubicBezTo>
                  <a:pt x="475536" y="152400"/>
                  <a:pt x="470838" y="157089"/>
                  <a:pt x="463791" y="162951"/>
                </a:cubicBezTo>
                <a:cubicBezTo>
                  <a:pt x="461443" y="165295"/>
                  <a:pt x="459094" y="167640"/>
                  <a:pt x="456745" y="169985"/>
                </a:cubicBezTo>
                <a:cubicBezTo>
                  <a:pt x="449698" y="175846"/>
                  <a:pt x="445000" y="182880"/>
                  <a:pt x="446175" y="186397"/>
                </a:cubicBezTo>
                <a:cubicBezTo>
                  <a:pt x="446175" y="188742"/>
                  <a:pt x="447349" y="191086"/>
                  <a:pt x="447349" y="192259"/>
                </a:cubicBezTo>
                <a:cubicBezTo>
                  <a:pt x="454396" y="211015"/>
                  <a:pt x="459094" y="227428"/>
                  <a:pt x="460268" y="245012"/>
                </a:cubicBezTo>
                <a:cubicBezTo>
                  <a:pt x="461443" y="253219"/>
                  <a:pt x="467315" y="255563"/>
                  <a:pt x="473187" y="249702"/>
                </a:cubicBezTo>
                <a:cubicBezTo>
                  <a:pt x="476710" y="246185"/>
                  <a:pt x="480233" y="242668"/>
                  <a:pt x="483757" y="239151"/>
                </a:cubicBezTo>
                <a:cubicBezTo>
                  <a:pt x="489629" y="233289"/>
                  <a:pt x="495501" y="233289"/>
                  <a:pt x="496675" y="239151"/>
                </a:cubicBezTo>
                <a:cubicBezTo>
                  <a:pt x="497850" y="246185"/>
                  <a:pt x="493152" y="256736"/>
                  <a:pt x="487280" y="262597"/>
                </a:cubicBezTo>
                <a:cubicBezTo>
                  <a:pt x="481408" y="268459"/>
                  <a:pt x="475536" y="274320"/>
                  <a:pt x="470838" y="280182"/>
                </a:cubicBezTo>
                <a:cubicBezTo>
                  <a:pt x="464966" y="287216"/>
                  <a:pt x="459094" y="297766"/>
                  <a:pt x="456745" y="305972"/>
                </a:cubicBezTo>
                <a:cubicBezTo>
                  <a:pt x="455570" y="310662"/>
                  <a:pt x="454396" y="315351"/>
                  <a:pt x="453222" y="320040"/>
                </a:cubicBezTo>
                <a:cubicBezTo>
                  <a:pt x="443826" y="348176"/>
                  <a:pt x="420337" y="366932"/>
                  <a:pt x="395674" y="379828"/>
                </a:cubicBezTo>
                <a:cubicBezTo>
                  <a:pt x="372185" y="392723"/>
                  <a:pt x="363964" y="398585"/>
                  <a:pt x="361616" y="416169"/>
                </a:cubicBezTo>
                <a:cubicBezTo>
                  <a:pt x="360441" y="424376"/>
                  <a:pt x="366313" y="426720"/>
                  <a:pt x="372185" y="420859"/>
                </a:cubicBezTo>
                <a:cubicBezTo>
                  <a:pt x="374534" y="417342"/>
                  <a:pt x="376883" y="414997"/>
                  <a:pt x="379232" y="412652"/>
                </a:cubicBezTo>
                <a:cubicBezTo>
                  <a:pt x="385104" y="406791"/>
                  <a:pt x="389802" y="402102"/>
                  <a:pt x="389802" y="403274"/>
                </a:cubicBezTo>
                <a:cubicBezTo>
                  <a:pt x="389802" y="404446"/>
                  <a:pt x="385104" y="410308"/>
                  <a:pt x="379232" y="416169"/>
                </a:cubicBezTo>
                <a:cubicBezTo>
                  <a:pt x="376883" y="418514"/>
                  <a:pt x="374534" y="420859"/>
                  <a:pt x="372185" y="423203"/>
                </a:cubicBezTo>
                <a:cubicBezTo>
                  <a:pt x="366313" y="430237"/>
                  <a:pt x="360441" y="434926"/>
                  <a:pt x="360441" y="436099"/>
                </a:cubicBezTo>
                <a:cubicBezTo>
                  <a:pt x="360441" y="436099"/>
                  <a:pt x="360441" y="436099"/>
                  <a:pt x="360441" y="437271"/>
                </a:cubicBezTo>
                <a:cubicBezTo>
                  <a:pt x="360441" y="439616"/>
                  <a:pt x="360441" y="444305"/>
                  <a:pt x="360441" y="447822"/>
                </a:cubicBezTo>
                <a:cubicBezTo>
                  <a:pt x="359267" y="454856"/>
                  <a:pt x="363964" y="454856"/>
                  <a:pt x="369837" y="448994"/>
                </a:cubicBezTo>
                <a:cubicBezTo>
                  <a:pt x="374534" y="444305"/>
                  <a:pt x="379232" y="439616"/>
                  <a:pt x="382755" y="436099"/>
                </a:cubicBezTo>
                <a:cubicBezTo>
                  <a:pt x="389802" y="429065"/>
                  <a:pt x="394500" y="426720"/>
                  <a:pt x="394500" y="429065"/>
                </a:cubicBezTo>
                <a:cubicBezTo>
                  <a:pt x="394500" y="431409"/>
                  <a:pt x="394500" y="432582"/>
                  <a:pt x="394500" y="434926"/>
                </a:cubicBezTo>
                <a:cubicBezTo>
                  <a:pt x="394500" y="438443"/>
                  <a:pt x="394500" y="441960"/>
                  <a:pt x="394500" y="445477"/>
                </a:cubicBezTo>
                <a:cubicBezTo>
                  <a:pt x="394500" y="451339"/>
                  <a:pt x="389802" y="461889"/>
                  <a:pt x="383930" y="467751"/>
                </a:cubicBezTo>
                <a:cubicBezTo>
                  <a:pt x="379232" y="472440"/>
                  <a:pt x="375709" y="477129"/>
                  <a:pt x="371011" y="480646"/>
                </a:cubicBezTo>
                <a:cubicBezTo>
                  <a:pt x="365139" y="487680"/>
                  <a:pt x="360441" y="500576"/>
                  <a:pt x="367488" y="505265"/>
                </a:cubicBezTo>
                <a:cubicBezTo>
                  <a:pt x="374534" y="509954"/>
                  <a:pt x="385104" y="508782"/>
                  <a:pt x="401546" y="498231"/>
                </a:cubicBezTo>
                <a:cubicBezTo>
                  <a:pt x="435605" y="477129"/>
                  <a:pt x="467315" y="451339"/>
                  <a:pt x="488454" y="416169"/>
                </a:cubicBezTo>
                <a:cubicBezTo>
                  <a:pt x="520164" y="362243"/>
                  <a:pt x="538955" y="297766"/>
                  <a:pt x="526036" y="234462"/>
                </a:cubicBezTo>
                <a:cubicBezTo>
                  <a:pt x="500199" y="110197"/>
                  <a:pt x="402721" y="23446"/>
                  <a:pt x="273533" y="18757"/>
                </a:cubicBezTo>
                <a:close/>
                <a:moveTo>
                  <a:pt x="284103" y="0"/>
                </a:moveTo>
                <a:cubicBezTo>
                  <a:pt x="284103" y="0"/>
                  <a:pt x="285278" y="0"/>
                  <a:pt x="285278" y="0"/>
                </a:cubicBezTo>
                <a:cubicBezTo>
                  <a:pt x="287626" y="0"/>
                  <a:pt x="288801" y="0"/>
                  <a:pt x="289975" y="1172"/>
                </a:cubicBezTo>
                <a:cubicBezTo>
                  <a:pt x="309941" y="1172"/>
                  <a:pt x="332255" y="2345"/>
                  <a:pt x="352220" y="8206"/>
                </a:cubicBezTo>
                <a:cubicBezTo>
                  <a:pt x="497850" y="50409"/>
                  <a:pt x="604723" y="206326"/>
                  <a:pt x="544827" y="357554"/>
                </a:cubicBezTo>
                <a:cubicBezTo>
                  <a:pt x="516641" y="429065"/>
                  <a:pt x="470838" y="481819"/>
                  <a:pt x="401546" y="516988"/>
                </a:cubicBezTo>
                <a:cubicBezTo>
                  <a:pt x="378058" y="529883"/>
                  <a:pt x="345174" y="543951"/>
                  <a:pt x="329906" y="515816"/>
                </a:cubicBezTo>
                <a:cubicBezTo>
                  <a:pt x="316987" y="490025"/>
                  <a:pt x="328732" y="433754"/>
                  <a:pt x="325208" y="404446"/>
                </a:cubicBezTo>
                <a:cubicBezTo>
                  <a:pt x="324034" y="396240"/>
                  <a:pt x="332255" y="386862"/>
                  <a:pt x="339301" y="384517"/>
                </a:cubicBezTo>
                <a:cubicBezTo>
                  <a:pt x="386279" y="362243"/>
                  <a:pt x="428558" y="345831"/>
                  <a:pt x="432082" y="284871"/>
                </a:cubicBezTo>
                <a:cubicBezTo>
                  <a:pt x="433256" y="254391"/>
                  <a:pt x="425035" y="182880"/>
                  <a:pt x="410942" y="153572"/>
                </a:cubicBezTo>
                <a:cubicBezTo>
                  <a:pt x="399197" y="125437"/>
                  <a:pt x="242998" y="152400"/>
                  <a:pt x="215986" y="148883"/>
                </a:cubicBezTo>
                <a:cubicBezTo>
                  <a:pt x="198370" y="145366"/>
                  <a:pt x="191323" y="145366"/>
                  <a:pt x="174881" y="137160"/>
                </a:cubicBezTo>
                <a:cubicBezTo>
                  <a:pt x="144346" y="124265"/>
                  <a:pt x="145520" y="185225"/>
                  <a:pt x="141997" y="194603"/>
                </a:cubicBezTo>
                <a:cubicBezTo>
                  <a:pt x="126729" y="239151"/>
                  <a:pt x="113811" y="304800"/>
                  <a:pt x="151392" y="343486"/>
                </a:cubicBezTo>
                <a:cubicBezTo>
                  <a:pt x="183102" y="373966"/>
                  <a:pt x="272359" y="379828"/>
                  <a:pt x="212463" y="430237"/>
                </a:cubicBezTo>
                <a:cubicBezTo>
                  <a:pt x="194846" y="445477"/>
                  <a:pt x="171358" y="444305"/>
                  <a:pt x="151392" y="433754"/>
                </a:cubicBezTo>
                <a:cubicBezTo>
                  <a:pt x="144346" y="430237"/>
                  <a:pt x="139648" y="426720"/>
                  <a:pt x="139648" y="427892"/>
                </a:cubicBezTo>
                <a:cubicBezTo>
                  <a:pt x="139648" y="427892"/>
                  <a:pt x="140823" y="429065"/>
                  <a:pt x="140823" y="430237"/>
                </a:cubicBezTo>
                <a:cubicBezTo>
                  <a:pt x="159613" y="464234"/>
                  <a:pt x="201893" y="448994"/>
                  <a:pt x="224207" y="472440"/>
                </a:cubicBezTo>
                <a:cubicBezTo>
                  <a:pt x="238300" y="488852"/>
                  <a:pt x="231254" y="528711"/>
                  <a:pt x="206591" y="531056"/>
                </a:cubicBezTo>
                <a:cubicBezTo>
                  <a:pt x="70357" y="541606"/>
                  <a:pt x="-18900" y="343486"/>
                  <a:pt x="3414" y="232117"/>
                </a:cubicBezTo>
                <a:cubicBezTo>
                  <a:pt x="30426" y="99646"/>
                  <a:pt x="136125" y="14068"/>
                  <a:pt x="266487" y="2345"/>
                </a:cubicBezTo>
                <a:cubicBezTo>
                  <a:pt x="275882" y="1172"/>
                  <a:pt x="282929" y="0"/>
                  <a:pt x="28410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373A7024-FE3C-31F0-5DD6-0DA39091D627}"/>
              </a:ext>
            </a:extLst>
          </p:cNvPr>
          <p:cNvGrpSpPr/>
          <p:nvPr/>
        </p:nvGrpSpPr>
        <p:grpSpPr>
          <a:xfrm>
            <a:off x="1341044" y="1720299"/>
            <a:ext cx="3175452" cy="1675345"/>
            <a:chOff x="7232773" y="4135328"/>
            <a:chExt cx="3175452" cy="1675345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ACE65A37-CEDC-A309-F837-04A89E11E80A}"/>
                </a:ext>
              </a:extLst>
            </p:cNvPr>
            <p:cNvSpPr txBox="1"/>
            <p:nvPr/>
          </p:nvSpPr>
          <p:spPr>
            <a:xfrm>
              <a:off x="7519900" y="4135328"/>
              <a:ext cx="2351253" cy="1380620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8971" dirty="0">
                  <a:solidFill>
                    <a:schemeClr val="bg1"/>
                  </a:solidFill>
                  <a:latin typeface="+mj-ea"/>
                  <a:ea typeface="+mj-ea"/>
                </a:rPr>
                <a:t>目录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57DFC623-ADAD-133E-0DD3-84585CF2B1E0}"/>
                </a:ext>
              </a:extLst>
            </p:cNvPr>
            <p:cNvSpPr txBox="1"/>
            <p:nvPr/>
          </p:nvSpPr>
          <p:spPr>
            <a:xfrm>
              <a:off x="7232773" y="5437532"/>
              <a:ext cx="3175452" cy="373141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zh-CN" sz="2425" b="0" i="0" dirty="0">
                  <a:solidFill>
                    <a:schemeClr val="bg1"/>
                  </a:solidFill>
                  <a:effectLst/>
                  <a:latin typeface="Roboto" panose="02000000000000000000" pitchFamily="2" charset="0"/>
                </a:rPr>
                <a:t>TABLE OF CONTENTS</a:t>
              </a:r>
              <a:endParaRPr lang="zh-CN" altLang="en-US" sz="2425" dirty="0">
                <a:solidFill>
                  <a:schemeClr val="bg1"/>
                </a:solidFill>
              </a:endParaRPr>
            </a:p>
          </p:txBody>
        </p:sp>
      </p:grpSp>
      <p:sp>
        <p:nvSpPr>
          <p:cNvPr id="46" name="auricular-of-a-phone_16569">
            <a:extLst>
              <a:ext uri="{FF2B5EF4-FFF2-40B4-BE49-F238E27FC236}">
                <a16:creationId xmlns:a16="http://schemas.microsoft.com/office/drawing/2014/main" id="{A4765B68-1E37-860E-0F7E-3E0FA1E85545}"/>
              </a:ext>
            </a:extLst>
          </p:cNvPr>
          <p:cNvSpPr/>
          <p:nvPr/>
        </p:nvSpPr>
        <p:spPr>
          <a:xfrm flipH="1">
            <a:off x="501629" y="6064355"/>
            <a:ext cx="436601" cy="609685"/>
          </a:xfrm>
          <a:custGeom>
            <a:avLst/>
            <a:gdLst>
              <a:gd name="T0" fmla="*/ 334 w 2610"/>
              <a:gd name="T1" fmla="*/ 2338 h 3650"/>
              <a:gd name="T2" fmla="*/ 328 w 2610"/>
              <a:gd name="T3" fmla="*/ 2344 h 3650"/>
              <a:gd name="T4" fmla="*/ 287 w 2610"/>
              <a:gd name="T5" fmla="*/ 2430 h 3650"/>
              <a:gd name="T6" fmla="*/ 118 w 2610"/>
              <a:gd name="T7" fmla="*/ 3221 h 3650"/>
              <a:gd name="T8" fmla="*/ 751 w 2610"/>
              <a:gd name="T9" fmla="*/ 3582 h 3650"/>
              <a:gd name="T10" fmla="*/ 2024 w 2610"/>
              <a:gd name="T11" fmla="*/ 2682 h 3650"/>
              <a:gd name="T12" fmla="*/ 2558 w 2610"/>
              <a:gd name="T13" fmla="*/ 1075 h 3650"/>
              <a:gd name="T14" fmla="*/ 1652 w 2610"/>
              <a:gd name="T15" fmla="*/ 19 h 3650"/>
              <a:gd name="T16" fmla="*/ 1429 w 2610"/>
              <a:gd name="T17" fmla="*/ 146 h 3650"/>
              <a:gd name="T18" fmla="*/ 1148 w 2610"/>
              <a:gd name="T19" fmla="*/ 792 h 3650"/>
              <a:gd name="T20" fmla="*/ 1213 w 2610"/>
              <a:gd name="T21" fmla="*/ 1040 h 3650"/>
              <a:gd name="T22" fmla="*/ 1050 w 2610"/>
              <a:gd name="T23" fmla="*/ 2102 h 3650"/>
              <a:gd name="T24" fmla="*/ 925 w 2610"/>
              <a:gd name="T25" fmla="*/ 2359 h 3650"/>
              <a:gd name="T26" fmla="*/ 894 w 2610"/>
              <a:gd name="T27" fmla="*/ 2358 h 3650"/>
              <a:gd name="T28" fmla="*/ 774 w 2610"/>
              <a:gd name="T29" fmla="*/ 2339 h 3650"/>
              <a:gd name="T30" fmla="*/ 462 w 2610"/>
              <a:gd name="T31" fmla="*/ 2297 h 3650"/>
              <a:gd name="T32" fmla="*/ 342 w 2610"/>
              <a:gd name="T33" fmla="*/ 2331 h 3650"/>
              <a:gd name="T34" fmla="*/ 334 w 2610"/>
              <a:gd name="T35" fmla="*/ 2338 h 3650"/>
              <a:gd name="T36" fmla="*/ 584 w 2610"/>
              <a:gd name="T37" fmla="*/ 2682 h 3650"/>
              <a:gd name="T38" fmla="*/ 1160 w 2610"/>
              <a:gd name="T39" fmla="*/ 2671 h 3650"/>
              <a:gd name="T40" fmla="*/ 1456 w 2610"/>
              <a:gd name="T41" fmla="*/ 2077 h 3650"/>
              <a:gd name="T42" fmla="*/ 1531 w 2610"/>
              <a:gd name="T43" fmla="*/ 835 h 3650"/>
              <a:gd name="T44" fmla="*/ 1725 w 2610"/>
              <a:gd name="T45" fmla="*/ 421 h 3650"/>
              <a:gd name="T46" fmla="*/ 1997 w 2610"/>
              <a:gd name="T47" fmla="*/ 564 h 3650"/>
              <a:gd name="T48" fmla="*/ 2187 w 2610"/>
              <a:gd name="T49" fmla="*/ 1171 h 3650"/>
              <a:gd name="T50" fmla="*/ 1876 w 2610"/>
              <a:gd name="T51" fmla="*/ 2187 h 3650"/>
              <a:gd name="T52" fmla="*/ 1280 w 2610"/>
              <a:gd name="T53" fmla="*/ 3042 h 3650"/>
              <a:gd name="T54" fmla="*/ 603 w 2610"/>
              <a:gd name="T55" fmla="*/ 3190 h 3650"/>
              <a:gd name="T56" fmla="*/ 584 w 2610"/>
              <a:gd name="T57" fmla="*/ 2682 h 36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610" h="3650">
                <a:moveTo>
                  <a:pt x="334" y="2338"/>
                </a:moveTo>
                <a:cubicBezTo>
                  <a:pt x="332" y="2340"/>
                  <a:pt x="330" y="2342"/>
                  <a:pt x="328" y="2344"/>
                </a:cubicBezTo>
                <a:cubicBezTo>
                  <a:pt x="308" y="2365"/>
                  <a:pt x="293" y="2393"/>
                  <a:pt x="287" y="2430"/>
                </a:cubicBezTo>
                <a:cubicBezTo>
                  <a:pt x="247" y="2662"/>
                  <a:pt x="0" y="2985"/>
                  <a:pt x="118" y="3221"/>
                </a:cubicBezTo>
                <a:cubicBezTo>
                  <a:pt x="245" y="3474"/>
                  <a:pt x="485" y="3550"/>
                  <a:pt x="751" y="3582"/>
                </a:cubicBezTo>
                <a:cubicBezTo>
                  <a:pt x="1331" y="3650"/>
                  <a:pt x="1760" y="3122"/>
                  <a:pt x="2024" y="2682"/>
                </a:cubicBezTo>
                <a:cubicBezTo>
                  <a:pt x="2318" y="2193"/>
                  <a:pt x="2506" y="1643"/>
                  <a:pt x="2558" y="1075"/>
                </a:cubicBezTo>
                <a:cubicBezTo>
                  <a:pt x="2610" y="505"/>
                  <a:pt x="2185" y="131"/>
                  <a:pt x="1652" y="19"/>
                </a:cubicBezTo>
                <a:cubicBezTo>
                  <a:pt x="1559" y="0"/>
                  <a:pt x="1451" y="45"/>
                  <a:pt x="1429" y="146"/>
                </a:cubicBezTo>
                <a:cubicBezTo>
                  <a:pt x="1377" y="381"/>
                  <a:pt x="1250" y="577"/>
                  <a:pt x="1148" y="792"/>
                </a:cubicBezTo>
                <a:cubicBezTo>
                  <a:pt x="1104" y="885"/>
                  <a:pt x="1126" y="981"/>
                  <a:pt x="1213" y="1040"/>
                </a:cubicBezTo>
                <a:cubicBezTo>
                  <a:pt x="1562" y="1274"/>
                  <a:pt x="1179" y="1817"/>
                  <a:pt x="1050" y="2102"/>
                </a:cubicBezTo>
                <a:cubicBezTo>
                  <a:pt x="1010" y="2188"/>
                  <a:pt x="969" y="2274"/>
                  <a:pt x="925" y="2359"/>
                </a:cubicBezTo>
                <a:cubicBezTo>
                  <a:pt x="916" y="2358"/>
                  <a:pt x="906" y="2358"/>
                  <a:pt x="894" y="2358"/>
                </a:cubicBezTo>
                <a:cubicBezTo>
                  <a:pt x="854" y="2350"/>
                  <a:pt x="814" y="2344"/>
                  <a:pt x="774" y="2339"/>
                </a:cubicBezTo>
                <a:cubicBezTo>
                  <a:pt x="670" y="2327"/>
                  <a:pt x="566" y="2309"/>
                  <a:pt x="462" y="2297"/>
                </a:cubicBezTo>
                <a:cubicBezTo>
                  <a:pt x="410" y="2292"/>
                  <a:pt x="371" y="2306"/>
                  <a:pt x="342" y="2331"/>
                </a:cubicBezTo>
                <a:cubicBezTo>
                  <a:pt x="339" y="2333"/>
                  <a:pt x="337" y="2335"/>
                  <a:pt x="334" y="2338"/>
                </a:cubicBezTo>
                <a:close/>
                <a:moveTo>
                  <a:pt x="584" y="2682"/>
                </a:moveTo>
                <a:cubicBezTo>
                  <a:pt x="775" y="2725"/>
                  <a:pt x="1044" y="2797"/>
                  <a:pt x="1160" y="2671"/>
                </a:cubicBezTo>
                <a:cubicBezTo>
                  <a:pt x="1300" y="2517"/>
                  <a:pt x="1373" y="2264"/>
                  <a:pt x="1456" y="2077"/>
                </a:cubicBezTo>
                <a:cubicBezTo>
                  <a:pt x="1650" y="1637"/>
                  <a:pt x="1900" y="1191"/>
                  <a:pt x="1531" y="835"/>
                </a:cubicBezTo>
                <a:cubicBezTo>
                  <a:pt x="1601" y="698"/>
                  <a:pt x="1673" y="564"/>
                  <a:pt x="1725" y="421"/>
                </a:cubicBezTo>
                <a:cubicBezTo>
                  <a:pt x="1820" y="459"/>
                  <a:pt x="1909" y="506"/>
                  <a:pt x="1997" y="564"/>
                </a:cubicBezTo>
                <a:cubicBezTo>
                  <a:pt x="2224" y="712"/>
                  <a:pt x="2208" y="934"/>
                  <a:pt x="2187" y="1171"/>
                </a:cubicBezTo>
                <a:cubicBezTo>
                  <a:pt x="2155" y="1522"/>
                  <a:pt x="2026" y="1871"/>
                  <a:pt x="1876" y="2187"/>
                </a:cubicBezTo>
                <a:cubicBezTo>
                  <a:pt x="1725" y="2504"/>
                  <a:pt x="1543" y="2806"/>
                  <a:pt x="1280" y="3042"/>
                </a:cubicBezTo>
                <a:cubicBezTo>
                  <a:pt x="1090" y="3212"/>
                  <a:pt x="844" y="3249"/>
                  <a:pt x="603" y="3190"/>
                </a:cubicBezTo>
                <a:cubicBezTo>
                  <a:pt x="405" y="3143"/>
                  <a:pt x="509" y="2874"/>
                  <a:pt x="584" y="268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1FB75777-C1F5-97AC-037D-98B9A59ED472}"/>
              </a:ext>
            </a:extLst>
          </p:cNvPr>
          <p:cNvSpPr txBox="1"/>
          <p:nvPr/>
        </p:nvSpPr>
        <p:spPr>
          <a:xfrm>
            <a:off x="953015" y="6030643"/>
            <a:ext cx="294132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</a:rPr>
              <a:t>CALL US TODAY</a:t>
            </a:r>
          </a:p>
          <a:p>
            <a:r>
              <a:rPr lang="en-US" altLang="zh-CN" sz="2400" dirty="0">
                <a:solidFill>
                  <a:schemeClr val="bg1"/>
                </a:solidFill>
              </a:rPr>
              <a:t>00 86 7878878788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cxnSp>
        <p:nvCxnSpPr>
          <p:cNvPr id="48" name="直接连接符 47">
            <a:extLst>
              <a:ext uri="{FF2B5EF4-FFF2-40B4-BE49-F238E27FC236}">
                <a16:creationId xmlns:a16="http://schemas.microsoft.com/office/drawing/2014/main" id="{F680D076-AC70-9EEB-DB2D-FA6D71751E9A}"/>
              </a:ext>
            </a:extLst>
          </p:cNvPr>
          <p:cNvCxnSpPr>
            <a:cxnSpLocks/>
          </p:cNvCxnSpPr>
          <p:nvPr/>
        </p:nvCxnSpPr>
        <p:spPr>
          <a:xfrm>
            <a:off x="3894335" y="6064355"/>
            <a:ext cx="0" cy="500275"/>
          </a:xfrm>
          <a:prstGeom prst="line">
            <a:avLst/>
          </a:prstGeom>
          <a:ln w="190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412E082C-4051-FC22-ACC4-F23249420FDD}"/>
              </a:ext>
            </a:extLst>
          </p:cNvPr>
          <p:cNvGrpSpPr/>
          <p:nvPr/>
        </p:nvGrpSpPr>
        <p:grpSpPr>
          <a:xfrm>
            <a:off x="4188360" y="6228197"/>
            <a:ext cx="948257" cy="154814"/>
            <a:chOff x="926305" y="6530262"/>
            <a:chExt cx="948257" cy="154814"/>
          </a:xfrm>
        </p:grpSpPr>
        <p:sp>
          <p:nvSpPr>
            <p:cNvPr id="55" name="Oval 23">
              <a:extLst>
                <a:ext uri="{FF2B5EF4-FFF2-40B4-BE49-F238E27FC236}">
                  <a16:creationId xmlns:a16="http://schemas.microsoft.com/office/drawing/2014/main" id="{C02253DC-049A-22C0-16DB-9F343BBE1B28}"/>
                </a:ext>
              </a:extLst>
            </p:cNvPr>
            <p:cNvSpPr/>
            <p:nvPr/>
          </p:nvSpPr>
          <p:spPr>
            <a:xfrm>
              <a:off x="926305" y="6530262"/>
              <a:ext cx="133226" cy="154814"/>
            </a:xfrm>
            <a:custGeom>
              <a:avLst/>
              <a:gdLst>
                <a:gd name="T0" fmla="*/ 10798 w 11108"/>
                <a:gd name="T1" fmla="*/ 10511 h 12906"/>
                <a:gd name="T2" fmla="*/ 9676 w 11108"/>
                <a:gd name="T3" fmla="*/ 9193 h 12906"/>
                <a:gd name="T4" fmla="*/ 8400 w 11108"/>
                <a:gd name="T5" fmla="*/ 11737 h 12906"/>
                <a:gd name="T6" fmla="*/ 9545 w 11108"/>
                <a:gd name="T7" fmla="*/ 12598 h 12906"/>
                <a:gd name="T8" fmla="*/ 5554 w 11108"/>
                <a:gd name="T9" fmla="*/ 12699 h 12906"/>
                <a:gd name="T10" fmla="*/ 1564 w 11108"/>
                <a:gd name="T11" fmla="*/ 12598 h 12906"/>
                <a:gd name="T12" fmla="*/ 2708 w 11108"/>
                <a:gd name="T13" fmla="*/ 11737 h 12906"/>
                <a:gd name="T14" fmla="*/ 1432 w 11108"/>
                <a:gd name="T15" fmla="*/ 9193 h 12906"/>
                <a:gd name="T16" fmla="*/ 310 w 11108"/>
                <a:gd name="T17" fmla="*/ 10511 h 12906"/>
                <a:gd name="T18" fmla="*/ 544 w 11108"/>
                <a:gd name="T19" fmla="*/ 8019 h 12906"/>
                <a:gd name="T20" fmla="*/ 1547 w 11108"/>
                <a:gd name="T21" fmla="*/ 5374 h 12906"/>
                <a:gd name="T22" fmla="*/ 5554 w 11108"/>
                <a:gd name="T23" fmla="*/ 0 h 12906"/>
                <a:gd name="T24" fmla="*/ 9561 w 11108"/>
                <a:gd name="T25" fmla="*/ 5374 h 12906"/>
                <a:gd name="T26" fmla="*/ 10564 w 11108"/>
                <a:gd name="T27" fmla="*/ 8019 h 12906"/>
                <a:gd name="T28" fmla="*/ 10798 w 11108"/>
                <a:gd name="T29" fmla="*/ 10511 h 12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108" h="12906">
                  <a:moveTo>
                    <a:pt x="10798" y="10511"/>
                  </a:moveTo>
                  <a:cubicBezTo>
                    <a:pt x="10510" y="10546"/>
                    <a:pt x="9676" y="9193"/>
                    <a:pt x="9676" y="9193"/>
                  </a:cubicBezTo>
                  <a:cubicBezTo>
                    <a:pt x="9676" y="9976"/>
                    <a:pt x="9273" y="10999"/>
                    <a:pt x="8400" y="11737"/>
                  </a:cubicBezTo>
                  <a:cubicBezTo>
                    <a:pt x="8821" y="11867"/>
                    <a:pt x="9771" y="12216"/>
                    <a:pt x="9545" y="12598"/>
                  </a:cubicBezTo>
                  <a:cubicBezTo>
                    <a:pt x="9362" y="12906"/>
                    <a:pt x="6407" y="12795"/>
                    <a:pt x="5554" y="12699"/>
                  </a:cubicBezTo>
                  <a:cubicBezTo>
                    <a:pt x="4701" y="12795"/>
                    <a:pt x="1746" y="12906"/>
                    <a:pt x="1564" y="12598"/>
                  </a:cubicBezTo>
                  <a:cubicBezTo>
                    <a:pt x="1337" y="12217"/>
                    <a:pt x="2287" y="11867"/>
                    <a:pt x="2708" y="11737"/>
                  </a:cubicBezTo>
                  <a:cubicBezTo>
                    <a:pt x="1835" y="10999"/>
                    <a:pt x="1432" y="9976"/>
                    <a:pt x="1432" y="9193"/>
                  </a:cubicBezTo>
                  <a:cubicBezTo>
                    <a:pt x="1432" y="9193"/>
                    <a:pt x="598" y="10546"/>
                    <a:pt x="310" y="10511"/>
                  </a:cubicBezTo>
                  <a:cubicBezTo>
                    <a:pt x="176" y="10495"/>
                    <a:pt x="0" y="9770"/>
                    <a:pt x="544" y="8019"/>
                  </a:cubicBezTo>
                  <a:cubicBezTo>
                    <a:pt x="800" y="7193"/>
                    <a:pt x="1094" y="6507"/>
                    <a:pt x="1547" y="5374"/>
                  </a:cubicBezTo>
                  <a:cubicBezTo>
                    <a:pt x="1471" y="2452"/>
                    <a:pt x="2679" y="0"/>
                    <a:pt x="5554" y="0"/>
                  </a:cubicBezTo>
                  <a:cubicBezTo>
                    <a:pt x="8397" y="0"/>
                    <a:pt x="9633" y="2403"/>
                    <a:pt x="9561" y="5374"/>
                  </a:cubicBezTo>
                  <a:cubicBezTo>
                    <a:pt x="10014" y="6505"/>
                    <a:pt x="10308" y="7195"/>
                    <a:pt x="10564" y="8019"/>
                  </a:cubicBezTo>
                  <a:cubicBezTo>
                    <a:pt x="11108" y="9770"/>
                    <a:pt x="10932" y="10495"/>
                    <a:pt x="10798" y="105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9740" tIns="14870" rIns="29740" bIns="14870"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585"/>
            </a:p>
          </p:txBody>
        </p:sp>
        <p:sp>
          <p:nvSpPr>
            <p:cNvPr id="56" name="Oval 24">
              <a:extLst>
                <a:ext uri="{FF2B5EF4-FFF2-40B4-BE49-F238E27FC236}">
                  <a16:creationId xmlns:a16="http://schemas.microsoft.com/office/drawing/2014/main" id="{68943D9B-0356-DA2A-0A10-4B7D33D252FD}"/>
                </a:ext>
              </a:extLst>
            </p:cNvPr>
            <p:cNvSpPr/>
            <p:nvPr/>
          </p:nvSpPr>
          <p:spPr>
            <a:xfrm>
              <a:off x="1327164" y="6555275"/>
              <a:ext cx="154814" cy="129801"/>
            </a:xfrm>
            <a:custGeom>
              <a:avLst/>
              <a:gdLst>
                <a:gd name="T0" fmla="*/ 9940 w 9940"/>
                <a:gd name="T1" fmla="*/ 5108 h 8334"/>
                <a:gd name="T2" fmla="*/ 7079 w 9940"/>
                <a:gd name="T3" fmla="*/ 2299 h 8334"/>
                <a:gd name="T4" fmla="*/ 3572 w 9940"/>
                <a:gd name="T5" fmla="*/ 59 h 8334"/>
                <a:gd name="T6" fmla="*/ 0 w 9940"/>
                <a:gd name="T7" fmla="*/ 3143 h 8334"/>
                <a:gd name="T8" fmla="*/ 1434 w 9940"/>
                <a:gd name="T9" fmla="*/ 5595 h 8334"/>
                <a:gd name="T10" fmla="*/ 1076 w 9940"/>
                <a:gd name="T11" fmla="*/ 6683 h 8334"/>
                <a:gd name="T12" fmla="*/ 2356 w 9940"/>
                <a:gd name="T13" fmla="*/ 6043 h 8334"/>
                <a:gd name="T14" fmla="*/ 3636 w 9940"/>
                <a:gd name="T15" fmla="*/ 6222 h 8334"/>
                <a:gd name="T16" fmla="*/ 6682 w 9940"/>
                <a:gd name="T17" fmla="*/ 7943 h 8334"/>
                <a:gd name="T18" fmla="*/ 7853 w 9940"/>
                <a:gd name="T19" fmla="*/ 7745 h 8334"/>
                <a:gd name="T20" fmla="*/ 8922 w 9940"/>
                <a:gd name="T21" fmla="*/ 8334 h 8334"/>
                <a:gd name="T22" fmla="*/ 8628 w 9940"/>
                <a:gd name="T23" fmla="*/ 7355 h 8334"/>
                <a:gd name="T24" fmla="*/ 9940 w 9940"/>
                <a:gd name="T25" fmla="*/ 5108 h 8334"/>
                <a:gd name="T26" fmla="*/ 4916 w 9940"/>
                <a:gd name="T27" fmla="*/ 1601 h 8334"/>
                <a:gd name="T28" fmla="*/ 5364 w 9940"/>
                <a:gd name="T29" fmla="*/ 2055 h 8334"/>
                <a:gd name="T30" fmla="*/ 4916 w 9940"/>
                <a:gd name="T31" fmla="*/ 2510 h 8334"/>
                <a:gd name="T32" fmla="*/ 4378 w 9940"/>
                <a:gd name="T33" fmla="*/ 2055 h 8334"/>
                <a:gd name="T34" fmla="*/ 4916 w 9940"/>
                <a:gd name="T35" fmla="*/ 1601 h 8334"/>
                <a:gd name="T36" fmla="*/ 2394 w 9940"/>
                <a:gd name="T37" fmla="*/ 2510 h 8334"/>
                <a:gd name="T38" fmla="*/ 1856 w 9940"/>
                <a:gd name="T39" fmla="*/ 2055 h 8334"/>
                <a:gd name="T40" fmla="*/ 2394 w 9940"/>
                <a:gd name="T41" fmla="*/ 1601 h 8334"/>
                <a:gd name="T42" fmla="*/ 2842 w 9940"/>
                <a:gd name="T43" fmla="*/ 2055 h 8334"/>
                <a:gd name="T44" fmla="*/ 2394 w 9940"/>
                <a:gd name="T45" fmla="*/ 2510 h 8334"/>
                <a:gd name="T46" fmla="*/ 5536 w 9940"/>
                <a:gd name="T47" fmla="*/ 4622 h 8334"/>
                <a:gd name="T48" fmla="*/ 5146 w 9940"/>
                <a:gd name="T49" fmla="*/ 4231 h 8334"/>
                <a:gd name="T50" fmla="*/ 5536 w 9940"/>
                <a:gd name="T51" fmla="*/ 3841 h 8334"/>
                <a:gd name="T52" fmla="*/ 6023 w 9940"/>
                <a:gd name="T53" fmla="*/ 4231 h 8334"/>
                <a:gd name="T54" fmla="*/ 5556 w 9940"/>
                <a:gd name="T55" fmla="*/ 4622 h 8334"/>
                <a:gd name="T56" fmla="*/ 5536 w 9940"/>
                <a:gd name="T57" fmla="*/ 4622 h 8334"/>
                <a:gd name="T58" fmla="*/ 7680 w 9940"/>
                <a:gd name="T59" fmla="*/ 4622 h 8334"/>
                <a:gd name="T60" fmla="*/ 7290 w 9940"/>
                <a:gd name="T61" fmla="*/ 4231 h 8334"/>
                <a:gd name="T62" fmla="*/ 7680 w 9940"/>
                <a:gd name="T63" fmla="*/ 3841 h 8334"/>
                <a:gd name="T64" fmla="*/ 8167 w 9940"/>
                <a:gd name="T65" fmla="*/ 4231 h 8334"/>
                <a:gd name="T66" fmla="*/ 7700 w 9940"/>
                <a:gd name="T67" fmla="*/ 4622 h 8334"/>
                <a:gd name="T68" fmla="*/ 7680 w 9940"/>
                <a:gd name="T69" fmla="*/ 4622 h 8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940" h="8334">
                  <a:moveTo>
                    <a:pt x="9940" y="5108"/>
                  </a:moveTo>
                  <a:cubicBezTo>
                    <a:pt x="9940" y="3681"/>
                    <a:pt x="8660" y="2497"/>
                    <a:pt x="7079" y="2299"/>
                  </a:cubicBezTo>
                  <a:cubicBezTo>
                    <a:pt x="6492" y="893"/>
                    <a:pt x="5094" y="0"/>
                    <a:pt x="3572" y="59"/>
                  </a:cubicBezTo>
                  <a:cubicBezTo>
                    <a:pt x="1607" y="59"/>
                    <a:pt x="0" y="1415"/>
                    <a:pt x="0" y="3143"/>
                  </a:cubicBezTo>
                  <a:cubicBezTo>
                    <a:pt x="34" y="4150"/>
                    <a:pt x="573" y="5072"/>
                    <a:pt x="1434" y="5595"/>
                  </a:cubicBezTo>
                  <a:lnTo>
                    <a:pt x="1076" y="6683"/>
                  </a:lnTo>
                  <a:lnTo>
                    <a:pt x="2356" y="6043"/>
                  </a:lnTo>
                  <a:cubicBezTo>
                    <a:pt x="2775" y="6148"/>
                    <a:pt x="3204" y="6208"/>
                    <a:pt x="3636" y="6222"/>
                  </a:cubicBezTo>
                  <a:cubicBezTo>
                    <a:pt x="4246" y="7323"/>
                    <a:pt x="5424" y="7988"/>
                    <a:pt x="6682" y="7943"/>
                  </a:cubicBezTo>
                  <a:cubicBezTo>
                    <a:pt x="7079" y="7925"/>
                    <a:pt x="7472" y="7859"/>
                    <a:pt x="7853" y="7745"/>
                  </a:cubicBezTo>
                  <a:lnTo>
                    <a:pt x="8922" y="8334"/>
                  </a:lnTo>
                  <a:lnTo>
                    <a:pt x="8628" y="7355"/>
                  </a:lnTo>
                  <a:cubicBezTo>
                    <a:pt x="9387" y="6847"/>
                    <a:pt x="9871" y="6019"/>
                    <a:pt x="9940" y="5108"/>
                  </a:cubicBezTo>
                  <a:close/>
                  <a:moveTo>
                    <a:pt x="4916" y="1601"/>
                  </a:moveTo>
                  <a:cubicBezTo>
                    <a:pt x="5172" y="1585"/>
                    <a:pt x="5384" y="1799"/>
                    <a:pt x="5364" y="2055"/>
                  </a:cubicBezTo>
                  <a:cubicBezTo>
                    <a:pt x="5379" y="2310"/>
                    <a:pt x="5170" y="2522"/>
                    <a:pt x="4916" y="2510"/>
                  </a:cubicBezTo>
                  <a:cubicBezTo>
                    <a:pt x="4643" y="2528"/>
                    <a:pt x="4405" y="2327"/>
                    <a:pt x="4378" y="2055"/>
                  </a:cubicBezTo>
                  <a:cubicBezTo>
                    <a:pt x="4402" y="1782"/>
                    <a:pt x="4642" y="1579"/>
                    <a:pt x="4916" y="1601"/>
                  </a:cubicBezTo>
                  <a:close/>
                  <a:moveTo>
                    <a:pt x="2394" y="2510"/>
                  </a:moveTo>
                  <a:cubicBezTo>
                    <a:pt x="2121" y="2528"/>
                    <a:pt x="1883" y="2327"/>
                    <a:pt x="1856" y="2055"/>
                  </a:cubicBezTo>
                  <a:cubicBezTo>
                    <a:pt x="1883" y="1784"/>
                    <a:pt x="2121" y="1582"/>
                    <a:pt x="2394" y="1601"/>
                  </a:cubicBezTo>
                  <a:cubicBezTo>
                    <a:pt x="2650" y="1585"/>
                    <a:pt x="2862" y="1799"/>
                    <a:pt x="2842" y="2055"/>
                  </a:cubicBezTo>
                  <a:cubicBezTo>
                    <a:pt x="2858" y="2310"/>
                    <a:pt x="2649" y="2522"/>
                    <a:pt x="2394" y="2510"/>
                  </a:cubicBezTo>
                  <a:close/>
                  <a:moveTo>
                    <a:pt x="5536" y="4622"/>
                  </a:moveTo>
                  <a:cubicBezTo>
                    <a:pt x="5321" y="4622"/>
                    <a:pt x="5146" y="4447"/>
                    <a:pt x="5146" y="4231"/>
                  </a:cubicBezTo>
                  <a:cubicBezTo>
                    <a:pt x="5146" y="4016"/>
                    <a:pt x="5321" y="3841"/>
                    <a:pt x="5536" y="3841"/>
                  </a:cubicBezTo>
                  <a:cubicBezTo>
                    <a:pt x="5777" y="3818"/>
                    <a:pt x="5993" y="3991"/>
                    <a:pt x="6023" y="4231"/>
                  </a:cubicBezTo>
                  <a:cubicBezTo>
                    <a:pt x="5996" y="4465"/>
                    <a:pt x="5790" y="4637"/>
                    <a:pt x="5556" y="4622"/>
                  </a:cubicBezTo>
                  <a:lnTo>
                    <a:pt x="5536" y="4622"/>
                  </a:lnTo>
                  <a:close/>
                  <a:moveTo>
                    <a:pt x="7680" y="4622"/>
                  </a:moveTo>
                  <a:cubicBezTo>
                    <a:pt x="7465" y="4622"/>
                    <a:pt x="7290" y="4447"/>
                    <a:pt x="7290" y="4231"/>
                  </a:cubicBezTo>
                  <a:cubicBezTo>
                    <a:pt x="7290" y="4016"/>
                    <a:pt x="7465" y="3841"/>
                    <a:pt x="7680" y="3841"/>
                  </a:cubicBezTo>
                  <a:cubicBezTo>
                    <a:pt x="7921" y="3818"/>
                    <a:pt x="8137" y="3991"/>
                    <a:pt x="8167" y="4231"/>
                  </a:cubicBezTo>
                  <a:cubicBezTo>
                    <a:pt x="8137" y="4464"/>
                    <a:pt x="7933" y="4634"/>
                    <a:pt x="7700" y="4622"/>
                  </a:cubicBezTo>
                  <a:lnTo>
                    <a:pt x="7680" y="46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9740" tIns="14870" rIns="29740" bIns="14870"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585"/>
            </a:p>
          </p:txBody>
        </p:sp>
        <p:sp>
          <p:nvSpPr>
            <p:cNvPr id="57" name="Oval 25">
              <a:extLst>
                <a:ext uri="{FF2B5EF4-FFF2-40B4-BE49-F238E27FC236}">
                  <a16:creationId xmlns:a16="http://schemas.microsoft.com/office/drawing/2014/main" id="{CA9576EC-7BBC-4D40-9B0A-03A20AEBBF9A}"/>
                </a:ext>
              </a:extLst>
            </p:cNvPr>
            <p:cNvSpPr/>
            <p:nvPr/>
          </p:nvSpPr>
          <p:spPr>
            <a:xfrm>
              <a:off x="1749605" y="6530262"/>
              <a:ext cx="124957" cy="154814"/>
            </a:xfrm>
            <a:custGeom>
              <a:avLst/>
              <a:gdLst>
                <a:gd name="T0" fmla="*/ 7887 w 8090"/>
                <a:gd name="T1" fmla="*/ 3774 h 10023"/>
                <a:gd name="T2" fmla="*/ 7767 w 8090"/>
                <a:gd name="T3" fmla="*/ 4083 h 10023"/>
                <a:gd name="T4" fmla="*/ 7769 w 8090"/>
                <a:gd name="T5" fmla="*/ 4083 h 10023"/>
                <a:gd name="T6" fmla="*/ 7761 w 8090"/>
                <a:gd name="T7" fmla="*/ 4095 h 10023"/>
                <a:gd name="T8" fmla="*/ 6502 w 8090"/>
                <a:gd name="T9" fmla="*/ 6307 h 10023"/>
                <a:gd name="T10" fmla="*/ 6497 w 8090"/>
                <a:gd name="T11" fmla="*/ 6299 h 10023"/>
                <a:gd name="T12" fmla="*/ 6231 w 8090"/>
                <a:gd name="T13" fmla="*/ 6763 h 10023"/>
                <a:gd name="T14" fmla="*/ 7514 w 8090"/>
                <a:gd name="T15" fmla="*/ 6763 h 10023"/>
                <a:gd name="T16" fmla="*/ 5066 w 8090"/>
                <a:gd name="T17" fmla="*/ 10023 h 10023"/>
                <a:gd name="T18" fmla="*/ 5622 w 8090"/>
                <a:gd name="T19" fmla="*/ 7804 h 10023"/>
                <a:gd name="T20" fmla="*/ 4613 w 8090"/>
                <a:gd name="T21" fmla="*/ 7804 h 10023"/>
                <a:gd name="T22" fmla="*/ 4963 w 8090"/>
                <a:gd name="T23" fmla="*/ 6336 h 10023"/>
                <a:gd name="T24" fmla="*/ 3947 w 8090"/>
                <a:gd name="T25" fmla="*/ 6626 h 10023"/>
                <a:gd name="T26" fmla="*/ 2400 w 8090"/>
                <a:gd name="T27" fmla="*/ 6020 h 10023"/>
                <a:gd name="T28" fmla="*/ 2113 w 8090"/>
                <a:gd name="T29" fmla="*/ 5269 h 10023"/>
                <a:gd name="T30" fmla="*/ 3438 w 8090"/>
                <a:gd name="T31" fmla="*/ 5055 h 10023"/>
                <a:gd name="T32" fmla="*/ 4551 w 8090"/>
                <a:gd name="T33" fmla="*/ 4913 h 10023"/>
                <a:gd name="T34" fmla="*/ 1925 w 8090"/>
                <a:gd name="T35" fmla="*/ 4865 h 10023"/>
                <a:gd name="T36" fmla="*/ 646 w 8090"/>
                <a:gd name="T37" fmla="*/ 3204 h 10023"/>
                <a:gd name="T38" fmla="*/ 1098 w 8090"/>
                <a:gd name="T39" fmla="*/ 2990 h 10023"/>
                <a:gd name="T40" fmla="*/ 4506 w 8090"/>
                <a:gd name="T41" fmla="*/ 3739 h 10023"/>
                <a:gd name="T42" fmla="*/ 698 w 8090"/>
                <a:gd name="T43" fmla="*/ 2375 h 10023"/>
                <a:gd name="T44" fmla="*/ 60 w 8090"/>
                <a:gd name="T45" fmla="*/ 182 h 10023"/>
                <a:gd name="T46" fmla="*/ 272 w 8090"/>
                <a:gd name="T47" fmla="*/ 49 h 10023"/>
                <a:gd name="T48" fmla="*/ 4716 w 8090"/>
                <a:gd name="T49" fmla="*/ 1917 h 10023"/>
                <a:gd name="T50" fmla="*/ 7887 w 8090"/>
                <a:gd name="T51" fmla="*/ 3774 h 10023"/>
                <a:gd name="T52" fmla="*/ 7887 w 8090"/>
                <a:gd name="T53" fmla="*/ 3774 h 10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090" h="10023">
                  <a:moveTo>
                    <a:pt x="7887" y="3774"/>
                  </a:moveTo>
                  <a:cubicBezTo>
                    <a:pt x="7870" y="3846"/>
                    <a:pt x="7827" y="3954"/>
                    <a:pt x="7767" y="4083"/>
                  </a:cubicBezTo>
                  <a:lnTo>
                    <a:pt x="7769" y="4083"/>
                  </a:lnTo>
                  <a:lnTo>
                    <a:pt x="7761" y="4095"/>
                  </a:lnTo>
                  <a:cubicBezTo>
                    <a:pt x="7412" y="4843"/>
                    <a:pt x="6502" y="6307"/>
                    <a:pt x="6502" y="6307"/>
                  </a:cubicBezTo>
                  <a:cubicBezTo>
                    <a:pt x="6502" y="6307"/>
                    <a:pt x="6501" y="6304"/>
                    <a:pt x="6497" y="6299"/>
                  </a:cubicBezTo>
                  <a:lnTo>
                    <a:pt x="6231" y="6763"/>
                  </a:lnTo>
                  <a:lnTo>
                    <a:pt x="7514" y="6763"/>
                  </a:lnTo>
                  <a:lnTo>
                    <a:pt x="5066" y="10023"/>
                  </a:lnTo>
                  <a:lnTo>
                    <a:pt x="5622" y="7804"/>
                  </a:lnTo>
                  <a:lnTo>
                    <a:pt x="4613" y="7804"/>
                  </a:lnTo>
                  <a:lnTo>
                    <a:pt x="4963" y="6336"/>
                  </a:lnTo>
                  <a:cubicBezTo>
                    <a:pt x="4680" y="6405"/>
                    <a:pt x="4345" y="6499"/>
                    <a:pt x="3947" y="6626"/>
                  </a:cubicBezTo>
                  <a:cubicBezTo>
                    <a:pt x="3947" y="6626"/>
                    <a:pt x="3410" y="6941"/>
                    <a:pt x="2400" y="6020"/>
                  </a:cubicBezTo>
                  <a:cubicBezTo>
                    <a:pt x="2400" y="6020"/>
                    <a:pt x="1718" y="5419"/>
                    <a:pt x="2113" y="5269"/>
                  </a:cubicBezTo>
                  <a:cubicBezTo>
                    <a:pt x="2281" y="5205"/>
                    <a:pt x="2928" y="5124"/>
                    <a:pt x="3438" y="5055"/>
                  </a:cubicBezTo>
                  <a:cubicBezTo>
                    <a:pt x="4127" y="4961"/>
                    <a:pt x="4551" y="4913"/>
                    <a:pt x="4551" y="4913"/>
                  </a:cubicBezTo>
                  <a:cubicBezTo>
                    <a:pt x="4551" y="4913"/>
                    <a:pt x="2428" y="4944"/>
                    <a:pt x="1925" y="4865"/>
                  </a:cubicBezTo>
                  <a:cubicBezTo>
                    <a:pt x="1421" y="4786"/>
                    <a:pt x="782" y="3944"/>
                    <a:pt x="646" y="3204"/>
                  </a:cubicBezTo>
                  <a:cubicBezTo>
                    <a:pt x="646" y="3204"/>
                    <a:pt x="436" y="2798"/>
                    <a:pt x="1098" y="2990"/>
                  </a:cubicBezTo>
                  <a:cubicBezTo>
                    <a:pt x="1761" y="3182"/>
                    <a:pt x="4506" y="3739"/>
                    <a:pt x="4506" y="3739"/>
                  </a:cubicBezTo>
                  <a:cubicBezTo>
                    <a:pt x="4506" y="3739"/>
                    <a:pt x="936" y="2642"/>
                    <a:pt x="698" y="2375"/>
                  </a:cubicBezTo>
                  <a:cubicBezTo>
                    <a:pt x="461" y="2107"/>
                    <a:pt x="0" y="915"/>
                    <a:pt x="60" y="182"/>
                  </a:cubicBezTo>
                  <a:cubicBezTo>
                    <a:pt x="60" y="182"/>
                    <a:pt x="86" y="0"/>
                    <a:pt x="272" y="49"/>
                  </a:cubicBezTo>
                  <a:cubicBezTo>
                    <a:pt x="272" y="49"/>
                    <a:pt x="2911" y="1256"/>
                    <a:pt x="4716" y="1917"/>
                  </a:cubicBezTo>
                  <a:cubicBezTo>
                    <a:pt x="6521" y="2581"/>
                    <a:pt x="8090" y="2917"/>
                    <a:pt x="7887" y="3774"/>
                  </a:cubicBezTo>
                  <a:close/>
                  <a:moveTo>
                    <a:pt x="7887" y="3774"/>
                  </a:move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9740" tIns="14870" rIns="29740" bIns="14870"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585"/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CA670034-5321-B128-5995-947D0B792A6E}"/>
              </a:ext>
            </a:extLst>
          </p:cNvPr>
          <p:cNvGrpSpPr/>
          <p:nvPr/>
        </p:nvGrpSpPr>
        <p:grpSpPr>
          <a:xfrm>
            <a:off x="551116" y="4236335"/>
            <a:ext cx="4863123" cy="338554"/>
            <a:chOff x="497209" y="4236335"/>
            <a:chExt cx="4863123" cy="338554"/>
          </a:xfrm>
        </p:grpSpPr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id="{B0288DA7-11E6-FA35-0BAA-987C6C252D0D}"/>
                </a:ext>
              </a:extLst>
            </p:cNvPr>
            <p:cNvGrpSpPr/>
            <p:nvPr/>
          </p:nvGrpSpPr>
          <p:grpSpPr>
            <a:xfrm>
              <a:off x="497209" y="4236335"/>
              <a:ext cx="1396599" cy="338554"/>
              <a:chOff x="6895958" y="4236717"/>
              <a:chExt cx="1396599" cy="338554"/>
            </a:xfrm>
          </p:grpSpPr>
          <p:sp>
            <p:nvSpPr>
              <p:cNvPr id="60" name="椭圆 59">
                <a:extLst>
                  <a:ext uri="{FF2B5EF4-FFF2-40B4-BE49-F238E27FC236}">
                    <a16:creationId xmlns:a16="http://schemas.microsoft.com/office/drawing/2014/main" id="{E9B4E05E-A793-F33C-9D4B-9E5F7293D2BE}"/>
                  </a:ext>
                </a:extLst>
              </p:cNvPr>
              <p:cNvSpPr/>
              <p:nvPr/>
            </p:nvSpPr>
            <p:spPr>
              <a:xfrm>
                <a:off x="6895958" y="4266566"/>
                <a:ext cx="278856" cy="278856"/>
              </a:xfrm>
              <a:prstGeom prst="ellipse">
                <a:avLst/>
              </a:prstGeom>
              <a:solidFill>
                <a:srgbClr val="1781B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1" name="文本框 60">
                <a:extLst>
                  <a:ext uri="{FF2B5EF4-FFF2-40B4-BE49-F238E27FC236}">
                    <a16:creationId xmlns:a16="http://schemas.microsoft.com/office/drawing/2014/main" id="{BE136665-C2F7-56FD-5483-95A91A018CD3}"/>
                  </a:ext>
                </a:extLst>
              </p:cNvPr>
              <p:cNvSpPr txBox="1"/>
              <p:nvPr/>
            </p:nvSpPr>
            <p:spPr>
              <a:xfrm>
                <a:off x="7225795" y="4236717"/>
                <a:ext cx="1066762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</a:rPr>
                  <a:t>输入文字</a:t>
                </a:r>
              </a:p>
            </p:txBody>
          </p:sp>
        </p:grpSp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id="{EBE8988A-3F68-5AC3-5C00-50B834148A1C}"/>
                </a:ext>
              </a:extLst>
            </p:cNvPr>
            <p:cNvGrpSpPr/>
            <p:nvPr/>
          </p:nvGrpSpPr>
          <p:grpSpPr>
            <a:xfrm>
              <a:off x="2230471" y="4236335"/>
              <a:ext cx="1396599" cy="338554"/>
              <a:chOff x="6895958" y="4236717"/>
              <a:chExt cx="1396599" cy="338554"/>
            </a:xfrm>
          </p:grpSpPr>
          <p:sp>
            <p:nvSpPr>
              <p:cNvPr id="63" name="椭圆 62">
                <a:extLst>
                  <a:ext uri="{FF2B5EF4-FFF2-40B4-BE49-F238E27FC236}">
                    <a16:creationId xmlns:a16="http://schemas.microsoft.com/office/drawing/2014/main" id="{1510D5FE-9612-C38D-727D-886824024EBE}"/>
                  </a:ext>
                </a:extLst>
              </p:cNvPr>
              <p:cNvSpPr/>
              <p:nvPr/>
            </p:nvSpPr>
            <p:spPr>
              <a:xfrm>
                <a:off x="6895958" y="4266566"/>
                <a:ext cx="278856" cy="278856"/>
              </a:xfrm>
              <a:prstGeom prst="ellipse">
                <a:avLst/>
              </a:prstGeom>
              <a:solidFill>
                <a:srgbClr val="1781B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4" name="文本框 63">
                <a:extLst>
                  <a:ext uri="{FF2B5EF4-FFF2-40B4-BE49-F238E27FC236}">
                    <a16:creationId xmlns:a16="http://schemas.microsoft.com/office/drawing/2014/main" id="{BFA2DDB6-79AF-5E91-D591-F6B15E13A029}"/>
                  </a:ext>
                </a:extLst>
              </p:cNvPr>
              <p:cNvSpPr txBox="1"/>
              <p:nvPr/>
            </p:nvSpPr>
            <p:spPr>
              <a:xfrm>
                <a:off x="7225795" y="4236717"/>
                <a:ext cx="1066762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</a:rPr>
                  <a:t>输入文字</a:t>
                </a:r>
              </a:p>
            </p:txBody>
          </p:sp>
        </p:grpSp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id="{2686971E-5B9A-F145-B067-0694C7263447}"/>
                </a:ext>
              </a:extLst>
            </p:cNvPr>
            <p:cNvGrpSpPr/>
            <p:nvPr/>
          </p:nvGrpSpPr>
          <p:grpSpPr>
            <a:xfrm>
              <a:off x="3963733" y="4236335"/>
              <a:ext cx="1396599" cy="338554"/>
              <a:chOff x="6895958" y="4236717"/>
              <a:chExt cx="1396599" cy="338554"/>
            </a:xfrm>
          </p:grpSpPr>
          <p:sp>
            <p:nvSpPr>
              <p:cNvPr id="66" name="椭圆 65">
                <a:extLst>
                  <a:ext uri="{FF2B5EF4-FFF2-40B4-BE49-F238E27FC236}">
                    <a16:creationId xmlns:a16="http://schemas.microsoft.com/office/drawing/2014/main" id="{0BAA921A-EB3B-F4D1-55E5-3F3C70C58C03}"/>
                  </a:ext>
                </a:extLst>
              </p:cNvPr>
              <p:cNvSpPr/>
              <p:nvPr/>
            </p:nvSpPr>
            <p:spPr>
              <a:xfrm>
                <a:off x="6895958" y="4266566"/>
                <a:ext cx="278856" cy="278856"/>
              </a:xfrm>
              <a:prstGeom prst="ellipse">
                <a:avLst/>
              </a:prstGeom>
              <a:solidFill>
                <a:srgbClr val="1781B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7" name="文本框 66">
                <a:extLst>
                  <a:ext uri="{FF2B5EF4-FFF2-40B4-BE49-F238E27FC236}">
                    <a16:creationId xmlns:a16="http://schemas.microsoft.com/office/drawing/2014/main" id="{6D08FEAE-3430-F864-D133-C43B76034AE7}"/>
                  </a:ext>
                </a:extLst>
              </p:cNvPr>
              <p:cNvSpPr txBox="1"/>
              <p:nvPr/>
            </p:nvSpPr>
            <p:spPr>
              <a:xfrm>
                <a:off x="7225795" y="4236717"/>
                <a:ext cx="1066762" cy="338554"/>
              </a:xfrm>
              <a:prstGeom prst="rect">
                <a:avLst/>
              </a:prstGeom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</a:rPr>
                  <a:t>输入文字</a:t>
                </a:r>
              </a:p>
            </p:txBody>
          </p:sp>
        </p:grpSp>
      </p:grpSp>
      <p:cxnSp>
        <p:nvCxnSpPr>
          <p:cNvPr id="69" name="直接连接符 68">
            <a:extLst>
              <a:ext uri="{FF2B5EF4-FFF2-40B4-BE49-F238E27FC236}">
                <a16:creationId xmlns:a16="http://schemas.microsoft.com/office/drawing/2014/main" id="{CD9F95BF-B8D5-AE94-1F3A-C7E24399B0F9}"/>
              </a:ext>
            </a:extLst>
          </p:cNvPr>
          <p:cNvCxnSpPr>
            <a:cxnSpLocks/>
          </p:cNvCxnSpPr>
          <p:nvPr/>
        </p:nvCxnSpPr>
        <p:spPr>
          <a:xfrm>
            <a:off x="994099" y="3747769"/>
            <a:ext cx="3749934" cy="0"/>
          </a:xfrm>
          <a:prstGeom prst="line">
            <a:avLst/>
          </a:prstGeom>
          <a:ln w="508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067062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F7B8EAB8-A1D1-B4EB-FE6D-3EBD59F2076D}"/>
              </a:ext>
            </a:extLst>
          </p:cNvPr>
          <p:cNvGrpSpPr/>
          <p:nvPr/>
        </p:nvGrpSpPr>
        <p:grpSpPr>
          <a:xfrm>
            <a:off x="1220416" y="109288"/>
            <a:ext cx="2678440" cy="681842"/>
            <a:chOff x="4777748" y="2234225"/>
            <a:chExt cx="2678440" cy="681842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30403921-DF48-11B3-A3D2-4CE75425F7EB}"/>
                </a:ext>
              </a:extLst>
            </p:cNvPr>
            <p:cNvSpPr txBox="1"/>
            <p:nvPr/>
          </p:nvSpPr>
          <p:spPr>
            <a:xfrm>
              <a:off x="4777748" y="2234225"/>
              <a:ext cx="267844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rgbClr val="014693"/>
                  </a:solidFill>
                  <a:latin typeface="+mj-ea"/>
                  <a:ea typeface="+mj-ea"/>
                </a:rPr>
                <a:t>请输入标题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7B8AAEF4-67C2-E62B-7EAD-D7D326D489B6}"/>
                </a:ext>
              </a:extLst>
            </p:cNvPr>
            <p:cNvSpPr txBox="1"/>
            <p:nvPr/>
          </p:nvSpPr>
          <p:spPr>
            <a:xfrm>
              <a:off x="4821566" y="2669846"/>
              <a:ext cx="188963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000" b="0" i="0" dirty="0">
                  <a:solidFill>
                    <a:srgbClr val="000000"/>
                  </a:solidFill>
                  <a:effectLst/>
                  <a:latin typeface="Roboto" panose="02000000000000000000" pitchFamily="2" charset="0"/>
                </a:rPr>
                <a:t>PLEASE ENTER A TITLE</a:t>
              </a:r>
              <a:endParaRPr lang="zh-CN" altLang="en-US" sz="1000" dirty="0"/>
            </a:p>
          </p:txBody>
        </p:sp>
      </p:grpSp>
      <p:sp>
        <p:nvSpPr>
          <p:cNvPr id="14" name="aol-sketched-logo-variant_38305">
            <a:extLst>
              <a:ext uri="{FF2B5EF4-FFF2-40B4-BE49-F238E27FC236}">
                <a16:creationId xmlns:a16="http://schemas.microsoft.com/office/drawing/2014/main" id="{25B5196C-EB78-5F84-18C5-B8D4DF14069C}"/>
              </a:ext>
            </a:extLst>
          </p:cNvPr>
          <p:cNvSpPr/>
          <p:nvPr/>
        </p:nvSpPr>
        <p:spPr>
          <a:xfrm>
            <a:off x="10872971" y="115604"/>
            <a:ext cx="816479" cy="773396"/>
          </a:xfrm>
          <a:custGeom>
            <a:avLst/>
            <a:gdLst>
              <a:gd name="connsiteX0" fmla="*/ 173560 w 561791"/>
              <a:gd name="connsiteY0" fmla="*/ 487534 h 532149"/>
              <a:gd name="connsiteX1" fmla="*/ 165486 w 561791"/>
              <a:gd name="connsiteY1" fmla="*/ 488852 h 532149"/>
              <a:gd name="connsiteX2" fmla="*/ 169009 w 561791"/>
              <a:gd name="connsiteY2" fmla="*/ 500576 h 532149"/>
              <a:gd name="connsiteX3" fmla="*/ 179579 w 561791"/>
              <a:gd name="connsiteY3" fmla="*/ 505265 h 532149"/>
              <a:gd name="connsiteX4" fmla="*/ 184276 w 561791"/>
              <a:gd name="connsiteY4" fmla="*/ 492369 h 532149"/>
              <a:gd name="connsiteX5" fmla="*/ 173560 w 561791"/>
              <a:gd name="connsiteY5" fmla="*/ 487534 h 532149"/>
              <a:gd name="connsiteX6" fmla="*/ 106764 w 561791"/>
              <a:gd name="connsiteY6" fmla="*/ 446649 h 532149"/>
              <a:gd name="connsiteX7" fmla="*/ 113811 w 561791"/>
              <a:gd name="connsiteY7" fmla="*/ 460717 h 532149"/>
              <a:gd name="connsiteX8" fmla="*/ 131427 w 561791"/>
              <a:gd name="connsiteY8" fmla="*/ 475957 h 532149"/>
              <a:gd name="connsiteX9" fmla="*/ 150218 w 561791"/>
              <a:gd name="connsiteY9" fmla="*/ 480646 h 532149"/>
              <a:gd name="connsiteX10" fmla="*/ 153741 w 561791"/>
              <a:gd name="connsiteY10" fmla="*/ 474785 h 532149"/>
              <a:gd name="connsiteX11" fmla="*/ 143171 w 561791"/>
              <a:gd name="connsiteY11" fmla="*/ 470096 h 532149"/>
              <a:gd name="connsiteX12" fmla="*/ 134950 w 561791"/>
              <a:gd name="connsiteY12" fmla="*/ 466579 h 532149"/>
              <a:gd name="connsiteX13" fmla="*/ 119683 w 561791"/>
              <a:gd name="connsiteY13" fmla="*/ 454856 h 532149"/>
              <a:gd name="connsiteX14" fmla="*/ 106764 w 561791"/>
              <a:gd name="connsiteY14" fmla="*/ 446649 h 532149"/>
              <a:gd name="connsiteX15" fmla="*/ 89148 w 561791"/>
              <a:gd name="connsiteY15" fmla="*/ 425548 h 532149"/>
              <a:gd name="connsiteX16" fmla="*/ 91496 w 561791"/>
              <a:gd name="connsiteY16" fmla="*/ 437271 h 532149"/>
              <a:gd name="connsiteX17" fmla="*/ 103241 w 561791"/>
              <a:gd name="connsiteY17" fmla="*/ 443132 h 532149"/>
              <a:gd name="connsiteX18" fmla="*/ 99717 w 561791"/>
              <a:gd name="connsiteY18" fmla="*/ 430237 h 532149"/>
              <a:gd name="connsiteX19" fmla="*/ 89148 w 561791"/>
              <a:gd name="connsiteY19" fmla="*/ 425548 h 532149"/>
              <a:gd name="connsiteX20" fmla="*/ 141997 w 561791"/>
              <a:gd name="connsiteY20" fmla="*/ 377483 h 532149"/>
              <a:gd name="connsiteX21" fmla="*/ 139648 w 561791"/>
              <a:gd name="connsiteY21" fmla="*/ 383345 h 532149"/>
              <a:gd name="connsiteX22" fmla="*/ 140823 w 561791"/>
              <a:gd name="connsiteY22" fmla="*/ 384517 h 532149"/>
              <a:gd name="connsiteX23" fmla="*/ 151392 w 561791"/>
              <a:gd name="connsiteY23" fmla="*/ 392723 h 532149"/>
              <a:gd name="connsiteX24" fmla="*/ 164311 w 561791"/>
              <a:gd name="connsiteY24" fmla="*/ 385689 h 532149"/>
              <a:gd name="connsiteX25" fmla="*/ 154916 w 561791"/>
              <a:gd name="connsiteY25" fmla="*/ 379828 h 532149"/>
              <a:gd name="connsiteX26" fmla="*/ 141997 w 561791"/>
              <a:gd name="connsiteY26" fmla="*/ 377483 h 532149"/>
              <a:gd name="connsiteX27" fmla="*/ 491119 w 561791"/>
              <a:gd name="connsiteY27" fmla="*/ 295418 h 532149"/>
              <a:gd name="connsiteX28" fmla="*/ 493176 w 561791"/>
              <a:gd name="connsiteY28" fmla="*/ 296591 h 532149"/>
              <a:gd name="connsiteX29" fmla="*/ 481424 w 561791"/>
              <a:gd name="connsiteY29" fmla="*/ 313018 h 532149"/>
              <a:gd name="connsiteX30" fmla="*/ 427365 w 561791"/>
              <a:gd name="connsiteY30" fmla="*/ 366993 h 532149"/>
              <a:gd name="connsiteX31" fmla="*/ 413263 w 561791"/>
              <a:gd name="connsiteY31" fmla="*/ 379900 h 532149"/>
              <a:gd name="connsiteX32" fmla="*/ 420314 w 561791"/>
              <a:gd name="connsiteY32" fmla="*/ 369340 h 532149"/>
              <a:gd name="connsiteX33" fmla="*/ 483774 w 561791"/>
              <a:gd name="connsiteY33" fmla="*/ 301285 h 532149"/>
              <a:gd name="connsiteX34" fmla="*/ 491119 w 561791"/>
              <a:gd name="connsiteY34" fmla="*/ 295418 h 532149"/>
              <a:gd name="connsiteX35" fmla="*/ 273533 w 561791"/>
              <a:gd name="connsiteY35" fmla="*/ 18757 h 532149"/>
              <a:gd name="connsiteX36" fmla="*/ 248870 w 561791"/>
              <a:gd name="connsiteY36" fmla="*/ 21102 h 532149"/>
              <a:gd name="connsiteX37" fmla="*/ 220684 w 561791"/>
              <a:gd name="connsiteY37" fmla="*/ 28135 h 532149"/>
              <a:gd name="connsiteX38" fmla="*/ 212463 w 561791"/>
              <a:gd name="connsiteY38" fmla="*/ 31652 h 532149"/>
              <a:gd name="connsiteX39" fmla="*/ 200719 w 561791"/>
              <a:gd name="connsiteY39" fmla="*/ 32825 h 532149"/>
              <a:gd name="connsiteX40" fmla="*/ 46868 w 561791"/>
              <a:gd name="connsiteY40" fmla="*/ 184052 h 532149"/>
              <a:gd name="connsiteX41" fmla="*/ 52740 w 561791"/>
              <a:gd name="connsiteY41" fmla="*/ 187569 h 532149"/>
              <a:gd name="connsiteX42" fmla="*/ 84450 w 561791"/>
              <a:gd name="connsiteY42" fmla="*/ 157089 h 532149"/>
              <a:gd name="connsiteX43" fmla="*/ 87973 w 561791"/>
              <a:gd name="connsiteY43" fmla="*/ 159434 h 532149"/>
              <a:gd name="connsiteX44" fmla="*/ 78578 w 561791"/>
              <a:gd name="connsiteY44" fmla="*/ 185225 h 532149"/>
              <a:gd name="connsiteX45" fmla="*/ 63310 w 561791"/>
              <a:gd name="connsiteY45" fmla="*/ 211015 h 532149"/>
              <a:gd name="connsiteX46" fmla="*/ 42170 w 561791"/>
              <a:gd name="connsiteY46" fmla="*/ 232117 h 532149"/>
              <a:gd name="connsiteX47" fmla="*/ 29252 w 561791"/>
              <a:gd name="connsiteY47" fmla="*/ 259080 h 532149"/>
              <a:gd name="connsiteX48" fmla="*/ 39821 w 561791"/>
              <a:gd name="connsiteY48" fmla="*/ 262597 h 532149"/>
              <a:gd name="connsiteX49" fmla="*/ 56263 w 561791"/>
              <a:gd name="connsiteY49" fmla="*/ 246185 h 532149"/>
              <a:gd name="connsiteX50" fmla="*/ 65659 w 561791"/>
              <a:gd name="connsiteY50" fmla="*/ 247357 h 532149"/>
              <a:gd name="connsiteX51" fmla="*/ 53915 w 561791"/>
              <a:gd name="connsiteY51" fmla="*/ 270803 h 532149"/>
              <a:gd name="connsiteX52" fmla="*/ 40996 w 561791"/>
              <a:gd name="connsiteY52" fmla="*/ 283699 h 532149"/>
              <a:gd name="connsiteX53" fmla="*/ 30426 w 561791"/>
              <a:gd name="connsiteY53" fmla="*/ 304800 h 532149"/>
              <a:gd name="connsiteX54" fmla="*/ 43345 w 561791"/>
              <a:gd name="connsiteY54" fmla="*/ 303628 h 532149"/>
              <a:gd name="connsiteX55" fmla="*/ 53915 w 561791"/>
              <a:gd name="connsiteY55" fmla="*/ 293077 h 532149"/>
              <a:gd name="connsiteX56" fmla="*/ 59787 w 561791"/>
              <a:gd name="connsiteY56" fmla="*/ 287216 h 532149"/>
              <a:gd name="connsiteX57" fmla="*/ 55089 w 561791"/>
              <a:gd name="connsiteY57" fmla="*/ 293077 h 532149"/>
              <a:gd name="connsiteX58" fmla="*/ 43345 w 561791"/>
              <a:gd name="connsiteY58" fmla="*/ 304800 h 532149"/>
              <a:gd name="connsiteX59" fmla="*/ 35124 w 561791"/>
              <a:gd name="connsiteY59" fmla="*/ 331763 h 532149"/>
              <a:gd name="connsiteX60" fmla="*/ 35124 w 561791"/>
              <a:gd name="connsiteY60" fmla="*/ 332936 h 532149"/>
              <a:gd name="connsiteX61" fmla="*/ 50391 w 561791"/>
              <a:gd name="connsiteY61" fmla="*/ 336452 h 532149"/>
              <a:gd name="connsiteX62" fmla="*/ 58612 w 561791"/>
              <a:gd name="connsiteY62" fmla="*/ 329419 h 532149"/>
              <a:gd name="connsiteX63" fmla="*/ 71531 w 561791"/>
              <a:gd name="connsiteY63" fmla="*/ 328246 h 532149"/>
              <a:gd name="connsiteX64" fmla="*/ 62136 w 561791"/>
              <a:gd name="connsiteY64" fmla="*/ 348176 h 532149"/>
              <a:gd name="connsiteX65" fmla="*/ 56263 w 561791"/>
              <a:gd name="connsiteY65" fmla="*/ 354037 h 532149"/>
              <a:gd name="connsiteX66" fmla="*/ 52740 w 561791"/>
              <a:gd name="connsiteY66" fmla="*/ 379828 h 532149"/>
              <a:gd name="connsiteX67" fmla="*/ 64484 w 561791"/>
              <a:gd name="connsiteY67" fmla="*/ 402102 h 532149"/>
              <a:gd name="connsiteX68" fmla="*/ 78578 w 561791"/>
              <a:gd name="connsiteY68" fmla="*/ 410308 h 532149"/>
              <a:gd name="connsiteX69" fmla="*/ 77403 w 561791"/>
              <a:gd name="connsiteY69" fmla="*/ 396240 h 532149"/>
              <a:gd name="connsiteX70" fmla="*/ 71531 w 561791"/>
              <a:gd name="connsiteY70" fmla="*/ 388034 h 532149"/>
              <a:gd name="connsiteX71" fmla="*/ 72706 w 561791"/>
              <a:gd name="connsiteY71" fmla="*/ 379828 h 532149"/>
              <a:gd name="connsiteX72" fmla="*/ 106764 w 561791"/>
              <a:gd name="connsiteY72" fmla="*/ 368105 h 532149"/>
              <a:gd name="connsiteX73" fmla="*/ 120857 w 561791"/>
              <a:gd name="connsiteY73" fmla="*/ 371622 h 532149"/>
              <a:gd name="connsiteX74" fmla="*/ 134950 w 561791"/>
              <a:gd name="connsiteY74" fmla="*/ 378656 h 532149"/>
              <a:gd name="connsiteX75" fmla="*/ 134950 w 561791"/>
              <a:gd name="connsiteY75" fmla="*/ 377483 h 532149"/>
              <a:gd name="connsiteX76" fmla="*/ 137299 w 561791"/>
              <a:gd name="connsiteY76" fmla="*/ 373966 h 532149"/>
              <a:gd name="connsiteX77" fmla="*/ 131427 w 561791"/>
              <a:gd name="connsiteY77" fmla="*/ 362243 h 532149"/>
              <a:gd name="connsiteX78" fmla="*/ 105590 w 561791"/>
              <a:gd name="connsiteY78" fmla="*/ 216877 h 532149"/>
              <a:gd name="connsiteX79" fmla="*/ 180753 w 561791"/>
              <a:gd name="connsiteY79" fmla="*/ 114886 h 532149"/>
              <a:gd name="connsiteX80" fmla="*/ 192497 w 561791"/>
              <a:gd name="connsiteY80" fmla="*/ 117231 h 532149"/>
              <a:gd name="connsiteX81" fmla="*/ 206591 w 561791"/>
              <a:gd name="connsiteY81" fmla="*/ 119575 h 532149"/>
              <a:gd name="connsiteX82" fmla="*/ 207765 w 561791"/>
              <a:gd name="connsiteY82" fmla="*/ 119575 h 532149"/>
              <a:gd name="connsiteX83" fmla="*/ 221858 w 561791"/>
              <a:gd name="connsiteY83" fmla="*/ 123092 h 532149"/>
              <a:gd name="connsiteX84" fmla="*/ 320510 w 561791"/>
              <a:gd name="connsiteY84" fmla="*/ 131299 h 532149"/>
              <a:gd name="connsiteX85" fmla="*/ 414465 w 561791"/>
              <a:gd name="connsiteY85" fmla="*/ 114886 h 532149"/>
              <a:gd name="connsiteX86" fmla="*/ 436779 w 561791"/>
              <a:gd name="connsiteY86" fmla="*/ 133643 h 532149"/>
              <a:gd name="connsiteX87" fmla="*/ 452047 w 561791"/>
              <a:gd name="connsiteY87" fmla="*/ 138332 h 532149"/>
              <a:gd name="connsiteX88" fmla="*/ 453222 w 561791"/>
              <a:gd name="connsiteY88" fmla="*/ 137160 h 532149"/>
              <a:gd name="connsiteX89" fmla="*/ 454396 w 561791"/>
              <a:gd name="connsiteY89" fmla="*/ 137160 h 532149"/>
              <a:gd name="connsiteX90" fmla="*/ 467315 w 561791"/>
              <a:gd name="connsiteY90" fmla="*/ 127782 h 532149"/>
              <a:gd name="connsiteX91" fmla="*/ 456745 w 561791"/>
              <a:gd name="connsiteY91" fmla="*/ 140677 h 532149"/>
              <a:gd name="connsiteX92" fmla="*/ 453222 w 561791"/>
              <a:gd name="connsiteY92" fmla="*/ 144194 h 532149"/>
              <a:gd name="connsiteX93" fmla="*/ 442652 w 561791"/>
              <a:gd name="connsiteY93" fmla="*/ 167640 h 532149"/>
              <a:gd name="connsiteX94" fmla="*/ 455570 w 561791"/>
              <a:gd name="connsiteY94" fmla="*/ 168812 h 532149"/>
              <a:gd name="connsiteX95" fmla="*/ 464966 w 561791"/>
              <a:gd name="connsiteY95" fmla="*/ 160606 h 532149"/>
              <a:gd name="connsiteX96" fmla="*/ 475536 w 561791"/>
              <a:gd name="connsiteY96" fmla="*/ 151228 h 532149"/>
              <a:gd name="connsiteX97" fmla="*/ 463791 w 561791"/>
              <a:gd name="connsiteY97" fmla="*/ 162951 h 532149"/>
              <a:gd name="connsiteX98" fmla="*/ 456745 w 561791"/>
              <a:gd name="connsiteY98" fmla="*/ 169985 h 532149"/>
              <a:gd name="connsiteX99" fmla="*/ 446175 w 561791"/>
              <a:gd name="connsiteY99" fmla="*/ 186397 h 532149"/>
              <a:gd name="connsiteX100" fmla="*/ 447349 w 561791"/>
              <a:gd name="connsiteY100" fmla="*/ 192259 h 532149"/>
              <a:gd name="connsiteX101" fmla="*/ 460268 w 561791"/>
              <a:gd name="connsiteY101" fmla="*/ 245012 h 532149"/>
              <a:gd name="connsiteX102" fmla="*/ 473187 w 561791"/>
              <a:gd name="connsiteY102" fmla="*/ 249702 h 532149"/>
              <a:gd name="connsiteX103" fmla="*/ 483757 w 561791"/>
              <a:gd name="connsiteY103" fmla="*/ 239151 h 532149"/>
              <a:gd name="connsiteX104" fmla="*/ 496675 w 561791"/>
              <a:gd name="connsiteY104" fmla="*/ 239151 h 532149"/>
              <a:gd name="connsiteX105" fmla="*/ 487280 w 561791"/>
              <a:gd name="connsiteY105" fmla="*/ 262597 h 532149"/>
              <a:gd name="connsiteX106" fmla="*/ 470838 w 561791"/>
              <a:gd name="connsiteY106" fmla="*/ 280182 h 532149"/>
              <a:gd name="connsiteX107" fmla="*/ 456745 w 561791"/>
              <a:gd name="connsiteY107" fmla="*/ 305972 h 532149"/>
              <a:gd name="connsiteX108" fmla="*/ 453222 w 561791"/>
              <a:gd name="connsiteY108" fmla="*/ 320040 h 532149"/>
              <a:gd name="connsiteX109" fmla="*/ 395674 w 561791"/>
              <a:gd name="connsiteY109" fmla="*/ 379828 h 532149"/>
              <a:gd name="connsiteX110" fmla="*/ 361616 w 561791"/>
              <a:gd name="connsiteY110" fmla="*/ 416169 h 532149"/>
              <a:gd name="connsiteX111" fmla="*/ 372185 w 561791"/>
              <a:gd name="connsiteY111" fmla="*/ 420859 h 532149"/>
              <a:gd name="connsiteX112" fmla="*/ 379232 w 561791"/>
              <a:gd name="connsiteY112" fmla="*/ 412652 h 532149"/>
              <a:gd name="connsiteX113" fmla="*/ 389802 w 561791"/>
              <a:gd name="connsiteY113" fmla="*/ 403274 h 532149"/>
              <a:gd name="connsiteX114" fmla="*/ 379232 w 561791"/>
              <a:gd name="connsiteY114" fmla="*/ 416169 h 532149"/>
              <a:gd name="connsiteX115" fmla="*/ 372185 w 561791"/>
              <a:gd name="connsiteY115" fmla="*/ 423203 h 532149"/>
              <a:gd name="connsiteX116" fmla="*/ 360441 w 561791"/>
              <a:gd name="connsiteY116" fmla="*/ 436099 h 532149"/>
              <a:gd name="connsiteX117" fmla="*/ 360441 w 561791"/>
              <a:gd name="connsiteY117" fmla="*/ 437271 h 532149"/>
              <a:gd name="connsiteX118" fmla="*/ 360441 w 561791"/>
              <a:gd name="connsiteY118" fmla="*/ 447822 h 532149"/>
              <a:gd name="connsiteX119" fmla="*/ 369837 w 561791"/>
              <a:gd name="connsiteY119" fmla="*/ 448994 h 532149"/>
              <a:gd name="connsiteX120" fmla="*/ 382755 w 561791"/>
              <a:gd name="connsiteY120" fmla="*/ 436099 h 532149"/>
              <a:gd name="connsiteX121" fmla="*/ 394500 w 561791"/>
              <a:gd name="connsiteY121" fmla="*/ 429065 h 532149"/>
              <a:gd name="connsiteX122" fmla="*/ 394500 w 561791"/>
              <a:gd name="connsiteY122" fmla="*/ 434926 h 532149"/>
              <a:gd name="connsiteX123" fmla="*/ 394500 w 561791"/>
              <a:gd name="connsiteY123" fmla="*/ 445477 h 532149"/>
              <a:gd name="connsiteX124" fmla="*/ 383930 w 561791"/>
              <a:gd name="connsiteY124" fmla="*/ 467751 h 532149"/>
              <a:gd name="connsiteX125" fmla="*/ 371011 w 561791"/>
              <a:gd name="connsiteY125" fmla="*/ 480646 h 532149"/>
              <a:gd name="connsiteX126" fmla="*/ 367488 w 561791"/>
              <a:gd name="connsiteY126" fmla="*/ 505265 h 532149"/>
              <a:gd name="connsiteX127" fmla="*/ 401546 w 561791"/>
              <a:gd name="connsiteY127" fmla="*/ 498231 h 532149"/>
              <a:gd name="connsiteX128" fmla="*/ 488454 w 561791"/>
              <a:gd name="connsiteY128" fmla="*/ 416169 h 532149"/>
              <a:gd name="connsiteX129" fmla="*/ 526036 w 561791"/>
              <a:gd name="connsiteY129" fmla="*/ 234462 h 532149"/>
              <a:gd name="connsiteX130" fmla="*/ 273533 w 561791"/>
              <a:gd name="connsiteY130" fmla="*/ 18757 h 532149"/>
              <a:gd name="connsiteX131" fmla="*/ 284103 w 561791"/>
              <a:gd name="connsiteY131" fmla="*/ 0 h 532149"/>
              <a:gd name="connsiteX132" fmla="*/ 285278 w 561791"/>
              <a:gd name="connsiteY132" fmla="*/ 0 h 532149"/>
              <a:gd name="connsiteX133" fmla="*/ 289975 w 561791"/>
              <a:gd name="connsiteY133" fmla="*/ 1172 h 532149"/>
              <a:gd name="connsiteX134" fmla="*/ 352220 w 561791"/>
              <a:gd name="connsiteY134" fmla="*/ 8206 h 532149"/>
              <a:gd name="connsiteX135" fmla="*/ 544827 w 561791"/>
              <a:gd name="connsiteY135" fmla="*/ 357554 h 532149"/>
              <a:gd name="connsiteX136" fmla="*/ 401546 w 561791"/>
              <a:gd name="connsiteY136" fmla="*/ 516988 h 532149"/>
              <a:gd name="connsiteX137" fmla="*/ 329906 w 561791"/>
              <a:gd name="connsiteY137" fmla="*/ 515816 h 532149"/>
              <a:gd name="connsiteX138" fmla="*/ 325208 w 561791"/>
              <a:gd name="connsiteY138" fmla="*/ 404446 h 532149"/>
              <a:gd name="connsiteX139" fmla="*/ 339301 w 561791"/>
              <a:gd name="connsiteY139" fmla="*/ 384517 h 532149"/>
              <a:gd name="connsiteX140" fmla="*/ 432082 w 561791"/>
              <a:gd name="connsiteY140" fmla="*/ 284871 h 532149"/>
              <a:gd name="connsiteX141" fmla="*/ 410942 w 561791"/>
              <a:gd name="connsiteY141" fmla="*/ 153572 h 532149"/>
              <a:gd name="connsiteX142" fmla="*/ 215986 w 561791"/>
              <a:gd name="connsiteY142" fmla="*/ 148883 h 532149"/>
              <a:gd name="connsiteX143" fmla="*/ 174881 w 561791"/>
              <a:gd name="connsiteY143" fmla="*/ 137160 h 532149"/>
              <a:gd name="connsiteX144" fmla="*/ 141997 w 561791"/>
              <a:gd name="connsiteY144" fmla="*/ 194603 h 532149"/>
              <a:gd name="connsiteX145" fmla="*/ 151392 w 561791"/>
              <a:gd name="connsiteY145" fmla="*/ 343486 h 532149"/>
              <a:gd name="connsiteX146" fmla="*/ 212463 w 561791"/>
              <a:gd name="connsiteY146" fmla="*/ 430237 h 532149"/>
              <a:gd name="connsiteX147" fmla="*/ 151392 w 561791"/>
              <a:gd name="connsiteY147" fmla="*/ 433754 h 532149"/>
              <a:gd name="connsiteX148" fmla="*/ 139648 w 561791"/>
              <a:gd name="connsiteY148" fmla="*/ 427892 h 532149"/>
              <a:gd name="connsiteX149" fmla="*/ 140823 w 561791"/>
              <a:gd name="connsiteY149" fmla="*/ 430237 h 532149"/>
              <a:gd name="connsiteX150" fmla="*/ 224207 w 561791"/>
              <a:gd name="connsiteY150" fmla="*/ 472440 h 532149"/>
              <a:gd name="connsiteX151" fmla="*/ 206591 w 561791"/>
              <a:gd name="connsiteY151" fmla="*/ 531056 h 532149"/>
              <a:gd name="connsiteX152" fmla="*/ 3414 w 561791"/>
              <a:gd name="connsiteY152" fmla="*/ 232117 h 532149"/>
              <a:gd name="connsiteX153" fmla="*/ 266487 w 561791"/>
              <a:gd name="connsiteY153" fmla="*/ 2345 h 532149"/>
              <a:gd name="connsiteX154" fmla="*/ 284103 w 561791"/>
              <a:gd name="connsiteY154" fmla="*/ 0 h 532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</a:cxnLst>
            <a:rect l="l" t="t" r="r" b="b"/>
            <a:pathLst>
              <a:path w="561791" h="532149">
                <a:moveTo>
                  <a:pt x="173560" y="487534"/>
                </a:moveTo>
                <a:cubicBezTo>
                  <a:pt x="170183" y="487094"/>
                  <a:pt x="167247" y="487680"/>
                  <a:pt x="165486" y="488852"/>
                </a:cubicBezTo>
                <a:cubicBezTo>
                  <a:pt x="161962" y="492369"/>
                  <a:pt x="164311" y="498231"/>
                  <a:pt x="169009" y="500576"/>
                </a:cubicBezTo>
                <a:cubicBezTo>
                  <a:pt x="172532" y="501748"/>
                  <a:pt x="176055" y="504093"/>
                  <a:pt x="179579" y="505265"/>
                </a:cubicBezTo>
                <a:cubicBezTo>
                  <a:pt x="205416" y="515816"/>
                  <a:pt x="198370" y="504093"/>
                  <a:pt x="184276" y="492369"/>
                </a:cubicBezTo>
                <a:cubicBezTo>
                  <a:pt x="180753" y="489438"/>
                  <a:pt x="176936" y="487973"/>
                  <a:pt x="173560" y="487534"/>
                </a:cubicBezTo>
                <a:close/>
                <a:moveTo>
                  <a:pt x="106764" y="446649"/>
                </a:moveTo>
                <a:cubicBezTo>
                  <a:pt x="104415" y="447822"/>
                  <a:pt x="107938" y="454856"/>
                  <a:pt x="113811" y="460717"/>
                </a:cubicBezTo>
                <a:cubicBezTo>
                  <a:pt x="119683" y="466579"/>
                  <a:pt x="125555" y="471268"/>
                  <a:pt x="131427" y="475957"/>
                </a:cubicBezTo>
                <a:cubicBezTo>
                  <a:pt x="138474" y="481819"/>
                  <a:pt x="146695" y="482991"/>
                  <a:pt x="150218" y="480646"/>
                </a:cubicBezTo>
                <a:cubicBezTo>
                  <a:pt x="152567" y="477129"/>
                  <a:pt x="154916" y="474785"/>
                  <a:pt x="153741" y="474785"/>
                </a:cubicBezTo>
                <a:cubicBezTo>
                  <a:pt x="153741" y="474785"/>
                  <a:pt x="149044" y="472440"/>
                  <a:pt x="143171" y="470096"/>
                </a:cubicBezTo>
                <a:cubicBezTo>
                  <a:pt x="140823" y="468923"/>
                  <a:pt x="137299" y="467751"/>
                  <a:pt x="134950" y="466579"/>
                </a:cubicBezTo>
                <a:cubicBezTo>
                  <a:pt x="130253" y="464234"/>
                  <a:pt x="124380" y="459545"/>
                  <a:pt x="119683" y="454856"/>
                </a:cubicBezTo>
                <a:cubicBezTo>
                  <a:pt x="113811" y="448994"/>
                  <a:pt x="107938" y="444305"/>
                  <a:pt x="106764" y="446649"/>
                </a:cubicBezTo>
                <a:close/>
                <a:moveTo>
                  <a:pt x="89148" y="425548"/>
                </a:moveTo>
                <a:cubicBezTo>
                  <a:pt x="86799" y="427892"/>
                  <a:pt x="87973" y="433754"/>
                  <a:pt x="91496" y="437271"/>
                </a:cubicBezTo>
                <a:cubicBezTo>
                  <a:pt x="96194" y="441960"/>
                  <a:pt x="100892" y="444305"/>
                  <a:pt x="103241" y="443132"/>
                </a:cubicBezTo>
                <a:cubicBezTo>
                  <a:pt x="104415" y="440788"/>
                  <a:pt x="103241" y="434926"/>
                  <a:pt x="99717" y="430237"/>
                </a:cubicBezTo>
                <a:cubicBezTo>
                  <a:pt x="96194" y="425548"/>
                  <a:pt x="91496" y="423203"/>
                  <a:pt x="89148" y="425548"/>
                </a:cubicBezTo>
                <a:close/>
                <a:moveTo>
                  <a:pt x="141997" y="377483"/>
                </a:moveTo>
                <a:cubicBezTo>
                  <a:pt x="139648" y="379828"/>
                  <a:pt x="138474" y="382172"/>
                  <a:pt x="139648" y="383345"/>
                </a:cubicBezTo>
                <a:cubicBezTo>
                  <a:pt x="139648" y="383345"/>
                  <a:pt x="140823" y="384517"/>
                  <a:pt x="140823" y="384517"/>
                </a:cubicBezTo>
                <a:cubicBezTo>
                  <a:pt x="153741" y="398585"/>
                  <a:pt x="150218" y="396240"/>
                  <a:pt x="151392" y="392723"/>
                </a:cubicBezTo>
                <a:cubicBezTo>
                  <a:pt x="151392" y="383345"/>
                  <a:pt x="164311" y="385689"/>
                  <a:pt x="164311" y="385689"/>
                </a:cubicBezTo>
                <a:cubicBezTo>
                  <a:pt x="164311" y="385689"/>
                  <a:pt x="160788" y="383345"/>
                  <a:pt x="154916" y="379828"/>
                </a:cubicBezTo>
                <a:cubicBezTo>
                  <a:pt x="149044" y="377483"/>
                  <a:pt x="143171" y="375139"/>
                  <a:pt x="141997" y="377483"/>
                </a:cubicBezTo>
                <a:close/>
                <a:moveTo>
                  <a:pt x="491119" y="295418"/>
                </a:moveTo>
                <a:cubicBezTo>
                  <a:pt x="492882" y="294538"/>
                  <a:pt x="493764" y="294831"/>
                  <a:pt x="493176" y="296591"/>
                </a:cubicBezTo>
                <a:cubicBezTo>
                  <a:pt x="493176" y="300111"/>
                  <a:pt x="487300" y="307151"/>
                  <a:pt x="481424" y="313018"/>
                </a:cubicBezTo>
                <a:cubicBezTo>
                  <a:pt x="463796" y="330619"/>
                  <a:pt x="446168" y="349393"/>
                  <a:pt x="427365" y="366993"/>
                </a:cubicBezTo>
                <a:cubicBezTo>
                  <a:pt x="421489" y="372860"/>
                  <a:pt x="415613" y="378727"/>
                  <a:pt x="413263" y="379900"/>
                </a:cubicBezTo>
                <a:cubicBezTo>
                  <a:pt x="410912" y="379900"/>
                  <a:pt x="414438" y="375207"/>
                  <a:pt x="420314" y="369340"/>
                </a:cubicBezTo>
                <a:cubicBezTo>
                  <a:pt x="441467" y="347046"/>
                  <a:pt x="462621" y="324752"/>
                  <a:pt x="483774" y="301285"/>
                </a:cubicBezTo>
                <a:cubicBezTo>
                  <a:pt x="486712" y="298351"/>
                  <a:pt x="489357" y="296298"/>
                  <a:pt x="491119" y="295418"/>
                </a:cubicBezTo>
                <a:close/>
                <a:moveTo>
                  <a:pt x="273533" y="18757"/>
                </a:moveTo>
                <a:cubicBezTo>
                  <a:pt x="265312" y="18757"/>
                  <a:pt x="257091" y="19929"/>
                  <a:pt x="248870" y="21102"/>
                </a:cubicBezTo>
                <a:cubicBezTo>
                  <a:pt x="240649" y="22274"/>
                  <a:pt x="227730" y="25791"/>
                  <a:pt x="220684" y="28135"/>
                </a:cubicBezTo>
                <a:cubicBezTo>
                  <a:pt x="213637" y="31652"/>
                  <a:pt x="210114" y="32825"/>
                  <a:pt x="212463" y="31652"/>
                </a:cubicBezTo>
                <a:cubicBezTo>
                  <a:pt x="213637" y="29308"/>
                  <a:pt x="208940" y="30480"/>
                  <a:pt x="200719" y="32825"/>
                </a:cubicBezTo>
                <a:cubicBezTo>
                  <a:pt x="129078" y="58615"/>
                  <a:pt x="73880" y="116059"/>
                  <a:pt x="46868" y="184052"/>
                </a:cubicBezTo>
                <a:cubicBezTo>
                  <a:pt x="44519" y="191086"/>
                  <a:pt x="46868" y="193431"/>
                  <a:pt x="52740" y="187569"/>
                </a:cubicBezTo>
                <a:cubicBezTo>
                  <a:pt x="63310" y="177019"/>
                  <a:pt x="73880" y="166468"/>
                  <a:pt x="84450" y="157089"/>
                </a:cubicBezTo>
                <a:cubicBezTo>
                  <a:pt x="90322" y="150055"/>
                  <a:pt x="91496" y="151228"/>
                  <a:pt x="87973" y="159434"/>
                </a:cubicBezTo>
                <a:cubicBezTo>
                  <a:pt x="84450" y="167640"/>
                  <a:pt x="80927" y="175846"/>
                  <a:pt x="78578" y="185225"/>
                </a:cubicBezTo>
                <a:cubicBezTo>
                  <a:pt x="76229" y="193431"/>
                  <a:pt x="69182" y="205154"/>
                  <a:pt x="63310" y="211015"/>
                </a:cubicBezTo>
                <a:cubicBezTo>
                  <a:pt x="56263" y="218049"/>
                  <a:pt x="49217" y="225083"/>
                  <a:pt x="42170" y="232117"/>
                </a:cubicBezTo>
                <a:cubicBezTo>
                  <a:pt x="36298" y="239151"/>
                  <a:pt x="30426" y="250874"/>
                  <a:pt x="29252" y="259080"/>
                </a:cubicBezTo>
                <a:cubicBezTo>
                  <a:pt x="29252" y="267286"/>
                  <a:pt x="33949" y="268459"/>
                  <a:pt x="39821" y="262597"/>
                </a:cubicBezTo>
                <a:lnTo>
                  <a:pt x="56263" y="246185"/>
                </a:lnTo>
                <a:cubicBezTo>
                  <a:pt x="62136" y="240323"/>
                  <a:pt x="65659" y="240323"/>
                  <a:pt x="65659" y="247357"/>
                </a:cubicBezTo>
                <a:cubicBezTo>
                  <a:pt x="64484" y="254391"/>
                  <a:pt x="59787" y="264942"/>
                  <a:pt x="53915" y="270803"/>
                </a:cubicBezTo>
                <a:cubicBezTo>
                  <a:pt x="49217" y="275492"/>
                  <a:pt x="44519" y="280182"/>
                  <a:pt x="40996" y="283699"/>
                </a:cubicBezTo>
                <a:cubicBezTo>
                  <a:pt x="33949" y="289560"/>
                  <a:pt x="29252" y="298939"/>
                  <a:pt x="30426" y="304800"/>
                </a:cubicBezTo>
                <a:cubicBezTo>
                  <a:pt x="30426" y="309489"/>
                  <a:pt x="36298" y="309489"/>
                  <a:pt x="43345" y="303628"/>
                </a:cubicBezTo>
                <a:cubicBezTo>
                  <a:pt x="46868" y="300111"/>
                  <a:pt x="50391" y="296594"/>
                  <a:pt x="53915" y="293077"/>
                </a:cubicBezTo>
                <a:cubicBezTo>
                  <a:pt x="59787" y="287216"/>
                  <a:pt x="62136" y="284871"/>
                  <a:pt x="59787" y="287216"/>
                </a:cubicBezTo>
                <a:cubicBezTo>
                  <a:pt x="58612" y="289560"/>
                  <a:pt x="56263" y="290732"/>
                  <a:pt x="55089" y="293077"/>
                </a:cubicBezTo>
                <a:cubicBezTo>
                  <a:pt x="51566" y="296594"/>
                  <a:pt x="46868" y="301283"/>
                  <a:pt x="43345" y="304800"/>
                </a:cubicBezTo>
                <a:cubicBezTo>
                  <a:pt x="36298" y="310662"/>
                  <a:pt x="32775" y="322385"/>
                  <a:pt x="35124" y="331763"/>
                </a:cubicBezTo>
                <a:cubicBezTo>
                  <a:pt x="35124" y="331763"/>
                  <a:pt x="35124" y="331763"/>
                  <a:pt x="35124" y="332936"/>
                </a:cubicBezTo>
                <a:cubicBezTo>
                  <a:pt x="37473" y="341142"/>
                  <a:pt x="44519" y="343486"/>
                  <a:pt x="50391" y="336452"/>
                </a:cubicBezTo>
                <a:cubicBezTo>
                  <a:pt x="52740" y="334108"/>
                  <a:pt x="55089" y="331763"/>
                  <a:pt x="58612" y="329419"/>
                </a:cubicBezTo>
                <a:cubicBezTo>
                  <a:pt x="64484" y="323557"/>
                  <a:pt x="70357" y="322385"/>
                  <a:pt x="71531" y="328246"/>
                </a:cubicBezTo>
                <a:cubicBezTo>
                  <a:pt x="72706" y="332936"/>
                  <a:pt x="68008" y="342314"/>
                  <a:pt x="62136" y="348176"/>
                </a:cubicBezTo>
                <a:cubicBezTo>
                  <a:pt x="60961" y="350520"/>
                  <a:pt x="58612" y="351692"/>
                  <a:pt x="56263" y="354037"/>
                </a:cubicBezTo>
                <a:cubicBezTo>
                  <a:pt x="50391" y="359899"/>
                  <a:pt x="48042" y="371622"/>
                  <a:pt x="52740" y="379828"/>
                </a:cubicBezTo>
                <a:cubicBezTo>
                  <a:pt x="56263" y="386862"/>
                  <a:pt x="59787" y="393896"/>
                  <a:pt x="64484" y="402102"/>
                </a:cubicBezTo>
                <a:cubicBezTo>
                  <a:pt x="69182" y="409136"/>
                  <a:pt x="75054" y="412652"/>
                  <a:pt x="78578" y="410308"/>
                </a:cubicBezTo>
                <a:cubicBezTo>
                  <a:pt x="80927" y="407963"/>
                  <a:pt x="80927" y="400929"/>
                  <a:pt x="77403" y="396240"/>
                </a:cubicBezTo>
                <a:cubicBezTo>
                  <a:pt x="75054" y="393896"/>
                  <a:pt x="72706" y="390379"/>
                  <a:pt x="71531" y="388034"/>
                </a:cubicBezTo>
                <a:cubicBezTo>
                  <a:pt x="69182" y="384517"/>
                  <a:pt x="70357" y="382172"/>
                  <a:pt x="72706" y="379828"/>
                </a:cubicBezTo>
                <a:cubicBezTo>
                  <a:pt x="82101" y="371622"/>
                  <a:pt x="93845" y="364588"/>
                  <a:pt x="106764" y="368105"/>
                </a:cubicBezTo>
                <a:cubicBezTo>
                  <a:pt x="111462" y="369277"/>
                  <a:pt x="116159" y="370449"/>
                  <a:pt x="120857" y="371622"/>
                </a:cubicBezTo>
                <a:cubicBezTo>
                  <a:pt x="129078" y="375139"/>
                  <a:pt x="134950" y="378656"/>
                  <a:pt x="134950" y="378656"/>
                </a:cubicBezTo>
                <a:cubicBezTo>
                  <a:pt x="134950" y="378656"/>
                  <a:pt x="134950" y="378656"/>
                  <a:pt x="134950" y="377483"/>
                </a:cubicBezTo>
                <a:cubicBezTo>
                  <a:pt x="133776" y="376311"/>
                  <a:pt x="134950" y="373966"/>
                  <a:pt x="137299" y="373966"/>
                </a:cubicBezTo>
                <a:cubicBezTo>
                  <a:pt x="140823" y="372794"/>
                  <a:pt x="137299" y="368105"/>
                  <a:pt x="131427" y="362243"/>
                </a:cubicBezTo>
                <a:cubicBezTo>
                  <a:pt x="95020" y="325902"/>
                  <a:pt x="87973" y="266114"/>
                  <a:pt x="105590" y="216877"/>
                </a:cubicBezTo>
                <a:cubicBezTo>
                  <a:pt x="119683" y="177019"/>
                  <a:pt x="113811" y="99646"/>
                  <a:pt x="180753" y="114886"/>
                </a:cubicBezTo>
                <a:cubicBezTo>
                  <a:pt x="184276" y="116059"/>
                  <a:pt x="188974" y="117231"/>
                  <a:pt x="192497" y="117231"/>
                </a:cubicBezTo>
                <a:cubicBezTo>
                  <a:pt x="199544" y="118403"/>
                  <a:pt x="205416" y="119575"/>
                  <a:pt x="206591" y="119575"/>
                </a:cubicBezTo>
                <a:cubicBezTo>
                  <a:pt x="207765" y="118403"/>
                  <a:pt x="207765" y="118403"/>
                  <a:pt x="207765" y="119575"/>
                </a:cubicBezTo>
                <a:cubicBezTo>
                  <a:pt x="207765" y="119575"/>
                  <a:pt x="213637" y="121920"/>
                  <a:pt x="221858" y="123092"/>
                </a:cubicBezTo>
                <a:cubicBezTo>
                  <a:pt x="254742" y="127782"/>
                  <a:pt x="287626" y="130126"/>
                  <a:pt x="320510" y="131299"/>
                </a:cubicBezTo>
                <a:cubicBezTo>
                  <a:pt x="353395" y="131299"/>
                  <a:pt x="381581" y="107852"/>
                  <a:pt x="414465" y="114886"/>
                </a:cubicBezTo>
                <a:cubicBezTo>
                  <a:pt x="426210" y="118403"/>
                  <a:pt x="433256" y="125437"/>
                  <a:pt x="436779" y="133643"/>
                </a:cubicBezTo>
                <a:cubicBezTo>
                  <a:pt x="440303" y="141849"/>
                  <a:pt x="446175" y="144194"/>
                  <a:pt x="452047" y="138332"/>
                </a:cubicBezTo>
                <a:cubicBezTo>
                  <a:pt x="453222" y="138332"/>
                  <a:pt x="453222" y="137160"/>
                  <a:pt x="453222" y="137160"/>
                </a:cubicBezTo>
                <a:cubicBezTo>
                  <a:pt x="460268" y="131299"/>
                  <a:pt x="460268" y="131299"/>
                  <a:pt x="454396" y="137160"/>
                </a:cubicBezTo>
                <a:cubicBezTo>
                  <a:pt x="460268" y="131299"/>
                  <a:pt x="466140" y="127782"/>
                  <a:pt x="467315" y="127782"/>
                </a:cubicBezTo>
                <a:cubicBezTo>
                  <a:pt x="467315" y="128954"/>
                  <a:pt x="463791" y="134815"/>
                  <a:pt x="456745" y="140677"/>
                </a:cubicBezTo>
                <a:lnTo>
                  <a:pt x="453222" y="144194"/>
                </a:lnTo>
                <a:cubicBezTo>
                  <a:pt x="447349" y="150055"/>
                  <a:pt x="442652" y="160606"/>
                  <a:pt x="442652" y="167640"/>
                </a:cubicBezTo>
                <a:cubicBezTo>
                  <a:pt x="443826" y="174674"/>
                  <a:pt x="449698" y="174674"/>
                  <a:pt x="455570" y="168812"/>
                </a:cubicBezTo>
                <a:cubicBezTo>
                  <a:pt x="459094" y="166468"/>
                  <a:pt x="461443" y="162951"/>
                  <a:pt x="464966" y="160606"/>
                </a:cubicBezTo>
                <a:cubicBezTo>
                  <a:pt x="470838" y="154745"/>
                  <a:pt x="475536" y="150055"/>
                  <a:pt x="475536" y="151228"/>
                </a:cubicBezTo>
                <a:cubicBezTo>
                  <a:pt x="475536" y="152400"/>
                  <a:pt x="470838" y="157089"/>
                  <a:pt x="463791" y="162951"/>
                </a:cubicBezTo>
                <a:cubicBezTo>
                  <a:pt x="461443" y="165295"/>
                  <a:pt x="459094" y="167640"/>
                  <a:pt x="456745" y="169985"/>
                </a:cubicBezTo>
                <a:cubicBezTo>
                  <a:pt x="449698" y="175846"/>
                  <a:pt x="445000" y="182880"/>
                  <a:pt x="446175" y="186397"/>
                </a:cubicBezTo>
                <a:cubicBezTo>
                  <a:pt x="446175" y="188742"/>
                  <a:pt x="447349" y="191086"/>
                  <a:pt x="447349" y="192259"/>
                </a:cubicBezTo>
                <a:cubicBezTo>
                  <a:pt x="454396" y="211015"/>
                  <a:pt x="459094" y="227428"/>
                  <a:pt x="460268" y="245012"/>
                </a:cubicBezTo>
                <a:cubicBezTo>
                  <a:pt x="461443" y="253219"/>
                  <a:pt x="467315" y="255563"/>
                  <a:pt x="473187" y="249702"/>
                </a:cubicBezTo>
                <a:cubicBezTo>
                  <a:pt x="476710" y="246185"/>
                  <a:pt x="480233" y="242668"/>
                  <a:pt x="483757" y="239151"/>
                </a:cubicBezTo>
                <a:cubicBezTo>
                  <a:pt x="489629" y="233289"/>
                  <a:pt x="495501" y="233289"/>
                  <a:pt x="496675" y="239151"/>
                </a:cubicBezTo>
                <a:cubicBezTo>
                  <a:pt x="497850" y="246185"/>
                  <a:pt x="493152" y="256736"/>
                  <a:pt x="487280" y="262597"/>
                </a:cubicBezTo>
                <a:cubicBezTo>
                  <a:pt x="481408" y="268459"/>
                  <a:pt x="475536" y="274320"/>
                  <a:pt x="470838" y="280182"/>
                </a:cubicBezTo>
                <a:cubicBezTo>
                  <a:pt x="464966" y="287216"/>
                  <a:pt x="459094" y="297766"/>
                  <a:pt x="456745" y="305972"/>
                </a:cubicBezTo>
                <a:cubicBezTo>
                  <a:pt x="455570" y="310662"/>
                  <a:pt x="454396" y="315351"/>
                  <a:pt x="453222" y="320040"/>
                </a:cubicBezTo>
                <a:cubicBezTo>
                  <a:pt x="443826" y="348176"/>
                  <a:pt x="420337" y="366932"/>
                  <a:pt x="395674" y="379828"/>
                </a:cubicBezTo>
                <a:cubicBezTo>
                  <a:pt x="372185" y="392723"/>
                  <a:pt x="363964" y="398585"/>
                  <a:pt x="361616" y="416169"/>
                </a:cubicBezTo>
                <a:cubicBezTo>
                  <a:pt x="360441" y="424376"/>
                  <a:pt x="366313" y="426720"/>
                  <a:pt x="372185" y="420859"/>
                </a:cubicBezTo>
                <a:cubicBezTo>
                  <a:pt x="374534" y="417342"/>
                  <a:pt x="376883" y="414997"/>
                  <a:pt x="379232" y="412652"/>
                </a:cubicBezTo>
                <a:cubicBezTo>
                  <a:pt x="385104" y="406791"/>
                  <a:pt x="389802" y="402102"/>
                  <a:pt x="389802" y="403274"/>
                </a:cubicBezTo>
                <a:cubicBezTo>
                  <a:pt x="389802" y="404446"/>
                  <a:pt x="385104" y="410308"/>
                  <a:pt x="379232" y="416169"/>
                </a:cubicBezTo>
                <a:cubicBezTo>
                  <a:pt x="376883" y="418514"/>
                  <a:pt x="374534" y="420859"/>
                  <a:pt x="372185" y="423203"/>
                </a:cubicBezTo>
                <a:cubicBezTo>
                  <a:pt x="366313" y="430237"/>
                  <a:pt x="360441" y="434926"/>
                  <a:pt x="360441" y="436099"/>
                </a:cubicBezTo>
                <a:cubicBezTo>
                  <a:pt x="360441" y="436099"/>
                  <a:pt x="360441" y="436099"/>
                  <a:pt x="360441" y="437271"/>
                </a:cubicBezTo>
                <a:cubicBezTo>
                  <a:pt x="360441" y="439616"/>
                  <a:pt x="360441" y="444305"/>
                  <a:pt x="360441" y="447822"/>
                </a:cubicBezTo>
                <a:cubicBezTo>
                  <a:pt x="359267" y="454856"/>
                  <a:pt x="363964" y="454856"/>
                  <a:pt x="369837" y="448994"/>
                </a:cubicBezTo>
                <a:cubicBezTo>
                  <a:pt x="374534" y="444305"/>
                  <a:pt x="379232" y="439616"/>
                  <a:pt x="382755" y="436099"/>
                </a:cubicBezTo>
                <a:cubicBezTo>
                  <a:pt x="389802" y="429065"/>
                  <a:pt x="394500" y="426720"/>
                  <a:pt x="394500" y="429065"/>
                </a:cubicBezTo>
                <a:cubicBezTo>
                  <a:pt x="394500" y="431409"/>
                  <a:pt x="394500" y="432582"/>
                  <a:pt x="394500" y="434926"/>
                </a:cubicBezTo>
                <a:cubicBezTo>
                  <a:pt x="394500" y="438443"/>
                  <a:pt x="394500" y="441960"/>
                  <a:pt x="394500" y="445477"/>
                </a:cubicBezTo>
                <a:cubicBezTo>
                  <a:pt x="394500" y="451339"/>
                  <a:pt x="389802" y="461889"/>
                  <a:pt x="383930" y="467751"/>
                </a:cubicBezTo>
                <a:cubicBezTo>
                  <a:pt x="379232" y="472440"/>
                  <a:pt x="375709" y="477129"/>
                  <a:pt x="371011" y="480646"/>
                </a:cubicBezTo>
                <a:cubicBezTo>
                  <a:pt x="365139" y="487680"/>
                  <a:pt x="360441" y="500576"/>
                  <a:pt x="367488" y="505265"/>
                </a:cubicBezTo>
                <a:cubicBezTo>
                  <a:pt x="374534" y="509954"/>
                  <a:pt x="385104" y="508782"/>
                  <a:pt x="401546" y="498231"/>
                </a:cubicBezTo>
                <a:cubicBezTo>
                  <a:pt x="435605" y="477129"/>
                  <a:pt x="467315" y="451339"/>
                  <a:pt x="488454" y="416169"/>
                </a:cubicBezTo>
                <a:cubicBezTo>
                  <a:pt x="520164" y="362243"/>
                  <a:pt x="538955" y="297766"/>
                  <a:pt x="526036" y="234462"/>
                </a:cubicBezTo>
                <a:cubicBezTo>
                  <a:pt x="500199" y="110197"/>
                  <a:pt x="402721" y="23446"/>
                  <a:pt x="273533" y="18757"/>
                </a:cubicBezTo>
                <a:close/>
                <a:moveTo>
                  <a:pt x="284103" y="0"/>
                </a:moveTo>
                <a:cubicBezTo>
                  <a:pt x="284103" y="0"/>
                  <a:pt x="285278" y="0"/>
                  <a:pt x="285278" y="0"/>
                </a:cubicBezTo>
                <a:cubicBezTo>
                  <a:pt x="287626" y="0"/>
                  <a:pt x="288801" y="0"/>
                  <a:pt x="289975" y="1172"/>
                </a:cubicBezTo>
                <a:cubicBezTo>
                  <a:pt x="309941" y="1172"/>
                  <a:pt x="332255" y="2345"/>
                  <a:pt x="352220" y="8206"/>
                </a:cubicBezTo>
                <a:cubicBezTo>
                  <a:pt x="497850" y="50409"/>
                  <a:pt x="604723" y="206326"/>
                  <a:pt x="544827" y="357554"/>
                </a:cubicBezTo>
                <a:cubicBezTo>
                  <a:pt x="516641" y="429065"/>
                  <a:pt x="470838" y="481819"/>
                  <a:pt x="401546" y="516988"/>
                </a:cubicBezTo>
                <a:cubicBezTo>
                  <a:pt x="378058" y="529883"/>
                  <a:pt x="345174" y="543951"/>
                  <a:pt x="329906" y="515816"/>
                </a:cubicBezTo>
                <a:cubicBezTo>
                  <a:pt x="316987" y="490025"/>
                  <a:pt x="328732" y="433754"/>
                  <a:pt x="325208" y="404446"/>
                </a:cubicBezTo>
                <a:cubicBezTo>
                  <a:pt x="324034" y="396240"/>
                  <a:pt x="332255" y="386862"/>
                  <a:pt x="339301" y="384517"/>
                </a:cubicBezTo>
                <a:cubicBezTo>
                  <a:pt x="386279" y="362243"/>
                  <a:pt x="428558" y="345831"/>
                  <a:pt x="432082" y="284871"/>
                </a:cubicBezTo>
                <a:cubicBezTo>
                  <a:pt x="433256" y="254391"/>
                  <a:pt x="425035" y="182880"/>
                  <a:pt x="410942" y="153572"/>
                </a:cubicBezTo>
                <a:cubicBezTo>
                  <a:pt x="399197" y="125437"/>
                  <a:pt x="242998" y="152400"/>
                  <a:pt x="215986" y="148883"/>
                </a:cubicBezTo>
                <a:cubicBezTo>
                  <a:pt x="198370" y="145366"/>
                  <a:pt x="191323" y="145366"/>
                  <a:pt x="174881" y="137160"/>
                </a:cubicBezTo>
                <a:cubicBezTo>
                  <a:pt x="144346" y="124265"/>
                  <a:pt x="145520" y="185225"/>
                  <a:pt x="141997" y="194603"/>
                </a:cubicBezTo>
                <a:cubicBezTo>
                  <a:pt x="126729" y="239151"/>
                  <a:pt x="113811" y="304800"/>
                  <a:pt x="151392" y="343486"/>
                </a:cubicBezTo>
                <a:cubicBezTo>
                  <a:pt x="183102" y="373966"/>
                  <a:pt x="272359" y="379828"/>
                  <a:pt x="212463" y="430237"/>
                </a:cubicBezTo>
                <a:cubicBezTo>
                  <a:pt x="194846" y="445477"/>
                  <a:pt x="171358" y="444305"/>
                  <a:pt x="151392" y="433754"/>
                </a:cubicBezTo>
                <a:cubicBezTo>
                  <a:pt x="144346" y="430237"/>
                  <a:pt x="139648" y="426720"/>
                  <a:pt x="139648" y="427892"/>
                </a:cubicBezTo>
                <a:cubicBezTo>
                  <a:pt x="139648" y="427892"/>
                  <a:pt x="140823" y="429065"/>
                  <a:pt x="140823" y="430237"/>
                </a:cubicBezTo>
                <a:cubicBezTo>
                  <a:pt x="159613" y="464234"/>
                  <a:pt x="201893" y="448994"/>
                  <a:pt x="224207" y="472440"/>
                </a:cubicBezTo>
                <a:cubicBezTo>
                  <a:pt x="238300" y="488852"/>
                  <a:pt x="231254" y="528711"/>
                  <a:pt x="206591" y="531056"/>
                </a:cubicBezTo>
                <a:cubicBezTo>
                  <a:pt x="70357" y="541606"/>
                  <a:pt x="-18900" y="343486"/>
                  <a:pt x="3414" y="232117"/>
                </a:cubicBezTo>
                <a:cubicBezTo>
                  <a:pt x="30426" y="99646"/>
                  <a:pt x="136125" y="14068"/>
                  <a:pt x="266487" y="2345"/>
                </a:cubicBezTo>
                <a:cubicBezTo>
                  <a:pt x="275882" y="1172"/>
                  <a:pt x="282929" y="0"/>
                  <a:pt x="284103" y="0"/>
                </a:cubicBezTo>
                <a:close/>
              </a:path>
            </a:pathLst>
          </a:custGeom>
          <a:solidFill>
            <a:srgbClr val="1781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74C5AD54-523F-7A7A-9363-22E49A11A3A6}"/>
              </a:ext>
            </a:extLst>
          </p:cNvPr>
          <p:cNvSpPr/>
          <p:nvPr/>
        </p:nvSpPr>
        <p:spPr>
          <a:xfrm>
            <a:off x="1" y="6337300"/>
            <a:ext cx="11077895" cy="520700"/>
          </a:xfrm>
          <a:custGeom>
            <a:avLst/>
            <a:gdLst>
              <a:gd name="connsiteX0" fmla="*/ 0 w 11077895"/>
              <a:gd name="connsiteY0" fmla="*/ 0 h 520700"/>
              <a:gd name="connsiteX1" fmla="*/ 10764840 w 11077895"/>
              <a:gd name="connsiteY1" fmla="*/ 0 h 520700"/>
              <a:gd name="connsiteX2" fmla="*/ 11077895 w 11077895"/>
              <a:gd name="connsiteY2" fmla="*/ 520700 h 520700"/>
              <a:gd name="connsiteX3" fmla="*/ 0 w 11077895"/>
              <a:gd name="connsiteY3" fmla="*/ 520700 h 520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077895" h="520700">
                <a:moveTo>
                  <a:pt x="0" y="0"/>
                </a:moveTo>
                <a:lnTo>
                  <a:pt x="10764840" y="0"/>
                </a:lnTo>
                <a:lnTo>
                  <a:pt x="11077895" y="520700"/>
                </a:lnTo>
                <a:lnTo>
                  <a:pt x="0" y="520700"/>
                </a:lnTo>
                <a:close/>
              </a:path>
            </a:pathLst>
          </a:custGeom>
          <a:solidFill>
            <a:srgbClr val="0146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平行四边形 24">
            <a:extLst>
              <a:ext uri="{FF2B5EF4-FFF2-40B4-BE49-F238E27FC236}">
                <a16:creationId xmlns:a16="http://schemas.microsoft.com/office/drawing/2014/main" id="{B7A999F5-CF0E-0688-960A-CA0C7EE9ABA1}"/>
              </a:ext>
            </a:extLst>
          </p:cNvPr>
          <p:cNvSpPr/>
          <p:nvPr/>
        </p:nvSpPr>
        <p:spPr>
          <a:xfrm rot="10800000" flipH="1">
            <a:off x="10872971" y="6337300"/>
            <a:ext cx="484184" cy="520700"/>
          </a:xfrm>
          <a:prstGeom prst="parallelogram">
            <a:avLst>
              <a:gd name="adj" fmla="val 64153"/>
            </a:avLst>
          </a:prstGeom>
          <a:solidFill>
            <a:srgbClr val="0146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平行四边形 27">
            <a:extLst>
              <a:ext uri="{FF2B5EF4-FFF2-40B4-BE49-F238E27FC236}">
                <a16:creationId xmlns:a16="http://schemas.microsoft.com/office/drawing/2014/main" id="{F3DD506F-E907-B2A7-36C3-42A89530B82D}"/>
              </a:ext>
            </a:extLst>
          </p:cNvPr>
          <p:cNvSpPr/>
          <p:nvPr/>
        </p:nvSpPr>
        <p:spPr>
          <a:xfrm rot="10800000" flipH="1">
            <a:off x="11144832" y="6337300"/>
            <a:ext cx="484184" cy="520700"/>
          </a:xfrm>
          <a:prstGeom prst="parallelogram">
            <a:avLst>
              <a:gd name="adj" fmla="val 64153"/>
            </a:avLst>
          </a:prstGeom>
          <a:solidFill>
            <a:srgbClr val="0146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平行四边形 28">
            <a:extLst>
              <a:ext uri="{FF2B5EF4-FFF2-40B4-BE49-F238E27FC236}">
                <a16:creationId xmlns:a16="http://schemas.microsoft.com/office/drawing/2014/main" id="{7827F1B5-AC34-C505-1443-8C830F6A724E}"/>
              </a:ext>
            </a:extLst>
          </p:cNvPr>
          <p:cNvSpPr/>
          <p:nvPr/>
        </p:nvSpPr>
        <p:spPr>
          <a:xfrm rot="10800000" flipH="1">
            <a:off x="11688554" y="6337300"/>
            <a:ext cx="484184" cy="520700"/>
          </a:xfrm>
          <a:prstGeom prst="parallelogram">
            <a:avLst>
              <a:gd name="adj" fmla="val 64153"/>
            </a:avLst>
          </a:prstGeom>
          <a:solidFill>
            <a:srgbClr val="0146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平行四边形 29">
            <a:extLst>
              <a:ext uri="{FF2B5EF4-FFF2-40B4-BE49-F238E27FC236}">
                <a16:creationId xmlns:a16="http://schemas.microsoft.com/office/drawing/2014/main" id="{B5E0190F-3C9B-808E-DB84-7782A9D190C3}"/>
              </a:ext>
            </a:extLst>
          </p:cNvPr>
          <p:cNvSpPr/>
          <p:nvPr/>
        </p:nvSpPr>
        <p:spPr>
          <a:xfrm rot="10800000" flipH="1">
            <a:off x="11416693" y="6337300"/>
            <a:ext cx="484184" cy="520700"/>
          </a:xfrm>
          <a:prstGeom prst="parallelogram">
            <a:avLst>
              <a:gd name="adj" fmla="val 64153"/>
            </a:avLst>
          </a:prstGeom>
          <a:solidFill>
            <a:srgbClr val="0146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平行四边形 34">
            <a:extLst>
              <a:ext uri="{FF2B5EF4-FFF2-40B4-BE49-F238E27FC236}">
                <a16:creationId xmlns:a16="http://schemas.microsoft.com/office/drawing/2014/main" id="{B6CA34A4-C364-2390-B649-1EF90E98C85A}"/>
              </a:ext>
            </a:extLst>
          </p:cNvPr>
          <p:cNvSpPr/>
          <p:nvPr/>
        </p:nvSpPr>
        <p:spPr>
          <a:xfrm flipH="1">
            <a:off x="365714" y="0"/>
            <a:ext cx="678028" cy="889000"/>
          </a:xfrm>
          <a:prstGeom prst="parallelogram">
            <a:avLst>
              <a:gd name="adj" fmla="val 67706"/>
            </a:avLst>
          </a:prstGeom>
          <a:solidFill>
            <a:srgbClr val="0146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6" name="平行四边形 35">
            <a:extLst>
              <a:ext uri="{FF2B5EF4-FFF2-40B4-BE49-F238E27FC236}">
                <a16:creationId xmlns:a16="http://schemas.microsoft.com/office/drawing/2014/main" id="{4B9A6008-B329-9417-6BC8-1700729A3420}"/>
              </a:ext>
            </a:extLst>
          </p:cNvPr>
          <p:cNvSpPr/>
          <p:nvPr/>
        </p:nvSpPr>
        <p:spPr>
          <a:xfrm flipH="1">
            <a:off x="672264" y="0"/>
            <a:ext cx="678028" cy="889000"/>
          </a:xfrm>
          <a:prstGeom prst="parallelogram">
            <a:avLst>
              <a:gd name="adj" fmla="val 67706"/>
            </a:avLst>
          </a:prstGeom>
          <a:solidFill>
            <a:srgbClr val="0146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0" name="平行四边形 39">
            <a:extLst>
              <a:ext uri="{FF2B5EF4-FFF2-40B4-BE49-F238E27FC236}">
                <a16:creationId xmlns:a16="http://schemas.microsoft.com/office/drawing/2014/main" id="{5C835FD2-0EA3-6EA1-2CBD-44AD3912B217}"/>
              </a:ext>
            </a:extLst>
          </p:cNvPr>
          <p:cNvSpPr/>
          <p:nvPr/>
        </p:nvSpPr>
        <p:spPr>
          <a:xfrm flipH="1">
            <a:off x="59164" y="0"/>
            <a:ext cx="678028" cy="889000"/>
          </a:xfrm>
          <a:prstGeom prst="parallelogram">
            <a:avLst>
              <a:gd name="adj" fmla="val 67706"/>
            </a:avLst>
          </a:prstGeom>
          <a:solidFill>
            <a:srgbClr val="0146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id="{86F8E43A-CC68-5781-8CDB-8DC572405260}"/>
              </a:ext>
            </a:extLst>
          </p:cNvPr>
          <p:cNvSpPr/>
          <p:nvPr/>
        </p:nvSpPr>
        <p:spPr>
          <a:xfrm flipH="1">
            <a:off x="0" y="55044"/>
            <a:ext cx="430642" cy="833956"/>
          </a:xfrm>
          <a:custGeom>
            <a:avLst/>
            <a:gdLst>
              <a:gd name="connsiteX0" fmla="*/ 430642 w 430642"/>
              <a:gd name="connsiteY0" fmla="*/ 0 h 833956"/>
              <a:gd name="connsiteX1" fmla="*/ 0 w 430642"/>
              <a:gd name="connsiteY1" fmla="*/ 833956 h 833956"/>
              <a:gd name="connsiteX2" fmla="*/ 218962 w 430642"/>
              <a:gd name="connsiteY2" fmla="*/ 833956 h 833956"/>
              <a:gd name="connsiteX3" fmla="*/ 430642 w 430642"/>
              <a:gd name="connsiteY3" fmla="*/ 424029 h 833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0642" h="833956">
                <a:moveTo>
                  <a:pt x="430642" y="0"/>
                </a:moveTo>
                <a:lnTo>
                  <a:pt x="0" y="833956"/>
                </a:lnTo>
                <a:lnTo>
                  <a:pt x="218962" y="833956"/>
                </a:lnTo>
                <a:lnTo>
                  <a:pt x="430642" y="424029"/>
                </a:lnTo>
                <a:close/>
              </a:path>
            </a:pathLst>
          </a:custGeom>
          <a:solidFill>
            <a:srgbClr val="0146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2BE2A4F8-F3DC-9DA0-891F-38F589066129}"/>
              </a:ext>
            </a:extLst>
          </p:cNvPr>
          <p:cNvSpPr/>
          <p:nvPr/>
        </p:nvSpPr>
        <p:spPr>
          <a:xfrm flipH="1">
            <a:off x="0" y="648692"/>
            <a:ext cx="124092" cy="240309"/>
          </a:xfrm>
          <a:custGeom>
            <a:avLst/>
            <a:gdLst>
              <a:gd name="connsiteX0" fmla="*/ 124092 w 124092"/>
              <a:gd name="connsiteY0" fmla="*/ 0 h 240309"/>
              <a:gd name="connsiteX1" fmla="*/ 0 w 124092"/>
              <a:gd name="connsiteY1" fmla="*/ 240309 h 240309"/>
              <a:gd name="connsiteX2" fmla="*/ 124092 w 124092"/>
              <a:gd name="connsiteY2" fmla="*/ 240309 h 240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4092" h="240309">
                <a:moveTo>
                  <a:pt x="124092" y="0"/>
                </a:moveTo>
                <a:lnTo>
                  <a:pt x="0" y="240309"/>
                </a:lnTo>
                <a:lnTo>
                  <a:pt x="124092" y="240309"/>
                </a:lnTo>
                <a:close/>
              </a:path>
            </a:pathLst>
          </a:custGeom>
          <a:solidFill>
            <a:srgbClr val="0146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1D8BFC3D-1990-2C2A-AFC4-FC8D2BA66DEE}"/>
              </a:ext>
            </a:extLst>
          </p:cNvPr>
          <p:cNvSpPr/>
          <p:nvPr/>
        </p:nvSpPr>
        <p:spPr>
          <a:xfrm rot="10800000" flipH="1">
            <a:off x="11960415" y="6337300"/>
            <a:ext cx="231585" cy="388213"/>
          </a:xfrm>
          <a:custGeom>
            <a:avLst/>
            <a:gdLst>
              <a:gd name="connsiteX0" fmla="*/ 0 w 231585"/>
              <a:gd name="connsiteY0" fmla="*/ 388213 h 388213"/>
              <a:gd name="connsiteX1" fmla="*/ 173565 w 231585"/>
              <a:gd name="connsiteY1" fmla="*/ 388213 h 388213"/>
              <a:gd name="connsiteX2" fmla="*/ 231585 w 231585"/>
              <a:gd name="connsiteY2" fmla="*/ 290953 h 388213"/>
              <a:gd name="connsiteX3" fmla="*/ 231585 w 231585"/>
              <a:gd name="connsiteY3" fmla="*/ 0 h 388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1585" h="388213">
                <a:moveTo>
                  <a:pt x="0" y="388213"/>
                </a:moveTo>
                <a:lnTo>
                  <a:pt x="173565" y="388213"/>
                </a:lnTo>
                <a:lnTo>
                  <a:pt x="231585" y="290953"/>
                </a:lnTo>
                <a:lnTo>
                  <a:pt x="231585" y="0"/>
                </a:lnTo>
                <a:close/>
              </a:path>
            </a:pathLst>
          </a:custGeom>
          <a:solidFill>
            <a:srgbClr val="0146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5" name="任意多边形: 形状 54">
            <a:extLst>
              <a:ext uri="{FF2B5EF4-FFF2-40B4-BE49-F238E27FC236}">
                <a16:creationId xmlns:a16="http://schemas.microsoft.com/office/drawing/2014/main" id="{A0CA5BF5-EE7B-3E09-DAF3-8DCC007BC928}"/>
              </a:ext>
            </a:extLst>
          </p:cNvPr>
          <p:cNvSpPr/>
          <p:nvPr/>
        </p:nvSpPr>
        <p:spPr>
          <a:xfrm flipH="1">
            <a:off x="11741554" y="1"/>
            <a:ext cx="450446" cy="872307"/>
          </a:xfrm>
          <a:custGeom>
            <a:avLst/>
            <a:gdLst>
              <a:gd name="connsiteX0" fmla="*/ 450446 w 450446"/>
              <a:gd name="connsiteY0" fmla="*/ 0 h 872307"/>
              <a:gd name="connsiteX1" fmla="*/ 231484 w 450446"/>
              <a:gd name="connsiteY1" fmla="*/ 0 h 872307"/>
              <a:gd name="connsiteX2" fmla="*/ 0 w 450446"/>
              <a:gd name="connsiteY2" fmla="*/ 448278 h 872307"/>
              <a:gd name="connsiteX3" fmla="*/ 0 w 450446"/>
              <a:gd name="connsiteY3" fmla="*/ 872307 h 872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0446" h="872307">
                <a:moveTo>
                  <a:pt x="450446" y="0"/>
                </a:moveTo>
                <a:lnTo>
                  <a:pt x="231484" y="0"/>
                </a:lnTo>
                <a:lnTo>
                  <a:pt x="0" y="448278"/>
                </a:lnTo>
                <a:lnTo>
                  <a:pt x="0" y="872307"/>
                </a:lnTo>
                <a:close/>
              </a:path>
            </a:pathLst>
          </a:custGeom>
          <a:solidFill>
            <a:srgbClr val="0146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57D83E63-6D28-5E9C-C1DA-2B9AEFBFCC17}"/>
              </a:ext>
            </a:extLst>
          </p:cNvPr>
          <p:cNvSpPr/>
          <p:nvPr/>
        </p:nvSpPr>
        <p:spPr>
          <a:xfrm flipH="1">
            <a:off x="12025470" y="0"/>
            <a:ext cx="166530" cy="322492"/>
          </a:xfrm>
          <a:custGeom>
            <a:avLst/>
            <a:gdLst>
              <a:gd name="connsiteX0" fmla="*/ 166530 w 166530"/>
              <a:gd name="connsiteY0" fmla="*/ 0 h 322492"/>
              <a:gd name="connsiteX1" fmla="*/ 0 w 166530"/>
              <a:gd name="connsiteY1" fmla="*/ 0 h 322492"/>
              <a:gd name="connsiteX2" fmla="*/ 0 w 166530"/>
              <a:gd name="connsiteY2" fmla="*/ 322492 h 322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6530" h="322492">
                <a:moveTo>
                  <a:pt x="166530" y="0"/>
                </a:moveTo>
                <a:lnTo>
                  <a:pt x="0" y="0"/>
                </a:lnTo>
                <a:lnTo>
                  <a:pt x="0" y="322492"/>
                </a:lnTo>
                <a:close/>
              </a:path>
            </a:pathLst>
          </a:custGeom>
          <a:solidFill>
            <a:srgbClr val="0146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" name="菱形 3">
            <a:extLst>
              <a:ext uri="{FF2B5EF4-FFF2-40B4-BE49-F238E27FC236}">
                <a16:creationId xmlns:a16="http://schemas.microsoft.com/office/drawing/2014/main" id="{1901E4FE-C0AB-4584-4A9A-01C7F30F75A9}"/>
              </a:ext>
            </a:extLst>
          </p:cNvPr>
          <p:cNvSpPr/>
          <p:nvPr/>
        </p:nvSpPr>
        <p:spPr>
          <a:xfrm>
            <a:off x="1374313" y="2064359"/>
            <a:ext cx="2718056" cy="2718056"/>
          </a:xfrm>
          <a:prstGeom prst="diamond">
            <a:avLst/>
          </a:prstGeom>
          <a:ln w="16884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566" tIns="60784" rIns="121566" bIns="60784" rtlCol="0" anchor="ctr"/>
          <a:lstStyle/>
          <a:p>
            <a:pPr algn="ctr"/>
            <a:endParaRPr lang="zh-CN" altLang="en-US" sz="2393"/>
          </a:p>
        </p:txBody>
      </p:sp>
      <p:sp>
        <p:nvSpPr>
          <p:cNvPr id="22" name="菱形 21">
            <a:extLst>
              <a:ext uri="{FF2B5EF4-FFF2-40B4-BE49-F238E27FC236}">
                <a16:creationId xmlns:a16="http://schemas.microsoft.com/office/drawing/2014/main" id="{3CCE4F92-F347-EC27-5ACD-6B2181267F49}"/>
              </a:ext>
            </a:extLst>
          </p:cNvPr>
          <p:cNvSpPr/>
          <p:nvPr/>
        </p:nvSpPr>
        <p:spPr>
          <a:xfrm>
            <a:off x="8019246" y="2105464"/>
            <a:ext cx="2718056" cy="2718056"/>
          </a:xfrm>
          <a:prstGeom prst="diamond">
            <a:avLst/>
          </a:prstGeom>
          <a:ln w="16884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566" tIns="60784" rIns="121566" bIns="60784" rtlCol="0" anchor="ctr"/>
          <a:lstStyle/>
          <a:p>
            <a:pPr algn="ctr"/>
            <a:endParaRPr lang="zh-CN" altLang="en-US" sz="2393"/>
          </a:p>
        </p:txBody>
      </p:sp>
      <p:sp>
        <p:nvSpPr>
          <p:cNvPr id="24" name="菱形 23">
            <a:extLst>
              <a:ext uri="{FF2B5EF4-FFF2-40B4-BE49-F238E27FC236}">
                <a16:creationId xmlns:a16="http://schemas.microsoft.com/office/drawing/2014/main" id="{F7EA3937-E150-81BC-76B2-2AF5E20071CB}"/>
              </a:ext>
            </a:extLst>
          </p:cNvPr>
          <p:cNvSpPr/>
          <p:nvPr/>
        </p:nvSpPr>
        <p:spPr>
          <a:xfrm>
            <a:off x="2943518" y="2064359"/>
            <a:ext cx="2718056" cy="2718056"/>
          </a:xfrm>
          <a:prstGeom prst="diamond">
            <a:avLst/>
          </a:prstGeom>
          <a:solidFill>
            <a:srgbClr val="5A848C"/>
          </a:solidFill>
          <a:ln w="16884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566" tIns="60784" rIns="121566" bIns="60784" rtlCol="0" anchor="ctr"/>
          <a:lstStyle/>
          <a:p>
            <a:pPr algn="ctr"/>
            <a:endParaRPr lang="zh-CN" altLang="en-US" sz="2393"/>
          </a:p>
        </p:txBody>
      </p:sp>
      <p:sp>
        <p:nvSpPr>
          <p:cNvPr id="26" name="菱形 25">
            <a:extLst>
              <a:ext uri="{FF2B5EF4-FFF2-40B4-BE49-F238E27FC236}">
                <a16:creationId xmlns:a16="http://schemas.microsoft.com/office/drawing/2014/main" id="{9E0D6742-E6B5-0FB6-992E-9AC37CF00039}"/>
              </a:ext>
            </a:extLst>
          </p:cNvPr>
          <p:cNvSpPr/>
          <p:nvPr/>
        </p:nvSpPr>
        <p:spPr>
          <a:xfrm>
            <a:off x="6258851" y="2105464"/>
            <a:ext cx="2718056" cy="2718056"/>
          </a:xfrm>
          <a:prstGeom prst="diamond">
            <a:avLst/>
          </a:prstGeom>
          <a:solidFill>
            <a:srgbClr val="5B828E"/>
          </a:solidFill>
          <a:ln w="16884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566" tIns="60784" rIns="121566" bIns="60784" rtlCol="0" anchor="ctr"/>
          <a:lstStyle/>
          <a:p>
            <a:pPr algn="ctr"/>
            <a:endParaRPr lang="zh-CN" altLang="en-US" sz="2393" dirty="0"/>
          </a:p>
        </p:txBody>
      </p:sp>
      <p:sp>
        <p:nvSpPr>
          <p:cNvPr id="27" name="菱形 26">
            <a:extLst>
              <a:ext uri="{FF2B5EF4-FFF2-40B4-BE49-F238E27FC236}">
                <a16:creationId xmlns:a16="http://schemas.microsoft.com/office/drawing/2014/main" id="{706B0DE7-37F4-1E7B-C509-A542627D2067}"/>
              </a:ext>
            </a:extLst>
          </p:cNvPr>
          <p:cNvSpPr/>
          <p:nvPr/>
        </p:nvSpPr>
        <p:spPr>
          <a:xfrm>
            <a:off x="5161921" y="2527400"/>
            <a:ext cx="1784144" cy="1784144"/>
          </a:xfrm>
          <a:prstGeom prst="diamond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tx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566" tIns="60784" rIns="121566" bIns="60784" rtlCol="0" anchor="ctr"/>
          <a:lstStyle/>
          <a:p>
            <a:pPr algn="ctr"/>
            <a:endParaRPr lang="zh-CN" altLang="en-US" sz="2393">
              <a:solidFill>
                <a:srgbClr val="000000"/>
              </a:solidFill>
            </a:endParaRPr>
          </a:p>
        </p:txBody>
      </p:sp>
      <p:sp>
        <p:nvSpPr>
          <p:cNvPr id="31" name="boy_97399">
            <a:extLst>
              <a:ext uri="{FF2B5EF4-FFF2-40B4-BE49-F238E27FC236}">
                <a16:creationId xmlns:a16="http://schemas.microsoft.com/office/drawing/2014/main" id="{B63FBFE2-85AF-C671-81CB-BBEBFEF97375}"/>
              </a:ext>
            </a:extLst>
          </p:cNvPr>
          <p:cNvSpPr/>
          <p:nvPr/>
        </p:nvSpPr>
        <p:spPr>
          <a:xfrm>
            <a:off x="2486314" y="3695282"/>
            <a:ext cx="402393" cy="512090"/>
          </a:xfrm>
          <a:custGeom>
            <a:avLst/>
            <a:gdLst>
              <a:gd name="T0" fmla="*/ 958 w 3120"/>
              <a:gd name="T1" fmla="*/ 218 h 3976"/>
              <a:gd name="T2" fmla="*/ 604 w 3120"/>
              <a:gd name="T3" fmla="*/ 1153 h 3976"/>
              <a:gd name="T4" fmla="*/ 843 w 3120"/>
              <a:gd name="T5" fmla="*/ 1760 h 3976"/>
              <a:gd name="T6" fmla="*/ 1013 w 3120"/>
              <a:gd name="T7" fmla="*/ 2329 h 3976"/>
              <a:gd name="T8" fmla="*/ 0 w 3120"/>
              <a:gd name="T9" fmla="*/ 3033 h 3976"/>
              <a:gd name="T10" fmla="*/ 60 w 3120"/>
              <a:gd name="T11" fmla="*/ 3635 h 3976"/>
              <a:gd name="T12" fmla="*/ 2179 w 3120"/>
              <a:gd name="T13" fmla="*/ 3923 h 3976"/>
              <a:gd name="T14" fmla="*/ 3120 w 3120"/>
              <a:gd name="T15" fmla="*/ 3543 h 3976"/>
              <a:gd name="T16" fmla="*/ 2427 w 3120"/>
              <a:gd name="T17" fmla="*/ 2329 h 3976"/>
              <a:gd name="T18" fmla="*/ 2120 w 3120"/>
              <a:gd name="T19" fmla="*/ 2017 h 3976"/>
              <a:gd name="T20" fmla="*/ 2528 w 3120"/>
              <a:gd name="T21" fmla="*/ 1493 h 3976"/>
              <a:gd name="T22" fmla="*/ 2568 w 3120"/>
              <a:gd name="T23" fmla="*/ 794 h 3976"/>
              <a:gd name="T24" fmla="*/ 1695 w 3120"/>
              <a:gd name="T25" fmla="*/ 34 h 3976"/>
              <a:gd name="T26" fmla="*/ 1434 w 3120"/>
              <a:gd name="T27" fmla="*/ 34 h 3976"/>
              <a:gd name="T28" fmla="*/ 1907 w 3120"/>
              <a:gd name="T29" fmla="*/ 2222 h 3976"/>
              <a:gd name="T30" fmla="*/ 1560 w 3120"/>
              <a:gd name="T31" fmla="*/ 2695 h 3976"/>
              <a:gd name="T32" fmla="*/ 1227 w 3120"/>
              <a:gd name="T33" fmla="*/ 2232 h 3976"/>
              <a:gd name="T34" fmla="*/ 1498 w 3120"/>
              <a:gd name="T35" fmla="*/ 2906 h 3976"/>
              <a:gd name="T36" fmla="*/ 1631 w 3120"/>
              <a:gd name="T37" fmla="*/ 2906 h 3976"/>
              <a:gd name="T38" fmla="*/ 1564 w 3120"/>
              <a:gd name="T39" fmla="*/ 3608 h 3976"/>
              <a:gd name="T40" fmla="*/ 1498 w 3120"/>
              <a:gd name="T41" fmla="*/ 2906 h 3976"/>
              <a:gd name="T42" fmla="*/ 1314 w 3120"/>
              <a:gd name="T43" fmla="*/ 3543 h 3976"/>
              <a:gd name="T44" fmla="*/ 912 w 3120"/>
              <a:gd name="T45" fmla="*/ 2615 h 3976"/>
              <a:gd name="T46" fmla="*/ 2378 w 3120"/>
              <a:gd name="T47" fmla="*/ 2920 h 3976"/>
              <a:gd name="T48" fmla="*/ 2217 w 3120"/>
              <a:gd name="T49" fmla="*/ 2615 h 3976"/>
              <a:gd name="T50" fmla="*/ 1503 w 3120"/>
              <a:gd name="T51" fmla="*/ 225 h 3976"/>
              <a:gd name="T52" fmla="*/ 2109 w 3120"/>
              <a:gd name="T53" fmla="*/ 413 h 3976"/>
              <a:gd name="T54" fmla="*/ 2349 w 3120"/>
              <a:gd name="T55" fmla="*/ 902 h 3976"/>
              <a:gd name="T56" fmla="*/ 1718 w 3120"/>
              <a:gd name="T57" fmla="*/ 778 h 3976"/>
              <a:gd name="T58" fmla="*/ 1404 w 3120"/>
              <a:gd name="T59" fmla="*/ 779 h 3976"/>
              <a:gd name="T60" fmla="*/ 777 w 3120"/>
              <a:gd name="T61" fmla="*/ 904 h 3976"/>
              <a:gd name="T62" fmla="*/ 1017 w 3120"/>
              <a:gd name="T63" fmla="*/ 414 h 3976"/>
              <a:gd name="T64" fmla="*/ 2337 w 3120"/>
              <a:gd name="T65" fmla="*/ 1425 h 3976"/>
              <a:gd name="T66" fmla="*/ 2186 w 3120"/>
              <a:gd name="T67" fmla="*/ 1556 h 3976"/>
              <a:gd name="T68" fmla="*/ 1564 w 3120"/>
              <a:gd name="T69" fmla="*/ 2146 h 3976"/>
              <a:gd name="T70" fmla="*/ 939 w 3120"/>
              <a:gd name="T71" fmla="*/ 1553 h 3976"/>
              <a:gd name="T72" fmla="*/ 872 w 3120"/>
              <a:gd name="T73" fmla="*/ 1555 h 3976"/>
              <a:gd name="T74" fmla="*/ 769 w 3120"/>
              <a:gd name="T75" fmla="*/ 1283 h 3976"/>
              <a:gd name="T76" fmla="*/ 1351 w 3120"/>
              <a:gd name="T77" fmla="*/ 976 h 3976"/>
              <a:gd name="T78" fmla="*/ 1566 w 3120"/>
              <a:gd name="T79" fmla="*/ 1016 h 3976"/>
              <a:gd name="T80" fmla="*/ 2012 w 3120"/>
              <a:gd name="T81" fmla="*/ 927 h 3976"/>
              <a:gd name="T82" fmla="*/ 200 w 3120"/>
              <a:gd name="T83" fmla="*/ 3033 h 3976"/>
              <a:gd name="T84" fmla="*/ 723 w 3120"/>
              <a:gd name="T85" fmla="*/ 2542 h 3976"/>
              <a:gd name="T86" fmla="*/ 551 w 3120"/>
              <a:gd name="T87" fmla="*/ 3006 h 3976"/>
              <a:gd name="T88" fmla="*/ 200 w 3120"/>
              <a:gd name="T89" fmla="*/ 3477 h 3976"/>
              <a:gd name="T90" fmla="*/ 2920 w 3120"/>
              <a:gd name="T91" fmla="*/ 3480 h 3976"/>
              <a:gd name="T92" fmla="*/ 1896 w 3120"/>
              <a:gd name="T93" fmla="*/ 3756 h 3976"/>
              <a:gd name="T94" fmla="*/ 2592 w 3120"/>
              <a:gd name="T95" fmla="*/ 2891 h 3976"/>
              <a:gd name="T96" fmla="*/ 2427 w 3120"/>
              <a:gd name="T97" fmla="*/ 2542 h 3976"/>
              <a:gd name="T98" fmla="*/ 2920 w 3120"/>
              <a:gd name="T99" fmla="*/ 3480 h 39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120" h="3976">
                <a:moveTo>
                  <a:pt x="1434" y="34"/>
                </a:moveTo>
                <a:cubicBezTo>
                  <a:pt x="1430" y="35"/>
                  <a:pt x="1076" y="183"/>
                  <a:pt x="958" y="218"/>
                </a:cubicBezTo>
                <a:cubicBezTo>
                  <a:pt x="689" y="300"/>
                  <a:pt x="525" y="537"/>
                  <a:pt x="558" y="796"/>
                </a:cubicBezTo>
                <a:lnTo>
                  <a:pt x="604" y="1153"/>
                </a:lnTo>
                <a:cubicBezTo>
                  <a:pt x="553" y="1231"/>
                  <a:pt x="548" y="1357"/>
                  <a:pt x="596" y="1493"/>
                </a:cubicBezTo>
                <a:cubicBezTo>
                  <a:pt x="649" y="1643"/>
                  <a:pt x="741" y="1745"/>
                  <a:pt x="843" y="1760"/>
                </a:cubicBezTo>
                <a:cubicBezTo>
                  <a:pt x="891" y="1855"/>
                  <a:pt x="947" y="1950"/>
                  <a:pt x="1013" y="2035"/>
                </a:cubicBezTo>
                <a:lnTo>
                  <a:pt x="1013" y="2329"/>
                </a:lnTo>
                <a:lnTo>
                  <a:pt x="702" y="2329"/>
                </a:lnTo>
                <a:cubicBezTo>
                  <a:pt x="316" y="2329"/>
                  <a:pt x="0" y="2647"/>
                  <a:pt x="0" y="3033"/>
                </a:cubicBezTo>
                <a:lnTo>
                  <a:pt x="0" y="3543"/>
                </a:lnTo>
                <a:cubicBezTo>
                  <a:pt x="0" y="3582"/>
                  <a:pt x="24" y="3618"/>
                  <a:pt x="60" y="3635"/>
                </a:cubicBezTo>
                <a:cubicBezTo>
                  <a:pt x="614" y="3895"/>
                  <a:pt x="1137" y="3976"/>
                  <a:pt x="1572" y="3976"/>
                </a:cubicBezTo>
                <a:cubicBezTo>
                  <a:pt x="1801" y="3976"/>
                  <a:pt x="2006" y="3953"/>
                  <a:pt x="2179" y="3923"/>
                </a:cubicBezTo>
                <a:cubicBezTo>
                  <a:pt x="2721" y="3828"/>
                  <a:pt x="3057" y="3639"/>
                  <a:pt x="3071" y="3631"/>
                </a:cubicBezTo>
                <a:cubicBezTo>
                  <a:pt x="3103" y="3613"/>
                  <a:pt x="3120" y="3579"/>
                  <a:pt x="3120" y="3543"/>
                </a:cubicBezTo>
                <a:lnTo>
                  <a:pt x="3120" y="3033"/>
                </a:lnTo>
                <a:cubicBezTo>
                  <a:pt x="3120" y="2647"/>
                  <a:pt x="2813" y="2329"/>
                  <a:pt x="2427" y="2329"/>
                </a:cubicBezTo>
                <a:lnTo>
                  <a:pt x="2120" y="2329"/>
                </a:lnTo>
                <a:lnTo>
                  <a:pt x="2120" y="2017"/>
                </a:lnTo>
                <a:cubicBezTo>
                  <a:pt x="2173" y="1937"/>
                  <a:pt x="2237" y="1848"/>
                  <a:pt x="2281" y="1759"/>
                </a:cubicBezTo>
                <a:cubicBezTo>
                  <a:pt x="2381" y="1742"/>
                  <a:pt x="2476" y="1641"/>
                  <a:pt x="2528" y="1493"/>
                </a:cubicBezTo>
                <a:cubicBezTo>
                  <a:pt x="2576" y="1358"/>
                  <a:pt x="2571" y="1234"/>
                  <a:pt x="2522" y="1156"/>
                </a:cubicBezTo>
                <a:lnTo>
                  <a:pt x="2568" y="794"/>
                </a:lnTo>
                <a:cubicBezTo>
                  <a:pt x="2600" y="537"/>
                  <a:pt x="2436" y="300"/>
                  <a:pt x="2168" y="218"/>
                </a:cubicBezTo>
                <a:cubicBezTo>
                  <a:pt x="2050" y="183"/>
                  <a:pt x="1699" y="35"/>
                  <a:pt x="1695" y="34"/>
                </a:cubicBezTo>
                <a:cubicBezTo>
                  <a:pt x="1663" y="21"/>
                  <a:pt x="1609" y="0"/>
                  <a:pt x="1562" y="0"/>
                </a:cubicBezTo>
                <a:cubicBezTo>
                  <a:pt x="1516" y="0"/>
                  <a:pt x="1465" y="21"/>
                  <a:pt x="1434" y="34"/>
                </a:cubicBezTo>
                <a:close/>
                <a:moveTo>
                  <a:pt x="1560" y="2350"/>
                </a:moveTo>
                <a:cubicBezTo>
                  <a:pt x="1688" y="2350"/>
                  <a:pt x="1813" y="2300"/>
                  <a:pt x="1907" y="2222"/>
                </a:cubicBezTo>
                <a:lnTo>
                  <a:pt x="1907" y="2394"/>
                </a:lnTo>
                <a:lnTo>
                  <a:pt x="1560" y="2695"/>
                </a:lnTo>
                <a:lnTo>
                  <a:pt x="1227" y="2394"/>
                </a:lnTo>
                <a:lnTo>
                  <a:pt x="1227" y="2232"/>
                </a:lnTo>
                <a:cubicBezTo>
                  <a:pt x="1320" y="2305"/>
                  <a:pt x="1437" y="2350"/>
                  <a:pt x="1560" y="2350"/>
                </a:cubicBezTo>
                <a:close/>
                <a:moveTo>
                  <a:pt x="1498" y="2906"/>
                </a:moveTo>
                <a:cubicBezTo>
                  <a:pt x="1517" y="2923"/>
                  <a:pt x="1541" y="2931"/>
                  <a:pt x="1564" y="2931"/>
                </a:cubicBezTo>
                <a:cubicBezTo>
                  <a:pt x="1588" y="2931"/>
                  <a:pt x="1612" y="2923"/>
                  <a:pt x="1631" y="2906"/>
                </a:cubicBezTo>
                <a:lnTo>
                  <a:pt x="2011" y="2576"/>
                </a:lnTo>
                <a:lnTo>
                  <a:pt x="1564" y="3608"/>
                </a:lnTo>
                <a:lnTo>
                  <a:pt x="1117" y="2576"/>
                </a:lnTo>
                <a:lnTo>
                  <a:pt x="1498" y="2906"/>
                </a:lnTo>
                <a:close/>
                <a:moveTo>
                  <a:pt x="912" y="2615"/>
                </a:moveTo>
                <a:lnTo>
                  <a:pt x="1314" y="3543"/>
                </a:lnTo>
                <a:lnTo>
                  <a:pt x="750" y="2920"/>
                </a:lnTo>
                <a:lnTo>
                  <a:pt x="912" y="2615"/>
                </a:lnTo>
                <a:close/>
                <a:moveTo>
                  <a:pt x="2217" y="2615"/>
                </a:moveTo>
                <a:lnTo>
                  <a:pt x="2378" y="2920"/>
                </a:lnTo>
                <a:lnTo>
                  <a:pt x="1815" y="3543"/>
                </a:lnTo>
                <a:lnTo>
                  <a:pt x="2217" y="2615"/>
                </a:lnTo>
                <a:close/>
                <a:moveTo>
                  <a:pt x="1017" y="414"/>
                </a:moveTo>
                <a:cubicBezTo>
                  <a:pt x="1135" y="378"/>
                  <a:pt x="1443" y="244"/>
                  <a:pt x="1503" y="225"/>
                </a:cubicBezTo>
                <a:cubicBezTo>
                  <a:pt x="1543" y="214"/>
                  <a:pt x="1586" y="214"/>
                  <a:pt x="1625" y="225"/>
                </a:cubicBezTo>
                <a:cubicBezTo>
                  <a:pt x="1686" y="244"/>
                  <a:pt x="1991" y="378"/>
                  <a:pt x="2109" y="413"/>
                </a:cubicBezTo>
                <a:cubicBezTo>
                  <a:pt x="2280" y="465"/>
                  <a:pt x="2385" y="612"/>
                  <a:pt x="2366" y="769"/>
                </a:cubicBezTo>
                <a:lnTo>
                  <a:pt x="2349" y="902"/>
                </a:lnTo>
                <a:cubicBezTo>
                  <a:pt x="2272" y="783"/>
                  <a:pt x="2160" y="723"/>
                  <a:pt x="2012" y="723"/>
                </a:cubicBezTo>
                <a:cubicBezTo>
                  <a:pt x="1910" y="723"/>
                  <a:pt x="1808" y="752"/>
                  <a:pt x="1718" y="778"/>
                </a:cubicBezTo>
                <a:cubicBezTo>
                  <a:pt x="1657" y="795"/>
                  <a:pt x="1599" y="812"/>
                  <a:pt x="1562" y="812"/>
                </a:cubicBezTo>
                <a:cubicBezTo>
                  <a:pt x="1525" y="812"/>
                  <a:pt x="1466" y="796"/>
                  <a:pt x="1404" y="779"/>
                </a:cubicBezTo>
                <a:cubicBezTo>
                  <a:pt x="1315" y="755"/>
                  <a:pt x="1215" y="728"/>
                  <a:pt x="1114" y="728"/>
                </a:cubicBezTo>
                <a:cubicBezTo>
                  <a:pt x="965" y="728"/>
                  <a:pt x="853" y="787"/>
                  <a:pt x="777" y="904"/>
                </a:cubicBezTo>
                <a:lnTo>
                  <a:pt x="760" y="770"/>
                </a:lnTo>
                <a:cubicBezTo>
                  <a:pt x="740" y="612"/>
                  <a:pt x="845" y="465"/>
                  <a:pt x="1017" y="414"/>
                </a:cubicBezTo>
                <a:close/>
                <a:moveTo>
                  <a:pt x="2355" y="1282"/>
                </a:moveTo>
                <a:cubicBezTo>
                  <a:pt x="2360" y="1308"/>
                  <a:pt x="2360" y="1359"/>
                  <a:pt x="2337" y="1425"/>
                </a:cubicBezTo>
                <a:cubicBezTo>
                  <a:pt x="2309" y="1503"/>
                  <a:pt x="2270" y="1544"/>
                  <a:pt x="2252" y="1556"/>
                </a:cubicBezTo>
                <a:cubicBezTo>
                  <a:pt x="2231" y="1549"/>
                  <a:pt x="2208" y="1549"/>
                  <a:pt x="2186" y="1556"/>
                </a:cubicBezTo>
                <a:cubicBezTo>
                  <a:pt x="2160" y="1565"/>
                  <a:pt x="2138" y="1585"/>
                  <a:pt x="2127" y="1611"/>
                </a:cubicBezTo>
                <a:cubicBezTo>
                  <a:pt x="2017" y="1858"/>
                  <a:pt x="1804" y="2146"/>
                  <a:pt x="1564" y="2146"/>
                </a:cubicBezTo>
                <a:cubicBezTo>
                  <a:pt x="1324" y="2146"/>
                  <a:pt x="1111" y="1857"/>
                  <a:pt x="1001" y="1609"/>
                </a:cubicBezTo>
                <a:cubicBezTo>
                  <a:pt x="989" y="1583"/>
                  <a:pt x="967" y="1562"/>
                  <a:pt x="939" y="1553"/>
                </a:cubicBezTo>
                <a:cubicBezTo>
                  <a:pt x="929" y="1550"/>
                  <a:pt x="918" y="1549"/>
                  <a:pt x="908" y="1549"/>
                </a:cubicBezTo>
                <a:cubicBezTo>
                  <a:pt x="896" y="1549"/>
                  <a:pt x="884" y="1551"/>
                  <a:pt x="872" y="1555"/>
                </a:cubicBezTo>
                <a:cubicBezTo>
                  <a:pt x="854" y="1543"/>
                  <a:pt x="815" y="1502"/>
                  <a:pt x="788" y="1425"/>
                </a:cubicBezTo>
                <a:cubicBezTo>
                  <a:pt x="765" y="1360"/>
                  <a:pt x="765" y="1310"/>
                  <a:pt x="769" y="1283"/>
                </a:cubicBezTo>
                <a:cubicBezTo>
                  <a:pt x="813" y="1074"/>
                  <a:pt x="1024" y="932"/>
                  <a:pt x="1114" y="932"/>
                </a:cubicBezTo>
                <a:cubicBezTo>
                  <a:pt x="1188" y="932"/>
                  <a:pt x="1271" y="954"/>
                  <a:pt x="1351" y="976"/>
                </a:cubicBezTo>
                <a:cubicBezTo>
                  <a:pt x="1427" y="997"/>
                  <a:pt x="1498" y="1016"/>
                  <a:pt x="1562" y="1016"/>
                </a:cubicBezTo>
                <a:lnTo>
                  <a:pt x="1566" y="1016"/>
                </a:lnTo>
                <a:cubicBezTo>
                  <a:pt x="1629" y="1015"/>
                  <a:pt x="1699" y="995"/>
                  <a:pt x="1774" y="974"/>
                </a:cubicBezTo>
                <a:cubicBezTo>
                  <a:pt x="1855" y="951"/>
                  <a:pt x="1938" y="927"/>
                  <a:pt x="2012" y="927"/>
                </a:cubicBezTo>
                <a:cubicBezTo>
                  <a:pt x="2068" y="927"/>
                  <a:pt x="2300" y="1038"/>
                  <a:pt x="2355" y="1282"/>
                </a:cubicBezTo>
                <a:close/>
                <a:moveTo>
                  <a:pt x="200" y="3033"/>
                </a:moveTo>
                <a:cubicBezTo>
                  <a:pt x="200" y="2760"/>
                  <a:pt x="428" y="2542"/>
                  <a:pt x="702" y="2542"/>
                </a:cubicBezTo>
                <a:lnTo>
                  <a:pt x="723" y="2542"/>
                </a:lnTo>
                <a:lnTo>
                  <a:pt x="537" y="2891"/>
                </a:lnTo>
                <a:cubicBezTo>
                  <a:pt x="517" y="2929"/>
                  <a:pt x="523" y="2974"/>
                  <a:pt x="551" y="3006"/>
                </a:cubicBezTo>
                <a:lnTo>
                  <a:pt x="1228" y="3755"/>
                </a:lnTo>
                <a:cubicBezTo>
                  <a:pt x="913" y="3722"/>
                  <a:pt x="560" y="3640"/>
                  <a:pt x="200" y="3477"/>
                </a:cubicBezTo>
                <a:lnTo>
                  <a:pt x="200" y="3033"/>
                </a:lnTo>
                <a:close/>
                <a:moveTo>
                  <a:pt x="2920" y="3480"/>
                </a:moveTo>
                <a:cubicBezTo>
                  <a:pt x="2813" y="3533"/>
                  <a:pt x="2532" y="3654"/>
                  <a:pt x="2142" y="3723"/>
                </a:cubicBezTo>
                <a:cubicBezTo>
                  <a:pt x="2066" y="3736"/>
                  <a:pt x="1984" y="3748"/>
                  <a:pt x="1896" y="3756"/>
                </a:cubicBezTo>
                <a:lnTo>
                  <a:pt x="2577" y="3004"/>
                </a:lnTo>
                <a:cubicBezTo>
                  <a:pt x="2606" y="2972"/>
                  <a:pt x="2612" y="2929"/>
                  <a:pt x="2592" y="2891"/>
                </a:cubicBezTo>
                <a:lnTo>
                  <a:pt x="2406" y="2542"/>
                </a:lnTo>
                <a:lnTo>
                  <a:pt x="2427" y="2542"/>
                </a:lnTo>
                <a:cubicBezTo>
                  <a:pt x="2700" y="2542"/>
                  <a:pt x="2920" y="2760"/>
                  <a:pt x="2920" y="3033"/>
                </a:cubicBezTo>
                <a:lnTo>
                  <a:pt x="2920" y="34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bald-user-with-gears_74228">
            <a:extLst>
              <a:ext uri="{FF2B5EF4-FFF2-40B4-BE49-F238E27FC236}">
                <a16:creationId xmlns:a16="http://schemas.microsoft.com/office/drawing/2014/main" id="{F5523953-21A5-630A-8B5B-03AEDA9BD179}"/>
              </a:ext>
            </a:extLst>
          </p:cNvPr>
          <p:cNvSpPr/>
          <p:nvPr/>
        </p:nvSpPr>
        <p:spPr>
          <a:xfrm>
            <a:off x="4128111" y="3702592"/>
            <a:ext cx="497220" cy="497470"/>
          </a:xfrm>
          <a:custGeom>
            <a:avLst/>
            <a:gdLst>
              <a:gd name="connsiteX0" fmla="*/ 357778 w 606064"/>
              <a:gd name="connsiteY0" fmla="*/ 445341 h 606369"/>
              <a:gd name="connsiteX1" fmla="*/ 325716 w 606064"/>
              <a:gd name="connsiteY1" fmla="*/ 458632 h 606369"/>
              <a:gd name="connsiteX2" fmla="*/ 325716 w 606064"/>
              <a:gd name="connsiteY2" fmla="*/ 522598 h 606369"/>
              <a:gd name="connsiteX3" fmla="*/ 389769 w 606064"/>
              <a:gd name="connsiteY3" fmla="*/ 522598 h 606369"/>
              <a:gd name="connsiteX4" fmla="*/ 389769 w 606064"/>
              <a:gd name="connsiteY4" fmla="*/ 458632 h 606369"/>
              <a:gd name="connsiteX5" fmla="*/ 357778 w 606064"/>
              <a:gd name="connsiteY5" fmla="*/ 445341 h 606369"/>
              <a:gd name="connsiteX6" fmla="*/ 371644 w 606064"/>
              <a:gd name="connsiteY6" fmla="*/ 375902 h 606369"/>
              <a:gd name="connsiteX7" fmla="*/ 374681 w 606064"/>
              <a:gd name="connsiteY7" fmla="*/ 376281 h 606369"/>
              <a:gd name="connsiteX8" fmla="*/ 401631 w 606064"/>
              <a:gd name="connsiteY8" fmla="*/ 383483 h 606369"/>
              <a:gd name="connsiteX9" fmla="*/ 408748 w 606064"/>
              <a:gd name="connsiteY9" fmla="*/ 388885 h 606369"/>
              <a:gd name="connsiteX10" fmla="*/ 409886 w 606064"/>
              <a:gd name="connsiteY10" fmla="*/ 397888 h 606369"/>
              <a:gd name="connsiteX11" fmla="*/ 407134 w 606064"/>
              <a:gd name="connsiteY11" fmla="*/ 408122 h 606369"/>
              <a:gd name="connsiteX12" fmla="*/ 411500 w 606064"/>
              <a:gd name="connsiteY12" fmla="*/ 420536 h 606369"/>
              <a:gd name="connsiteX13" fmla="*/ 420325 w 606064"/>
              <a:gd name="connsiteY13" fmla="*/ 428117 h 606369"/>
              <a:gd name="connsiteX14" fmla="*/ 428580 w 606064"/>
              <a:gd name="connsiteY14" fmla="*/ 437878 h 606369"/>
              <a:gd name="connsiteX15" fmla="*/ 438070 w 606064"/>
              <a:gd name="connsiteY15" fmla="*/ 442711 h 606369"/>
              <a:gd name="connsiteX16" fmla="*/ 441106 w 606064"/>
              <a:gd name="connsiteY16" fmla="*/ 442332 h 606369"/>
              <a:gd name="connsiteX17" fmla="*/ 451639 w 606064"/>
              <a:gd name="connsiteY17" fmla="*/ 439489 h 606369"/>
              <a:gd name="connsiteX18" fmla="*/ 454676 w 606064"/>
              <a:gd name="connsiteY18" fmla="*/ 439110 h 606369"/>
              <a:gd name="connsiteX19" fmla="*/ 466063 w 606064"/>
              <a:gd name="connsiteY19" fmla="*/ 447828 h 606369"/>
              <a:gd name="connsiteX20" fmla="*/ 473275 w 606064"/>
              <a:gd name="connsiteY20" fmla="*/ 474742 h 606369"/>
              <a:gd name="connsiteX21" fmla="*/ 472136 w 606064"/>
              <a:gd name="connsiteY21" fmla="*/ 483649 h 606369"/>
              <a:gd name="connsiteX22" fmla="*/ 465019 w 606064"/>
              <a:gd name="connsiteY22" fmla="*/ 489146 h 606369"/>
              <a:gd name="connsiteX23" fmla="*/ 453822 w 606064"/>
              <a:gd name="connsiteY23" fmla="*/ 492083 h 606369"/>
              <a:gd name="connsiteX24" fmla="*/ 445187 w 606064"/>
              <a:gd name="connsiteY24" fmla="*/ 501939 h 606369"/>
              <a:gd name="connsiteX25" fmla="*/ 438829 w 606064"/>
              <a:gd name="connsiteY25" fmla="*/ 524872 h 606369"/>
              <a:gd name="connsiteX26" fmla="*/ 441391 w 606064"/>
              <a:gd name="connsiteY26" fmla="*/ 537760 h 606369"/>
              <a:gd name="connsiteX27" fmla="*/ 449742 w 606064"/>
              <a:gd name="connsiteY27" fmla="*/ 546099 h 606369"/>
              <a:gd name="connsiteX28" fmla="*/ 449742 w 606064"/>
              <a:gd name="connsiteY28" fmla="*/ 562683 h 606369"/>
              <a:gd name="connsiteX29" fmla="*/ 430004 w 606064"/>
              <a:gd name="connsiteY29" fmla="*/ 582394 h 606369"/>
              <a:gd name="connsiteX30" fmla="*/ 421653 w 606064"/>
              <a:gd name="connsiteY30" fmla="*/ 585805 h 606369"/>
              <a:gd name="connsiteX31" fmla="*/ 413397 w 606064"/>
              <a:gd name="connsiteY31" fmla="*/ 582394 h 606369"/>
              <a:gd name="connsiteX32" fmla="*/ 405047 w 606064"/>
              <a:gd name="connsiteY32" fmla="*/ 574055 h 606369"/>
              <a:gd name="connsiteX33" fmla="*/ 396696 w 606064"/>
              <a:gd name="connsiteY33" fmla="*/ 570643 h 606369"/>
              <a:gd name="connsiteX34" fmla="*/ 392046 w 606064"/>
              <a:gd name="connsiteY34" fmla="*/ 571591 h 606369"/>
              <a:gd name="connsiteX35" fmla="*/ 369177 w 606064"/>
              <a:gd name="connsiteY35" fmla="*/ 577940 h 606369"/>
              <a:gd name="connsiteX36" fmla="*/ 359308 w 606064"/>
              <a:gd name="connsiteY36" fmla="*/ 586469 h 606369"/>
              <a:gd name="connsiteX37" fmla="*/ 356272 w 606064"/>
              <a:gd name="connsiteY37" fmla="*/ 597651 h 606369"/>
              <a:gd name="connsiteX38" fmla="*/ 350863 w 606064"/>
              <a:gd name="connsiteY38" fmla="*/ 604853 h 606369"/>
              <a:gd name="connsiteX39" fmla="*/ 344979 w 606064"/>
              <a:gd name="connsiteY39" fmla="*/ 606369 h 606369"/>
              <a:gd name="connsiteX40" fmla="*/ 341943 w 606064"/>
              <a:gd name="connsiteY40" fmla="*/ 605990 h 606369"/>
              <a:gd name="connsiteX41" fmla="*/ 314898 w 606064"/>
              <a:gd name="connsiteY41" fmla="*/ 598788 h 606369"/>
              <a:gd name="connsiteX42" fmla="*/ 306642 w 606064"/>
              <a:gd name="connsiteY42" fmla="*/ 584384 h 606369"/>
              <a:gd name="connsiteX43" fmla="*/ 309489 w 606064"/>
              <a:gd name="connsiteY43" fmla="*/ 573865 h 606369"/>
              <a:gd name="connsiteX44" fmla="*/ 305029 w 606064"/>
              <a:gd name="connsiteY44" fmla="*/ 561261 h 606369"/>
              <a:gd name="connsiteX45" fmla="*/ 295255 w 606064"/>
              <a:gd name="connsiteY45" fmla="*/ 553017 h 606369"/>
              <a:gd name="connsiteX46" fmla="*/ 287569 w 606064"/>
              <a:gd name="connsiteY46" fmla="*/ 544204 h 606369"/>
              <a:gd name="connsiteX47" fmla="*/ 278174 w 606064"/>
              <a:gd name="connsiteY47" fmla="*/ 539560 h 606369"/>
              <a:gd name="connsiteX48" fmla="*/ 275138 w 606064"/>
              <a:gd name="connsiteY48" fmla="*/ 539939 h 606369"/>
              <a:gd name="connsiteX49" fmla="*/ 264889 w 606064"/>
              <a:gd name="connsiteY49" fmla="*/ 542688 h 606369"/>
              <a:gd name="connsiteX50" fmla="*/ 261852 w 606064"/>
              <a:gd name="connsiteY50" fmla="*/ 543067 h 606369"/>
              <a:gd name="connsiteX51" fmla="*/ 250465 w 606064"/>
              <a:gd name="connsiteY51" fmla="*/ 534348 h 606369"/>
              <a:gd name="connsiteX52" fmla="*/ 243253 w 606064"/>
              <a:gd name="connsiteY52" fmla="*/ 507435 h 606369"/>
              <a:gd name="connsiteX53" fmla="*/ 251604 w 606064"/>
              <a:gd name="connsiteY53" fmla="*/ 493126 h 606369"/>
              <a:gd name="connsiteX54" fmla="*/ 261473 w 606064"/>
              <a:gd name="connsiteY54" fmla="*/ 490378 h 606369"/>
              <a:gd name="connsiteX55" fmla="*/ 270108 w 606064"/>
              <a:gd name="connsiteY55" fmla="*/ 480522 h 606369"/>
              <a:gd name="connsiteX56" fmla="*/ 276656 w 606064"/>
              <a:gd name="connsiteY56" fmla="*/ 456357 h 606369"/>
              <a:gd name="connsiteX57" fmla="*/ 274189 w 606064"/>
              <a:gd name="connsiteY57" fmla="*/ 443374 h 606369"/>
              <a:gd name="connsiteX58" fmla="*/ 266882 w 606064"/>
              <a:gd name="connsiteY58" fmla="*/ 436078 h 606369"/>
              <a:gd name="connsiteX59" fmla="*/ 266882 w 606064"/>
              <a:gd name="connsiteY59" fmla="*/ 419494 h 606369"/>
              <a:gd name="connsiteX60" fmla="*/ 286620 w 606064"/>
              <a:gd name="connsiteY60" fmla="*/ 399783 h 606369"/>
              <a:gd name="connsiteX61" fmla="*/ 294875 w 606064"/>
              <a:gd name="connsiteY61" fmla="*/ 396371 h 606369"/>
              <a:gd name="connsiteX62" fmla="*/ 303226 w 606064"/>
              <a:gd name="connsiteY62" fmla="*/ 399783 h 606369"/>
              <a:gd name="connsiteX63" fmla="*/ 310533 w 606064"/>
              <a:gd name="connsiteY63" fmla="*/ 407080 h 606369"/>
              <a:gd name="connsiteX64" fmla="*/ 318883 w 606064"/>
              <a:gd name="connsiteY64" fmla="*/ 410586 h 606369"/>
              <a:gd name="connsiteX65" fmla="*/ 323438 w 606064"/>
              <a:gd name="connsiteY65" fmla="*/ 409638 h 606369"/>
              <a:gd name="connsiteX66" fmla="*/ 347636 w 606064"/>
              <a:gd name="connsiteY66" fmla="*/ 403100 h 606369"/>
              <a:gd name="connsiteX67" fmla="*/ 357600 w 606064"/>
              <a:gd name="connsiteY67" fmla="*/ 394476 h 606369"/>
              <a:gd name="connsiteX68" fmla="*/ 360257 w 606064"/>
              <a:gd name="connsiteY68" fmla="*/ 384526 h 606369"/>
              <a:gd name="connsiteX69" fmla="*/ 371644 w 606064"/>
              <a:gd name="connsiteY69" fmla="*/ 375902 h 606369"/>
              <a:gd name="connsiteX70" fmla="*/ 523660 w 606064"/>
              <a:gd name="connsiteY70" fmla="*/ 343818 h 606369"/>
              <a:gd name="connsiteX71" fmla="*/ 500852 w 606064"/>
              <a:gd name="connsiteY71" fmla="*/ 353269 h 606369"/>
              <a:gd name="connsiteX72" fmla="*/ 500947 w 606064"/>
              <a:gd name="connsiteY72" fmla="*/ 398749 h 606369"/>
              <a:gd name="connsiteX73" fmla="*/ 546397 w 606064"/>
              <a:gd name="connsiteY73" fmla="*/ 398749 h 606369"/>
              <a:gd name="connsiteX74" fmla="*/ 546397 w 606064"/>
              <a:gd name="connsiteY74" fmla="*/ 353269 h 606369"/>
              <a:gd name="connsiteX75" fmla="*/ 523660 w 606064"/>
              <a:gd name="connsiteY75" fmla="*/ 343818 h 606369"/>
              <a:gd name="connsiteX76" fmla="*/ 165899 w 606064"/>
              <a:gd name="connsiteY76" fmla="*/ 308936 h 606369"/>
              <a:gd name="connsiteX77" fmla="*/ 182671 w 606064"/>
              <a:gd name="connsiteY77" fmla="*/ 310544 h 606369"/>
              <a:gd name="connsiteX78" fmla="*/ 199347 w 606064"/>
              <a:gd name="connsiteY78" fmla="*/ 308936 h 606369"/>
              <a:gd name="connsiteX79" fmla="*/ 199347 w 606064"/>
              <a:gd name="connsiteY79" fmla="*/ 327565 h 606369"/>
              <a:gd name="connsiteX80" fmla="*/ 165899 w 606064"/>
              <a:gd name="connsiteY80" fmla="*/ 327565 h 606369"/>
              <a:gd name="connsiteX81" fmla="*/ 535675 w 606064"/>
              <a:gd name="connsiteY81" fmla="*/ 294714 h 606369"/>
              <a:gd name="connsiteX82" fmla="*/ 554842 w 606064"/>
              <a:gd name="connsiteY82" fmla="*/ 299830 h 606369"/>
              <a:gd name="connsiteX83" fmla="*/ 559871 w 606064"/>
              <a:gd name="connsiteY83" fmla="*/ 303715 h 606369"/>
              <a:gd name="connsiteX84" fmla="*/ 560724 w 606064"/>
              <a:gd name="connsiteY84" fmla="*/ 310063 h 606369"/>
              <a:gd name="connsiteX85" fmla="*/ 558732 w 606064"/>
              <a:gd name="connsiteY85" fmla="*/ 317359 h 606369"/>
              <a:gd name="connsiteX86" fmla="*/ 561863 w 606064"/>
              <a:gd name="connsiteY86" fmla="*/ 326171 h 606369"/>
              <a:gd name="connsiteX87" fmla="*/ 568125 w 606064"/>
              <a:gd name="connsiteY87" fmla="*/ 331571 h 606369"/>
              <a:gd name="connsiteX88" fmla="*/ 574008 w 606064"/>
              <a:gd name="connsiteY88" fmla="*/ 338488 h 606369"/>
              <a:gd name="connsiteX89" fmla="*/ 582927 w 606064"/>
              <a:gd name="connsiteY89" fmla="*/ 341710 h 606369"/>
              <a:gd name="connsiteX90" fmla="*/ 590423 w 606064"/>
              <a:gd name="connsiteY90" fmla="*/ 339720 h 606369"/>
              <a:gd name="connsiteX91" fmla="*/ 596781 w 606064"/>
              <a:gd name="connsiteY91" fmla="*/ 340478 h 606369"/>
              <a:gd name="connsiteX92" fmla="*/ 600671 w 606064"/>
              <a:gd name="connsiteY92" fmla="*/ 345594 h 606369"/>
              <a:gd name="connsiteX93" fmla="*/ 605795 w 606064"/>
              <a:gd name="connsiteY93" fmla="*/ 364734 h 606369"/>
              <a:gd name="connsiteX94" fmla="*/ 599912 w 606064"/>
              <a:gd name="connsiteY94" fmla="*/ 374967 h 606369"/>
              <a:gd name="connsiteX95" fmla="*/ 591941 w 606064"/>
              <a:gd name="connsiteY95" fmla="*/ 377051 h 606369"/>
              <a:gd name="connsiteX96" fmla="*/ 585774 w 606064"/>
              <a:gd name="connsiteY96" fmla="*/ 384062 h 606369"/>
              <a:gd name="connsiteX97" fmla="*/ 581314 w 606064"/>
              <a:gd name="connsiteY97" fmla="*/ 400359 h 606369"/>
              <a:gd name="connsiteX98" fmla="*/ 583117 w 606064"/>
              <a:gd name="connsiteY98" fmla="*/ 409455 h 606369"/>
              <a:gd name="connsiteX99" fmla="*/ 589000 w 606064"/>
              <a:gd name="connsiteY99" fmla="*/ 415424 h 606369"/>
              <a:gd name="connsiteX100" fmla="*/ 589000 w 606064"/>
              <a:gd name="connsiteY100" fmla="*/ 427268 h 606369"/>
              <a:gd name="connsiteX101" fmla="*/ 574957 w 606064"/>
              <a:gd name="connsiteY101" fmla="*/ 441196 h 606369"/>
              <a:gd name="connsiteX102" fmla="*/ 563191 w 606064"/>
              <a:gd name="connsiteY102" fmla="*/ 441196 h 606369"/>
              <a:gd name="connsiteX103" fmla="*/ 557214 w 606064"/>
              <a:gd name="connsiteY103" fmla="*/ 435322 h 606369"/>
              <a:gd name="connsiteX104" fmla="*/ 548010 w 606064"/>
              <a:gd name="connsiteY104" fmla="*/ 433521 h 606369"/>
              <a:gd name="connsiteX105" fmla="*/ 531690 w 606064"/>
              <a:gd name="connsiteY105" fmla="*/ 438069 h 606369"/>
              <a:gd name="connsiteX106" fmla="*/ 524763 w 606064"/>
              <a:gd name="connsiteY106" fmla="*/ 444133 h 606369"/>
              <a:gd name="connsiteX107" fmla="*/ 522676 w 606064"/>
              <a:gd name="connsiteY107" fmla="*/ 452092 h 606369"/>
              <a:gd name="connsiteX108" fmla="*/ 518691 w 606064"/>
              <a:gd name="connsiteY108" fmla="*/ 457114 h 606369"/>
              <a:gd name="connsiteX109" fmla="*/ 512428 w 606064"/>
              <a:gd name="connsiteY109" fmla="*/ 457967 h 606369"/>
              <a:gd name="connsiteX110" fmla="*/ 493262 w 606064"/>
              <a:gd name="connsiteY110" fmla="*/ 452850 h 606369"/>
              <a:gd name="connsiteX111" fmla="*/ 488138 w 606064"/>
              <a:gd name="connsiteY111" fmla="*/ 448966 h 606369"/>
              <a:gd name="connsiteX112" fmla="*/ 487284 w 606064"/>
              <a:gd name="connsiteY112" fmla="*/ 442617 h 606369"/>
              <a:gd name="connsiteX113" fmla="*/ 489371 w 606064"/>
              <a:gd name="connsiteY113" fmla="*/ 435132 h 606369"/>
              <a:gd name="connsiteX114" fmla="*/ 486145 w 606064"/>
              <a:gd name="connsiteY114" fmla="*/ 426226 h 606369"/>
              <a:gd name="connsiteX115" fmla="*/ 479219 w 606064"/>
              <a:gd name="connsiteY115" fmla="*/ 420351 h 606369"/>
              <a:gd name="connsiteX116" fmla="*/ 473810 w 606064"/>
              <a:gd name="connsiteY116" fmla="*/ 414098 h 606369"/>
              <a:gd name="connsiteX117" fmla="*/ 464891 w 606064"/>
              <a:gd name="connsiteY117" fmla="*/ 411066 h 606369"/>
              <a:gd name="connsiteX118" fmla="*/ 457680 w 606064"/>
              <a:gd name="connsiteY118" fmla="*/ 412961 h 606369"/>
              <a:gd name="connsiteX119" fmla="*/ 451323 w 606064"/>
              <a:gd name="connsiteY119" fmla="*/ 412203 h 606369"/>
              <a:gd name="connsiteX120" fmla="*/ 447432 w 606064"/>
              <a:gd name="connsiteY120" fmla="*/ 407086 h 606369"/>
              <a:gd name="connsiteX121" fmla="*/ 442309 w 606064"/>
              <a:gd name="connsiteY121" fmla="*/ 387947 h 606369"/>
              <a:gd name="connsiteX122" fmla="*/ 443068 w 606064"/>
              <a:gd name="connsiteY122" fmla="*/ 381599 h 606369"/>
              <a:gd name="connsiteX123" fmla="*/ 448191 w 606064"/>
              <a:gd name="connsiteY123" fmla="*/ 377714 h 606369"/>
              <a:gd name="connsiteX124" fmla="*/ 455213 w 606064"/>
              <a:gd name="connsiteY124" fmla="*/ 375819 h 606369"/>
              <a:gd name="connsiteX125" fmla="*/ 461380 w 606064"/>
              <a:gd name="connsiteY125" fmla="*/ 368808 h 606369"/>
              <a:gd name="connsiteX126" fmla="*/ 466030 w 606064"/>
              <a:gd name="connsiteY126" fmla="*/ 351658 h 606369"/>
              <a:gd name="connsiteX127" fmla="*/ 464227 w 606064"/>
              <a:gd name="connsiteY127" fmla="*/ 342468 h 606369"/>
              <a:gd name="connsiteX128" fmla="*/ 459008 w 606064"/>
              <a:gd name="connsiteY128" fmla="*/ 337256 h 606369"/>
              <a:gd name="connsiteX129" fmla="*/ 459008 w 606064"/>
              <a:gd name="connsiteY129" fmla="*/ 325413 h 606369"/>
              <a:gd name="connsiteX130" fmla="*/ 473051 w 606064"/>
              <a:gd name="connsiteY130" fmla="*/ 311485 h 606369"/>
              <a:gd name="connsiteX131" fmla="*/ 484912 w 606064"/>
              <a:gd name="connsiteY131" fmla="*/ 311485 h 606369"/>
              <a:gd name="connsiteX132" fmla="*/ 490035 w 606064"/>
              <a:gd name="connsiteY132" fmla="*/ 316601 h 606369"/>
              <a:gd name="connsiteX133" fmla="*/ 499334 w 606064"/>
              <a:gd name="connsiteY133" fmla="*/ 318401 h 606369"/>
              <a:gd name="connsiteX134" fmla="*/ 516508 w 606064"/>
              <a:gd name="connsiteY134" fmla="*/ 313759 h 606369"/>
              <a:gd name="connsiteX135" fmla="*/ 523530 w 606064"/>
              <a:gd name="connsiteY135" fmla="*/ 307600 h 606369"/>
              <a:gd name="connsiteX136" fmla="*/ 525427 w 606064"/>
              <a:gd name="connsiteY136" fmla="*/ 300588 h 606369"/>
              <a:gd name="connsiteX137" fmla="*/ 535675 w 606064"/>
              <a:gd name="connsiteY137" fmla="*/ 294714 h 606369"/>
              <a:gd name="connsiteX138" fmla="*/ 94515 w 606064"/>
              <a:gd name="connsiteY138" fmla="*/ 261727 h 606369"/>
              <a:gd name="connsiteX139" fmla="*/ 108369 w 606064"/>
              <a:gd name="connsiteY139" fmla="*/ 276980 h 606369"/>
              <a:gd name="connsiteX140" fmla="*/ 90814 w 606064"/>
              <a:gd name="connsiteY140" fmla="*/ 282190 h 606369"/>
              <a:gd name="connsiteX141" fmla="*/ 149838 w 606064"/>
              <a:gd name="connsiteY141" fmla="*/ 446086 h 606369"/>
              <a:gd name="connsiteX142" fmla="*/ 165780 w 606064"/>
              <a:gd name="connsiteY142" fmla="*/ 339980 h 606369"/>
              <a:gd name="connsiteX143" fmla="*/ 199467 w 606064"/>
              <a:gd name="connsiteY143" fmla="*/ 339980 h 606369"/>
              <a:gd name="connsiteX144" fmla="*/ 215410 w 606064"/>
              <a:gd name="connsiteY144" fmla="*/ 446086 h 606369"/>
              <a:gd name="connsiteX145" fmla="*/ 274434 w 606064"/>
              <a:gd name="connsiteY145" fmla="*/ 282190 h 606369"/>
              <a:gd name="connsiteX146" fmla="*/ 256878 w 606064"/>
              <a:gd name="connsiteY146" fmla="*/ 276980 h 606369"/>
              <a:gd name="connsiteX147" fmla="*/ 270733 w 606064"/>
              <a:gd name="connsiteY147" fmla="*/ 261727 h 606369"/>
              <a:gd name="connsiteX148" fmla="*/ 277565 w 606064"/>
              <a:gd name="connsiteY148" fmla="*/ 263717 h 606369"/>
              <a:gd name="connsiteX149" fmla="*/ 339341 w 606064"/>
              <a:gd name="connsiteY149" fmla="*/ 282096 h 606369"/>
              <a:gd name="connsiteX150" fmla="*/ 365247 w 606064"/>
              <a:gd name="connsiteY150" fmla="*/ 316770 h 606369"/>
              <a:gd name="connsiteX151" fmla="*/ 365247 w 606064"/>
              <a:gd name="connsiteY151" fmla="*/ 346801 h 606369"/>
              <a:gd name="connsiteX152" fmla="*/ 364678 w 606064"/>
              <a:gd name="connsiteY152" fmla="*/ 356749 h 606369"/>
              <a:gd name="connsiteX153" fmla="*/ 340670 w 606064"/>
              <a:gd name="connsiteY153" fmla="*/ 379296 h 606369"/>
              <a:gd name="connsiteX154" fmla="*/ 339436 w 606064"/>
              <a:gd name="connsiteY154" fmla="*/ 383843 h 606369"/>
              <a:gd name="connsiteX155" fmla="*/ 320837 w 606064"/>
              <a:gd name="connsiteY155" fmla="*/ 388865 h 606369"/>
              <a:gd name="connsiteX156" fmla="*/ 317516 w 606064"/>
              <a:gd name="connsiteY156" fmla="*/ 385454 h 606369"/>
              <a:gd name="connsiteX157" fmla="*/ 294836 w 606064"/>
              <a:gd name="connsiteY157" fmla="*/ 376075 h 606369"/>
              <a:gd name="connsiteX158" fmla="*/ 272251 w 606064"/>
              <a:gd name="connsiteY158" fmla="*/ 385454 h 606369"/>
              <a:gd name="connsiteX159" fmla="*/ 252513 w 606064"/>
              <a:gd name="connsiteY159" fmla="*/ 405159 h 606369"/>
              <a:gd name="connsiteX160" fmla="*/ 243119 w 606064"/>
              <a:gd name="connsiteY160" fmla="*/ 427801 h 606369"/>
              <a:gd name="connsiteX161" fmla="*/ 252513 w 606064"/>
              <a:gd name="connsiteY161" fmla="*/ 450349 h 606369"/>
              <a:gd name="connsiteX162" fmla="*/ 255834 w 606064"/>
              <a:gd name="connsiteY162" fmla="*/ 453759 h 606369"/>
              <a:gd name="connsiteX163" fmla="*/ 250805 w 606064"/>
              <a:gd name="connsiteY163" fmla="*/ 472233 h 606369"/>
              <a:gd name="connsiteX164" fmla="*/ 246250 w 606064"/>
              <a:gd name="connsiteY164" fmla="*/ 473465 h 606369"/>
              <a:gd name="connsiteX165" fmla="*/ 223665 w 606064"/>
              <a:gd name="connsiteY165" fmla="*/ 512591 h 606369"/>
              <a:gd name="connsiteX166" fmla="*/ 226607 w 606064"/>
              <a:gd name="connsiteY166" fmla="*/ 523581 h 606369"/>
              <a:gd name="connsiteX167" fmla="*/ 182671 w 606064"/>
              <a:gd name="connsiteY167" fmla="*/ 529170 h 606369"/>
              <a:gd name="connsiteX168" fmla="*/ 0 w 606064"/>
              <a:gd name="connsiteY168" fmla="*/ 346801 h 606369"/>
              <a:gd name="connsiteX169" fmla="*/ 0 w 606064"/>
              <a:gd name="connsiteY169" fmla="*/ 316770 h 606369"/>
              <a:gd name="connsiteX170" fmla="*/ 25906 w 606064"/>
              <a:gd name="connsiteY170" fmla="*/ 282096 h 606369"/>
              <a:gd name="connsiteX171" fmla="*/ 201379 w 606064"/>
              <a:gd name="connsiteY171" fmla="*/ 138328 h 606369"/>
              <a:gd name="connsiteX172" fmla="*/ 201379 w 606064"/>
              <a:gd name="connsiteY172" fmla="*/ 147613 h 606369"/>
              <a:gd name="connsiteX173" fmla="*/ 205934 w 606064"/>
              <a:gd name="connsiteY173" fmla="*/ 151308 h 606369"/>
              <a:gd name="connsiteX174" fmla="*/ 205934 w 606064"/>
              <a:gd name="connsiteY174" fmla="*/ 157940 h 606369"/>
              <a:gd name="connsiteX175" fmla="*/ 202707 w 606064"/>
              <a:gd name="connsiteY175" fmla="*/ 159266 h 606369"/>
              <a:gd name="connsiteX176" fmla="*/ 202043 w 606064"/>
              <a:gd name="connsiteY176" fmla="*/ 158982 h 606369"/>
              <a:gd name="connsiteX177" fmla="*/ 212767 w 606064"/>
              <a:gd name="connsiteY177" fmla="*/ 167035 h 606369"/>
              <a:gd name="connsiteX178" fmla="*/ 244275 w 606064"/>
              <a:gd name="connsiteY178" fmla="*/ 167035 h 606369"/>
              <a:gd name="connsiteX179" fmla="*/ 255569 w 606064"/>
              <a:gd name="connsiteY179" fmla="*/ 155666 h 606369"/>
              <a:gd name="connsiteX180" fmla="*/ 255569 w 606064"/>
              <a:gd name="connsiteY180" fmla="*/ 138328 h 606369"/>
              <a:gd name="connsiteX181" fmla="*/ 108183 w 606064"/>
              <a:gd name="connsiteY181" fmla="*/ 138328 h 606369"/>
              <a:gd name="connsiteX182" fmla="*/ 108183 w 606064"/>
              <a:gd name="connsiteY182" fmla="*/ 155666 h 606369"/>
              <a:gd name="connsiteX183" fmla="*/ 119571 w 606064"/>
              <a:gd name="connsiteY183" fmla="*/ 167035 h 606369"/>
              <a:gd name="connsiteX184" fmla="*/ 151080 w 606064"/>
              <a:gd name="connsiteY184" fmla="*/ 167035 h 606369"/>
              <a:gd name="connsiteX185" fmla="*/ 161709 w 606064"/>
              <a:gd name="connsiteY185" fmla="*/ 159077 h 606369"/>
              <a:gd name="connsiteX186" fmla="*/ 157913 w 606064"/>
              <a:gd name="connsiteY186" fmla="*/ 157940 h 606369"/>
              <a:gd name="connsiteX187" fmla="*/ 157913 w 606064"/>
              <a:gd name="connsiteY187" fmla="*/ 151308 h 606369"/>
              <a:gd name="connsiteX188" fmla="*/ 162373 w 606064"/>
              <a:gd name="connsiteY188" fmla="*/ 147707 h 606369"/>
              <a:gd name="connsiteX189" fmla="*/ 162373 w 606064"/>
              <a:gd name="connsiteY189" fmla="*/ 138328 h 606369"/>
              <a:gd name="connsiteX190" fmla="*/ 73733 w 606064"/>
              <a:gd name="connsiteY190" fmla="*/ 129516 h 606369"/>
              <a:gd name="connsiteX191" fmla="*/ 71360 w 606064"/>
              <a:gd name="connsiteY191" fmla="*/ 129895 h 606369"/>
              <a:gd name="connsiteX192" fmla="*/ 62724 w 606064"/>
              <a:gd name="connsiteY192" fmla="*/ 141265 h 606369"/>
              <a:gd name="connsiteX193" fmla="*/ 64432 w 606064"/>
              <a:gd name="connsiteY193" fmla="*/ 165993 h 606369"/>
              <a:gd name="connsiteX194" fmla="*/ 89012 w 606064"/>
              <a:gd name="connsiteY194" fmla="*/ 190437 h 606369"/>
              <a:gd name="connsiteX195" fmla="*/ 97933 w 606064"/>
              <a:gd name="connsiteY195" fmla="*/ 196027 h 606369"/>
              <a:gd name="connsiteX196" fmla="*/ 181923 w 606064"/>
              <a:gd name="connsiteY196" fmla="*/ 272865 h 606369"/>
              <a:gd name="connsiteX197" fmla="*/ 265913 w 606064"/>
              <a:gd name="connsiteY197" fmla="*/ 196027 h 606369"/>
              <a:gd name="connsiteX198" fmla="*/ 274549 w 606064"/>
              <a:gd name="connsiteY198" fmla="*/ 190437 h 606369"/>
              <a:gd name="connsiteX199" fmla="*/ 299414 w 606064"/>
              <a:gd name="connsiteY199" fmla="*/ 165993 h 606369"/>
              <a:gd name="connsiteX200" fmla="*/ 292391 w 606064"/>
              <a:gd name="connsiteY200" fmla="*/ 129895 h 606369"/>
              <a:gd name="connsiteX201" fmla="*/ 291727 w 606064"/>
              <a:gd name="connsiteY201" fmla="*/ 129706 h 606369"/>
              <a:gd name="connsiteX202" fmla="*/ 280149 w 606064"/>
              <a:gd name="connsiteY202" fmla="*/ 132169 h 606369"/>
              <a:gd name="connsiteX203" fmla="*/ 264964 w 606064"/>
              <a:gd name="connsiteY203" fmla="*/ 148844 h 606369"/>
              <a:gd name="connsiteX204" fmla="*/ 264964 w 606064"/>
              <a:gd name="connsiteY204" fmla="*/ 155666 h 606369"/>
              <a:gd name="connsiteX205" fmla="*/ 244275 w 606064"/>
              <a:gd name="connsiteY205" fmla="*/ 176320 h 606369"/>
              <a:gd name="connsiteX206" fmla="*/ 212767 w 606064"/>
              <a:gd name="connsiteY206" fmla="*/ 176320 h 606369"/>
              <a:gd name="connsiteX207" fmla="*/ 192078 w 606064"/>
              <a:gd name="connsiteY207" fmla="*/ 155666 h 606369"/>
              <a:gd name="connsiteX208" fmla="*/ 192078 w 606064"/>
              <a:gd name="connsiteY208" fmla="*/ 153203 h 606369"/>
              <a:gd name="connsiteX209" fmla="*/ 171769 w 606064"/>
              <a:gd name="connsiteY209" fmla="*/ 153203 h 606369"/>
              <a:gd name="connsiteX210" fmla="*/ 171769 w 606064"/>
              <a:gd name="connsiteY210" fmla="*/ 155666 h 606369"/>
              <a:gd name="connsiteX211" fmla="*/ 151080 w 606064"/>
              <a:gd name="connsiteY211" fmla="*/ 176320 h 606369"/>
              <a:gd name="connsiteX212" fmla="*/ 119571 w 606064"/>
              <a:gd name="connsiteY212" fmla="*/ 176320 h 606369"/>
              <a:gd name="connsiteX213" fmla="*/ 98882 w 606064"/>
              <a:gd name="connsiteY213" fmla="*/ 155666 h 606369"/>
              <a:gd name="connsiteX214" fmla="*/ 98882 w 606064"/>
              <a:gd name="connsiteY214" fmla="*/ 148750 h 606369"/>
              <a:gd name="connsiteX215" fmla="*/ 83793 w 606064"/>
              <a:gd name="connsiteY215" fmla="*/ 132264 h 606369"/>
              <a:gd name="connsiteX216" fmla="*/ 73828 w 606064"/>
              <a:gd name="connsiteY216" fmla="*/ 129516 h 606369"/>
              <a:gd name="connsiteX217" fmla="*/ 73733 w 606064"/>
              <a:gd name="connsiteY217" fmla="*/ 129516 h 606369"/>
              <a:gd name="connsiteX218" fmla="*/ 181923 w 606064"/>
              <a:gd name="connsiteY218" fmla="*/ 18570 h 606369"/>
              <a:gd name="connsiteX219" fmla="*/ 118812 w 606064"/>
              <a:gd name="connsiteY219" fmla="*/ 43299 h 606369"/>
              <a:gd name="connsiteX220" fmla="*/ 117863 w 606064"/>
              <a:gd name="connsiteY220" fmla="*/ 52489 h 606369"/>
              <a:gd name="connsiteX221" fmla="*/ 110745 w 606064"/>
              <a:gd name="connsiteY221" fmla="*/ 77501 h 606369"/>
              <a:gd name="connsiteX222" fmla="*/ 88063 w 606064"/>
              <a:gd name="connsiteY222" fmla="*/ 123926 h 606369"/>
              <a:gd name="connsiteX223" fmla="*/ 98882 w 606064"/>
              <a:gd name="connsiteY223" fmla="*/ 133590 h 606369"/>
              <a:gd name="connsiteX224" fmla="*/ 103533 w 606064"/>
              <a:gd name="connsiteY224" fmla="*/ 128948 h 606369"/>
              <a:gd name="connsiteX225" fmla="*/ 167023 w 606064"/>
              <a:gd name="connsiteY225" fmla="*/ 128948 h 606369"/>
              <a:gd name="connsiteX226" fmla="*/ 171769 w 606064"/>
              <a:gd name="connsiteY226" fmla="*/ 133685 h 606369"/>
              <a:gd name="connsiteX227" fmla="*/ 171769 w 606064"/>
              <a:gd name="connsiteY227" fmla="*/ 143349 h 606369"/>
              <a:gd name="connsiteX228" fmla="*/ 192078 w 606064"/>
              <a:gd name="connsiteY228" fmla="*/ 143349 h 606369"/>
              <a:gd name="connsiteX229" fmla="*/ 192078 w 606064"/>
              <a:gd name="connsiteY229" fmla="*/ 133685 h 606369"/>
              <a:gd name="connsiteX230" fmla="*/ 196728 w 606064"/>
              <a:gd name="connsiteY230" fmla="*/ 128948 h 606369"/>
              <a:gd name="connsiteX231" fmla="*/ 260314 w 606064"/>
              <a:gd name="connsiteY231" fmla="*/ 128948 h 606369"/>
              <a:gd name="connsiteX232" fmla="*/ 264964 w 606064"/>
              <a:gd name="connsiteY232" fmla="*/ 133685 h 606369"/>
              <a:gd name="connsiteX233" fmla="*/ 275783 w 606064"/>
              <a:gd name="connsiteY233" fmla="*/ 123926 h 606369"/>
              <a:gd name="connsiteX234" fmla="*/ 253101 w 606064"/>
              <a:gd name="connsiteY234" fmla="*/ 77501 h 606369"/>
              <a:gd name="connsiteX235" fmla="*/ 245983 w 606064"/>
              <a:gd name="connsiteY235" fmla="*/ 52489 h 606369"/>
              <a:gd name="connsiteX236" fmla="*/ 245034 w 606064"/>
              <a:gd name="connsiteY236" fmla="*/ 43299 h 606369"/>
              <a:gd name="connsiteX237" fmla="*/ 181923 w 606064"/>
              <a:gd name="connsiteY237" fmla="*/ 18570 h 606369"/>
              <a:gd name="connsiteX238" fmla="*/ 181923 w 606064"/>
              <a:gd name="connsiteY238" fmla="*/ 0 h 606369"/>
              <a:gd name="connsiteX239" fmla="*/ 299794 w 606064"/>
              <a:gd name="connsiteY239" fmla="*/ 112747 h 606369"/>
              <a:gd name="connsiteX240" fmla="*/ 317066 w 606064"/>
              <a:gd name="connsiteY240" fmla="*/ 172152 h 606369"/>
              <a:gd name="connsiteX241" fmla="*/ 280718 w 606064"/>
              <a:gd name="connsiteY241" fmla="*/ 208534 h 606369"/>
              <a:gd name="connsiteX242" fmla="*/ 181923 w 606064"/>
              <a:gd name="connsiteY242" fmla="*/ 291435 h 606369"/>
              <a:gd name="connsiteX243" fmla="*/ 83128 w 606064"/>
              <a:gd name="connsiteY243" fmla="*/ 208439 h 606369"/>
              <a:gd name="connsiteX244" fmla="*/ 46780 w 606064"/>
              <a:gd name="connsiteY244" fmla="*/ 172152 h 606369"/>
              <a:gd name="connsiteX245" fmla="*/ 44692 w 606064"/>
              <a:gd name="connsiteY245" fmla="*/ 136527 h 606369"/>
              <a:gd name="connsiteX246" fmla="*/ 64053 w 606064"/>
              <a:gd name="connsiteY246" fmla="*/ 112747 h 606369"/>
              <a:gd name="connsiteX247" fmla="*/ 181923 w 606064"/>
              <a:gd name="connsiteY247" fmla="*/ 0 h 606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</a:cxnLst>
            <a:rect l="l" t="t" r="r" b="b"/>
            <a:pathLst>
              <a:path w="606064" h="606369">
                <a:moveTo>
                  <a:pt x="357778" y="445341"/>
                </a:moveTo>
                <a:cubicBezTo>
                  <a:pt x="346189" y="445341"/>
                  <a:pt x="334588" y="449771"/>
                  <a:pt x="325716" y="458632"/>
                </a:cubicBezTo>
                <a:cubicBezTo>
                  <a:pt x="308066" y="476258"/>
                  <a:pt x="308066" y="504877"/>
                  <a:pt x="325716" y="522598"/>
                </a:cubicBezTo>
                <a:cubicBezTo>
                  <a:pt x="343461" y="540224"/>
                  <a:pt x="372119" y="540224"/>
                  <a:pt x="389769" y="522598"/>
                </a:cubicBezTo>
                <a:cubicBezTo>
                  <a:pt x="407514" y="504877"/>
                  <a:pt x="407514" y="476258"/>
                  <a:pt x="389769" y="458632"/>
                </a:cubicBezTo>
                <a:cubicBezTo>
                  <a:pt x="380944" y="449771"/>
                  <a:pt x="369367" y="445341"/>
                  <a:pt x="357778" y="445341"/>
                </a:cubicBezTo>
                <a:close/>
                <a:moveTo>
                  <a:pt x="371644" y="375902"/>
                </a:moveTo>
                <a:cubicBezTo>
                  <a:pt x="372593" y="375902"/>
                  <a:pt x="373637" y="375997"/>
                  <a:pt x="374681" y="376281"/>
                </a:cubicBezTo>
                <a:lnTo>
                  <a:pt x="401631" y="383483"/>
                </a:lnTo>
                <a:cubicBezTo>
                  <a:pt x="404667" y="384242"/>
                  <a:pt x="407229" y="386232"/>
                  <a:pt x="408748" y="388885"/>
                </a:cubicBezTo>
                <a:cubicBezTo>
                  <a:pt x="410266" y="391633"/>
                  <a:pt x="410740" y="394855"/>
                  <a:pt x="409886" y="397888"/>
                </a:cubicBezTo>
                <a:lnTo>
                  <a:pt x="407134" y="408122"/>
                </a:lnTo>
                <a:cubicBezTo>
                  <a:pt x="405901" y="412766"/>
                  <a:pt x="407609" y="417599"/>
                  <a:pt x="411500" y="420536"/>
                </a:cubicBezTo>
                <a:cubicBezTo>
                  <a:pt x="414536" y="422811"/>
                  <a:pt x="417478" y="425369"/>
                  <a:pt x="420325" y="428117"/>
                </a:cubicBezTo>
                <a:cubicBezTo>
                  <a:pt x="423361" y="431245"/>
                  <a:pt x="426113" y="434467"/>
                  <a:pt x="428580" y="437878"/>
                </a:cubicBezTo>
                <a:cubicBezTo>
                  <a:pt x="430763" y="441005"/>
                  <a:pt x="434369" y="442711"/>
                  <a:pt x="438070" y="442711"/>
                </a:cubicBezTo>
                <a:cubicBezTo>
                  <a:pt x="439114" y="442711"/>
                  <a:pt x="440157" y="442616"/>
                  <a:pt x="441106" y="442332"/>
                </a:cubicBezTo>
                <a:lnTo>
                  <a:pt x="451639" y="439489"/>
                </a:lnTo>
                <a:cubicBezTo>
                  <a:pt x="452683" y="439300"/>
                  <a:pt x="453727" y="439110"/>
                  <a:pt x="454676" y="439110"/>
                </a:cubicBezTo>
                <a:cubicBezTo>
                  <a:pt x="459895" y="439110"/>
                  <a:pt x="464640" y="442616"/>
                  <a:pt x="466063" y="447828"/>
                </a:cubicBezTo>
                <a:lnTo>
                  <a:pt x="473275" y="474742"/>
                </a:lnTo>
                <a:cubicBezTo>
                  <a:pt x="474129" y="477774"/>
                  <a:pt x="473655" y="480996"/>
                  <a:pt x="472136" y="483649"/>
                </a:cubicBezTo>
                <a:cubicBezTo>
                  <a:pt x="470618" y="486398"/>
                  <a:pt x="468056" y="488293"/>
                  <a:pt x="465019" y="489146"/>
                </a:cubicBezTo>
                <a:lnTo>
                  <a:pt x="453822" y="492083"/>
                </a:lnTo>
                <a:cubicBezTo>
                  <a:pt x="449267" y="493315"/>
                  <a:pt x="445851" y="497201"/>
                  <a:pt x="445187" y="501939"/>
                </a:cubicBezTo>
                <a:cubicBezTo>
                  <a:pt x="444143" y="509804"/>
                  <a:pt x="442055" y="517480"/>
                  <a:pt x="438829" y="524872"/>
                </a:cubicBezTo>
                <a:cubicBezTo>
                  <a:pt x="437026" y="529231"/>
                  <a:pt x="437975" y="534348"/>
                  <a:pt x="441391" y="537760"/>
                </a:cubicBezTo>
                <a:lnTo>
                  <a:pt x="449742" y="546099"/>
                </a:lnTo>
                <a:cubicBezTo>
                  <a:pt x="454296" y="550648"/>
                  <a:pt x="454296" y="558134"/>
                  <a:pt x="449742" y="562683"/>
                </a:cubicBezTo>
                <a:lnTo>
                  <a:pt x="430004" y="582394"/>
                </a:lnTo>
                <a:cubicBezTo>
                  <a:pt x="427726" y="584573"/>
                  <a:pt x="424785" y="585805"/>
                  <a:pt x="421653" y="585805"/>
                </a:cubicBezTo>
                <a:cubicBezTo>
                  <a:pt x="418522" y="585805"/>
                  <a:pt x="415580" y="584573"/>
                  <a:pt x="413397" y="582394"/>
                </a:cubicBezTo>
                <a:lnTo>
                  <a:pt x="405047" y="574055"/>
                </a:lnTo>
                <a:cubicBezTo>
                  <a:pt x="402769" y="571875"/>
                  <a:pt x="399733" y="570643"/>
                  <a:pt x="396696" y="570643"/>
                </a:cubicBezTo>
                <a:cubicBezTo>
                  <a:pt x="395178" y="570643"/>
                  <a:pt x="393565" y="570927"/>
                  <a:pt x="392046" y="571591"/>
                </a:cubicBezTo>
                <a:cubicBezTo>
                  <a:pt x="384645" y="574718"/>
                  <a:pt x="376958" y="576898"/>
                  <a:pt x="369177" y="577940"/>
                </a:cubicBezTo>
                <a:cubicBezTo>
                  <a:pt x="364432" y="578509"/>
                  <a:pt x="360542" y="581920"/>
                  <a:pt x="359308" y="586469"/>
                </a:cubicBezTo>
                <a:lnTo>
                  <a:pt x="356272" y="597651"/>
                </a:lnTo>
                <a:cubicBezTo>
                  <a:pt x="355512" y="600683"/>
                  <a:pt x="353520" y="603242"/>
                  <a:pt x="350863" y="604853"/>
                </a:cubicBezTo>
                <a:cubicBezTo>
                  <a:pt x="349060" y="605895"/>
                  <a:pt x="346972" y="606369"/>
                  <a:pt x="344979" y="606369"/>
                </a:cubicBezTo>
                <a:cubicBezTo>
                  <a:pt x="343935" y="606369"/>
                  <a:pt x="342892" y="606274"/>
                  <a:pt x="341943" y="605990"/>
                </a:cubicBezTo>
                <a:lnTo>
                  <a:pt x="314898" y="598788"/>
                </a:lnTo>
                <a:cubicBezTo>
                  <a:pt x="308635" y="597082"/>
                  <a:pt x="304934" y="590638"/>
                  <a:pt x="306642" y="584384"/>
                </a:cubicBezTo>
                <a:lnTo>
                  <a:pt x="309489" y="573865"/>
                </a:lnTo>
                <a:cubicBezTo>
                  <a:pt x="310723" y="569127"/>
                  <a:pt x="308920" y="564104"/>
                  <a:pt x="305029" y="561261"/>
                </a:cubicBezTo>
                <a:cubicBezTo>
                  <a:pt x="301613" y="558798"/>
                  <a:pt x="298292" y="556144"/>
                  <a:pt x="295255" y="553017"/>
                </a:cubicBezTo>
                <a:cubicBezTo>
                  <a:pt x="292408" y="550269"/>
                  <a:pt x="289941" y="547331"/>
                  <a:pt x="287569" y="544204"/>
                </a:cubicBezTo>
                <a:cubicBezTo>
                  <a:pt x="285386" y="541266"/>
                  <a:pt x="281875" y="539560"/>
                  <a:pt x="278174" y="539560"/>
                </a:cubicBezTo>
                <a:cubicBezTo>
                  <a:pt x="277130" y="539560"/>
                  <a:pt x="276181" y="539655"/>
                  <a:pt x="275138" y="539939"/>
                </a:cubicBezTo>
                <a:lnTo>
                  <a:pt x="264889" y="542688"/>
                </a:lnTo>
                <a:cubicBezTo>
                  <a:pt x="263845" y="542972"/>
                  <a:pt x="262801" y="543067"/>
                  <a:pt x="261852" y="543067"/>
                </a:cubicBezTo>
                <a:cubicBezTo>
                  <a:pt x="256633" y="543067"/>
                  <a:pt x="251889" y="539655"/>
                  <a:pt x="250465" y="534348"/>
                </a:cubicBezTo>
                <a:lnTo>
                  <a:pt x="243253" y="507435"/>
                </a:lnTo>
                <a:cubicBezTo>
                  <a:pt x="241545" y="501181"/>
                  <a:pt x="245341" y="494737"/>
                  <a:pt x="251604" y="493126"/>
                </a:cubicBezTo>
                <a:lnTo>
                  <a:pt x="261473" y="490378"/>
                </a:lnTo>
                <a:cubicBezTo>
                  <a:pt x="266123" y="489146"/>
                  <a:pt x="269539" y="485260"/>
                  <a:pt x="270108" y="480522"/>
                </a:cubicBezTo>
                <a:cubicBezTo>
                  <a:pt x="271152" y="472278"/>
                  <a:pt x="273335" y="464128"/>
                  <a:pt x="276656" y="456357"/>
                </a:cubicBezTo>
                <a:cubicBezTo>
                  <a:pt x="278554" y="451903"/>
                  <a:pt x="277605" y="446786"/>
                  <a:pt x="274189" y="443374"/>
                </a:cubicBezTo>
                <a:lnTo>
                  <a:pt x="266882" y="436078"/>
                </a:lnTo>
                <a:cubicBezTo>
                  <a:pt x="262232" y="431529"/>
                  <a:pt x="262232" y="424137"/>
                  <a:pt x="266882" y="419494"/>
                </a:cubicBezTo>
                <a:lnTo>
                  <a:pt x="286620" y="399783"/>
                </a:lnTo>
                <a:cubicBezTo>
                  <a:pt x="288897" y="397509"/>
                  <a:pt x="291934" y="396371"/>
                  <a:pt x="294875" y="396371"/>
                </a:cubicBezTo>
                <a:cubicBezTo>
                  <a:pt x="297912" y="396371"/>
                  <a:pt x="300949" y="397509"/>
                  <a:pt x="303226" y="399783"/>
                </a:cubicBezTo>
                <a:lnTo>
                  <a:pt x="310533" y="407080"/>
                </a:lnTo>
                <a:cubicBezTo>
                  <a:pt x="312810" y="409354"/>
                  <a:pt x="315847" y="410586"/>
                  <a:pt x="318883" y="410586"/>
                </a:cubicBezTo>
                <a:cubicBezTo>
                  <a:pt x="320402" y="410586"/>
                  <a:pt x="322015" y="410207"/>
                  <a:pt x="323438" y="409638"/>
                </a:cubicBezTo>
                <a:cubicBezTo>
                  <a:pt x="331220" y="406227"/>
                  <a:pt x="339380" y="404047"/>
                  <a:pt x="347636" y="403100"/>
                </a:cubicBezTo>
                <a:cubicBezTo>
                  <a:pt x="352381" y="402531"/>
                  <a:pt x="356366" y="399120"/>
                  <a:pt x="357600" y="394476"/>
                </a:cubicBezTo>
                <a:lnTo>
                  <a:pt x="360257" y="384526"/>
                </a:lnTo>
                <a:cubicBezTo>
                  <a:pt x="361680" y="379314"/>
                  <a:pt x="366425" y="375902"/>
                  <a:pt x="371644" y="375902"/>
                </a:cubicBezTo>
                <a:close/>
                <a:moveTo>
                  <a:pt x="523660" y="343818"/>
                </a:moveTo>
                <a:cubicBezTo>
                  <a:pt x="515417" y="343818"/>
                  <a:pt x="507162" y="346968"/>
                  <a:pt x="500852" y="353269"/>
                </a:cubicBezTo>
                <a:cubicBezTo>
                  <a:pt x="488328" y="365776"/>
                  <a:pt x="488328" y="386147"/>
                  <a:pt x="500947" y="398749"/>
                </a:cubicBezTo>
                <a:cubicBezTo>
                  <a:pt x="513472" y="411255"/>
                  <a:pt x="533872" y="411255"/>
                  <a:pt x="546397" y="398749"/>
                </a:cubicBezTo>
                <a:cubicBezTo>
                  <a:pt x="559017" y="386147"/>
                  <a:pt x="559017" y="365776"/>
                  <a:pt x="546397" y="353269"/>
                </a:cubicBezTo>
                <a:cubicBezTo>
                  <a:pt x="540134" y="346968"/>
                  <a:pt x="531903" y="343818"/>
                  <a:pt x="523660" y="343818"/>
                </a:cubicBezTo>
                <a:close/>
                <a:moveTo>
                  <a:pt x="165899" y="308936"/>
                </a:moveTo>
                <a:cubicBezTo>
                  <a:pt x="171395" y="309976"/>
                  <a:pt x="176985" y="310544"/>
                  <a:pt x="182671" y="310544"/>
                </a:cubicBezTo>
                <a:cubicBezTo>
                  <a:pt x="188261" y="310544"/>
                  <a:pt x="193852" y="309976"/>
                  <a:pt x="199347" y="308936"/>
                </a:cubicBezTo>
                <a:lnTo>
                  <a:pt x="199347" y="327565"/>
                </a:lnTo>
                <a:lnTo>
                  <a:pt x="165899" y="327565"/>
                </a:lnTo>
                <a:close/>
                <a:moveTo>
                  <a:pt x="535675" y="294714"/>
                </a:moveTo>
                <a:lnTo>
                  <a:pt x="554842" y="299830"/>
                </a:lnTo>
                <a:cubicBezTo>
                  <a:pt x="556929" y="300399"/>
                  <a:pt x="558827" y="301820"/>
                  <a:pt x="559871" y="303715"/>
                </a:cubicBezTo>
                <a:cubicBezTo>
                  <a:pt x="561009" y="305610"/>
                  <a:pt x="561294" y="307884"/>
                  <a:pt x="560724" y="310063"/>
                </a:cubicBezTo>
                <a:lnTo>
                  <a:pt x="558732" y="317359"/>
                </a:lnTo>
                <a:cubicBezTo>
                  <a:pt x="557878" y="320581"/>
                  <a:pt x="559111" y="324086"/>
                  <a:pt x="561863" y="326171"/>
                </a:cubicBezTo>
                <a:cubicBezTo>
                  <a:pt x="564045" y="327781"/>
                  <a:pt x="566133" y="329582"/>
                  <a:pt x="568125" y="331571"/>
                </a:cubicBezTo>
                <a:cubicBezTo>
                  <a:pt x="570308" y="333751"/>
                  <a:pt x="572206" y="336119"/>
                  <a:pt x="574008" y="338488"/>
                </a:cubicBezTo>
                <a:cubicBezTo>
                  <a:pt x="576001" y="341331"/>
                  <a:pt x="579606" y="342562"/>
                  <a:pt x="582927" y="341710"/>
                </a:cubicBezTo>
                <a:lnTo>
                  <a:pt x="590423" y="339720"/>
                </a:lnTo>
                <a:cubicBezTo>
                  <a:pt x="592606" y="339151"/>
                  <a:pt x="594883" y="339436"/>
                  <a:pt x="596781" y="340478"/>
                </a:cubicBezTo>
                <a:cubicBezTo>
                  <a:pt x="598678" y="341615"/>
                  <a:pt x="600102" y="343415"/>
                  <a:pt x="600671" y="345594"/>
                </a:cubicBezTo>
                <a:lnTo>
                  <a:pt x="605795" y="364734"/>
                </a:lnTo>
                <a:cubicBezTo>
                  <a:pt x="606933" y="369187"/>
                  <a:pt x="604371" y="373735"/>
                  <a:pt x="599912" y="374967"/>
                </a:cubicBezTo>
                <a:lnTo>
                  <a:pt x="591941" y="377051"/>
                </a:lnTo>
                <a:cubicBezTo>
                  <a:pt x="588621" y="377904"/>
                  <a:pt x="586248" y="380651"/>
                  <a:pt x="585774" y="384062"/>
                </a:cubicBezTo>
                <a:cubicBezTo>
                  <a:pt x="585110" y="389558"/>
                  <a:pt x="583592" y="395053"/>
                  <a:pt x="581314" y="400359"/>
                </a:cubicBezTo>
                <a:cubicBezTo>
                  <a:pt x="579986" y="403486"/>
                  <a:pt x="580650" y="407086"/>
                  <a:pt x="583117" y="409455"/>
                </a:cubicBezTo>
                <a:lnTo>
                  <a:pt x="589000" y="415424"/>
                </a:lnTo>
                <a:cubicBezTo>
                  <a:pt x="592321" y="418646"/>
                  <a:pt x="592321" y="423952"/>
                  <a:pt x="589000" y="427268"/>
                </a:cubicBezTo>
                <a:lnTo>
                  <a:pt x="574957" y="441196"/>
                </a:lnTo>
                <a:cubicBezTo>
                  <a:pt x="571731" y="444512"/>
                  <a:pt x="566418" y="444512"/>
                  <a:pt x="563191" y="441196"/>
                </a:cubicBezTo>
                <a:lnTo>
                  <a:pt x="557214" y="435322"/>
                </a:lnTo>
                <a:cubicBezTo>
                  <a:pt x="554842" y="432858"/>
                  <a:pt x="551141" y="432195"/>
                  <a:pt x="548010" y="433521"/>
                </a:cubicBezTo>
                <a:cubicBezTo>
                  <a:pt x="542791" y="435795"/>
                  <a:pt x="537288" y="437311"/>
                  <a:pt x="531690" y="438069"/>
                </a:cubicBezTo>
                <a:cubicBezTo>
                  <a:pt x="528369" y="438448"/>
                  <a:pt x="525617" y="440912"/>
                  <a:pt x="524763" y="444133"/>
                </a:cubicBezTo>
                <a:lnTo>
                  <a:pt x="522676" y="452092"/>
                </a:lnTo>
                <a:cubicBezTo>
                  <a:pt x="522012" y="454272"/>
                  <a:pt x="520683" y="456072"/>
                  <a:pt x="518691" y="457114"/>
                </a:cubicBezTo>
                <a:cubicBezTo>
                  <a:pt x="516793" y="458251"/>
                  <a:pt x="514516" y="458535"/>
                  <a:pt x="512428" y="457967"/>
                </a:cubicBezTo>
                <a:lnTo>
                  <a:pt x="493262" y="452850"/>
                </a:lnTo>
                <a:cubicBezTo>
                  <a:pt x="491079" y="452282"/>
                  <a:pt x="489276" y="450861"/>
                  <a:pt x="488138" y="448966"/>
                </a:cubicBezTo>
                <a:cubicBezTo>
                  <a:pt x="486999" y="447071"/>
                  <a:pt x="486715" y="444797"/>
                  <a:pt x="487284" y="442617"/>
                </a:cubicBezTo>
                <a:lnTo>
                  <a:pt x="489371" y="435132"/>
                </a:lnTo>
                <a:cubicBezTo>
                  <a:pt x="490225" y="431816"/>
                  <a:pt x="488992" y="428216"/>
                  <a:pt x="486145" y="426226"/>
                </a:cubicBezTo>
                <a:cubicBezTo>
                  <a:pt x="483773" y="424426"/>
                  <a:pt x="481401" y="422531"/>
                  <a:pt x="479219" y="420351"/>
                </a:cubicBezTo>
                <a:cubicBezTo>
                  <a:pt x="477226" y="418362"/>
                  <a:pt x="475423" y="416277"/>
                  <a:pt x="473810" y="414098"/>
                </a:cubicBezTo>
                <a:cubicBezTo>
                  <a:pt x="471723" y="411350"/>
                  <a:pt x="468212" y="410213"/>
                  <a:pt x="464891" y="411066"/>
                </a:cubicBezTo>
                <a:lnTo>
                  <a:pt x="457680" y="412961"/>
                </a:lnTo>
                <a:cubicBezTo>
                  <a:pt x="455498" y="413529"/>
                  <a:pt x="453220" y="413245"/>
                  <a:pt x="451323" y="412203"/>
                </a:cubicBezTo>
                <a:cubicBezTo>
                  <a:pt x="449425" y="411066"/>
                  <a:pt x="448002" y="409266"/>
                  <a:pt x="447432" y="407086"/>
                </a:cubicBezTo>
                <a:lnTo>
                  <a:pt x="442309" y="387947"/>
                </a:lnTo>
                <a:cubicBezTo>
                  <a:pt x="441739" y="385768"/>
                  <a:pt x="442024" y="383494"/>
                  <a:pt x="443068" y="381599"/>
                </a:cubicBezTo>
                <a:cubicBezTo>
                  <a:pt x="444206" y="379704"/>
                  <a:pt x="446009" y="378283"/>
                  <a:pt x="448191" y="377714"/>
                </a:cubicBezTo>
                <a:lnTo>
                  <a:pt x="455213" y="375819"/>
                </a:lnTo>
                <a:cubicBezTo>
                  <a:pt x="458534" y="374967"/>
                  <a:pt x="461001" y="372124"/>
                  <a:pt x="461380" y="368808"/>
                </a:cubicBezTo>
                <a:cubicBezTo>
                  <a:pt x="462045" y="362933"/>
                  <a:pt x="463658" y="357154"/>
                  <a:pt x="466030" y="351658"/>
                </a:cubicBezTo>
                <a:cubicBezTo>
                  <a:pt x="467358" y="348531"/>
                  <a:pt x="466694" y="344836"/>
                  <a:pt x="464227" y="342468"/>
                </a:cubicBezTo>
                <a:lnTo>
                  <a:pt x="459008" y="337256"/>
                </a:lnTo>
                <a:cubicBezTo>
                  <a:pt x="455782" y="334035"/>
                  <a:pt x="455782" y="328729"/>
                  <a:pt x="459008" y="325413"/>
                </a:cubicBezTo>
                <a:lnTo>
                  <a:pt x="473051" y="311485"/>
                </a:lnTo>
                <a:cubicBezTo>
                  <a:pt x="476372" y="308168"/>
                  <a:pt x="481591" y="308168"/>
                  <a:pt x="484912" y="311485"/>
                </a:cubicBezTo>
                <a:lnTo>
                  <a:pt x="490035" y="316601"/>
                </a:lnTo>
                <a:cubicBezTo>
                  <a:pt x="492502" y="319065"/>
                  <a:pt x="496108" y="319728"/>
                  <a:pt x="499334" y="318401"/>
                </a:cubicBezTo>
                <a:cubicBezTo>
                  <a:pt x="504837" y="316033"/>
                  <a:pt x="510625" y="314517"/>
                  <a:pt x="516508" y="313759"/>
                </a:cubicBezTo>
                <a:cubicBezTo>
                  <a:pt x="519829" y="313380"/>
                  <a:pt x="522676" y="310916"/>
                  <a:pt x="523530" y="307600"/>
                </a:cubicBezTo>
                <a:lnTo>
                  <a:pt x="525427" y="300588"/>
                </a:lnTo>
                <a:cubicBezTo>
                  <a:pt x="526661" y="296135"/>
                  <a:pt x="531215" y="293482"/>
                  <a:pt x="535675" y="294714"/>
                </a:cubicBezTo>
                <a:close/>
                <a:moveTo>
                  <a:pt x="94515" y="261727"/>
                </a:moveTo>
                <a:cubicBezTo>
                  <a:pt x="98975" y="267222"/>
                  <a:pt x="103624" y="272338"/>
                  <a:pt x="108369" y="276980"/>
                </a:cubicBezTo>
                <a:lnTo>
                  <a:pt x="90814" y="282190"/>
                </a:lnTo>
                <a:cubicBezTo>
                  <a:pt x="102106" y="344338"/>
                  <a:pt x="123552" y="412549"/>
                  <a:pt x="149838" y="446086"/>
                </a:cubicBezTo>
                <a:lnTo>
                  <a:pt x="165780" y="339980"/>
                </a:lnTo>
                <a:lnTo>
                  <a:pt x="199467" y="339980"/>
                </a:lnTo>
                <a:lnTo>
                  <a:pt x="215410" y="446086"/>
                </a:lnTo>
                <a:cubicBezTo>
                  <a:pt x="241695" y="412644"/>
                  <a:pt x="263141" y="344338"/>
                  <a:pt x="274434" y="282190"/>
                </a:cubicBezTo>
                <a:lnTo>
                  <a:pt x="256878" y="276980"/>
                </a:lnTo>
                <a:cubicBezTo>
                  <a:pt x="261623" y="272338"/>
                  <a:pt x="266273" y="267222"/>
                  <a:pt x="270733" y="261727"/>
                </a:cubicBezTo>
                <a:lnTo>
                  <a:pt x="277565" y="263717"/>
                </a:lnTo>
                <a:lnTo>
                  <a:pt x="339341" y="282096"/>
                </a:lnTo>
                <a:cubicBezTo>
                  <a:pt x="354714" y="286738"/>
                  <a:pt x="365247" y="300759"/>
                  <a:pt x="365247" y="316770"/>
                </a:cubicBezTo>
                <a:lnTo>
                  <a:pt x="365247" y="346801"/>
                </a:lnTo>
                <a:cubicBezTo>
                  <a:pt x="365247" y="350212"/>
                  <a:pt x="364868" y="353433"/>
                  <a:pt x="364678" y="356749"/>
                </a:cubicBezTo>
                <a:cubicBezTo>
                  <a:pt x="353291" y="359307"/>
                  <a:pt x="343801" y="367643"/>
                  <a:pt x="340670" y="379296"/>
                </a:cubicBezTo>
                <a:lnTo>
                  <a:pt x="339436" y="383843"/>
                </a:lnTo>
                <a:cubicBezTo>
                  <a:pt x="333173" y="384886"/>
                  <a:pt x="326910" y="386591"/>
                  <a:pt x="320837" y="388865"/>
                </a:cubicBezTo>
                <a:lnTo>
                  <a:pt x="317516" y="385454"/>
                </a:lnTo>
                <a:cubicBezTo>
                  <a:pt x="311442" y="379486"/>
                  <a:pt x="303376" y="376075"/>
                  <a:pt x="294836" y="376075"/>
                </a:cubicBezTo>
                <a:cubicBezTo>
                  <a:pt x="286295" y="376075"/>
                  <a:pt x="278324" y="379486"/>
                  <a:pt x="272251" y="385454"/>
                </a:cubicBezTo>
                <a:lnTo>
                  <a:pt x="252513" y="405159"/>
                </a:lnTo>
                <a:cubicBezTo>
                  <a:pt x="246440" y="411222"/>
                  <a:pt x="243119" y="419275"/>
                  <a:pt x="243119" y="427801"/>
                </a:cubicBezTo>
                <a:cubicBezTo>
                  <a:pt x="243119" y="436328"/>
                  <a:pt x="246440" y="444380"/>
                  <a:pt x="252513" y="450349"/>
                </a:cubicBezTo>
                <a:lnTo>
                  <a:pt x="255834" y="453759"/>
                </a:lnTo>
                <a:cubicBezTo>
                  <a:pt x="253557" y="459823"/>
                  <a:pt x="251944" y="465981"/>
                  <a:pt x="250805" y="472233"/>
                </a:cubicBezTo>
                <a:lnTo>
                  <a:pt x="246250" y="473465"/>
                </a:lnTo>
                <a:cubicBezTo>
                  <a:pt x="229264" y="478012"/>
                  <a:pt x="219110" y="495539"/>
                  <a:pt x="223665" y="512591"/>
                </a:cubicBezTo>
                <a:lnTo>
                  <a:pt x="226607" y="523581"/>
                </a:lnTo>
                <a:cubicBezTo>
                  <a:pt x="212468" y="527086"/>
                  <a:pt x="197854" y="529170"/>
                  <a:pt x="182671" y="529170"/>
                </a:cubicBezTo>
                <a:cubicBezTo>
                  <a:pt x="81799" y="529170"/>
                  <a:pt x="0" y="447507"/>
                  <a:pt x="0" y="346801"/>
                </a:cubicBezTo>
                <a:lnTo>
                  <a:pt x="0" y="316770"/>
                </a:lnTo>
                <a:cubicBezTo>
                  <a:pt x="0" y="300759"/>
                  <a:pt x="10533" y="286738"/>
                  <a:pt x="25906" y="282096"/>
                </a:cubicBezTo>
                <a:close/>
                <a:moveTo>
                  <a:pt x="201379" y="138328"/>
                </a:moveTo>
                <a:lnTo>
                  <a:pt x="201379" y="147613"/>
                </a:lnTo>
                <a:cubicBezTo>
                  <a:pt x="202992" y="148750"/>
                  <a:pt x="204510" y="149887"/>
                  <a:pt x="205934" y="151308"/>
                </a:cubicBezTo>
                <a:cubicBezTo>
                  <a:pt x="207737" y="153108"/>
                  <a:pt x="207737" y="156045"/>
                  <a:pt x="205934" y="157940"/>
                </a:cubicBezTo>
                <a:cubicBezTo>
                  <a:pt x="205080" y="158793"/>
                  <a:pt x="203846" y="159266"/>
                  <a:pt x="202707" y="159266"/>
                </a:cubicBezTo>
                <a:cubicBezTo>
                  <a:pt x="202423" y="159266"/>
                  <a:pt x="202328" y="159077"/>
                  <a:pt x="202043" y="158982"/>
                </a:cubicBezTo>
                <a:cubicBezTo>
                  <a:pt x="203561" y="163625"/>
                  <a:pt x="207642" y="167035"/>
                  <a:pt x="212767" y="167035"/>
                </a:cubicBezTo>
                <a:lnTo>
                  <a:pt x="244275" y="167035"/>
                </a:lnTo>
                <a:cubicBezTo>
                  <a:pt x="250539" y="167035"/>
                  <a:pt x="255569" y="161919"/>
                  <a:pt x="255569" y="155666"/>
                </a:cubicBezTo>
                <a:lnTo>
                  <a:pt x="255569" y="138328"/>
                </a:lnTo>
                <a:close/>
                <a:moveTo>
                  <a:pt x="108183" y="138328"/>
                </a:moveTo>
                <a:lnTo>
                  <a:pt x="108183" y="155666"/>
                </a:lnTo>
                <a:cubicBezTo>
                  <a:pt x="108183" y="161919"/>
                  <a:pt x="113308" y="167035"/>
                  <a:pt x="119571" y="167035"/>
                </a:cubicBezTo>
                <a:lnTo>
                  <a:pt x="151080" y="167035"/>
                </a:lnTo>
                <a:cubicBezTo>
                  <a:pt x="156109" y="167035"/>
                  <a:pt x="160285" y="163625"/>
                  <a:pt x="161709" y="159077"/>
                </a:cubicBezTo>
                <a:cubicBezTo>
                  <a:pt x="160380" y="159172"/>
                  <a:pt x="158957" y="158982"/>
                  <a:pt x="157913" y="157940"/>
                </a:cubicBezTo>
                <a:cubicBezTo>
                  <a:pt x="156109" y="156045"/>
                  <a:pt x="156109" y="153108"/>
                  <a:pt x="157913" y="151308"/>
                </a:cubicBezTo>
                <a:cubicBezTo>
                  <a:pt x="159241" y="149887"/>
                  <a:pt x="160855" y="148750"/>
                  <a:pt x="162373" y="147707"/>
                </a:cubicBezTo>
                <a:lnTo>
                  <a:pt x="162373" y="138328"/>
                </a:lnTo>
                <a:close/>
                <a:moveTo>
                  <a:pt x="73733" y="129516"/>
                </a:moveTo>
                <a:cubicBezTo>
                  <a:pt x="73164" y="129516"/>
                  <a:pt x="72025" y="129706"/>
                  <a:pt x="71360" y="129895"/>
                </a:cubicBezTo>
                <a:cubicBezTo>
                  <a:pt x="65951" y="131790"/>
                  <a:pt x="63673" y="137854"/>
                  <a:pt x="62724" y="141265"/>
                </a:cubicBezTo>
                <a:cubicBezTo>
                  <a:pt x="60826" y="148465"/>
                  <a:pt x="61395" y="157466"/>
                  <a:pt x="64432" y="165993"/>
                </a:cubicBezTo>
                <a:cubicBezTo>
                  <a:pt x="69937" y="181910"/>
                  <a:pt x="81230" y="190437"/>
                  <a:pt x="89012" y="190437"/>
                </a:cubicBezTo>
                <a:cubicBezTo>
                  <a:pt x="92714" y="190437"/>
                  <a:pt x="96510" y="192616"/>
                  <a:pt x="97933" y="196027"/>
                </a:cubicBezTo>
                <a:cubicBezTo>
                  <a:pt x="114162" y="233167"/>
                  <a:pt x="144721" y="272865"/>
                  <a:pt x="181923" y="272865"/>
                </a:cubicBezTo>
                <a:cubicBezTo>
                  <a:pt x="219031" y="272865"/>
                  <a:pt x="249685" y="233167"/>
                  <a:pt x="265913" y="196027"/>
                </a:cubicBezTo>
                <a:cubicBezTo>
                  <a:pt x="267337" y="192616"/>
                  <a:pt x="270089" y="190722"/>
                  <a:pt x="274549" y="190437"/>
                </a:cubicBezTo>
                <a:cubicBezTo>
                  <a:pt x="282616" y="190437"/>
                  <a:pt x="293910" y="181910"/>
                  <a:pt x="299414" y="165993"/>
                </a:cubicBezTo>
                <a:cubicBezTo>
                  <a:pt x="305583" y="148276"/>
                  <a:pt x="300648" y="132738"/>
                  <a:pt x="292391" y="129895"/>
                </a:cubicBezTo>
                <a:cubicBezTo>
                  <a:pt x="292296" y="129801"/>
                  <a:pt x="292012" y="129801"/>
                  <a:pt x="291727" y="129706"/>
                </a:cubicBezTo>
                <a:cubicBezTo>
                  <a:pt x="287646" y="128758"/>
                  <a:pt x="283470" y="129706"/>
                  <a:pt x="280149" y="132169"/>
                </a:cubicBezTo>
                <a:cubicBezTo>
                  <a:pt x="272177" y="138233"/>
                  <a:pt x="266767" y="146002"/>
                  <a:pt x="264964" y="148844"/>
                </a:cubicBezTo>
                <a:lnTo>
                  <a:pt x="264964" y="155666"/>
                </a:lnTo>
                <a:cubicBezTo>
                  <a:pt x="264964" y="167035"/>
                  <a:pt x="255664" y="176320"/>
                  <a:pt x="244275" y="176320"/>
                </a:cubicBezTo>
                <a:lnTo>
                  <a:pt x="212767" y="176320"/>
                </a:lnTo>
                <a:cubicBezTo>
                  <a:pt x="201379" y="176320"/>
                  <a:pt x="192078" y="167035"/>
                  <a:pt x="192078" y="155666"/>
                </a:cubicBezTo>
                <a:lnTo>
                  <a:pt x="192078" y="153203"/>
                </a:lnTo>
                <a:cubicBezTo>
                  <a:pt x="185625" y="150360"/>
                  <a:pt x="178222" y="150360"/>
                  <a:pt x="171769" y="153203"/>
                </a:cubicBezTo>
                <a:lnTo>
                  <a:pt x="171769" y="155666"/>
                </a:lnTo>
                <a:cubicBezTo>
                  <a:pt x="171769" y="167035"/>
                  <a:pt x="162468" y="176320"/>
                  <a:pt x="151080" y="176320"/>
                </a:cubicBezTo>
                <a:lnTo>
                  <a:pt x="119571" y="176320"/>
                </a:lnTo>
                <a:cubicBezTo>
                  <a:pt x="108183" y="176320"/>
                  <a:pt x="98882" y="167035"/>
                  <a:pt x="98882" y="155666"/>
                </a:cubicBezTo>
                <a:lnTo>
                  <a:pt x="98882" y="148750"/>
                </a:lnTo>
                <a:cubicBezTo>
                  <a:pt x="97079" y="145907"/>
                  <a:pt x="91670" y="138233"/>
                  <a:pt x="83793" y="132264"/>
                </a:cubicBezTo>
                <a:cubicBezTo>
                  <a:pt x="80946" y="130085"/>
                  <a:pt x="77339" y="129043"/>
                  <a:pt x="73828" y="129516"/>
                </a:cubicBezTo>
                <a:cubicBezTo>
                  <a:pt x="73733" y="129516"/>
                  <a:pt x="73733" y="129516"/>
                  <a:pt x="73733" y="129516"/>
                </a:cubicBezTo>
                <a:close/>
                <a:moveTo>
                  <a:pt x="181923" y="18570"/>
                </a:moveTo>
                <a:cubicBezTo>
                  <a:pt x="157913" y="18570"/>
                  <a:pt x="136085" y="28045"/>
                  <a:pt x="118812" y="43299"/>
                </a:cubicBezTo>
                <a:lnTo>
                  <a:pt x="117863" y="52489"/>
                </a:lnTo>
                <a:cubicBezTo>
                  <a:pt x="117009" y="61205"/>
                  <a:pt x="114636" y="69638"/>
                  <a:pt x="110745" y="77501"/>
                </a:cubicBezTo>
                <a:lnTo>
                  <a:pt x="88063" y="123926"/>
                </a:lnTo>
                <a:cubicBezTo>
                  <a:pt x="92334" y="126958"/>
                  <a:pt x="95940" y="130369"/>
                  <a:pt x="98882" y="133590"/>
                </a:cubicBezTo>
                <a:cubicBezTo>
                  <a:pt x="98882" y="131032"/>
                  <a:pt x="100970" y="128948"/>
                  <a:pt x="103533" y="128948"/>
                </a:cubicBezTo>
                <a:lnTo>
                  <a:pt x="167023" y="128948"/>
                </a:lnTo>
                <a:cubicBezTo>
                  <a:pt x="169681" y="128948"/>
                  <a:pt x="171769" y="131032"/>
                  <a:pt x="171769" y="133685"/>
                </a:cubicBezTo>
                <a:lnTo>
                  <a:pt x="171769" y="143349"/>
                </a:lnTo>
                <a:cubicBezTo>
                  <a:pt x="178317" y="141359"/>
                  <a:pt x="185435" y="141359"/>
                  <a:pt x="192078" y="143349"/>
                </a:cubicBezTo>
                <a:lnTo>
                  <a:pt x="192078" y="133685"/>
                </a:lnTo>
                <a:cubicBezTo>
                  <a:pt x="192078" y="131032"/>
                  <a:pt x="194166" y="128948"/>
                  <a:pt x="196728" y="128948"/>
                </a:cubicBezTo>
                <a:lnTo>
                  <a:pt x="260314" y="128948"/>
                </a:lnTo>
                <a:cubicBezTo>
                  <a:pt x="262781" y="128948"/>
                  <a:pt x="264964" y="131032"/>
                  <a:pt x="264964" y="133685"/>
                </a:cubicBezTo>
                <a:cubicBezTo>
                  <a:pt x="267906" y="130369"/>
                  <a:pt x="271513" y="127053"/>
                  <a:pt x="275783" y="123926"/>
                </a:cubicBezTo>
                <a:lnTo>
                  <a:pt x="253101" y="77501"/>
                </a:lnTo>
                <a:cubicBezTo>
                  <a:pt x="249210" y="69638"/>
                  <a:pt x="246838" y="61205"/>
                  <a:pt x="245983" y="52489"/>
                </a:cubicBezTo>
                <a:lnTo>
                  <a:pt x="245034" y="43299"/>
                </a:lnTo>
                <a:cubicBezTo>
                  <a:pt x="227762" y="28045"/>
                  <a:pt x="205934" y="18570"/>
                  <a:pt x="181923" y="18570"/>
                </a:cubicBezTo>
                <a:close/>
                <a:moveTo>
                  <a:pt x="181923" y="0"/>
                </a:moveTo>
                <a:cubicBezTo>
                  <a:pt x="242852" y="0"/>
                  <a:pt x="293435" y="48983"/>
                  <a:pt x="299794" y="112747"/>
                </a:cubicBezTo>
                <a:cubicBezTo>
                  <a:pt x="318585" y="120231"/>
                  <a:pt x="326082" y="146002"/>
                  <a:pt x="317066" y="172152"/>
                </a:cubicBezTo>
                <a:cubicBezTo>
                  <a:pt x="310328" y="191385"/>
                  <a:pt x="295903" y="205502"/>
                  <a:pt x="280718" y="208534"/>
                </a:cubicBezTo>
                <a:cubicBezTo>
                  <a:pt x="261548" y="249558"/>
                  <a:pt x="226243" y="291435"/>
                  <a:pt x="181923" y="291435"/>
                </a:cubicBezTo>
                <a:cubicBezTo>
                  <a:pt x="137508" y="291435"/>
                  <a:pt x="102299" y="249463"/>
                  <a:pt x="83128" y="208439"/>
                </a:cubicBezTo>
                <a:cubicBezTo>
                  <a:pt x="67659" y="205217"/>
                  <a:pt x="53518" y="191195"/>
                  <a:pt x="46780" y="172152"/>
                </a:cubicBezTo>
                <a:cubicBezTo>
                  <a:pt x="42604" y="160024"/>
                  <a:pt x="41845" y="147423"/>
                  <a:pt x="44692" y="136527"/>
                </a:cubicBezTo>
                <a:cubicBezTo>
                  <a:pt x="47729" y="125063"/>
                  <a:pt x="54752" y="116536"/>
                  <a:pt x="64053" y="112747"/>
                </a:cubicBezTo>
                <a:cubicBezTo>
                  <a:pt x="70316" y="48983"/>
                  <a:pt x="120900" y="0"/>
                  <a:pt x="18192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male_45735">
            <a:extLst>
              <a:ext uri="{FF2B5EF4-FFF2-40B4-BE49-F238E27FC236}">
                <a16:creationId xmlns:a16="http://schemas.microsoft.com/office/drawing/2014/main" id="{BDA31F0D-BAF5-DE7C-F95C-9B2CD8454AA6}"/>
              </a:ext>
            </a:extLst>
          </p:cNvPr>
          <p:cNvSpPr/>
          <p:nvPr/>
        </p:nvSpPr>
        <p:spPr>
          <a:xfrm>
            <a:off x="7482655" y="3697992"/>
            <a:ext cx="395927" cy="506670"/>
          </a:xfrm>
          <a:custGeom>
            <a:avLst/>
            <a:gdLst>
              <a:gd name="connsiteX0" fmla="*/ 118658 w 474552"/>
              <a:gd name="connsiteY0" fmla="*/ 330881 h 607286"/>
              <a:gd name="connsiteX1" fmla="*/ 128808 w 474552"/>
              <a:gd name="connsiteY1" fmla="*/ 330881 h 607286"/>
              <a:gd name="connsiteX2" fmla="*/ 138880 w 474552"/>
              <a:gd name="connsiteY2" fmla="*/ 340467 h 607286"/>
              <a:gd name="connsiteX3" fmla="*/ 237315 w 474552"/>
              <a:gd name="connsiteY3" fmla="*/ 429642 h 607286"/>
              <a:gd name="connsiteX4" fmla="*/ 335672 w 474552"/>
              <a:gd name="connsiteY4" fmla="*/ 340467 h 607286"/>
              <a:gd name="connsiteX5" fmla="*/ 345823 w 474552"/>
              <a:gd name="connsiteY5" fmla="*/ 330881 h 607286"/>
              <a:gd name="connsiteX6" fmla="*/ 355973 w 474552"/>
              <a:gd name="connsiteY6" fmla="*/ 330881 h 607286"/>
              <a:gd name="connsiteX7" fmla="*/ 474552 w 474552"/>
              <a:gd name="connsiteY7" fmla="*/ 449363 h 607286"/>
              <a:gd name="connsiteX8" fmla="*/ 474552 w 474552"/>
              <a:gd name="connsiteY8" fmla="*/ 567845 h 607286"/>
              <a:gd name="connsiteX9" fmla="*/ 435052 w 474552"/>
              <a:gd name="connsiteY9" fmla="*/ 607286 h 607286"/>
              <a:gd name="connsiteX10" fmla="*/ 39579 w 474552"/>
              <a:gd name="connsiteY10" fmla="*/ 607286 h 607286"/>
              <a:gd name="connsiteX11" fmla="*/ 0 w 474552"/>
              <a:gd name="connsiteY11" fmla="*/ 567845 h 607286"/>
              <a:gd name="connsiteX12" fmla="*/ 0 w 474552"/>
              <a:gd name="connsiteY12" fmla="*/ 449363 h 607286"/>
              <a:gd name="connsiteX13" fmla="*/ 118658 w 474552"/>
              <a:gd name="connsiteY13" fmla="*/ 330881 h 607286"/>
              <a:gd name="connsiteX14" fmla="*/ 315130 w 474552"/>
              <a:gd name="connsiteY14" fmla="*/ 118095 h 607286"/>
              <a:gd name="connsiteX15" fmla="*/ 237312 w 474552"/>
              <a:gd name="connsiteY15" fmla="*/ 162332 h 607286"/>
              <a:gd name="connsiteX16" fmla="*/ 135653 w 474552"/>
              <a:gd name="connsiteY16" fmla="*/ 182682 h 607286"/>
              <a:gd name="connsiteX17" fmla="*/ 237312 w 474552"/>
              <a:gd name="connsiteY17" fmla="*/ 284120 h 607286"/>
              <a:gd name="connsiteX18" fmla="*/ 338893 w 474552"/>
              <a:gd name="connsiteY18" fmla="*/ 182682 h 607286"/>
              <a:gd name="connsiteX19" fmla="*/ 315130 w 474552"/>
              <a:gd name="connsiteY19" fmla="*/ 118095 h 607286"/>
              <a:gd name="connsiteX20" fmla="*/ 237312 w 474552"/>
              <a:gd name="connsiteY20" fmla="*/ 0 h 607286"/>
              <a:gd name="connsiteX21" fmla="*/ 379572 w 474552"/>
              <a:gd name="connsiteY21" fmla="*/ 162332 h 607286"/>
              <a:gd name="connsiteX22" fmla="*/ 237312 w 474552"/>
              <a:gd name="connsiteY22" fmla="*/ 324742 h 607286"/>
              <a:gd name="connsiteX23" fmla="*/ 95052 w 474552"/>
              <a:gd name="connsiteY23" fmla="*/ 162332 h 607286"/>
              <a:gd name="connsiteX24" fmla="*/ 237312 w 474552"/>
              <a:gd name="connsiteY24" fmla="*/ 0 h 607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74552" h="607286">
                <a:moveTo>
                  <a:pt x="118658" y="330881"/>
                </a:moveTo>
                <a:lnTo>
                  <a:pt x="128808" y="330881"/>
                </a:lnTo>
                <a:cubicBezTo>
                  <a:pt x="134080" y="330881"/>
                  <a:pt x="138329" y="335203"/>
                  <a:pt x="138880" y="340467"/>
                </a:cubicBezTo>
                <a:cubicBezTo>
                  <a:pt x="143680" y="390515"/>
                  <a:pt x="185934" y="429642"/>
                  <a:pt x="237315" y="429642"/>
                </a:cubicBezTo>
                <a:cubicBezTo>
                  <a:pt x="288618" y="429642"/>
                  <a:pt x="330872" y="390515"/>
                  <a:pt x="335672" y="340467"/>
                </a:cubicBezTo>
                <a:cubicBezTo>
                  <a:pt x="336223" y="335203"/>
                  <a:pt x="340472" y="330881"/>
                  <a:pt x="345823" y="330881"/>
                </a:cubicBezTo>
                <a:lnTo>
                  <a:pt x="355973" y="330881"/>
                </a:lnTo>
                <a:cubicBezTo>
                  <a:pt x="421518" y="330881"/>
                  <a:pt x="474552" y="383915"/>
                  <a:pt x="474552" y="449363"/>
                </a:cubicBezTo>
                <a:lnTo>
                  <a:pt x="474552" y="567845"/>
                </a:lnTo>
                <a:cubicBezTo>
                  <a:pt x="474552" y="589687"/>
                  <a:pt x="456926" y="607286"/>
                  <a:pt x="435052" y="607286"/>
                </a:cubicBezTo>
                <a:lnTo>
                  <a:pt x="39579" y="607286"/>
                </a:lnTo>
                <a:cubicBezTo>
                  <a:pt x="17704" y="607286"/>
                  <a:pt x="0" y="589687"/>
                  <a:pt x="0" y="567845"/>
                </a:cubicBezTo>
                <a:lnTo>
                  <a:pt x="0" y="449363"/>
                </a:lnTo>
                <a:cubicBezTo>
                  <a:pt x="0" y="383915"/>
                  <a:pt x="53113" y="330881"/>
                  <a:pt x="118658" y="330881"/>
                </a:cubicBezTo>
                <a:close/>
                <a:moveTo>
                  <a:pt x="315130" y="118095"/>
                </a:moveTo>
                <a:cubicBezTo>
                  <a:pt x="305373" y="143632"/>
                  <a:pt x="274372" y="162332"/>
                  <a:pt x="237312" y="162332"/>
                </a:cubicBezTo>
                <a:cubicBezTo>
                  <a:pt x="200173" y="162332"/>
                  <a:pt x="135653" y="158010"/>
                  <a:pt x="135653" y="182682"/>
                </a:cubicBezTo>
                <a:cubicBezTo>
                  <a:pt x="135653" y="238705"/>
                  <a:pt x="181132" y="284120"/>
                  <a:pt x="237312" y="284120"/>
                </a:cubicBezTo>
                <a:cubicBezTo>
                  <a:pt x="293335" y="284120"/>
                  <a:pt x="338893" y="238705"/>
                  <a:pt x="338893" y="182682"/>
                </a:cubicBezTo>
                <a:cubicBezTo>
                  <a:pt x="338893" y="158010"/>
                  <a:pt x="329765" y="135696"/>
                  <a:pt x="315130" y="118095"/>
                </a:cubicBezTo>
                <a:close/>
                <a:moveTo>
                  <a:pt x="237312" y="0"/>
                </a:moveTo>
                <a:cubicBezTo>
                  <a:pt x="315838" y="0"/>
                  <a:pt x="379572" y="72680"/>
                  <a:pt x="379572" y="162332"/>
                </a:cubicBezTo>
                <a:cubicBezTo>
                  <a:pt x="379572" y="251984"/>
                  <a:pt x="315838" y="324742"/>
                  <a:pt x="237312" y="324742"/>
                </a:cubicBezTo>
                <a:cubicBezTo>
                  <a:pt x="158707" y="324742"/>
                  <a:pt x="95052" y="251984"/>
                  <a:pt x="95052" y="162332"/>
                </a:cubicBezTo>
                <a:cubicBezTo>
                  <a:pt x="95052" y="72680"/>
                  <a:pt x="158707" y="0"/>
                  <a:pt x="2373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woman-with-straight-short-hair_57159">
            <a:extLst>
              <a:ext uri="{FF2B5EF4-FFF2-40B4-BE49-F238E27FC236}">
                <a16:creationId xmlns:a16="http://schemas.microsoft.com/office/drawing/2014/main" id="{418D2B22-2CB9-CE4C-1118-7FA9F13B51D6}"/>
              </a:ext>
            </a:extLst>
          </p:cNvPr>
          <p:cNvSpPr/>
          <p:nvPr/>
        </p:nvSpPr>
        <p:spPr>
          <a:xfrm>
            <a:off x="9307341" y="3739997"/>
            <a:ext cx="366509" cy="422660"/>
          </a:xfrm>
          <a:custGeom>
            <a:avLst/>
            <a:gdLst>
              <a:gd name="connsiteX0" fmla="*/ 358198 w 524160"/>
              <a:gd name="connsiteY0" fmla="*/ 384441 h 604464"/>
              <a:gd name="connsiteX1" fmla="*/ 363284 w 524160"/>
              <a:gd name="connsiteY1" fmla="*/ 385100 h 604464"/>
              <a:gd name="connsiteX2" fmla="*/ 364132 w 524160"/>
              <a:gd name="connsiteY2" fmla="*/ 385288 h 604464"/>
              <a:gd name="connsiteX3" fmla="*/ 426109 w 524160"/>
              <a:gd name="connsiteY3" fmla="*/ 405136 h 604464"/>
              <a:gd name="connsiteX4" fmla="*/ 524160 w 524160"/>
              <a:gd name="connsiteY4" fmla="*/ 479543 h 604464"/>
              <a:gd name="connsiteX5" fmla="*/ 524160 w 524160"/>
              <a:gd name="connsiteY5" fmla="*/ 604464 h 604464"/>
              <a:gd name="connsiteX6" fmla="*/ 285578 w 524160"/>
              <a:gd name="connsiteY6" fmla="*/ 604464 h 604464"/>
              <a:gd name="connsiteX7" fmla="*/ 336629 w 524160"/>
              <a:gd name="connsiteY7" fmla="*/ 406735 h 604464"/>
              <a:gd name="connsiteX8" fmla="*/ 337476 w 524160"/>
              <a:gd name="connsiteY8" fmla="*/ 403631 h 604464"/>
              <a:gd name="connsiteX9" fmla="*/ 358198 w 524160"/>
              <a:gd name="connsiteY9" fmla="*/ 384441 h 604464"/>
              <a:gd name="connsiteX10" fmla="*/ 166011 w 524160"/>
              <a:gd name="connsiteY10" fmla="*/ 384441 h 604464"/>
              <a:gd name="connsiteX11" fmla="*/ 186738 w 524160"/>
              <a:gd name="connsiteY11" fmla="*/ 403631 h 604464"/>
              <a:gd name="connsiteX12" fmla="*/ 187586 w 524160"/>
              <a:gd name="connsiteY12" fmla="*/ 406735 h 604464"/>
              <a:gd name="connsiteX13" fmla="*/ 238652 w 524160"/>
              <a:gd name="connsiteY13" fmla="*/ 604464 h 604464"/>
              <a:gd name="connsiteX14" fmla="*/ 0 w 524160"/>
              <a:gd name="connsiteY14" fmla="*/ 604464 h 604464"/>
              <a:gd name="connsiteX15" fmla="*/ 0 w 524160"/>
              <a:gd name="connsiteY15" fmla="*/ 479543 h 604464"/>
              <a:gd name="connsiteX16" fmla="*/ 98080 w 524160"/>
              <a:gd name="connsiteY16" fmla="*/ 405136 h 604464"/>
              <a:gd name="connsiteX17" fmla="*/ 159981 w 524160"/>
              <a:gd name="connsiteY17" fmla="*/ 385288 h 604464"/>
              <a:gd name="connsiteX18" fmla="*/ 160923 w 524160"/>
              <a:gd name="connsiteY18" fmla="*/ 385100 h 604464"/>
              <a:gd name="connsiteX19" fmla="*/ 166011 w 524160"/>
              <a:gd name="connsiteY19" fmla="*/ 384441 h 604464"/>
              <a:gd name="connsiteX20" fmla="*/ 258218 w 524160"/>
              <a:gd name="connsiteY20" fmla="*/ 0 h 604464"/>
              <a:gd name="connsiteX21" fmla="*/ 265848 w 524160"/>
              <a:gd name="connsiteY21" fmla="*/ 0 h 604464"/>
              <a:gd name="connsiteX22" fmla="*/ 404504 w 524160"/>
              <a:gd name="connsiteY22" fmla="*/ 138469 h 604464"/>
              <a:gd name="connsiteX23" fmla="*/ 448305 w 524160"/>
              <a:gd name="connsiteY23" fmla="*/ 330275 h 604464"/>
              <a:gd name="connsiteX24" fmla="*/ 344219 w 524160"/>
              <a:gd name="connsiteY24" fmla="*/ 335543 h 604464"/>
              <a:gd name="connsiteX25" fmla="*/ 262268 w 524160"/>
              <a:gd name="connsiteY25" fmla="*/ 358684 h 604464"/>
              <a:gd name="connsiteX26" fmla="*/ 180224 w 524160"/>
              <a:gd name="connsiteY26" fmla="*/ 335543 h 604464"/>
              <a:gd name="connsiteX27" fmla="*/ 75855 w 524160"/>
              <a:gd name="connsiteY27" fmla="*/ 330275 h 604464"/>
              <a:gd name="connsiteX28" fmla="*/ 119562 w 524160"/>
              <a:gd name="connsiteY28" fmla="*/ 138469 h 604464"/>
              <a:gd name="connsiteX29" fmla="*/ 258218 w 524160"/>
              <a:gd name="connsiteY29" fmla="*/ 0 h 604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524160" h="604464">
                <a:moveTo>
                  <a:pt x="358198" y="384441"/>
                </a:moveTo>
                <a:cubicBezTo>
                  <a:pt x="359988" y="384441"/>
                  <a:pt x="361683" y="384723"/>
                  <a:pt x="363284" y="385100"/>
                </a:cubicBezTo>
                <a:cubicBezTo>
                  <a:pt x="363567" y="385194"/>
                  <a:pt x="363849" y="385194"/>
                  <a:pt x="364132" y="385288"/>
                </a:cubicBezTo>
                <a:cubicBezTo>
                  <a:pt x="380144" y="389709"/>
                  <a:pt x="400489" y="395823"/>
                  <a:pt x="426109" y="405136"/>
                </a:cubicBezTo>
                <a:cubicBezTo>
                  <a:pt x="502214" y="432509"/>
                  <a:pt x="524160" y="460447"/>
                  <a:pt x="524160" y="479543"/>
                </a:cubicBezTo>
                <a:lnTo>
                  <a:pt x="524160" y="604464"/>
                </a:lnTo>
                <a:lnTo>
                  <a:pt x="285578" y="604464"/>
                </a:lnTo>
                <a:cubicBezTo>
                  <a:pt x="301873" y="561946"/>
                  <a:pt x="325703" y="456779"/>
                  <a:pt x="336629" y="406735"/>
                </a:cubicBezTo>
                <a:cubicBezTo>
                  <a:pt x="336911" y="405700"/>
                  <a:pt x="337194" y="404666"/>
                  <a:pt x="337476" y="403631"/>
                </a:cubicBezTo>
                <a:cubicBezTo>
                  <a:pt x="338324" y="392907"/>
                  <a:pt x="347272" y="384441"/>
                  <a:pt x="358198" y="384441"/>
                </a:cubicBezTo>
                <a:close/>
                <a:moveTo>
                  <a:pt x="166011" y="384441"/>
                </a:moveTo>
                <a:cubicBezTo>
                  <a:pt x="176940" y="384441"/>
                  <a:pt x="185890" y="392907"/>
                  <a:pt x="186738" y="403631"/>
                </a:cubicBezTo>
                <a:cubicBezTo>
                  <a:pt x="187021" y="404666"/>
                  <a:pt x="187304" y="405700"/>
                  <a:pt x="187586" y="406735"/>
                </a:cubicBezTo>
                <a:cubicBezTo>
                  <a:pt x="198516" y="456779"/>
                  <a:pt x="222352" y="561946"/>
                  <a:pt x="238652" y="604464"/>
                </a:cubicBezTo>
                <a:lnTo>
                  <a:pt x="0" y="604464"/>
                </a:lnTo>
                <a:lnTo>
                  <a:pt x="0" y="479543"/>
                </a:lnTo>
                <a:cubicBezTo>
                  <a:pt x="0" y="460447"/>
                  <a:pt x="21953" y="432509"/>
                  <a:pt x="98080" y="405136"/>
                </a:cubicBezTo>
                <a:cubicBezTo>
                  <a:pt x="123707" y="395823"/>
                  <a:pt x="144058" y="389709"/>
                  <a:pt x="159981" y="385288"/>
                </a:cubicBezTo>
                <a:cubicBezTo>
                  <a:pt x="160263" y="385194"/>
                  <a:pt x="160640" y="385194"/>
                  <a:pt x="160923" y="385100"/>
                </a:cubicBezTo>
                <a:cubicBezTo>
                  <a:pt x="162525" y="384723"/>
                  <a:pt x="164220" y="384441"/>
                  <a:pt x="166011" y="384441"/>
                </a:cubicBezTo>
                <a:close/>
                <a:moveTo>
                  <a:pt x="258218" y="0"/>
                </a:moveTo>
                <a:lnTo>
                  <a:pt x="265848" y="0"/>
                </a:lnTo>
                <a:cubicBezTo>
                  <a:pt x="346950" y="0"/>
                  <a:pt x="404504" y="57476"/>
                  <a:pt x="404504" y="138469"/>
                </a:cubicBezTo>
                <a:cubicBezTo>
                  <a:pt x="404504" y="298762"/>
                  <a:pt x="466014" y="317858"/>
                  <a:pt x="448305" y="330275"/>
                </a:cubicBezTo>
                <a:cubicBezTo>
                  <a:pt x="444349" y="333003"/>
                  <a:pt x="404881" y="334790"/>
                  <a:pt x="344219" y="335543"/>
                </a:cubicBezTo>
                <a:cubicBezTo>
                  <a:pt x="322554" y="349935"/>
                  <a:pt x="293824" y="358684"/>
                  <a:pt x="262268" y="358684"/>
                </a:cubicBezTo>
                <a:cubicBezTo>
                  <a:pt x="230713" y="358684"/>
                  <a:pt x="201889" y="349935"/>
                  <a:pt x="180224" y="335543"/>
                </a:cubicBezTo>
                <a:cubicBezTo>
                  <a:pt x="119373" y="334790"/>
                  <a:pt x="79811" y="333003"/>
                  <a:pt x="75855" y="330275"/>
                </a:cubicBezTo>
                <a:cubicBezTo>
                  <a:pt x="58146" y="317858"/>
                  <a:pt x="119562" y="298762"/>
                  <a:pt x="119562" y="138469"/>
                </a:cubicBezTo>
                <a:cubicBezTo>
                  <a:pt x="119562" y="57476"/>
                  <a:pt x="177115" y="0"/>
                  <a:pt x="25821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DDAD2C2-2643-EC5A-6865-4F21FC5620AD}"/>
              </a:ext>
            </a:extLst>
          </p:cNvPr>
          <p:cNvSpPr txBox="1"/>
          <p:nvPr/>
        </p:nvSpPr>
        <p:spPr>
          <a:xfrm rot="18911518">
            <a:off x="1599220" y="2872461"/>
            <a:ext cx="17836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0" i="0" dirty="0">
                <a:solidFill>
                  <a:schemeClr val="bg1"/>
                </a:solidFill>
                <a:effectLst/>
                <a:latin typeface="Roboto" panose="02000000000000000000" pitchFamily="2" charset="0"/>
              </a:rPr>
              <a:t>Please enter a title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18CCB6DB-C11C-843C-CFDE-1DEED49B9113}"/>
              </a:ext>
            </a:extLst>
          </p:cNvPr>
          <p:cNvSpPr txBox="1"/>
          <p:nvPr/>
        </p:nvSpPr>
        <p:spPr>
          <a:xfrm rot="18911518">
            <a:off x="3267257" y="2929346"/>
            <a:ext cx="17836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0" i="0" dirty="0">
                <a:solidFill>
                  <a:schemeClr val="bg1"/>
                </a:solidFill>
                <a:effectLst/>
                <a:latin typeface="Roboto" panose="02000000000000000000" pitchFamily="2" charset="0"/>
              </a:rPr>
              <a:t>Please enter a title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3493A2BC-6496-EF0E-7BFC-AF1F6708EB78}"/>
              </a:ext>
            </a:extLst>
          </p:cNvPr>
          <p:cNvSpPr txBox="1"/>
          <p:nvPr/>
        </p:nvSpPr>
        <p:spPr>
          <a:xfrm rot="2688482" flipH="1">
            <a:off x="7073476" y="3041882"/>
            <a:ext cx="17836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0" i="0" dirty="0">
                <a:solidFill>
                  <a:schemeClr val="bg1"/>
                </a:solidFill>
                <a:effectLst/>
                <a:latin typeface="Roboto" panose="02000000000000000000" pitchFamily="2" charset="0"/>
              </a:rPr>
              <a:t>Please enter a title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D3C5E899-72AA-5C5E-89FA-460781A45BE2}"/>
              </a:ext>
            </a:extLst>
          </p:cNvPr>
          <p:cNvSpPr txBox="1"/>
          <p:nvPr/>
        </p:nvSpPr>
        <p:spPr>
          <a:xfrm rot="2688482" flipH="1">
            <a:off x="8833871" y="3059767"/>
            <a:ext cx="17836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0" i="0" dirty="0">
                <a:solidFill>
                  <a:schemeClr val="bg1"/>
                </a:solidFill>
                <a:effectLst/>
                <a:latin typeface="Roboto" panose="02000000000000000000" pitchFamily="2" charset="0"/>
              </a:rPr>
              <a:t>Please enter a title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41" name="iconfont-10043-4933350">
            <a:extLst>
              <a:ext uri="{FF2B5EF4-FFF2-40B4-BE49-F238E27FC236}">
                <a16:creationId xmlns:a16="http://schemas.microsoft.com/office/drawing/2014/main" id="{30201AF4-5166-766F-647D-0CEFA49D7C42}"/>
              </a:ext>
            </a:extLst>
          </p:cNvPr>
          <p:cNvSpPr/>
          <p:nvPr/>
        </p:nvSpPr>
        <p:spPr>
          <a:xfrm>
            <a:off x="5736350" y="3044723"/>
            <a:ext cx="719299" cy="719299"/>
          </a:xfrm>
          <a:custGeom>
            <a:avLst/>
            <a:gdLst>
              <a:gd name="T0" fmla="*/ 5400 w 10800"/>
              <a:gd name="T1" fmla="*/ 10800 h 10800"/>
              <a:gd name="T2" fmla="*/ 0 w 10800"/>
              <a:gd name="T3" fmla="*/ 5400 h 10800"/>
              <a:gd name="T4" fmla="*/ 5400 w 10800"/>
              <a:gd name="T5" fmla="*/ 0 h 10800"/>
              <a:gd name="T6" fmla="*/ 10800 w 10800"/>
              <a:gd name="T7" fmla="*/ 5400 h 10800"/>
              <a:gd name="T8" fmla="*/ 5400 w 10800"/>
              <a:gd name="T9" fmla="*/ 10800 h 10800"/>
              <a:gd name="T10" fmla="*/ 5400 w 10800"/>
              <a:gd name="T11" fmla="*/ 800 h 10800"/>
              <a:gd name="T12" fmla="*/ 800 w 10800"/>
              <a:gd name="T13" fmla="*/ 5400 h 10800"/>
              <a:gd name="T14" fmla="*/ 5400 w 10800"/>
              <a:gd name="T15" fmla="*/ 10000 h 10800"/>
              <a:gd name="T16" fmla="*/ 10000 w 10800"/>
              <a:gd name="T17" fmla="*/ 5400 h 10800"/>
              <a:gd name="T18" fmla="*/ 5400 w 10800"/>
              <a:gd name="T19" fmla="*/ 800 h 10800"/>
              <a:gd name="T20" fmla="*/ 7400 w 10800"/>
              <a:gd name="T21" fmla="*/ 5880 h 10800"/>
              <a:gd name="T22" fmla="*/ 5800 w 10800"/>
              <a:gd name="T23" fmla="*/ 5880 h 10800"/>
              <a:gd name="T24" fmla="*/ 5800 w 10800"/>
              <a:gd name="T25" fmla="*/ 5080 h 10800"/>
              <a:gd name="T26" fmla="*/ 7400 w 10800"/>
              <a:gd name="T27" fmla="*/ 5080 h 10800"/>
              <a:gd name="T28" fmla="*/ 7800 w 10800"/>
              <a:gd name="T29" fmla="*/ 4680 h 10800"/>
              <a:gd name="T30" fmla="*/ 7400 w 10800"/>
              <a:gd name="T31" fmla="*/ 4280 h 10800"/>
              <a:gd name="T32" fmla="*/ 6280 w 10800"/>
              <a:gd name="T33" fmla="*/ 4280 h 10800"/>
              <a:gd name="T34" fmla="*/ 7380 w 10800"/>
              <a:gd name="T35" fmla="*/ 3180 h 10800"/>
              <a:gd name="T36" fmla="*/ 7380 w 10800"/>
              <a:gd name="T37" fmla="*/ 2620 h 10800"/>
              <a:gd name="T38" fmla="*/ 6820 w 10800"/>
              <a:gd name="T39" fmla="*/ 2620 h 10800"/>
              <a:gd name="T40" fmla="*/ 5400 w 10800"/>
              <a:gd name="T41" fmla="*/ 4040 h 10800"/>
              <a:gd name="T42" fmla="*/ 3980 w 10800"/>
              <a:gd name="T43" fmla="*/ 2620 h 10800"/>
              <a:gd name="T44" fmla="*/ 3420 w 10800"/>
              <a:gd name="T45" fmla="*/ 2620 h 10800"/>
              <a:gd name="T46" fmla="*/ 3420 w 10800"/>
              <a:gd name="T47" fmla="*/ 3180 h 10800"/>
              <a:gd name="T48" fmla="*/ 4520 w 10800"/>
              <a:gd name="T49" fmla="*/ 4280 h 10800"/>
              <a:gd name="T50" fmla="*/ 3400 w 10800"/>
              <a:gd name="T51" fmla="*/ 4280 h 10800"/>
              <a:gd name="T52" fmla="*/ 3000 w 10800"/>
              <a:gd name="T53" fmla="*/ 4680 h 10800"/>
              <a:gd name="T54" fmla="*/ 3400 w 10800"/>
              <a:gd name="T55" fmla="*/ 5080 h 10800"/>
              <a:gd name="T56" fmla="*/ 5000 w 10800"/>
              <a:gd name="T57" fmla="*/ 5080 h 10800"/>
              <a:gd name="T58" fmla="*/ 5000 w 10800"/>
              <a:gd name="T59" fmla="*/ 5880 h 10800"/>
              <a:gd name="T60" fmla="*/ 3400 w 10800"/>
              <a:gd name="T61" fmla="*/ 5880 h 10800"/>
              <a:gd name="T62" fmla="*/ 3000 w 10800"/>
              <a:gd name="T63" fmla="*/ 6280 h 10800"/>
              <a:gd name="T64" fmla="*/ 3400 w 10800"/>
              <a:gd name="T65" fmla="*/ 6680 h 10800"/>
              <a:gd name="T66" fmla="*/ 5000 w 10800"/>
              <a:gd name="T67" fmla="*/ 6680 h 10800"/>
              <a:gd name="T68" fmla="*/ 5000 w 10800"/>
              <a:gd name="T69" fmla="*/ 8280 h 10800"/>
              <a:gd name="T70" fmla="*/ 5400 w 10800"/>
              <a:gd name="T71" fmla="*/ 8680 h 10800"/>
              <a:gd name="T72" fmla="*/ 5800 w 10800"/>
              <a:gd name="T73" fmla="*/ 8280 h 10800"/>
              <a:gd name="T74" fmla="*/ 5800 w 10800"/>
              <a:gd name="T75" fmla="*/ 6680 h 10800"/>
              <a:gd name="T76" fmla="*/ 7400 w 10800"/>
              <a:gd name="T77" fmla="*/ 6680 h 10800"/>
              <a:gd name="T78" fmla="*/ 7800 w 10800"/>
              <a:gd name="T79" fmla="*/ 6280 h 10800"/>
              <a:gd name="T80" fmla="*/ 7400 w 10800"/>
              <a:gd name="T81" fmla="*/ 5880 h 10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0800" h="10800">
                <a:moveTo>
                  <a:pt x="5400" y="10800"/>
                </a:moveTo>
                <a:cubicBezTo>
                  <a:pt x="2420" y="10800"/>
                  <a:pt x="0" y="8380"/>
                  <a:pt x="0" y="5400"/>
                </a:cubicBezTo>
                <a:cubicBezTo>
                  <a:pt x="0" y="2420"/>
                  <a:pt x="2420" y="0"/>
                  <a:pt x="5400" y="0"/>
                </a:cubicBezTo>
                <a:cubicBezTo>
                  <a:pt x="8380" y="0"/>
                  <a:pt x="10800" y="2420"/>
                  <a:pt x="10800" y="5400"/>
                </a:cubicBezTo>
                <a:cubicBezTo>
                  <a:pt x="10800" y="8380"/>
                  <a:pt x="8380" y="10800"/>
                  <a:pt x="5400" y="10800"/>
                </a:cubicBezTo>
                <a:close/>
                <a:moveTo>
                  <a:pt x="5400" y="800"/>
                </a:moveTo>
                <a:cubicBezTo>
                  <a:pt x="2860" y="800"/>
                  <a:pt x="800" y="2860"/>
                  <a:pt x="800" y="5400"/>
                </a:cubicBezTo>
                <a:cubicBezTo>
                  <a:pt x="800" y="7940"/>
                  <a:pt x="2860" y="10000"/>
                  <a:pt x="5400" y="10000"/>
                </a:cubicBezTo>
                <a:cubicBezTo>
                  <a:pt x="7940" y="10000"/>
                  <a:pt x="10000" y="7940"/>
                  <a:pt x="10000" y="5400"/>
                </a:cubicBezTo>
                <a:cubicBezTo>
                  <a:pt x="10000" y="2860"/>
                  <a:pt x="7940" y="800"/>
                  <a:pt x="5400" y="800"/>
                </a:cubicBezTo>
                <a:close/>
                <a:moveTo>
                  <a:pt x="7400" y="5880"/>
                </a:moveTo>
                <a:lnTo>
                  <a:pt x="5800" y="5880"/>
                </a:lnTo>
                <a:lnTo>
                  <a:pt x="5800" y="5080"/>
                </a:lnTo>
                <a:lnTo>
                  <a:pt x="7400" y="5080"/>
                </a:lnTo>
                <a:cubicBezTo>
                  <a:pt x="7620" y="5080"/>
                  <a:pt x="7800" y="4900"/>
                  <a:pt x="7800" y="4680"/>
                </a:cubicBezTo>
                <a:cubicBezTo>
                  <a:pt x="7800" y="4460"/>
                  <a:pt x="7620" y="4280"/>
                  <a:pt x="7400" y="4280"/>
                </a:cubicBezTo>
                <a:lnTo>
                  <a:pt x="6280" y="4280"/>
                </a:lnTo>
                <a:lnTo>
                  <a:pt x="7380" y="3180"/>
                </a:lnTo>
                <a:cubicBezTo>
                  <a:pt x="7540" y="3020"/>
                  <a:pt x="7540" y="2780"/>
                  <a:pt x="7380" y="2620"/>
                </a:cubicBezTo>
                <a:cubicBezTo>
                  <a:pt x="7220" y="2460"/>
                  <a:pt x="6980" y="2460"/>
                  <a:pt x="6820" y="2620"/>
                </a:cubicBezTo>
                <a:lnTo>
                  <a:pt x="5400" y="4040"/>
                </a:lnTo>
                <a:lnTo>
                  <a:pt x="3980" y="2620"/>
                </a:lnTo>
                <a:cubicBezTo>
                  <a:pt x="3820" y="2460"/>
                  <a:pt x="3580" y="2460"/>
                  <a:pt x="3420" y="2620"/>
                </a:cubicBezTo>
                <a:cubicBezTo>
                  <a:pt x="3260" y="2780"/>
                  <a:pt x="3260" y="3020"/>
                  <a:pt x="3420" y="3180"/>
                </a:cubicBezTo>
                <a:lnTo>
                  <a:pt x="4520" y="4280"/>
                </a:lnTo>
                <a:lnTo>
                  <a:pt x="3400" y="4280"/>
                </a:lnTo>
                <a:cubicBezTo>
                  <a:pt x="3180" y="4280"/>
                  <a:pt x="3000" y="4460"/>
                  <a:pt x="3000" y="4680"/>
                </a:cubicBezTo>
                <a:cubicBezTo>
                  <a:pt x="3000" y="4900"/>
                  <a:pt x="3180" y="5080"/>
                  <a:pt x="3400" y="5080"/>
                </a:cubicBezTo>
                <a:lnTo>
                  <a:pt x="5000" y="5080"/>
                </a:lnTo>
                <a:lnTo>
                  <a:pt x="5000" y="5880"/>
                </a:lnTo>
                <a:lnTo>
                  <a:pt x="3400" y="5880"/>
                </a:lnTo>
                <a:cubicBezTo>
                  <a:pt x="3180" y="5880"/>
                  <a:pt x="3000" y="6060"/>
                  <a:pt x="3000" y="6280"/>
                </a:cubicBezTo>
                <a:cubicBezTo>
                  <a:pt x="3000" y="6500"/>
                  <a:pt x="3180" y="6680"/>
                  <a:pt x="3400" y="6680"/>
                </a:cubicBezTo>
                <a:lnTo>
                  <a:pt x="5000" y="6680"/>
                </a:lnTo>
                <a:lnTo>
                  <a:pt x="5000" y="8280"/>
                </a:lnTo>
                <a:cubicBezTo>
                  <a:pt x="5000" y="8500"/>
                  <a:pt x="5180" y="8680"/>
                  <a:pt x="5400" y="8680"/>
                </a:cubicBezTo>
                <a:cubicBezTo>
                  <a:pt x="5620" y="8680"/>
                  <a:pt x="5800" y="8500"/>
                  <a:pt x="5800" y="8280"/>
                </a:cubicBezTo>
                <a:lnTo>
                  <a:pt x="5800" y="6680"/>
                </a:lnTo>
                <a:lnTo>
                  <a:pt x="7400" y="6680"/>
                </a:lnTo>
                <a:cubicBezTo>
                  <a:pt x="7620" y="6680"/>
                  <a:pt x="7800" y="6500"/>
                  <a:pt x="7800" y="6280"/>
                </a:cubicBezTo>
                <a:cubicBezTo>
                  <a:pt x="7800" y="6060"/>
                  <a:pt x="7620" y="5880"/>
                  <a:pt x="7400" y="5880"/>
                </a:cubicBezTo>
                <a:close/>
              </a:path>
            </a:pathLst>
          </a:custGeom>
          <a:solidFill>
            <a:srgbClr val="1781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9059E2DD-B8A0-D3D9-A66F-34DD09D12DEA}"/>
              </a:ext>
            </a:extLst>
          </p:cNvPr>
          <p:cNvCxnSpPr>
            <a:cxnSpLocks/>
          </p:cNvCxnSpPr>
          <p:nvPr/>
        </p:nvCxnSpPr>
        <p:spPr>
          <a:xfrm>
            <a:off x="6686311" y="1255260"/>
            <a:ext cx="0" cy="953842"/>
          </a:xfrm>
          <a:prstGeom prst="line">
            <a:avLst/>
          </a:prstGeom>
          <a:ln w="60325" cap="rnd">
            <a:solidFill>
              <a:srgbClr val="5C838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id="{3A84F1FD-1531-C1B0-6228-1732EB44A1B8}"/>
              </a:ext>
            </a:extLst>
          </p:cNvPr>
          <p:cNvCxnSpPr>
            <a:cxnSpLocks/>
          </p:cNvCxnSpPr>
          <p:nvPr/>
        </p:nvCxnSpPr>
        <p:spPr>
          <a:xfrm>
            <a:off x="3302516" y="1255260"/>
            <a:ext cx="0" cy="953842"/>
          </a:xfrm>
          <a:prstGeom prst="line">
            <a:avLst/>
          </a:prstGeom>
          <a:ln w="60325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id="{F0F683DE-AE23-D8FD-BF64-15D5CEDD66B0}"/>
              </a:ext>
            </a:extLst>
          </p:cNvPr>
          <p:cNvCxnSpPr>
            <a:cxnSpLocks/>
          </p:cNvCxnSpPr>
          <p:nvPr/>
        </p:nvCxnSpPr>
        <p:spPr>
          <a:xfrm>
            <a:off x="2110324" y="4968263"/>
            <a:ext cx="0" cy="953842"/>
          </a:xfrm>
          <a:prstGeom prst="line">
            <a:avLst/>
          </a:prstGeom>
          <a:ln w="60325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id="{4A3A6665-F8F9-6F97-2281-E4617C037BA9}"/>
              </a:ext>
            </a:extLst>
          </p:cNvPr>
          <p:cNvCxnSpPr>
            <a:cxnSpLocks/>
          </p:cNvCxnSpPr>
          <p:nvPr/>
        </p:nvCxnSpPr>
        <p:spPr>
          <a:xfrm>
            <a:off x="8706460" y="4968263"/>
            <a:ext cx="0" cy="953842"/>
          </a:xfrm>
          <a:prstGeom prst="line">
            <a:avLst/>
          </a:prstGeom>
          <a:ln w="60325" cap="rnd">
            <a:solidFill>
              <a:srgbClr val="5B828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文本框 45">
            <a:extLst>
              <a:ext uri="{FF2B5EF4-FFF2-40B4-BE49-F238E27FC236}">
                <a16:creationId xmlns:a16="http://schemas.microsoft.com/office/drawing/2014/main" id="{DAFB05DA-A2F5-9B67-99CE-19953579D59C}"/>
              </a:ext>
            </a:extLst>
          </p:cNvPr>
          <p:cNvSpPr txBox="1"/>
          <p:nvPr/>
        </p:nvSpPr>
        <p:spPr>
          <a:xfrm>
            <a:off x="2200236" y="4916891"/>
            <a:ext cx="17631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+mj-ea"/>
                <a:ea typeface="+mj-ea"/>
              </a:rPr>
              <a:t>请输入标题</a:t>
            </a:r>
            <a:endParaRPr lang="en-US" altLang="zh-CN" sz="2400" dirty="0">
              <a:latin typeface="+mj-ea"/>
              <a:ea typeface="+mj-ea"/>
            </a:endParaRPr>
          </a:p>
          <a:p>
            <a:r>
              <a:rPr lang="zh-CN" altLang="en-US" sz="1000" dirty="0">
                <a:latin typeface="+mn-ea"/>
              </a:rPr>
              <a:t>此处添加详细文本描述，建与标题相关并符合整体语言风格，语言描述尽量简洁。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74904CD5-897C-B852-CFA9-3C44DFACB538}"/>
              </a:ext>
            </a:extLst>
          </p:cNvPr>
          <p:cNvSpPr txBox="1"/>
          <p:nvPr/>
        </p:nvSpPr>
        <p:spPr>
          <a:xfrm>
            <a:off x="8706460" y="4916891"/>
            <a:ext cx="17631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+mj-ea"/>
                <a:ea typeface="+mj-ea"/>
              </a:rPr>
              <a:t>请输入标题</a:t>
            </a:r>
            <a:endParaRPr lang="en-US" altLang="zh-CN" sz="2400" dirty="0">
              <a:latin typeface="+mj-ea"/>
              <a:ea typeface="+mj-ea"/>
            </a:endParaRPr>
          </a:p>
          <a:p>
            <a:r>
              <a:rPr lang="zh-CN" altLang="en-US" sz="1000" dirty="0">
                <a:latin typeface="+mn-ea"/>
              </a:rPr>
              <a:t>此处添加详细文本描述，建与标题相关并符合整体语言风格，语言描述尽量简洁。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0FC51DC4-78C3-6E6B-425F-C5449A1563E6}"/>
              </a:ext>
            </a:extLst>
          </p:cNvPr>
          <p:cNvSpPr txBox="1"/>
          <p:nvPr/>
        </p:nvSpPr>
        <p:spPr>
          <a:xfrm>
            <a:off x="3351264" y="1128495"/>
            <a:ext cx="17631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+mj-ea"/>
                <a:ea typeface="+mj-ea"/>
              </a:rPr>
              <a:t>请输入标题</a:t>
            </a:r>
            <a:endParaRPr lang="en-US" altLang="zh-CN" sz="2400" dirty="0">
              <a:latin typeface="+mj-ea"/>
              <a:ea typeface="+mj-ea"/>
            </a:endParaRPr>
          </a:p>
          <a:p>
            <a:r>
              <a:rPr lang="zh-CN" altLang="en-US" sz="1000" dirty="0">
                <a:latin typeface="+mn-ea"/>
              </a:rPr>
              <a:t>此处添加详细文本描述，建与标题相关并符合整体语言风格，语言描述尽量简洁。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1ADE345A-9891-13E9-28A4-25EE7FEDDCD9}"/>
              </a:ext>
            </a:extLst>
          </p:cNvPr>
          <p:cNvSpPr txBox="1"/>
          <p:nvPr/>
        </p:nvSpPr>
        <p:spPr>
          <a:xfrm>
            <a:off x="6799024" y="1128495"/>
            <a:ext cx="17631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+mj-ea"/>
                <a:ea typeface="+mj-ea"/>
              </a:rPr>
              <a:t>请输入标题</a:t>
            </a:r>
            <a:endParaRPr lang="en-US" altLang="zh-CN" sz="2400" dirty="0">
              <a:latin typeface="+mj-ea"/>
              <a:ea typeface="+mj-ea"/>
            </a:endParaRPr>
          </a:p>
          <a:p>
            <a:r>
              <a:rPr lang="zh-CN" altLang="en-US" sz="1000" dirty="0">
                <a:latin typeface="+mn-ea"/>
              </a:rPr>
              <a:t>此处添加详细文本描述，建与标题相关并符合整体语言风格，语言描述尽量简洁。</a:t>
            </a:r>
            <a:endParaRPr lang="zh-CN" altLang="en-US" dirty="0">
              <a:latin typeface="+mj-ea"/>
              <a:ea typeface="+mj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850692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F7B8EAB8-A1D1-B4EB-FE6D-3EBD59F2076D}"/>
              </a:ext>
            </a:extLst>
          </p:cNvPr>
          <p:cNvGrpSpPr/>
          <p:nvPr/>
        </p:nvGrpSpPr>
        <p:grpSpPr>
          <a:xfrm>
            <a:off x="1220416" y="109288"/>
            <a:ext cx="2678440" cy="681842"/>
            <a:chOff x="4777748" y="2234225"/>
            <a:chExt cx="2678440" cy="681842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30403921-DF48-11B3-A3D2-4CE75425F7EB}"/>
                </a:ext>
              </a:extLst>
            </p:cNvPr>
            <p:cNvSpPr txBox="1"/>
            <p:nvPr/>
          </p:nvSpPr>
          <p:spPr>
            <a:xfrm>
              <a:off x="4777748" y="2234225"/>
              <a:ext cx="267844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rgbClr val="014693"/>
                  </a:solidFill>
                  <a:latin typeface="+mj-ea"/>
                  <a:ea typeface="+mj-ea"/>
                </a:rPr>
                <a:t>请输入标题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7B8AAEF4-67C2-E62B-7EAD-D7D326D489B6}"/>
                </a:ext>
              </a:extLst>
            </p:cNvPr>
            <p:cNvSpPr txBox="1"/>
            <p:nvPr/>
          </p:nvSpPr>
          <p:spPr>
            <a:xfrm>
              <a:off x="4821566" y="2669846"/>
              <a:ext cx="188963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000" b="0" i="0" dirty="0">
                  <a:solidFill>
                    <a:srgbClr val="000000"/>
                  </a:solidFill>
                  <a:effectLst/>
                  <a:latin typeface="Roboto" panose="02000000000000000000" pitchFamily="2" charset="0"/>
                </a:rPr>
                <a:t>PLEASE ENTER A TITLE</a:t>
              </a:r>
              <a:endParaRPr lang="zh-CN" altLang="en-US" sz="1000" dirty="0"/>
            </a:p>
          </p:txBody>
        </p:sp>
      </p:grpSp>
      <p:sp>
        <p:nvSpPr>
          <p:cNvPr id="14" name="aol-sketched-logo-variant_38305">
            <a:extLst>
              <a:ext uri="{FF2B5EF4-FFF2-40B4-BE49-F238E27FC236}">
                <a16:creationId xmlns:a16="http://schemas.microsoft.com/office/drawing/2014/main" id="{25B5196C-EB78-5F84-18C5-B8D4DF14069C}"/>
              </a:ext>
            </a:extLst>
          </p:cNvPr>
          <p:cNvSpPr/>
          <p:nvPr/>
        </p:nvSpPr>
        <p:spPr>
          <a:xfrm>
            <a:off x="10872971" y="115604"/>
            <a:ext cx="816479" cy="773396"/>
          </a:xfrm>
          <a:custGeom>
            <a:avLst/>
            <a:gdLst>
              <a:gd name="connsiteX0" fmla="*/ 173560 w 561791"/>
              <a:gd name="connsiteY0" fmla="*/ 487534 h 532149"/>
              <a:gd name="connsiteX1" fmla="*/ 165486 w 561791"/>
              <a:gd name="connsiteY1" fmla="*/ 488852 h 532149"/>
              <a:gd name="connsiteX2" fmla="*/ 169009 w 561791"/>
              <a:gd name="connsiteY2" fmla="*/ 500576 h 532149"/>
              <a:gd name="connsiteX3" fmla="*/ 179579 w 561791"/>
              <a:gd name="connsiteY3" fmla="*/ 505265 h 532149"/>
              <a:gd name="connsiteX4" fmla="*/ 184276 w 561791"/>
              <a:gd name="connsiteY4" fmla="*/ 492369 h 532149"/>
              <a:gd name="connsiteX5" fmla="*/ 173560 w 561791"/>
              <a:gd name="connsiteY5" fmla="*/ 487534 h 532149"/>
              <a:gd name="connsiteX6" fmla="*/ 106764 w 561791"/>
              <a:gd name="connsiteY6" fmla="*/ 446649 h 532149"/>
              <a:gd name="connsiteX7" fmla="*/ 113811 w 561791"/>
              <a:gd name="connsiteY7" fmla="*/ 460717 h 532149"/>
              <a:gd name="connsiteX8" fmla="*/ 131427 w 561791"/>
              <a:gd name="connsiteY8" fmla="*/ 475957 h 532149"/>
              <a:gd name="connsiteX9" fmla="*/ 150218 w 561791"/>
              <a:gd name="connsiteY9" fmla="*/ 480646 h 532149"/>
              <a:gd name="connsiteX10" fmla="*/ 153741 w 561791"/>
              <a:gd name="connsiteY10" fmla="*/ 474785 h 532149"/>
              <a:gd name="connsiteX11" fmla="*/ 143171 w 561791"/>
              <a:gd name="connsiteY11" fmla="*/ 470096 h 532149"/>
              <a:gd name="connsiteX12" fmla="*/ 134950 w 561791"/>
              <a:gd name="connsiteY12" fmla="*/ 466579 h 532149"/>
              <a:gd name="connsiteX13" fmla="*/ 119683 w 561791"/>
              <a:gd name="connsiteY13" fmla="*/ 454856 h 532149"/>
              <a:gd name="connsiteX14" fmla="*/ 106764 w 561791"/>
              <a:gd name="connsiteY14" fmla="*/ 446649 h 532149"/>
              <a:gd name="connsiteX15" fmla="*/ 89148 w 561791"/>
              <a:gd name="connsiteY15" fmla="*/ 425548 h 532149"/>
              <a:gd name="connsiteX16" fmla="*/ 91496 w 561791"/>
              <a:gd name="connsiteY16" fmla="*/ 437271 h 532149"/>
              <a:gd name="connsiteX17" fmla="*/ 103241 w 561791"/>
              <a:gd name="connsiteY17" fmla="*/ 443132 h 532149"/>
              <a:gd name="connsiteX18" fmla="*/ 99717 w 561791"/>
              <a:gd name="connsiteY18" fmla="*/ 430237 h 532149"/>
              <a:gd name="connsiteX19" fmla="*/ 89148 w 561791"/>
              <a:gd name="connsiteY19" fmla="*/ 425548 h 532149"/>
              <a:gd name="connsiteX20" fmla="*/ 141997 w 561791"/>
              <a:gd name="connsiteY20" fmla="*/ 377483 h 532149"/>
              <a:gd name="connsiteX21" fmla="*/ 139648 w 561791"/>
              <a:gd name="connsiteY21" fmla="*/ 383345 h 532149"/>
              <a:gd name="connsiteX22" fmla="*/ 140823 w 561791"/>
              <a:gd name="connsiteY22" fmla="*/ 384517 h 532149"/>
              <a:gd name="connsiteX23" fmla="*/ 151392 w 561791"/>
              <a:gd name="connsiteY23" fmla="*/ 392723 h 532149"/>
              <a:gd name="connsiteX24" fmla="*/ 164311 w 561791"/>
              <a:gd name="connsiteY24" fmla="*/ 385689 h 532149"/>
              <a:gd name="connsiteX25" fmla="*/ 154916 w 561791"/>
              <a:gd name="connsiteY25" fmla="*/ 379828 h 532149"/>
              <a:gd name="connsiteX26" fmla="*/ 141997 w 561791"/>
              <a:gd name="connsiteY26" fmla="*/ 377483 h 532149"/>
              <a:gd name="connsiteX27" fmla="*/ 491119 w 561791"/>
              <a:gd name="connsiteY27" fmla="*/ 295418 h 532149"/>
              <a:gd name="connsiteX28" fmla="*/ 493176 w 561791"/>
              <a:gd name="connsiteY28" fmla="*/ 296591 h 532149"/>
              <a:gd name="connsiteX29" fmla="*/ 481424 w 561791"/>
              <a:gd name="connsiteY29" fmla="*/ 313018 h 532149"/>
              <a:gd name="connsiteX30" fmla="*/ 427365 w 561791"/>
              <a:gd name="connsiteY30" fmla="*/ 366993 h 532149"/>
              <a:gd name="connsiteX31" fmla="*/ 413263 w 561791"/>
              <a:gd name="connsiteY31" fmla="*/ 379900 h 532149"/>
              <a:gd name="connsiteX32" fmla="*/ 420314 w 561791"/>
              <a:gd name="connsiteY32" fmla="*/ 369340 h 532149"/>
              <a:gd name="connsiteX33" fmla="*/ 483774 w 561791"/>
              <a:gd name="connsiteY33" fmla="*/ 301285 h 532149"/>
              <a:gd name="connsiteX34" fmla="*/ 491119 w 561791"/>
              <a:gd name="connsiteY34" fmla="*/ 295418 h 532149"/>
              <a:gd name="connsiteX35" fmla="*/ 273533 w 561791"/>
              <a:gd name="connsiteY35" fmla="*/ 18757 h 532149"/>
              <a:gd name="connsiteX36" fmla="*/ 248870 w 561791"/>
              <a:gd name="connsiteY36" fmla="*/ 21102 h 532149"/>
              <a:gd name="connsiteX37" fmla="*/ 220684 w 561791"/>
              <a:gd name="connsiteY37" fmla="*/ 28135 h 532149"/>
              <a:gd name="connsiteX38" fmla="*/ 212463 w 561791"/>
              <a:gd name="connsiteY38" fmla="*/ 31652 h 532149"/>
              <a:gd name="connsiteX39" fmla="*/ 200719 w 561791"/>
              <a:gd name="connsiteY39" fmla="*/ 32825 h 532149"/>
              <a:gd name="connsiteX40" fmla="*/ 46868 w 561791"/>
              <a:gd name="connsiteY40" fmla="*/ 184052 h 532149"/>
              <a:gd name="connsiteX41" fmla="*/ 52740 w 561791"/>
              <a:gd name="connsiteY41" fmla="*/ 187569 h 532149"/>
              <a:gd name="connsiteX42" fmla="*/ 84450 w 561791"/>
              <a:gd name="connsiteY42" fmla="*/ 157089 h 532149"/>
              <a:gd name="connsiteX43" fmla="*/ 87973 w 561791"/>
              <a:gd name="connsiteY43" fmla="*/ 159434 h 532149"/>
              <a:gd name="connsiteX44" fmla="*/ 78578 w 561791"/>
              <a:gd name="connsiteY44" fmla="*/ 185225 h 532149"/>
              <a:gd name="connsiteX45" fmla="*/ 63310 w 561791"/>
              <a:gd name="connsiteY45" fmla="*/ 211015 h 532149"/>
              <a:gd name="connsiteX46" fmla="*/ 42170 w 561791"/>
              <a:gd name="connsiteY46" fmla="*/ 232117 h 532149"/>
              <a:gd name="connsiteX47" fmla="*/ 29252 w 561791"/>
              <a:gd name="connsiteY47" fmla="*/ 259080 h 532149"/>
              <a:gd name="connsiteX48" fmla="*/ 39821 w 561791"/>
              <a:gd name="connsiteY48" fmla="*/ 262597 h 532149"/>
              <a:gd name="connsiteX49" fmla="*/ 56263 w 561791"/>
              <a:gd name="connsiteY49" fmla="*/ 246185 h 532149"/>
              <a:gd name="connsiteX50" fmla="*/ 65659 w 561791"/>
              <a:gd name="connsiteY50" fmla="*/ 247357 h 532149"/>
              <a:gd name="connsiteX51" fmla="*/ 53915 w 561791"/>
              <a:gd name="connsiteY51" fmla="*/ 270803 h 532149"/>
              <a:gd name="connsiteX52" fmla="*/ 40996 w 561791"/>
              <a:gd name="connsiteY52" fmla="*/ 283699 h 532149"/>
              <a:gd name="connsiteX53" fmla="*/ 30426 w 561791"/>
              <a:gd name="connsiteY53" fmla="*/ 304800 h 532149"/>
              <a:gd name="connsiteX54" fmla="*/ 43345 w 561791"/>
              <a:gd name="connsiteY54" fmla="*/ 303628 h 532149"/>
              <a:gd name="connsiteX55" fmla="*/ 53915 w 561791"/>
              <a:gd name="connsiteY55" fmla="*/ 293077 h 532149"/>
              <a:gd name="connsiteX56" fmla="*/ 59787 w 561791"/>
              <a:gd name="connsiteY56" fmla="*/ 287216 h 532149"/>
              <a:gd name="connsiteX57" fmla="*/ 55089 w 561791"/>
              <a:gd name="connsiteY57" fmla="*/ 293077 h 532149"/>
              <a:gd name="connsiteX58" fmla="*/ 43345 w 561791"/>
              <a:gd name="connsiteY58" fmla="*/ 304800 h 532149"/>
              <a:gd name="connsiteX59" fmla="*/ 35124 w 561791"/>
              <a:gd name="connsiteY59" fmla="*/ 331763 h 532149"/>
              <a:gd name="connsiteX60" fmla="*/ 35124 w 561791"/>
              <a:gd name="connsiteY60" fmla="*/ 332936 h 532149"/>
              <a:gd name="connsiteX61" fmla="*/ 50391 w 561791"/>
              <a:gd name="connsiteY61" fmla="*/ 336452 h 532149"/>
              <a:gd name="connsiteX62" fmla="*/ 58612 w 561791"/>
              <a:gd name="connsiteY62" fmla="*/ 329419 h 532149"/>
              <a:gd name="connsiteX63" fmla="*/ 71531 w 561791"/>
              <a:gd name="connsiteY63" fmla="*/ 328246 h 532149"/>
              <a:gd name="connsiteX64" fmla="*/ 62136 w 561791"/>
              <a:gd name="connsiteY64" fmla="*/ 348176 h 532149"/>
              <a:gd name="connsiteX65" fmla="*/ 56263 w 561791"/>
              <a:gd name="connsiteY65" fmla="*/ 354037 h 532149"/>
              <a:gd name="connsiteX66" fmla="*/ 52740 w 561791"/>
              <a:gd name="connsiteY66" fmla="*/ 379828 h 532149"/>
              <a:gd name="connsiteX67" fmla="*/ 64484 w 561791"/>
              <a:gd name="connsiteY67" fmla="*/ 402102 h 532149"/>
              <a:gd name="connsiteX68" fmla="*/ 78578 w 561791"/>
              <a:gd name="connsiteY68" fmla="*/ 410308 h 532149"/>
              <a:gd name="connsiteX69" fmla="*/ 77403 w 561791"/>
              <a:gd name="connsiteY69" fmla="*/ 396240 h 532149"/>
              <a:gd name="connsiteX70" fmla="*/ 71531 w 561791"/>
              <a:gd name="connsiteY70" fmla="*/ 388034 h 532149"/>
              <a:gd name="connsiteX71" fmla="*/ 72706 w 561791"/>
              <a:gd name="connsiteY71" fmla="*/ 379828 h 532149"/>
              <a:gd name="connsiteX72" fmla="*/ 106764 w 561791"/>
              <a:gd name="connsiteY72" fmla="*/ 368105 h 532149"/>
              <a:gd name="connsiteX73" fmla="*/ 120857 w 561791"/>
              <a:gd name="connsiteY73" fmla="*/ 371622 h 532149"/>
              <a:gd name="connsiteX74" fmla="*/ 134950 w 561791"/>
              <a:gd name="connsiteY74" fmla="*/ 378656 h 532149"/>
              <a:gd name="connsiteX75" fmla="*/ 134950 w 561791"/>
              <a:gd name="connsiteY75" fmla="*/ 377483 h 532149"/>
              <a:gd name="connsiteX76" fmla="*/ 137299 w 561791"/>
              <a:gd name="connsiteY76" fmla="*/ 373966 h 532149"/>
              <a:gd name="connsiteX77" fmla="*/ 131427 w 561791"/>
              <a:gd name="connsiteY77" fmla="*/ 362243 h 532149"/>
              <a:gd name="connsiteX78" fmla="*/ 105590 w 561791"/>
              <a:gd name="connsiteY78" fmla="*/ 216877 h 532149"/>
              <a:gd name="connsiteX79" fmla="*/ 180753 w 561791"/>
              <a:gd name="connsiteY79" fmla="*/ 114886 h 532149"/>
              <a:gd name="connsiteX80" fmla="*/ 192497 w 561791"/>
              <a:gd name="connsiteY80" fmla="*/ 117231 h 532149"/>
              <a:gd name="connsiteX81" fmla="*/ 206591 w 561791"/>
              <a:gd name="connsiteY81" fmla="*/ 119575 h 532149"/>
              <a:gd name="connsiteX82" fmla="*/ 207765 w 561791"/>
              <a:gd name="connsiteY82" fmla="*/ 119575 h 532149"/>
              <a:gd name="connsiteX83" fmla="*/ 221858 w 561791"/>
              <a:gd name="connsiteY83" fmla="*/ 123092 h 532149"/>
              <a:gd name="connsiteX84" fmla="*/ 320510 w 561791"/>
              <a:gd name="connsiteY84" fmla="*/ 131299 h 532149"/>
              <a:gd name="connsiteX85" fmla="*/ 414465 w 561791"/>
              <a:gd name="connsiteY85" fmla="*/ 114886 h 532149"/>
              <a:gd name="connsiteX86" fmla="*/ 436779 w 561791"/>
              <a:gd name="connsiteY86" fmla="*/ 133643 h 532149"/>
              <a:gd name="connsiteX87" fmla="*/ 452047 w 561791"/>
              <a:gd name="connsiteY87" fmla="*/ 138332 h 532149"/>
              <a:gd name="connsiteX88" fmla="*/ 453222 w 561791"/>
              <a:gd name="connsiteY88" fmla="*/ 137160 h 532149"/>
              <a:gd name="connsiteX89" fmla="*/ 454396 w 561791"/>
              <a:gd name="connsiteY89" fmla="*/ 137160 h 532149"/>
              <a:gd name="connsiteX90" fmla="*/ 467315 w 561791"/>
              <a:gd name="connsiteY90" fmla="*/ 127782 h 532149"/>
              <a:gd name="connsiteX91" fmla="*/ 456745 w 561791"/>
              <a:gd name="connsiteY91" fmla="*/ 140677 h 532149"/>
              <a:gd name="connsiteX92" fmla="*/ 453222 w 561791"/>
              <a:gd name="connsiteY92" fmla="*/ 144194 h 532149"/>
              <a:gd name="connsiteX93" fmla="*/ 442652 w 561791"/>
              <a:gd name="connsiteY93" fmla="*/ 167640 h 532149"/>
              <a:gd name="connsiteX94" fmla="*/ 455570 w 561791"/>
              <a:gd name="connsiteY94" fmla="*/ 168812 h 532149"/>
              <a:gd name="connsiteX95" fmla="*/ 464966 w 561791"/>
              <a:gd name="connsiteY95" fmla="*/ 160606 h 532149"/>
              <a:gd name="connsiteX96" fmla="*/ 475536 w 561791"/>
              <a:gd name="connsiteY96" fmla="*/ 151228 h 532149"/>
              <a:gd name="connsiteX97" fmla="*/ 463791 w 561791"/>
              <a:gd name="connsiteY97" fmla="*/ 162951 h 532149"/>
              <a:gd name="connsiteX98" fmla="*/ 456745 w 561791"/>
              <a:gd name="connsiteY98" fmla="*/ 169985 h 532149"/>
              <a:gd name="connsiteX99" fmla="*/ 446175 w 561791"/>
              <a:gd name="connsiteY99" fmla="*/ 186397 h 532149"/>
              <a:gd name="connsiteX100" fmla="*/ 447349 w 561791"/>
              <a:gd name="connsiteY100" fmla="*/ 192259 h 532149"/>
              <a:gd name="connsiteX101" fmla="*/ 460268 w 561791"/>
              <a:gd name="connsiteY101" fmla="*/ 245012 h 532149"/>
              <a:gd name="connsiteX102" fmla="*/ 473187 w 561791"/>
              <a:gd name="connsiteY102" fmla="*/ 249702 h 532149"/>
              <a:gd name="connsiteX103" fmla="*/ 483757 w 561791"/>
              <a:gd name="connsiteY103" fmla="*/ 239151 h 532149"/>
              <a:gd name="connsiteX104" fmla="*/ 496675 w 561791"/>
              <a:gd name="connsiteY104" fmla="*/ 239151 h 532149"/>
              <a:gd name="connsiteX105" fmla="*/ 487280 w 561791"/>
              <a:gd name="connsiteY105" fmla="*/ 262597 h 532149"/>
              <a:gd name="connsiteX106" fmla="*/ 470838 w 561791"/>
              <a:gd name="connsiteY106" fmla="*/ 280182 h 532149"/>
              <a:gd name="connsiteX107" fmla="*/ 456745 w 561791"/>
              <a:gd name="connsiteY107" fmla="*/ 305972 h 532149"/>
              <a:gd name="connsiteX108" fmla="*/ 453222 w 561791"/>
              <a:gd name="connsiteY108" fmla="*/ 320040 h 532149"/>
              <a:gd name="connsiteX109" fmla="*/ 395674 w 561791"/>
              <a:gd name="connsiteY109" fmla="*/ 379828 h 532149"/>
              <a:gd name="connsiteX110" fmla="*/ 361616 w 561791"/>
              <a:gd name="connsiteY110" fmla="*/ 416169 h 532149"/>
              <a:gd name="connsiteX111" fmla="*/ 372185 w 561791"/>
              <a:gd name="connsiteY111" fmla="*/ 420859 h 532149"/>
              <a:gd name="connsiteX112" fmla="*/ 379232 w 561791"/>
              <a:gd name="connsiteY112" fmla="*/ 412652 h 532149"/>
              <a:gd name="connsiteX113" fmla="*/ 389802 w 561791"/>
              <a:gd name="connsiteY113" fmla="*/ 403274 h 532149"/>
              <a:gd name="connsiteX114" fmla="*/ 379232 w 561791"/>
              <a:gd name="connsiteY114" fmla="*/ 416169 h 532149"/>
              <a:gd name="connsiteX115" fmla="*/ 372185 w 561791"/>
              <a:gd name="connsiteY115" fmla="*/ 423203 h 532149"/>
              <a:gd name="connsiteX116" fmla="*/ 360441 w 561791"/>
              <a:gd name="connsiteY116" fmla="*/ 436099 h 532149"/>
              <a:gd name="connsiteX117" fmla="*/ 360441 w 561791"/>
              <a:gd name="connsiteY117" fmla="*/ 437271 h 532149"/>
              <a:gd name="connsiteX118" fmla="*/ 360441 w 561791"/>
              <a:gd name="connsiteY118" fmla="*/ 447822 h 532149"/>
              <a:gd name="connsiteX119" fmla="*/ 369837 w 561791"/>
              <a:gd name="connsiteY119" fmla="*/ 448994 h 532149"/>
              <a:gd name="connsiteX120" fmla="*/ 382755 w 561791"/>
              <a:gd name="connsiteY120" fmla="*/ 436099 h 532149"/>
              <a:gd name="connsiteX121" fmla="*/ 394500 w 561791"/>
              <a:gd name="connsiteY121" fmla="*/ 429065 h 532149"/>
              <a:gd name="connsiteX122" fmla="*/ 394500 w 561791"/>
              <a:gd name="connsiteY122" fmla="*/ 434926 h 532149"/>
              <a:gd name="connsiteX123" fmla="*/ 394500 w 561791"/>
              <a:gd name="connsiteY123" fmla="*/ 445477 h 532149"/>
              <a:gd name="connsiteX124" fmla="*/ 383930 w 561791"/>
              <a:gd name="connsiteY124" fmla="*/ 467751 h 532149"/>
              <a:gd name="connsiteX125" fmla="*/ 371011 w 561791"/>
              <a:gd name="connsiteY125" fmla="*/ 480646 h 532149"/>
              <a:gd name="connsiteX126" fmla="*/ 367488 w 561791"/>
              <a:gd name="connsiteY126" fmla="*/ 505265 h 532149"/>
              <a:gd name="connsiteX127" fmla="*/ 401546 w 561791"/>
              <a:gd name="connsiteY127" fmla="*/ 498231 h 532149"/>
              <a:gd name="connsiteX128" fmla="*/ 488454 w 561791"/>
              <a:gd name="connsiteY128" fmla="*/ 416169 h 532149"/>
              <a:gd name="connsiteX129" fmla="*/ 526036 w 561791"/>
              <a:gd name="connsiteY129" fmla="*/ 234462 h 532149"/>
              <a:gd name="connsiteX130" fmla="*/ 273533 w 561791"/>
              <a:gd name="connsiteY130" fmla="*/ 18757 h 532149"/>
              <a:gd name="connsiteX131" fmla="*/ 284103 w 561791"/>
              <a:gd name="connsiteY131" fmla="*/ 0 h 532149"/>
              <a:gd name="connsiteX132" fmla="*/ 285278 w 561791"/>
              <a:gd name="connsiteY132" fmla="*/ 0 h 532149"/>
              <a:gd name="connsiteX133" fmla="*/ 289975 w 561791"/>
              <a:gd name="connsiteY133" fmla="*/ 1172 h 532149"/>
              <a:gd name="connsiteX134" fmla="*/ 352220 w 561791"/>
              <a:gd name="connsiteY134" fmla="*/ 8206 h 532149"/>
              <a:gd name="connsiteX135" fmla="*/ 544827 w 561791"/>
              <a:gd name="connsiteY135" fmla="*/ 357554 h 532149"/>
              <a:gd name="connsiteX136" fmla="*/ 401546 w 561791"/>
              <a:gd name="connsiteY136" fmla="*/ 516988 h 532149"/>
              <a:gd name="connsiteX137" fmla="*/ 329906 w 561791"/>
              <a:gd name="connsiteY137" fmla="*/ 515816 h 532149"/>
              <a:gd name="connsiteX138" fmla="*/ 325208 w 561791"/>
              <a:gd name="connsiteY138" fmla="*/ 404446 h 532149"/>
              <a:gd name="connsiteX139" fmla="*/ 339301 w 561791"/>
              <a:gd name="connsiteY139" fmla="*/ 384517 h 532149"/>
              <a:gd name="connsiteX140" fmla="*/ 432082 w 561791"/>
              <a:gd name="connsiteY140" fmla="*/ 284871 h 532149"/>
              <a:gd name="connsiteX141" fmla="*/ 410942 w 561791"/>
              <a:gd name="connsiteY141" fmla="*/ 153572 h 532149"/>
              <a:gd name="connsiteX142" fmla="*/ 215986 w 561791"/>
              <a:gd name="connsiteY142" fmla="*/ 148883 h 532149"/>
              <a:gd name="connsiteX143" fmla="*/ 174881 w 561791"/>
              <a:gd name="connsiteY143" fmla="*/ 137160 h 532149"/>
              <a:gd name="connsiteX144" fmla="*/ 141997 w 561791"/>
              <a:gd name="connsiteY144" fmla="*/ 194603 h 532149"/>
              <a:gd name="connsiteX145" fmla="*/ 151392 w 561791"/>
              <a:gd name="connsiteY145" fmla="*/ 343486 h 532149"/>
              <a:gd name="connsiteX146" fmla="*/ 212463 w 561791"/>
              <a:gd name="connsiteY146" fmla="*/ 430237 h 532149"/>
              <a:gd name="connsiteX147" fmla="*/ 151392 w 561791"/>
              <a:gd name="connsiteY147" fmla="*/ 433754 h 532149"/>
              <a:gd name="connsiteX148" fmla="*/ 139648 w 561791"/>
              <a:gd name="connsiteY148" fmla="*/ 427892 h 532149"/>
              <a:gd name="connsiteX149" fmla="*/ 140823 w 561791"/>
              <a:gd name="connsiteY149" fmla="*/ 430237 h 532149"/>
              <a:gd name="connsiteX150" fmla="*/ 224207 w 561791"/>
              <a:gd name="connsiteY150" fmla="*/ 472440 h 532149"/>
              <a:gd name="connsiteX151" fmla="*/ 206591 w 561791"/>
              <a:gd name="connsiteY151" fmla="*/ 531056 h 532149"/>
              <a:gd name="connsiteX152" fmla="*/ 3414 w 561791"/>
              <a:gd name="connsiteY152" fmla="*/ 232117 h 532149"/>
              <a:gd name="connsiteX153" fmla="*/ 266487 w 561791"/>
              <a:gd name="connsiteY153" fmla="*/ 2345 h 532149"/>
              <a:gd name="connsiteX154" fmla="*/ 284103 w 561791"/>
              <a:gd name="connsiteY154" fmla="*/ 0 h 532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</a:cxnLst>
            <a:rect l="l" t="t" r="r" b="b"/>
            <a:pathLst>
              <a:path w="561791" h="532149">
                <a:moveTo>
                  <a:pt x="173560" y="487534"/>
                </a:moveTo>
                <a:cubicBezTo>
                  <a:pt x="170183" y="487094"/>
                  <a:pt x="167247" y="487680"/>
                  <a:pt x="165486" y="488852"/>
                </a:cubicBezTo>
                <a:cubicBezTo>
                  <a:pt x="161962" y="492369"/>
                  <a:pt x="164311" y="498231"/>
                  <a:pt x="169009" y="500576"/>
                </a:cubicBezTo>
                <a:cubicBezTo>
                  <a:pt x="172532" y="501748"/>
                  <a:pt x="176055" y="504093"/>
                  <a:pt x="179579" y="505265"/>
                </a:cubicBezTo>
                <a:cubicBezTo>
                  <a:pt x="205416" y="515816"/>
                  <a:pt x="198370" y="504093"/>
                  <a:pt x="184276" y="492369"/>
                </a:cubicBezTo>
                <a:cubicBezTo>
                  <a:pt x="180753" y="489438"/>
                  <a:pt x="176936" y="487973"/>
                  <a:pt x="173560" y="487534"/>
                </a:cubicBezTo>
                <a:close/>
                <a:moveTo>
                  <a:pt x="106764" y="446649"/>
                </a:moveTo>
                <a:cubicBezTo>
                  <a:pt x="104415" y="447822"/>
                  <a:pt x="107938" y="454856"/>
                  <a:pt x="113811" y="460717"/>
                </a:cubicBezTo>
                <a:cubicBezTo>
                  <a:pt x="119683" y="466579"/>
                  <a:pt x="125555" y="471268"/>
                  <a:pt x="131427" y="475957"/>
                </a:cubicBezTo>
                <a:cubicBezTo>
                  <a:pt x="138474" y="481819"/>
                  <a:pt x="146695" y="482991"/>
                  <a:pt x="150218" y="480646"/>
                </a:cubicBezTo>
                <a:cubicBezTo>
                  <a:pt x="152567" y="477129"/>
                  <a:pt x="154916" y="474785"/>
                  <a:pt x="153741" y="474785"/>
                </a:cubicBezTo>
                <a:cubicBezTo>
                  <a:pt x="153741" y="474785"/>
                  <a:pt x="149044" y="472440"/>
                  <a:pt x="143171" y="470096"/>
                </a:cubicBezTo>
                <a:cubicBezTo>
                  <a:pt x="140823" y="468923"/>
                  <a:pt x="137299" y="467751"/>
                  <a:pt x="134950" y="466579"/>
                </a:cubicBezTo>
                <a:cubicBezTo>
                  <a:pt x="130253" y="464234"/>
                  <a:pt x="124380" y="459545"/>
                  <a:pt x="119683" y="454856"/>
                </a:cubicBezTo>
                <a:cubicBezTo>
                  <a:pt x="113811" y="448994"/>
                  <a:pt x="107938" y="444305"/>
                  <a:pt x="106764" y="446649"/>
                </a:cubicBezTo>
                <a:close/>
                <a:moveTo>
                  <a:pt x="89148" y="425548"/>
                </a:moveTo>
                <a:cubicBezTo>
                  <a:pt x="86799" y="427892"/>
                  <a:pt x="87973" y="433754"/>
                  <a:pt x="91496" y="437271"/>
                </a:cubicBezTo>
                <a:cubicBezTo>
                  <a:pt x="96194" y="441960"/>
                  <a:pt x="100892" y="444305"/>
                  <a:pt x="103241" y="443132"/>
                </a:cubicBezTo>
                <a:cubicBezTo>
                  <a:pt x="104415" y="440788"/>
                  <a:pt x="103241" y="434926"/>
                  <a:pt x="99717" y="430237"/>
                </a:cubicBezTo>
                <a:cubicBezTo>
                  <a:pt x="96194" y="425548"/>
                  <a:pt x="91496" y="423203"/>
                  <a:pt x="89148" y="425548"/>
                </a:cubicBezTo>
                <a:close/>
                <a:moveTo>
                  <a:pt x="141997" y="377483"/>
                </a:moveTo>
                <a:cubicBezTo>
                  <a:pt x="139648" y="379828"/>
                  <a:pt x="138474" y="382172"/>
                  <a:pt x="139648" y="383345"/>
                </a:cubicBezTo>
                <a:cubicBezTo>
                  <a:pt x="139648" y="383345"/>
                  <a:pt x="140823" y="384517"/>
                  <a:pt x="140823" y="384517"/>
                </a:cubicBezTo>
                <a:cubicBezTo>
                  <a:pt x="153741" y="398585"/>
                  <a:pt x="150218" y="396240"/>
                  <a:pt x="151392" y="392723"/>
                </a:cubicBezTo>
                <a:cubicBezTo>
                  <a:pt x="151392" y="383345"/>
                  <a:pt x="164311" y="385689"/>
                  <a:pt x="164311" y="385689"/>
                </a:cubicBezTo>
                <a:cubicBezTo>
                  <a:pt x="164311" y="385689"/>
                  <a:pt x="160788" y="383345"/>
                  <a:pt x="154916" y="379828"/>
                </a:cubicBezTo>
                <a:cubicBezTo>
                  <a:pt x="149044" y="377483"/>
                  <a:pt x="143171" y="375139"/>
                  <a:pt x="141997" y="377483"/>
                </a:cubicBezTo>
                <a:close/>
                <a:moveTo>
                  <a:pt x="491119" y="295418"/>
                </a:moveTo>
                <a:cubicBezTo>
                  <a:pt x="492882" y="294538"/>
                  <a:pt x="493764" y="294831"/>
                  <a:pt x="493176" y="296591"/>
                </a:cubicBezTo>
                <a:cubicBezTo>
                  <a:pt x="493176" y="300111"/>
                  <a:pt x="487300" y="307151"/>
                  <a:pt x="481424" y="313018"/>
                </a:cubicBezTo>
                <a:cubicBezTo>
                  <a:pt x="463796" y="330619"/>
                  <a:pt x="446168" y="349393"/>
                  <a:pt x="427365" y="366993"/>
                </a:cubicBezTo>
                <a:cubicBezTo>
                  <a:pt x="421489" y="372860"/>
                  <a:pt x="415613" y="378727"/>
                  <a:pt x="413263" y="379900"/>
                </a:cubicBezTo>
                <a:cubicBezTo>
                  <a:pt x="410912" y="379900"/>
                  <a:pt x="414438" y="375207"/>
                  <a:pt x="420314" y="369340"/>
                </a:cubicBezTo>
                <a:cubicBezTo>
                  <a:pt x="441467" y="347046"/>
                  <a:pt x="462621" y="324752"/>
                  <a:pt x="483774" y="301285"/>
                </a:cubicBezTo>
                <a:cubicBezTo>
                  <a:pt x="486712" y="298351"/>
                  <a:pt x="489357" y="296298"/>
                  <a:pt x="491119" y="295418"/>
                </a:cubicBezTo>
                <a:close/>
                <a:moveTo>
                  <a:pt x="273533" y="18757"/>
                </a:moveTo>
                <a:cubicBezTo>
                  <a:pt x="265312" y="18757"/>
                  <a:pt x="257091" y="19929"/>
                  <a:pt x="248870" y="21102"/>
                </a:cubicBezTo>
                <a:cubicBezTo>
                  <a:pt x="240649" y="22274"/>
                  <a:pt x="227730" y="25791"/>
                  <a:pt x="220684" y="28135"/>
                </a:cubicBezTo>
                <a:cubicBezTo>
                  <a:pt x="213637" y="31652"/>
                  <a:pt x="210114" y="32825"/>
                  <a:pt x="212463" y="31652"/>
                </a:cubicBezTo>
                <a:cubicBezTo>
                  <a:pt x="213637" y="29308"/>
                  <a:pt x="208940" y="30480"/>
                  <a:pt x="200719" y="32825"/>
                </a:cubicBezTo>
                <a:cubicBezTo>
                  <a:pt x="129078" y="58615"/>
                  <a:pt x="73880" y="116059"/>
                  <a:pt x="46868" y="184052"/>
                </a:cubicBezTo>
                <a:cubicBezTo>
                  <a:pt x="44519" y="191086"/>
                  <a:pt x="46868" y="193431"/>
                  <a:pt x="52740" y="187569"/>
                </a:cubicBezTo>
                <a:cubicBezTo>
                  <a:pt x="63310" y="177019"/>
                  <a:pt x="73880" y="166468"/>
                  <a:pt x="84450" y="157089"/>
                </a:cubicBezTo>
                <a:cubicBezTo>
                  <a:pt x="90322" y="150055"/>
                  <a:pt x="91496" y="151228"/>
                  <a:pt x="87973" y="159434"/>
                </a:cubicBezTo>
                <a:cubicBezTo>
                  <a:pt x="84450" y="167640"/>
                  <a:pt x="80927" y="175846"/>
                  <a:pt x="78578" y="185225"/>
                </a:cubicBezTo>
                <a:cubicBezTo>
                  <a:pt x="76229" y="193431"/>
                  <a:pt x="69182" y="205154"/>
                  <a:pt x="63310" y="211015"/>
                </a:cubicBezTo>
                <a:cubicBezTo>
                  <a:pt x="56263" y="218049"/>
                  <a:pt x="49217" y="225083"/>
                  <a:pt x="42170" y="232117"/>
                </a:cubicBezTo>
                <a:cubicBezTo>
                  <a:pt x="36298" y="239151"/>
                  <a:pt x="30426" y="250874"/>
                  <a:pt x="29252" y="259080"/>
                </a:cubicBezTo>
                <a:cubicBezTo>
                  <a:pt x="29252" y="267286"/>
                  <a:pt x="33949" y="268459"/>
                  <a:pt x="39821" y="262597"/>
                </a:cubicBezTo>
                <a:lnTo>
                  <a:pt x="56263" y="246185"/>
                </a:lnTo>
                <a:cubicBezTo>
                  <a:pt x="62136" y="240323"/>
                  <a:pt x="65659" y="240323"/>
                  <a:pt x="65659" y="247357"/>
                </a:cubicBezTo>
                <a:cubicBezTo>
                  <a:pt x="64484" y="254391"/>
                  <a:pt x="59787" y="264942"/>
                  <a:pt x="53915" y="270803"/>
                </a:cubicBezTo>
                <a:cubicBezTo>
                  <a:pt x="49217" y="275492"/>
                  <a:pt x="44519" y="280182"/>
                  <a:pt x="40996" y="283699"/>
                </a:cubicBezTo>
                <a:cubicBezTo>
                  <a:pt x="33949" y="289560"/>
                  <a:pt x="29252" y="298939"/>
                  <a:pt x="30426" y="304800"/>
                </a:cubicBezTo>
                <a:cubicBezTo>
                  <a:pt x="30426" y="309489"/>
                  <a:pt x="36298" y="309489"/>
                  <a:pt x="43345" y="303628"/>
                </a:cubicBezTo>
                <a:cubicBezTo>
                  <a:pt x="46868" y="300111"/>
                  <a:pt x="50391" y="296594"/>
                  <a:pt x="53915" y="293077"/>
                </a:cubicBezTo>
                <a:cubicBezTo>
                  <a:pt x="59787" y="287216"/>
                  <a:pt x="62136" y="284871"/>
                  <a:pt x="59787" y="287216"/>
                </a:cubicBezTo>
                <a:cubicBezTo>
                  <a:pt x="58612" y="289560"/>
                  <a:pt x="56263" y="290732"/>
                  <a:pt x="55089" y="293077"/>
                </a:cubicBezTo>
                <a:cubicBezTo>
                  <a:pt x="51566" y="296594"/>
                  <a:pt x="46868" y="301283"/>
                  <a:pt x="43345" y="304800"/>
                </a:cubicBezTo>
                <a:cubicBezTo>
                  <a:pt x="36298" y="310662"/>
                  <a:pt x="32775" y="322385"/>
                  <a:pt x="35124" y="331763"/>
                </a:cubicBezTo>
                <a:cubicBezTo>
                  <a:pt x="35124" y="331763"/>
                  <a:pt x="35124" y="331763"/>
                  <a:pt x="35124" y="332936"/>
                </a:cubicBezTo>
                <a:cubicBezTo>
                  <a:pt x="37473" y="341142"/>
                  <a:pt x="44519" y="343486"/>
                  <a:pt x="50391" y="336452"/>
                </a:cubicBezTo>
                <a:cubicBezTo>
                  <a:pt x="52740" y="334108"/>
                  <a:pt x="55089" y="331763"/>
                  <a:pt x="58612" y="329419"/>
                </a:cubicBezTo>
                <a:cubicBezTo>
                  <a:pt x="64484" y="323557"/>
                  <a:pt x="70357" y="322385"/>
                  <a:pt x="71531" y="328246"/>
                </a:cubicBezTo>
                <a:cubicBezTo>
                  <a:pt x="72706" y="332936"/>
                  <a:pt x="68008" y="342314"/>
                  <a:pt x="62136" y="348176"/>
                </a:cubicBezTo>
                <a:cubicBezTo>
                  <a:pt x="60961" y="350520"/>
                  <a:pt x="58612" y="351692"/>
                  <a:pt x="56263" y="354037"/>
                </a:cubicBezTo>
                <a:cubicBezTo>
                  <a:pt x="50391" y="359899"/>
                  <a:pt x="48042" y="371622"/>
                  <a:pt x="52740" y="379828"/>
                </a:cubicBezTo>
                <a:cubicBezTo>
                  <a:pt x="56263" y="386862"/>
                  <a:pt x="59787" y="393896"/>
                  <a:pt x="64484" y="402102"/>
                </a:cubicBezTo>
                <a:cubicBezTo>
                  <a:pt x="69182" y="409136"/>
                  <a:pt x="75054" y="412652"/>
                  <a:pt x="78578" y="410308"/>
                </a:cubicBezTo>
                <a:cubicBezTo>
                  <a:pt x="80927" y="407963"/>
                  <a:pt x="80927" y="400929"/>
                  <a:pt x="77403" y="396240"/>
                </a:cubicBezTo>
                <a:cubicBezTo>
                  <a:pt x="75054" y="393896"/>
                  <a:pt x="72706" y="390379"/>
                  <a:pt x="71531" y="388034"/>
                </a:cubicBezTo>
                <a:cubicBezTo>
                  <a:pt x="69182" y="384517"/>
                  <a:pt x="70357" y="382172"/>
                  <a:pt x="72706" y="379828"/>
                </a:cubicBezTo>
                <a:cubicBezTo>
                  <a:pt x="82101" y="371622"/>
                  <a:pt x="93845" y="364588"/>
                  <a:pt x="106764" y="368105"/>
                </a:cubicBezTo>
                <a:cubicBezTo>
                  <a:pt x="111462" y="369277"/>
                  <a:pt x="116159" y="370449"/>
                  <a:pt x="120857" y="371622"/>
                </a:cubicBezTo>
                <a:cubicBezTo>
                  <a:pt x="129078" y="375139"/>
                  <a:pt x="134950" y="378656"/>
                  <a:pt x="134950" y="378656"/>
                </a:cubicBezTo>
                <a:cubicBezTo>
                  <a:pt x="134950" y="378656"/>
                  <a:pt x="134950" y="378656"/>
                  <a:pt x="134950" y="377483"/>
                </a:cubicBezTo>
                <a:cubicBezTo>
                  <a:pt x="133776" y="376311"/>
                  <a:pt x="134950" y="373966"/>
                  <a:pt x="137299" y="373966"/>
                </a:cubicBezTo>
                <a:cubicBezTo>
                  <a:pt x="140823" y="372794"/>
                  <a:pt x="137299" y="368105"/>
                  <a:pt x="131427" y="362243"/>
                </a:cubicBezTo>
                <a:cubicBezTo>
                  <a:pt x="95020" y="325902"/>
                  <a:pt x="87973" y="266114"/>
                  <a:pt x="105590" y="216877"/>
                </a:cubicBezTo>
                <a:cubicBezTo>
                  <a:pt x="119683" y="177019"/>
                  <a:pt x="113811" y="99646"/>
                  <a:pt x="180753" y="114886"/>
                </a:cubicBezTo>
                <a:cubicBezTo>
                  <a:pt x="184276" y="116059"/>
                  <a:pt x="188974" y="117231"/>
                  <a:pt x="192497" y="117231"/>
                </a:cubicBezTo>
                <a:cubicBezTo>
                  <a:pt x="199544" y="118403"/>
                  <a:pt x="205416" y="119575"/>
                  <a:pt x="206591" y="119575"/>
                </a:cubicBezTo>
                <a:cubicBezTo>
                  <a:pt x="207765" y="118403"/>
                  <a:pt x="207765" y="118403"/>
                  <a:pt x="207765" y="119575"/>
                </a:cubicBezTo>
                <a:cubicBezTo>
                  <a:pt x="207765" y="119575"/>
                  <a:pt x="213637" y="121920"/>
                  <a:pt x="221858" y="123092"/>
                </a:cubicBezTo>
                <a:cubicBezTo>
                  <a:pt x="254742" y="127782"/>
                  <a:pt x="287626" y="130126"/>
                  <a:pt x="320510" y="131299"/>
                </a:cubicBezTo>
                <a:cubicBezTo>
                  <a:pt x="353395" y="131299"/>
                  <a:pt x="381581" y="107852"/>
                  <a:pt x="414465" y="114886"/>
                </a:cubicBezTo>
                <a:cubicBezTo>
                  <a:pt x="426210" y="118403"/>
                  <a:pt x="433256" y="125437"/>
                  <a:pt x="436779" y="133643"/>
                </a:cubicBezTo>
                <a:cubicBezTo>
                  <a:pt x="440303" y="141849"/>
                  <a:pt x="446175" y="144194"/>
                  <a:pt x="452047" y="138332"/>
                </a:cubicBezTo>
                <a:cubicBezTo>
                  <a:pt x="453222" y="138332"/>
                  <a:pt x="453222" y="137160"/>
                  <a:pt x="453222" y="137160"/>
                </a:cubicBezTo>
                <a:cubicBezTo>
                  <a:pt x="460268" y="131299"/>
                  <a:pt x="460268" y="131299"/>
                  <a:pt x="454396" y="137160"/>
                </a:cubicBezTo>
                <a:cubicBezTo>
                  <a:pt x="460268" y="131299"/>
                  <a:pt x="466140" y="127782"/>
                  <a:pt x="467315" y="127782"/>
                </a:cubicBezTo>
                <a:cubicBezTo>
                  <a:pt x="467315" y="128954"/>
                  <a:pt x="463791" y="134815"/>
                  <a:pt x="456745" y="140677"/>
                </a:cubicBezTo>
                <a:lnTo>
                  <a:pt x="453222" y="144194"/>
                </a:lnTo>
                <a:cubicBezTo>
                  <a:pt x="447349" y="150055"/>
                  <a:pt x="442652" y="160606"/>
                  <a:pt x="442652" y="167640"/>
                </a:cubicBezTo>
                <a:cubicBezTo>
                  <a:pt x="443826" y="174674"/>
                  <a:pt x="449698" y="174674"/>
                  <a:pt x="455570" y="168812"/>
                </a:cubicBezTo>
                <a:cubicBezTo>
                  <a:pt x="459094" y="166468"/>
                  <a:pt x="461443" y="162951"/>
                  <a:pt x="464966" y="160606"/>
                </a:cubicBezTo>
                <a:cubicBezTo>
                  <a:pt x="470838" y="154745"/>
                  <a:pt x="475536" y="150055"/>
                  <a:pt x="475536" y="151228"/>
                </a:cubicBezTo>
                <a:cubicBezTo>
                  <a:pt x="475536" y="152400"/>
                  <a:pt x="470838" y="157089"/>
                  <a:pt x="463791" y="162951"/>
                </a:cubicBezTo>
                <a:cubicBezTo>
                  <a:pt x="461443" y="165295"/>
                  <a:pt x="459094" y="167640"/>
                  <a:pt x="456745" y="169985"/>
                </a:cubicBezTo>
                <a:cubicBezTo>
                  <a:pt x="449698" y="175846"/>
                  <a:pt x="445000" y="182880"/>
                  <a:pt x="446175" y="186397"/>
                </a:cubicBezTo>
                <a:cubicBezTo>
                  <a:pt x="446175" y="188742"/>
                  <a:pt x="447349" y="191086"/>
                  <a:pt x="447349" y="192259"/>
                </a:cubicBezTo>
                <a:cubicBezTo>
                  <a:pt x="454396" y="211015"/>
                  <a:pt x="459094" y="227428"/>
                  <a:pt x="460268" y="245012"/>
                </a:cubicBezTo>
                <a:cubicBezTo>
                  <a:pt x="461443" y="253219"/>
                  <a:pt x="467315" y="255563"/>
                  <a:pt x="473187" y="249702"/>
                </a:cubicBezTo>
                <a:cubicBezTo>
                  <a:pt x="476710" y="246185"/>
                  <a:pt x="480233" y="242668"/>
                  <a:pt x="483757" y="239151"/>
                </a:cubicBezTo>
                <a:cubicBezTo>
                  <a:pt x="489629" y="233289"/>
                  <a:pt x="495501" y="233289"/>
                  <a:pt x="496675" y="239151"/>
                </a:cubicBezTo>
                <a:cubicBezTo>
                  <a:pt x="497850" y="246185"/>
                  <a:pt x="493152" y="256736"/>
                  <a:pt x="487280" y="262597"/>
                </a:cubicBezTo>
                <a:cubicBezTo>
                  <a:pt x="481408" y="268459"/>
                  <a:pt x="475536" y="274320"/>
                  <a:pt x="470838" y="280182"/>
                </a:cubicBezTo>
                <a:cubicBezTo>
                  <a:pt x="464966" y="287216"/>
                  <a:pt x="459094" y="297766"/>
                  <a:pt x="456745" y="305972"/>
                </a:cubicBezTo>
                <a:cubicBezTo>
                  <a:pt x="455570" y="310662"/>
                  <a:pt x="454396" y="315351"/>
                  <a:pt x="453222" y="320040"/>
                </a:cubicBezTo>
                <a:cubicBezTo>
                  <a:pt x="443826" y="348176"/>
                  <a:pt x="420337" y="366932"/>
                  <a:pt x="395674" y="379828"/>
                </a:cubicBezTo>
                <a:cubicBezTo>
                  <a:pt x="372185" y="392723"/>
                  <a:pt x="363964" y="398585"/>
                  <a:pt x="361616" y="416169"/>
                </a:cubicBezTo>
                <a:cubicBezTo>
                  <a:pt x="360441" y="424376"/>
                  <a:pt x="366313" y="426720"/>
                  <a:pt x="372185" y="420859"/>
                </a:cubicBezTo>
                <a:cubicBezTo>
                  <a:pt x="374534" y="417342"/>
                  <a:pt x="376883" y="414997"/>
                  <a:pt x="379232" y="412652"/>
                </a:cubicBezTo>
                <a:cubicBezTo>
                  <a:pt x="385104" y="406791"/>
                  <a:pt x="389802" y="402102"/>
                  <a:pt x="389802" y="403274"/>
                </a:cubicBezTo>
                <a:cubicBezTo>
                  <a:pt x="389802" y="404446"/>
                  <a:pt x="385104" y="410308"/>
                  <a:pt x="379232" y="416169"/>
                </a:cubicBezTo>
                <a:cubicBezTo>
                  <a:pt x="376883" y="418514"/>
                  <a:pt x="374534" y="420859"/>
                  <a:pt x="372185" y="423203"/>
                </a:cubicBezTo>
                <a:cubicBezTo>
                  <a:pt x="366313" y="430237"/>
                  <a:pt x="360441" y="434926"/>
                  <a:pt x="360441" y="436099"/>
                </a:cubicBezTo>
                <a:cubicBezTo>
                  <a:pt x="360441" y="436099"/>
                  <a:pt x="360441" y="436099"/>
                  <a:pt x="360441" y="437271"/>
                </a:cubicBezTo>
                <a:cubicBezTo>
                  <a:pt x="360441" y="439616"/>
                  <a:pt x="360441" y="444305"/>
                  <a:pt x="360441" y="447822"/>
                </a:cubicBezTo>
                <a:cubicBezTo>
                  <a:pt x="359267" y="454856"/>
                  <a:pt x="363964" y="454856"/>
                  <a:pt x="369837" y="448994"/>
                </a:cubicBezTo>
                <a:cubicBezTo>
                  <a:pt x="374534" y="444305"/>
                  <a:pt x="379232" y="439616"/>
                  <a:pt x="382755" y="436099"/>
                </a:cubicBezTo>
                <a:cubicBezTo>
                  <a:pt x="389802" y="429065"/>
                  <a:pt x="394500" y="426720"/>
                  <a:pt x="394500" y="429065"/>
                </a:cubicBezTo>
                <a:cubicBezTo>
                  <a:pt x="394500" y="431409"/>
                  <a:pt x="394500" y="432582"/>
                  <a:pt x="394500" y="434926"/>
                </a:cubicBezTo>
                <a:cubicBezTo>
                  <a:pt x="394500" y="438443"/>
                  <a:pt x="394500" y="441960"/>
                  <a:pt x="394500" y="445477"/>
                </a:cubicBezTo>
                <a:cubicBezTo>
                  <a:pt x="394500" y="451339"/>
                  <a:pt x="389802" y="461889"/>
                  <a:pt x="383930" y="467751"/>
                </a:cubicBezTo>
                <a:cubicBezTo>
                  <a:pt x="379232" y="472440"/>
                  <a:pt x="375709" y="477129"/>
                  <a:pt x="371011" y="480646"/>
                </a:cubicBezTo>
                <a:cubicBezTo>
                  <a:pt x="365139" y="487680"/>
                  <a:pt x="360441" y="500576"/>
                  <a:pt x="367488" y="505265"/>
                </a:cubicBezTo>
                <a:cubicBezTo>
                  <a:pt x="374534" y="509954"/>
                  <a:pt x="385104" y="508782"/>
                  <a:pt x="401546" y="498231"/>
                </a:cubicBezTo>
                <a:cubicBezTo>
                  <a:pt x="435605" y="477129"/>
                  <a:pt x="467315" y="451339"/>
                  <a:pt x="488454" y="416169"/>
                </a:cubicBezTo>
                <a:cubicBezTo>
                  <a:pt x="520164" y="362243"/>
                  <a:pt x="538955" y="297766"/>
                  <a:pt x="526036" y="234462"/>
                </a:cubicBezTo>
                <a:cubicBezTo>
                  <a:pt x="500199" y="110197"/>
                  <a:pt x="402721" y="23446"/>
                  <a:pt x="273533" y="18757"/>
                </a:cubicBezTo>
                <a:close/>
                <a:moveTo>
                  <a:pt x="284103" y="0"/>
                </a:moveTo>
                <a:cubicBezTo>
                  <a:pt x="284103" y="0"/>
                  <a:pt x="285278" y="0"/>
                  <a:pt x="285278" y="0"/>
                </a:cubicBezTo>
                <a:cubicBezTo>
                  <a:pt x="287626" y="0"/>
                  <a:pt x="288801" y="0"/>
                  <a:pt x="289975" y="1172"/>
                </a:cubicBezTo>
                <a:cubicBezTo>
                  <a:pt x="309941" y="1172"/>
                  <a:pt x="332255" y="2345"/>
                  <a:pt x="352220" y="8206"/>
                </a:cubicBezTo>
                <a:cubicBezTo>
                  <a:pt x="497850" y="50409"/>
                  <a:pt x="604723" y="206326"/>
                  <a:pt x="544827" y="357554"/>
                </a:cubicBezTo>
                <a:cubicBezTo>
                  <a:pt x="516641" y="429065"/>
                  <a:pt x="470838" y="481819"/>
                  <a:pt x="401546" y="516988"/>
                </a:cubicBezTo>
                <a:cubicBezTo>
                  <a:pt x="378058" y="529883"/>
                  <a:pt x="345174" y="543951"/>
                  <a:pt x="329906" y="515816"/>
                </a:cubicBezTo>
                <a:cubicBezTo>
                  <a:pt x="316987" y="490025"/>
                  <a:pt x="328732" y="433754"/>
                  <a:pt x="325208" y="404446"/>
                </a:cubicBezTo>
                <a:cubicBezTo>
                  <a:pt x="324034" y="396240"/>
                  <a:pt x="332255" y="386862"/>
                  <a:pt x="339301" y="384517"/>
                </a:cubicBezTo>
                <a:cubicBezTo>
                  <a:pt x="386279" y="362243"/>
                  <a:pt x="428558" y="345831"/>
                  <a:pt x="432082" y="284871"/>
                </a:cubicBezTo>
                <a:cubicBezTo>
                  <a:pt x="433256" y="254391"/>
                  <a:pt x="425035" y="182880"/>
                  <a:pt x="410942" y="153572"/>
                </a:cubicBezTo>
                <a:cubicBezTo>
                  <a:pt x="399197" y="125437"/>
                  <a:pt x="242998" y="152400"/>
                  <a:pt x="215986" y="148883"/>
                </a:cubicBezTo>
                <a:cubicBezTo>
                  <a:pt x="198370" y="145366"/>
                  <a:pt x="191323" y="145366"/>
                  <a:pt x="174881" y="137160"/>
                </a:cubicBezTo>
                <a:cubicBezTo>
                  <a:pt x="144346" y="124265"/>
                  <a:pt x="145520" y="185225"/>
                  <a:pt x="141997" y="194603"/>
                </a:cubicBezTo>
                <a:cubicBezTo>
                  <a:pt x="126729" y="239151"/>
                  <a:pt x="113811" y="304800"/>
                  <a:pt x="151392" y="343486"/>
                </a:cubicBezTo>
                <a:cubicBezTo>
                  <a:pt x="183102" y="373966"/>
                  <a:pt x="272359" y="379828"/>
                  <a:pt x="212463" y="430237"/>
                </a:cubicBezTo>
                <a:cubicBezTo>
                  <a:pt x="194846" y="445477"/>
                  <a:pt x="171358" y="444305"/>
                  <a:pt x="151392" y="433754"/>
                </a:cubicBezTo>
                <a:cubicBezTo>
                  <a:pt x="144346" y="430237"/>
                  <a:pt x="139648" y="426720"/>
                  <a:pt x="139648" y="427892"/>
                </a:cubicBezTo>
                <a:cubicBezTo>
                  <a:pt x="139648" y="427892"/>
                  <a:pt x="140823" y="429065"/>
                  <a:pt x="140823" y="430237"/>
                </a:cubicBezTo>
                <a:cubicBezTo>
                  <a:pt x="159613" y="464234"/>
                  <a:pt x="201893" y="448994"/>
                  <a:pt x="224207" y="472440"/>
                </a:cubicBezTo>
                <a:cubicBezTo>
                  <a:pt x="238300" y="488852"/>
                  <a:pt x="231254" y="528711"/>
                  <a:pt x="206591" y="531056"/>
                </a:cubicBezTo>
                <a:cubicBezTo>
                  <a:pt x="70357" y="541606"/>
                  <a:pt x="-18900" y="343486"/>
                  <a:pt x="3414" y="232117"/>
                </a:cubicBezTo>
                <a:cubicBezTo>
                  <a:pt x="30426" y="99646"/>
                  <a:pt x="136125" y="14068"/>
                  <a:pt x="266487" y="2345"/>
                </a:cubicBezTo>
                <a:cubicBezTo>
                  <a:pt x="275882" y="1172"/>
                  <a:pt x="282929" y="0"/>
                  <a:pt x="284103" y="0"/>
                </a:cubicBezTo>
                <a:close/>
              </a:path>
            </a:pathLst>
          </a:custGeom>
          <a:solidFill>
            <a:srgbClr val="1781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74C5AD54-523F-7A7A-9363-22E49A11A3A6}"/>
              </a:ext>
            </a:extLst>
          </p:cNvPr>
          <p:cNvSpPr/>
          <p:nvPr/>
        </p:nvSpPr>
        <p:spPr>
          <a:xfrm>
            <a:off x="1" y="6337300"/>
            <a:ext cx="11077895" cy="520700"/>
          </a:xfrm>
          <a:custGeom>
            <a:avLst/>
            <a:gdLst>
              <a:gd name="connsiteX0" fmla="*/ 0 w 11077895"/>
              <a:gd name="connsiteY0" fmla="*/ 0 h 520700"/>
              <a:gd name="connsiteX1" fmla="*/ 10764840 w 11077895"/>
              <a:gd name="connsiteY1" fmla="*/ 0 h 520700"/>
              <a:gd name="connsiteX2" fmla="*/ 11077895 w 11077895"/>
              <a:gd name="connsiteY2" fmla="*/ 520700 h 520700"/>
              <a:gd name="connsiteX3" fmla="*/ 0 w 11077895"/>
              <a:gd name="connsiteY3" fmla="*/ 520700 h 520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077895" h="520700">
                <a:moveTo>
                  <a:pt x="0" y="0"/>
                </a:moveTo>
                <a:lnTo>
                  <a:pt x="10764840" y="0"/>
                </a:lnTo>
                <a:lnTo>
                  <a:pt x="11077895" y="520700"/>
                </a:lnTo>
                <a:lnTo>
                  <a:pt x="0" y="520700"/>
                </a:lnTo>
                <a:close/>
              </a:path>
            </a:pathLst>
          </a:custGeom>
          <a:solidFill>
            <a:srgbClr val="0146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平行四边形 24">
            <a:extLst>
              <a:ext uri="{FF2B5EF4-FFF2-40B4-BE49-F238E27FC236}">
                <a16:creationId xmlns:a16="http://schemas.microsoft.com/office/drawing/2014/main" id="{B7A999F5-CF0E-0688-960A-CA0C7EE9ABA1}"/>
              </a:ext>
            </a:extLst>
          </p:cNvPr>
          <p:cNvSpPr/>
          <p:nvPr/>
        </p:nvSpPr>
        <p:spPr>
          <a:xfrm rot="10800000" flipH="1">
            <a:off x="10872971" y="6337300"/>
            <a:ext cx="484184" cy="520700"/>
          </a:xfrm>
          <a:prstGeom prst="parallelogram">
            <a:avLst>
              <a:gd name="adj" fmla="val 64153"/>
            </a:avLst>
          </a:prstGeom>
          <a:solidFill>
            <a:srgbClr val="0146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平行四边形 27">
            <a:extLst>
              <a:ext uri="{FF2B5EF4-FFF2-40B4-BE49-F238E27FC236}">
                <a16:creationId xmlns:a16="http://schemas.microsoft.com/office/drawing/2014/main" id="{F3DD506F-E907-B2A7-36C3-42A89530B82D}"/>
              </a:ext>
            </a:extLst>
          </p:cNvPr>
          <p:cNvSpPr/>
          <p:nvPr/>
        </p:nvSpPr>
        <p:spPr>
          <a:xfrm rot="10800000" flipH="1">
            <a:off x="11144832" y="6337300"/>
            <a:ext cx="484184" cy="520700"/>
          </a:xfrm>
          <a:prstGeom prst="parallelogram">
            <a:avLst>
              <a:gd name="adj" fmla="val 64153"/>
            </a:avLst>
          </a:prstGeom>
          <a:solidFill>
            <a:srgbClr val="0146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平行四边形 28">
            <a:extLst>
              <a:ext uri="{FF2B5EF4-FFF2-40B4-BE49-F238E27FC236}">
                <a16:creationId xmlns:a16="http://schemas.microsoft.com/office/drawing/2014/main" id="{7827F1B5-AC34-C505-1443-8C830F6A724E}"/>
              </a:ext>
            </a:extLst>
          </p:cNvPr>
          <p:cNvSpPr/>
          <p:nvPr/>
        </p:nvSpPr>
        <p:spPr>
          <a:xfrm rot="10800000" flipH="1">
            <a:off x="11688554" y="6337300"/>
            <a:ext cx="484184" cy="520700"/>
          </a:xfrm>
          <a:prstGeom prst="parallelogram">
            <a:avLst>
              <a:gd name="adj" fmla="val 64153"/>
            </a:avLst>
          </a:prstGeom>
          <a:solidFill>
            <a:srgbClr val="0146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平行四边形 29">
            <a:extLst>
              <a:ext uri="{FF2B5EF4-FFF2-40B4-BE49-F238E27FC236}">
                <a16:creationId xmlns:a16="http://schemas.microsoft.com/office/drawing/2014/main" id="{B5E0190F-3C9B-808E-DB84-7782A9D190C3}"/>
              </a:ext>
            </a:extLst>
          </p:cNvPr>
          <p:cNvSpPr/>
          <p:nvPr/>
        </p:nvSpPr>
        <p:spPr>
          <a:xfrm rot="10800000" flipH="1">
            <a:off x="11416693" y="6337300"/>
            <a:ext cx="484184" cy="520700"/>
          </a:xfrm>
          <a:prstGeom prst="parallelogram">
            <a:avLst>
              <a:gd name="adj" fmla="val 64153"/>
            </a:avLst>
          </a:prstGeom>
          <a:solidFill>
            <a:srgbClr val="0146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平行四边形 34">
            <a:extLst>
              <a:ext uri="{FF2B5EF4-FFF2-40B4-BE49-F238E27FC236}">
                <a16:creationId xmlns:a16="http://schemas.microsoft.com/office/drawing/2014/main" id="{B6CA34A4-C364-2390-B649-1EF90E98C85A}"/>
              </a:ext>
            </a:extLst>
          </p:cNvPr>
          <p:cNvSpPr/>
          <p:nvPr/>
        </p:nvSpPr>
        <p:spPr>
          <a:xfrm flipH="1">
            <a:off x="365714" y="0"/>
            <a:ext cx="678028" cy="889000"/>
          </a:xfrm>
          <a:prstGeom prst="parallelogram">
            <a:avLst>
              <a:gd name="adj" fmla="val 67706"/>
            </a:avLst>
          </a:prstGeom>
          <a:solidFill>
            <a:srgbClr val="0146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6" name="平行四边形 35">
            <a:extLst>
              <a:ext uri="{FF2B5EF4-FFF2-40B4-BE49-F238E27FC236}">
                <a16:creationId xmlns:a16="http://schemas.microsoft.com/office/drawing/2014/main" id="{4B9A6008-B329-9417-6BC8-1700729A3420}"/>
              </a:ext>
            </a:extLst>
          </p:cNvPr>
          <p:cNvSpPr/>
          <p:nvPr/>
        </p:nvSpPr>
        <p:spPr>
          <a:xfrm flipH="1">
            <a:off x="672264" y="0"/>
            <a:ext cx="678028" cy="889000"/>
          </a:xfrm>
          <a:prstGeom prst="parallelogram">
            <a:avLst>
              <a:gd name="adj" fmla="val 67706"/>
            </a:avLst>
          </a:prstGeom>
          <a:solidFill>
            <a:srgbClr val="0146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0" name="平行四边形 39">
            <a:extLst>
              <a:ext uri="{FF2B5EF4-FFF2-40B4-BE49-F238E27FC236}">
                <a16:creationId xmlns:a16="http://schemas.microsoft.com/office/drawing/2014/main" id="{5C835FD2-0EA3-6EA1-2CBD-44AD3912B217}"/>
              </a:ext>
            </a:extLst>
          </p:cNvPr>
          <p:cNvSpPr/>
          <p:nvPr/>
        </p:nvSpPr>
        <p:spPr>
          <a:xfrm flipH="1">
            <a:off x="59164" y="0"/>
            <a:ext cx="678028" cy="889000"/>
          </a:xfrm>
          <a:prstGeom prst="parallelogram">
            <a:avLst>
              <a:gd name="adj" fmla="val 67706"/>
            </a:avLst>
          </a:prstGeom>
          <a:solidFill>
            <a:srgbClr val="0146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id="{86F8E43A-CC68-5781-8CDB-8DC572405260}"/>
              </a:ext>
            </a:extLst>
          </p:cNvPr>
          <p:cNvSpPr/>
          <p:nvPr/>
        </p:nvSpPr>
        <p:spPr>
          <a:xfrm flipH="1">
            <a:off x="0" y="55044"/>
            <a:ext cx="430642" cy="833956"/>
          </a:xfrm>
          <a:custGeom>
            <a:avLst/>
            <a:gdLst>
              <a:gd name="connsiteX0" fmla="*/ 430642 w 430642"/>
              <a:gd name="connsiteY0" fmla="*/ 0 h 833956"/>
              <a:gd name="connsiteX1" fmla="*/ 0 w 430642"/>
              <a:gd name="connsiteY1" fmla="*/ 833956 h 833956"/>
              <a:gd name="connsiteX2" fmla="*/ 218962 w 430642"/>
              <a:gd name="connsiteY2" fmla="*/ 833956 h 833956"/>
              <a:gd name="connsiteX3" fmla="*/ 430642 w 430642"/>
              <a:gd name="connsiteY3" fmla="*/ 424029 h 833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0642" h="833956">
                <a:moveTo>
                  <a:pt x="430642" y="0"/>
                </a:moveTo>
                <a:lnTo>
                  <a:pt x="0" y="833956"/>
                </a:lnTo>
                <a:lnTo>
                  <a:pt x="218962" y="833956"/>
                </a:lnTo>
                <a:lnTo>
                  <a:pt x="430642" y="424029"/>
                </a:lnTo>
                <a:close/>
              </a:path>
            </a:pathLst>
          </a:custGeom>
          <a:solidFill>
            <a:srgbClr val="0146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2BE2A4F8-F3DC-9DA0-891F-38F589066129}"/>
              </a:ext>
            </a:extLst>
          </p:cNvPr>
          <p:cNvSpPr/>
          <p:nvPr/>
        </p:nvSpPr>
        <p:spPr>
          <a:xfrm flipH="1">
            <a:off x="0" y="648692"/>
            <a:ext cx="124092" cy="240309"/>
          </a:xfrm>
          <a:custGeom>
            <a:avLst/>
            <a:gdLst>
              <a:gd name="connsiteX0" fmla="*/ 124092 w 124092"/>
              <a:gd name="connsiteY0" fmla="*/ 0 h 240309"/>
              <a:gd name="connsiteX1" fmla="*/ 0 w 124092"/>
              <a:gd name="connsiteY1" fmla="*/ 240309 h 240309"/>
              <a:gd name="connsiteX2" fmla="*/ 124092 w 124092"/>
              <a:gd name="connsiteY2" fmla="*/ 240309 h 240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4092" h="240309">
                <a:moveTo>
                  <a:pt x="124092" y="0"/>
                </a:moveTo>
                <a:lnTo>
                  <a:pt x="0" y="240309"/>
                </a:lnTo>
                <a:lnTo>
                  <a:pt x="124092" y="240309"/>
                </a:lnTo>
                <a:close/>
              </a:path>
            </a:pathLst>
          </a:custGeom>
          <a:solidFill>
            <a:srgbClr val="0146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1D8BFC3D-1990-2C2A-AFC4-FC8D2BA66DEE}"/>
              </a:ext>
            </a:extLst>
          </p:cNvPr>
          <p:cNvSpPr/>
          <p:nvPr/>
        </p:nvSpPr>
        <p:spPr>
          <a:xfrm rot="10800000" flipH="1">
            <a:off x="11960415" y="6337300"/>
            <a:ext cx="231585" cy="388213"/>
          </a:xfrm>
          <a:custGeom>
            <a:avLst/>
            <a:gdLst>
              <a:gd name="connsiteX0" fmla="*/ 0 w 231585"/>
              <a:gd name="connsiteY0" fmla="*/ 388213 h 388213"/>
              <a:gd name="connsiteX1" fmla="*/ 173565 w 231585"/>
              <a:gd name="connsiteY1" fmla="*/ 388213 h 388213"/>
              <a:gd name="connsiteX2" fmla="*/ 231585 w 231585"/>
              <a:gd name="connsiteY2" fmla="*/ 290953 h 388213"/>
              <a:gd name="connsiteX3" fmla="*/ 231585 w 231585"/>
              <a:gd name="connsiteY3" fmla="*/ 0 h 388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1585" h="388213">
                <a:moveTo>
                  <a:pt x="0" y="388213"/>
                </a:moveTo>
                <a:lnTo>
                  <a:pt x="173565" y="388213"/>
                </a:lnTo>
                <a:lnTo>
                  <a:pt x="231585" y="290953"/>
                </a:lnTo>
                <a:lnTo>
                  <a:pt x="231585" y="0"/>
                </a:lnTo>
                <a:close/>
              </a:path>
            </a:pathLst>
          </a:custGeom>
          <a:solidFill>
            <a:srgbClr val="0146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5" name="任意多边形: 形状 54">
            <a:extLst>
              <a:ext uri="{FF2B5EF4-FFF2-40B4-BE49-F238E27FC236}">
                <a16:creationId xmlns:a16="http://schemas.microsoft.com/office/drawing/2014/main" id="{A0CA5BF5-EE7B-3E09-DAF3-8DCC007BC928}"/>
              </a:ext>
            </a:extLst>
          </p:cNvPr>
          <p:cNvSpPr/>
          <p:nvPr/>
        </p:nvSpPr>
        <p:spPr>
          <a:xfrm flipH="1">
            <a:off x="11741554" y="1"/>
            <a:ext cx="450446" cy="872307"/>
          </a:xfrm>
          <a:custGeom>
            <a:avLst/>
            <a:gdLst>
              <a:gd name="connsiteX0" fmla="*/ 450446 w 450446"/>
              <a:gd name="connsiteY0" fmla="*/ 0 h 872307"/>
              <a:gd name="connsiteX1" fmla="*/ 231484 w 450446"/>
              <a:gd name="connsiteY1" fmla="*/ 0 h 872307"/>
              <a:gd name="connsiteX2" fmla="*/ 0 w 450446"/>
              <a:gd name="connsiteY2" fmla="*/ 448278 h 872307"/>
              <a:gd name="connsiteX3" fmla="*/ 0 w 450446"/>
              <a:gd name="connsiteY3" fmla="*/ 872307 h 872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0446" h="872307">
                <a:moveTo>
                  <a:pt x="450446" y="0"/>
                </a:moveTo>
                <a:lnTo>
                  <a:pt x="231484" y="0"/>
                </a:lnTo>
                <a:lnTo>
                  <a:pt x="0" y="448278"/>
                </a:lnTo>
                <a:lnTo>
                  <a:pt x="0" y="872307"/>
                </a:lnTo>
                <a:close/>
              </a:path>
            </a:pathLst>
          </a:custGeom>
          <a:solidFill>
            <a:srgbClr val="0146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57D83E63-6D28-5E9C-C1DA-2B9AEFBFCC17}"/>
              </a:ext>
            </a:extLst>
          </p:cNvPr>
          <p:cNvSpPr/>
          <p:nvPr/>
        </p:nvSpPr>
        <p:spPr>
          <a:xfrm flipH="1">
            <a:off x="12025470" y="0"/>
            <a:ext cx="166530" cy="322492"/>
          </a:xfrm>
          <a:custGeom>
            <a:avLst/>
            <a:gdLst>
              <a:gd name="connsiteX0" fmla="*/ 166530 w 166530"/>
              <a:gd name="connsiteY0" fmla="*/ 0 h 322492"/>
              <a:gd name="connsiteX1" fmla="*/ 0 w 166530"/>
              <a:gd name="connsiteY1" fmla="*/ 0 h 322492"/>
              <a:gd name="connsiteX2" fmla="*/ 0 w 166530"/>
              <a:gd name="connsiteY2" fmla="*/ 322492 h 322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6530" h="322492">
                <a:moveTo>
                  <a:pt x="166530" y="0"/>
                </a:moveTo>
                <a:lnTo>
                  <a:pt x="0" y="0"/>
                </a:lnTo>
                <a:lnTo>
                  <a:pt x="0" y="322492"/>
                </a:lnTo>
                <a:close/>
              </a:path>
            </a:pathLst>
          </a:custGeom>
          <a:solidFill>
            <a:srgbClr val="0146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" name="菱形 1">
            <a:extLst>
              <a:ext uri="{FF2B5EF4-FFF2-40B4-BE49-F238E27FC236}">
                <a16:creationId xmlns:a16="http://schemas.microsoft.com/office/drawing/2014/main" id="{C222E698-2899-BCEB-D493-13FCB6DAD4C8}"/>
              </a:ext>
            </a:extLst>
          </p:cNvPr>
          <p:cNvSpPr/>
          <p:nvPr/>
        </p:nvSpPr>
        <p:spPr>
          <a:xfrm>
            <a:off x="5093986" y="1083645"/>
            <a:ext cx="2037940" cy="2037940"/>
          </a:xfrm>
          <a:prstGeom prst="diamond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rgbClr val="014693">
                  <a:tint val="0"/>
                </a:srgb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4981" tIns="37490" rIns="74981" bIns="37490" rtlCol="0" anchor="ctr"/>
          <a:lstStyle/>
          <a:p>
            <a:pPr algn="ctr"/>
            <a:endParaRPr lang="zh-CN" altLang="en-US" sz="1476" dirty="0">
              <a:solidFill>
                <a:srgbClr val="000000"/>
              </a:solidFill>
            </a:endParaRPr>
          </a:p>
        </p:txBody>
      </p:sp>
      <p:sp>
        <p:nvSpPr>
          <p:cNvPr id="52" name="菱形 51">
            <a:extLst>
              <a:ext uri="{FF2B5EF4-FFF2-40B4-BE49-F238E27FC236}">
                <a16:creationId xmlns:a16="http://schemas.microsoft.com/office/drawing/2014/main" id="{62AD651A-6A30-C333-7131-CF9B6D8473D4}"/>
              </a:ext>
            </a:extLst>
          </p:cNvPr>
          <p:cNvSpPr/>
          <p:nvPr/>
        </p:nvSpPr>
        <p:spPr>
          <a:xfrm>
            <a:off x="3997748" y="2219529"/>
            <a:ext cx="2037940" cy="2037940"/>
          </a:xfrm>
          <a:prstGeom prst="diamond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tx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4981" tIns="37490" rIns="74981" bIns="37490" rtlCol="0" anchor="ctr"/>
          <a:lstStyle/>
          <a:p>
            <a:pPr algn="ctr"/>
            <a:endParaRPr lang="zh-CN" altLang="en-US" sz="1476">
              <a:solidFill>
                <a:srgbClr val="000000"/>
              </a:solidFill>
            </a:endParaRPr>
          </a:p>
        </p:txBody>
      </p:sp>
      <p:sp>
        <p:nvSpPr>
          <p:cNvPr id="54" name="菱形 53">
            <a:extLst>
              <a:ext uri="{FF2B5EF4-FFF2-40B4-BE49-F238E27FC236}">
                <a16:creationId xmlns:a16="http://schemas.microsoft.com/office/drawing/2014/main" id="{E702E7F1-12BB-E47A-8542-2FB4AF0FCA4A}"/>
              </a:ext>
            </a:extLst>
          </p:cNvPr>
          <p:cNvSpPr/>
          <p:nvPr/>
        </p:nvSpPr>
        <p:spPr>
          <a:xfrm>
            <a:off x="6181892" y="2211198"/>
            <a:ext cx="2037940" cy="2037940"/>
          </a:xfrm>
          <a:prstGeom prst="diamond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tx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4981" tIns="37490" rIns="74981" bIns="37490" rtlCol="0" anchor="ctr"/>
          <a:lstStyle/>
          <a:p>
            <a:pPr algn="ctr"/>
            <a:endParaRPr lang="zh-CN" altLang="en-US" sz="1476" dirty="0">
              <a:solidFill>
                <a:srgbClr val="000000"/>
              </a:solidFill>
            </a:endParaRPr>
          </a:p>
        </p:txBody>
      </p:sp>
      <p:sp>
        <p:nvSpPr>
          <p:cNvPr id="56" name="菱形 55">
            <a:extLst>
              <a:ext uri="{FF2B5EF4-FFF2-40B4-BE49-F238E27FC236}">
                <a16:creationId xmlns:a16="http://schemas.microsoft.com/office/drawing/2014/main" id="{DF8124C8-0DBC-06C7-D814-9EF4F0073B89}"/>
              </a:ext>
            </a:extLst>
          </p:cNvPr>
          <p:cNvSpPr/>
          <p:nvPr/>
        </p:nvSpPr>
        <p:spPr>
          <a:xfrm>
            <a:off x="5093986" y="3355414"/>
            <a:ext cx="2037940" cy="2037940"/>
          </a:xfrm>
          <a:prstGeom prst="diamond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rgbClr val="014693">
                  <a:tint val="0"/>
                </a:srgb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4981" tIns="37490" rIns="74981" bIns="37490" rtlCol="0" anchor="ctr"/>
          <a:lstStyle/>
          <a:p>
            <a:pPr algn="ctr"/>
            <a:endParaRPr lang="zh-CN" altLang="en-US" sz="1476" dirty="0">
              <a:solidFill>
                <a:srgbClr val="000000"/>
              </a:solidFill>
            </a:endParaRPr>
          </a:p>
        </p:txBody>
      </p:sp>
      <p:cxnSp>
        <p:nvCxnSpPr>
          <p:cNvPr id="11" name="连接符: 肘形 10">
            <a:extLst>
              <a:ext uri="{FF2B5EF4-FFF2-40B4-BE49-F238E27FC236}">
                <a16:creationId xmlns:a16="http://schemas.microsoft.com/office/drawing/2014/main" id="{913F678C-0FE9-6456-0608-2585CC36BF27}"/>
              </a:ext>
            </a:extLst>
          </p:cNvPr>
          <p:cNvCxnSpPr>
            <a:cxnSpLocks/>
          </p:cNvCxnSpPr>
          <p:nvPr/>
        </p:nvCxnSpPr>
        <p:spPr>
          <a:xfrm>
            <a:off x="6891593" y="1503185"/>
            <a:ext cx="2656477" cy="472080"/>
          </a:xfrm>
          <a:prstGeom prst="bentConnector3">
            <a:avLst>
              <a:gd name="adj1" fmla="val 50000"/>
            </a:avLst>
          </a:prstGeom>
          <a:ln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连接符: 肘形 58">
            <a:extLst>
              <a:ext uri="{FF2B5EF4-FFF2-40B4-BE49-F238E27FC236}">
                <a16:creationId xmlns:a16="http://schemas.microsoft.com/office/drawing/2014/main" id="{1E1358BE-9B4F-EB19-A494-188C8ECCF820}"/>
              </a:ext>
            </a:extLst>
          </p:cNvPr>
          <p:cNvCxnSpPr>
            <a:cxnSpLocks/>
          </p:cNvCxnSpPr>
          <p:nvPr/>
        </p:nvCxnSpPr>
        <p:spPr>
          <a:xfrm>
            <a:off x="7848963" y="3771044"/>
            <a:ext cx="2656477" cy="472080"/>
          </a:xfrm>
          <a:prstGeom prst="bentConnector3">
            <a:avLst>
              <a:gd name="adj1" fmla="val 50000"/>
            </a:avLst>
          </a:prstGeom>
          <a:ln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连接符: 肘形 59">
            <a:extLst>
              <a:ext uri="{FF2B5EF4-FFF2-40B4-BE49-F238E27FC236}">
                <a16:creationId xmlns:a16="http://schemas.microsoft.com/office/drawing/2014/main" id="{7D9981C3-3EA5-28A5-1A56-F129E450E348}"/>
              </a:ext>
            </a:extLst>
          </p:cNvPr>
          <p:cNvCxnSpPr>
            <a:cxnSpLocks/>
          </p:cNvCxnSpPr>
          <p:nvPr/>
        </p:nvCxnSpPr>
        <p:spPr>
          <a:xfrm>
            <a:off x="2882471" y="4589371"/>
            <a:ext cx="2656477" cy="472080"/>
          </a:xfrm>
          <a:prstGeom prst="bentConnector3">
            <a:avLst>
              <a:gd name="adj1" fmla="val 50000"/>
            </a:avLst>
          </a:prstGeom>
          <a:ln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连接符: 肘形 60">
            <a:extLst>
              <a:ext uri="{FF2B5EF4-FFF2-40B4-BE49-F238E27FC236}">
                <a16:creationId xmlns:a16="http://schemas.microsoft.com/office/drawing/2014/main" id="{ED36AC2D-4307-2E64-FB65-80E259B35777}"/>
              </a:ext>
            </a:extLst>
          </p:cNvPr>
          <p:cNvCxnSpPr>
            <a:cxnSpLocks/>
          </p:cNvCxnSpPr>
          <p:nvPr/>
        </p:nvCxnSpPr>
        <p:spPr>
          <a:xfrm>
            <a:off x="1653224" y="2080167"/>
            <a:ext cx="2656477" cy="472080"/>
          </a:xfrm>
          <a:prstGeom prst="bentConnector3">
            <a:avLst>
              <a:gd name="adj1" fmla="val 50000"/>
            </a:avLst>
          </a:prstGeom>
          <a:ln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文本框 61">
            <a:extLst>
              <a:ext uri="{FF2B5EF4-FFF2-40B4-BE49-F238E27FC236}">
                <a16:creationId xmlns:a16="http://schemas.microsoft.com/office/drawing/2014/main" id="{6FFBF4B0-1897-A79C-138C-98158D1CD076}"/>
              </a:ext>
            </a:extLst>
          </p:cNvPr>
          <p:cNvSpPr txBox="1"/>
          <p:nvPr/>
        </p:nvSpPr>
        <p:spPr>
          <a:xfrm>
            <a:off x="8307239" y="1205824"/>
            <a:ext cx="144636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/>
              <a:t>14%</a:t>
            </a:r>
            <a:endParaRPr lang="zh-CN" altLang="en-US" sz="4400" dirty="0"/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2655E861-4B03-9A33-55D8-289891D45F50}"/>
              </a:ext>
            </a:extLst>
          </p:cNvPr>
          <p:cNvSpPr txBox="1"/>
          <p:nvPr/>
        </p:nvSpPr>
        <p:spPr>
          <a:xfrm>
            <a:off x="9177201" y="3467100"/>
            <a:ext cx="144636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rgbClr val="014693"/>
                </a:solidFill>
              </a:rPr>
              <a:t>14%</a:t>
            </a:r>
            <a:endParaRPr lang="zh-CN" altLang="en-US" sz="4400" dirty="0">
              <a:solidFill>
                <a:srgbClr val="014693"/>
              </a:solidFill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A8AA9C4F-6A25-9B6D-468B-2F0727DE835B}"/>
              </a:ext>
            </a:extLst>
          </p:cNvPr>
          <p:cNvSpPr txBox="1"/>
          <p:nvPr/>
        </p:nvSpPr>
        <p:spPr>
          <a:xfrm>
            <a:off x="2851343" y="3819929"/>
            <a:ext cx="144636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/>
              <a:t>14%</a:t>
            </a:r>
            <a:endParaRPr lang="zh-CN" altLang="en-US" sz="4400" dirty="0"/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FB47E9EA-CBA7-5DB1-ECDE-1E964FD7263C}"/>
              </a:ext>
            </a:extLst>
          </p:cNvPr>
          <p:cNvSpPr txBox="1"/>
          <p:nvPr/>
        </p:nvSpPr>
        <p:spPr>
          <a:xfrm>
            <a:off x="1654687" y="1310725"/>
            <a:ext cx="144636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rgbClr val="014693"/>
                </a:solidFill>
              </a:rPr>
              <a:t>14%</a:t>
            </a:r>
            <a:endParaRPr lang="zh-CN" altLang="en-US" sz="4400" dirty="0">
              <a:solidFill>
                <a:srgbClr val="014693"/>
              </a:solidFill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356F5B29-6A6A-9099-0C97-FF10FB8113A9}"/>
              </a:ext>
            </a:extLst>
          </p:cNvPr>
          <p:cNvSpPr txBox="1"/>
          <p:nvPr/>
        </p:nvSpPr>
        <p:spPr>
          <a:xfrm>
            <a:off x="1220416" y="2211198"/>
            <a:ext cx="17631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+mj-ea"/>
                <a:ea typeface="+mj-ea"/>
              </a:rPr>
              <a:t>请输入标题</a:t>
            </a:r>
            <a:endParaRPr lang="en-US" altLang="zh-CN" sz="2400" dirty="0">
              <a:latin typeface="+mj-ea"/>
              <a:ea typeface="+mj-ea"/>
            </a:endParaRPr>
          </a:p>
          <a:p>
            <a:r>
              <a:rPr lang="zh-CN" altLang="en-US" sz="1000" dirty="0">
                <a:latin typeface="+mn-ea"/>
              </a:rPr>
              <a:t>此处添加详细文本描述，建与标题相关并符合整体语言风格，语言描述尽量简洁。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76406395-B5EB-590A-86E0-FA61E3711BB4}"/>
              </a:ext>
            </a:extLst>
          </p:cNvPr>
          <p:cNvSpPr txBox="1"/>
          <p:nvPr/>
        </p:nvSpPr>
        <p:spPr>
          <a:xfrm>
            <a:off x="2433640" y="4739750"/>
            <a:ext cx="17631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+mj-ea"/>
                <a:ea typeface="+mj-ea"/>
              </a:rPr>
              <a:t>请输入标题</a:t>
            </a:r>
            <a:endParaRPr lang="en-US" altLang="zh-CN" sz="2400" dirty="0">
              <a:latin typeface="+mj-ea"/>
              <a:ea typeface="+mj-ea"/>
            </a:endParaRPr>
          </a:p>
          <a:p>
            <a:r>
              <a:rPr lang="zh-CN" altLang="en-US" sz="1000" dirty="0">
                <a:latin typeface="+mn-ea"/>
              </a:rPr>
              <a:t>此处添加详细文本描述，建与标题相关并符合整体语言风格，语言描述尽量简洁。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3A0A0E0A-B4DC-6154-1E48-B29DCCCF4A85}"/>
              </a:ext>
            </a:extLst>
          </p:cNvPr>
          <p:cNvSpPr txBox="1"/>
          <p:nvPr/>
        </p:nvSpPr>
        <p:spPr>
          <a:xfrm>
            <a:off x="8219831" y="2179488"/>
            <a:ext cx="17631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+mj-ea"/>
                <a:ea typeface="+mj-ea"/>
              </a:rPr>
              <a:t>请输入标题</a:t>
            </a:r>
            <a:endParaRPr lang="en-US" altLang="zh-CN" sz="2400" dirty="0">
              <a:latin typeface="+mj-ea"/>
              <a:ea typeface="+mj-ea"/>
            </a:endParaRPr>
          </a:p>
          <a:p>
            <a:r>
              <a:rPr lang="zh-CN" altLang="en-US" sz="1000" dirty="0">
                <a:latin typeface="+mn-ea"/>
              </a:rPr>
              <a:t>此处添加详细文本描述，建与标题相关并符合整体语言风格，语言描述尽量简洁。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E1239C75-BE7D-88B0-BF40-492859DAAA25}"/>
              </a:ext>
            </a:extLst>
          </p:cNvPr>
          <p:cNvSpPr txBox="1"/>
          <p:nvPr/>
        </p:nvSpPr>
        <p:spPr>
          <a:xfrm>
            <a:off x="9177201" y="4360299"/>
            <a:ext cx="17631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+mj-ea"/>
                <a:ea typeface="+mj-ea"/>
              </a:rPr>
              <a:t>请输入标题</a:t>
            </a:r>
            <a:endParaRPr lang="en-US" altLang="zh-CN" sz="2400" dirty="0">
              <a:latin typeface="+mj-ea"/>
              <a:ea typeface="+mj-ea"/>
            </a:endParaRPr>
          </a:p>
          <a:p>
            <a:r>
              <a:rPr lang="zh-CN" altLang="en-US" sz="1000" dirty="0">
                <a:latin typeface="+mn-ea"/>
              </a:rPr>
              <a:t>此处添加详细文本描述，建与标题相关并符合整体语言风格，语言描述尽量简洁。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70" name="music-headphones-with-white-details_26285">
            <a:extLst>
              <a:ext uri="{FF2B5EF4-FFF2-40B4-BE49-F238E27FC236}">
                <a16:creationId xmlns:a16="http://schemas.microsoft.com/office/drawing/2014/main" id="{2E3BF182-6D04-1472-E0FD-F94B7FF63245}"/>
              </a:ext>
            </a:extLst>
          </p:cNvPr>
          <p:cNvSpPr/>
          <p:nvPr/>
        </p:nvSpPr>
        <p:spPr>
          <a:xfrm>
            <a:off x="5832006" y="1843621"/>
            <a:ext cx="553568" cy="609684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551327" h="607216">
                <a:moveTo>
                  <a:pt x="391338" y="295246"/>
                </a:moveTo>
                <a:cubicBezTo>
                  <a:pt x="402738" y="295246"/>
                  <a:pt x="411927" y="304534"/>
                  <a:pt x="411927" y="315796"/>
                </a:cubicBezTo>
                <a:lnTo>
                  <a:pt x="411927" y="316029"/>
                </a:lnTo>
                <a:cubicBezTo>
                  <a:pt x="446008" y="319279"/>
                  <a:pt x="476600" y="330541"/>
                  <a:pt x="500096" y="348886"/>
                </a:cubicBezTo>
                <a:cubicBezTo>
                  <a:pt x="470551" y="371874"/>
                  <a:pt x="452871" y="409840"/>
                  <a:pt x="452871" y="451289"/>
                </a:cubicBezTo>
                <a:cubicBezTo>
                  <a:pt x="452871" y="492622"/>
                  <a:pt x="470551" y="530588"/>
                  <a:pt x="500096" y="553460"/>
                </a:cubicBezTo>
                <a:cubicBezTo>
                  <a:pt x="476600" y="571921"/>
                  <a:pt x="446008" y="583183"/>
                  <a:pt x="411927" y="586434"/>
                </a:cubicBezTo>
                <a:lnTo>
                  <a:pt x="411927" y="586666"/>
                </a:lnTo>
                <a:cubicBezTo>
                  <a:pt x="411927" y="598044"/>
                  <a:pt x="402738" y="607216"/>
                  <a:pt x="391338" y="607216"/>
                </a:cubicBezTo>
                <a:cubicBezTo>
                  <a:pt x="379939" y="607216"/>
                  <a:pt x="370750" y="598044"/>
                  <a:pt x="370750" y="586666"/>
                </a:cubicBezTo>
                <a:lnTo>
                  <a:pt x="370750" y="315796"/>
                </a:lnTo>
                <a:cubicBezTo>
                  <a:pt x="370750" y="304534"/>
                  <a:pt x="379939" y="295246"/>
                  <a:pt x="391338" y="295246"/>
                </a:cubicBezTo>
                <a:close/>
                <a:moveTo>
                  <a:pt x="157103" y="295246"/>
                </a:moveTo>
                <a:cubicBezTo>
                  <a:pt x="168382" y="295246"/>
                  <a:pt x="177684" y="304534"/>
                  <a:pt x="177684" y="315796"/>
                </a:cubicBezTo>
                <a:lnTo>
                  <a:pt x="177684" y="586666"/>
                </a:lnTo>
                <a:cubicBezTo>
                  <a:pt x="177684" y="598044"/>
                  <a:pt x="168382" y="607216"/>
                  <a:pt x="157103" y="607216"/>
                </a:cubicBezTo>
                <a:cubicBezTo>
                  <a:pt x="145708" y="607216"/>
                  <a:pt x="136522" y="598044"/>
                  <a:pt x="136522" y="586666"/>
                </a:cubicBezTo>
                <a:lnTo>
                  <a:pt x="136522" y="586434"/>
                </a:lnTo>
                <a:cubicBezTo>
                  <a:pt x="102453" y="583183"/>
                  <a:pt x="71871" y="572037"/>
                  <a:pt x="48267" y="553576"/>
                </a:cubicBezTo>
                <a:cubicBezTo>
                  <a:pt x="77802" y="530704"/>
                  <a:pt x="95476" y="492622"/>
                  <a:pt x="95476" y="451289"/>
                </a:cubicBezTo>
                <a:cubicBezTo>
                  <a:pt x="95476" y="409840"/>
                  <a:pt x="77802" y="371874"/>
                  <a:pt x="48267" y="349002"/>
                </a:cubicBezTo>
                <a:cubicBezTo>
                  <a:pt x="71871" y="330541"/>
                  <a:pt x="102453" y="319279"/>
                  <a:pt x="136522" y="316029"/>
                </a:cubicBezTo>
                <a:lnTo>
                  <a:pt x="136522" y="315796"/>
                </a:lnTo>
                <a:cubicBezTo>
                  <a:pt x="136522" y="304534"/>
                  <a:pt x="145708" y="295246"/>
                  <a:pt x="157103" y="295246"/>
                </a:cubicBezTo>
                <a:close/>
                <a:moveTo>
                  <a:pt x="275664" y="0"/>
                </a:moveTo>
                <a:cubicBezTo>
                  <a:pt x="517727" y="0"/>
                  <a:pt x="543537" y="267485"/>
                  <a:pt x="543654" y="270155"/>
                </a:cubicBezTo>
                <a:cubicBezTo>
                  <a:pt x="543654" y="270504"/>
                  <a:pt x="543537" y="270736"/>
                  <a:pt x="543537" y="270968"/>
                </a:cubicBezTo>
                <a:cubicBezTo>
                  <a:pt x="548304" y="276076"/>
                  <a:pt x="551327" y="282926"/>
                  <a:pt x="551327" y="290472"/>
                </a:cubicBezTo>
                <a:cubicBezTo>
                  <a:pt x="551327" y="303707"/>
                  <a:pt x="542259" y="314736"/>
                  <a:pt x="529934" y="317871"/>
                </a:cubicBezTo>
                <a:lnTo>
                  <a:pt x="529934" y="382652"/>
                </a:lnTo>
                <a:cubicBezTo>
                  <a:pt x="541561" y="401808"/>
                  <a:pt x="548421" y="424679"/>
                  <a:pt x="548421" y="451265"/>
                </a:cubicBezTo>
                <a:cubicBezTo>
                  <a:pt x="548421" y="487603"/>
                  <a:pt x="535980" y="517324"/>
                  <a:pt x="515169" y="539614"/>
                </a:cubicBezTo>
                <a:cubicBezTo>
                  <a:pt x="514820" y="539266"/>
                  <a:pt x="514588" y="538917"/>
                  <a:pt x="514239" y="538569"/>
                </a:cubicBezTo>
                <a:cubicBezTo>
                  <a:pt x="488777" y="519762"/>
                  <a:pt x="473546" y="487023"/>
                  <a:pt x="473546" y="451265"/>
                </a:cubicBezTo>
                <a:cubicBezTo>
                  <a:pt x="473546" y="417829"/>
                  <a:pt x="486917" y="387296"/>
                  <a:pt x="509356" y="368024"/>
                </a:cubicBezTo>
                <a:lnTo>
                  <a:pt x="509356" y="315084"/>
                </a:lnTo>
                <a:cubicBezTo>
                  <a:pt x="500636" y="310325"/>
                  <a:pt x="494706" y="301153"/>
                  <a:pt x="494706" y="290472"/>
                </a:cubicBezTo>
                <a:cubicBezTo>
                  <a:pt x="494706" y="283042"/>
                  <a:pt x="497729" y="276308"/>
                  <a:pt x="502496" y="271316"/>
                </a:cubicBezTo>
                <a:cubicBezTo>
                  <a:pt x="501217" y="252973"/>
                  <a:pt x="473895" y="41098"/>
                  <a:pt x="275664" y="41098"/>
                </a:cubicBezTo>
                <a:cubicBezTo>
                  <a:pt x="69875" y="41098"/>
                  <a:pt x="51738" y="248794"/>
                  <a:pt x="49413" y="271316"/>
                </a:cubicBezTo>
                <a:cubicBezTo>
                  <a:pt x="54063" y="276308"/>
                  <a:pt x="57086" y="283042"/>
                  <a:pt x="57086" y="290472"/>
                </a:cubicBezTo>
                <a:cubicBezTo>
                  <a:pt x="57086" y="302546"/>
                  <a:pt x="49529" y="312646"/>
                  <a:pt x="39065" y="316826"/>
                </a:cubicBezTo>
                <a:lnTo>
                  <a:pt x="39065" y="368024"/>
                </a:lnTo>
                <a:cubicBezTo>
                  <a:pt x="61504" y="387296"/>
                  <a:pt x="74875" y="417829"/>
                  <a:pt x="74875" y="451265"/>
                </a:cubicBezTo>
                <a:cubicBezTo>
                  <a:pt x="74875" y="487023"/>
                  <a:pt x="59644" y="519762"/>
                  <a:pt x="34066" y="538569"/>
                </a:cubicBezTo>
                <a:cubicBezTo>
                  <a:pt x="33717" y="538917"/>
                  <a:pt x="33484" y="539266"/>
                  <a:pt x="33252" y="539614"/>
                </a:cubicBezTo>
                <a:cubicBezTo>
                  <a:pt x="12440" y="517324"/>
                  <a:pt x="0" y="487487"/>
                  <a:pt x="0" y="451265"/>
                </a:cubicBezTo>
                <a:cubicBezTo>
                  <a:pt x="0" y="424679"/>
                  <a:pt x="6743" y="401808"/>
                  <a:pt x="18486" y="382652"/>
                </a:cubicBezTo>
                <a:lnTo>
                  <a:pt x="18486" y="316826"/>
                </a:lnTo>
                <a:cubicBezTo>
                  <a:pt x="7906" y="312646"/>
                  <a:pt x="465" y="302546"/>
                  <a:pt x="465" y="290472"/>
                </a:cubicBezTo>
                <a:cubicBezTo>
                  <a:pt x="465" y="282926"/>
                  <a:pt x="3488" y="275960"/>
                  <a:pt x="8371" y="270852"/>
                </a:cubicBezTo>
                <a:cubicBezTo>
                  <a:pt x="8371" y="270387"/>
                  <a:pt x="8139" y="269923"/>
                  <a:pt x="8255" y="269459"/>
                </a:cubicBezTo>
                <a:cubicBezTo>
                  <a:pt x="8487" y="266789"/>
                  <a:pt x="25462" y="0"/>
                  <a:pt x="275664" y="0"/>
                </a:cubicBezTo>
                <a:close/>
              </a:path>
            </a:pathLst>
          </a:custGeom>
          <a:solidFill>
            <a:srgbClr val="1781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microscope_116994">
            <a:extLst>
              <a:ext uri="{FF2B5EF4-FFF2-40B4-BE49-F238E27FC236}">
                <a16:creationId xmlns:a16="http://schemas.microsoft.com/office/drawing/2014/main" id="{6ABAC668-EDCA-7394-00E7-4EBF8C567F2C}"/>
              </a:ext>
            </a:extLst>
          </p:cNvPr>
          <p:cNvSpPr/>
          <p:nvPr/>
        </p:nvSpPr>
        <p:spPr>
          <a:xfrm>
            <a:off x="4723225" y="2887266"/>
            <a:ext cx="607032" cy="609685"/>
          </a:xfrm>
          <a:custGeom>
            <a:avLst/>
            <a:gdLst>
              <a:gd name="T0" fmla="*/ 4128 w 6533"/>
              <a:gd name="T1" fmla="*/ 2726 h 6571"/>
              <a:gd name="T2" fmla="*/ 4556 w 6533"/>
              <a:gd name="T3" fmla="*/ 5988 h 6571"/>
              <a:gd name="T4" fmla="*/ 3498 w 6533"/>
              <a:gd name="T5" fmla="*/ 5988 h 6571"/>
              <a:gd name="T6" fmla="*/ 3742 w 6533"/>
              <a:gd name="T7" fmla="*/ 3015 h 6571"/>
              <a:gd name="T8" fmla="*/ 4128 w 6533"/>
              <a:gd name="T9" fmla="*/ 2726 h 6571"/>
              <a:gd name="T10" fmla="*/ 1233 w 6533"/>
              <a:gd name="T11" fmla="*/ 4011 h 6571"/>
              <a:gd name="T12" fmla="*/ 1057 w 6533"/>
              <a:gd name="T13" fmla="*/ 3760 h 6571"/>
              <a:gd name="T14" fmla="*/ 1512 w 6533"/>
              <a:gd name="T15" fmla="*/ 3419 h 6571"/>
              <a:gd name="T16" fmla="*/ 1688 w 6533"/>
              <a:gd name="T17" fmla="*/ 3670 h 6571"/>
              <a:gd name="T18" fmla="*/ 1233 w 6533"/>
              <a:gd name="T19" fmla="*/ 4011 h 6571"/>
              <a:gd name="T20" fmla="*/ 4828 w 6533"/>
              <a:gd name="T21" fmla="*/ 712 h 6571"/>
              <a:gd name="T22" fmla="*/ 5192 w 6533"/>
              <a:gd name="T23" fmla="*/ 1230 h 6571"/>
              <a:gd name="T24" fmla="*/ 2217 w 6533"/>
              <a:gd name="T25" fmla="*/ 3464 h 6571"/>
              <a:gd name="T26" fmla="*/ 1853 w 6533"/>
              <a:gd name="T27" fmla="*/ 2947 h 6571"/>
              <a:gd name="T28" fmla="*/ 4828 w 6533"/>
              <a:gd name="T29" fmla="*/ 712 h 6571"/>
              <a:gd name="T30" fmla="*/ 4828 w 6533"/>
              <a:gd name="T31" fmla="*/ 712 h 6571"/>
              <a:gd name="T32" fmla="*/ 6261 w 6533"/>
              <a:gd name="T33" fmla="*/ 6008 h 6571"/>
              <a:gd name="T34" fmla="*/ 5102 w 6533"/>
              <a:gd name="T35" fmla="*/ 6008 h 6571"/>
              <a:gd name="T36" fmla="*/ 4584 w 6533"/>
              <a:gd name="T37" fmla="*/ 2383 h 6571"/>
              <a:gd name="T38" fmla="*/ 5732 w 6533"/>
              <a:gd name="T39" fmla="*/ 1520 h 6571"/>
              <a:gd name="T40" fmla="*/ 5792 w 6533"/>
              <a:gd name="T41" fmla="*/ 1127 h 6571"/>
              <a:gd name="T42" fmla="*/ 5108 w 6533"/>
              <a:gd name="T43" fmla="*/ 154 h 6571"/>
              <a:gd name="T44" fmla="*/ 4728 w 6533"/>
              <a:gd name="T45" fmla="*/ 91 h 6571"/>
              <a:gd name="T46" fmla="*/ 1313 w 6533"/>
              <a:gd name="T47" fmla="*/ 2656 h 6571"/>
              <a:gd name="T48" fmla="*/ 1209 w 6533"/>
              <a:gd name="T49" fmla="*/ 2951 h 6571"/>
              <a:gd name="T50" fmla="*/ 517 w 6533"/>
              <a:gd name="T51" fmla="*/ 3471 h 6571"/>
              <a:gd name="T52" fmla="*/ 457 w 6533"/>
              <a:gd name="T53" fmla="*/ 3864 h 6571"/>
              <a:gd name="T54" fmla="*/ 953 w 6533"/>
              <a:gd name="T55" fmla="*/ 4571 h 6571"/>
              <a:gd name="T56" fmla="*/ 1333 w 6533"/>
              <a:gd name="T57" fmla="*/ 4634 h 6571"/>
              <a:gd name="T58" fmla="*/ 2032 w 6533"/>
              <a:gd name="T59" fmla="*/ 4108 h 6571"/>
              <a:gd name="T60" fmla="*/ 2317 w 6533"/>
              <a:gd name="T61" fmla="*/ 4086 h 6571"/>
              <a:gd name="T62" fmla="*/ 3270 w 6533"/>
              <a:gd name="T63" fmla="*/ 3370 h 6571"/>
              <a:gd name="T64" fmla="*/ 2826 w 6533"/>
              <a:gd name="T65" fmla="*/ 6008 h 6571"/>
              <a:gd name="T66" fmla="*/ 272 w 6533"/>
              <a:gd name="T67" fmla="*/ 6008 h 6571"/>
              <a:gd name="T68" fmla="*/ 0 w 6533"/>
              <a:gd name="T69" fmla="*/ 6290 h 6571"/>
              <a:gd name="T70" fmla="*/ 272 w 6533"/>
              <a:gd name="T71" fmla="*/ 6571 h 6571"/>
              <a:gd name="T72" fmla="*/ 6261 w 6533"/>
              <a:gd name="T73" fmla="*/ 6571 h 6571"/>
              <a:gd name="T74" fmla="*/ 6533 w 6533"/>
              <a:gd name="T75" fmla="*/ 6290 h 6571"/>
              <a:gd name="T76" fmla="*/ 6261 w 6533"/>
              <a:gd name="T77" fmla="*/ 6008 h 6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533" h="6571">
                <a:moveTo>
                  <a:pt x="4128" y="2726"/>
                </a:moveTo>
                <a:cubicBezTo>
                  <a:pt x="4682" y="4270"/>
                  <a:pt x="4614" y="5507"/>
                  <a:pt x="4556" y="5988"/>
                </a:cubicBezTo>
                <a:lnTo>
                  <a:pt x="3498" y="5988"/>
                </a:lnTo>
                <a:cubicBezTo>
                  <a:pt x="4085" y="4959"/>
                  <a:pt x="3973" y="3835"/>
                  <a:pt x="3742" y="3015"/>
                </a:cubicBezTo>
                <a:lnTo>
                  <a:pt x="4128" y="2726"/>
                </a:lnTo>
                <a:close/>
                <a:moveTo>
                  <a:pt x="1233" y="4011"/>
                </a:moveTo>
                <a:lnTo>
                  <a:pt x="1057" y="3760"/>
                </a:lnTo>
                <a:lnTo>
                  <a:pt x="1512" y="3419"/>
                </a:lnTo>
                <a:lnTo>
                  <a:pt x="1688" y="3670"/>
                </a:lnTo>
                <a:lnTo>
                  <a:pt x="1233" y="4011"/>
                </a:lnTo>
                <a:close/>
                <a:moveTo>
                  <a:pt x="4828" y="712"/>
                </a:moveTo>
                <a:lnTo>
                  <a:pt x="5192" y="1230"/>
                </a:lnTo>
                <a:lnTo>
                  <a:pt x="2217" y="3464"/>
                </a:lnTo>
                <a:lnTo>
                  <a:pt x="1853" y="2947"/>
                </a:lnTo>
                <a:lnTo>
                  <a:pt x="4828" y="712"/>
                </a:lnTo>
                <a:lnTo>
                  <a:pt x="4828" y="712"/>
                </a:lnTo>
                <a:close/>
                <a:moveTo>
                  <a:pt x="6261" y="6008"/>
                </a:moveTo>
                <a:lnTo>
                  <a:pt x="5102" y="6008"/>
                </a:lnTo>
                <a:cubicBezTo>
                  <a:pt x="5172" y="5414"/>
                  <a:pt x="5221" y="4062"/>
                  <a:pt x="4584" y="2383"/>
                </a:cubicBezTo>
                <a:lnTo>
                  <a:pt x="5732" y="1520"/>
                </a:lnTo>
                <a:cubicBezTo>
                  <a:pt x="5852" y="1436"/>
                  <a:pt x="5922" y="1311"/>
                  <a:pt x="5792" y="1127"/>
                </a:cubicBezTo>
                <a:lnTo>
                  <a:pt x="5108" y="154"/>
                </a:lnTo>
                <a:cubicBezTo>
                  <a:pt x="5020" y="28"/>
                  <a:pt x="4849" y="0"/>
                  <a:pt x="4728" y="91"/>
                </a:cubicBezTo>
                <a:lnTo>
                  <a:pt x="1313" y="2656"/>
                </a:lnTo>
                <a:cubicBezTo>
                  <a:pt x="1161" y="2775"/>
                  <a:pt x="1200" y="2915"/>
                  <a:pt x="1209" y="2951"/>
                </a:cubicBezTo>
                <a:lnTo>
                  <a:pt x="517" y="3471"/>
                </a:lnTo>
                <a:cubicBezTo>
                  <a:pt x="396" y="3563"/>
                  <a:pt x="368" y="3739"/>
                  <a:pt x="457" y="3864"/>
                </a:cubicBezTo>
                <a:lnTo>
                  <a:pt x="953" y="4571"/>
                </a:lnTo>
                <a:cubicBezTo>
                  <a:pt x="1058" y="4718"/>
                  <a:pt x="1220" y="4699"/>
                  <a:pt x="1333" y="4634"/>
                </a:cubicBezTo>
                <a:lnTo>
                  <a:pt x="2032" y="4108"/>
                </a:lnTo>
                <a:cubicBezTo>
                  <a:pt x="2070" y="4130"/>
                  <a:pt x="2181" y="4178"/>
                  <a:pt x="2317" y="4086"/>
                </a:cubicBezTo>
                <a:lnTo>
                  <a:pt x="3270" y="3370"/>
                </a:lnTo>
                <a:cubicBezTo>
                  <a:pt x="3452" y="4139"/>
                  <a:pt x="3482" y="5147"/>
                  <a:pt x="2826" y="6008"/>
                </a:cubicBezTo>
                <a:lnTo>
                  <a:pt x="272" y="6008"/>
                </a:lnTo>
                <a:cubicBezTo>
                  <a:pt x="121" y="6008"/>
                  <a:pt x="0" y="6135"/>
                  <a:pt x="0" y="6290"/>
                </a:cubicBezTo>
                <a:cubicBezTo>
                  <a:pt x="0" y="6446"/>
                  <a:pt x="121" y="6571"/>
                  <a:pt x="272" y="6571"/>
                </a:cubicBezTo>
                <a:lnTo>
                  <a:pt x="6261" y="6571"/>
                </a:lnTo>
                <a:cubicBezTo>
                  <a:pt x="6412" y="6571"/>
                  <a:pt x="6533" y="6444"/>
                  <a:pt x="6533" y="6290"/>
                </a:cubicBezTo>
                <a:cubicBezTo>
                  <a:pt x="6533" y="6134"/>
                  <a:pt x="6412" y="6008"/>
                  <a:pt x="6261" y="6008"/>
                </a:cubicBezTo>
                <a:close/>
              </a:path>
            </a:pathLst>
          </a:custGeom>
          <a:solidFill>
            <a:srgbClr val="1781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working-with-laptop_10910">
            <a:extLst>
              <a:ext uri="{FF2B5EF4-FFF2-40B4-BE49-F238E27FC236}">
                <a16:creationId xmlns:a16="http://schemas.microsoft.com/office/drawing/2014/main" id="{57D31111-129B-D638-B2A6-D8FCC75AFEF7}"/>
              </a:ext>
            </a:extLst>
          </p:cNvPr>
          <p:cNvSpPr/>
          <p:nvPr/>
        </p:nvSpPr>
        <p:spPr>
          <a:xfrm>
            <a:off x="5791157" y="3916976"/>
            <a:ext cx="609685" cy="575346"/>
          </a:xfrm>
          <a:custGeom>
            <a:avLst/>
            <a:gdLst>
              <a:gd name="connsiteX0" fmla="*/ 0 w 608909"/>
              <a:gd name="connsiteY0" fmla="*/ 237594 h 574614"/>
              <a:gd name="connsiteX1" fmla="*/ 309923 w 608909"/>
              <a:gd name="connsiteY1" fmla="*/ 237594 h 574614"/>
              <a:gd name="connsiteX2" fmla="*/ 309923 w 608909"/>
              <a:gd name="connsiteY2" fmla="*/ 270691 h 574614"/>
              <a:gd name="connsiteX3" fmla="*/ 245580 w 608909"/>
              <a:gd name="connsiteY3" fmla="*/ 270691 h 574614"/>
              <a:gd name="connsiteX4" fmla="*/ 245580 w 608909"/>
              <a:gd name="connsiteY4" fmla="*/ 571721 h 574614"/>
              <a:gd name="connsiteX5" fmla="*/ 26461 w 608909"/>
              <a:gd name="connsiteY5" fmla="*/ 571721 h 574614"/>
              <a:gd name="connsiteX6" fmla="*/ 26461 w 608909"/>
              <a:gd name="connsiteY6" fmla="*/ 270691 h 574614"/>
              <a:gd name="connsiteX7" fmla="*/ 0 w 608909"/>
              <a:gd name="connsiteY7" fmla="*/ 270691 h 574614"/>
              <a:gd name="connsiteX8" fmla="*/ 569722 w 608909"/>
              <a:gd name="connsiteY8" fmla="*/ 204710 h 574614"/>
              <a:gd name="connsiteX9" fmla="*/ 606495 w 608909"/>
              <a:gd name="connsiteY9" fmla="*/ 204710 h 574614"/>
              <a:gd name="connsiteX10" fmla="*/ 608259 w 608909"/>
              <a:gd name="connsiteY10" fmla="*/ 205452 h 574614"/>
              <a:gd name="connsiteX11" fmla="*/ 608909 w 608909"/>
              <a:gd name="connsiteY11" fmla="*/ 207213 h 574614"/>
              <a:gd name="connsiteX12" fmla="*/ 599995 w 608909"/>
              <a:gd name="connsiteY12" fmla="*/ 322820 h 574614"/>
              <a:gd name="connsiteX13" fmla="*/ 521899 w 608909"/>
              <a:gd name="connsiteY13" fmla="*/ 438241 h 574614"/>
              <a:gd name="connsiteX14" fmla="*/ 521899 w 608909"/>
              <a:gd name="connsiteY14" fmla="*/ 524830 h 574614"/>
              <a:gd name="connsiteX15" fmla="*/ 540843 w 608909"/>
              <a:gd name="connsiteY15" fmla="*/ 524830 h 574614"/>
              <a:gd name="connsiteX16" fmla="*/ 586437 w 608909"/>
              <a:gd name="connsiteY16" fmla="*/ 572204 h 574614"/>
              <a:gd name="connsiteX17" fmla="*/ 584023 w 608909"/>
              <a:gd name="connsiteY17" fmla="*/ 574614 h 574614"/>
              <a:gd name="connsiteX18" fmla="*/ 560158 w 608909"/>
              <a:gd name="connsiteY18" fmla="*/ 574614 h 574614"/>
              <a:gd name="connsiteX19" fmla="*/ 557743 w 608909"/>
              <a:gd name="connsiteY19" fmla="*/ 572204 h 574614"/>
              <a:gd name="connsiteX20" fmla="*/ 540843 w 608909"/>
              <a:gd name="connsiteY20" fmla="*/ 554775 h 574614"/>
              <a:gd name="connsiteX21" fmla="*/ 462376 w 608909"/>
              <a:gd name="connsiteY21" fmla="*/ 554775 h 574614"/>
              <a:gd name="connsiteX22" fmla="*/ 445383 w 608909"/>
              <a:gd name="connsiteY22" fmla="*/ 572204 h 574614"/>
              <a:gd name="connsiteX23" fmla="*/ 442968 w 608909"/>
              <a:gd name="connsiteY23" fmla="*/ 574614 h 574614"/>
              <a:gd name="connsiteX24" fmla="*/ 419103 w 608909"/>
              <a:gd name="connsiteY24" fmla="*/ 574614 h 574614"/>
              <a:gd name="connsiteX25" fmla="*/ 416689 w 608909"/>
              <a:gd name="connsiteY25" fmla="*/ 572204 h 574614"/>
              <a:gd name="connsiteX26" fmla="*/ 462376 w 608909"/>
              <a:gd name="connsiteY26" fmla="*/ 524830 h 574614"/>
              <a:gd name="connsiteX27" fmla="*/ 481320 w 608909"/>
              <a:gd name="connsiteY27" fmla="*/ 524830 h 574614"/>
              <a:gd name="connsiteX28" fmla="*/ 481320 w 608909"/>
              <a:gd name="connsiteY28" fmla="*/ 442691 h 574614"/>
              <a:gd name="connsiteX29" fmla="*/ 421054 w 608909"/>
              <a:gd name="connsiteY29" fmla="*/ 442691 h 574614"/>
              <a:gd name="connsiteX30" fmla="*/ 418639 w 608909"/>
              <a:gd name="connsiteY30" fmla="*/ 440280 h 574614"/>
              <a:gd name="connsiteX31" fmla="*/ 418639 w 608909"/>
              <a:gd name="connsiteY31" fmla="*/ 404495 h 574614"/>
              <a:gd name="connsiteX32" fmla="*/ 419382 w 608909"/>
              <a:gd name="connsiteY32" fmla="*/ 402826 h 574614"/>
              <a:gd name="connsiteX33" fmla="*/ 421054 w 608909"/>
              <a:gd name="connsiteY33" fmla="*/ 402085 h 574614"/>
              <a:gd name="connsiteX34" fmla="*/ 487448 w 608909"/>
              <a:gd name="connsiteY34" fmla="*/ 402270 h 574614"/>
              <a:gd name="connsiteX35" fmla="*/ 559043 w 608909"/>
              <a:gd name="connsiteY35" fmla="*/ 322727 h 574614"/>
              <a:gd name="connsiteX36" fmla="*/ 567308 w 608909"/>
              <a:gd name="connsiteY36" fmla="*/ 207028 h 574614"/>
              <a:gd name="connsiteX37" fmla="*/ 569722 w 608909"/>
              <a:gd name="connsiteY37" fmla="*/ 204710 h 574614"/>
              <a:gd name="connsiteX38" fmla="*/ 487853 w 608909"/>
              <a:gd name="connsiteY38" fmla="*/ 137803 h 574614"/>
              <a:gd name="connsiteX39" fmla="*/ 498019 w 608909"/>
              <a:gd name="connsiteY39" fmla="*/ 137965 h 574614"/>
              <a:gd name="connsiteX40" fmla="*/ 512966 w 608909"/>
              <a:gd name="connsiteY40" fmla="*/ 141488 h 574614"/>
              <a:gd name="connsiteX41" fmla="*/ 513152 w 608909"/>
              <a:gd name="connsiteY41" fmla="*/ 141580 h 574614"/>
              <a:gd name="connsiteX42" fmla="*/ 553909 w 608909"/>
              <a:gd name="connsiteY42" fmla="*/ 197944 h 574614"/>
              <a:gd name="connsiteX43" fmla="*/ 537476 w 608909"/>
              <a:gd name="connsiteY43" fmla="*/ 345157 h 574614"/>
              <a:gd name="connsiteX44" fmla="*/ 470445 w 608909"/>
              <a:gd name="connsiteY44" fmla="*/ 387986 h 574614"/>
              <a:gd name="connsiteX45" fmla="*/ 470166 w 608909"/>
              <a:gd name="connsiteY45" fmla="*/ 387894 h 574614"/>
              <a:gd name="connsiteX46" fmla="*/ 366834 w 608909"/>
              <a:gd name="connsiteY46" fmla="*/ 403746 h 574614"/>
              <a:gd name="connsiteX47" fmla="*/ 320877 w 608909"/>
              <a:gd name="connsiteY47" fmla="*/ 546973 h 574614"/>
              <a:gd name="connsiteX48" fmla="*/ 288661 w 608909"/>
              <a:gd name="connsiteY48" fmla="*/ 572003 h 574614"/>
              <a:gd name="connsiteX49" fmla="*/ 280584 w 608909"/>
              <a:gd name="connsiteY49" fmla="*/ 570983 h 574614"/>
              <a:gd name="connsiteX50" fmla="*/ 256446 w 608909"/>
              <a:gd name="connsiteY50" fmla="*/ 530750 h 574614"/>
              <a:gd name="connsiteX51" fmla="*/ 313079 w 608909"/>
              <a:gd name="connsiteY51" fmla="*/ 356560 h 574614"/>
              <a:gd name="connsiteX52" fmla="*/ 415854 w 608909"/>
              <a:gd name="connsiteY52" fmla="*/ 322909 h 574614"/>
              <a:gd name="connsiteX53" fmla="*/ 426252 w 608909"/>
              <a:gd name="connsiteY53" fmla="*/ 229093 h 574614"/>
              <a:gd name="connsiteX54" fmla="*/ 426438 w 608909"/>
              <a:gd name="connsiteY54" fmla="*/ 226960 h 574614"/>
              <a:gd name="connsiteX55" fmla="*/ 368319 w 608909"/>
              <a:gd name="connsiteY55" fmla="*/ 233728 h 574614"/>
              <a:gd name="connsiteX56" fmla="*/ 292654 w 608909"/>
              <a:gd name="connsiteY56" fmla="*/ 225663 h 574614"/>
              <a:gd name="connsiteX57" fmla="*/ 268979 w 608909"/>
              <a:gd name="connsiteY57" fmla="*/ 190343 h 574614"/>
              <a:gd name="connsiteX58" fmla="*/ 304352 w 608909"/>
              <a:gd name="connsiteY58" fmla="*/ 166796 h 574614"/>
              <a:gd name="connsiteX59" fmla="*/ 449277 w 608909"/>
              <a:gd name="connsiteY59" fmla="*/ 152427 h 574614"/>
              <a:gd name="connsiteX60" fmla="*/ 483257 w 608909"/>
              <a:gd name="connsiteY60" fmla="*/ 138336 h 574614"/>
              <a:gd name="connsiteX61" fmla="*/ 487853 w 608909"/>
              <a:gd name="connsiteY61" fmla="*/ 137803 h 574614"/>
              <a:gd name="connsiteX62" fmla="*/ 97694 w 608909"/>
              <a:gd name="connsiteY62" fmla="*/ 60400 h 574614"/>
              <a:gd name="connsiteX63" fmla="*/ 100014 w 608909"/>
              <a:gd name="connsiteY63" fmla="*/ 61698 h 574614"/>
              <a:gd name="connsiteX64" fmla="*/ 138444 w 608909"/>
              <a:gd name="connsiteY64" fmla="*/ 202291 h 574614"/>
              <a:gd name="connsiteX65" fmla="*/ 251968 w 608909"/>
              <a:gd name="connsiteY65" fmla="*/ 202291 h 574614"/>
              <a:gd name="connsiteX66" fmla="*/ 253824 w 608909"/>
              <a:gd name="connsiteY66" fmla="*/ 204144 h 574614"/>
              <a:gd name="connsiteX67" fmla="*/ 253824 w 608909"/>
              <a:gd name="connsiteY67" fmla="*/ 225367 h 574614"/>
              <a:gd name="connsiteX68" fmla="*/ 251968 w 608909"/>
              <a:gd name="connsiteY68" fmla="*/ 227221 h 574614"/>
              <a:gd name="connsiteX69" fmla="*/ 120807 w 608909"/>
              <a:gd name="connsiteY69" fmla="*/ 227221 h 574614"/>
              <a:gd name="connsiteX70" fmla="*/ 119043 w 608909"/>
              <a:gd name="connsiteY70" fmla="*/ 225831 h 574614"/>
              <a:gd name="connsiteX71" fmla="*/ 75973 w 608909"/>
              <a:gd name="connsiteY71" fmla="*/ 68278 h 574614"/>
              <a:gd name="connsiteX72" fmla="*/ 76158 w 608909"/>
              <a:gd name="connsiteY72" fmla="*/ 66888 h 574614"/>
              <a:gd name="connsiteX73" fmla="*/ 77272 w 608909"/>
              <a:gd name="connsiteY73" fmla="*/ 66053 h 574614"/>
              <a:gd name="connsiteX74" fmla="*/ 490077 w 608909"/>
              <a:gd name="connsiteY74" fmla="*/ 0 h 574614"/>
              <a:gd name="connsiteX75" fmla="*/ 557326 w 608909"/>
              <a:gd name="connsiteY75" fmla="*/ 67143 h 574614"/>
              <a:gd name="connsiteX76" fmla="*/ 490077 w 608909"/>
              <a:gd name="connsiteY76" fmla="*/ 134286 h 574614"/>
              <a:gd name="connsiteX77" fmla="*/ 422828 w 608909"/>
              <a:gd name="connsiteY77" fmla="*/ 67143 h 574614"/>
              <a:gd name="connsiteX78" fmla="*/ 490077 w 608909"/>
              <a:gd name="connsiteY78" fmla="*/ 0 h 574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8909" h="574614">
                <a:moveTo>
                  <a:pt x="0" y="237594"/>
                </a:moveTo>
                <a:lnTo>
                  <a:pt x="309923" y="237594"/>
                </a:lnTo>
                <a:lnTo>
                  <a:pt x="309923" y="270691"/>
                </a:lnTo>
                <a:lnTo>
                  <a:pt x="245580" y="270691"/>
                </a:lnTo>
                <a:lnTo>
                  <a:pt x="245580" y="571721"/>
                </a:lnTo>
                <a:lnTo>
                  <a:pt x="26461" y="571721"/>
                </a:lnTo>
                <a:lnTo>
                  <a:pt x="26461" y="270691"/>
                </a:lnTo>
                <a:lnTo>
                  <a:pt x="0" y="270691"/>
                </a:lnTo>
                <a:close/>
                <a:moveTo>
                  <a:pt x="569722" y="204710"/>
                </a:moveTo>
                <a:lnTo>
                  <a:pt x="606495" y="204710"/>
                </a:lnTo>
                <a:cubicBezTo>
                  <a:pt x="607145" y="204710"/>
                  <a:pt x="607795" y="204988"/>
                  <a:pt x="608259" y="205452"/>
                </a:cubicBezTo>
                <a:cubicBezTo>
                  <a:pt x="608723" y="205915"/>
                  <a:pt x="608909" y="206564"/>
                  <a:pt x="608909" y="207213"/>
                </a:cubicBezTo>
                <a:lnTo>
                  <a:pt x="599995" y="322820"/>
                </a:lnTo>
                <a:cubicBezTo>
                  <a:pt x="594794" y="378166"/>
                  <a:pt x="581051" y="436665"/>
                  <a:pt x="521899" y="438241"/>
                </a:cubicBezTo>
                <a:lnTo>
                  <a:pt x="521899" y="524830"/>
                </a:lnTo>
                <a:lnTo>
                  <a:pt x="540843" y="524830"/>
                </a:lnTo>
                <a:cubicBezTo>
                  <a:pt x="565544" y="524830"/>
                  <a:pt x="586437" y="546524"/>
                  <a:pt x="586437" y="572204"/>
                </a:cubicBezTo>
                <a:cubicBezTo>
                  <a:pt x="586437" y="573502"/>
                  <a:pt x="585416" y="574614"/>
                  <a:pt x="584023" y="574614"/>
                </a:cubicBezTo>
                <a:lnTo>
                  <a:pt x="560158" y="574614"/>
                </a:lnTo>
                <a:cubicBezTo>
                  <a:pt x="558858" y="574614"/>
                  <a:pt x="557743" y="573502"/>
                  <a:pt x="557743" y="572204"/>
                </a:cubicBezTo>
                <a:cubicBezTo>
                  <a:pt x="557743" y="562747"/>
                  <a:pt x="550036" y="554775"/>
                  <a:pt x="540843" y="554775"/>
                </a:cubicBezTo>
                <a:lnTo>
                  <a:pt x="462376" y="554775"/>
                </a:lnTo>
                <a:cubicBezTo>
                  <a:pt x="453183" y="554775"/>
                  <a:pt x="445383" y="562747"/>
                  <a:pt x="445383" y="572204"/>
                </a:cubicBezTo>
                <a:cubicBezTo>
                  <a:pt x="445383" y="573502"/>
                  <a:pt x="444361" y="574614"/>
                  <a:pt x="442968" y="574614"/>
                </a:cubicBezTo>
                <a:lnTo>
                  <a:pt x="419103" y="574614"/>
                </a:lnTo>
                <a:cubicBezTo>
                  <a:pt x="417803" y="574614"/>
                  <a:pt x="416689" y="573502"/>
                  <a:pt x="416689" y="572204"/>
                </a:cubicBezTo>
                <a:cubicBezTo>
                  <a:pt x="416689" y="546524"/>
                  <a:pt x="437675" y="524830"/>
                  <a:pt x="462376" y="524830"/>
                </a:cubicBezTo>
                <a:lnTo>
                  <a:pt x="481320" y="524830"/>
                </a:lnTo>
                <a:lnTo>
                  <a:pt x="481320" y="442691"/>
                </a:lnTo>
                <a:lnTo>
                  <a:pt x="421054" y="442691"/>
                </a:lnTo>
                <a:cubicBezTo>
                  <a:pt x="419754" y="442691"/>
                  <a:pt x="418639" y="441578"/>
                  <a:pt x="418639" y="440280"/>
                </a:cubicBezTo>
                <a:lnTo>
                  <a:pt x="418639" y="404495"/>
                </a:lnTo>
                <a:cubicBezTo>
                  <a:pt x="418639" y="403846"/>
                  <a:pt x="418918" y="403290"/>
                  <a:pt x="419382" y="402826"/>
                </a:cubicBezTo>
                <a:cubicBezTo>
                  <a:pt x="419846" y="402363"/>
                  <a:pt x="420404" y="402085"/>
                  <a:pt x="421054" y="402085"/>
                </a:cubicBezTo>
                <a:cubicBezTo>
                  <a:pt x="421054" y="402085"/>
                  <a:pt x="486520" y="402270"/>
                  <a:pt x="487448" y="402270"/>
                </a:cubicBezTo>
                <a:cubicBezTo>
                  <a:pt x="547436" y="402270"/>
                  <a:pt x="557929" y="358419"/>
                  <a:pt x="559043" y="322727"/>
                </a:cubicBezTo>
                <a:lnTo>
                  <a:pt x="567308" y="207028"/>
                </a:lnTo>
                <a:cubicBezTo>
                  <a:pt x="567401" y="205730"/>
                  <a:pt x="568422" y="204710"/>
                  <a:pt x="569722" y="204710"/>
                </a:cubicBezTo>
                <a:close/>
                <a:moveTo>
                  <a:pt x="487853" y="137803"/>
                </a:moveTo>
                <a:cubicBezTo>
                  <a:pt x="490615" y="137594"/>
                  <a:pt x="494305" y="137502"/>
                  <a:pt x="498019" y="137965"/>
                </a:cubicBezTo>
                <a:cubicBezTo>
                  <a:pt x="505168" y="138985"/>
                  <a:pt x="512966" y="141488"/>
                  <a:pt x="512966" y="141488"/>
                </a:cubicBezTo>
                <a:lnTo>
                  <a:pt x="513152" y="141580"/>
                </a:lnTo>
                <a:cubicBezTo>
                  <a:pt x="535063" y="149553"/>
                  <a:pt x="556973" y="170504"/>
                  <a:pt x="553909" y="197944"/>
                </a:cubicBezTo>
                <a:lnTo>
                  <a:pt x="537476" y="345157"/>
                </a:lnTo>
                <a:cubicBezTo>
                  <a:pt x="533856" y="377140"/>
                  <a:pt x="510831" y="389099"/>
                  <a:pt x="470445" y="387986"/>
                </a:cubicBezTo>
                <a:cubicBezTo>
                  <a:pt x="470352" y="387986"/>
                  <a:pt x="470259" y="387894"/>
                  <a:pt x="470166" y="387894"/>
                </a:cubicBezTo>
                <a:cubicBezTo>
                  <a:pt x="427645" y="385576"/>
                  <a:pt x="374818" y="386503"/>
                  <a:pt x="366834" y="403746"/>
                </a:cubicBezTo>
                <a:cubicBezTo>
                  <a:pt x="357271" y="423677"/>
                  <a:pt x="336196" y="486438"/>
                  <a:pt x="320877" y="546973"/>
                </a:cubicBezTo>
                <a:cubicBezTo>
                  <a:pt x="317164" y="561991"/>
                  <a:pt x="303609" y="572003"/>
                  <a:pt x="288661" y="572003"/>
                </a:cubicBezTo>
                <a:cubicBezTo>
                  <a:pt x="286062" y="572003"/>
                  <a:pt x="283277" y="571632"/>
                  <a:pt x="280584" y="570983"/>
                </a:cubicBezTo>
                <a:cubicBezTo>
                  <a:pt x="262759" y="566534"/>
                  <a:pt x="251989" y="548549"/>
                  <a:pt x="256446" y="530750"/>
                </a:cubicBezTo>
                <a:cubicBezTo>
                  <a:pt x="265173" y="496357"/>
                  <a:pt x="294789" y="384371"/>
                  <a:pt x="313079" y="356560"/>
                </a:cubicBezTo>
                <a:cubicBezTo>
                  <a:pt x="326634" y="336072"/>
                  <a:pt x="361078" y="324855"/>
                  <a:pt x="415854" y="322909"/>
                </a:cubicBezTo>
                <a:lnTo>
                  <a:pt x="426252" y="229093"/>
                </a:lnTo>
                <a:lnTo>
                  <a:pt x="426438" y="226960"/>
                </a:lnTo>
                <a:cubicBezTo>
                  <a:pt x="408520" y="231410"/>
                  <a:pt x="389487" y="233728"/>
                  <a:pt x="368319" y="233728"/>
                </a:cubicBezTo>
                <a:cubicBezTo>
                  <a:pt x="345016" y="233728"/>
                  <a:pt x="319763" y="231132"/>
                  <a:pt x="292654" y="225663"/>
                </a:cubicBezTo>
                <a:cubicBezTo>
                  <a:pt x="276314" y="222418"/>
                  <a:pt x="265730" y="206658"/>
                  <a:pt x="268979" y="190343"/>
                </a:cubicBezTo>
                <a:cubicBezTo>
                  <a:pt x="272229" y="174119"/>
                  <a:pt x="288012" y="163459"/>
                  <a:pt x="304352" y="166796"/>
                </a:cubicBezTo>
                <a:cubicBezTo>
                  <a:pt x="369155" y="179589"/>
                  <a:pt x="417897" y="174768"/>
                  <a:pt x="449277" y="152427"/>
                </a:cubicBezTo>
                <a:cubicBezTo>
                  <a:pt x="449277" y="152427"/>
                  <a:pt x="466174" y="140375"/>
                  <a:pt x="483257" y="138336"/>
                </a:cubicBezTo>
                <a:cubicBezTo>
                  <a:pt x="483257" y="138336"/>
                  <a:pt x="485091" y="138012"/>
                  <a:pt x="487853" y="137803"/>
                </a:cubicBezTo>
                <a:close/>
                <a:moveTo>
                  <a:pt x="97694" y="60400"/>
                </a:moveTo>
                <a:cubicBezTo>
                  <a:pt x="98715" y="60122"/>
                  <a:pt x="99736" y="60771"/>
                  <a:pt x="100014" y="61698"/>
                </a:cubicBezTo>
                <a:lnTo>
                  <a:pt x="138444" y="202291"/>
                </a:lnTo>
                <a:lnTo>
                  <a:pt x="251968" y="202291"/>
                </a:lnTo>
                <a:cubicBezTo>
                  <a:pt x="252989" y="202291"/>
                  <a:pt x="253824" y="203125"/>
                  <a:pt x="253824" y="204144"/>
                </a:cubicBezTo>
                <a:lnTo>
                  <a:pt x="253824" y="225367"/>
                </a:lnTo>
                <a:cubicBezTo>
                  <a:pt x="253824" y="226387"/>
                  <a:pt x="252989" y="227221"/>
                  <a:pt x="251968" y="227221"/>
                </a:cubicBezTo>
                <a:lnTo>
                  <a:pt x="120807" y="227221"/>
                </a:lnTo>
                <a:cubicBezTo>
                  <a:pt x="119971" y="227221"/>
                  <a:pt x="119229" y="226665"/>
                  <a:pt x="119043" y="225831"/>
                </a:cubicBezTo>
                <a:lnTo>
                  <a:pt x="75973" y="68278"/>
                </a:lnTo>
                <a:cubicBezTo>
                  <a:pt x="75787" y="67814"/>
                  <a:pt x="75880" y="67258"/>
                  <a:pt x="76158" y="66888"/>
                </a:cubicBezTo>
                <a:cubicBezTo>
                  <a:pt x="76344" y="66424"/>
                  <a:pt x="76808" y="66146"/>
                  <a:pt x="77272" y="66053"/>
                </a:cubicBezTo>
                <a:close/>
                <a:moveTo>
                  <a:pt x="490077" y="0"/>
                </a:moveTo>
                <a:cubicBezTo>
                  <a:pt x="527218" y="0"/>
                  <a:pt x="557326" y="30061"/>
                  <a:pt x="557326" y="67143"/>
                </a:cubicBezTo>
                <a:cubicBezTo>
                  <a:pt x="557326" y="104225"/>
                  <a:pt x="527218" y="134286"/>
                  <a:pt x="490077" y="134286"/>
                </a:cubicBezTo>
                <a:cubicBezTo>
                  <a:pt x="452936" y="134286"/>
                  <a:pt x="422828" y="104225"/>
                  <a:pt x="422828" y="67143"/>
                </a:cubicBezTo>
                <a:cubicBezTo>
                  <a:pt x="422828" y="30061"/>
                  <a:pt x="452936" y="0"/>
                  <a:pt x="490077" y="0"/>
                </a:cubicBezTo>
                <a:close/>
              </a:path>
            </a:pathLst>
          </a:custGeom>
          <a:solidFill>
            <a:srgbClr val="1781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table-clock_205820">
            <a:extLst>
              <a:ext uri="{FF2B5EF4-FFF2-40B4-BE49-F238E27FC236}">
                <a16:creationId xmlns:a16="http://schemas.microsoft.com/office/drawing/2014/main" id="{B55C4604-47F5-2A05-D7F1-0D04B7472345}"/>
              </a:ext>
            </a:extLst>
          </p:cNvPr>
          <p:cNvSpPr/>
          <p:nvPr/>
        </p:nvSpPr>
        <p:spPr>
          <a:xfrm>
            <a:off x="6933568" y="2880393"/>
            <a:ext cx="578413" cy="609685"/>
          </a:xfrm>
          <a:custGeom>
            <a:avLst/>
            <a:gdLst>
              <a:gd name="connsiteX0" fmla="*/ 263844 w 575602"/>
              <a:gd name="connsiteY0" fmla="*/ 191585 h 606722"/>
              <a:gd name="connsiteX1" fmla="*/ 311808 w 575602"/>
              <a:gd name="connsiteY1" fmla="*/ 191585 h 606722"/>
              <a:gd name="connsiteX2" fmla="*/ 311808 w 575602"/>
              <a:gd name="connsiteY2" fmla="*/ 277448 h 606722"/>
              <a:gd name="connsiteX3" fmla="*/ 372585 w 575602"/>
              <a:gd name="connsiteY3" fmla="*/ 338156 h 606722"/>
              <a:gd name="connsiteX4" fmla="*/ 338681 w 575602"/>
              <a:gd name="connsiteY4" fmla="*/ 372021 h 606722"/>
              <a:gd name="connsiteX5" fmla="*/ 263844 w 575602"/>
              <a:gd name="connsiteY5" fmla="*/ 297269 h 606722"/>
              <a:gd name="connsiteX6" fmla="*/ 287757 w 575602"/>
              <a:gd name="connsiteY6" fmla="*/ 127708 h 606722"/>
              <a:gd name="connsiteX7" fmla="*/ 127902 w 575602"/>
              <a:gd name="connsiteY7" fmla="*/ 287409 h 606722"/>
              <a:gd name="connsiteX8" fmla="*/ 287757 w 575602"/>
              <a:gd name="connsiteY8" fmla="*/ 447021 h 606722"/>
              <a:gd name="connsiteX9" fmla="*/ 447700 w 575602"/>
              <a:gd name="connsiteY9" fmla="*/ 287409 h 606722"/>
              <a:gd name="connsiteX10" fmla="*/ 287757 w 575602"/>
              <a:gd name="connsiteY10" fmla="*/ 127708 h 606722"/>
              <a:gd name="connsiteX11" fmla="*/ 287757 w 575602"/>
              <a:gd name="connsiteY11" fmla="*/ 0 h 606722"/>
              <a:gd name="connsiteX12" fmla="*/ 575602 w 575602"/>
              <a:gd name="connsiteY12" fmla="*/ 287409 h 606722"/>
              <a:gd name="connsiteX13" fmla="*/ 575602 w 575602"/>
              <a:gd name="connsiteY13" fmla="*/ 606722 h 606722"/>
              <a:gd name="connsiteX14" fmla="*/ 0 w 575602"/>
              <a:gd name="connsiteY14" fmla="*/ 606722 h 606722"/>
              <a:gd name="connsiteX15" fmla="*/ 0 w 575602"/>
              <a:gd name="connsiteY15" fmla="*/ 287409 h 606722"/>
              <a:gd name="connsiteX16" fmla="*/ 287757 w 575602"/>
              <a:gd name="connsiteY16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75602" h="606722">
                <a:moveTo>
                  <a:pt x="263844" y="191585"/>
                </a:moveTo>
                <a:lnTo>
                  <a:pt x="311808" y="191585"/>
                </a:lnTo>
                <a:lnTo>
                  <a:pt x="311808" y="277448"/>
                </a:lnTo>
                <a:lnTo>
                  <a:pt x="372585" y="338156"/>
                </a:lnTo>
                <a:lnTo>
                  <a:pt x="338681" y="372021"/>
                </a:lnTo>
                <a:lnTo>
                  <a:pt x="263844" y="297269"/>
                </a:lnTo>
                <a:close/>
                <a:moveTo>
                  <a:pt x="287757" y="127708"/>
                </a:moveTo>
                <a:cubicBezTo>
                  <a:pt x="199463" y="127708"/>
                  <a:pt x="127902" y="199160"/>
                  <a:pt x="127902" y="287409"/>
                </a:cubicBezTo>
                <a:cubicBezTo>
                  <a:pt x="127902" y="375569"/>
                  <a:pt x="199463" y="447021"/>
                  <a:pt x="287757" y="447021"/>
                </a:cubicBezTo>
                <a:cubicBezTo>
                  <a:pt x="376051" y="447021"/>
                  <a:pt x="447700" y="375569"/>
                  <a:pt x="447700" y="287409"/>
                </a:cubicBezTo>
                <a:cubicBezTo>
                  <a:pt x="447700" y="199249"/>
                  <a:pt x="376051" y="127708"/>
                  <a:pt x="287757" y="127708"/>
                </a:cubicBezTo>
                <a:close/>
                <a:moveTo>
                  <a:pt x="287757" y="0"/>
                </a:moveTo>
                <a:cubicBezTo>
                  <a:pt x="446721" y="0"/>
                  <a:pt x="575602" y="128685"/>
                  <a:pt x="575602" y="287409"/>
                </a:cubicBezTo>
                <a:lnTo>
                  <a:pt x="575602" y="606722"/>
                </a:lnTo>
                <a:lnTo>
                  <a:pt x="0" y="606722"/>
                </a:lnTo>
                <a:lnTo>
                  <a:pt x="0" y="287409"/>
                </a:lnTo>
                <a:cubicBezTo>
                  <a:pt x="0" y="128685"/>
                  <a:pt x="128792" y="0"/>
                  <a:pt x="287757" y="0"/>
                </a:cubicBezTo>
                <a:close/>
              </a:path>
            </a:pathLst>
          </a:custGeom>
          <a:solidFill>
            <a:srgbClr val="1781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819911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F7B8EAB8-A1D1-B4EB-FE6D-3EBD59F2076D}"/>
              </a:ext>
            </a:extLst>
          </p:cNvPr>
          <p:cNvGrpSpPr/>
          <p:nvPr/>
        </p:nvGrpSpPr>
        <p:grpSpPr>
          <a:xfrm>
            <a:off x="1220416" y="109288"/>
            <a:ext cx="2678440" cy="681842"/>
            <a:chOff x="4777748" y="2234225"/>
            <a:chExt cx="2678440" cy="681842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30403921-DF48-11B3-A3D2-4CE75425F7EB}"/>
                </a:ext>
              </a:extLst>
            </p:cNvPr>
            <p:cNvSpPr txBox="1"/>
            <p:nvPr/>
          </p:nvSpPr>
          <p:spPr>
            <a:xfrm>
              <a:off x="4777748" y="2234225"/>
              <a:ext cx="267844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rgbClr val="014693"/>
                  </a:solidFill>
                  <a:latin typeface="+mj-ea"/>
                  <a:ea typeface="+mj-ea"/>
                </a:rPr>
                <a:t>请输入标题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7B8AAEF4-67C2-E62B-7EAD-D7D326D489B6}"/>
                </a:ext>
              </a:extLst>
            </p:cNvPr>
            <p:cNvSpPr txBox="1"/>
            <p:nvPr/>
          </p:nvSpPr>
          <p:spPr>
            <a:xfrm>
              <a:off x="4821566" y="2669846"/>
              <a:ext cx="188963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000" b="0" i="0" dirty="0">
                  <a:solidFill>
                    <a:srgbClr val="000000"/>
                  </a:solidFill>
                  <a:effectLst/>
                  <a:latin typeface="Roboto" panose="02000000000000000000" pitchFamily="2" charset="0"/>
                </a:rPr>
                <a:t>PLEASE ENTER A TITLE</a:t>
              </a:r>
              <a:endParaRPr lang="zh-CN" altLang="en-US" sz="1000" dirty="0"/>
            </a:p>
          </p:txBody>
        </p:sp>
      </p:grpSp>
      <p:sp>
        <p:nvSpPr>
          <p:cNvPr id="14" name="aol-sketched-logo-variant_38305">
            <a:extLst>
              <a:ext uri="{FF2B5EF4-FFF2-40B4-BE49-F238E27FC236}">
                <a16:creationId xmlns:a16="http://schemas.microsoft.com/office/drawing/2014/main" id="{25B5196C-EB78-5F84-18C5-B8D4DF14069C}"/>
              </a:ext>
            </a:extLst>
          </p:cNvPr>
          <p:cNvSpPr/>
          <p:nvPr/>
        </p:nvSpPr>
        <p:spPr>
          <a:xfrm>
            <a:off x="10872971" y="115604"/>
            <a:ext cx="816479" cy="773396"/>
          </a:xfrm>
          <a:custGeom>
            <a:avLst/>
            <a:gdLst>
              <a:gd name="connsiteX0" fmla="*/ 173560 w 561791"/>
              <a:gd name="connsiteY0" fmla="*/ 487534 h 532149"/>
              <a:gd name="connsiteX1" fmla="*/ 165486 w 561791"/>
              <a:gd name="connsiteY1" fmla="*/ 488852 h 532149"/>
              <a:gd name="connsiteX2" fmla="*/ 169009 w 561791"/>
              <a:gd name="connsiteY2" fmla="*/ 500576 h 532149"/>
              <a:gd name="connsiteX3" fmla="*/ 179579 w 561791"/>
              <a:gd name="connsiteY3" fmla="*/ 505265 h 532149"/>
              <a:gd name="connsiteX4" fmla="*/ 184276 w 561791"/>
              <a:gd name="connsiteY4" fmla="*/ 492369 h 532149"/>
              <a:gd name="connsiteX5" fmla="*/ 173560 w 561791"/>
              <a:gd name="connsiteY5" fmla="*/ 487534 h 532149"/>
              <a:gd name="connsiteX6" fmla="*/ 106764 w 561791"/>
              <a:gd name="connsiteY6" fmla="*/ 446649 h 532149"/>
              <a:gd name="connsiteX7" fmla="*/ 113811 w 561791"/>
              <a:gd name="connsiteY7" fmla="*/ 460717 h 532149"/>
              <a:gd name="connsiteX8" fmla="*/ 131427 w 561791"/>
              <a:gd name="connsiteY8" fmla="*/ 475957 h 532149"/>
              <a:gd name="connsiteX9" fmla="*/ 150218 w 561791"/>
              <a:gd name="connsiteY9" fmla="*/ 480646 h 532149"/>
              <a:gd name="connsiteX10" fmla="*/ 153741 w 561791"/>
              <a:gd name="connsiteY10" fmla="*/ 474785 h 532149"/>
              <a:gd name="connsiteX11" fmla="*/ 143171 w 561791"/>
              <a:gd name="connsiteY11" fmla="*/ 470096 h 532149"/>
              <a:gd name="connsiteX12" fmla="*/ 134950 w 561791"/>
              <a:gd name="connsiteY12" fmla="*/ 466579 h 532149"/>
              <a:gd name="connsiteX13" fmla="*/ 119683 w 561791"/>
              <a:gd name="connsiteY13" fmla="*/ 454856 h 532149"/>
              <a:gd name="connsiteX14" fmla="*/ 106764 w 561791"/>
              <a:gd name="connsiteY14" fmla="*/ 446649 h 532149"/>
              <a:gd name="connsiteX15" fmla="*/ 89148 w 561791"/>
              <a:gd name="connsiteY15" fmla="*/ 425548 h 532149"/>
              <a:gd name="connsiteX16" fmla="*/ 91496 w 561791"/>
              <a:gd name="connsiteY16" fmla="*/ 437271 h 532149"/>
              <a:gd name="connsiteX17" fmla="*/ 103241 w 561791"/>
              <a:gd name="connsiteY17" fmla="*/ 443132 h 532149"/>
              <a:gd name="connsiteX18" fmla="*/ 99717 w 561791"/>
              <a:gd name="connsiteY18" fmla="*/ 430237 h 532149"/>
              <a:gd name="connsiteX19" fmla="*/ 89148 w 561791"/>
              <a:gd name="connsiteY19" fmla="*/ 425548 h 532149"/>
              <a:gd name="connsiteX20" fmla="*/ 141997 w 561791"/>
              <a:gd name="connsiteY20" fmla="*/ 377483 h 532149"/>
              <a:gd name="connsiteX21" fmla="*/ 139648 w 561791"/>
              <a:gd name="connsiteY21" fmla="*/ 383345 h 532149"/>
              <a:gd name="connsiteX22" fmla="*/ 140823 w 561791"/>
              <a:gd name="connsiteY22" fmla="*/ 384517 h 532149"/>
              <a:gd name="connsiteX23" fmla="*/ 151392 w 561791"/>
              <a:gd name="connsiteY23" fmla="*/ 392723 h 532149"/>
              <a:gd name="connsiteX24" fmla="*/ 164311 w 561791"/>
              <a:gd name="connsiteY24" fmla="*/ 385689 h 532149"/>
              <a:gd name="connsiteX25" fmla="*/ 154916 w 561791"/>
              <a:gd name="connsiteY25" fmla="*/ 379828 h 532149"/>
              <a:gd name="connsiteX26" fmla="*/ 141997 w 561791"/>
              <a:gd name="connsiteY26" fmla="*/ 377483 h 532149"/>
              <a:gd name="connsiteX27" fmla="*/ 491119 w 561791"/>
              <a:gd name="connsiteY27" fmla="*/ 295418 h 532149"/>
              <a:gd name="connsiteX28" fmla="*/ 493176 w 561791"/>
              <a:gd name="connsiteY28" fmla="*/ 296591 h 532149"/>
              <a:gd name="connsiteX29" fmla="*/ 481424 w 561791"/>
              <a:gd name="connsiteY29" fmla="*/ 313018 h 532149"/>
              <a:gd name="connsiteX30" fmla="*/ 427365 w 561791"/>
              <a:gd name="connsiteY30" fmla="*/ 366993 h 532149"/>
              <a:gd name="connsiteX31" fmla="*/ 413263 w 561791"/>
              <a:gd name="connsiteY31" fmla="*/ 379900 h 532149"/>
              <a:gd name="connsiteX32" fmla="*/ 420314 w 561791"/>
              <a:gd name="connsiteY32" fmla="*/ 369340 h 532149"/>
              <a:gd name="connsiteX33" fmla="*/ 483774 w 561791"/>
              <a:gd name="connsiteY33" fmla="*/ 301285 h 532149"/>
              <a:gd name="connsiteX34" fmla="*/ 491119 w 561791"/>
              <a:gd name="connsiteY34" fmla="*/ 295418 h 532149"/>
              <a:gd name="connsiteX35" fmla="*/ 273533 w 561791"/>
              <a:gd name="connsiteY35" fmla="*/ 18757 h 532149"/>
              <a:gd name="connsiteX36" fmla="*/ 248870 w 561791"/>
              <a:gd name="connsiteY36" fmla="*/ 21102 h 532149"/>
              <a:gd name="connsiteX37" fmla="*/ 220684 w 561791"/>
              <a:gd name="connsiteY37" fmla="*/ 28135 h 532149"/>
              <a:gd name="connsiteX38" fmla="*/ 212463 w 561791"/>
              <a:gd name="connsiteY38" fmla="*/ 31652 h 532149"/>
              <a:gd name="connsiteX39" fmla="*/ 200719 w 561791"/>
              <a:gd name="connsiteY39" fmla="*/ 32825 h 532149"/>
              <a:gd name="connsiteX40" fmla="*/ 46868 w 561791"/>
              <a:gd name="connsiteY40" fmla="*/ 184052 h 532149"/>
              <a:gd name="connsiteX41" fmla="*/ 52740 w 561791"/>
              <a:gd name="connsiteY41" fmla="*/ 187569 h 532149"/>
              <a:gd name="connsiteX42" fmla="*/ 84450 w 561791"/>
              <a:gd name="connsiteY42" fmla="*/ 157089 h 532149"/>
              <a:gd name="connsiteX43" fmla="*/ 87973 w 561791"/>
              <a:gd name="connsiteY43" fmla="*/ 159434 h 532149"/>
              <a:gd name="connsiteX44" fmla="*/ 78578 w 561791"/>
              <a:gd name="connsiteY44" fmla="*/ 185225 h 532149"/>
              <a:gd name="connsiteX45" fmla="*/ 63310 w 561791"/>
              <a:gd name="connsiteY45" fmla="*/ 211015 h 532149"/>
              <a:gd name="connsiteX46" fmla="*/ 42170 w 561791"/>
              <a:gd name="connsiteY46" fmla="*/ 232117 h 532149"/>
              <a:gd name="connsiteX47" fmla="*/ 29252 w 561791"/>
              <a:gd name="connsiteY47" fmla="*/ 259080 h 532149"/>
              <a:gd name="connsiteX48" fmla="*/ 39821 w 561791"/>
              <a:gd name="connsiteY48" fmla="*/ 262597 h 532149"/>
              <a:gd name="connsiteX49" fmla="*/ 56263 w 561791"/>
              <a:gd name="connsiteY49" fmla="*/ 246185 h 532149"/>
              <a:gd name="connsiteX50" fmla="*/ 65659 w 561791"/>
              <a:gd name="connsiteY50" fmla="*/ 247357 h 532149"/>
              <a:gd name="connsiteX51" fmla="*/ 53915 w 561791"/>
              <a:gd name="connsiteY51" fmla="*/ 270803 h 532149"/>
              <a:gd name="connsiteX52" fmla="*/ 40996 w 561791"/>
              <a:gd name="connsiteY52" fmla="*/ 283699 h 532149"/>
              <a:gd name="connsiteX53" fmla="*/ 30426 w 561791"/>
              <a:gd name="connsiteY53" fmla="*/ 304800 h 532149"/>
              <a:gd name="connsiteX54" fmla="*/ 43345 w 561791"/>
              <a:gd name="connsiteY54" fmla="*/ 303628 h 532149"/>
              <a:gd name="connsiteX55" fmla="*/ 53915 w 561791"/>
              <a:gd name="connsiteY55" fmla="*/ 293077 h 532149"/>
              <a:gd name="connsiteX56" fmla="*/ 59787 w 561791"/>
              <a:gd name="connsiteY56" fmla="*/ 287216 h 532149"/>
              <a:gd name="connsiteX57" fmla="*/ 55089 w 561791"/>
              <a:gd name="connsiteY57" fmla="*/ 293077 h 532149"/>
              <a:gd name="connsiteX58" fmla="*/ 43345 w 561791"/>
              <a:gd name="connsiteY58" fmla="*/ 304800 h 532149"/>
              <a:gd name="connsiteX59" fmla="*/ 35124 w 561791"/>
              <a:gd name="connsiteY59" fmla="*/ 331763 h 532149"/>
              <a:gd name="connsiteX60" fmla="*/ 35124 w 561791"/>
              <a:gd name="connsiteY60" fmla="*/ 332936 h 532149"/>
              <a:gd name="connsiteX61" fmla="*/ 50391 w 561791"/>
              <a:gd name="connsiteY61" fmla="*/ 336452 h 532149"/>
              <a:gd name="connsiteX62" fmla="*/ 58612 w 561791"/>
              <a:gd name="connsiteY62" fmla="*/ 329419 h 532149"/>
              <a:gd name="connsiteX63" fmla="*/ 71531 w 561791"/>
              <a:gd name="connsiteY63" fmla="*/ 328246 h 532149"/>
              <a:gd name="connsiteX64" fmla="*/ 62136 w 561791"/>
              <a:gd name="connsiteY64" fmla="*/ 348176 h 532149"/>
              <a:gd name="connsiteX65" fmla="*/ 56263 w 561791"/>
              <a:gd name="connsiteY65" fmla="*/ 354037 h 532149"/>
              <a:gd name="connsiteX66" fmla="*/ 52740 w 561791"/>
              <a:gd name="connsiteY66" fmla="*/ 379828 h 532149"/>
              <a:gd name="connsiteX67" fmla="*/ 64484 w 561791"/>
              <a:gd name="connsiteY67" fmla="*/ 402102 h 532149"/>
              <a:gd name="connsiteX68" fmla="*/ 78578 w 561791"/>
              <a:gd name="connsiteY68" fmla="*/ 410308 h 532149"/>
              <a:gd name="connsiteX69" fmla="*/ 77403 w 561791"/>
              <a:gd name="connsiteY69" fmla="*/ 396240 h 532149"/>
              <a:gd name="connsiteX70" fmla="*/ 71531 w 561791"/>
              <a:gd name="connsiteY70" fmla="*/ 388034 h 532149"/>
              <a:gd name="connsiteX71" fmla="*/ 72706 w 561791"/>
              <a:gd name="connsiteY71" fmla="*/ 379828 h 532149"/>
              <a:gd name="connsiteX72" fmla="*/ 106764 w 561791"/>
              <a:gd name="connsiteY72" fmla="*/ 368105 h 532149"/>
              <a:gd name="connsiteX73" fmla="*/ 120857 w 561791"/>
              <a:gd name="connsiteY73" fmla="*/ 371622 h 532149"/>
              <a:gd name="connsiteX74" fmla="*/ 134950 w 561791"/>
              <a:gd name="connsiteY74" fmla="*/ 378656 h 532149"/>
              <a:gd name="connsiteX75" fmla="*/ 134950 w 561791"/>
              <a:gd name="connsiteY75" fmla="*/ 377483 h 532149"/>
              <a:gd name="connsiteX76" fmla="*/ 137299 w 561791"/>
              <a:gd name="connsiteY76" fmla="*/ 373966 h 532149"/>
              <a:gd name="connsiteX77" fmla="*/ 131427 w 561791"/>
              <a:gd name="connsiteY77" fmla="*/ 362243 h 532149"/>
              <a:gd name="connsiteX78" fmla="*/ 105590 w 561791"/>
              <a:gd name="connsiteY78" fmla="*/ 216877 h 532149"/>
              <a:gd name="connsiteX79" fmla="*/ 180753 w 561791"/>
              <a:gd name="connsiteY79" fmla="*/ 114886 h 532149"/>
              <a:gd name="connsiteX80" fmla="*/ 192497 w 561791"/>
              <a:gd name="connsiteY80" fmla="*/ 117231 h 532149"/>
              <a:gd name="connsiteX81" fmla="*/ 206591 w 561791"/>
              <a:gd name="connsiteY81" fmla="*/ 119575 h 532149"/>
              <a:gd name="connsiteX82" fmla="*/ 207765 w 561791"/>
              <a:gd name="connsiteY82" fmla="*/ 119575 h 532149"/>
              <a:gd name="connsiteX83" fmla="*/ 221858 w 561791"/>
              <a:gd name="connsiteY83" fmla="*/ 123092 h 532149"/>
              <a:gd name="connsiteX84" fmla="*/ 320510 w 561791"/>
              <a:gd name="connsiteY84" fmla="*/ 131299 h 532149"/>
              <a:gd name="connsiteX85" fmla="*/ 414465 w 561791"/>
              <a:gd name="connsiteY85" fmla="*/ 114886 h 532149"/>
              <a:gd name="connsiteX86" fmla="*/ 436779 w 561791"/>
              <a:gd name="connsiteY86" fmla="*/ 133643 h 532149"/>
              <a:gd name="connsiteX87" fmla="*/ 452047 w 561791"/>
              <a:gd name="connsiteY87" fmla="*/ 138332 h 532149"/>
              <a:gd name="connsiteX88" fmla="*/ 453222 w 561791"/>
              <a:gd name="connsiteY88" fmla="*/ 137160 h 532149"/>
              <a:gd name="connsiteX89" fmla="*/ 454396 w 561791"/>
              <a:gd name="connsiteY89" fmla="*/ 137160 h 532149"/>
              <a:gd name="connsiteX90" fmla="*/ 467315 w 561791"/>
              <a:gd name="connsiteY90" fmla="*/ 127782 h 532149"/>
              <a:gd name="connsiteX91" fmla="*/ 456745 w 561791"/>
              <a:gd name="connsiteY91" fmla="*/ 140677 h 532149"/>
              <a:gd name="connsiteX92" fmla="*/ 453222 w 561791"/>
              <a:gd name="connsiteY92" fmla="*/ 144194 h 532149"/>
              <a:gd name="connsiteX93" fmla="*/ 442652 w 561791"/>
              <a:gd name="connsiteY93" fmla="*/ 167640 h 532149"/>
              <a:gd name="connsiteX94" fmla="*/ 455570 w 561791"/>
              <a:gd name="connsiteY94" fmla="*/ 168812 h 532149"/>
              <a:gd name="connsiteX95" fmla="*/ 464966 w 561791"/>
              <a:gd name="connsiteY95" fmla="*/ 160606 h 532149"/>
              <a:gd name="connsiteX96" fmla="*/ 475536 w 561791"/>
              <a:gd name="connsiteY96" fmla="*/ 151228 h 532149"/>
              <a:gd name="connsiteX97" fmla="*/ 463791 w 561791"/>
              <a:gd name="connsiteY97" fmla="*/ 162951 h 532149"/>
              <a:gd name="connsiteX98" fmla="*/ 456745 w 561791"/>
              <a:gd name="connsiteY98" fmla="*/ 169985 h 532149"/>
              <a:gd name="connsiteX99" fmla="*/ 446175 w 561791"/>
              <a:gd name="connsiteY99" fmla="*/ 186397 h 532149"/>
              <a:gd name="connsiteX100" fmla="*/ 447349 w 561791"/>
              <a:gd name="connsiteY100" fmla="*/ 192259 h 532149"/>
              <a:gd name="connsiteX101" fmla="*/ 460268 w 561791"/>
              <a:gd name="connsiteY101" fmla="*/ 245012 h 532149"/>
              <a:gd name="connsiteX102" fmla="*/ 473187 w 561791"/>
              <a:gd name="connsiteY102" fmla="*/ 249702 h 532149"/>
              <a:gd name="connsiteX103" fmla="*/ 483757 w 561791"/>
              <a:gd name="connsiteY103" fmla="*/ 239151 h 532149"/>
              <a:gd name="connsiteX104" fmla="*/ 496675 w 561791"/>
              <a:gd name="connsiteY104" fmla="*/ 239151 h 532149"/>
              <a:gd name="connsiteX105" fmla="*/ 487280 w 561791"/>
              <a:gd name="connsiteY105" fmla="*/ 262597 h 532149"/>
              <a:gd name="connsiteX106" fmla="*/ 470838 w 561791"/>
              <a:gd name="connsiteY106" fmla="*/ 280182 h 532149"/>
              <a:gd name="connsiteX107" fmla="*/ 456745 w 561791"/>
              <a:gd name="connsiteY107" fmla="*/ 305972 h 532149"/>
              <a:gd name="connsiteX108" fmla="*/ 453222 w 561791"/>
              <a:gd name="connsiteY108" fmla="*/ 320040 h 532149"/>
              <a:gd name="connsiteX109" fmla="*/ 395674 w 561791"/>
              <a:gd name="connsiteY109" fmla="*/ 379828 h 532149"/>
              <a:gd name="connsiteX110" fmla="*/ 361616 w 561791"/>
              <a:gd name="connsiteY110" fmla="*/ 416169 h 532149"/>
              <a:gd name="connsiteX111" fmla="*/ 372185 w 561791"/>
              <a:gd name="connsiteY111" fmla="*/ 420859 h 532149"/>
              <a:gd name="connsiteX112" fmla="*/ 379232 w 561791"/>
              <a:gd name="connsiteY112" fmla="*/ 412652 h 532149"/>
              <a:gd name="connsiteX113" fmla="*/ 389802 w 561791"/>
              <a:gd name="connsiteY113" fmla="*/ 403274 h 532149"/>
              <a:gd name="connsiteX114" fmla="*/ 379232 w 561791"/>
              <a:gd name="connsiteY114" fmla="*/ 416169 h 532149"/>
              <a:gd name="connsiteX115" fmla="*/ 372185 w 561791"/>
              <a:gd name="connsiteY115" fmla="*/ 423203 h 532149"/>
              <a:gd name="connsiteX116" fmla="*/ 360441 w 561791"/>
              <a:gd name="connsiteY116" fmla="*/ 436099 h 532149"/>
              <a:gd name="connsiteX117" fmla="*/ 360441 w 561791"/>
              <a:gd name="connsiteY117" fmla="*/ 437271 h 532149"/>
              <a:gd name="connsiteX118" fmla="*/ 360441 w 561791"/>
              <a:gd name="connsiteY118" fmla="*/ 447822 h 532149"/>
              <a:gd name="connsiteX119" fmla="*/ 369837 w 561791"/>
              <a:gd name="connsiteY119" fmla="*/ 448994 h 532149"/>
              <a:gd name="connsiteX120" fmla="*/ 382755 w 561791"/>
              <a:gd name="connsiteY120" fmla="*/ 436099 h 532149"/>
              <a:gd name="connsiteX121" fmla="*/ 394500 w 561791"/>
              <a:gd name="connsiteY121" fmla="*/ 429065 h 532149"/>
              <a:gd name="connsiteX122" fmla="*/ 394500 w 561791"/>
              <a:gd name="connsiteY122" fmla="*/ 434926 h 532149"/>
              <a:gd name="connsiteX123" fmla="*/ 394500 w 561791"/>
              <a:gd name="connsiteY123" fmla="*/ 445477 h 532149"/>
              <a:gd name="connsiteX124" fmla="*/ 383930 w 561791"/>
              <a:gd name="connsiteY124" fmla="*/ 467751 h 532149"/>
              <a:gd name="connsiteX125" fmla="*/ 371011 w 561791"/>
              <a:gd name="connsiteY125" fmla="*/ 480646 h 532149"/>
              <a:gd name="connsiteX126" fmla="*/ 367488 w 561791"/>
              <a:gd name="connsiteY126" fmla="*/ 505265 h 532149"/>
              <a:gd name="connsiteX127" fmla="*/ 401546 w 561791"/>
              <a:gd name="connsiteY127" fmla="*/ 498231 h 532149"/>
              <a:gd name="connsiteX128" fmla="*/ 488454 w 561791"/>
              <a:gd name="connsiteY128" fmla="*/ 416169 h 532149"/>
              <a:gd name="connsiteX129" fmla="*/ 526036 w 561791"/>
              <a:gd name="connsiteY129" fmla="*/ 234462 h 532149"/>
              <a:gd name="connsiteX130" fmla="*/ 273533 w 561791"/>
              <a:gd name="connsiteY130" fmla="*/ 18757 h 532149"/>
              <a:gd name="connsiteX131" fmla="*/ 284103 w 561791"/>
              <a:gd name="connsiteY131" fmla="*/ 0 h 532149"/>
              <a:gd name="connsiteX132" fmla="*/ 285278 w 561791"/>
              <a:gd name="connsiteY132" fmla="*/ 0 h 532149"/>
              <a:gd name="connsiteX133" fmla="*/ 289975 w 561791"/>
              <a:gd name="connsiteY133" fmla="*/ 1172 h 532149"/>
              <a:gd name="connsiteX134" fmla="*/ 352220 w 561791"/>
              <a:gd name="connsiteY134" fmla="*/ 8206 h 532149"/>
              <a:gd name="connsiteX135" fmla="*/ 544827 w 561791"/>
              <a:gd name="connsiteY135" fmla="*/ 357554 h 532149"/>
              <a:gd name="connsiteX136" fmla="*/ 401546 w 561791"/>
              <a:gd name="connsiteY136" fmla="*/ 516988 h 532149"/>
              <a:gd name="connsiteX137" fmla="*/ 329906 w 561791"/>
              <a:gd name="connsiteY137" fmla="*/ 515816 h 532149"/>
              <a:gd name="connsiteX138" fmla="*/ 325208 w 561791"/>
              <a:gd name="connsiteY138" fmla="*/ 404446 h 532149"/>
              <a:gd name="connsiteX139" fmla="*/ 339301 w 561791"/>
              <a:gd name="connsiteY139" fmla="*/ 384517 h 532149"/>
              <a:gd name="connsiteX140" fmla="*/ 432082 w 561791"/>
              <a:gd name="connsiteY140" fmla="*/ 284871 h 532149"/>
              <a:gd name="connsiteX141" fmla="*/ 410942 w 561791"/>
              <a:gd name="connsiteY141" fmla="*/ 153572 h 532149"/>
              <a:gd name="connsiteX142" fmla="*/ 215986 w 561791"/>
              <a:gd name="connsiteY142" fmla="*/ 148883 h 532149"/>
              <a:gd name="connsiteX143" fmla="*/ 174881 w 561791"/>
              <a:gd name="connsiteY143" fmla="*/ 137160 h 532149"/>
              <a:gd name="connsiteX144" fmla="*/ 141997 w 561791"/>
              <a:gd name="connsiteY144" fmla="*/ 194603 h 532149"/>
              <a:gd name="connsiteX145" fmla="*/ 151392 w 561791"/>
              <a:gd name="connsiteY145" fmla="*/ 343486 h 532149"/>
              <a:gd name="connsiteX146" fmla="*/ 212463 w 561791"/>
              <a:gd name="connsiteY146" fmla="*/ 430237 h 532149"/>
              <a:gd name="connsiteX147" fmla="*/ 151392 w 561791"/>
              <a:gd name="connsiteY147" fmla="*/ 433754 h 532149"/>
              <a:gd name="connsiteX148" fmla="*/ 139648 w 561791"/>
              <a:gd name="connsiteY148" fmla="*/ 427892 h 532149"/>
              <a:gd name="connsiteX149" fmla="*/ 140823 w 561791"/>
              <a:gd name="connsiteY149" fmla="*/ 430237 h 532149"/>
              <a:gd name="connsiteX150" fmla="*/ 224207 w 561791"/>
              <a:gd name="connsiteY150" fmla="*/ 472440 h 532149"/>
              <a:gd name="connsiteX151" fmla="*/ 206591 w 561791"/>
              <a:gd name="connsiteY151" fmla="*/ 531056 h 532149"/>
              <a:gd name="connsiteX152" fmla="*/ 3414 w 561791"/>
              <a:gd name="connsiteY152" fmla="*/ 232117 h 532149"/>
              <a:gd name="connsiteX153" fmla="*/ 266487 w 561791"/>
              <a:gd name="connsiteY153" fmla="*/ 2345 h 532149"/>
              <a:gd name="connsiteX154" fmla="*/ 284103 w 561791"/>
              <a:gd name="connsiteY154" fmla="*/ 0 h 532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</a:cxnLst>
            <a:rect l="l" t="t" r="r" b="b"/>
            <a:pathLst>
              <a:path w="561791" h="532149">
                <a:moveTo>
                  <a:pt x="173560" y="487534"/>
                </a:moveTo>
                <a:cubicBezTo>
                  <a:pt x="170183" y="487094"/>
                  <a:pt x="167247" y="487680"/>
                  <a:pt x="165486" y="488852"/>
                </a:cubicBezTo>
                <a:cubicBezTo>
                  <a:pt x="161962" y="492369"/>
                  <a:pt x="164311" y="498231"/>
                  <a:pt x="169009" y="500576"/>
                </a:cubicBezTo>
                <a:cubicBezTo>
                  <a:pt x="172532" y="501748"/>
                  <a:pt x="176055" y="504093"/>
                  <a:pt x="179579" y="505265"/>
                </a:cubicBezTo>
                <a:cubicBezTo>
                  <a:pt x="205416" y="515816"/>
                  <a:pt x="198370" y="504093"/>
                  <a:pt x="184276" y="492369"/>
                </a:cubicBezTo>
                <a:cubicBezTo>
                  <a:pt x="180753" y="489438"/>
                  <a:pt x="176936" y="487973"/>
                  <a:pt x="173560" y="487534"/>
                </a:cubicBezTo>
                <a:close/>
                <a:moveTo>
                  <a:pt x="106764" y="446649"/>
                </a:moveTo>
                <a:cubicBezTo>
                  <a:pt x="104415" y="447822"/>
                  <a:pt x="107938" y="454856"/>
                  <a:pt x="113811" y="460717"/>
                </a:cubicBezTo>
                <a:cubicBezTo>
                  <a:pt x="119683" y="466579"/>
                  <a:pt x="125555" y="471268"/>
                  <a:pt x="131427" y="475957"/>
                </a:cubicBezTo>
                <a:cubicBezTo>
                  <a:pt x="138474" y="481819"/>
                  <a:pt x="146695" y="482991"/>
                  <a:pt x="150218" y="480646"/>
                </a:cubicBezTo>
                <a:cubicBezTo>
                  <a:pt x="152567" y="477129"/>
                  <a:pt x="154916" y="474785"/>
                  <a:pt x="153741" y="474785"/>
                </a:cubicBezTo>
                <a:cubicBezTo>
                  <a:pt x="153741" y="474785"/>
                  <a:pt x="149044" y="472440"/>
                  <a:pt x="143171" y="470096"/>
                </a:cubicBezTo>
                <a:cubicBezTo>
                  <a:pt x="140823" y="468923"/>
                  <a:pt x="137299" y="467751"/>
                  <a:pt x="134950" y="466579"/>
                </a:cubicBezTo>
                <a:cubicBezTo>
                  <a:pt x="130253" y="464234"/>
                  <a:pt x="124380" y="459545"/>
                  <a:pt x="119683" y="454856"/>
                </a:cubicBezTo>
                <a:cubicBezTo>
                  <a:pt x="113811" y="448994"/>
                  <a:pt x="107938" y="444305"/>
                  <a:pt x="106764" y="446649"/>
                </a:cubicBezTo>
                <a:close/>
                <a:moveTo>
                  <a:pt x="89148" y="425548"/>
                </a:moveTo>
                <a:cubicBezTo>
                  <a:pt x="86799" y="427892"/>
                  <a:pt x="87973" y="433754"/>
                  <a:pt x="91496" y="437271"/>
                </a:cubicBezTo>
                <a:cubicBezTo>
                  <a:pt x="96194" y="441960"/>
                  <a:pt x="100892" y="444305"/>
                  <a:pt x="103241" y="443132"/>
                </a:cubicBezTo>
                <a:cubicBezTo>
                  <a:pt x="104415" y="440788"/>
                  <a:pt x="103241" y="434926"/>
                  <a:pt x="99717" y="430237"/>
                </a:cubicBezTo>
                <a:cubicBezTo>
                  <a:pt x="96194" y="425548"/>
                  <a:pt x="91496" y="423203"/>
                  <a:pt x="89148" y="425548"/>
                </a:cubicBezTo>
                <a:close/>
                <a:moveTo>
                  <a:pt x="141997" y="377483"/>
                </a:moveTo>
                <a:cubicBezTo>
                  <a:pt x="139648" y="379828"/>
                  <a:pt x="138474" y="382172"/>
                  <a:pt x="139648" y="383345"/>
                </a:cubicBezTo>
                <a:cubicBezTo>
                  <a:pt x="139648" y="383345"/>
                  <a:pt x="140823" y="384517"/>
                  <a:pt x="140823" y="384517"/>
                </a:cubicBezTo>
                <a:cubicBezTo>
                  <a:pt x="153741" y="398585"/>
                  <a:pt x="150218" y="396240"/>
                  <a:pt x="151392" y="392723"/>
                </a:cubicBezTo>
                <a:cubicBezTo>
                  <a:pt x="151392" y="383345"/>
                  <a:pt x="164311" y="385689"/>
                  <a:pt x="164311" y="385689"/>
                </a:cubicBezTo>
                <a:cubicBezTo>
                  <a:pt x="164311" y="385689"/>
                  <a:pt x="160788" y="383345"/>
                  <a:pt x="154916" y="379828"/>
                </a:cubicBezTo>
                <a:cubicBezTo>
                  <a:pt x="149044" y="377483"/>
                  <a:pt x="143171" y="375139"/>
                  <a:pt x="141997" y="377483"/>
                </a:cubicBezTo>
                <a:close/>
                <a:moveTo>
                  <a:pt x="491119" y="295418"/>
                </a:moveTo>
                <a:cubicBezTo>
                  <a:pt x="492882" y="294538"/>
                  <a:pt x="493764" y="294831"/>
                  <a:pt x="493176" y="296591"/>
                </a:cubicBezTo>
                <a:cubicBezTo>
                  <a:pt x="493176" y="300111"/>
                  <a:pt x="487300" y="307151"/>
                  <a:pt x="481424" y="313018"/>
                </a:cubicBezTo>
                <a:cubicBezTo>
                  <a:pt x="463796" y="330619"/>
                  <a:pt x="446168" y="349393"/>
                  <a:pt x="427365" y="366993"/>
                </a:cubicBezTo>
                <a:cubicBezTo>
                  <a:pt x="421489" y="372860"/>
                  <a:pt x="415613" y="378727"/>
                  <a:pt x="413263" y="379900"/>
                </a:cubicBezTo>
                <a:cubicBezTo>
                  <a:pt x="410912" y="379900"/>
                  <a:pt x="414438" y="375207"/>
                  <a:pt x="420314" y="369340"/>
                </a:cubicBezTo>
                <a:cubicBezTo>
                  <a:pt x="441467" y="347046"/>
                  <a:pt x="462621" y="324752"/>
                  <a:pt x="483774" y="301285"/>
                </a:cubicBezTo>
                <a:cubicBezTo>
                  <a:pt x="486712" y="298351"/>
                  <a:pt x="489357" y="296298"/>
                  <a:pt x="491119" y="295418"/>
                </a:cubicBezTo>
                <a:close/>
                <a:moveTo>
                  <a:pt x="273533" y="18757"/>
                </a:moveTo>
                <a:cubicBezTo>
                  <a:pt x="265312" y="18757"/>
                  <a:pt x="257091" y="19929"/>
                  <a:pt x="248870" y="21102"/>
                </a:cubicBezTo>
                <a:cubicBezTo>
                  <a:pt x="240649" y="22274"/>
                  <a:pt x="227730" y="25791"/>
                  <a:pt x="220684" y="28135"/>
                </a:cubicBezTo>
                <a:cubicBezTo>
                  <a:pt x="213637" y="31652"/>
                  <a:pt x="210114" y="32825"/>
                  <a:pt x="212463" y="31652"/>
                </a:cubicBezTo>
                <a:cubicBezTo>
                  <a:pt x="213637" y="29308"/>
                  <a:pt x="208940" y="30480"/>
                  <a:pt x="200719" y="32825"/>
                </a:cubicBezTo>
                <a:cubicBezTo>
                  <a:pt x="129078" y="58615"/>
                  <a:pt x="73880" y="116059"/>
                  <a:pt x="46868" y="184052"/>
                </a:cubicBezTo>
                <a:cubicBezTo>
                  <a:pt x="44519" y="191086"/>
                  <a:pt x="46868" y="193431"/>
                  <a:pt x="52740" y="187569"/>
                </a:cubicBezTo>
                <a:cubicBezTo>
                  <a:pt x="63310" y="177019"/>
                  <a:pt x="73880" y="166468"/>
                  <a:pt x="84450" y="157089"/>
                </a:cubicBezTo>
                <a:cubicBezTo>
                  <a:pt x="90322" y="150055"/>
                  <a:pt x="91496" y="151228"/>
                  <a:pt x="87973" y="159434"/>
                </a:cubicBezTo>
                <a:cubicBezTo>
                  <a:pt x="84450" y="167640"/>
                  <a:pt x="80927" y="175846"/>
                  <a:pt x="78578" y="185225"/>
                </a:cubicBezTo>
                <a:cubicBezTo>
                  <a:pt x="76229" y="193431"/>
                  <a:pt x="69182" y="205154"/>
                  <a:pt x="63310" y="211015"/>
                </a:cubicBezTo>
                <a:cubicBezTo>
                  <a:pt x="56263" y="218049"/>
                  <a:pt x="49217" y="225083"/>
                  <a:pt x="42170" y="232117"/>
                </a:cubicBezTo>
                <a:cubicBezTo>
                  <a:pt x="36298" y="239151"/>
                  <a:pt x="30426" y="250874"/>
                  <a:pt x="29252" y="259080"/>
                </a:cubicBezTo>
                <a:cubicBezTo>
                  <a:pt x="29252" y="267286"/>
                  <a:pt x="33949" y="268459"/>
                  <a:pt x="39821" y="262597"/>
                </a:cubicBezTo>
                <a:lnTo>
                  <a:pt x="56263" y="246185"/>
                </a:lnTo>
                <a:cubicBezTo>
                  <a:pt x="62136" y="240323"/>
                  <a:pt x="65659" y="240323"/>
                  <a:pt x="65659" y="247357"/>
                </a:cubicBezTo>
                <a:cubicBezTo>
                  <a:pt x="64484" y="254391"/>
                  <a:pt x="59787" y="264942"/>
                  <a:pt x="53915" y="270803"/>
                </a:cubicBezTo>
                <a:cubicBezTo>
                  <a:pt x="49217" y="275492"/>
                  <a:pt x="44519" y="280182"/>
                  <a:pt x="40996" y="283699"/>
                </a:cubicBezTo>
                <a:cubicBezTo>
                  <a:pt x="33949" y="289560"/>
                  <a:pt x="29252" y="298939"/>
                  <a:pt x="30426" y="304800"/>
                </a:cubicBezTo>
                <a:cubicBezTo>
                  <a:pt x="30426" y="309489"/>
                  <a:pt x="36298" y="309489"/>
                  <a:pt x="43345" y="303628"/>
                </a:cubicBezTo>
                <a:cubicBezTo>
                  <a:pt x="46868" y="300111"/>
                  <a:pt x="50391" y="296594"/>
                  <a:pt x="53915" y="293077"/>
                </a:cubicBezTo>
                <a:cubicBezTo>
                  <a:pt x="59787" y="287216"/>
                  <a:pt x="62136" y="284871"/>
                  <a:pt x="59787" y="287216"/>
                </a:cubicBezTo>
                <a:cubicBezTo>
                  <a:pt x="58612" y="289560"/>
                  <a:pt x="56263" y="290732"/>
                  <a:pt x="55089" y="293077"/>
                </a:cubicBezTo>
                <a:cubicBezTo>
                  <a:pt x="51566" y="296594"/>
                  <a:pt x="46868" y="301283"/>
                  <a:pt x="43345" y="304800"/>
                </a:cubicBezTo>
                <a:cubicBezTo>
                  <a:pt x="36298" y="310662"/>
                  <a:pt x="32775" y="322385"/>
                  <a:pt x="35124" y="331763"/>
                </a:cubicBezTo>
                <a:cubicBezTo>
                  <a:pt x="35124" y="331763"/>
                  <a:pt x="35124" y="331763"/>
                  <a:pt x="35124" y="332936"/>
                </a:cubicBezTo>
                <a:cubicBezTo>
                  <a:pt x="37473" y="341142"/>
                  <a:pt x="44519" y="343486"/>
                  <a:pt x="50391" y="336452"/>
                </a:cubicBezTo>
                <a:cubicBezTo>
                  <a:pt x="52740" y="334108"/>
                  <a:pt x="55089" y="331763"/>
                  <a:pt x="58612" y="329419"/>
                </a:cubicBezTo>
                <a:cubicBezTo>
                  <a:pt x="64484" y="323557"/>
                  <a:pt x="70357" y="322385"/>
                  <a:pt x="71531" y="328246"/>
                </a:cubicBezTo>
                <a:cubicBezTo>
                  <a:pt x="72706" y="332936"/>
                  <a:pt x="68008" y="342314"/>
                  <a:pt x="62136" y="348176"/>
                </a:cubicBezTo>
                <a:cubicBezTo>
                  <a:pt x="60961" y="350520"/>
                  <a:pt x="58612" y="351692"/>
                  <a:pt x="56263" y="354037"/>
                </a:cubicBezTo>
                <a:cubicBezTo>
                  <a:pt x="50391" y="359899"/>
                  <a:pt x="48042" y="371622"/>
                  <a:pt x="52740" y="379828"/>
                </a:cubicBezTo>
                <a:cubicBezTo>
                  <a:pt x="56263" y="386862"/>
                  <a:pt x="59787" y="393896"/>
                  <a:pt x="64484" y="402102"/>
                </a:cubicBezTo>
                <a:cubicBezTo>
                  <a:pt x="69182" y="409136"/>
                  <a:pt x="75054" y="412652"/>
                  <a:pt x="78578" y="410308"/>
                </a:cubicBezTo>
                <a:cubicBezTo>
                  <a:pt x="80927" y="407963"/>
                  <a:pt x="80927" y="400929"/>
                  <a:pt x="77403" y="396240"/>
                </a:cubicBezTo>
                <a:cubicBezTo>
                  <a:pt x="75054" y="393896"/>
                  <a:pt x="72706" y="390379"/>
                  <a:pt x="71531" y="388034"/>
                </a:cubicBezTo>
                <a:cubicBezTo>
                  <a:pt x="69182" y="384517"/>
                  <a:pt x="70357" y="382172"/>
                  <a:pt x="72706" y="379828"/>
                </a:cubicBezTo>
                <a:cubicBezTo>
                  <a:pt x="82101" y="371622"/>
                  <a:pt x="93845" y="364588"/>
                  <a:pt x="106764" y="368105"/>
                </a:cubicBezTo>
                <a:cubicBezTo>
                  <a:pt x="111462" y="369277"/>
                  <a:pt x="116159" y="370449"/>
                  <a:pt x="120857" y="371622"/>
                </a:cubicBezTo>
                <a:cubicBezTo>
                  <a:pt x="129078" y="375139"/>
                  <a:pt x="134950" y="378656"/>
                  <a:pt x="134950" y="378656"/>
                </a:cubicBezTo>
                <a:cubicBezTo>
                  <a:pt x="134950" y="378656"/>
                  <a:pt x="134950" y="378656"/>
                  <a:pt x="134950" y="377483"/>
                </a:cubicBezTo>
                <a:cubicBezTo>
                  <a:pt x="133776" y="376311"/>
                  <a:pt x="134950" y="373966"/>
                  <a:pt x="137299" y="373966"/>
                </a:cubicBezTo>
                <a:cubicBezTo>
                  <a:pt x="140823" y="372794"/>
                  <a:pt x="137299" y="368105"/>
                  <a:pt x="131427" y="362243"/>
                </a:cubicBezTo>
                <a:cubicBezTo>
                  <a:pt x="95020" y="325902"/>
                  <a:pt x="87973" y="266114"/>
                  <a:pt x="105590" y="216877"/>
                </a:cubicBezTo>
                <a:cubicBezTo>
                  <a:pt x="119683" y="177019"/>
                  <a:pt x="113811" y="99646"/>
                  <a:pt x="180753" y="114886"/>
                </a:cubicBezTo>
                <a:cubicBezTo>
                  <a:pt x="184276" y="116059"/>
                  <a:pt x="188974" y="117231"/>
                  <a:pt x="192497" y="117231"/>
                </a:cubicBezTo>
                <a:cubicBezTo>
                  <a:pt x="199544" y="118403"/>
                  <a:pt x="205416" y="119575"/>
                  <a:pt x="206591" y="119575"/>
                </a:cubicBezTo>
                <a:cubicBezTo>
                  <a:pt x="207765" y="118403"/>
                  <a:pt x="207765" y="118403"/>
                  <a:pt x="207765" y="119575"/>
                </a:cubicBezTo>
                <a:cubicBezTo>
                  <a:pt x="207765" y="119575"/>
                  <a:pt x="213637" y="121920"/>
                  <a:pt x="221858" y="123092"/>
                </a:cubicBezTo>
                <a:cubicBezTo>
                  <a:pt x="254742" y="127782"/>
                  <a:pt x="287626" y="130126"/>
                  <a:pt x="320510" y="131299"/>
                </a:cubicBezTo>
                <a:cubicBezTo>
                  <a:pt x="353395" y="131299"/>
                  <a:pt x="381581" y="107852"/>
                  <a:pt x="414465" y="114886"/>
                </a:cubicBezTo>
                <a:cubicBezTo>
                  <a:pt x="426210" y="118403"/>
                  <a:pt x="433256" y="125437"/>
                  <a:pt x="436779" y="133643"/>
                </a:cubicBezTo>
                <a:cubicBezTo>
                  <a:pt x="440303" y="141849"/>
                  <a:pt x="446175" y="144194"/>
                  <a:pt x="452047" y="138332"/>
                </a:cubicBezTo>
                <a:cubicBezTo>
                  <a:pt x="453222" y="138332"/>
                  <a:pt x="453222" y="137160"/>
                  <a:pt x="453222" y="137160"/>
                </a:cubicBezTo>
                <a:cubicBezTo>
                  <a:pt x="460268" y="131299"/>
                  <a:pt x="460268" y="131299"/>
                  <a:pt x="454396" y="137160"/>
                </a:cubicBezTo>
                <a:cubicBezTo>
                  <a:pt x="460268" y="131299"/>
                  <a:pt x="466140" y="127782"/>
                  <a:pt x="467315" y="127782"/>
                </a:cubicBezTo>
                <a:cubicBezTo>
                  <a:pt x="467315" y="128954"/>
                  <a:pt x="463791" y="134815"/>
                  <a:pt x="456745" y="140677"/>
                </a:cubicBezTo>
                <a:lnTo>
                  <a:pt x="453222" y="144194"/>
                </a:lnTo>
                <a:cubicBezTo>
                  <a:pt x="447349" y="150055"/>
                  <a:pt x="442652" y="160606"/>
                  <a:pt x="442652" y="167640"/>
                </a:cubicBezTo>
                <a:cubicBezTo>
                  <a:pt x="443826" y="174674"/>
                  <a:pt x="449698" y="174674"/>
                  <a:pt x="455570" y="168812"/>
                </a:cubicBezTo>
                <a:cubicBezTo>
                  <a:pt x="459094" y="166468"/>
                  <a:pt x="461443" y="162951"/>
                  <a:pt x="464966" y="160606"/>
                </a:cubicBezTo>
                <a:cubicBezTo>
                  <a:pt x="470838" y="154745"/>
                  <a:pt x="475536" y="150055"/>
                  <a:pt x="475536" y="151228"/>
                </a:cubicBezTo>
                <a:cubicBezTo>
                  <a:pt x="475536" y="152400"/>
                  <a:pt x="470838" y="157089"/>
                  <a:pt x="463791" y="162951"/>
                </a:cubicBezTo>
                <a:cubicBezTo>
                  <a:pt x="461443" y="165295"/>
                  <a:pt x="459094" y="167640"/>
                  <a:pt x="456745" y="169985"/>
                </a:cubicBezTo>
                <a:cubicBezTo>
                  <a:pt x="449698" y="175846"/>
                  <a:pt x="445000" y="182880"/>
                  <a:pt x="446175" y="186397"/>
                </a:cubicBezTo>
                <a:cubicBezTo>
                  <a:pt x="446175" y="188742"/>
                  <a:pt x="447349" y="191086"/>
                  <a:pt x="447349" y="192259"/>
                </a:cubicBezTo>
                <a:cubicBezTo>
                  <a:pt x="454396" y="211015"/>
                  <a:pt x="459094" y="227428"/>
                  <a:pt x="460268" y="245012"/>
                </a:cubicBezTo>
                <a:cubicBezTo>
                  <a:pt x="461443" y="253219"/>
                  <a:pt x="467315" y="255563"/>
                  <a:pt x="473187" y="249702"/>
                </a:cubicBezTo>
                <a:cubicBezTo>
                  <a:pt x="476710" y="246185"/>
                  <a:pt x="480233" y="242668"/>
                  <a:pt x="483757" y="239151"/>
                </a:cubicBezTo>
                <a:cubicBezTo>
                  <a:pt x="489629" y="233289"/>
                  <a:pt x="495501" y="233289"/>
                  <a:pt x="496675" y="239151"/>
                </a:cubicBezTo>
                <a:cubicBezTo>
                  <a:pt x="497850" y="246185"/>
                  <a:pt x="493152" y="256736"/>
                  <a:pt x="487280" y="262597"/>
                </a:cubicBezTo>
                <a:cubicBezTo>
                  <a:pt x="481408" y="268459"/>
                  <a:pt x="475536" y="274320"/>
                  <a:pt x="470838" y="280182"/>
                </a:cubicBezTo>
                <a:cubicBezTo>
                  <a:pt x="464966" y="287216"/>
                  <a:pt x="459094" y="297766"/>
                  <a:pt x="456745" y="305972"/>
                </a:cubicBezTo>
                <a:cubicBezTo>
                  <a:pt x="455570" y="310662"/>
                  <a:pt x="454396" y="315351"/>
                  <a:pt x="453222" y="320040"/>
                </a:cubicBezTo>
                <a:cubicBezTo>
                  <a:pt x="443826" y="348176"/>
                  <a:pt x="420337" y="366932"/>
                  <a:pt x="395674" y="379828"/>
                </a:cubicBezTo>
                <a:cubicBezTo>
                  <a:pt x="372185" y="392723"/>
                  <a:pt x="363964" y="398585"/>
                  <a:pt x="361616" y="416169"/>
                </a:cubicBezTo>
                <a:cubicBezTo>
                  <a:pt x="360441" y="424376"/>
                  <a:pt x="366313" y="426720"/>
                  <a:pt x="372185" y="420859"/>
                </a:cubicBezTo>
                <a:cubicBezTo>
                  <a:pt x="374534" y="417342"/>
                  <a:pt x="376883" y="414997"/>
                  <a:pt x="379232" y="412652"/>
                </a:cubicBezTo>
                <a:cubicBezTo>
                  <a:pt x="385104" y="406791"/>
                  <a:pt x="389802" y="402102"/>
                  <a:pt x="389802" y="403274"/>
                </a:cubicBezTo>
                <a:cubicBezTo>
                  <a:pt x="389802" y="404446"/>
                  <a:pt x="385104" y="410308"/>
                  <a:pt x="379232" y="416169"/>
                </a:cubicBezTo>
                <a:cubicBezTo>
                  <a:pt x="376883" y="418514"/>
                  <a:pt x="374534" y="420859"/>
                  <a:pt x="372185" y="423203"/>
                </a:cubicBezTo>
                <a:cubicBezTo>
                  <a:pt x="366313" y="430237"/>
                  <a:pt x="360441" y="434926"/>
                  <a:pt x="360441" y="436099"/>
                </a:cubicBezTo>
                <a:cubicBezTo>
                  <a:pt x="360441" y="436099"/>
                  <a:pt x="360441" y="436099"/>
                  <a:pt x="360441" y="437271"/>
                </a:cubicBezTo>
                <a:cubicBezTo>
                  <a:pt x="360441" y="439616"/>
                  <a:pt x="360441" y="444305"/>
                  <a:pt x="360441" y="447822"/>
                </a:cubicBezTo>
                <a:cubicBezTo>
                  <a:pt x="359267" y="454856"/>
                  <a:pt x="363964" y="454856"/>
                  <a:pt x="369837" y="448994"/>
                </a:cubicBezTo>
                <a:cubicBezTo>
                  <a:pt x="374534" y="444305"/>
                  <a:pt x="379232" y="439616"/>
                  <a:pt x="382755" y="436099"/>
                </a:cubicBezTo>
                <a:cubicBezTo>
                  <a:pt x="389802" y="429065"/>
                  <a:pt x="394500" y="426720"/>
                  <a:pt x="394500" y="429065"/>
                </a:cubicBezTo>
                <a:cubicBezTo>
                  <a:pt x="394500" y="431409"/>
                  <a:pt x="394500" y="432582"/>
                  <a:pt x="394500" y="434926"/>
                </a:cubicBezTo>
                <a:cubicBezTo>
                  <a:pt x="394500" y="438443"/>
                  <a:pt x="394500" y="441960"/>
                  <a:pt x="394500" y="445477"/>
                </a:cubicBezTo>
                <a:cubicBezTo>
                  <a:pt x="394500" y="451339"/>
                  <a:pt x="389802" y="461889"/>
                  <a:pt x="383930" y="467751"/>
                </a:cubicBezTo>
                <a:cubicBezTo>
                  <a:pt x="379232" y="472440"/>
                  <a:pt x="375709" y="477129"/>
                  <a:pt x="371011" y="480646"/>
                </a:cubicBezTo>
                <a:cubicBezTo>
                  <a:pt x="365139" y="487680"/>
                  <a:pt x="360441" y="500576"/>
                  <a:pt x="367488" y="505265"/>
                </a:cubicBezTo>
                <a:cubicBezTo>
                  <a:pt x="374534" y="509954"/>
                  <a:pt x="385104" y="508782"/>
                  <a:pt x="401546" y="498231"/>
                </a:cubicBezTo>
                <a:cubicBezTo>
                  <a:pt x="435605" y="477129"/>
                  <a:pt x="467315" y="451339"/>
                  <a:pt x="488454" y="416169"/>
                </a:cubicBezTo>
                <a:cubicBezTo>
                  <a:pt x="520164" y="362243"/>
                  <a:pt x="538955" y="297766"/>
                  <a:pt x="526036" y="234462"/>
                </a:cubicBezTo>
                <a:cubicBezTo>
                  <a:pt x="500199" y="110197"/>
                  <a:pt x="402721" y="23446"/>
                  <a:pt x="273533" y="18757"/>
                </a:cubicBezTo>
                <a:close/>
                <a:moveTo>
                  <a:pt x="284103" y="0"/>
                </a:moveTo>
                <a:cubicBezTo>
                  <a:pt x="284103" y="0"/>
                  <a:pt x="285278" y="0"/>
                  <a:pt x="285278" y="0"/>
                </a:cubicBezTo>
                <a:cubicBezTo>
                  <a:pt x="287626" y="0"/>
                  <a:pt x="288801" y="0"/>
                  <a:pt x="289975" y="1172"/>
                </a:cubicBezTo>
                <a:cubicBezTo>
                  <a:pt x="309941" y="1172"/>
                  <a:pt x="332255" y="2345"/>
                  <a:pt x="352220" y="8206"/>
                </a:cubicBezTo>
                <a:cubicBezTo>
                  <a:pt x="497850" y="50409"/>
                  <a:pt x="604723" y="206326"/>
                  <a:pt x="544827" y="357554"/>
                </a:cubicBezTo>
                <a:cubicBezTo>
                  <a:pt x="516641" y="429065"/>
                  <a:pt x="470838" y="481819"/>
                  <a:pt x="401546" y="516988"/>
                </a:cubicBezTo>
                <a:cubicBezTo>
                  <a:pt x="378058" y="529883"/>
                  <a:pt x="345174" y="543951"/>
                  <a:pt x="329906" y="515816"/>
                </a:cubicBezTo>
                <a:cubicBezTo>
                  <a:pt x="316987" y="490025"/>
                  <a:pt x="328732" y="433754"/>
                  <a:pt x="325208" y="404446"/>
                </a:cubicBezTo>
                <a:cubicBezTo>
                  <a:pt x="324034" y="396240"/>
                  <a:pt x="332255" y="386862"/>
                  <a:pt x="339301" y="384517"/>
                </a:cubicBezTo>
                <a:cubicBezTo>
                  <a:pt x="386279" y="362243"/>
                  <a:pt x="428558" y="345831"/>
                  <a:pt x="432082" y="284871"/>
                </a:cubicBezTo>
                <a:cubicBezTo>
                  <a:pt x="433256" y="254391"/>
                  <a:pt x="425035" y="182880"/>
                  <a:pt x="410942" y="153572"/>
                </a:cubicBezTo>
                <a:cubicBezTo>
                  <a:pt x="399197" y="125437"/>
                  <a:pt x="242998" y="152400"/>
                  <a:pt x="215986" y="148883"/>
                </a:cubicBezTo>
                <a:cubicBezTo>
                  <a:pt x="198370" y="145366"/>
                  <a:pt x="191323" y="145366"/>
                  <a:pt x="174881" y="137160"/>
                </a:cubicBezTo>
                <a:cubicBezTo>
                  <a:pt x="144346" y="124265"/>
                  <a:pt x="145520" y="185225"/>
                  <a:pt x="141997" y="194603"/>
                </a:cubicBezTo>
                <a:cubicBezTo>
                  <a:pt x="126729" y="239151"/>
                  <a:pt x="113811" y="304800"/>
                  <a:pt x="151392" y="343486"/>
                </a:cubicBezTo>
                <a:cubicBezTo>
                  <a:pt x="183102" y="373966"/>
                  <a:pt x="272359" y="379828"/>
                  <a:pt x="212463" y="430237"/>
                </a:cubicBezTo>
                <a:cubicBezTo>
                  <a:pt x="194846" y="445477"/>
                  <a:pt x="171358" y="444305"/>
                  <a:pt x="151392" y="433754"/>
                </a:cubicBezTo>
                <a:cubicBezTo>
                  <a:pt x="144346" y="430237"/>
                  <a:pt x="139648" y="426720"/>
                  <a:pt x="139648" y="427892"/>
                </a:cubicBezTo>
                <a:cubicBezTo>
                  <a:pt x="139648" y="427892"/>
                  <a:pt x="140823" y="429065"/>
                  <a:pt x="140823" y="430237"/>
                </a:cubicBezTo>
                <a:cubicBezTo>
                  <a:pt x="159613" y="464234"/>
                  <a:pt x="201893" y="448994"/>
                  <a:pt x="224207" y="472440"/>
                </a:cubicBezTo>
                <a:cubicBezTo>
                  <a:pt x="238300" y="488852"/>
                  <a:pt x="231254" y="528711"/>
                  <a:pt x="206591" y="531056"/>
                </a:cubicBezTo>
                <a:cubicBezTo>
                  <a:pt x="70357" y="541606"/>
                  <a:pt x="-18900" y="343486"/>
                  <a:pt x="3414" y="232117"/>
                </a:cubicBezTo>
                <a:cubicBezTo>
                  <a:pt x="30426" y="99646"/>
                  <a:pt x="136125" y="14068"/>
                  <a:pt x="266487" y="2345"/>
                </a:cubicBezTo>
                <a:cubicBezTo>
                  <a:pt x="275882" y="1172"/>
                  <a:pt x="282929" y="0"/>
                  <a:pt x="284103" y="0"/>
                </a:cubicBezTo>
                <a:close/>
              </a:path>
            </a:pathLst>
          </a:custGeom>
          <a:solidFill>
            <a:srgbClr val="1781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74C5AD54-523F-7A7A-9363-22E49A11A3A6}"/>
              </a:ext>
            </a:extLst>
          </p:cNvPr>
          <p:cNvSpPr/>
          <p:nvPr/>
        </p:nvSpPr>
        <p:spPr>
          <a:xfrm>
            <a:off x="1" y="6337300"/>
            <a:ext cx="11077895" cy="520700"/>
          </a:xfrm>
          <a:custGeom>
            <a:avLst/>
            <a:gdLst>
              <a:gd name="connsiteX0" fmla="*/ 0 w 11077895"/>
              <a:gd name="connsiteY0" fmla="*/ 0 h 520700"/>
              <a:gd name="connsiteX1" fmla="*/ 10764840 w 11077895"/>
              <a:gd name="connsiteY1" fmla="*/ 0 h 520700"/>
              <a:gd name="connsiteX2" fmla="*/ 11077895 w 11077895"/>
              <a:gd name="connsiteY2" fmla="*/ 520700 h 520700"/>
              <a:gd name="connsiteX3" fmla="*/ 0 w 11077895"/>
              <a:gd name="connsiteY3" fmla="*/ 520700 h 520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077895" h="520700">
                <a:moveTo>
                  <a:pt x="0" y="0"/>
                </a:moveTo>
                <a:lnTo>
                  <a:pt x="10764840" y="0"/>
                </a:lnTo>
                <a:lnTo>
                  <a:pt x="11077895" y="520700"/>
                </a:lnTo>
                <a:lnTo>
                  <a:pt x="0" y="520700"/>
                </a:lnTo>
                <a:close/>
              </a:path>
            </a:pathLst>
          </a:custGeom>
          <a:solidFill>
            <a:srgbClr val="0146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平行四边形 24">
            <a:extLst>
              <a:ext uri="{FF2B5EF4-FFF2-40B4-BE49-F238E27FC236}">
                <a16:creationId xmlns:a16="http://schemas.microsoft.com/office/drawing/2014/main" id="{B7A999F5-CF0E-0688-960A-CA0C7EE9ABA1}"/>
              </a:ext>
            </a:extLst>
          </p:cNvPr>
          <p:cNvSpPr/>
          <p:nvPr/>
        </p:nvSpPr>
        <p:spPr>
          <a:xfrm rot="10800000" flipH="1">
            <a:off x="10872971" y="6337300"/>
            <a:ext cx="484184" cy="520700"/>
          </a:xfrm>
          <a:prstGeom prst="parallelogram">
            <a:avLst>
              <a:gd name="adj" fmla="val 64153"/>
            </a:avLst>
          </a:prstGeom>
          <a:solidFill>
            <a:srgbClr val="0146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平行四边形 27">
            <a:extLst>
              <a:ext uri="{FF2B5EF4-FFF2-40B4-BE49-F238E27FC236}">
                <a16:creationId xmlns:a16="http://schemas.microsoft.com/office/drawing/2014/main" id="{F3DD506F-E907-B2A7-36C3-42A89530B82D}"/>
              </a:ext>
            </a:extLst>
          </p:cNvPr>
          <p:cNvSpPr/>
          <p:nvPr/>
        </p:nvSpPr>
        <p:spPr>
          <a:xfrm rot="10800000" flipH="1">
            <a:off x="11144832" y="6337300"/>
            <a:ext cx="484184" cy="520700"/>
          </a:xfrm>
          <a:prstGeom prst="parallelogram">
            <a:avLst>
              <a:gd name="adj" fmla="val 64153"/>
            </a:avLst>
          </a:prstGeom>
          <a:solidFill>
            <a:srgbClr val="0146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平行四边形 28">
            <a:extLst>
              <a:ext uri="{FF2B5EF4-FFF2-40B4-BE49-F238E27FC236}">
                <a16:creationId xmlns:a16="http://schemas.microsoft.com/office/drawing/2014/main" id="{7827F1B5-AC34-C505-1443-8C830F6A724E}"/>
              </a:ext>
            </a:extLst>
          </p:cNvPr>
          <p:cNvSpPr/>
          <p:nvPr/>
        </p:nvSpPr>
        <p:spPr>
          <a:xfrm rot="10800000" flipH="1">
            <a:off x="11688554" y="6337300"/>
            <a:ext cx="484184" cy="520700"/>
          </a:xfrm>
          <a:prstGeom prst="parallelogram">
            <a:avLst>
              <a:gd name="adj" fmla="val 64153"/>
            </a:avLst>
          </a:prstGeom>
          <a:solidFill>
            <a:srgbClr val="0146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平行四边形 29">
            <a:extLst>
              <a:ext uri="{FF2B5EF4-FFF2-40B4-BE49-F238E27FC236}">
                <a16:creationId xmlns:a16="http://schemas.microsoft.com/office/drawing/2014/main" id="{B5E0190F-3C9B-808E-DB84-7782A9D190C3}"/>
              </a:ext>
            </a:extLst>
          </p:cNvPr>
          <p:cNvSpPr/>
          <p:nvPr/>
        </p:nvSpPr>
        <p:spPr>
          <a:xfrm rot="10800000" flipH="1">
            <a:off x="11416693" y="6337300"/>
            <a:ext cx="484184" cy="520700"/>
          </a:xfrm>
          <a:prstGeom prst="parallelogram">
            <a:avLst>
              <a:gd name="adj" fmla="val 64153"/>
            </a:avLst>
          </a:prstGeom>
          <a:solidFill>
            <a:srgbClr val="0146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平行四边形 34">
            <a:extLst>
              <a:ext uri="{FF2B5EF4-FFF2-40B4-BE49-F238E27FC236}">
                <a16:creationId xmlns:a16="http://schemas.microsoft.com/office/drawing/2014/main" id="{B6CA34A4-C364-2390-B649-1EF90E98C85A}"/>
              </a:ext>
            </a:extLst>
          </p:cNvPr>
          <p:cNvSpPr/>
          <p:nvPr/>
        </p:nvSpPr>
        <p:spPr>
          <a:xfrm flipH="1">
            <a:off x="365714" y="0"/>
            <a:ext cx="678028" cy="889000"/>
          </a:xfrm>
          <a:prstGeom prst="parallelogram">
            <a:avLst>
              <a:gd name="adj" fmla="val 67706"/>
            </a:avLst>
          </a:prstGeom>
          <a:solidFill>
            <a:srgbClr val="0146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6" name="平行四边形 35">
            <a:extLst>
              <a:ext uri="{FF2B5EF4-FFF2-40B4-BE49-F238E27FC236}">
                <a16:creationId xmlns:a16="http://schemas.microsoft.com/office/drawing/2014/main" id="{4B9A6008-B329-9417-6BC8-1700729A3420}"/>
              </a:ext>
            </a:extLst>
          </p:cNvPr>
          <p:cNvSpPr/>
          <p:nvPr/>
        </p:nvSpPr>
        <p:spPr>
          <a:xfrm flipH="1">
            <a:off x="672264" y="0"/>
            <a:ext cx="678028" cy="889000"/>
          </a:xfrm>
          <a:prstGeom prst="parallelogram">
            <a:avLst>
              <a:gd name="adj" fmla="val 67706"/>
            </a:avLst>
          </a:prstGeom>
          <a:solidFill>
            <a:srgbClr val="0146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0" name="平行四边形 39">
            <a:extLst>
              <a:ext uri="{FF2B5EF4-FFF2-40B4-BE49-F238E27FC236}">
                <a16:creationId xmlns:a16="http://schemas.microsoft.com/office/drawing/2014/main" id="{5C835FD2-0EA3-6EA1-2CBD-44AD3912B217}"/>
              </a:ext>
            </a:extLst>
          </p:cNvPr>
          <p:cNvSpPr/>
          <p:nvPr/>
        </p:nvSpPr>
        <p:spPr>
          <a:xfrm flipH="1">
            <a:off x="59164" y="0"/>
            <a:ext cx="678028" cy="889000"/>
          </a:xfrm>
          <a:prstGeom prst="parallelogram">
            <a:avLst>
              <a:gd name="adj" fmla="val 67706"/>
            </a:avLst>
          </a:prstGeom>
          <a:solidFill>
            <a:srgbClr val="0146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id="{86F8E43A-CC68-5781-8CDB-8DC572405260}"/>
              </a:ext>
            </a:extLst>
          </p:cNvPr>
          <p:cNvSpPr/>
          <p:nvPr/>
        </p:nvSpPr>
        <p:spPr>
          <a:xfrm flipH="1">
            <a:off x="0" y="55044"/>
            <a:ext cx="430642" cy="833956"/>
          </a:xfrm>
          <a:custGeom>
            <a:avLst/>
            <a:gdLst>
              <a:gd name="connsiteX0" fmla="*/ 430642 w 430642"/>
              <a:gd name="connsiteY0" fmla="*/ 0 h 833956"/>
              <a:gd name="connsiteX1" fmla="*/ 0 w 430642"/>
              <a:gd name="connsiteY1" fmla="*/ 833956 h 833956"/>
              <a:gd name="connsiteX2" fmla="*/ 218962 w 430642"/>
              <a:gd name="connsiteY2" fmla="*/ 833956 h 833956"/>
              <a:gd name="connsiteX3" fmla="*/ 430642 w 430642"/>
              <a:gd name="connsiteY3" fmla="*/ 424029 h 833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0642" h="833956">
                <a:moveTo>
                  <a:pt x="430642" y="0"/>
                </a:moveTo>
                <a:lnTo>
                  <a:pt x="0" y="833956"/>
                </a:lnTo>
                <a:lnTo>
                  <a:pt x="218962" y="833956"/>
                </a:lnTo>
                <a:lnTo>
                  <a:pt x="430642" y="424029"/>
                </a:lnTo>
                <a:close/>
              </a:path>
            </a:pathLst>
          </a:custGeom>
          <a:solidFill>
            <a:srgbClr val="0146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2BE2A4F8-F3DC-9DA0-891F-38F589066129}"/>
              </a:ext>
            </a:extLst>
          </p:cNvPr>
          <p:cNvSpPr/>
          <p:nvPr/>
        </p:nvSpPr>
        <p:spPr>
          <a:xfrm flipH="1">
            <a:off x="0" y="648692"/>
            <a:ext cx="124092" cy="240309"/>
          </a:xfrm>
          <a:custGeom>
            <a:avLst/>
            <a:gdLst>
              <a:gd name="connsiteX0" fmla="*/ 124092 w 124092"/>
              <a:gd name="connsiteY0" fmla="*/ 0 h 240309"/>
              <a:gd name="connsiteX1" fmla="*/ 0 w 124092"/>
              <a:gd name="connsiteY1" fmla="*/ 240309 h 240309"/>
              <a:gd name="connsiteX2" fmla="*/ 124092 w 124092"/>
              <a:gd name="connsiteY2" fmla="*/ 240309 h 240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4092" h="240309">
                <a:moveTo>
                  <a:pt x="124092" y="0"/>
                </a:moveTo>
                <a:lnTo>
                  <a:pt x="0" y="240309"/>
                </a:lnTo>
                <a:lnTo>
                  <a:pt x="124092" y="240309"/>
                </a:lnTo>
                <a:close/>
              </a:path>
            </a:pathLst>
          </a:custGeom>
          <a:solidFill>
            <a:srgbClr val="0146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1D8BFC3D-1990-2C2A-AFC4-FC8D2BA66DEE}"/>
              </a:ext>
            </a:extLst>
          </p:cNvPr>
          <p:cNvSpPr/>
          <p:nvPr/>
        </p:nvSpPr>
        <p:spPr>
          <a:xfrm rot="10800000" flipH="1">
            <a:off x="11960415" y="6337300"/>
            <a:ext cx="231585" cy="388213"/>
          </a:xfrm>
          <a:custGeom>
            <a:avLst/>
            <a:gdLst>
              <a:gd name="connsiteX0" fmla="*/ 0 w 231585"/>
              <a:gd name="connsiteY0" fmla="*/ 388213 h 388213"/>
              <a:gd name="connsiteX1" fmla="*/ 173565 w 231585"/>
              <a:gd name="connsiteY1" fmla="*/ 388213 h 388213"/>
              <a:gd name="connsiteX2" fmla="*/ 231585 w 231585"/>
              <a:gd name="connsiteY2" fmla="*/ 290953 h 388213"/>
              <a:gd name="connsiteX3" fmla="*/ 231585 w 231585"/>
              <a:gd name="connsiteY3" fmla="*/ 0 h 388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1585" h="388213">
                <a:moveTo>
                  <a:pt x="0" y="388213"/>
                </a:moveTo>
                <a:lnTo>
                  <a:pt x="173565" y="388213"/>
                </a:lnTo>
                <a:lnTo>
                  <a:pt x="231585" y="290953"/>
                </a:lnTo>
                <a:lnTo>
                  <a:pt x="231585" y="0"/>
                </a:lnTo>
                <a:close/>
              </a:path>
            </a:pathLst>
          </a:custGeom>
          <a:solidFill>
            <a:srgbClr val="0146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5" name="任意多边形: 形状 54">
            <a:extLst>
              <a:ext uri="{FF2B5EF4-FFF2-40B4-BE49-F238E27FC236}">
                <a16:creationId xmlns:a16="http://schemas.microsoft.com/office/drawing/2014/main" id="{A0CA5BF5-EE7B-3E09-DAF3-8DCC007BC928}"/>
              </a:ext>
            </a:extLst>
          </p:cNvPr>
          <p:cNvSpPr/>
          <p:nvPr/>
        </p:nvSpPr>
        <p:spPr>
          <a:xfrm flipH="1">
            <a:off x="11741554" y="1"/>
            <a:ext cx="450446" cy="872307"/>
          </a:xfrm>
          <a:custGeom>
            <a:avLst/>
            <a:gdLst>
              <a:gd name="connsiteX0" fmla="*/ 450446 w 450446"/>
              <a:gd name="connsiteY0" fmla="*/ 0 h 872307"/>
              <a:gd name="connsiteX1" fmla="*/ 231484 w 450446"/>
              <a:gd name="connsiteY1" fmla="*/ 0 h 872307"/>
              <a:gd name="connsiteX2" fmla="*/ 0 w 450446"/>
              <a:gd name="connsiteY2" fmla="*/ 448278 h 872307"/>
              <a:gd name="connsiteX3" fmla="*/ 0 w 450446"/>
              <a:gd name="connsiteY3" fmla="*/ 872307 h 872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0446" h="872307">
                <a:moveTo>
                  <a:pt x="450446" y="0"/>
                </a:moveTo>
                <a:lnTo>
                  <a:pt x="231484" y="0"/>
                </a:lnTo>
                <a:lnTo>
                  <a:pt x="0" y="448278"/>
                </a:lnTo>
                <a:lnTo>
                  <a:pt x="0" y="872307"/>
                </a:lnTo>
                <a:close/>
              </a:path>
            </a:pathLst>
          </a:custGeom>
          <a:solidFill>
            <a:srgbClr val="0146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57D83E63-6D28-5E9C-C1DA-2B9AEFBFCC17}"/>
              </a:ext>
            </a:extLst>
          </p:cNvPr>
          <p:cNvSpPr/>
          <p:nvPr/>
        </p:nvSpPr>
        <p:spPr>
          <a:xfrm flipH="1">
            <a:off x="12025470" y="0"/>
            <a:ext cx="166530" cy="322492"/>
          </a:xfrm>
          <a:custGeom>
            <a:avLst/>
            <a:gdLst>
              <a:gd name="connsiteX0" fmla="*/ 166530 w 166530"/>
              <a:gd name="connsiteY0" fmla="*/ 0 h 322492"/>
              <a:gd name="connsiteX1" fmla="*/ 0 w 166530"/>
              <a:gd name="connsiteY1" fmla="*/ 0 h 322492"/>
              <a:gd name="connsiteX2" fmla="*/ 0 w 166530"/>
              <a:gd name="connsiteY2" fmla="*/ 322492 h 322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6530" h="322492">
                <a:moveTo>
                  <a:pt x="166530" y="0"/>
                </a:moveTo>
                <a:lnTo>
                  <a:pt x="0" y="0"/>
                </a:lnTo>
                <a:lnTo>
                  <a:pt x="0" y="322492"/>
                </a:lnTo>
                <a:close/>
              </a:path>
            </a:pathLst>
          </a:custGeom>
          <a:solidFill>
            <a:srgbClr val="0146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8C41E3BE-EC7B-81A0-C47A-DB5B22C2989B}"/>
              </a:ext>
            </a:extLst>
          </p:cNvPr>
          <p:cNvSpPr txBox="1"/>
          <p:nvPr/>
        </p:nvSpPr>
        <p:spPr>
          <a:xfrm>
            <a:off x="1423883" y="1128299"/>
            <a:ext cx="652229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latin typeface="+mj-ea"/>
                <a:ea typeface="+mj-ea"/>
              </a:rPr>
              <a:t>请输入标题</a:t>
            </a:r>
            <a:endParaRPr lang="en-US" altLang="zh-CN" sz="2200" dirty="0">
              <a:latin typeface="+mj-ea"/>
              <a:ea typeface="+mj-ea"/>
            </a:endParaRPr>
          </a:p>
          <a:p>
            <a:r>
              <a:rPr lang="zh-CN" altLang="en-US" sz="1400" dirty="0">
                <a:latin typeface="+mn-ea"/>
              </a:rPr>
              <a:t>此处添加详细文本描述，建与标题相关并符合整体语言风格，语言描述尽量简洁生动。建议与标题相关并符合整体语言风格，语言描述尽量简洁生动。</a:t>
            </a:r>
            <a:endParaRPr lang="en-US" altLang="zh-CN" sz="1400" dirty="0">
              <a:latin typeface="+mn-ea"/>
            </a:endParaRPr>
          </a:p>
        </p:txBody>
      </p:sp>
      <p:sp>
        <p:nvSpPr>
          <p:cNvPr id="21" name="六边形 5">
            <a:extLst>
              <a:ext uri="{FF2B5EF4-FFF2-40B4-BE49-F238E27FC236}">
                <a16:creationId xmlns:a16="http://schemas.microsoft.com/office/drawing/2014/main" id="{045EAA1C-5322-16E3-3733-1AC298101EC9}"/>
              </a:ext>
            </a:extLst>
          </p:cNvPr>
          <p:cNvSpPr/>
          <p:nvPr/>
        </p:nvSpPr>
        <p:spPr>
          <a:xfrm rot="10800000">
            <a:off x="1423883" y="2516642"/>
            <a:ext cx="1476357" cy="1272721"/>
          </a:xfrm>
          <a:custGeom>
            <a:avLst/>
            <a:gdLst>
              <a:gd name="connsiteX0" fmla="*/ 0 w 1928552"/>
              <a:gd name="connsiteY0" fmla="*/ 831273 h 1662545"/>
              <a:gd name="connsiteX1" fmla="*/ 415636 w 1928552"/>
              <a:gd name="connsiteY1" fmla="*/ 0 h 1662545"/>
              <a:gd name="connsiteX2" fmla="*/ 1512916 w 1928552"/>
              <a:gd name="connsiteY2" fmla="*/ 0 h 1662545"/>
              <a:gd name="connsiteX3" fmla="*/ 1928552 w 1928552"/>
              <a:gd name="connsiteY3" fmla="*/ 831273 h 1662545"/>
              <a:gd name="connsiteX4" fmla="*/ 1512916 w 1928552"/>
              <a:gd name="connsiteY4" fmla="*/ 1662545 h 1662545"/>
              <a:gd name="connsiteX5" fmla="*/ 415636 w 1928552"/>
              <a:gd name="connsiteY5" fmla="*/ 1662545 h 1662545"/>
              <a:gd name="connsiteX6" fmla="*/ 0 w 1928552"/>
              <a:gd name="connsiteY6" fmla="*/ 831273 h 1662545"/>
              <a:gd name="connsiteX0" fmla="*/ 2524379 w 4452931"/>
              <a:gd name="connsiteY0" fmla="*/ 2108106 h 2939378"/>
              <a:gd name="connsiteX1" fmla="*/ 0 w 4452931"/>
              <a:gd name="connsiteY1" fmla="*/ 0 h 2939378"/>
              <a:gd name="connsiteX2" fmla="*/ 2940015 w 4452931"/>
              <a:gd name="connsiteY2" fmla="*/ 1276833 h 2939378"/>
              <a:gd name="connsiteX3" fmla="*/ 4037295 w 4452931"/>
              <a:gd name="connsiteY3" fmla="*/ 1276833 h 2939378"/>
              <a:gd name="connsiteX4" fmla="*/ 4452931 w 4452931"/>
              <a:gd name="connsiteY4" fmla="*/ 2108106 h 2939378"/>
              <a:gd name="connsiteX5" fmla="*/ 4037295 w 4452931"/>
              <a:gd name="connsiteY5" fmla="*/ 2939378 h 2939378"/>
              <a:gd name="connsiteX6" fmla="*/ 2940015 w 4452931"/>
              <a:gd name="connsiteY6" fmla="*/ 2939378 h 2939378"/>
              <a:gd name="connsiteX7" fmla="*/ 2524379 w 4452931"/>
              <a:gd name="connsiteY7" fmla="*/ 2108106 h 2939378"/>
              <a:gd name="connsiteX0" fmla="*/ 0 w 1928552"/>
              <a:gd name="connsiteY0" fmla="*/ 831273 h 1662545"/>
              <a:gd name="connsiteX1" fmla="*/ 415636 w 1928552"/>
              <a:gd name="connsiteY1" fmla="*/ 0 h 1662545"/>
              <a:gd name="connsiteX2" fmla="*/ 1512916 w 1928552"/>
              <a:gd name="connsiteY2" fmla="*/ 0 h 1662545"/>
              <a:gd name="connsiteX3" fmla="*/ 1928552 w 1928552"/>
              <a:gd name="connsiteY3" fmla="*/ 831273 h 1662545"/>
              <a:gd name="connsiteX4" fmla="*/ 1512916 w 1928552"/>
              <a:gd name="connsiteY4" fmla="*/ 1662545 h 1662545"/>
              <a:gd name="connsiteX5" fmla="*/ 415636 w 1928552"/>
              <a:gd name="connsiteY5" fmla="*/ 1662545 h 1662545"/>
              <a:gd name="connsiteX6" fmla="*/ 0 w 1928552"/>
              <a:gd name="connsiteY6" fmla="*/ 831273 h 1662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28552" h="1662545">
                <a:moveTo>
                  <a:pt x="0" y="831273"/>
                </a:moveTo>
                <a:lnTo>
                  <a:pt x="415636" y="0"/>
                </a:lnTo>
                <a:lnTo>
                  <a:pt x="1512916" y="0"/>
                </a:lnTo>
                <a:lnTo>
                  <a:pt x="1928552" y="831273"/>
                </a:lnTo>
                <a:lnTo>
                  <a:pt x="1512916" y="1662545"/>
                </a:lnTo>
                <a:lnTo>
                  <a:pt x="415636" y="1662545"/>
                </a:lnTo>
                <a:lnTo>
                  <a:pt x="0" y="831273"/>
                </a:lnTo>
                <a:close/>
              </a:path>
            </a:pathLst>
          </a:cu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22" name="六边形 5">
            <a:extLst>
              <a:ext uri="{FF2B5EF4-FFF2-40B4-BE49-F238E27FC236}">
                <a16:creationId xmlns:a16="http://schemas.microsoft.com/office/drawing/2014/main" id="{AA042189-7B81-145F-FFE1-C1561FD1AE85}"/>
              </a:ext>
            </a:extLst>
          </p:cNvPr>
          <p:cNvSpPr/>
          <p:nvPr/>
        </p:nvSpPr>
        <p:spPr>
          <a:xfrm rot="10800000">
            <a:off x="3937220" y="2516642"/>
            <a:ext cx="1476357" cy="1272721"/>
          </a:xfrm>
          <a:custGeom>
            <a:avLst/>
            <a:gdLst>
              <a:gd name="connsiteX0" fmla="*/ 0 w 1928552"/>
              <a:gd name="connsiteY0" fmla="*/ 831273 h 1662545"/>
              <a:gd name="connsiteX1" fmla="*/ 415636 w 1928552"/>
              <a:gd name="connsiteY1" fmla="*/ 0 h 1662545"/>
              <a:gd name="connsiteX2" fmla="*/ 1512916 w 1928552"/>
              <a:gd name="connsiteY2" fmla="*/ 0 h 1662545"/>
              <a:gd name="connsiteX3" fmla="*/ 1928552 w 1928552"/>
              <a:gd name="connsiteY3" fmla="*/ 831273 h 1662545"/>
              <a:gd name="connsiteX4" fmla="*/ 1512916 w 1928552"/>
              <a:gd name="connsiteY4" fmla="*/ 1662545 h 1662545"/>
              <a:gd name="connsiteX5" fmla="*/ 415636 w 1928552"/>
              <a:gd name="connsiteY5" fmla="*/ 1662545 h 1662545"/>
              <a:gd name="connsiteX6" fmla="*/ 0 w 1928552"/>
              <a:gd name="connsiteY6" fmla="*/ 831273 h 1662545"/>
              <a:gd name="connsiteX0" fmla="*/ 2524379 w 4452931"/>
              <a:gd name="connsiteY0" fmla="*/ 2108106 h 2939378"/>
              <a:gd name="connsiteX1" fmla="*/ 0 w 4452931"/>
              <a:gd name="connsiteY1" fmla="*/ 0 h 2939378"/>
              <a:gd name="connsiteX2" fmla="*/ 2940015 w 4452931"/>
              <a:gd name="connsiteY2" fmla="*/ 1276833 h 2939378"/>
              <a:gd name="connsiteX3" fmla="*/ 4037295 w 4452931"/>
              <a:gd name="connsiteY3" fmla="*/ 1276833 h 2939378"/>
              <a:gd name="connsiteX4" fmla="*/ 4452931 w 4452931"/>
              <a:gd name="connsiteY4" fmla="*/ 2108106 h 2939378"/>
              <a:gd name="connsiteX5" fmla="*/ 4037295 w 4452931"/>
              <a:gd name="connsiteY5" fmla="*/ 2939378 h 2939378"/>
              <a:gd name="connsiteX6" fmla="*/ 2940015 w 4452931"/>
              <a:gd name="connsiteY6" fmla="*/ 2939378 h 2939378"/>
              <a:gd name="connsiteX7" fmla="*/ 2524379 w 4452931"/>
              <a:gd name="connsiteY7" fmla="*/ 2108106 h 2939378"/>
              <a:gd name="connsiteX0" fmla="*/ 0 w 1928552"/>
              <a:gd name="connsiteY0" fmla="*/ 831273 h 1662545"/>
              <a:gd name="connsiteX1" fmla="*/ 415636 w 1928552"/>
              <a:gd name="connsiteY1" fmla="*/ 0 h 1662545"/>
              <a:gd name="connsiteX2" fmla="*/ 1512916 w 1928552"/>
              <a:gd name="connsiteY2" fmla="*/ 0 h 1662545"/>
              <a:gd name="connsiteX3" fmla="*/ 1928552 w 1928552"/>
              <a:gd name="connsiteY3" fmla="*/ 831273 h 1662545"/>
              <a:gd name="connsiteX4" fmla="*/ 1512916 w 1928552"/>
              <a:gd name="connsiteY4" fmla="*/ 1662545 h 1662545"/>
              <a:gd name="connsiteX5" fmla="*/ 415636 w 1928552"/>
              <a:gd name="connsiteY5" fmla="*/ 1662545 h 1662545"/>
              <a:gd name="connsiteX6" fmla="*/ 0 w 1928552"/>
              <a:gd name="connsiteY6" fmla="*/ 831273 h 1662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28552" h="1662545">
                <a:moveTo>
                  <a:pt x="0" y="831273"/>
                </a:moveTo>
                <a:lnTo>
                  <a:pt x="415636" y="0"/>
                </a:lnTo>
                <a:lnTo>
                  <a:pt x="1512916" y="0"/>
                </a:lnTo>
                <a:lnTo>
                  <a:pt x="1928552" y="831273"/>
                </a:lnTo>
                <a:lnTo>
                  <a:pt x="1512916" y="1662545"/>
                </a:lnTo>
                <a:lnTo>
                  <a:pt x="415636" y="1662545"/>
                </a:lnTo>
                <a:lnTo>
                  <a:pt x="0" y="831273"/>
                </a:lnTo>
                <a:close/>
              </a:path>
            </a:pathLst>
          </a:cu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24" name="六边形 5">
            <a:extLst>
              <a:ext uri="{FF2B5EF4-FFF2-40B4-BE49-F238E27FC236}">
                <a16:creationId xmlns:a16="http://schemas.microsoft.com/office/drawing/2014/main" id="{89129C2F-DCEC-A974-5FEE-9B6770CE6CF3}"/>
              </a:ext>
            </a:extLst>
          </p:cNvPr>
          <p:cNvSpPr/>
          <p:nvPr/>
        </p:nvSpPr>
        <p:spPr>
          <a:xfrm rot="10800000">
            <a:off x="6450557" y="2516643"/>
            <a:ext cx="1476357" cy="1272721"/>
          </a:xfrm>
          <a:custGeom>
            <a:avLst/>
            <a:gdLst>
              <a:gd name="connsiteX0" fmla="*/ 0 w 1928552"/>
              <a:gd name="connsiteY0" fmla="*/ 831273 h 1662545"/>
              <a:gd name="connsiteX1" fmla="*/ 415636 w 1928552"/>
              <a:gd name="connsiteY1" fmla="*/ 0 h 1662545"/>
              <a:gd name="connsiteX2" fmla="*/ 1512916 w 1928552"/>
              <a:gd name="connsiteY2" fmla="*/ 0 h 1662545"/>
              <a:gd name="connsiteX3" fmla="*/ 1928552 w 1928552"/>
              <a:gd name="connsiteY3" fmla="*/ 831273 h 1662545"/>
              <a:gd name="connsiteX4" fmla="*/ 1512916 w 1928552"/>
              <a:gd name="connsiteY4" fmla="*/ 1662545 h 1662545"/>
              <a:gd name="connsiteX5" fmla="*/ 415636 w 1928552"/>
              <a:gd name="connsiteY5" fmla="*/ 1662545 h 1662545"/>
              <a:gd name="connsiteX6" fmla="*/ 0 w 1928552"/>
              <a:gd name="connsiteY6" fmla="*/ 831273 h 1662545"/>
              <a:gd name="connsiteX0" fmla="*/ 2524379 w 4452931"/>
              <a:gd name="connsiteY0" fmla="*/ 2108106 h 2939378"/>
              <a:gd name="connsiteX1" fmla="*/ 0 w 4452931"/>
              <a:gd name="connsiteY1" fmla="*/ 0 h 2939378"/>
              <a:gd name="connsiteX2" fmla="*/ 2940015 w 4452931"/>
              <a:gd name="connsiteY2" fmla="*/ 1276833 h 2939378"/>
              <a:gd name="connsiteX3" fmla="*/ 4037295 w 4452931"/>
              <a:gd name="connsiteY3" fmla="*/ 1276833 h 2939378"/>
              <a:gd name="connsiteX4" fmla="*/ 4452931 w 4452931"/>
              <a:gd name="connsiteY4" fmla="*/ 2108106 h 2939378"/>
              <a:gd name="connsiteX5" fmla="*/ 4037295 w 4452931"/>
              <a:gd name="connsiteY5" fmla="*/ 2939378 h 2939378"/>
              <a:gd name="connsiteX6" fmla="*/ 2940015 w 4452931"/>
              <a:gd name="connsiteY6" fmla="*/ 2939378 h 2939378"/>
              <a:gd name="connsiteX7" fmla="*/ 2524379 w 4452931"/>
              <a:gd name="connsiteY7" fmla="*/ 2108106 h 2939378"/>
              <a:gd name="connsiteX0" fmla="*/ 0 w 1928552"/>
              <a:gd name="connsiteY0" fmla="*/ 831273 h 1662545"/>
              <a:gd name="connsiteX1" fmla="*/ 415636 w 1928552"/>
              <a:gd name="connsiteY1" fmla="*/ 0 h 1662545"/>
              <a:gd name="connsiteX2" fmla="*/ 1512916 w 1928552"/>
              <a:gd name="connsiteY2" fmla="*/ 0 h 1662545"/>
              <a:gd name="connsiteX3" fmla="*/ 1928552 w 1928552"/>
              <a:gd name="connsiteY3" fmla="*/ 831273 h 1662545"/>
              <a:gd name="connsiteX4" fmla="*/ 1512916 w 1928552"/>
              <a:gd name="connsiteY4" fmla="*/ 1662545 h 1662545"/>
              <a:gd name="connsiteX5" fmla="*/ 415636 w 1928552"/>
              <a:gd name="connsiteY5" fmla="*/ 1662545 h 1662545"/>
              <a:gd name="connsiteX6" fmla="*/ 0 w 1928552"/>
              <a:gd name="connsiteY6" fmla="*/ 831273 h 1662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28552" h="1662545">
                <a:moveTo>
                  <a:pt x="0" y="831273"/>
                </a:moveTo>
                <a:lnTo>
                  <a:pt x="415636" y="0"/>
                </a:lnTo>
                <a:lnTo>
                  <a:pt x="1512916" y="0"/>
                </a:lnTo>
                <a:lnTo>
                  <a:pt x="1928552" y="831273"/>
                </a:lnTo>
                <a:lnTo>
                  <a:pt x="1512916" y="1662545"/>
                </a:lnTo>
                <a:lnTo>
                  <a:pt x="415636" y="1662545"/>
                </a:lnTo>
                <a:lnTo>
                  <a:pt x="0" y="831273"/>
                </a:lnTo>
                <a:close/>
              </a:path>
            </a:pathLst>
          </a:cu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26" name="六边形 5">
            <a:extLst>
              <a:ext uri="{FF2B5EF4-FFF2-40B4-BE49-F238E27FC236}">
                <a16:creationId xmlns:a16="http://schemas.microsoft.com/office/drawing/2014/main" id="{F69AA6C6-2D3E-5C21-632A-DEBC5ED0A2C4}"/>
              </a:ext>
            </a:extLst>
          </p:cNvPr>
          <p:cNvSpPr/>
          <p:nvPr/>
        </p:nvSpPr>
        <p:spPr>
          <a:xfrm rot="10800000">
            <a:off x="8963893" y="2516642"/>
            <a:ext cx="1476357" cy="1272721"/>
          </a:xfrm>
          <a:custGeom>
            <a:avLst/>
            <a:gdLst>
              <a:gd name="connsiteX0" fmla="*/ 0 w 1928552"/>
              <a:gd name="connsiteY0" fmla="*/ 831273 h 1662545"/>
              <a:gd name="connsiteX1" fmla="*/ 415636 w 1928552"/>
              <a:gd name="connsiteY1" fmla="*/ 0 h 1662545"/>
              <a:gd name="connsiteX2" fmla="*/ 1512916 w 1928552"/>
              <a:gd name="connsiteY2" fmla="*/ 0 h 1662545"/>
              <a:gd name="connsiteX3" fmla="*/ 1928552 w 1928552"/>
              <a:gd name="connsiteY3" fmla="*/ 831273 h 1662545"/>
              <a:gd name="connsiteX4" fmla="*/ 1512916 w 1928552"/>
              <a:gd name="connsiteY4" fmla="*/ 1662545 h 1662545"/>
              <a:gd name="connsiteX5" fmla="*/ 415636 w 1928552"/>
              <a:gd name="connsiteY5" fmla="*/ 1662545 h 1662545"/>
              <a:gd name="connsiteX6" fmla="*/ 0 w 1928552"/>
              <a:gd name="connsiteY6" fmla="*/ 831273 h 1662545"/>
              <a:gd name="connsiteX0" fmla="*/ 2524379 w 4452931"/>
              <a:gd name="connsiteY0" fmla="*/ 2108106 h 2939378"/>
              <a:gd name="connsiteX1" fmla="*/ 0 w 4452931"/>
              <a:gd name="connsiteY1" fmla="*/ 0 h 2939378"/>
              <a:gd name="connsiteX2" fmla="*/ 2940015 w 4452931"/>
              <a:gd name="connsiteY2" fmla="*/ 1276833 h 2939378"/>
              <a:gd name="connsiteX3" fmla="*/ 4037295 w 4452931"/>
              <a:gd name="connsiteY3" fmla="*/ 1276833 h 2939378"/>
              <a:gd name="connsiteX4" fmla="*/ 4452931 w 4452931"/>
              <a:gd name="connsiteY4" fmla="*/ 2108106 h 2939378"/>
              <a:gd name="connsiteX5" fmla="*/ 4037295 w 4452931"/>
              <a:gd name="connsiteY5" fmla="*/ 2939378 h 2939378"/>
              <a:gd name="connsiteX6" fmla="*/ 2940015 w 4452931"/>
              <a:gd name="connsiteY6" fmla="*/ 2939378 h 2939378"/>
              <a:gd name="connsiteX7" fmla="*/ 2524379 w 4452931"/>
              <a:gd name="connsiteY7" fmla="*/ 2108106 h 2939378"/>
              <a:gd name="connsiteX0" fmla="*/ 0 w 1928552"/>
              <a:gd name="connsiteY0" fmla="*/ 831273 h 1662545"/>
              <a:gd name="connsiteX1" fmla="*/ 415636 w 1928552"/>
              <a:gd name="connsiteY1" fmla="*/ 0 h 1662545"/>
              <a:gd name="connsiteX2" fmla="*/ 1512916 w 1928552"/>
              <a:gd name="connsiteY2" fmla="*/ 0 h 1662545"/>
              <a:gd name="connsiteX3" fmla="*/ 1928552 w 1928552"/>
              <a:gd name="connsiteY3" fmla="*/ 831273 h 1662545"/>
              <a:gd name="connsiteX4" fmla="*/ 1512916 w 1928552"/>
              <a:gd name="connsiteY4" fmla="*/ 1662545 h 1662545"/>
              <a:gd name="connsiteX5" fmla="*/ 415636 w 1928552"/>
              <a:gd name="connsiteY5" fmla="*/ 1662545 h 1662545"/>
              <a:gd name="connsiteX6" fmla="*/ 0 w 1928552"/>
              <a:gd name="connsiteY6" fmla="*/ 831273 h 1662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28552" h="1662545">
                <a:moveTo>
                  <a:pt x="0" y="831273"/>
                </a:moveTo>
                <a:lnTo>
                  <a:pt x="415636" y="0"/>
                </a:lnTo>
                <a:lnTo>
                  <a:pt x="1512916" y="0"/>
                </a:lnTo>
                <a:lnTo>
                  <a:pt x="1928552" y="831273"/>
                </a:lnTo>
                <a:lnTo>
                  <a:pt x="1512916" y="1662545"/>
                </a:lnTo>
                <a:lnTo>
                  <a:pt x="415636" y="1662545"/>
                </a:lnTo>
                <a:lnTo>
                  <a:pt x="0" y="831273"/>
                </a:lnTo>
                <a:close/>
              </a:path>
            </a:pathLst>
          </a:cu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27" name="music-headphones-with-white-details_26285">
            <a:extLst>
              <a:ext uri="{FF2B5EF4-FFF2-40B4-BE49-F238E27FC236}">
                <a16:creationId xmlns:a16="http://schemas.microsoft.com/office/drawing/2014/main" id="{84FCB5CE-EBA0-85B7-433A-A036006EA5AE}"/>
              </a:ext>
            </a:extLst>
          </p:cNvPr>
          <p:cNvSpPr/>
          <p:nvPr/>
        </p:nvSpPr>
        <p:spPr>
          <a:xfrm>
            <a:off x="4414677" y="2819315"/>
            <a:ext cx="553568" cy="609684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551327" h="607216">
                <a:moveTo>
                  <a:pt x="391338" y="295246"/>
                </a:moveTo>
                <a:cubicBezTo>
                  <a:pt x="402738" y="295246"/>
                  <a:pt x="411927" y="304534"/>
                  <a:pt x="411927" y="315796"/>
                </a:cubicBezTo>
                <a:lnTo>
                  <a:pt x="411927" y="316029"/>
                </a:lnTo>
                <a:cubicBezTo>
                  <a:pt x="446008" y="319279"/>
                  <a:pt x="476600" y="330541"/>
                  <a:pt x="500096" y="348886"/>
                </a:cubicBezTo>
                <a:cubicBezTo>
                  <a:pt x="470551" y="371874"/>
                  <a:pt x="452871" y="409840"/>
                  <a:pt x="452871" y="451289"/>
                </a:cubicBezTo>
                <a:cubicBezTo>
                  <a:pt x="452871" y="492622"/>
                  <a:pt x="470551" y="530588"/>
                  <a:pt x="500096" y="553460"/>
                </a:cubicBezTo>
                <a:cubicBezTo>
                  <a:pt x="476600" y="571921"/>
                  <a:pt x="446008" y="583183"/>
                  <a:pt x="411927" y="586434"/>
                </a:cubicBezTo>
                <a:lnTo>
                  <a:pt x="411927" y="586666"/>
                </a:lnTo>
                <a:cubicBezTo>
                  <a:pt x="411927" y="598044"/>
                  <a:pt x="402738" y="607216"/>
                  <a:pt x="391338" y="607216"/>
                </a:cubicBezTo>
                <a:cubicBezTo>
                  <a:pt x="379939" y="607216"/>
                  <a:pt x="370750" y="598044"/>
                  <a:pt x="370750" y="586666"/>
                </a:cubicBezTo>
                <a:lnTo>
                  <a:pt x="370750" y="315796"/>
                </a:lnTo>
                <a:cubicBezTo>
                  <a:pt x="370750" y="304534"/>
                  <a:pt x="379939" y="295246"/>
                  <a:pt x="391338" y="295246"/>
                </a:cubicBezTo>
                <a:close/>
                <a:moveTo>
                  <a:pt x="157103" y="295246"/>
                </a:moveTo>
                <a:cubicBezTo>
                  <a:pt x="168382" y="295246"/>
                  <a:pt x="177684" y="304534"/>
                  <a:pt x="177684" y="315796"/>
                </a:cubicBezTo>
                <a:lnTo>
                  <a:pt x="177684" y="586666"/>
                </a:lnTo>
                <a:cubicBezTo>
                  <a:pt x="177684" y="598044"/>
                  <a:pt x="168382" y="607216"/>
                  <a:pt x="157103" y="607216"/>
                </a:cubicBezTo>
                <a:cubicBezTo>
                  <a:pt x="145708" y="607216"/>
                  <a:pt x="136522" y="598044"/>
                  <a:pt x="136522" y="586666"/>
                </a:cubicBezTo>
                <a:lnTo>
                  <a:pt x="136522" y="586434"/>
                </a:lnTo>
                <a:cubicBezTo>
                  <a:pt x="102453" y="583183"/>
                  <a:pt x="71871" y="572037"/>
                  <a:pt x="48267" y="553576"/>
                </a:cubicBezTo>
                <a:cubicBezTo>
                  <a:pt x="77802" y="530704"/>
                  <a:pt x="95476" y="492622"/>
                  <a:pt x="95476" y="451289"/>
                </a:cubicBezTo>
                <a:cubicBezTo>
                  <a:pt x="95476" y="409840"/>
                  <a:pt x="77802" y="371874"/>
                  <a:pt x="48267" y="349002"/>
                </a:cubicBezTo>
                <a:cubicBezTo>
                  <a:pt x="71871" y="330541"/>
                  <a:pt x="102453" y="319279"/>
                  <a:pt x="136522" y="316029"/>
                </a:cubicBezTo>
                <a:lnTo>
                  <a:pt x="136522" y="315796"/>
                </a:lnTo>
                <a:cubicBezTo>
                  <a:pt x="136522" y="304534"/>
                  <a:pt x="145708" y="295246"/>
                  <a:pt x="157103" y="295246"/>
                </a:cubicBezTo>
                <a:close/>
                <a:moveTo>
                  <a:pt x="275664" y="0"/>
                </a:moveTo>
                <a:cubicBezTo>
                  <a:pt x="517727" y="0"/>
                  <a:pt x="543537" y="267485"/>
                  <a:pt x="543654" y="270155"/>
                </a:cubicBezTo>
                <a:cubicBezTo>
                  <a:pt x="543654" y="270504"/>
                  <a:pt x="543537" y="270736"/>
                  <a:pt x="543537" y="270968"/>
                </a:cubicBezTo>
                <a:cubicBezTo>
                  <a:pt x="548304" y="276076"/>
                  <a:pt x="551327" y="282926"/>
                  <a:pt x="551327" y="290472"/>
                </a:cubicBezTo>
                <a:cubicBezTo>
                  <a:pt x="551327" y="303707"/>
                  <a:pt x="542259" y="314736"/>
                  <a:pt x="529934" y="317871"/>
                </a:cubicBezTo>
                <a:lnTo>
                  <a:pt x="529934" y="382652"/>
                </a:lnTo>
                <a:cubicBezTo>
                  <a:pt x="541561" y="401808"/>
                  <a:pt x="548421" y="424679"/>
                  <a:pt x="548421" y="451265"/>
                </a:cubicBezTo>
                <a:cubicBezTo>
                  <a:pt x="548421" y="487603"/>
                  <a:pt x="535980" y="517324"/>
                  <a:pt x="515169" y="539614"/>
                </a:cubicBezTo>
                <a:cubicBezTo>
                  <a:pt x="514820" y="539266"/>
                  <a:pt x="514588" y="538917"/>
                  <a:pt x="514239" y="538569"/>
                </a:cubicBezTo>
                <a:cubicBezTo>
                  <a:pt x="488777" y="519762"/>
                  <a:pt x="473546" y="487023"/>
                  <a:pt x="473546" y="451265"/>
                </a:cubicBezTo>
                <a:cubicBezTo>
                  <a:pt x="473546" y="417829"/>
                  <a:pt x="486917" y="387296"/>
                  <a:pt x="509356" y="368024"/>
                </a:cubicBezTo>
                <a:lnTo>
                  <a:pt x="509356" y="315084"/>
                </a:lnTo>
                <a:cubicBezTo>
                  <a:pt x="500636" y="310325"/>
                  <a:pt x="494706" y="301153"/>
                  <a:pt x="494706" y="290472"/>
                </a:cubicBezTo>
                <a:cubicBezTo>
                  <a:pt x="494706" y="283042"/>
                  <a:pt x="497729" y="276308"/>
                  <a:pt x="502496" y="271316"/>
                </a:cubicBezTo>
                <a:cubicBezTo>
                  <a:pt x="501217" y="252973"/>
                  <a:pt x="473895" y="41098"/>
                  <a:pt x="275664" y="41098"/>
                </a:cubicBezTo>
                <a:cubicBezTo>
                  <a:pt x="69875" y="41098"/>
                  <a:pt x="51738" y="248794"/>
                  <a:pt x="49413" y="271316"/>
                </a:cubicBezTo>
                <a:cubicBezTo>
                  <a:pt x="54063" y="276308"/>
                  <a:pt x="57086" y="283042"/>
                  <a:pt x="57086" y="290472"/>
                </a:cubicBezTo>
                <a:cubicBezTo>
                  <a:pt x="57086" y="302546"/>
                  <a:pt x="49529" y="312646"/>
                  <a:pt x="39065" y="316826"/>
                </a:cubicBezTo>
                <a:lnTo>
                  <a:pt x="39065" y="368024"/>
                </a:lnTo>
                <a:cubicBezTo>
                  <a:pt x="61504" y="387296"/>
                  <a:pt x="74875" y="417829"/>
                  <a:pt x="74875" y="451265"/>
                </a:cubicBezTo>
                <a:cubicBezTo>
                  <a:pt x="74875" y="487023"/>
                  <a:pt x="59644" y="519762"/>
                  <a:pt x="34066" y="538569"/>
                </a:cubicBezTo>
                <a:cubicBezTo>
                  <a:pt x="33717" y="538917"/>
                  <a:pt x="33484" y="539266"/>
                  <a:pt x="33252" y="539614"/>
                </a:cubicBezTo>
                <a:cubicBezTo>
                  <a:pt x="12440" y="517324"/>
                  <a:pt x="0" y="487487"/>
                  <a:pt x="0" y="451265"/>
                </a:cubicBezTo>
                <a:cubicBezTo>
                  <a:pt x="0" y="424679"/>
                  <a:pt x="6743" y="401808"/>
                  <a:pt x="18486" y="382652"/>
                </a:cubicBezTo>
                <a:lnTo>
                  <a:pt x="18486" y="316826"/>
                </a:lnTo>
                <a:cubicBezTo>
                  <a:pt x="7906" y="312646"/>
                  <a:pt x="465" y="302546"/>
                  <a:pt x="465" y="290472"/>
                </a:cubicBezTo>
                <a:cubicBezTo>
                  <a:pt x="465" y="282926"/>
                  <a:pt x="3488" y="275960"/>
                  <a:pt x="8371" y="270852"/>
                </a:cubicBezTo>
                <a:cubicBezTo>
                  <a:pt x="8371" y="270387"/>
                  <a:pt x="8139" y="269923"/>
                  <a:pt x="8255" y="269459"/>
                </a:cubicBezTo>
                <a:cubicBezTo>
                  <a:pt x="8487" y="266789"/>
                  <a:pt x="25462" y="0"/>
                  <a:pt x="275664" y="0"/>
                </a:cubicBezTo>
                <a:close/>
              </a:path>
            </a:pathLst>
          </a:custGeom>
          <a:solidFill>
            <a:srgbClr val="1781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microscope_116994">
            <a:extLst>
              <a:ext uri="{FF2B5EF4-FFF2-40B4-BE49-F238E27FC236}">
                <a16:creationId xmlns:a16="http://schemas.microsoft.com/office/drawing/2014/main" id="{6FA18687-5AE7-DD7D-93E6-A251922BAF88}"/>
              </a:ext>
            </a:extLst>
          </p:cNvPr>
          <p:cNvSpPr/>
          <p:nvPr/>
        </p:nvSpPr>
        <p:spPr>
          <a:xfrm>
            <a:off x="1858546" y="2819315"/>
            <a:ext cx="607032" cy="609685"/>
          </a:xfrm>
          <a:custGeom>
            <a:avLst/>
            <a:gdLst>
              <a:gd name="T0" fmla="*/ 4128 w 6533"/>
              <a:gd name="T1" fmla="*/ 2726 h 6571"/>
              <a:gd name="T2" fmla="*/ 4556 w 6533"/>
              <a:gd name="T3" fmla="*/ 5988 h 6571"/>
              <a:gd name="T4" fmla="*/ 3498 w 6533"/>
              <a:gd name="T5" fmla="*/ 5988 h 6571"/>
              <a:gd name="T6" fmla="*/ 3742 w 6533"/>
              <a:gd name="T7" fmla="*/ 3015 h 6571"/>
              <a:gd name="T8" fmla="*/ 4128 w 6533"/>
              <a:gd name="T9" fmla="*/ 2726 h 6571"/>
              <a:gd name="T10" fmla="*/ 1233 w 6533"/>
              <a:gd name="T11" fmla="*/ 4011 h 6571"/>
              <a:gd name="T12" fmla="*/ 1057 w 6533"/>
              <a:gd name="T13" fmla="*/ 3760 h 6571"/>
              <a:gd name="T14" fmla="*/ 1512 w 6533"/>
              <a:gd name="T15" fmla="*/ 3419 h 6571"/>
              <a:gd name="T16" fmla="*/ 1688 w 6533"/>
              <a:gd name="T17" fmla="*/ 3670 h 6571"/>
              <a:gd name="T18" fmla="*/ 1233 w 6533"/>
              <a:gd name="T19" fmla="*/ 4011 h 6571"/>
              <a:gd name="T20" fmla="*/ 4828 w 6533"/>
              <a:gd name="T21" fmla="*/ 712 h 6571"/>
              <a:gd name="T22" fmla="*/ 5192 w 6533"/>
              <a:gd name="T23" fmla="*/ 1230 h 6571"/>
              <a:gd name="T24" fmla="*/ 2217 w 6533"/>
              <a:gd name="T25" fmla="*/ 3464 h 6571"/>
              <a:gd name="T26" fmla="*/ 1853 w 6533"/>
              <a:gd name="T27" fmla="*/ 2947 h 6571"/>
              <a:gd name="T28" fmla="*/ 4828 w 6533"/>
              <a:gd name="T29" fmla="*/ 712 h 6571"/>
              <a:gd name="T30" fmla="*/ 4828 w 6533"/>
              <a:gd name="T31" fmla="*/ 712 h 6571"/>
              <a:gd name="T32" fmla="*/ 6261 w 6533"/>
              <a:gd name="T33" fmla="*/ 6008 h 6571"/>
              <a:gd name="T34" fmla="*/ 5102 w 6533"/>
              <a:gd name="T35" fmla="*/ 6008 h 6571"/>
              <a:gd name="T36" fmla="*/ 4584 w 6533"/>
              <a:gd name="T37" fmla="*/ 2383 h 6571"/>
              <a:gd name="T38" fmla="*/ 5732 w 6533"/>
              <a:gd name="T39" fmla="*/ 1520 h 6571"/>
              <a:gd name="T40" fmla="*/ 5792 w 6533"/>
              <a:gd name="T41" fmla="*/ 1127 h 6571"/>
              <a:gd name="T42" fmla="*/ 5108 w 6533"/>
              <a:gd name="T43" fmla="*/ 154 h 6571"/>
              <a:gd name="T44" fmla="*/ 4728 w 6533"/>
              <a:gd name="T45" fmla="*/ 91 h 6571"/>
              <a:gd name="T46" fmla="*/ 1313 w 6533"/>
              <a:gd name="T47" fmla="*/ 2656 h 6571"/>
              <a:gd name="T48" fmla="*/ 1209 w 6533"/>
              <a:gd name="T49" fmla="*/ 2951 h 6571"/>
              <a:gd name="T50" fmla="*/ 517 w 6533"/>
              <a:gd name="T51" fmla="*/ 3471 h 6571"/>
              <a:gd name="T52" fmla="*/ 457 w 6533"/>
              <a:gd name="T53" fmla="*/ 3864 h 6571"/>
              <a:gd name="T54" fmla="*/ 953 w 6533"/>
              <a:gd name="T55" fmla="*/ 4571 h 6571"/>
              <a:gd name="T56" fmla="*/ 1333 w 6533"/>
              <a:gd name="T57" fmla="*/ 4634 h 6571"/>
              <a:gd name="T58" fmla="*/ 2032 w 6533"/>
              <a:gd name="T59" fmla="*/ 4108 h 6571"/>
              <a:gd name="T60" fmla="*/ 2317 w 6533"/>
              <a:gd name="T61" fmla="*/ 4086 h 6571"/>
              <a:gd name="T62" fmla="*/ 3270 w 6533"/>
              <a:gd name="T63" fmla="*/ 3370 h 6571"/>
              <a:gd name="T64" fmla="*/ 2826 w 6533"/>
              <a:gd name="T65" fmla="*/ 6008 h 6571"/>
              <a:gd name="T66" fmla="*/ 272 w 6533"/>
              <a:gd name="T67" fmla="*/ 6008 h 6571"/>
              <a:gd name="T68" fmla="*/ 0 w 6533"/>
              <a:gd name="T69" fmla="*/ 6290 h 6571"/>
              <a:gd name="T70" fmla="*/ 272 w 6533"/>
              <a:gd name="T71" fmla="*/ 6571 h 6571"/>
              <a:gd name="T72" fmla="*/ 6261 w 6533"/>
              <a:gd name="T73" fmla="*/ 6571 h 6571"/>
              <a:gd name="T74" fmla="*/ 6533 w 6533"/>
              <a:gd name="T75" fmla="*/ 6290 h 6571"/>
              <a:gd name="T76" fmla="*/ 6261 w 6533"/>
              <a:gd name="T77" fmla="*/ 6008 h 6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533" h="6571">
                <a:moveTo>
                  <a:pt x="4128" y="2726"/>
                </a:moveTo>
                <a:cubicBezTo>
                  <a:pt x="4682" y="4270"/>
                  <a:pt x="4614" y="5507"/>
                  <a:pt x="4556" y="5988"/>
                </a:cubicBezTo>
                <a:lnTo>
                  <a:pt x="3498" y="5988"/>
                </a:lnTo>
                <a:cubicBezTo>
                  <a:pt x="4085" y="4959"/>
                  <a:pt x="3973" y="3835"/>
                  <a:pt x="3742" y="3015"/>
                </a:cubicBezTo>
                <a:lnTo>
                  <a:pt x="4128" y="2726"/>
                </a:lnTo>
                <a:close/>
                <a:moveTo>
                  <a:pt x="1233" y="4011"/>
                </a:moveTo>
                <a:lnTo>
                  <a:pt x="1057" y="3760"/>
                </a:lnTo>
                <a:lnTo>
                  <a:pt x="1512" y="3419"/>
                </a:lnTo>
                <a:lnTo>
                  <a:pt x="1688" y="3670"/>
                </a:lnTo>
                <a:lnTo>
                  <a:pt x="1233" y="4011"/>
                </a:lnTo>
                <a:close/>
                <a:moveTo>
                  <a:pt x="4828" y="712"/>
                </a:moveTo>
                <a:lnTo>
                  <a:pt x="5192" y="1230"/>
                </a:lnTo>
                <a:lnTo>
                  <a:pt x="2217" y="3464"/>
                </a:lnTo>
                <a:lnTo>
                  <a:pt x="1853" y="2947"/>
                </a:lnTo>
                <a:lnTo>
                  <a:pt x="4828" y="712"/>
                </a:lnTo>
                <a:lnTo>
                  <a:pt x="4828" y="712"/>
                </a:lnTo>
                <a:close/>
                <a:moveTo>
                  <a:pt x="6261" y="6008"/>
                </a:moveTo>
                <a:lnTo>
                  <a:pt x="5102" y="6008"/>
                </a:lnTo>
                <a:cubicBezTo>
                  <a:pt x="5172" y="5414"/>
                  <a:pt x="5221" y="4062"/>
                  <a:pt x="4584" y="2383"/>
                </a:cubicBezTo>
                <a:lnTo>
                  <a:pt x="5732" y="1520"/>
                </a:lnTo>
                <a:cubicBezTo>
                  <a:pt x="5852" y="1436"/>
                  <a:pt x="5922" y="1311"/>
                  <a:pt x="5792" y="1127"/>
                </a:cubicBezTo>
                <a:lnTo>
                  <a:pt x="5108" y="154"/>
                </a:lnTo>
                <a:cubicBezTo>
                  <a:pt x="5020" y="28"/>
                  <a:pt x="4849" y="0"/>
                  <a:pt x="4728" y="91"/>
                </a:cubicBezTo>
                <a:lnTo>
                  <a:pt x="1313" y="2656"/>
                </a:lnTo>
                <a:cubicBezTo>
                  <a:pt x="1161" y="2775"/>
                  <a:pt x="1200" y="2915"/>
                  <a:pt x="1209" y="2951"/>
                </a:cubicBezTo>
                <a:lnTo>
                  <a:pt x="517" y="3471"/>
                </a:lnTo>
                <a:cubicBezTo>
                  <a:pt x="396" y="3563"/>
                  <a:pt x="368" y="3739"/>
                  <a:pt x="457" y="3864"/>
                </a:cubicBezTo>
                <a:lnTo>
                  <a:pt x="953" y="4571"/>
                </a:lnTo>
                <a:cubicBezTo>
                  <a:pt x="1058" y="4718"/>
                  <a:pt x="1220" y="4699"/>
                  <a:pt x="1333" y="4634"/>
                </a:cubicBezTo>
                <a:lnTo>
                  <a:pt x="2032" y="4108"/>
                </a:lnTo>
                <a:cubicBezTo>
                  <a:pt x="2070" y="4130"/>
                  <a:pt x="2181" y="4178"/>
                  <a:pt x="2317" y="4086"/>
                </a:cubicBezTo>
                <a:lnTo>
                  <a:pt x="3270" y="3370"/>
                </a:lnTo>
                <a:cubicBezTo>
                  <a:pt x="3452" y="4139"/>
                  <a:pt x="3482" y="5147"/>
                  <a:pt x="2826" y="6008"/>
                </a:cubicBezTo>
                <a:lnTo>
                  <a:pt x="272" y="6008"/>
                </a:lnTo>
                <a:cubicBezTo>
                  <a:pt x="121" y="6008"/>
                  <a:pt x="0" y="6135"/>
                  <a:pt x="0" y="6290"/>
                </a:cubicBezTo>
                <a:cubicBezTo>
                  <a:pt x="0" y="6446"/>
                  <a:pt x="121" y="6571"/>
                  <a:pt x="272" y="6571"/>
                </a:cubicBezTo>
                <a:lnTo>
                  <a:pt x="6261" y="6571"/>
                </a:lnTo>
                <a:cubicBezTo>
                  <a:pt x="6412" y="6571"/>
                  <a:pt x="6533" y="6444"/>
                  <a:pt x="6533" y="6290"/>
                </a:cubicBezTo>
                <a:cubicBezTo>
                  <a:pt x="6533" y="6134"/>
                  <a:pt x="6412" y="6008"/>
                  <a:pt x="6261" y="6008"/>
                </a:cubicBezTo>
                <a:close/>
              </a:path>
            </a:pathLst>
          </a:custGeom>
          <a:solidFill>
            <a:srgbClr val="1781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working-with-laptop_10910">
            <a:extLst>
              <a:ext uri="{FF2B5EF4-FFF2-40B4-BE49-F238E27FC236}">
                <a16:creationId xmlns:a16="http://schemas.microsoft.com/office/drawing/2014/main" id="{95DD2EB8-15F5-E21F-1E40-B33E5FAC3DC7}"/>
              </a:ext>
            </a:extLst>
          </p:cNvPr>
          <p:cNvSpPr/>
          <p:nvPr/>
        </p:nvSpPr>
        <p:spPr>
          <a:xfrm>
            <a:off x="9397228" y="2819315"/>
            <a:ext cx="609685" cy="575346"/>
          </a:xfrm>
          <a:custGeom>
            <a:avLst/>
            <a:gdLst>
              <a:gd name="connsiteX0" fmla="*/ 0 w 608909"/>
              <a:gd name="connsiteY0" fmla="*/ 237594 h 574614"/>
              <a:gd name="connsiteX1" fmla="*/ 309923 w 608909"/>
              <a:gd name="connsiteY1" fmla="*/ 237594 h 574614"/>
              <a:gd name="connsiteX2" fmla="*/ 309923 w 608909"/>
              <a:gd name="connsiteY2" fmla="*/ 270691 h 574614"/>
              <a:gd name="connsiteX3" fmla="*/ 245580 w 608909"/>
              <a:gd name="connsiteY3" fmla="*/ 270691 h 574614"/>
              <a:gd name="connsiteX4" fmla="*/ 245580 w 608909"/>
              <a:gd name="connsiteY4" fmla="*/ 571721 h 574614"/>
              <a:gd name="connsiteX5" fmla="*/ 26461 w 608909"/>
              <a:gd name="connsiteY5" fmla="*/ 571721 h 574614"/>
              <a:gd name="connsiteX6" fmla="*/ 26461 w 608909"/>
              <a:gd name="connsiteY6" fmla="*/ 270691 h 574614"/>
              <a:gd name="connsiteX7" fmla="*/ 0 w 608909"/>
              <a:gd name="connsiteY7" fmla="*/ 270691 h 574614"/>
              <a:gd name="connsiteX8" fmla="*/ 569722 w 608909"/>
              <a:gd name="connsiteY8" fmla="*/ 204710 h 574614"/>
              <a:gd name="connsiteX9" fmla="*/ 606495 w 608909"/>
              <a:gd name="connsiteY9" fmla="*/ 204710 h 574614"/>
              <a:gd name="connsiteX10" fmla="*/ 608259 w 608909"/>
              <a:gd name="connsiteY10" fmla="*/ 205452 h 574614"/>
              <a:gd name="connsiteX11" fmla="*/ 608909 w 608909"/>
              <a:gd name="connsiteY11" fmla="*/ 207213 h 574614"/>
              <a:gd name="connsiteX12" fmla="*/ 599995 w 608909"/>
              <a:gd name="connsiteY12" fmla="*/ 322820 h 574614"/>
              <a:gd name="connsiteX13" fmla="*/ 521899 w 608909"/>
              <a:gd name="connsiteY13" fmla="*/ 438241 h 574614"/>
              <a:gd name="connsiteX14" fmla="*/ 521899 w 608909"/>
              <a:gd name="connsiteY14" fmla="*/ 524830 h 574614"/>
              <a:gd name="connsiteX15" fmla="*/ 540843 w 608909"/>
              <a:gd name="connsiteY15" fmla="*/ 524830 h 574614"/>
              <a:gd name="connsiteX16" fmla="*/ 586437 w 608909"/>
              <a:gd name="connsiteY16" fmla="*/ 572204 h 574614"/>
              <a:gd name="connsiteX17" fmla="*/ 584023 w 608909"/>
              <a:gd name="connsiteY17" fmla="*/ 574614 h 574614"/>
              <a:gd name="connsiteX18" fmla="*/ 560158 w 608909"/>
              <a:gd name="connsiteY18" fmla="*/ 574614 h 574614"/>
              <a:gd name="connsiteX19" fmla="*/ 557743 w 608909"/>
              <a:gd name="connsiteY19" fmla="*/ 572204 h 574614"/>
              <a:gd name="connsiteX20" fmla="*/ 540843 w 608909"/>
              <a:gd name="connsiteY20" fmla="*/ 554775 h 574614"/>
              <a:gd name="connsiteX21" fmla="*/ 462376 w 608909"/>
              <a:gd name="connsiteY21" fmla="*/ 554775 h 574614"/>
              <a:gd name="connsiteX22" fmla="*/ 445383 w 608909"/>
              <a:gd name="connsiteY22" fmla="*/ 572204 h 574614"/>
              <a:gd name="connsiteX23" fmla="*/ 442968 w 608909"/>
              <a:gd name="connsiteY23" fmla="*/ 574614 h 574614"/>
              <a:gd name="connsiteX24" fmla="*/ 419103 w 608909"/>
              <a:gd name="connsiteY24" fmla="*/ 574614 h 574614"/>
              <a:gd name="connsiteX25" fmla="*/ 416689 w 608909"/>
              <a:gd name="connsiteY25" fmla="*/ 572204 h 574614"/>
              <a:gd name="connsiteX26" fmla="*/ 462376 w 608909"/>
              <a:gd name="connsiteY26" fmla="*/ 524830 h 574614"/>
              <a:gd name="connsiteX27" fmla="*/ 481320 w 608909"/>
              <a:gd name="connsiteY27" fmla="*/ 524830 h 574614"/>
              <a:gd name="connsiteX28" fmla="*/ 481320 w 608909"/>
              <a:gd name="connsiteY28" fmla="*/ 442691 h 574614"/>
              <a:gd name="connsiteX29" fmla="*/ 421054 w 608909"/>
              <a:gd name="connsiteY29" fmla="*/ 442691 h 574614"/>
              <a:gd name="connsiteX30" fmla="*/ 418639 w 608909"/>
              <a:gd name="connsiteY30" fmla="*/ 440280 h 574614"/>
              <a:gd name="connsiteX31" fmla="*/ 418639 w 608909"/>
              <a:gd name="connsiteY31" fmla="*/ 404495 h 574614"/>
              <a:gd name="connsiteX32" fmla="*/ 419382 w 608909"/>
              <a:gd name="connsiteY32" fmla="*/ 402826 h 574614"/>
              <a:gd name="connsiteX33" fmla="*/ 421054 w 608909"/>
              <a:gd name="connsiteY33" fmla="*/ 402085 h 574614"/>
              <a:gd name="connsiteX34" fmla="*/ 487448 w 608909"/>
              <a:gd name="connsiteY34" fmla="*/ 402270 h 574614"/>
              <a:gd name="connsiteX35" fmla="*/ 559043 w 608909"/>
              <a:gd name="connsiteY35" fmla="*/ 322727 h 574614"/>
              <a:gd name="connsiteX36" fmla="*/ 567308 w 608909"/>
              <a:gd name="connsiteY36" fmla="*/ 207028 h 574614"/>
              <a:gd name="connsiteX37" fmla="*/ 569722 w 608909"/>
              <a:gd name="connsiteY37" fmla="*/ 204710 h 574614"/>
              <a:gd name="connsiteX38" fmla="*/ 487853 w 608909"/>
              <a:gd name="connsiteY38" fmla="*/ 137803 h 574614"/>
              <a:gd name="connsiteX39" fmla="*/ 498019 w 608909"/>
              <a:gd name="connsiteY39" fmla="*/ 137965 h 574614"/>
              <a:gd name="connsiteX40" fmla="*/ 512966 w 608909"/>
              <a:gd name="connsiteY40" fmla="*/ 141488 h 574614"/>
              <a:gd name="connsiteX41" fmla="*/ 513152 w 608909"/>
              <a:gd name="connsiteY41" fmla="*/ 141580 h 574614"/>
              <a:gd name="connsiteX42" fmla="*/ 553909 w 608909"/>
              <a:gd name="connsiteY42" fmla="*/ 197944 h 574614"/>
              <a:gd name="connsiteX43" fmla="*/ 537476 w 608909"/>
              <a:gd name="connsiteY43" fmla="*/ 345157 h 574614"/>
              <a:gd name="connsiteX44" fmla="*/ 470445 w 608909"/>
              <a:gd name="connsiteY44" fmla="*/ 387986 h 574614"/>
              <a:gd name="connsiteX45" fmla="*/ 470166 w 608909"/>
              <a:gd name="connsiteY45" fmla="*/ 387894 h 574614"/>
              <a:gd name="connsiteX46" fmla="*/ 366834 w 608909"/>
              <a:gd name="connsiteY46" fmla="*/ 403746 h 574614"/>
              <a:gd name="connsiteX47" fmla="*/ 320877 w 608909"/>
              <a:gd name="connsiteY47" fmla="*/ 546973 h 574614"/>
              <a:gd name="connsiteX48" fmla="*/ 288661 w 608909"/>
              <a:gd name="connsiteY48" fmla="*/ 572003 h 574614"/>
              <a:gd name="connsiteX49" fmla="*/ 280584 w 608909"/>
              <a:gd name="connsiteY49" fmla="*/ 570983 h 574614"/>
              <a:gd name="connsiteX50" fmla="*/ 256446 w 608909"/>
              <a:gd name="connsiteY50" fmla="*/ 530750 h 574614"/>
              <a:gd name="connsiteX51" fmla="*/ 313079 w 608909"/>
              <a:gd name="connsiteY51" fmla="*/ 356560 h 574614"/>
              <a:gd name="connsiteX52" fmla="*/ 415854 w 608909"/>
              <a:gd name="connsiteY52" fmla="*/ 322909 h 574614"/>
              <a:gd name="connsiteX53" fmla="*/ 426252 w 608909"/>
              <a:gd name="connsiteY53" fmla="*/ 229093 h 574614"/>
              <a:gd name="connsiteX54" fmla="*/ 426438 w 608909"/>
              <a:gd name="connsiteY54" fmla="*/ 226960 h 574614"/>
              <a:gd name="connsiteX55" fmla="*/ 368319 w 608909"/>
              <a:gd name="connsiteY55" fmla="*/ 233728 h 574614"/>
              <a:gd name="connsiteX56" fmla="*/ 292654 w 608909"/>
              <a:gd name="connsiteY56" fmla="*/ 225663 h 574614"/>
              <a:gd name="connsiteX57" fmla="*/ 268979 w 608909"/>
              <a:gd name="connsiteY57" fmla="*/ 190343 h 574614"/>
              <a:gd name="connsiteX58" fmla="*/ 304352 w 608909"/>
              <a:gd name="connsiteY58" fmla="*/ 166796 h 574614"/>
              <a:gd name="connsiteX59" fmla="*/ 449277 w 608909"/>
              <a:gd name="connsiteY59" fmla="*/ 152427 h 574614"/>
              <a:gd name="connsiteX60" fmla="*/ 483257 w 608909"/>
              <a:gd name="connsiteY60" fmla="*/ 138336 h 574614"/>
              <a:gd name="connsiteX61" fmla="*/ 487853 w 608909"/>
              <a:gd name="connsiteY61" fmla="*/ 137803 h 574614"/>
              <a:gd name="connsiteX62" fmla="*/ 97694 w 608909"/>
              <a:gd name="connsiteY62" fmla="*/ 60400 h 574614"/>
              <a:gd name="connsiteX63" fmla="*/ 100014 w 608909"/>
              <a:gd name="connsiteY63" fmla="*/ 61698 h 574614"/>
              <a:gd name="connsiteX64" fmla="*/ 138444 w 608909"/>
              <a:gd name="connsiteY64" fmla="*/ 202291 h 574614"/>
              <a:gd name="connsiteX65" fmla="*/ 251968 w 608909"/>
              <a:gd name="connsiteY65" fmla="*/ 202291 h 574614"/>
              <a:gd name="connsiteX66" fmla="*/ 253824 w 608909"/>
              <a:gd name="connsiteY66" fmla="*/ 204144 h 574614"/>
              <a:gd name="connsiteX67" fmla="*/ 253824 w 608909"/>
              <a:gd name="connsiteY67" fmla="*/ 225367 h 574614"/>
              <a:gd name="connsiteX68" fmla="*/ 251968 w 608909"/>
              <a:gd name="connsiteY68" fmla="*/ 227221 h 574614"/>
              <a:gd name="connsiteX69" fmla="*/ 120807 w 608909"/>
              <a:gd name="connsiteY69" fmla="*/ 227221 h 574614"/>
              <a:gd name="connsiteX70" fmla="*/ 119043 w 608909"/>
              <a:gd name="connsiteY70" fmla="*/ 225831 h 574614"/>
              <a:gd name="connsiteX71" fmla="*/ 75973 w 608909"/>
              <a:gd name="connsiteY71" fmla="*/ 68278 h 574614"/>
              <a:gd name="connsiteX72" fmla="*/ 76158 w 608909"/>
              <a:gd name="connsiteY72" fmla="*/ 66888 h 574614"/>
              <a:gd name="connsiteX73" fmla="*/ 77272 w 608909"/>
              <a:gd name="connsiteY73" fmla="*/ 66053 h 574614"/>
              <a:gd name="connsiteX74" fmla="*/ 490077 w 608909"/>
              <a:gd name="connsiteY74" fmla="*/ 0 h 574614"/>
              <a:gd name="connsiteX75" fmla="*/ 557326 w 608909"/>
              <a:gd name="connsiteY75" fmla="*/ 67143 h 574614"/>
              <a:gd name="connsiteX76" fmla="*/ 490077 w 608909"/>
              <a:gd name="connsiteY76" fmla="*/ 134286 h 574614"/>
              <a:gd name="connsiteX77" fmla="*/ 422828 w 608909"/>
              <a:gd name="connsiteY77" fmla="*/ 67143 h 574614"/>
              <a:gd name="connsiteX78" fmla="*/ 490077 w 608909"/>
              <a:gd name="connsiteY78" fmla="*/ 0 h 574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8909" h="574614">
                <a:moveTo>
                  <a:pt x="0" y="237594"/>
                </a:moveTo>
                <a:lnTo>
                  <a:pt x="309923" y="237594"/>
                </a:lnTo>
                <a:lnTo>
                  <a:pt x="309923" y="270691"/>
                </a:lnTo>
                <a:lnTo>
                  <a:pt x="245580" y="270691"/>
                </a:lnTo>
                <a:lnTo>
                  <a:pt x="245580" y="571721"/>
                </a:lnTo>
                <a:lnTo>
                  <a:pt x="26461" y="571721"/>
                </a:lnTo>
                <a:lnTo>
                  <a:pt x="26461" y="270691"/>
                </a:lnTo>
                <a:lnTo>
                  <a:pt x="0" y="270691"/>
                </a:lnTo>
                <a:close/>
                <a:moveTo>
                  <a:pt x="569722" y="204710"/>
                </a:moveTo>
                <a:lnTo>
                  <a:pt x="606495" y="204710"/>
                </a:lnTo>
                <a:cubicBezTo>
                  <a:pt x="607145" y="204710"/>
                  <a:pt x="607795" y="204988"/>
                  <a:pt x="608259" y="205452"/>
                </a:cubicBezTo>
                <a:cubicBezTo>
                  <a:pt x="608723" y="205915"/>
                  <a:pt x="608909" y="206564"/>
                  <a:pt x="608909" y="207213"/>
                </a:cubicBezTo>
                <a:lnTo>
                  <a:pt x="599995" y="322820"/>
                </a:lnTo>
                <a:cubicBezTo>
                  <a:pt x="594794" y="378166"/>
                  <a:pt x="581051" y="436665"/>
                  <a:pt x="521899" y="438241"/>
                </a:cubicBezTo>
                <a:lnTo>
                  <a:pt x="521899" y="524830"/>
                </a:lnTo>
                <a:lnTo>
                  <a:pt x="540843" y="524830"/>
                </a:lnTo>
                <a:cubicBezTo>
                  <a:pt x="565544" y="524830"/>
                  <a:pt x="586437" y="546524"/>
                  <a:pt x="586437" y="572204"/>
                </a:cubicBezTo>
                <a:cubicBezTo>
                  <a:pt x="586437" y="573502"/>
                  <a:pt x="585416" y="574614"/>
                  <a:pt x="584023" y="574614"/>
                </a:cubicBezTo>
                <a:lnTo>
                  <a:pt x="560158" y="574614"/>
                </a:lnTo>
                <a:cubicBezTo>
                  <a:pt x="558858" y="574614"/>
                  <a:pt x="557743" y="573502"/>
                  <a:pt x="557743" y="572204"/>
                </a:cubicBezTo>
                <a:cubicBezTo>
                  <a:pt x="557743" y="562747"/>
                  <a:pt x="550036" y="554775"/>
                  <a:pt x="540843" y="554775"/>
                </a:cubicBezTo>
                <a:lnTo>
                  <a:pt x="462376" y="554775"/>
                </a:lnTo>
                <a:cubicBezTo>
                  <a:pt x="453183" y="554775"/>
                  <a:pt x="445383" y="562747"/>
                  <a:pt x="445383" y="572204"/>
                </a:cubicBezTo>
                <a:cubicBezTo>
                  <a:pt x="445383" y="573502"/>
                  <a:pt x="444361" y="574614"/>
                  <a:pt x="442968" y="574614"/>
                </a:cubicBezTo>
                <a:lnTo>
                  <a:pt x="419103" y="574614"/>
                </a:lnTo>
                <a:cubicBezTo>
                  <a:pt x="417803" y="574614"/>
                  <a:pt x="416689" y="573502"/>
                  <a:pt x="416689" y="572204"/>
                </a:cubicBezTo>
                <a:cubicBezTo>
                  <a:pt x="416689" y="546524"/>
                  <a:pt x="437675" y="524830"/>
                  <a:pt x="462376" y="524830"/>
                </a:cubicBezTo>
                <a:lnTo>
                  <a:pt x="481320" y="524830"/>
                </a:lnTo>
                <a:lnTo>
                  <a:pt x="481320" y="442691"/>
                </a:lnTo>
                <a:lnTo>
                  <a:pt x="421054" y="442691"/>
                </a:lnTo>
                <a:cubicBezTo>
                  <a:pt x="419754" y="442691"/>
                  <a:pt x="418639" y="441578"/>
                  <a:pt x="418639" y="440280"/>
                </a:cubicBezTo>
                <a:lnTo>
                  <a:pt x="418639" y="404495"/>
                </a:lnTo>
                <a:cubicBezTo>
                  <a:pt x="418639" y="403846"/>
                  <a:pt x="418918" y="403290"/>
                  <a:pt x="419382" y="402826"/>
                </a:cubicBezTo>
                <a:cubicBezTo>
                  <a:pt x="419846" y="402363"/>
                  <a:pt x="420404" y="402085"/>
                  <a:pt x="421054" y="402085"/>
                </a:cubicBezTo>
                <a:cubicBezTo>
                  <a:pt x="421054" y="402085"/>
                  <a:pt x="486520" y="402270"/>
                  <a:pt x="487448" y="402270"/>
                </a:cubicBezTo>
                <a:cubicBezTo>
                  <a:pt x="547436" y="402270"/>
                  <a:pt x="557929" y="358419"/>
                  <a:pt x="559043" y="322727"/>
                </a:cubicBezTo>
                <a:lnTo>
                  <a:pt x="567308" y="207028"/>
                </a:lnTo>
                <a:cubicBezTo>
                  <a:pt x="567401" y="205730"/>
                  <a:pt x="568422" y="204710"/>
                  <a:pt x="569722" y="204710"/>
                </a:cubicBezTo>
                <a:close/>
                <a:moveTo>
                  <a:pt x="487853" y="137803"/>
                </a:moveTo>
                <a:cubicBezTo>
                  <a:pt x="490615" y="137594"/>
                  <a:pt x="494305" y="137502"/>
                  <a:pt x="498019" y="137965"/>
                </a:cubicBezTo>
                <a:cubicBezTo>
                  <a:pt x="505168" y="138985"/>
                  <a:pt x="512966" y="141488"/>
                  <a:pt x="512966" y="141488"/>
                </a:cubicBezTo>
                <a:lnTo>
                  <a:pt x="513152" y="141580"/>
                </a:lnTo>
                <a:cubicBezTo>
                  <a:pt x="535063" y="149553"/>
                  <a:pt x="556973" y="170504"/>
                  <a:pt x="553909" y="197944"/>
                </a:cubicBezTo>
                <a:lnTo>
                  <a:pt x="537476" y="345157"/>
                </a:lnTo>
                <a:cubicBezTo>
                  <a:pt x="533856" y="377140"/>
                  <a:pt x="510831" y="389099"/>
                  <a:pt x="470445" y="387986"/>
                </a:cubicBezTo>
                <a:cubicBezTo>
                  <a:pt x="470352" y="387986"/>
                  <a:pt x="470259" y="387894"/>
                  <a:pt x="470166" y="387894"/>
                </a:cubicBezTo>
                <a:cubicBezTo>
                  <a:pt x="427645" y="385576"/>
                  <a:pt x="374818" y="386503"/>
                  <a:pt x="366834" y="403746"/>
                </a:cubicBezTo>
                <a:cubicBezTo>
                  <a:pt x="357271" y="423677"/>
                  <a:pt x="336196" y="486438"/>
                  <a:pt x="320877" y="546973"/>
                </a:cubicBezTo>
                <a:cubicBezTo>
                  <a:pt x="317164" y="561991"/>
                  <a:pt x="303609" y="572003"/>
                  <a:pt x="288661" y="572003"/>
                </a:cubicBezTo>
                <a:cubicBezTo>
                  <a:pt x="286062" y="572003"/>
                  <a:pt x="283277" y="571632"/>
                  <a:pt x="280584" y="570983"/>
                </a:cubicBezTo>
                <a:cubicBezTo>
                  <a:pt x="262759" y="566534"/>
                  <a:pt x="251989" y="548549"/>
                  <a:pt x="256446" y="530750"/>
                </a:cubicBezTo>
                <a:cubicBezTo>
                  <a:pt x="265173" y="496357"/>
                  <a:pt x="294789" y="384371"/>
                  <a:pt x="313079" y="356560"/>
                </a:cubicBezTo>
                <a:cubicBezTo>
                  <a:pt x="326634" y="336072"/>
                  <a:pt x="361078" y="324855"/>
                  <a:pt x="415854" y="322909"/>
                </a:cubicBezTo>
                <a:lnTo>
                  <a:pt x="426252" y="229093"/>
                </a:lnTo>
                <a:lnTo>
                  <a:pt x="426438" y="226960"/>
                </a:lnTo>
                <a:cubicBezTo>
                  <a:pt x="408520" y="231410"/>
                  <a:pt x="389487" y="233728"/>
                  <a:pt x="368319" y="233728"/>
                </a:cubicBezTo>
                <a:cubicBezTo>
                  <a:pt x="345016" y="233728"/>
                  <a:pt x="319763" y="231132"/>
                  <a:pt x="292654" y="225663"/>
                </a:cubicBezTo>
                <a:cubicBezTo>
                  <a:pt x="276314" y="222418"/>
                  <a:pt x="265730" y="206658"/>
                  <a:pt x="268979" y="190343"/>
                </a:cubicBezTo>
                <a:cubicBezTo>
                  <a:pt x="272229" y="174119"/>
                  <a:pt x="288012" y="163459"/>
                  <a:pt x="304352" y="166796"/>
                </a:cubicBezTo>
                <a:cubicBezTo>
                  <a:pt x="369155" y="179589"/>
                  <a:pt x="417897" y="174768"/>
                  <a:pt x="449277" y="152427"/>
                </a:cubicBezTo>
                <a:cubicBezTo>
                  <a:pt x="449277" y="152427"/>
                  <a:pt x="466174" y="140375"/>
                  <a:pt x="483257" y="138336"/>
                </a:cubicBezTo>
                <a:cubicBezTo>
                  <a:pt x="483257" y="138336"/>
                  <a:pt x="485091" y="138012"/>
                  <a:pt x="487853" y="137803"/>
                </a:cubicBezTo>
                <a:close/>
                <a:moveTo>
                  <a:pt x="97694" y="60400"/>
                </a:moveTo>
                <a:cubicBezTo>
                  <a:pt x="98715" y="60122"/>
                  <a:pt x="99736" y="60771"/>
                  <a:pt x="100014" y="61698"/>
                </a:cubicBezTo>
                <a:lnTo>
                  <a:pt x="138444" y="202291"/>
                </a:lnTo>
                <a:lnTo>
                  <a:pt x="251968" y="202291"/>
                </a:lnTo>
                <a:cubicBezTo>
                  <a:pt x="252989" y="202291"/>
                  <a:pt x="253824" y="203125"/>
                  <a:pt x="253824" y="204144"/>
                </a:cubicBezTo>
                <a:lnTo>
                  <a:pt x="253824" y="225367"/>
                </a:lnTo>
                <a:cubicBezTo>
                  <a:pt x="253824" y="226387"/>
                  <a:pt x="252989" y="227221"/>
                  <a:pt x="251968" y="227221"/>
                </a:cubicBezTo>
                <a:lnTo>
                  <a:pt x="120807" y="227221"/>
                </a:lnTo>
                <a:cubicBezTo>
                  <a:pt x="119971" y="227221"/>
                  <a:pt x="119229" y="226665"/>
                  <a:pt x="119043" y="225831"/>
                </a:cubicBezTo>
                <a:lnTo>
                  <a:pt x="75973" y="68278"/>
                </a:lnTo>
                <a:cubicBezTo>
                  <a:pt x="75787" y="67814"/>
                  <a:pt x="75880" y="67258"/>
                  <a:pt x="76158" y="66888"/>
                </a:cubicBezTo>
                <a:cubicBezTo>
                  <a:pt x="76344" y="66424"/>
                  <a:pt x="76808" y="66146"/>
                  <a:pt x="77272" y="66053"/>
                </a:cubicBezTo>
                <a:close/>
                <a:moveTo>
                  <a:pt x="490077" y="0"/>
                </a:moveTo>
                <a:cubicBezTo>
                  <a:pt x="527218" y="0"/>
                  <a:pt x="557326" y="30061"/>
                  <a:pt x="557326" y="67143"/>
                </a:cubicBezTo>
                <a:cubicBezTo>
                  <a:pt x="557326" y="104225"/>
                  <a:pt x="527218" y="134286"/>
                  <a:pt x="490077" y="134286"/>
                </a:cubicBezTo>
                <a:cubicBezTo>
                  <a:pt x="452936" y="134286"/>
                  <a:pt x="422828" y="104225"/>
                  <a:pt x="422828" y="67143"/>
                </a:cubicBezTo>
                <a:cubicBezTo>
                  <a:pt x="422828" y="30061"/>
                  <a:pt x="452936" y="0"/>
                  <a:pt x="490077" y="0"/>
                </a:cubicBezTo>
                <a:close/>
              </a:path>
            </a:pathLst>
          </a:custGeom>
          <a:solidFill>
            <a:srgbClr val="1781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able-clock_205820">
            <a:extLst>
              <a:ext uri="{FF2B5EF4-FFF2-40B4-BE49-F238E27FC236}">
                <a16:creationId xmlns:a16="http://schemas.microsoft.com/office/drawing/2014/main" id="{06536D4D-6A59-2FD7-1067-C234EEA86363}"/>
              </a:ext>
            </a:extLst>
          </p:cNvPr>
          <p:cNvSpPr/>
          <p:nvPr/>
        </p:nvSpPr>
        <p:spPr>
          <a:xfrm>
            <a:off x="6899528" y="2819315"/>
            <a:ext cx="578413" cy="609685"/>
          </a:xfrm>
          <a:custGeom>
            <a:avLst/>
            <a:gdLst>
              <a:gd name="connsiteX0" fmla="*/ 263844 w 575602"/>
              <a:gd name="connsiteY0" fmla="*/ 191585 h 606722"/>
              <a:gd name="connsiteX1" fmla="*/ 311808 w 575602"/>
              <a:gd name="connsiteY1" fmla="*/ 191585 h 606722"/>
              <a:gd name="connsiteX2" fmla="*/ 311808 w 575602"/>
              <a:gd name="connsiteY2" fmla="*/ 277448 h 606722"/>
              <a:gd name="connsiteX3" fmla="*/ 372585 w 575602"/>
              <a:gd name="connsiteY3" fmla="*/ 338156 h 606722"/>
              <a:gd name="connsiteX4" fmla="*/ 338681 w 575602"/>
              <a:gd name="connsiteY4" fmla="*/ 372021 h 606722"/>
              <a:gd name="connsiteX5" fmla="*/ 263844 w 575602"/>
              <a:gd name="connsiteY5" fmla="*/ 297269 h 606722"/>
              <a:gd name="connsiteX6" fmla="*/ 287757 w 575602"/>
              <a:gd name="connsiteY6" fmla="*/ 127708 h 606722"/>
              <a:gd name="connsiteX7" fmla="*/ 127902 w 575602"/>
              <a:gd name="connsiteY7" fmla="*/ 287409 h 606722"/>
              <a:gd name="connsiteX8" fmla="*/ 287757 w 575602"/>
              <a:gd name="connsiteY8" fmla="*/ 447021 h 606722"/>
              <a:gd name="connsiteX9" fmla="*/ 447700 w 575602"/>
              <a:gd name="connsiteY9" fmla="*/ 287409 h 606722"/>
              <a:gd name="connsiteX10" fmla="*/ 287757 w 575602"/>
              <a:gd name="connsiteY10" fmla="*/ 127708 h 606722"/>
              <a:gd name="connsiteX11" fmla="*/ 287757 w 575602"/>
              <a:gd name="connsiteY11" fmla="*/ 0 h 606722"/>
              <a:gd name="connsiteX12" fmla="*/ 575602 w 575602"/>
              <a:gd name="connsiteY12" fmla="*/ 287409 h 606722"/>
              <a:gd name="connsiteX13" fmla="*/ 575602 w 575602"/>
              <a:gd name="connsiteY13" fmla="*/ 606722 h 606722"/>
              <a:gd name="connsiteX14" fmla="*/ 0 w 575602"/>
              <a:gd name="connsiteY14" fmla="*/ 606722 h 606722"/>
              <a:gd name="connsiteX15" fmla="*/ 0 w 575602"/>
              <a:gd name="connsiteY15" fmla="*/ 287409 h 606722"/>
              <a:gd name="connsiteX16" fmla="*/ 287757 w 575602"/>
              <a:gd name="connsiteY16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75602" h="606722">
                <a:moveTo>
                  <a:pt x="263844" y="191585"/>
                </a:moveTo>
                <a:lnTo>
                  <a:pt x="311808" y="191585"/>
                </a:lnTo>
                <a:lnTo>
                  <a:pt x="311808" y="277448"/>
                </a:lnTo>
                <a:lnTo>
                  <a:pt x="372585" y="338156"/>
                </a:lnTo>
                <a:lnTo>
                  <a:pt x="338681" y="372021"/>
                </a:lnTo>
                <a:lnTo>
                  <a:pt x="263844" y="297269"/>
                </a:lnTo>
                <a:close/>
                <a:moveTo>
                  <a:pt x="287757" y="127708"/>
                </a:moveTo>
                <a:cubicBezTo>
                  <a:pt x="199463" y="127708"/>
                  <a:pt x="127902" y="199160"/>
                  <a:pt x="127902" y="287409"/>
                </a:cubicBezTo>
                <a:cubicBezTo>
                  <a:pt x="127902" y="375569"/>
                  <a:pt x="199463" y="447021"/>
                  <a:pt x="287757" y="447021"/>
                </a:cubicBezTo>
                <a:cubicBezTo>
                  <a:pt x="376051" y="447021"/>
                  <a:pt x="447700" y="375569"/>
                  <a:pt x="447700" y="287409"/>
                </a:cubicBezTo>
                <a:cubicBezTo>
                  <a:pt x="447700" y="199249"/>
                  <a:pt x="376051" y="127708"/>
                  <a:pt x="287757" y="127708"/>
                </a:cubicBezTo>
                <a:close/>
                <a:moveTo>
                  <a:pt x="287757" y="0"/>
                </a:moveTo>
                <a:cubicBezTo>
                  <a:pt x="446721" y="0"/>
                  <a:pt x="575602" y="128685"/>
                  <a:pt x="575602" y="287409"/>
                </a:cubicBezTo>
                <a:lnTo>
                  <a:pt x="575602" y="606722"/>
                </a:lnTo>
                <a:lnTo>
                  <a:pt x="0" y="606722"/>
                </a:lnTo>
                <a:lnTo>
                  <a:pt x="0" y="287409"/>
                </a:lnTo>
                <a:cubicBezTo>
                  <a:pt x="0" y="128685"/>
                  <a:pt x="128792" y="0"/>
                  <a:pt x="287757" y="0"/>
                </a:cubicBezTo>
                <a:close/>
              </a:path>
            </a:pathLst>
          </a:custGeom>
          <a:solidFill>
            <a:srgbClr val="1781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E7579925-9793-9AF6-BE48-BD4C2485BAE2}"/>
              </a:ext>
            </a:extLst>
          </p:cNvPr>
          <p:cNvSpPr txBox="1"/>
          <p:nvPr/>
        </p:nvSpPr>
        <p:spPr>
          <a:xfrm>
            <a:off x="1280467" y="4141478"/>
            <a:ext cx="1763188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+mj-ea"/>
                <a:ea typeface="+mj-ea"/>
              </a:rPr>
              <a:t>请输入标题</a:t>
            </a:r>
            <a:endParaRPr lang="en-US" altLang="zh-CN" sz="2400" dirty="0">
              <a:latin typeface="+mj-ea"/>
              <a:ea typeface="+mj-ea"/>
            </a:endParaRPr>
          </a:p>
          <a:p>
            <a:r>
              <a:rPr lang="zh-CN" altLang="en-US" sz="1000" dirty="0">
                <a:latin typeface="+mn-ea"/>
              </a:rPr>
              <a:t>此处添加详细文本描述，建与标题相关并符合整体语言风格，语言描述尽量简洁生动。建议与标题相关并符合整体语言风格，语言描述尽量简洁生动。</a:t>
            </a:r>
            <a:endParaRPr lang="en-US" altLang="zh-CN" sz="1000" dirty="0">
              <a:latin typeface="+mn-ea"/>
            </a:endParaRPr>
          </a:p>
          <a:p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F4AEC83E-7765-5520-37F8-3BB4777C677C}"/>
              </a:ext>
            </a:extLst>
          </p:cNvPr>
          <p:cNvSpPr txBox="1"/>
          <p:nvPr/>
        </p:nvSpPr>
        <p:spPr>
          <a:xfrm>
            <a:off x="3793803" y="4141478"/>
            <a:ext cx="1763188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+mj-ea"/>
                <a:ea typeface="+mj-ea"/>
              </a:rPr>
              <a:t>请输入标题</a:t>
            </a:r>
            <a:endParaRPr lang="en-US" altLang="zh-CN" sz="2400" dirty="0">
              <a:latin typeface="+mj-ea"/>
              <a:ea typeface="+mj-ea"/>
            </a:endParaRPr>
          </a:p>
          <a:p>
            <a:r>
              <a:rPr lang="zh-CN" altLang="en-US" sz="1000" dirty="0">
                <a:latin typeface="+mn-ea"/>
              </a:rPr>
              <a:t>此处添加详细文本描述，建与标题相关并符合整体语言风格，语言描述尽量简洁生动。建议与标题相关并符合整体语言风格，语言描述尽量简洁生动。</a:t>
            </a:r>
            <a:endParaRPr lang="en-US" altLang="zh-CN" sz="1000" dirty="0">
              <a:latin typeface="+mn-ea"/>
            </a:endParaRPr>
          </a:p>
          <a:p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ECF64DBA-C162-83B6-C3F6-7E74E943CEC0}"/>
              </a:ext>
            </a:extLst>
          </p:cNvPr>
          <p:cNvSpPr txBox="1"/>
          <p:nvPr/>
        </p:nvSpPr>
        <p:spPr>
          <a:xfrm>
            <a:off x="6307139" y="4141478"/>
            <a:ext cx="1763188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+mj-ea"/>
                <a:ea typeface="+mj-ea"/>
              </a:rPr>
              <a:t>请输入标题</a:t>
            </a:r>
            <a:endParaRPr lang="en-US" altLang="zh-CN" sz="2400" dirty="0">
              <a:latin typeface="+mj-ea"/>
              <a:ea typeface="+mj-ea"/>
            </a:endParaRPr>
          </a:p>
          <a:p>
            <a:r>
              <a:rPr lang="zh-CN" altLang="en-US" sz="1000" dirty="0">
                <a:latin typeface="+mn-ea"/>
              </a:rPr>
              <a:t>此处添加详细文本描述，建与标题相关并符合整体语言风格，语言描述尽量简洁生动。建议与标题相关并符合整体语言风格，语言描述尽量简洁生动。</a:t>
            </a:r>
            <a:endParaRPr lang="en-US" altLang="zh-CN" sz="1000" dirty="0">
              <a:latin typeface="+mn-ea"/>
            </a:endParaRPr>
          </a:p>
          <a:p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80B1FF5B-6CF0-91B2-88BE-CFE395E17B31}"/>
              </a:ext>
            </a:extLst>
          </p:cNvPr>
          <p:cNvSpPr txBox="1"/>
          <p:nvPr/>
        </p:nvSpPr>
        <p:spPr>
          <a:xfrm>
            <a:off x="8820476" y="4141478"/>
            <a:ext cx="1763188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+mj-ea"/>
                <a:ea typeface="+mj-ea"/>
              </a:rPr>
              <a:t>请输入标题</a:t>
            </a:r>
            <a:endParaRPr lang="en-US" altLang="zh-CN" sz="2400" dirty="0">
              <a:latin typeface="+mj-ea"/>
              <a:ea typeface="+mj-ea"/>
            </a:endParaRPr>
          </a:p>
          <a:p>
            <a:r>
              <a:rPr lang="zh-CN" altLang="en-US" sz="1000" dirty="0">
                <a:latin typeface="+mn-ea"/>
              </a:rPr>
              <a:t>此处添加详细文本描述，建与标题相关并符合整体语言风格，语言描述尽量简洁生动。建议与标题相关并符合整体语言风格，语言描述尽量简洁生动。</a:t>
            </a:r>
            <a:endParaRPr lang="en-US" altLang="zh-CN" sz="1000" dirty="0">
              <a:latin typeface="+mn-ea"/>
            </a:endParaRPr>
          </a:p>
          <a:p>
            <a:endParaRPr lang="zh-CN" altLang="en-US" dirty="0">
              <a:latin typeface="+mj-ea"/>
              <a:ea typeface="+mj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30670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箭头: 右 1">
            <a:extLst>
              <a:ext uri="{FF2B5EF4-FFF2-40B4-BE49-F238E27FC236}">
                <a16:creationId xmlns:a16="http://schemas.microsoft.com/office/drawing/2014/main" id="{97E64764-FBE0-15B9-1FAD-9AC9262E623D}"/>
              </a:ext>
            </a:extLst>
          </p:cNvPr>
          <p:cNvSpPr/>
          <p:nvPr/>
        </p:nvSpPr>
        <p:spPr>
          <a:xfrm>
            <a:off x="482600" y="2778666"/>
            <a:ext cx="10646078" cy="1029395"/>
          </a:xfrm>
          <a:prstGeom prst="rightArrow">
            <a:avLst>
              <a:gd name="adj1" fmla="val 50000"/>
              <a:gd name="adj2" fmla="val 67182"/>
            </a:avLst>
          </a:prstGeom>
          <a:solidFill>
            <a:srgbClr val="014693"/>
          </a:solidFill>
          <a:ln w="30861">
            <a:noFill/>
          </a:ln>
          <a:effectLst>
            <a:outerShdw blurRad="96012" dist="81469" dir="2699990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755" tIns="49378" rIns="98755" bIns="49378" rtlCol="0" anchor="ctr"/>
          <a:lstStyle/>
          <a:p>
            <a:pPr algn="ctr"/>
            <a:endParaRPr lang="zh-CN" altLang="en-US" sz="1944">
              <a:solidFill>
                <a:srgbClr val="000000"/>
              </a:solidFill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F7B8EAB8-A1D1-B4EB-FE6D-3EBD59F2076D}"/>
              </a:ext>
            </a:extLst>
          </p:cNvPr>
          <p:cNvGrpSpPr/>
          <p:nvPr/>
        </p:nvGrpSpPr>
        <p:grpSpPr>
          <a:xfrm>
            <a:off x="1220416" y="109288"/>
            <a:ext cx="2678440" cy="681842"/>
            <a:chOff x="4777748" y="2234225"/>
            <a:chExt cx="2678440" cy="681842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30403921-DF48-11B3-A3D2-4CE75425F7EB}"/>
                </a:ext>
              </a:extLst>
            </p:cNvPr>
            <p:cNvSpPr txBox="1"/>
            <p:nvPr/>
          </p:nvSpPr>
          <p:spPr>
            <a:xfrm>
              <a:off x="4777748" y="2234225"/>
              <a:ext cx="267844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rgbClr val="014693"/>
                  </a:solidFill>
                  <a:latin typeface="+mj-ea"/>
                  <a:ea typeface="+mj-ea"/>
                </a:rPr>
                <a:t>请输入标题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7B8AAEF4-67C2-E62B-7EAD-D7D326D489B6}"/>
                </a:ext>
              </a:extLst>
            </p:cNvPr>
            <p:cNvSpPr txBox="1"/>
            <p:nvPr/>
          </p:nvSpPr>
          <p:spPr>
            <a:xfrm>
              <a:off x="4821566" y="2669846"/>
              <a:ext cx="188963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000" b="0" i="0" dirty="0">
                  <a:solidFill>
                    <a:srgbClr val="000000"/>
                  </a:solidFill>
                  <a:effectLst/>
                  <a:latin typeface="Roboto" panose="02000000000000000000" pitchFamily="2" charset="0"/>
                </a:rPr>
                <a:t>PLEASE ENTER A TITLE</a:t>
              </a:r>
              <a:endParaRPr lang="zh-CN" altLang="en-US" sz="1000" dirty="0"/>
            </a:p>
          </p:txBody>
        </p:sp>
      </p:grpSp>
      <p:sp>
        <p:nvSpPr>
          <p:cNvPr id="14" name="aol-sketched-logo-variant_38305">
            <a:extLst>
              <a:ext uri="{FF2B5EF4-FFF2-40B4-BE49-F238E27FC236}">
                <a16:creationId xmlns:a16="http://schemas.microsoft.com/office/drawing/2014/main" id="{25B5196C-EB78-5F84-18C5-B8D4DF14069C}"/>
              </a:ext>
            </a:extLst>
          </p:cNvPr>
          <p:cNvSpPr/>
          <p:nvPr/>
        </p:nvSpPr>
        <p:spPr>
          <a:xfrm>
            <a:off x="10872971" y="115604"/>
            <a:ext cx="816479" cy="773396"/>
          </a:xfrm>
          <a:custGeom>
            <a:avLst/>
            <a:gdLst>
              <a:gd name="connsiteX0" fmla="*/ 173560 w 561791"/>
              <a:gd name="connsiteY0" fmla="*/ 487534 h 532149"/>
              <a:gd name="connsiteX1" fmla="*/ 165486 w 561791"/>
              <a:gd name="connsiteY1" fmla="*/ 488852 h 532149"/>
              <a:gd name="connsiteX2" fmla="*/ 169009 w 561791"/>
              <a:gd name="connsiteY2" fmla="*/ 500576 h 532149"/>
              <a:gd name="connsiteX3" fmla="*/ 179579 w 561791"/>
              <a:gd name="connsiteY3" fmla="*/ 505265 h 532149"/>
              <a:gd name="connsiteX4" fmla="*/ 184276 w 561791"/>
              <a:gd name="connsiteY4" fmla="*/ 492369 h 532149"/>
              <a:gd name="connsiteX5" fmla="*/ 173560 w 561791"/>
              <a:gd name="connsiteY5" fmla="*/ 487534 h 532149"/>
              <a:gd name="connsiteX6" fmla="*/ 106764 w 561791"/>
              <a:gd name="connsiteY6" fmla="*/ 446649 h 532149"/>
              <a:gd name="connsiteX7" fmla="*/ 113811 w 561791"/>
              <a:gd name="connsiteY7" fmla="*/ 460717 h 532149"/>
              <a:gd name="connsiteX8" fmla="*/ 131427 w 561791"/>
              <a:gd name="connsiteY8" fmla="*/ 475957 h 532149"/>
              <a:gd name="connsiteX9" fmla="*/ 150218 w 561791"/>
              <a:gd name="connsiteY9" fmla="*/ 480646 h 532149"/>
              <a:gd name="connsiteX10" fmla="*/ 153741 w 561791"/>
              <a:gd name="connsiteY10" fmla="*/ 474785 h 532149"/>
              <a:gd name="connsiteX11" fmla="*/ 143171 w 561791"/>
              <a:gd name="connsiteY11" fmla="*/ 470096 h 532149"/>
              <a:gd name="connsiteX12" fmla="*/ 134950 w 561791"/>
              <a:gd name="connsiteY12" fmla="*/ 466579 h 532149"/>
              <a:gd name="connsiteX13" fmla="*/ 119683 w 561791"/>
              <a:gd name="connsiteY13" fmla="*/ 454856 h 532149"/>
              <a:gd name="connsiteX14" fmla="*/ 106764 w 561791"/>
              <a:gd name="connsiteY14" fmla="*/ 446649 h 532149"/>
              <a:gd name="connsiteX15" fmla="*/ 89148 w 561791"/>
              <a:gd name="connsiteY15" fmla="*/ 425548 h 532149"/>
              <a:gd name="connsiteX16" fmla="*/ 91496 w 561791"/>
              <a:gd name="connsiteY16" fmla="*/ 437271 h 532149"/>
              <a:gd name="connsiteX17" fmla="*/ 103241 w 561791"/>
              <a:gd name="connsiteY17" fmla="*/ 443132 h 532149"/>
              <a:gd name="connsiteX18" fmla="*/ 99717 w 561791"/>
              <a:gd name="connsiteY18" fmla="*/ 430237 h 532149"/>
              <a:gd name="connsiteX19" fmla="*/ 89148 w 561791"/>
              <a:gd name="connsiteY19" fmla="*/ 425548 h 532149"/>
              <a:gd name="connsiteX20" fmla="*/ 141997 w 561791"/>
              <a:gd name="connsiteY20" fmla="*/ 377483 h 532149"/>
              <a:gd name="connsiteX21" fmla="*/ 139648 w 561791"/>
              <a:gd name="connsiteY21" fmla="*/ 383345 h 532149"/>
              <a:gd name="connsiteX22" fmla="*/ 140823 w 561791"/>
              <a:gd name="connsiteY22" fmla="*/ 384517 h 532149"/>
              <a:gd name="connsiteX23" fmla="*/ 151392 w 561791"/>
              <a:gd name="connsiteY23" fmla="*/ 392723 h 532149"/>
              <a:gd name="connsiteX24" fmla="*/ 164311 w 561791"/>
              <a:gd name="connsiteY24" fmla="*/ 385689 h 532149"/>
              <a:gd name="connsiteX25" fmla="*/ 154916 w 561791"/>
              <a:gd name="connsiteY25" fmla="*/ 379828 h 532149"/>
              <a:gd name="connsiteX26" fmla="*/ 141997 w 561791"/>
              <a:gd name="connsiteY26" fmla="*/ 377483 h 532149"/>
              <a:gd name="connsiteX27" fmla="*/ 491119 w 561791"/>
              <a:gd name="connsiteY27" fmla="*/ 295418 h 532149"/>
              <a:gd name="connsiteX28" fmla="*/ 493176 w 561791"/>
              <a:gd name="connsiteY28" fmla="*/ 296591 h 532149"/>
              <a:gd name="connsiteX29" fmla="*/ 481424 w 561791"/>
              <a:gd name="connsiteY29" fmla="*/ 313018 h 532149"/>
              <a:gd name="connsiteX30" fmla="*/ 427365 w 561791"/>
              <a:gd name="connsiteY30" fmla="*/ 366993 h 532149"/>
              <a:gd name="connsiteX31" fmla="*/ 413263 w 561791"/>
              <a:gd name="connsiteY31" fmla="*/ 379900 h 532149"/>
              <a:gd name="connsiteX32" fmla="*/ 420314 w 561791"/>
              <a:gd name="connsiteY32" fmla="*/ 369340 h 532149"/>
              <a:gd name="connsiteX33" fmla="*/ 483774 w 561791"/>
              <a:gd name="connsiteY33" fmla="*/ 301285 h 532149"/>
              <a:gd name="connsiteX34" fmla="*/ 491119 w 561791"/>
              <a:gd name="connsiteY34" fmla="*/ 295418 h 532149"/>
              <a:gd name="connsiteX35" fmla="*/ 273533 w 561791"/>
              <a:gd name="connsiteY35" fmla="*/ 18757 h 532149"/>
              <a:gd name="connsiteX36" fmla="*/ 248870 w 561791"/>
              <a:gd name="connsiteY36" fmla="*/ 21102 h 532149"/>
              <a:gd name="connsiteX37" fmla="*/ 220684 w 561791"/>
              <a:gd name="connsiteY37" fmla="*/ 28135 h 532149"/>
              <a:gd name="connsiteX38" fmla="*/ 212463 w 561791"/>
              <a:gd name="connsiteY38" fmla="*/ 31652 h 532149"/>
              <a:gd name="connsiteX39" fmla="*/ 200719 w 561791"/>
              <a:gd name="connsiteY39" fmla="*/ 32825 h 532149"/>
              <a:gd name="connsiteX40" fmla="*/ 46868 w 561791"/>
              <a:gd name="connsiteY40" fmla="*/ 184052 h 532149"/>
              <a:gd name="connsiteX41" fmla="*/ 52740 w 561791"/>
              <a:gd name="connsiteY41" fmla="*/ 187569 h 532149"/>
              <a:gd name="connsiteX42" fmla="*/ 84450 w 561791"/>
              <a:gd name="connsiteY42" fmla="*/ 157089 h 532149"/>
              <a:gd name="connsiteX43" fmla="*/ 87973 w 561791"/>
              <a:gd name="connsiteY43" fmla="*/ 159434 h 532149"/>
              <a:gd name="connsiteX44" fmla="*/ 78578 w 561791"/>
              <a:gd name="connsiteY44" fmla="*/ 185225 h 532149"/>
              <a:gd name="connsiteX45" fmla="*/ 63310 w 561791"/>
              <a:gd name="connsiteY45" fmla="*/ 211015 h 532149"/>
              <a:gd name="connsiteX46" fmla="*/ 42170 w 561791"/>
              <a:gd name="connsiteY46" fmla="*/ 232117 h 532149"/>
              <a:gd name="connsiteX47" fmla="*/ 29252 w 561791"/>
              <a:gd name="connsiteY47" fmla="*/ 259080 h 532149"/>
              <a:gd name="connsiteX48" fmla="*/ 39821 w 561791"/>
              <a:gd name="connsiteY48" fmla="*/ 262597 h 532149"/>
              <a:gd name="connsiteX49" fmla="*/ 56263 w 561791"/>
              <a:gd name="connsiteY49" fmla="*/ 246185 h 532149"/>
              <a:gd name="connsiteX50" fmla="*/ 65659 w 561791"/>
              <a:gd name="connsiteY50" fmla="*/ 247357 h 532149"/>
              <a:gd name="connsiteX51" fmla="*/ 53915 w 561791"/>
              <a:gd name="connsiteY51" fmla="*/ 270803 h 532149"/>
              <a:gd name="connsiteX52" fmla="*/ 40996 w 561791"/>
              <a:gd name="connsiteY52" fmla="*/ 283699 h 532149"/>
              <a:gd name="connsiteX53" fmla="*/ 30426 w 561791"/>
              <a:gd name="connsiteY53" fmla="*/ 304800 h 532149"/>
              <a:gd name="connsiteX54" fmla="*/ 43345 w 561791"/>
              <a:gd name="connsiteY54" fmla="*/ 303628 h 532149"/>
              <a:gd name="connsiteX55" fmla="*/ 53915 w 561791"/>
              <a:gd name="connsiteY55" fmla="*/ 293077 h 532149"/>
              <a:gd name="connsiteX56" fmla="*/ 59787 w 561791"/>
              <a:gd name="connsiteY56" fmla="*/ 287216 h 532149"/>
              <a:gd name="connsiteX57" fmla="*/ 55089 w 561791"/>
              <a:gd name="connsiteY57" fmla="*/ 293077 h 532149"/>
              <a:gd name="connsiteX58" fmla="*/ 43345 w 561791"/>
              <a:gd name="connsiteY58" fmla="*/ 304800 h 532149"/>
              <a:gd name="connsiteX59" fmla="*/ 35124 w 561791"/>
              <a:gd name="connsiteY59" fmla="*/ 331763 h 532149"/>
              <a:gd name="connsiteX60" fmla="*/ 35124 w 561791"/>
              <a:gd name="connsiteY60" fmla="*/ 332936 h 532149"/>
              <a:gd name="connsiteX61" fmla="*/ 50391 w 561791"/>
              <a:gd name="connsiteY61" fmla="*/ 336452 h 532149"/>
              <a:gd name="connsiteX62" fmla="*/ 58612 w 561791"/>
              <a:gd name="connsiteY62" fmla="*/ 329419 h 532149"/>
              <a:gd name="connsiteX63" fmla="*/ 71531 w 561791"/>
              <a:gd name="connsiteY63" fmla="*/ 328246 h 532149"/>
              <a:gd name="connsiteX64" fmla="*/ 62136 w 561791"/>
              <a:gd name="connsiteY64" fmla="*/ 348176 h 532149"/>
              <a:gd name="connsiteX65" fmla="*/ 56263 w 561791"/>
              <a:gd name="connsiteY65" fmla="*/ 354037 h 532149"/>
              <a:gd name="connsiteX66" fmla="*/ 52740 w 561791"/>
              <a:gd name="connsiteY66" fmla="*/ 379828 h 532149"/>
              <a:gd name="connsiteX67" fmla="*/ 64484 w 561791"/>
              <a:gd name="connsiteY67" fmla="*/ 402102 h 532149"/>
              <a:gd name="connsiteX68" fmla="*/ 78578 w 561791"/>
              <a:gd name="connsiteY68" fmla="*/ 410308 h 532149"/>
              <a:gd name="connsiteX69" fmla="*/ 77403 w 561791"/>
              <a:gd name="connsiteY69" fmla="*/ 396240 h 532149"/>
              <a:gd name="connsiteX70" fmla="*/ 71531 w 561791"/>
              <a:gd name="connsiteY70" fmla="*/ 388034 h 532149"/>
              <a:gd name="connsiteX71" fmla="*/ 72706 w 561791"/>
              <a:gd name="connsiteY71" fmla="*/ 379828 h 532149"/>
              <a:gd name="connsiteX72" fmla="*/ 106764 w 561791"/>
              <a:gd name="connsiteY72" fmla="*/ 368105 h 532149"/>
              <a:gd name="connsiteX73" fmla="*/ 120857 w 561791"/>
              <a:gd name="connsiteY73" fmla="*/ 371622 h 532149"/>
              <a:gd name="connsiteX74" fmla="*/ 134950 w 561791"/>
              <a:gd name="connsiteY74" fmla="*/ 378656 h 532149"/>
              <a:gd name="connsiteX75" fmla="*/ 134950 w 561791"/>
              <a:gd name="connsiteY75" fmla="*/ 377483 h 532149"/>
              <a:gd name="connsiteX76" fmla="*/ 137299 w 561791"/>
              <a:gd name="connsiteY76" fmla="*/ 373966 h 532149"/>
              <a:gd name="connsiteX77" fmla="*/ 131427 w 561791"/>
              <a:gd name="connsiteY77" fmla="*/ 362243 h 532149"/>
              <a:gd name="connsiteX78" fmla="*/ 105590 w 561791"/>
              <a:gd name="connsiteY78" fmla="*/ 216877 h 532149"/>
              <a:gd name="connsiteX79" fmla="*/ 180753 w 561791"/>
              <a:gd name="connsiteY79" fmla="*/ 114886 h 532149"/>
              <a:gd name="connsiteX80" fmla="*/ 192497 w 561791"/>
              <a:gd name="connsiteY80" fmla="*/ 117231 h 532149"/>
              <a:gd name="connsiteX81" fmla="*/ 206591 w 561791"/>
              <a:gd name="connsiteY81" fmla="*/ 119575 h 532149"/>
              <a:gd name="connsiteX82" fmla="*/ 207765 w 561791"/>
              <a:gd name="connsiteY82" fmla="*/ 119575 h 532149"/>
              <a:gd name="connsiteX83" fmla="*/ 221858 w 561791"/>
              <a:gd name="connsiteY83" fmla="*/ 123092 h 532149"/>
              <a:gd name="connsiteX84" fmla="*/ 320510 w 561791"/>
              <a:gd name="connsiteY84" fmla="*/ 131299 h 532149"/>
              <a:gd name="connsiteX85" fmla="*/ 414465 w 561791"/>
              <a:gd name="connsiteY85" fmla="*/ 114886 h 532149"/>
              <a:gd name="connsiteX86" fmla="*/ 436779 w 561791"/>
              <a:gd name="connsiteY86" fmla="*/ 133643 h 532149"/>
              <a:gd name="connsiteX87" fmla="*/ 452047 w 561791"/>
              <a:gd name="connsiteY87" fmla="*/ 138332 h 532149"/>
              <a:gd name="connsiteX88" fmla="*/ 453222 w 561791"/>
              <a:gd name="connsiteY88" fmla="*/ 137160 h 532149"/>
              <a:gd name="connsiteX89" fmla="*/ 454396 w 561791"/>
              <a:gd name="connsiteY89" fmla="*/ 137160 h 532149"/>
              <a:gd name="connsiteX90" fmla="*/ 467315 w 561791"/>
              <a:gd name="connsiteY90" fmla="*/ 127782 h 532149"/>
              <a:gd name="connsiteX91" fmla="*/ 456745 w 561791"/>
              <a:gd name="connsiteY91" fmla="*/ 140677 h 532149"/>
              <a:gd name="connsiteX92" fmla="*/ 453222 w 561791"/>
              <a:gd name="connsiteY92" fmla="*/ 144194 h 532149"/>
              <a:gd name="connsiteX93" fmla="*/ 442652 w 561791"/>
              <a:gd name="connsiteY93" fmla="*/ 167640 h 532149"/>
              <a:gd name="connsiteX94" fmla="*/ 455570 w 561791"/>
              <a:gd name="connsiteY94" fmla="*/ 168812 h 532149"/>
              <a:gd name="connsiteX95" fmla="*/ 464966 w 561791"/>
              <a:gd name="connsiteY95" fmla="*/ 160606 h 532149"/>
              <a:gd name="connsiteX96" fmla="*/ 475536 w 561791"/>
              <a:gd name="connsiteY96" fmla="*/ 151228 h 532149"/>
              <a:gd name="connsiteX97" fmla="*/ 463791 w 561791"/>
              <a:gd name="connsiteY97" fmla="*/ 162951 h 532149"/>
              <a:gd name="connsiteX98" fmla="*/ 456745 w 561791"/>
              <a:gd name="connsiteY98" fmla="*/ 169985 h 532149"/>
              <a:gd name="connsiteX99" fmla="*/ 446175 w 561791"/>
              <a:gd name="connsiteY99" fmla="*/ 186397 h 532149"/>
              <a:gd name="connsiteX100" fmla="*/ 447349 w 561791"/>
              <a:gd name="connsiteY100" fmla="*/ 192259 h 532149"/>
              <a:gd name="connsiteX101" fmla="*/ 460268 w 561791"/>
              <a:gd name="connsiteY101" fmla="*/ 245012 h 532149"/>
              <a:gd name="connsiteX102" fmla="*/ 473187 w 561791"/>
              <a:gd name="connsiteY102" fmla="*/ 249702 h 532149"/>
              <a:gd name="connsiteX103" fmla="*/ 483757 w 561791"/>
              <a:gd name="connsiteY103" fmla="*/ 239151 h 532149"/>
              <a:gd name="connsiteX104" fmla="*/ 496675 w 561791"/>
              <a:gd name="connsiteY104" fmla="*/ 239151 h 532149"/>
              <a:gd name="connsiteX105" fmla="*/ 487280 w 561791"/>
              <a:gd name="connsiteY105" fmla="*/ 262597 h 532149"/>
              <a:gd name="connsiteX106" fmla="*/ 470838 w 561791"/>
              <a:gd name="connsiteY106" fmla="*/ 280182 h 532149"/>
              <a:gd name="connsiteX107" fmla="*/ 456745 w 561791"/>
              <a:gd name="connsiteY107" fmla="*/ 305972 h 532149"/>
              <a:gd name="connsiteX108" fmla="*/ 453222 w 561791"/>
              <a:gd name="connsiteY108" fmla="*/ 320040 h 532149"/>
              <a:gd name="connsiteX109" fmla="*/ 395674 w 561791"/>
              <a:gd name="connsiteY109" fmla="*/ 379828 h 532149"/>
              <a:gd name="connsiteX110" fmla="*/ 361616 w 561791"/>
              <a:gd name="connsiteY110" fmla="*/ 416169 h 532149"/>
              <a:gd name="connsiteX111" fmla="*/ 372185 w 561791"/>
              <a:gd name="connsiteY111" fmla="*/ 420859 h 532149"/>
              <a:gd name="connsiteX112" fmla="*/ 379232 w 561791"/>
              <a:gd name="connsiteY112" fmla="*/ 412652 h 532149"/>
              <a:gd name="connsiteX113" fmla="*/ 389802 w 561791"/>
              <a:gd name="connsiteY113" fmla="*/ 403274 h 532149"/>
              <a:gd name="connsiteX114" fmla="*/ 379232 w 561791"/>
              <a:gd name="connsiteY114" fmla="*/ 416169 h 532149"/>
              <a:gd name="connsiteX115" fmla="*/ 372185 w 561791"/>
              <a:gd name="connsiteY115" fmla="*/ 423203 h 532149"/>
              <a:gd name="connsiteX116" fmla="*/ 360441 w 561791"/>
              <a:gd name="connsiteY116" fmla="*/ 436099 h 532149"/>
              <a:gd name="connsiteX117" fmla="*/ 360441 w 561791"/>
              <a:gd name="connsiteY117" fmla="*/ 437271 h 532149"/>
              <a:gd name="connsiteX118" fmla="*/ 360441 w 561791"/>
              <a:gd name="connsiteY118" fmla="*/ 447822 h 532149"/>
              <a:gd name="connsiteX119" fmla="*/ 369837 w 561791"/>
              <a:gd name="connsiteY119" fmla="*/ 448994 h 532149"/>
              <a:gd name="connsiteX120" fmla="*/ 382755 w 561791"/>
              <a:gd name="connsiteY120" fmla="*/ 436099 h 532149"/>
              <a:gd name="connsiteX121" fmla="*/ 394500 w 561791"/>
              <a:gd name="connsiteY121" fmla="*/ 429065 h 532149"/>
              <a:gd name="connsiteX122" fmla="*/ 394500 w 561791"/>
              <a:gd name="connsiteY122" fmla="*/ 434926 h 532149"/>
              <a:gd name="connsiteX123" fmla="*/ 394500 w 561791"/>
              <a:gd name="connsiteY123" fmla="*/ 445477 h 532149"/>
              <a:gd name="connsiteX124" fmla="*/ 383930 w 561791"/>
              <a:gd name="connsiteY124" fmla="*/ 467751 h 532149"/>
              <a:gd name="connsiteX125" fmla="*/ 371011 w 561791"/>
              <a:gd name="connsiteY125" fmla="*/ 480646 h 532149"/>
              <a:gd name="connsiteX126" fmla="*/ 367488 w 561791"/>
              <a:gd name="connsiteY126" fmla="*/ 505265 h 532149"/>
              <a:gd name="connsiteX127" fmla="*/ 401546 w 561791"/>
              <a:gd name="connsiteY127" fmla="*/ 498231 h 532149"/>
              <a:gd name="connsiteX128" fmla="*/ 488454 w 561791"/>
              <a:gd name="connsiteY128" fmla="*/ 416169 h 532149"/>
              <a:gd name="connsiteX129" fmla="*/ 526036 w 561791"/>
              <a:gd name="connsiteY129" fmla="*/ 234462 h 532149"/>
              <a:gd name="connsiteX130" fmla="*/ 273533 w 561791"/>
              <a:gd name="connsiteY130" fmla="*/ 18757 h 532149"/>
              <a:gd name="connsiteX131" fmla="*/ 284103 w 561791"/>
              <a:gd name="connsiteY131" fmla="*/ 0 h 532149"/>
              <a:gd name="connsiteX132" fmla="*/ 285278 w 561791"/>
              <a:gd name="connsiteY132" fmla="*/ 0 h 532149"/>
              <a:gd name="connsiteX133" fmla="*/ 289975 w 561791"/>
              <a:gd name="connsiteY133" fmla="*/ 1172 h 532149"/>
              <a:gd name="connsiteX134" fmla="*/ 352220 w 561791"/>
              <a:gd name="connsiteY134" fmla="*/ 8206 h 532149"/>
              <a:gd name="connsiteX135" fmla="*/ 544827 w 561791"/>
              <a:gd name="connsiteY135" fmla="*/ 357554 h 532149"/>
              <a:gd name="connsiteX136" fmla="*/ 401546 w 561791"/>
              <a:gd name="connsiteY136" fmla="*/ 516988 h 532149"/>
              <a:gd name="connsiteX137" fmla="*/ 329906 w 561791"/>
              <a:gd name="connsiteY137" fmla="*/ 515816 h 532149"/>
              <a:gd name="connsiteX138" fmla="*/ 325208 w 561791"/>
              <a:gd name="connsiteY138" fmla="*/ 404446 h 532149"/>
              <a:gd name="connsiteX139" fmla="*/ 339301 w 561791"/>
              <a:gd name="connsiteY139" fmla="*/ 384517 h 532149"/>
              <a:gd name="connsiteX140" fmla="*/ 432082 w 561791"/>
              <a:gd name="connsiteY140" fmla="*/ 284871 h 532149"/>
              <a:gd name="connsiteX141" fmla="*/ 410942 w 561791"/>
              <a:gd name="connsiteY141" fmla="*/ 153572 h 532149"/>
              <a:gd name="connsiteX142" fmla="*/ 215986 w 561791"/>
              <a:gd name="connsiteY142" fmla="*/ 148883 h 532149"/>
              <a:gd name="connsiteX143" fmla="*/ 174881 w 561791"/>
              <a:gd name="connsiteY143" fmla="*/ 137160 h 532149"/>
              <a:gd name="connsiteX144" fmla="*/ 141997 w 561791"/>
              <a:gd name="connsiteY144" fmla="*/ 194603 h 532149"/>
              <a:gd name="connsiteX145" fmla="*/ 151392 w 561791"/>
              <a:gd name="connsiteY145" fmla="*/ 343486 h 532149"/>
              <a:gd name="connsiteX146" fmla="*/ 212463 w 561791"/>
              <a:gd name="connsiteY146" fmla="*/ 430237 h 532149"/>
              <a:gd name="connsiteX147" fmla="*/ 151392 w 561791"/>
              <a:gd name="connsiteY147" fmla="*/ 433754 h 532149"/>
              <a:gd name="connsiteX148" fmla="*/ 139648 w 561791"/>
              <a:gd name="connsiteY148" fmla="*/ 427892 h 532149"/>
              <a:gd name="connsiteX149" fmla="*/ 140823 w 561791"/>
              <a:gd name="connsiteY149" fmla="*/ 430237 h 532149"/>
              <a:gd name="connsiteX150" fmla="*/ 224207 w 561791"/>
              <a:gd name="connsiteY150" fmla="*/ 472440 h 532149"/>
              <a:gd name="connsiteX151" fmla="*/ 206591 w 561791"/>
              <a:gd name="connsiteY151" fmla="*/ 531056 h 532149"/>
              <a:gd name="connsiteX152" fmla="*/ 3414 w 561791"/>
              <a:gd name="connsiteY152" fmla="*/ 232117 h 532149"/>
              <a:gd name="connsiteX153" fmla="*/ 266487 w 561791"/>
              <a:gd name="connsiteY153" fmla="*/ 2345 h 532149"/>
              <a:gd name="connsiteX154" fmla="*/ 284103 w 561791"/>
              <a:gd name="connsiteY154" fmla="*/ 0 h 532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</a:cxnLst>
            <a:rect l="l" t="t" r="r" b="b"/>
            <a:pathLst>
              <a:path w="561791" h="532149">
                <a:moveTo>
                  <a:pt x="173560" y="487534"/>
                </a:moveTo>
                <a:cubicBezTo>
                  <a:pt x="170183" y="487094"/>
                  <a:pt x="167247" y="487680"/>
                  <a:pt x="165486" y="488852"/>
                </a:cubicBezTo>
                <a:cubicBezTo>
                  <a:pt x="161962" y="492369"/>
                  <a:pt x="164311" y="498231"/>
                  <a:pt x="169009" y="500576"/>
                </a:cubicBezTo>
                <a:cubicBezTo>
                  <a:pt x="172532" y="501748"/>
                  <a:pt x="176055" y="504093"/>
                  <a:pt x="179579" y="505265"/>
                </a:cubicBezTo>
                <a:cubicBezTo>
                  <a:pt x="205416" y="515816"/>
                  <a:pt x="198370" y="504093"/>
                  <a:pt x="184276" y="492369"/>
                </a:cubicBezTo>
                <a:cubicBezTo>
                  <a:pt x="180753" y="489438"/>
                  <a:pt x="176936" y="487973"/>
                  <a:pt x="173560" y="487534"/>
                </a:cubicBezTo>
                <a:close/>
                <a:moveTo>
                  <a:pt x="106764" y="446649"/>
                </a:moveTo>
                <a:cubicBezTo>
                  <a:pt x="104415" y="447822"/>
                  <a:pt x="107938" y="454856"/>
                  <a:pt x="113811" y="460717"/>
                </a:cubicBezTo>
                <a:cubicBezTo>
                  <a:pt x="119683" y="466579"/>
                  <a:pt x="125555" y="471268"/>
                  <a:pt x="131427" y="475957"/>
                </a:cubicBezTo>
                <a:cubicBezTo>
                  <a:pt x="138474" y="481819"/>
                  <a:pt x="146695" y="482991"/>
                  <a:pt x="150218" y="480646"/>
                </a:cubicBezTo>
                <a:cubicBezTo>
                  <a:pt x="152567" y="477129"/>
                  <a:pt x="154916" y="474785"/>
                  <a:pt x="153741" y="474785"/>
                </a:cubicBezTo>
                <a:cubicBezTo>
                  <a:pt x="153741" y="474785"/>
                  <a:pt x="149044" y="472440"/>
                  <a:pt x="143171" y="470096"/>
                </a:cubicBezTo>
                <a:cubicBezTo>
                  <a:pt x="140823" y="468923"/>
                  <a:pt x="137299" y="467751"/>
                  <a:pt x="134950" y="466579"/>
                </a:cubicBezTo>
                <a:cubicBezTo>
                  <a:pt x="130253" y="464234"/>
                  <a:pt x="124380" y="459545"/>
                  <a:pt x="119683" y="454856"/>
                </a:cubicBezTo>
                <a:cubicBezTo>
                  <a:pt x="113811" y="448994"/>
                  <a:pt x="107938" y="444305"/>
                  <a:pt x="106764" y="446649"/>
                </a:cubicBezTo>
                <a:close/>
                <a:moveTo>
                  <a:pt x="89148" y="425548"/>
                </a:moveTo>
                <a:cubicBezTo>
                  <a:pt x="86799" y="427892"/>
                  <a:pt x="87973" y="433754"/>
                  <a:pt x="91496" y="437271"/>
                </a:cubicBezTo>
                <a:cubicBezTo>
                  <a:pt x="96194" y="441960"/>
                  <a:pt x="100892" y="444305"/>
                  <a:pt x="103241" y="443132"/>
                </a:cubicBezTo>
                <a:cubicBezTo>
                  <a:pt x="104415" y="440788"/>
                  <a:pt x="103241" y="434926"/>
                  <a:pt x="99717" y="430237"/>
                </a:cubicBezTo>
                <a:cubicBezTo>
                  <a:pt x="96194" y="425548"/>
                  <a:pt x="91496" y="423203"/>
                  <a:pt x="89148" y="425548"/>
                </a:cubicBezTo>
                <a:close/>
                <a:moveTo>
                  <a:pt x="141997" y="377483"/>
                </a:moveTo>
                <a:cubicBezTo>
                  <a:pt x="139648" y="379828"/>
                  <a:pt x="138474" y="382172"/>
                  <a:pt x="139648" y="383345"/>
                </a:cubicBezTo>
                <a:cubicBezTo>
                  <a:pt x="139648" y="383345"/>
                  <a:pt x="140823" y="384517"/>
                  <a:pt x="140823" y="384517"/>
                </a:cubicBezTo>
                <a:cubicBezTo>
                  <a:pt x="153741" y="398585"/>
                  <a:pt x="150218" y="396240"/>
                  <a:pt x="151392" y="392723"/>
                </a:cubicBezTo>
                <a:cubicBezTo>
                  <a:pt x="151392" y="383345"/>
                  <a:pt x="164311" y="385689"/>
                  <a:pt x="164311" y="385689"/>
                </a:cubicBezTo>
                <a:cubicBezTo>
                  <a:pt x="164311" y="385689"/>
                  <a:pt x="160788" y="383345"/>
                  <a:pt x="154916" y="379828"/>
                </a:cubicBezTo>
                <a:cubicBezTo>
                  <a:pt x="149044" y="377483"/>
                  <a:pt x="143171" y="375139"/>
                  <a:pt x="141997" y="377483"/>
                </a:cubicBezTo>
                <a:close/>
                <a:moveTo>
                  <a:pt x="491119" y="295418"/>
                </a:moveTo>
                <a:cubicBezTo>
                  <a:pt x="492882" y="294538"/>
                  <a:pt x="493764" y="294831"/>
                  <a:pt x="493176" y="296591"/>
                </a:cubicBezTo>
                <a:cubicBezTo>
                  <a:pt x="493176" y="300111"/>
                  <a:pt x="487300" y="307151"/>
                  <a:pt x="481424" y="313018"/>
                </a:cubicBezTo>
                <a:cubicBezTo>
                  <a:pt x="463796" y="330619"/>
                  <a:pt x="446168" y="349393"/>
                  <a:pt x="427365" y="366993"/>
                </a:cubicBezTo>
                <a:cubicBezTo>
                  <a:pt x="421489" y="372860"/>
                  <a:pt x="415613" y="378727"/>
                  <a:pt x="413263" y="379900"/>
                </a:cubicBezTo>
                <a:cubicBezTo>
                  <a:pt x="410912" y="379900"/>
                  <a:pt x="414438" y="375207"/>
                  <a:pt x="420314" y="369340"/>
                </a:cubicBezTo>
                <a:cubicBezTo>
                  <a:pt x="441467" y="347046"/>
                  <a:pt x="462621" y="324752"/>
                  <a:pt x="483774" y="301285"/>
                </a:cubicBezTo>
                <a:cubicBezTo>
                  <a:pt x="486712" y="298351"/>
                  <a:pt x="489357" y="296298"/>
                  <a:pt x="491119" y="295418"/>
                </a:cubicBezTo>
                <a:close/>
                <a:moveTo>
                  <a:pt x="273533" y="18757"/>
                </a:moveTo>
                <a:cubicBezTo>
                  <a:pt x="265312" y="18757"/>
                  <a:pt x="257091" y="19929"/>
                  <a:pt x="248870" y="21102"/>
                </a:cubicBezTo>
                <a:cubicBezTo>
                  <a:pt x="240649" y="22274"/>
                  <a:pt x="227730" y="25791"/>
                  <a:pt x="220684" y="28135"/>
                </a:cubicBezTo>
                <a:cubicBezTo>
                  <a:pt x="213637" y="31652"/>
                  <a:pt x="210114" y="32825"/>
                  <a:pt x="212463" y="31652"/>
                </a:cubicBezTo>
                <a:cubicBezTo>
                  <a:pt x="213637" y="29308"/>
                  <a:pt x="208940" y="30480"/>
                  <a:pt x="200719" y="32825"/>
                </a:cubicBezTo>
                <a:cubicBezTo>
                  <a:pt x="129078" y="58615"/>
                  <a:pt x="73880" y="116059"/>
                  <a:pt x="46868" y="184052"/>
                </a:cubicBezTo>
                <a:cubicBezTo>
                  <a:pt x="44519" y="191086"/>
                  <a:pt x="46868" y="193431"/>
                  <a:pt x="52740" y="187569"/>
                </a:cubicBezTo>
                <a:cubicBezTo>
                  <a:pt x="63310" y="177019"/>
                  <a:pt x="73880" y="166468"/>
                  <a:pt x="84450" y="157089"/>
                </a:cubicBezTo>
                <a:cubicBezTo>
                  <a:pt x="90322" y="150055"/>
                  <a:pt x="91496" y="151228"/>
                  <a:pt x="87973" y="159434"/>
                </a:cubicBezTo>
                <a:cubicBezTo>
                  <a:pt x="84450" y="167640"/>
                  <a:pt x="80927" y="175846"/>
                  <a:pt x="78578" y="185225"/>
                </a:cubicBezTo>
                <a:cubicBezTo>
                  <a:pt x="76229" y="193431"/>
                  <a:pt x="69182" y="205154"/>
                  <a:pt x="63310" y="211015"/>
                </a:cubicBezTo>
                <a:cubicBezTo>
                  <a:pt x="56263" y="218049"/>
                  <a:pt x="49217" y="225083"/>
                  <a:pt x="42170" y="232117"/>
                </a:cubicBezTo>
                <a:cubicBezTo>
                  <a:pt x="36298" y="239151"/>
                  <a:pt x="30426" y="250874"/>
                  <a:pt x="29252" y="259080"/>
                </a:cubicBezTo>
                <a:cubicBezTo>
                  <a:pt x="29252" y="267286"/>
                  <a:pt x="33949" y="268459"/>
                  <a:pt x="39821" y="262597"/>
                </a:cubicBezTo>
                <a:lnTo>
                  <a:pt x="56263" y="246185"/>
                </a:lnTo>
                <a:cubicBezTo>
                  <a:pt x="62136" y="240323"/>
                  <a:pt x="65659" y="240323"/>
                  <a:pt x="65659" y="247357"/>
                </a:cubicBezTo>
                <a:cubicBezTo>
                  <a:pt x="64484" y="254391"/>
                  <a:pt x="59787" y="264942"/>
                  <a:pt x="53915" y="270803"/>
                </a:cubicBezTo>
                <a:cubicBezTo>
                  <a:pt x="49217" y="275492"/>
                  <a:pt x="44519" y="280182"/>
                  <a:pt x="40996" y="283699"/>
                </a:cubicBezTo>
                <a:cubicBezTo>
                  <a:pt x="33949" y="289560"/>
                  <a:pt x="29252" y="298939"/>
                  <a:pt x="30426" y="304800"/>
                </a:cubicBezTo>
                <a:cubicBezTo>
                  <a:pt x="30426" y="309489"/>
                  <a:pt x="36298" y="309489"/>
                  <a:pt x="43345" y="303628"/>
                </a:cubicBezTo>
                <a:cubicBezTo>
                  <a:pt x="46868" y="300111"/>
                  <a:pt x="50391" y="296594"/>
                  <a:pt x="53915" y="293077"/>
                </a:cubicBezTo>
                <a:cubicBezTo>
                  <a:pt x="59787" y="287216"/>
                  <a:pt x="62136" y="284871"/>
                  <a:pt x="59787" y="287216"/>
                </a:cubicBezTo>
                <a:cubicBezTo>
                  <a:pt x="58612" y="289560"/>
                  <a:pt x="56263" y="290732"/>
                  <a:pt x="55089" y="293077"/>
                </a:cubicBezTo>
                <a:cubicBezTo>
                  <a:pt x="51566" y="296594"/>
                  <a:pt x="46868" y="301283"/>
                  <a:pt x="43345" y="304800"/>
                </a:cubicBezTo>
                <a:cubicBezTo>
                  <a:pt x="36298" y="310662"/>
                  <a:pt x="32775" y="322385"/>
                  <a:pt x="35124" y="331763"/>
                </a:cubicBezTo>
                <a:cubicBezTo>
                  <a:pt x="35124" y="331763"/>
                  <a:pt x="35124" y="331763"/>
                  <a:pt x="35124" y="332936"/>
                </a:cubicBezTo>
                <a:cubicBezTo>
                  <a:pt x="37473" y="341142"/>
                  <a:pt x="44519" y="343486"/>
                  <a:pt x="50391" y="336452"/>
                </a:cubicBezTo>
                <a:cubicBezTo>
                  <a:pt x="52740" y="334108"/>
                  <a:pt x="55089" y="331763"/>
                  <a:pt x="58612" y="329419"/>
                </a:cubicBezTo>
                <a:cubicBezTo>
                  <a:pt x="64484" y="323557"/>
                  <a:pt x="70357" y="322385"/>
                  <a:pt x="71531" y="328246"/>
                </a:cubicBezTo>
                <a:cubicBezTo>
                  <a:pt x="72706" y="332936"/>
                  <a:pt x="68008" y="342314"/>
                  <a:pt x="62136" y="348176"/>
                </a:cubicBezTo>
                <a:cubicBezTo>
                  <a:pt x="60961" y="350520"/>
                  <a:pt x="58612" y="351692"/>
                  <a:pt x="56263" y="354037"/>
                </a:cubicBezTo>
                <a:cubicBezTo>
                  <a:pt x="50391" y="359899"/>
                  <a:pt x="48042" y="371622"/>
                  <a:pt x="52740" y="379828"/>
                </a:cubicBezTo>
                <a:cubicBezTo>
                  <a:pt x="56263" y="386862"/>
                  <a:pt x="59787" y="393896"/>
                  <a:pt x="64484" y="402102"/>
                </a:cubicBezTo>
                <a:cubicBezTo>
                  <a:pt x="69182" y="409136"/>
                  <a:pt x="75054" y="412652"/>
                  <a:pt x="78578" y="410308"/>
                </a:cubicBezTo>
                <a:cubicBezTo>
                  <a:pt x="80927" y="407963"/>
                  <a:pt x="80927" y="400929"/>
                  <a:pt x="77403" y="396240"/>
                </a:cubicBezTo>
                <a:cubicBezTo>
                  <a:pt x="75054" y="393896"/>
                  <a:pt x="72706" y="390379"/>
                  <a:pt x="71531" y="388034"/>
                </a:cubicBezTo>
                <a:cubicBezTo>
                  <a:pt x="69182" y="384517"/>
                  <a:pt x="70357" y="382172"/>
                  <a:pt x="72706" y="379828"/>
                </a:cubicBezTo>
                <a:cubicBezTo>
                  <a:pt x="82101" y="371622"/>
                  <a:pt x="93845" y="364588"/>
                  <a:pt x="106764" y="368105"/>
                </a:cubicBezTo>
                <a:cubicBezTo>
                  <a:pt x="111462" y="369277"/>
                  <a:pt x="116159" y="370449"/>
                  <a:pt x="120857" y="371622"/>
                </a:cubicBezTo>
                <a:cubicBezTo>
                  <a:pt x="129078" y="375139"/>
                  <a:pt x="134950" y="378656"/>
                  <a:pt x="134950" y="378656"/>
                </a:cubicBezTo>
                <a:cubicBezTo>
                  <a:pt x="134950" y="378656"/>
                  <a:pt x="134950" y="378656"/>
                  <a:pt x="134950" y="377483"/>
                </a:cubicBezTo>
                <a:cubicBezTo>
                  <a:pt x="133776" y="376311"/>
                  <a:pt x="134950" y="373966"/>
                  <a:pt x="137299" y="373966"/>
                </a:cubicBezTo>
                <a:cubicBezTo>
                  <a:pt x="140823" y="372794"/>
                  <a:pt x="137299" y="368105"/>
                  <a:pt x="131427" y="362243"/>
                </a:cubicBezTo>
                <a:cubicBezTo>
                  <a:pt x="95020" y="325902"/>
                  <a:pt x="87973" y="266114"/>
                  <a:pt x="105590" y="216877"/>
                </a:cubicBezTo>
                <a:cubicBezTo>
                  <a:pt x="119683" y="177019"/>
                  <a:pt x="113811" y="99646"/>
                  <a:pt x="180753" y="114886"/>
                </a:cubicBezTo>
                <a:cubicBezTo>
                  <a:pt x="184276" y="116059"/>
                  <a:pt x="188974" y="117231"/>
                  <a:pt x="192497" y="117231"/>
                </a:cubicBezTo>
                <a:cubicBezTo>
                  <a:pt x="199544" y="118403"/>
                  <a:pt x="205416" y="119575"/>
                  <a:pt x="206591" y="119575"/>
                </a:cubicBezTo>
                <a:cubicBezTo>
                  <a:pt x="207765" y="118403"/>
                  <a:pt x="207765" y="118403"/>
                  <a:pt x="207765" y="119575"/>
                </a:cubicBezTo>
                <a:cubicBezTo>
                  <a:pt x="207765" y="119575"/>
                  <a:pt x="213637" y="121920"/>
                  <a:pt x="221858" y="123092"/>
                </a:cubicBezTo>
                <a:cubicBezTo>
                  <a:pt x="254742" y="127782"/>
                  <a:pt x="287626" y="130126"/>
                  <a:pt x="320510" y="131299"/>
                </a:cubicBezTo>
                <a:cubicBezTo>
                  <a:pt x="353395" y="131299"/>
                  <a:pt x="381581" y="107852"/>
                  <a:pt x="414465" y="114886"/>
                </a:cubicBezTo>
                <a:cubicBezTo>
                  <a:pt x="426210" y="118403"/>
                  <a:pt x="433256" y="125437"/>
                  <a:pt x="436779" y="133643"/>
                </a:cubicBezTo>
                <a:cubicBezTo>
                  <a:pt x="440303" y="141849"/>
                  <a:pt x="446175" y="144194"/>
                  <a:pt x="452047" y="138332"/>
                </a:cubicBezTo>
                <a:cubicBezTo>
                  <a:pt x="453222" y="138332"/>
                  <a:pt x="453222" y="137160"/>
                  <a:pt x="453222" y="137160"/>
                </a:cubicBezTo>
                <a:cubicBezTo>
                  <a:pt x="460268" y="131299"/>
                  <a:pt x="460268" y="131299"/>
                  <a:pt x="454396" y="137160"/>
                </a:cubicBezTo>
                <a:cubicBezTo>
                  <a:pt x="460268" y="131299"/>
                  <a:pt x="466140" y="127782"/>
                  <a:pt x="467315" y="127782"/>
                </a:cubicBezTo>
                <a:cubicBezTo>
                  <a:pt x="467315" y="128954"/>
                  <a:pt x="463791" y="134815"/>
                  <a:pt x="456745" y="140677"/>
                </a:cubicBezTo>
                <a:lnTo>
                  <a:pt x="453222" y="144194"/>
                </a:lnTo>
                <a:cubicBezTo>
                  <a:pt x="447349" y="150055"/>
                  <a:pt x="442652" y="160606"/>
                  <a:pt x="442652" y="167640"/>
                </a:cubicBezTo>
                <a:cubicBezTo>
                  <a:pt x="443826" y="174674"/>
                  <a:pt x="449698" y="174674"/>
                  <a:pt x="455570" y="168812"/>
                </a:cubicBezTo>
                <a:cubicBezTo>
                  <a:pt x="459094" y="166468"/>
                  <a:pt x="461443" y="162951"/>
                  <a:pt x="464966" y="160606"/>
                </a:cubicBezTo>
                <a:cubicBezTo>
                  <a:pt x="470838" y="154745"/>
                  <a:pt x="475536" y="150055"/>
                  <a:pt x="475536" y="151228"/>
                </a:cubicBezTo>
                <a:cubicBezTo>
                  <a:pt x="475536" y="152400"/>
                  <a:pt x="470838" y="157089"/>
                  <a:pt x="463791" y="162951"/>
                </a:cubicBezTo>
                <a:cubicBezTo>
                  <a:pt x="461443" y="165295"/>
                  <a:pt x="459094" y="167640"/>
                  <a:pt x="456745" y="169985"/>
                </a:cubicBezTo>
                <a:cubicBezTo>
                  <a:pt x="449698" y="175846"/>
                  <a:pt x="445000" y="182880"/>
                  <a:pt x="446175" y="186397"/>
                </a:cubicBezTo>
                <a:cubicBezTo>
                  <a:pt x="446175" y="188742"/>
                  <a:pt x="447349" y="191086"/>
                  <a:pt x="447349" y="192259"/>
                </a:cubicBezTo>
                <a:cubicBezTo>
                  <a:pt x="454396" y="211015"/>
                  <a:pt x="459094" y="227428"/>
                  <a:pt x="460268" y="245012"/>
                </a:cubicBezTo>
                <a:cubicBezTo>
                  <a:pt x="461443" y="253219"/>
                  <a:pt x="467315" y="255563"/>
                  <a:pt x="473187" y="249702"/>
                </a:cubicBezTo>
                <a:cubicBezTo>
                  <a:pt x="476710" y="246185"/>
                  <a:pt x="480233" y="242668"/>
                  <a:pt x="483757" y="239151"/>
                </a:cubicBezTo>
                <a:cubicBezTo>
                  <a:pt x="489629" y="233289"/>
                  <a:pt x="495501" y="233289"/>
                  <a:pt x="496675" y="239151"/>
                </a:cubicBezTo>
                <a:cubicBezTo>
                  <a:pt x="497850" y="246185"/>
                  <a:pt x="493152" y="256736"/>
                  <a:pt x="487280" y="262597"/>
                </a:cubicBezTo>
                <a:cubicBezTo>
                  <a:pt x="481408" y="268459"/>
                  <a:pt x="475536" y="274320"/>
                  <a:pt x="470838" y="280182"/>
                </a:cubicBezTo>
                <a:cubicBezTo>
                  <a:pt x="464966" y="287216"/>
                  <a:pt x="459094" y="297766"/>
                  <a:pt x="456745" y="305972"/>
                </a:cubicBezTo>
                <a:cubicBezTo>
                  <a:pt x="455570" y="310662"/>
                  <a:pt x="454396" y="315351"/>
                  <a:pt x="453222" y="320040"/>
                </a:cubicBezTo>
                <a:cubicBezTo>
                  <a:pt x="443826" y="348176"/>
                  <a:pt x="420337" y="366932"/>
                  <a:pt x="395674" y="379828"/>
                </a:cubicBezTo>
                <a:cubicBezTo>
                  <a:pt x="372185" y="392723"/>
                  <a:pt x="363964" y="398585"/>
                  <a:pt x="361616" y="416169"/>
                </a:cubicBezTo>
                <a:cubicBezTo>
                  <a:pt x="360441" y="424376"/>
                  <a:pt x="366313" y="426720"/>
                  <a:pt x="372185" y="420859"/>
                </a:cubicBezTo>
                <a:cubicBezTo>
                  <a:pt x="374534" y="417342"/>
                  <a:pt x="376883" y="414997"/>
                  <a:pt x="379232" y="412652"/>
                </a:cubicBezTo>
                <a:cubicBezTo>
                  <a:pt x="385104" y="406791"/>
                  <a:pt x="389802" y="402102"/>
                  <a:pt x="389802" y="403274"/>
                </a:cubicBezTo>
                <a:cubicBezTo>
                  <a:pt x="389802" y="404446"/>
                  <a:pt x="385104" y="410308"/>
                  <a:pt x="379232" y="416169"/>
                </a:cubicBezTo>
                <a:cubicBezTo>
                  <a:pt x="376883" y="418514"/>
                  <a:pt x="374534" y="420859"/>
                  <a:pt x="372185" y="423203"/>
                </a:cubicBezTo>
                <a:cubicBezTo>
                  <a:pt x="366313" y="430237"/>
                  <a:pt x="360441" y="434926"/>
                  <a:pt x="360441" y="436099"/>
                </a:cubicBezTo>
                <a:cubicBezTo>
                  <a:pt x="360441" y="436099"/>
                  <a:pt x="360441" y="436099"/>
                  <a:pt x="360441" y="437271"/>
                </a:cubicBezTo>
                <a:cubicBezTo>
                  <a:pt x="360441" y="439616"/>
                  <a:pt x="360441" y="444305"/>
                  <a:pt x="360441" y="447822"/>
                </a:cubicBezTo>
                <a:cubicBezTo>
                  <a:pt x="359267" y="454856"/>
                  <a:pt x="363964" y="454856"/>
                  <a:pt x="369837" y="448994"/>
                </a:cubicBezTo>
                <a:cubicBezTo>
                  <a:pt x="374534" y="444305"/>
                  <a:pt x="379232" y="439616"/>
                  <a:pt x="382755" y="436099"/>
                </a:cubicBezTo>
                <a:cubicBezTo>
                  <a:pt x="389802" y="429065"/>
                  <a:pt x="394500" y="426720"/>
                  <a:pt x="394500" y="429065"/>
                </a:cubicBezTo>
                <a:cubicBezTo>
                  <a:pt x="394500" y="431409"/>
                  <a:pt x="394500" y="432582"/>
                  <a:pt x="394500" y="434926"/>
                </a:cubicBezTo>
                <a:cubicBezTo>
                  <a:pt x="394500" y="438443"/>
                  <a:pt x="394500" y="441960"/>
                  <a:pt x="394500" y="445477"/>
                </a:cubicBezTo>
                <a:cubicBezTo>
                  <a:pt x="394500" y="451339"/>
                  <a:pt x="389802" y="461889"/>
                  <a:pt x="383930" y="467751"/>
                </a:cubicBezTo>
                <a:cubicBezTo>
                  <a:pt x="379232" y="472440"/>
                  <a:pt x="375709" y="477129"/>
                  <a:pt x="371011" y="480646"/>
                </a:cubicBezTo>
                <a:cubicBezTo>
                  <a:pt x="365139" y="487680"/>
                  <a:pt x="360441" y="500576"/>
                  <a:pt x="367488" y="505265"/>
                </a:cubicBezTo>
                <a:cubicBezTo>
                  <a:pt x="374534" y="509954"/>
                  <a:pt x="385104" y="508782"/>
                  <a:pt x="401546" y="498231"/>
                </a:cubicBezTo>
                <a:cubicBezTo>
                  <a:pt x="435605" y="477129"/>
                  <a:pt x="467315" y="451339"/>
                  <a:pt x="488454" y="416169"/>
                </a:cubicBezTo>
                <a:cubicBezTo>
                  <a:pt x="520164" y="362243"/>
                  <a:pt x="538955" y="297766"/>
                  <a:pt x="526036" y="234462"/>
                </a:cubicBezTo>
                <a:cubicBezTo>
                  <a:pt x="500199" y="110197"/>
                  <a:pt x="402721" y="23446"/>
                  <a:pt x="273533" y="18757"/>
                </a:cubicBezTo>
                <a:close/>
                <a:moveTo>
                  <a:pt x="284103" y="0"/>
                </a:moveTo>
                <a:cubicBezTo>
                  <a:pt x="284103" y="0"/>
                  <a:pt x="285278" y="0"/>
                  <a:pt x="285278" y="0"/>
                </a:cubicBezTo>
                <a:cubicBezTo>
                  <a:pt x="287626" y="0"/>
                  <a:pt x="288801" y="0"/>
                  <a:pt x="289975" y="1172"/>
                </a:cubicBezTo>
                <a:cubicBezTo>
                  <a:pt x="309941" y="1172"/>
                  <a:pt x="332255" y="2345"/>
                  <a:pt x="352220" y="8206"/>
                </a:cubicBezTo>
                <a:cubicBezTo>
                  <a:pt x="497850" y="50409"/>
                  <a:pt x="604723" y="206326"/>
                  <a:pt x="544827" y="357554"/>
                </a:cubicBezTo>
                <a:cubicBezTo>
                  <a:pt x="516641" y="429065"/>
                  <a:pt x="470838" y="481819"/>
                  <a:pt x="401546" y="516988"/>
                </a:cubicBezTo>
                <a:cubicBezTo>
                  <a:pt x="378058" y="529883"/>
                  <a:pt x="345174" y="543951"/>
                  <a:pt x="329906" y="515816"/>
                </a:cubicBezTo>
                <a:cubicBezTo>
                  <a:pt x="316987" y="490025"/>
                  <a:pt x="328732" y="433754"/>
                  <a:pt x="325208" y="404446"/>
                </a:cubicBezTo>
                <a:cubicBezTo>
                  <a:pt x="324034" y="396240"/>
                  <a:pt x="332255" y="386862"/>
                  <a:pt x="339301" y="384517"/>
                </a:cubicBezTo>
                <a:cubicBezTo>
                  <a:pt x="386279" y="362243"/>
                  <a:pt x="428558" y="345831"/>
                  <a:pt x="432082" y="284871"/>
                </a:cubicBezTo>
                <a:cubicBezTo>
                  <a:pt x="433256" y="254391"/>
                  <a:pt x="425035" y="182880"/>
                  <a:pt x="410942" y="153572"/>
                </a:cubicBezTo>
                <a:cubicBezTo>
                  <a:pt x="399197" y="125437"/>
                  <a:pt x="242998" y="152400"/>
                  <a:pt x="215986" y="148883"/>
                </a:cubicBezTo>
                <a:cubicBezTo>
                  <a:pt x="198370" y="145366"/>
                  <a:pt x="191323" y="145366"/>
                  <a:pt x="174881" y="137160"/>
                </a:cubicBezTo>
                <a:cubicBezTo>
                  <a:pt x="144346" y="124265"/>
                  <a:pt x="145520" y="185225"/>
                  <a:pt x="141997" y="194603"/>
                </a:cubicBezTo>
                <a:cubicBezTo>
                  <a:pt x="126729" y="239151"/>
                  <a:pt x="113811" y="304800"/>
                  <a:pt x="151392" y="343486"/>
                </a:cubicBezTo>
                <a:cubicBezTo>
                  <a:pt x="183102" y="373966"/>
                  <a:pt x="272359" y="379828"/>
                  <a:pt x="212463" y="430237"/>
                </a:cubicBezTo>
                <a:cubicBezTo>
                  <a:pt x="194846" y="445477"/>
                  <a:pt x="171358" y="444305"/>
                  <a:pt x="151392" y="433754"/>
                </a:cubicBezTo>
                <a:cubicBezTo>
                  <a:pt x="144346" y="430237"/>
                  <a:pt x="139648" y="426720"/>
                  <a:pt x="139648" y="427892"/>
                </a:cubicBezTo>
                <a:cubicBezTo>
                  <a:pt x="139648" y="427892"/>
                  <a:pt x="140823" y="429065"/>
                  <a:pt x="140823" y="430237"/>
                </a:cubicBezTo>
                <a:cubicBezTo>
                  <a:pt x="159613" y="464234"/>
                  <a:pt x="201893" y="448994"/>
                  <a:pt x="224207" y="472440"/>
                </a:cubicBezTo>
                <a:cubicBezTo>
                  <a:pt x="238300" y="488852"/>
                  <a:pt x="231254" y="528711"/>
                  <a:pt x="206591" y="531056"/>
                </a:cubicBezTo>
                <a:cubicBezTo>
                  <a:pt x="70357" y="541606"/>
                  <a:pt x="-18900" y="343486"/>
                  <a:pt x="3414" y="232117"/>
                </a:cubicBezTo>
                <a:cubicBezTo>
                  <a:pt x="30426" y="99646"/>
                  <a:pt x="136125" y="14068"/>
                  <a:pt x="266487" y="2345"/>
                </a:cubicBezTo>
                <a:cubicBezTo>
                  <a:pt x="275882" y="1172"/>
                  <a:pt x="282929" y="0"/>
                  <a:pt x="284103" y="0"/>
                </a:cubicBezTo>
                <a:close/>
              </a:path>
            </a:pathLst>
          </a:custGeom>
          <a:solidFill>
            <a:srgbClr val="1781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74C5AD54-523F-7A7A-9363-22E49A11A3A6}"/>
              </a:ext>
            </a:extLst>
          </p:cNvPr>
          <p:cNvSpPr/>
          <p:nvPr/>
        </p:nvSpPr>
        <p:spPr>
          <a:xfrm>
            <a:off x="1" y="6337300"/>
            <a:ext cx="11077895" cy="520700"/>
          </a:xfrm>
          <a:custGeom>
            <a:avLst/>
            <a:gdLst>
              <a:gd name="connsiteX0" fmla="*/ 0 w 11077895"/>
              <a:gd name="connsiteY0" fmla="*/ 0 h 520700"/>
              <a:gd name="connsiteX1" fmla="*/ 10764840 w 11077895"/>
              <a:gd name="connsiteY1" fmla="*/ 0 h 520700"/>
              <a:gd name="connsiteX2" fmla="*/ 11077895 w 11077895"/>
              <a:gd name="connsiteY2" fmla="*/ 520700 h 520700"/>
              <a:gd name="connsiteX3" fmla="*/ 0 w 11077895"/>
              <a:gd name="connsiteY3" fmla="*/ 520700 h 520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077895" h="520700">
                <a:moveTo>
                  <a:pt x="0" y="0"/>
                </a:moveTo>
                <a:lnTo>
                  <a:pt x="10764840" y="0"/>
                </a:lnTo>
                <a:lnTo>
                  <a:pt x="11077895" y="520700"/>
                </a:lnTo>
                <a:lnTo>
                  <a:pt x="0" y="520700"/>
                </a:lnTo>
                <a:close/>
              </a:path>
            </a:pathLst>
          </a:custGeom>
          <a:solidFill>
            <a:srgbClr val="0146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平行四边形 24">
            <a:extLst>
              <a:ext uri="{FF2B5EF4-FFF2-40B4-BE49-F238E27FC236}">
                <a16:creationId xmlns:a16="http://schemas.microsoft.com/office/drawing/2014/main" id="{B7A999F5-CF0E-0688-960A-CA0C7EE9ABA1}"/>
              </a:ext>
            </a:extLst>
          </p:cNvPr>
          <p:cNvSpPr/>
          <p:nvPr/>
        </p:nvSpPr>
        <p:spPr>
          <a:xfrm rot="10800000" flipH="1">
            <a:off x="10872971" y="6337300"/>
            <a:ext cx="484184" cy="520700"/>
          </a:xfrm>
          <a:prstGeom prst="parallelogram">
            <a:avLst>
              <a:gd name="adj" fmla="val 64153"/>
            </a:avLst>
          </a:prstGeom>
          <a:solidFill>
            <a:srgbClr val="0146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平行四边形 27">
            <a:extLst>
              <a:ext uri="{FF2B5EF4-FFF2-40B4-BE49-F238E27FC236}">
                <a16:creationId xmlns:a16="http://schemas.microsoft.com/office/drawing/2014/main" id="{F3DD506F-E907-B2A7-36C3-42A89530B82D}"/>
              </a:ext>
            </a:extLst>
          </p:cNvPr>
          <p:cNvSpPr/>
          <p:nvPr/>
        </p:nvSpPr>
        <p:spPr>
          <a:xfrm rot="10800000" flipH="1">
            <a:off x="11144832" y="6337300"/>
            <a:ext cx="484184" cy="520700"/>
          </a:xfrm>
          <a:prstGeom prst="parallelogram">
            <a:avLst>
              <a:gd name="adj" fmla="val 64153"/>
            </a:avLst>
          </a:prstGeom>
          <a:solidFill>
            <a:srgbClr val="0146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平行四边形 28">
            <a:extLst>
              <a:ext uri="{FF2B5EF4-FFF2-40B4-BE49-F238E27FC236}">
                <a16:creationId xmlns:a16="http://schemas.microsoft.com/office/drawing/2014/main" id="{7827F1B5-AC34-C505-1443-8C830F6A724E}"/>
              </a:ext>
            </a:extLst>
          </p:cNvPr>
          <p:cNvSpPr/>
          <p:nvPr/>
        </p:nvSpPr>
        <p:spPr>
          <a:xfrm rot="10800000" flipH="1">
            <a:off x="11688554" y="6337300"/>
            <a:ext cx="484184" cy="520700"/>
          </a:xfrm>
          <a:prstGeom prst="parallelogram">
            <a:avLst>
              <a:gd name="adj" fmla="val 64153"/>
            </a:avLst>
          </a:prstGeom>
          <a:solidFill>
            <a:srgbClr val="0146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平行四边形 29">
            <a:extLst>
              <a:ext uri="{FF2B5EF4-FFF2-40B4-BE49-F238E27FC236}">
                <a16:creationId xmlns:a16="http://schemas.microsoft.com/office/drawing/2014/main" id="{B5E0190F-3C9B-808E-DB84-7782A9D190C3}"/>
              </a:ext>
            </a:extLst>
          </p:cNvPr>
          <p:cNvSpPr/>
          <p:nvPr/>
        </p:nvSpPr>
        <p:spPr>
          <a:xfrm rot="10800000" flipH="1">
            <a:off x="11416693" y="6337300"/>
            <a:ext cx="484184" cy="520700"/>
          </a:xfrm>
          <a:prstGeom prst="parallelogram">
            <a:avLst>
              <a:gd name="adj" fmla="val 64153"/>
            </a:avLst>
          </a:prstGeom>
          <a:solidFill>
            <a:srgbClr val="0146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平行四边形 34">
            <a:extLst>
              <a:ext uri="{FF2B5EF4-FFF2-40B4-BE49-F238E27FC236}">
                <a16:creationId xmlns:a16="http://schemas.microsoft.com/office/drawing/2014/main" id="{B6CA34A4-C364-2390-B649-1EF90E98C85A}"/>
              </a:ext>
            </a:extLst>
          </p:cNvPr>
          <p:cNvSpPr/>
          <p:nvPr/>
        </p:nvSpPr>
        <p:spPr>
          <a:xfrm flipH="1">
            <a:off x="365714" y="0"/>
            <a:ext cx="678028" cy="889000"/>
          </a:xfrm>
          <a:prstGeom prst="parallelogram">
            <a:avLst>
              <a:gd name="adj" fmla="val 67706"/>
            </a:avLst>
          </a:prstGeom>
          <a:solidFill>
            <a:srgbClr val="0146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6" name="平行四边形 35">
            <a:extLst>
              <a:ext uri="{FF2B5EF4-FFF2-40B4-BE49-F238E27FC236}">
                <a16:creationId xmlns:a16="http://schemas.microsoft.com/office/drawing/2014/main" id="{4B9A6008-B329-9417-6BC8-1700729A3420}"/>
              </a:ext>
            </a:extLst>
          </p:cNvPr>
          <p:cNvSpPr/>
          <p:nvPr/>
        </p:nvSpPr>
        <p:spPr>
          <a:xfrm flipH="1">
            <a:off x="672264" y="0"/>
            <a:ext cx="678028" cy="889000"/>
          </a:xfrm>
          <a:prstGeom prst="parallelogram">
            <a:avLst>
              <a:gd name="adj" fmla="val 67706"/>
            </a:avLst>
          </a:prstGeom>
          <a:solidFill>
            <a:srgbClr val="0146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0" name="平行四边形 39">
            <a:extLst>
              <a:ext uri="{FF2B5EF4-FFF2-40B4-BE49-F238E27FC236}">
                <a16:creationId xmlns:a16="http://schemas.microsoft.com/office/drawing/2014/main" id="{5C835FD2-0EA3-6EA1-2CBD-44AD3912B217}"/>
              </a:ext>
            </a:extLst>
          </p:cNvPr>
          <p:cNvSpPr/>
          <p:nvPr/>
        </p:nvSpPr>
        <p:spPr>
          <a:xfrm flipH="1">
            <a:off x="59164" y="0"/>
            <a:ext cx="678028" cy="889000"/>
          </a:xfrm>
          <a:prstGeom prst="parallelogram">
            <a:avLst>
              <a:gd name="adj" fmla="val 67706"/>
            </a:avLst>
          </a:prstGeom>
          <a:solidFill>
            <a:srgbClr val="0146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id="{86F8E43A-CC68-5781-8CDB-8DC572405260}"/>
              </a:ext>
            </a:extLst>
          </p:cNvPr>
          <p:cNvSpPr/>
          <p:nvPr/>
        </p:nvSpPr>
        <p:spPr>
          <a:xfrm flipH="1">
            <a:off x="0" y="55044"/>
            <a:ext cx="430642" cy="833956"/>
          </a:xfrm>
          <a:custGeom>
            <a:avLst/>
            <a:gdLst>
              <a:gd name="connsiteX0" fmla="*/ 430642 w 430642"/>
              <a:gd name="connsiteY0" fmla="*/ 0 h 833956"/>
              <a:gd name="connsiteX1" fmla="*/ 0 w 430642"/>
              <a:gd name="connsiteY1" fmla="*/ 833956 h 833956"/>
              <a:gd name="connsiteX2" fmla="*/ 218962 w 430642"/>
              <a:gd name="connsiteY2" fmla="*/ 833956 h 833956"/>
              <a:gd name="connsiteX3" fmla="*/ 430642 w 430642"/>
              <a:gd name="connsiteY3" fmla="*/ 424029 h 833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0642" h="833956">
                <a:moveTo>
                  <a:pt x="430642" y="0"/>
                </a:moveTo>
                <a:lnTo>
                  <a:pt x="0" y="833956"/>
                </a:lnTo>
                <a:lnTo>
                  <a:pt x="218962" y="833956"/>
                </a:lnTo>
                <a:lnTo>
                  <a:pt x="430642" y="424029"/>
                </a:lnTo>
                <a:close/>
              </a:path>
            </a:pathLst>
          </a:custGeom>
          <a:solidFill>
            <a:srgbClr val="0146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2BE2A4F8-F3DC-9DA0-891F-38F589066129}"/>
              </a:ext>
            </a:extLst>
          </p:cNvPr>
          <p:cNvSpPr/>
          <p:nvPr/>
        </p:nvSpPr>
        <p:spPr>
          <a:xfrm flipH="1">
            <a:off x="0" y="648692"/>
            <a:ext cx="124092" cy="240309"/>
          </a:xfrm>
          <a:custGeom>
            <a:avLst/>
            <a:gdLst>
              <a:gd name="connsiteX0" fmla="*/ 124092 w 124092"/>
              <a:gd name="connsiteY0" fmla="*/ 0 h 240309"/>
              <a:gd name="connsiteX1" fmla="*/ 0 w 124092"/>
              <a:gd name="connsiteY1" fmla="*/ 240309 h 240309"/>
              <a:gd name="connsiteX2" fmla="*/ 124092 w 124092"/>
              <a:gd name="connsiteY2" fmla="*/ 240309 h 240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4092" h="240309">
                <a:moveTo>
                  <a:pt x="124092" y="0"/>
                </a:moveTo>
                <a:lnTo>
                  <a:pt x="0" y="240309"/>
                </a:lnTo>
                <a:lnTo>
                  <a:pt x="124092" y="240309"/>
                </a:lnTo>
                <a:close/>
              </a:path>
            </a:pathLst>
          </a:custGeom>
          <a:solidFill>
            <a:srgbClr val="0146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1D8BFC3D-1990-2C2A-AFC4-FC8D2BA66DEE}"/>
              </a:ext>
            </a:extLst>
          </p:cNvPr>
          <p:cNvSpPr/>
          <p:nvPr/>
        </p:nvSpPr>
        <p:spPr>
          <a:xfrm rot="10800000" flipH="1">
            <a:off x="11960415" y="6337300"/>
            <a:ext cx="231585" cy="388213"/>
          </a:xfrm>
          <a:custGeom>
            <a:avLst/>
            <a:gdLst>
              <a:gd name="connsiteX0" fmla="*/ 0 w 231585"/>
              <a:gd name="connsiteY0" fmla="*/ 388213 h 388213"/>
              <a:gd name="connsiteX1" fmla="*/ 173565 w 231585"/>
              <a:gd name="connsiteY1" fmla="*/ 388213 h 388213"/>
              <a:gd name="connsiteX2" fmla="*/ 231585 w 231585"/>
              <a:gd name="connsiteY2" fmla="*/ 290953 h 388213"/>
              <a:gd name="connsiteX3" fmla="*/ 231585 w 231585"/>
              <a:gd name="connsiteY3" fmla="*/ 0 h 388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1585" h="388213">
                <a:moveTo>
                  <a:pt x="0" y="388213"/>
                </a:moveTo>
                <a:lnTo>
                  <a:pt x="173565" y="388213"/>
                </a:lnTo>
                <a:lnTo>
                  <a:pt x="231585" y="290953"/>
                </a:lnTo>
                <a:lnTo>
                  <a:pt x="231585" y="0"/>
                </a:lnTo>
                <a:close/>
              </a:path>
            </a:pathLst>
          </a:custGeom>
          <a:solidFill>
            <a:srgbClr val="0146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5" name="任意多边形: 形状 54">
            <a:extLst>
              <a:ext uri="{FF2B5EF4-FFF2-40B4-BE49-F238E27FC236}">
                <a16:creationId xmlns:a16="http://schemas.microsoft.com/office/drawing/2014/main" id="{A0CA5BF5-EE7B-3E09-DAF3-8DCC007BC928}"/>
              </a:ext>
            </a:extLst>
          </p:cNvPr>
          <p:cNvSpPr/>
          <p:nvPr/>
        </p:nvSpPr>
        <p:spPr>
          <a:xfrm flipH="1">
            <a:off x="11741554" y="1"/>
            <a:ext cx="450446" cy="872307"/>
          </a:xfrm>
          <a:custGeom>
            <a:avLst/>
            <a:gdLst>
              <a:gd name="connsiteX0" fmla="*/ 450446 w 450446"/>
              <a:gd name="connsiteY0" fmla="*/ 0 h 872307"/>
              <a:gd name="connsiteX1" fmla="*/ 231484 w 450446"/>
              <a:gd name="connsiteY1" fmla="*/ 0 h 872307"/>
              <a:gd name="connsiteX2" fmla="*/ 0 w 450446"/>
              <a:gd name="connsiteY2" fmla="*/ 448278 h 872307"/>
              <a:gd name="connsiteX3" fmla="*/ 0 w 450446"/>
              <a:gd name="connsiteY3" fmla="*/ 872307 h 872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0446" h="872307">
                <a:moveTo>
                  <a:pt x="450446" y="0"/>
                </a:moveTo>
                <a:lnTo>
                  <a:pt x="231484" y="0"/>
                </a:lnTo>
                <a:lnTo>
                  <a:pt x="0" y="448278"/>
                </a:lnTo>
                <a:lnTo>
                  <a:pt x="0" y="872307"/>
                </a:lnTo>
                <a:close/>
              </a:path>
            </a:pathLst>
          </a:custGeom>
          <a:solidFill>
            <a:srgbClr val="0146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57D83E63-6D28-5E9C-C1DA-2B9AEFBFCC17}"/>
              </a:ext>
            </a:extLst>
          </p:cNvPr>
          <p:cNvSpPr/>
          <p:nvPr/>
        </p:nvSpPr>
        <p:spPr>
          <a:xfrm flipH="1">
            <a:off x="12025470" y="0"/>
            <a:ext cx="166530" cy="322492"/>
          </a:xfrm>
          <a:custGeom>
            <a:avLst/>
            <a:gdLst>
              <a:gd name="connsiteX0" fmla="*/ 166530 w 166530"/>
              <a:gd name="connsiteY0" fmla="*/ 0 h 322492"/>
              <a:gd name="connsiteX1" fmla="*/ 0 w 166530"/>
              <a:gd name="connsiteY1" fmla="*/ 0 h 322492"/>
              <a:gd name="connsiteX2" fmla="*/ 0 w 166530"/>
              <a:gd name="connsiteY2" fmla="*/ 322492 h 322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6530" h="322492">
                <a:moveTo>
                  <a:pt x="166530" y="0"/>
                </a:moveTo>
                <a:lnTo>
                  <a:pt x="0" y="0"/>
                </a:lnTo>
                <a:lnTo>
                  <a:pt x="0" y="322492"/>
                </a:lnTo>
                <a:close/>
              </a:path>
            </a:pathLst>
          </a:custGeom>
          <a:solidFill>
            <a:srgbClr val="0146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1" name="íṡlîḑè">
            <a:extLst>
              <a:ext uri="{FF2B5EF4-FFF2-40B4-BE49-F238E27FC236}">
                <a16:creationId xmlns:a16="http://schemas.microsoft.com/office/drawing/2014/main" id="{23598F23-1004-D6A1-C292-C1168FFD27A6}"/>
              </a:ext>
            </a:extLst>
          </p:cNvPr>
          <p:cNvSpPr/>
          <p:nvPr/>
        </p:nvSpPr>
        <p:spPr>
          <a:xfrm>
            <a:off x="876117" y="998288"/>
            <a:ext cx="10201779" cy="953144"/>
          </a:xfrm>
          <a:prstGeom prst="rect">
            <a:avLst/>
          </a:prstGeom>
        </p:spPr>
        <p:txBody>
          <a:bodyPr anchor="b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buSzPct val="25000"/>
            </a:pPr>
            <a:r>
              <a:rPr lang="zh-CN" altLang="en-US" sz="3200" b="1" dirty="0">
                <a:solidFill>
                  <a:schemeClr val="accent1"/>
                </a:solidFill>
                <a:effectLst>
                  <a:innerShdw blurRad="63500" dist="50800" dir="13500000">
                    <a:schemeClr val="accent1">
                      <a:lumMod val="75000"/>
                      <a:alpha val="50000"/>
                    </a:schemeClr>
                  </a:innerShdw>
                </a:effectLst>
              </a:rPr>
              <a:t>请输入具体内容</a:t>
            </a:r>
            <a:endParaRPr lang="en-US" altLang="zh-CN" sz="3200" b="1" dirty="0">
              <a:solidFill>
                <a:schemeClr val="accent1"/>
              </a:solidFill>
              <a:effectLst>
                <a:innerShdw blurRad="63500" dist="50800" dir="13500000">
                  <a:schemeClr val="accent1">
                    <a:lumMod val="75000"/>
                    <a:alpha val="50000"/>
                  </a:schemeClr>
                </a:innerShdw>
              </a:effectLst>
            </a:endParaRPr>
          </a:p>
        </p:txBody>
      </p:sp>
      <p:sp>
        <p:nvSpPr>
          <p:cNvPr id="37" name="iṩḻîďe">
            <a:extLst>
              <a:ext uri="{FF2B5EF4-FFF2-40B4-BE49-F238E27FC236}">
                <a16:creationId xmlns:a16="http://schemas.microsoft.com/office/drawing/2014/main" id="{2A27CFAF-9DA7-7282-23A8-45DAE5D6EAF0}"/>
              </a:ext>
            </a:extLst>
          </p:cNvPr>
          <p:cNvSpPr/>
          <p:nvPr/>
        </p:nvSpPr>
        <p:spPr>
          <a:xfrm>
            <a:off x="1142788" y="4223467"/>
            <a:ext cx="1870807" cy="1123444"/>
          </a:xfrm>
          <a:prstGeom prst="roundRect">
            <a:avLst>
              <a:gd name="adj" fmla="val 10544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r>
              <a:rPr lang="zh-CN" altLang="en-US" sz="1050" dirty="0">
                <a:solidFill>
                  <a:schemeClr val="tx1"/>
                </a:solidFill>
                <a:latin typeface="+mn-ea"/>
              </a:rPr>
              <a:t>此处添加详细文本描述，建与标题相关并符合整体语言风格，语言描述尽量简洁生动。建议与标题相关并符合整体语言风格，语言描述尽量简洁生动。</a:t>
            </a:r>
            <a:endParaRPr lang="en-US" altLang="zh-CN" sz="105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1" name="六边形 5">
            <a:extLst>
              <a:ext uri="{FF2B5EF4-FFF2-40B4-BE49-F238E27FC236}">
                <a16:creationId xmlns:a16="http://schemas.microsoft.com/office/drawing/2014/main" id="{C0A4B62C-AFC2-1984-AD95-612E34B92705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342029" y="2598367"/>
            <a:ext cx="1472325" cy="1269245"/>
          </a:xfrm>
          <a:custGeom>
            <a:avLst/>
            <a:gdLst>
              <a:gd name="connsiteX0" fmla="*/ 0 w 1928552"/>
              <a:gd name="connsiteY0" fmla="*/ 831273 h 1662545"/>
              <a:gd name="connsiteX1" fmla="*/ 415636 w 1928552"/>
              <a:gd name="connsiteY1" fmla="*/ 0 h 1662545"/>
              <a:gd name="connsiteX2" fmla="*/ 1512916 w 1928552"/>
              <a:gd name="connsiteY2" fmla="*/ 0 h 1662545"/>
              <a:gd name="connsiteX3" fmla="*/ 1928552 w 1928552"/>
              <a:gd name="connsiteY3" fmla="*/ 831273 h 1662545"/>
              <a:gd name="connsiteX4" fmla="*/ 1512916 w 1928552"/>
              <a:gd name="connsiteY4" fmla="*/ 1662545 h 1662545"/>
              <a:gd name="connsiteX5" fmla="*/ 415636 w 1928552"/>
              <a:gd name="connsiteY5" fmla="*/ 1662545 h 1662545"/>
              <a:gd name="connsiteX6" fmla="*/ 0 w 1928552"/>
              <a:gd name="connsiteY6" fmla="*/ 831273 h 1662545"/>
              <a:gd name="connsiteX0" fmla="*/ 2524379 w 4452931"/>
              <a:gd name="connsiteY0" fmla="*/ 2108106 h 2939378"/>
              <a:gd name="connsiteX1" fmla="*/ 0 w 4452931"/>
              <a:gd name="connsiteY1" fmla="*/ 0 h 2939378"/>
              <a:gd name="connsiteX2" fmla="*/ 2940015 w 4452931"/>
              <a:gd name="connsiteY2" fmla="*/ 1276833 h 2939378"/>
              <a:gd name="connsiteX3" fmla="*/ 4037295 w 4452931"/>
              <a:gd name="connsiteY3" fmla="*/ 1276833 h 2939378"/>
              <a:gd name="connsiteX4" fmla="*/ 4452931 w 4452931"/>
              <a:gd name="connsiteY4" fmla="*/ 2108106 h 2939378"/>
              <a:gd name="connsiteX5" fmla="*/ 4037295 w 4452931"/>
              <a:gd name="connsiteY5" fmla="*/ 2939378 h 2939378"/>
              <a:gd name="connsiteX6" fmla="*/ 2940015 w 4452931"/>
              <a:gd name="connsiteY6" fmla="*/ 2939378 h 2939378"/>
              <a:gd name="connsiteX7" fmla="*/ 2524379 w 4452931"/>
              <a:gd name="connsiteY7" fmla="*/ 2108106 h 2939378"/>
              <a:gd name="connsiteX0" fmla="*/ 0 w 1928552"/>
              <a:gd name="connsiteY0" fmla="*/ 831273 h 1662545"/>
              <a:gd name="connsiteX1" fmla="*/ 415636 w 1928552"/>
              <a:gd name="connsiteY1" fmla="*/ 0 h 1662545"/>
              <a:gd name="connsiteX2" fmla="*/ 1512916 w 1928552"/>
              <a:gd name="connsiteY2" fmla="*/ 0 h 1662545"/>
              <a:gd name="connsiteX3" fmla="*/ 1928552 w 1928552"/>
              <a:gd name="connsiteY3" fmla="*/ 831273 h 1662545"/>
              <a:gd name="connsiteX4" fmla="*/ 1512916 w 1928552"/>
              <a:gd name="connsiteY4" fmla="*/ 1662545 h 1662545"/>
              <a:gd name="connsiteX5" fmla="*/ 415636 w 1928552"/>
              <a:gd name="connsiteY5" fmla="*/ 1662545 h 1662545"/>
              <a:gd name="connsiteX6" fmla="*/ 0 w 1928552"/>
              <a:gd name="connsiteY6" fmla="*/ 831273 h 1662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28552" h="1662545">
                <a:moveTo>
                  <a:pt x="0" y="831273"/>
                </a:moveTo>
                <a:lnTo>
                  <a:pt x="415636" y="0"/>
                </a:lnTo>
                <a:lnTo>
                  <a:pt x="1512916" y="0"/>
                </a:lnTo>
                <a:lnTo>
                  <a:pt x="1928552" y="831273"/>
                </a:lnTo>
                <a:lnTo>
                  <a:pt x="1512916" y="1662545"/>
                </a:lnTo>
                <a:lnTo>
                  <a:pt x="415636" y="1662545"/>
                </a:lnTo>
                <a:lnTo>
                  <a:pt x="0" y="831273"/>
                </a:lnTo>
                <a:close/>
              </a:path>
            </a:pathLst>
          </a:cu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30861">
            <a:solidFill>
              <a:srgbClr val="F2F2F2"/>
            </a:solidFill>
          </a:ln>
          <a:effectLst>
            <a:outerShdw blurRad="96012" dist="81469" dir="2699990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755" tIns="49378" rIns="98755" bIns="49378" rtlCol="0" anchor="ctr"/>
          <a:lstStyle/>
          <a:p>
            <a:pPr algn="ctr"/>
            <a:r>
              <a:rPr lang="en-US" altLang="zh-CN" sz="4752" dirty="0">
                <a:solidFill>
                  <a:srgbClr val="1781BD"/>
                </a:solidFill>
              </a:rPr>
              <a:t>01</a:t>
            </a:r>
            <a:endParaRPr lang="zh-CN" altLang="en-US" sz="4752" dirty="0">
              <a:solidFill>
                <a:srgbClr val="1781BD"/>
              </a:solidFill>
            </a:endParaRPr>
          </a:p>
        </p:txBody>
      </p:sp>
      <p:sp>
        <p:nvSpPr>
          <p:cNvPr id="42" name="六边形 5">
            <a:extLst>
              <a:ext uri="{FF2B5EF4-FFF2-40B4-BE49-F238E27FC236}">
                <a16:creationId xmlns:a16="http://schemas.microsoft.com/office/drawing/2014/main" id="{BBAA66AA-8F89-0738-4EFD-DC81E9A0EFDE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3554760" y="2598367"/>
            <a:ext cx="1472325" cy="1269245"/>
          </a:xfrm>
          <a:custGeom>
            <a:avLst/>
            <a:gdLst>
              <a:gd name="connsiteX0" fmla="*/ 0 w 1928552"/>
              <a:gd name="connsiteY0" fmla="*/ 831273 h 1662545"/>
              <a:gd name="connsiteX1" fmla="*/ 415636 w 1928552"/>
              <a:gd name="connsiteY1" fmla="*/ 0 h 1662545"/>
              <a:gd name="connsiteX2" fmla="*/ 1512916 w 1928552"/>
              <a:gd name="connsiteY2" fmla="*/ 0 h 1662545"/>
              <a:gd name="connsiteX3" fmla="*/ 1928552 w 1928552"/>
              <a:gd name="connsiteY3" fmla="*/ 831273 h 1662545"/>
              <a:gd name="connsiteX4" fmla="*/ 1512916 w 1928552"/>
              <a:gd name="connsiteY4" fmla="*/ 1662545 h 1662545"/>
              <a:gd name="connsiteX5" fmla="*/ 415636 w 1928552"/>
              <a:gd name="connsiteY5" fmla="*/ 1662545 h 1662545"/>
              <a:gd name="connsiteX6" fmla="*/ 0 w 1928552"/>
              <a:gd name="connsiteY6" fmla="*/ 831273 h 1662545"/>
              <a:gd name="connsiteX0" fmla="*/ 2524379 w 4452931"/>
              <a:gd name="connsiteY0" fmla="*/ 2108106 h 2939378"/>
              <a:gd name="connsiteX1" fmla="*/ 0 w 4452931"/>
              <a:gd name="connsiteY1" fmla="*/ 0 h 2939378"/>
              <a:gd name="connsiteX2" fmla="*/ 2940015 w 4452931"/>
              <a:gd name="connsiteY2" fmla="*/ 1276833 h 2939378"/>
              <a:gd name="connsiteX3" fmla="*/ 4037295 w 4452931"/>
              <a:gd name="connsiteY3" fmla="*/ 1276833 h 2939378"/>
              <a:gd name="connsiteX4" fmla="*/ 4452931 w 4452931"/>
              <a:gd name="connsiteY4" fmla="*/ 2108106 h 2939378"/>
              <a:gd name="connsiteX5" fmla="*/ 4037295 w 4452931"/>
              <a:gd name="connsiteY5" fmla="*/ 2939378 h 2939378"/>
              <a:gd name="connsiteX6" fmla="*/ 2940015 w 4452931"/>
              <a:gd name="connsiteY6" fmla="*/ 2939378 h 2939378"/>
              <a:gd name="connsiteX7" fmla="*/ 2524379 w 4452931"/>
              <a:gd name="connsiteY7" fmla="*/ 2108106 h 2939378"/>
              <a:gd name="connsiteX0" fmla="*/ 0 w 1928552"/>
              <a:gd name="connsiteY0" fmla="*/ 831273 h 1662545"/>
              <a:gd name="connsiteX1" fmla="*/ 415636 w 1928552"/>
              <a:gd name="connsiteY1" fmla="*/ 0 h 1662545"/>
              <a:gd name="connsiteX2" fmla="*/ 1512916 w 1928552"/>
              <a:gd name="connsiteY2" fmla="*/ 0 h 1662545"/>
              <a:gd name="connsiteX3" fmla="*/ 1928552 w 1928552"/>
              <a:gd name="connsiteY3" fmla="*/ 831273 h 1662545"/>
              <a:gd name="connsiteX4" fmla="*/ 1512916 w 1928552"/>
              <a:gd name="connsiteY4" fmla="*/ 1662545 h 1662545"/>
              <a:gd name="connsiteX5" fmla="*/ 415636 w 1928552"/>
              <a:gd name="connsiteY5" fmla="*/ 1662545 h 1662545"/>
              <a:gd name="connsiteX6" fmla="*/ 0 w 1928552"/>
              <a:gd name="connsiteY6" fmla="*/ 831273 h 1662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28552" h="1662545">
                <a:moveTo>
                  <a:pt x="0" y="831273"/>
                </a:moveTo>
                <a:lnTo>
                  <a:pt x="415636" y="0"/>
                </a:lnTo>
                <a:lnTo>
                  <a:pt x="1512916" y="0"/>
                </a:lnTo>
                <a:lnTo>
                  <a:pt x="1928552" y="831273"/>
                </a:lnTo>
                <a:lnTo>
                  <a:pt x="1512916" y="1662545"/>
                </a:lnTo>
                <a:lnTo>
                  <a:pt x="415636" y="1662545"/>
                </a:lnTo>
                <a:lnTo>
                  <a:pt x="0" y="831273"/>
                </a:lnTo>
                <a:close/>
              </a:path>
            </a:pathLst>
          </a:cu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30861">
            <a:solidFill>
              <a:srgbClr val="F2F2F2"/>
            </a:solidFill>
          </a:ln>
          <a:effectLst>
            <a:outerShdw blurRad="96012" dist="81469" dir="2699990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755" tIns="49378" rIns="98755" bIns="49378" rtlCol="0" anchor="ctr"/>
          <a:lstStyle/>
          <a:p>
            <a:pPr algn="ctr"/>
            <a:r>
              <a:rPr lang="en-US" altLang="zh-CN" sz="4752" dirty="0">
                <a:solidFill>
                  <a:srgbClr val="1781BD"/>
                </a:solidFill>
              </a:rPr>
              <a:t>02</a:t>
            </a:r>
            <a:endParaRPr lang="zh-CN" altLang="en-US" sz="4752" dirty="0">
              <a:solidFill>
                <a:srgbClr val="1781BD"/>
              </a:solidFill>
            </a:endParaRPr>
          </a:p>
        </p:txBody>
      </p:sp>
      <p:sp>
        <p:nvSpPr>
          <p:cNvPr id="43" name="六边形 5">
            <a:extLst>
              <a:ext uri="{FF2B5EF4-FFF2-40B4-BE49-F238E27FC236}">
                <a16:creationId xmlns:a16="http://schemas.microsoft.com/office/drawing/2014/main" id="{461AAAA3-2D00-278D-D41C-1914918A4C36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5689863" y="2598367"/>
            <a:ext cx="1472325" cy="1269245"/>
          </a:xfrm>
          <a:custGeom>
            <a:avLst/>
            <a:gdLst>
              <a:gd name="connsiteX0" fmla="*/ 0 w 1928552"/>
              <a:gd name="connsiteY0" fmla="*/ 831273 h 1662545"/>
              <a:gd name="connsiteX1" fmla="*/ 415636 w 1928552"/>
              <a:gd name="connsiteY1" fmla="*/ 0 h 1662545"/>
              <a:gd name="connsiteX2" fmla="*/ 1512916 w 1928552"/>
              <a:gd name="connsiteY2" fmla="*/ 0 h 1662545"/>
              <a:gd name="connsiteX3" fmla="*/ 1928552 w 1928552"/>
              <a:gd name="connsiteY3" fmla="*/ 831273 h 1662545"/>
              <a:gd name="connsiteX4" fmla="*/ 1512916 w 1928552"/>
              <a:gd name="connsiteY4" fmla="*/ 1662545 h 1662545"/>
              <a:gd name="connsiteX5" fmla="*/ 415636 w 1928552"/>
              <a:gd name="connsiteY5" fmla="*/ 1662545 h 1662545"/>
              <a:gd name="connsiteX6" fmla="*/ 0 w 1928552"/>
              <a:gd name="connsiteY6" fmla="*/ 831273 h 1662545"/>
              <a:gd name="connsiteX0" fmla="*/ 2524379 w 4452931"/>
              <a:gd name="connsiteY0" fmla="*/ 2108106 h 2939378"/>
              <a:gd name="connsiteX1" fmla="*/ 0 w 4452931"/>
              <a:gd name="connsiteY1" fmla="*/ 0 h 2939378"/>
              <a:gd name="connsiteX2" fmla="*/ 2940015 w 4452931"/>
              <a:gd name="connsiteY2" fmla="*/ 1276833 h 2939378"/>
              <a:gd name="connsiteX3" fmla="*/ 4037295 w 4452931"/>
              <a:gd name="connsiteY3" fmla="*/ 1276833 h 2939378"/>
              <a:gd name="connsiteX4" fmla="*/ 4452931 w 4452931"/>
              <a:gd name="connsiteY4" fmla="*/ 2108106 h 2939378"/>
              <a:gd name="connsiteX5" fmla="*/ 4037295 w 4452931"/>
              <a:gd name="connsiteY5" fmla="*/ 2939378 h 2939378"/>
              <a:gd name="connsiteX6" fmla="*/ 2940015 w 4452931"/>
              <a:gd name="connsiteY6" fmla="*/ 2939378 h 2939378"/>
              <a:gd name="connsiteX7" fmla="*/ 2524379 w 4452931"/>
              <a:gd name="connsiteY7" fmla="*/ 2108106 h 2939378"/>
              <a:gd name="connsiteX0" fmla="*/ 0 w 1928552"/>
              <a:gd name="connsiteY0" fmla="*/ 831273 h 1662545"/>
              <a:gd name="connsiteX1" fmla="*/ 415636 w 1928552"/>
              <a:gd name="connsiteY1" fmla="*/ 0 h 1662545"/>
              <a:gd name="connsiteX2" fmla="*/ 1512916 w 1928552"/>
              <a:gd name="connsiteY2" fmla="*/ 0 h 1662545"/>
              <a:gd name="connsiteX3" fmla="*/ 1928552 w 1928552"/>
              <a:gd name="connsiteY3" fmla="*/ 831273 h 1662545"/>
              <a:gd name="connsiteX4" fmla="*/ 1512916 w 1928552"/>
              <a:gd name="connsiteY4" fmla="*/ 1662545 h 1662545"/>
              <a:gd name="connsiteX5" fmla="*/ 415636 w 1928552"/>
              <a:gd name="connsiteY5" fmla="*/ 1662545 h 1662545"/>
              <a:gd name="connsiteX6" fmla="*/ 0 w 1928552"/>
              <a:gd name="connsiteY6" fmla="*/ 831273 h 1662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28552" h="1662545">
                <a:moveTo>
                  <a:pt x="0" y="831273"/>
                </a:moveTo>
                <a:lnTo>
                  <a:pt x="415636" y="0"/>
                </a:lnTo>
                <a:lnTo>
                  <a:pt x="1512916" y="0"/>
                </a:lnTo>
                <a:lnTo>
                  <a:pt x="1928552" y="831273"/>
                </a:lnTo>
                <a:lnTo>
                  <a:pt x="1512916" y="1662545"/>
                </a:lnTo>
                <a:lnTo>
                  <a:pt x="415636" y="1662545"/>
                </a:lnTo>
                <a:lnTo>
                  <a:pt x="0" y="831273"/>
                </a:lnTo>
                <a:close/>
              </a:path>
            </a:pathLst>
          </a:cu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30861">
            <a:solidFill>
              <a:srgbClr val="F2F2F2"/>
            </a:solidFill>
          </a:ln>
          <a:effectLst>
            <a:outerShdw blurRad="96012" dist="81469" dir="2699990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755" tIns="49378" rIns="98755" bIns="49378" rtlCol="0" anchor="ctr"/>
          <a:lstStyle/>
          <a:p>
            <a:pPr algn="ctr"/>
            <a:r>
              <a:rPr lang="en-US" altLang="zh-CN" sz="4752" dirty="0">
                <a:solidFill>
                  <a:srgbClr val="1781BD"/>
                </a:solidFill>
              </a:rPr>
              <a:t>03</a:t>
            </a:r>
            <a:endParaRPr lang="zh-CN" altLang="en-US" sz="4752" dirty="0">
              <a:solidFill>
                <a:srgbClr val="1781BD"/>
              </a:solidFill>
            </a:endParaRPr>
          </a:p>
        </p:txBody>
      </p:sp>
      <p:sp>
        <p:nvSpPr>
          <p:cNvPr id="32" name="六边形 5">
            <a:extLst>
              <a:ext uri="{FF2B5EF4-FFF2-40B4-BE49-F238E27FC236}">
                <a16:creationId xmlns:a16="http://schemas.microsoft.com/office/drawing/2014/main" id="{CF0A85BB-6796-46AC-7FFA-C728AC8B913A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7824966" y="2598367"/>
            <a:ext cx="1472325" cy="1269245"/>
          </a:xfrm>
          <a:custGeom>
            <a:avLst/>
            <a:gdLst>
              <a:gd name="connsiteX0" fmla="*/ 0 w 1928552"/>
              <a:gd name="connsiteY0" fmla="*/ 831273 h 1662545"/>
              <a:gd name="connsiteX1" fmla="*/ 415636 w 1928552"/>
              <a:gd name="connsiteY1" fmla="*/ 0 h 1662545"/>
              <a:gd name="connsiteX2" fmla="*/ 1512916 w 1928552"/>
              <a:gd name="connsiteY2" fmla="*/ 0 h 1662545"/>
              <a:gd name="connsiteX3" fmla="*/ 1928552 w 1928552"/>
              <a:gd name="connsiteY3" fmla="*/ 831273 h 1662545"/>
              <a:gd name="connsiteX4" fmla="*/ 1512916 w 1928552"/>
              <a:gd name="connsiteY4" fmla="*/ 1662545 h 1662545"/>
              <a:gd name="connsiteX5" fmla="*/ 415636 w 1928552"/>
              <a:gd name="connsiteY5" fmla="*/ 1662545 h 1662545"/>
              <a:gd name="connsiteX6" fmla="*/ 0 w 1928552"/>
              <a:gd name="connsiteY6" fmla="*/ 831273 h 1662545"/>
              <a:gd name="connsiteX0" fmla="*/ 2524379 w 4452931"/>
              <a:gd name="connsiteY0" fmla="*/ 2108106 h 2939378"/>
              <a:gd name="connsiteX1" fmla="*/ 0 w 4452931"/>
              <a:gd name="connsiteY1" fmla="*/ 0 h 2939378"/>
              <a:gd name="connsiteX2" fmla="*/ 2940015 w 4452931"/>
              <a:gd name="connsiteY2" fmla="*/ 1276833 h 2939378"/>
              <a:gd name="connsiteX3" fmla="*/ 4037295 w 4452931"/>
              <a:gd name="connsiteY3" fmla="*/ 1276833 h 2939378"/>
              <a:gd name="connsiteX4" fmla="*/ 4452931 w 4452931"/>
              <a:gd name="connsiteY4" fmla="*/ 2108106 h 2939378"/>
              <a:gd name="connsiteX5" fmla="*/ 4037295 w 4452931"/>
              <a:gd name="connsiteY5" fmla="*/ 2939378 h 2939378"/>
              <a:gd name="connsiteX6" fmla="*/ 2940015 w 4452931"/>
              <a:gd name="connsiteY6" fmla="*/ 2939378 h 2939378"/>
              <a:gd name="connsiteX7" fmla="*/ 2524379 w 4452931"/>
              <a:gd name="connsiteY7" fmla="*/ 2108106 h 2939378"/>
              <a:gd name="connsiteX0" fmla="*/ 0 w 1928552"/>
              <a:gd name="connsiteY0" fmla="*/ 831273 h 1662545"/>
              <a:gd name="connsiteX1" fmla="*/ 415636 w 1928552"/>
              <a:gd name="connsiteY1" fmla="*/ 0 h 1662545"/>
              <a:gd name="connsiteX2" fmla="*/ 1512916 w 1928552"/>
              <a:gd name="connsiteY2" fmla="*/ 0 h 1662545"/>
              <a:gd name="connsiteX3" fmla="*/ 1928552 w 1928552"/>
              <a:gd name="connsiteY3" fmla="*/ 831273 h 1662545"/>
              <a:gd name="connsiteX4" fmla="*/ 1512916 w 1928552"/>
              <a:gd name="connsiteY4" fmla="*/ 1662545 h 1662545"/>
              <a:gd name="connsiteX5" fmla="*/ 415636 w 1928552"/>
              <a:gd name="connsiteY5" fmla="*/ 1662545 h 1662545"/>
              <a:gd name="connsiteX6" fmla="*/ 0 w 1928552"/>
              <a:gd name="connsiteY6" fmla="*/ 831273 h 1662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28552" h="1662545">
                <a:moveTo>
                  <a:pt x="0" y="831273"/>
                </a:moveTo>
                <a:lnTo>
                  <a:pt x="415636" y="0"/>
                </a:lnTo>
                <a:lnTo>
                  <a:pt x="1512916" y="0"/>
                </a:lnTo>
                <a:lnTo>
                  <a:pt x="1928552" y="831273"/>
                </a:lnTo>
                <a:lnTo>
                  <a:pt x="1512916" y="1662545"/>
                </a:lnTo>
                <a:lnTo>
                  <a:pt x="415636" y="1662545"/>
                </a:lnTo>
                <a:lnTo>
                  <a:pt x="0" y="831273"/>
                </a:lnTo>
                <a:close/>
              </a:path>
            </a:pathLst>
          </a:cu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30861">
            <a:solidFill>
              <a:srgbClr val="F2F2F2"/>
            </a:solidFill>
          </a:ln>
          <a:effectLst>
            <a:outerShdw blurRad="96012" dist="81469" dir="2699990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755" tIns="49378" rIns="98755" bIns="49378" rtlCol="0" anchor="ctr"/>
          <a:lstStyle/>
          <a:p>
            <a:pPr algn="ctr"/>
            <a:r>
              <a:rPr lang="en-US" altLang="zh-CN" sz="4752" dirty="0">
                <a:solidFill>
                  <a:srgbClr val="1781BD"/>
                </a:solidFill>
              </a:rPr>
              <a:t>04</a:t>
            </a:r>
            <a:endParaRPr lang="zh-CN" altLang="en-US" sz="4752" dirty="0">
              <a:solidFill>
                <a:srgbClr val="1781BD"/>
              </a:solidFill>
            </a:endParaRPr>
          </a:p>
        </p:txBody>
      </p:sp>
      <p:sp>
        <p:nvSpPr>
          <p:cNvPr id="3" name="等腰三角形 2">
            <a:extLst>
              <a:ext uri="{FF2B5EF4-FFF2-40B4-BE49-F238E27FC236}">
                <a16:creationId xmlns:a16="http://schemas.microsoft.com/office/drawing/2014/main" id="{279E0185-B200-3AE5-268E-AAABF01A6999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 rot="5400000">
            <a:off x="9997728" y="2547170"/>
            <a:ext cx="1784098" cy="1538016"/>
          </a:xfrm>
          <a:prstGeom prst="triangle">
            <a:avLst/>
          </a:prstGeom>
          <a:solidFill>
            <a:srgbClr val="014693"/>
          </a:solidFill>
          <a:ln w="30861">
            <a:noFill/>
          </a:ln>
          <a:effectLst>
            <a:outerShdw blurRad="96012" dist="81469" dir="2699990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755" tIns="49378" rIns="98755" bIns="49378" rtlCol="0" anchor="ctr"/>
          <a:lstStyle/>
          <a:p>
            <a:pPr algn="ctr"/>
            <a:endParaRPr lang="zh-CN" altLang="en-US" sz="1944">
              <a:solidFill>
                <a:srgbClr val="000000"/>
              </a:solidFill>
            </a:endParaRPr>
          </a:p>
        </p:txBody>
      </p:sp>
      <p:sp>
        <p:nvSpPr>
          <p:cNvPr id="34" name="iṩḻîďe">
            <a:extLst>
              <a:ext uri="{FF2B5EF4-FFF2-40B4-BE49-F238E27FC236}">
                <a16:creationId xmlns:a16="http://schemas.microsoft.com/office/drawing/2014/main" id="{D2AA144C-D9D2-CAE7-0057-D288BCE18E55}"/>
              </a:ext>
            </a:extLst>
          </p:cNvPr>
          <p:cNvSpPr/>
          <p:nvPr/>
        </p:nvSpPr>
        <p:spPr>
          <a:xfrm>
            <a:off x="3355519" y="4223467"/>
            <a:ext cx="1870807" cy="1123444"/>
          </a:xfrm>
          <a:prstGeom prst="roundRect">
            <a:avLst>
              <a:gd name="adj" fmla="val 10544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r>
              <a:rPr lang="zh-CN" altLang="en-US" sz="1050" dirty="0">
                <a:solidFill>
                  <a:schemeClr val="tx1"/>
                </a:solidFill>
                <a:latin typeface="+mn-ea"/>
              </a:rPr>
              <a:t>此处添加详细文本描述，建与标题相关并符合整体语言风格，语言描述尽量简洁生动。建议与标题相关并符合整体语言风格，语言描述尽量简洁生动。</a:t>
            </a:r>
            <a:endParaRPr lang="en-US" altLang="zh-CN" sz="105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8" name="iṩḻîďe">
            <a:extLst>
              <a:ext uri="{FF2B5EF4-FFF2-40B4-BE49-F238E27FC236}">
                <a16:creationId xmlns:a16="http://schemas.microsoft.com/office/drawing/2014/main" id="{F1BF5414-EFCE-972C-962F-0AFA7552D88F}"/>
              </a:ext>
            </a:extLst>
          </p:cNvPr>
          <p:cNvSpPr/>
          <p:nvPr/>
        </p:nvSpPr>
        <p:spPr>
          <a:xfrm>
            <a:off x="5490622" y="4223467"/>
            <a:ext cx="1870807" cy="1123444"/>
          </a:xfrm>
          <a:prstGeom prst="roundRect">
            <a:avLst>
              <a:gd name="adj" fmla="val 10544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r>
              <a:rPr lang="zh-CN" altLang="en-US" sz="1050" dirty="0">
                <a:solidFill>
                  <a:schemeClr val="tx1"/>
                </a:solidFill>
                <a:latin typeface="+mn-ea"/>
              </a:rPr>
              <a:t>此处添加详细文本描述，建与标题相关并符合整体语言风格，语言描述尽量简洁生动。建议与标题相关并符合整体语言风格，语言描述尽量简洁生动。</a:t>
            </a:r>
            <a:endParaRPr lang="en-US" altLang="zh-CN" sz="105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4" name="iṩḻîďe">
            <a:extLst>
              <a:ext uri="{FF2B5EF4-FFF2-40B4-BE49-F238E27FC236}">
                <a16:creationId xmlns:a16="http://schemas.microsoft.com/office/drawing/2014/main" id="{08BCB752-6756-FF68-BA6B-7A4EDE5D96E9}"/>
              </a:ext>
            </a:extLst>
          </p:cNvPr>
          <p:cNvSpPr/>
          <p:nvPr/>
        </p:nvSpPr>
        <p:spPr>
          <a:xfrm>
            <a:off x="7625725" y="4223467"/>
            <a:ext cx="1870807" cy="1123444"/>
          </a:xfrm>
          <a:prstGeom prst="roundRect">
            <a:avLst>
              <a:gd name="adj" fmla="val 10544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r>
              <a:rPr lang="zh-CN" altLang="en-US" sz="1050" dirty="0">
                <a:solidFill>
                  <a:schemeClr val="tx1"/>
                </a:solidFill>
                <a:latin typeface="+mn-ea"/>
              </a:rPr>
              <a:t>此处添加详细文本描述，建与标题相关并符合整体语言风格，语言描述尽量简洁生动。建议与标题相关并符合整体语言风格，语言描述尽量简洁生动。</a:t>
            </a:r>
            <a:endParaRPr lang="en-US" altLang="zh-CN" sz="1050" dirty="0">
              <a:solidFill>
                <a:schemeClr val="tx1"/>
              </a:solidFill>
              <a:latin typeface="+mn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89507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F7B8EAB8-A1D1-B4EB-FE6D-3EBD59F2076D}"/>
              </a:ext>
            </a:extLst>
          </p:cNvPr>
          <p:cNvGrpSpPr/>
          <p:nvPr/>
        </p:nvGrpSpPr>
        <p:grpSpPr>
          <a:xfrm>
            <a:off x="1220416" y="109288"/>
            <a:ext cx="2678440" cy="681842"/>
            <a:chOff x="4777748" y="2234225"/>
            <a:chExt cx="2678440" cy="681842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30403921-DF48-11B3-A3D2-4CE75425F7EB}"/>
                </a:ext>
              </a:extLst>
            </p:cNvPr>
            <p:cNvSpPr txBox="1"/>
            <p:nvPr/>
          </p:nvSpPr>
          <p:spPr>
            <a:xfrm>
              <a:off x="4777748" y="2234225"/>
              <a:ext cx="267844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rgbClr val="014693"/>
                  </a:solidFill>
                  <a:latin typeface="+mj-ea"/>
                  <a:ea typeface="+mj-ea"/>
                </a:rPr>
                <a:t>请输入标题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7B8AAEF4-67C2-E62B-7EAD-D7D326D489B6}"/>
                </a:ext>
              </a:extLst>
            </p:cNvPr>
            <p:cNvSpPr txBox="1"/>
            <p:nvPr/>
          </p:nvSpPr>
          <p:spPr>
            <a:xfrm>
              <a:off x="4821566" y="2669846"/>
              <a:ext cx="188963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000" b="0" i="0" dirty="0">
                  <a:solidFill>
                    <a:srgbClr val="000000"/>
                  </a:solidFill>
                  <a:effectLst/>
                  <a:latin typeface="Roboto" panose="02000000000000000000" pitchFamily="2" charset="0"/>
                </a:rPr>
                <a:t>PLEASE ENTER A TITLE</a:t>
              </a:r>
              <a:endParaRPr lang="zh-CN" altLang="en-US" sz="1000" dirty="0"/>
            </a:p>
          </p:txBody>
        </p:sp>
      </p:grpSp>
      <p:sp>
        <p:nvSpPr>
          <p:cNvPr id="14" name="aol-sketched-logo-variant_38305">
            <a:extLst>
              <a:ext uri="{FF2B5EF4-FFF2-40B4-BE49-F238E27FC236}">
                <a16:creationId xmlns:a16="http://schemas.microsoft.com/office/drawing/2014/main" id="{25B5196C-EB78-5F84-18C5-B8D4DF14069C}"/>
              </a:ext>
            </a:extLst>
          </p:cNvPr>
          <p:cNvSpPr/>
          <p:nvPr/>
        </p:nvSpPr>
        <p:spPr>
          <a:xfrm>
            <a:off x="10872971" y="115604"/>
            <a:ext cx="816479" cy="773396"/>
          </a:xfrm>
          <a:custGeom>
            <a:avLst/>
            <a:gdLst>
              <a:gd name="connsiteX0" fmla="*/ 173560 w 561791"/>
              <a:gd name="connsiteY0" fmla="*/ 487534 h 532149"/>
              <a:gd name="connsiteX1" fmla="*/ 165486 w 561791"/>
              <a:gd name="connsiteY1" fmla="*/ 488852 h 532149"/>
              <a:gd name="connsiteX2" fmla="*/ 169009 w 561791"/>
              <a:gd name="connsiteY2" fmla="*/ 500576 h 532149"/>
              <a:gd name="connsiteX3" fmla="*/ 179579 w 561791"/>
              <a:gd name="connsiteY3" fmla="*/ 505265 h 532149"/>
              <a:gd name="connsiteX4" fmla="*/ 184276 w 561791"/>
              <a:gd name="connsiteY4" fmla="*/ 492369 h 532149"/>
              <a:gd name="connsiteX5" fmla="*/ 173560 w 561791"/>
              <a:gd name="connsiteY5" fmla="*/ 487534 h 532149"/>
              <a:gd name="connsiteX6" fmla="*/ 106764 w 561791"/>
              <a:gd name="connsiteY6" fmla="*/ 446649 h 532149"/>
              <a:gd name="connsiteX7" fmla="*/ 113811 w 561791"/>
              <a:gd name="connsiteY7" fmla="*/ 460717 h 532149"/>
              <a:gd name="connsiteX8" fmla="*/ 131427 w 561791"/>
              <a:gd name="connsiteY8" fmla="*/ 475957 h 532149"/>
              <a:gd name="connsiteX9" fmla="*/ 150218 w 561791"/>
              <a:gd name="connsiteY9" fmla="*/ 480646 h 532149"/>
              <a:gd name="connsiteX10" fmla="*/ 153741 w 561791"/>
              <a:gd name="connsiteY10" fmla="*/ 474785 h 532149"/>
              <a:gd name="connsiteX11" fmla="*/ 143171 w 561791"/>
              <a:gd name="connsiteY11" fmla="*/ 470096 h 532149"/>
              <a:gd name="connsiteX12" fmla="*/ 134950 w 561791"/>
              <a:gd name="connsiteY12" fmla="*/ 466579 h 532149"/>
              <a:gd name="connsiteX13" fmla="*/ 119683 w 561791"/>
              <a:gd name="connsiteY13" fmla="*/ 454856 h 532149"/>
              <a:gd name="connsiteX14" fmla="*/ 106764 w 561791"/>
              <a:gd name="connsiteY14" fmla="*/ 446649 h 532149"/>
              <a:gd name="connsiteX15" fmla="*/ 89148 w 561791"/>
              <a:gd name="connsiteY15" fmla="*/ 425548 h 532149"/>
              <a:gd name="connsiteX16" fmla="*/ 91496 w 561791"/>
              <a:gd name="connsiteY16" fmla="*/ 437271 h 532149"/>
              <a:gd name="connsiteX17" fmla="*/ 103241 w 561791"/>
              <a:gd name="connsiteY17" fmla="*/ 443132 h 532149"/>
              <a:gd name="connsiteX18" fmla="*/ 99717 w 561791"/>
              <a:gd name="connsiteY18" fmla="*/ 430237 h 532149"/>
              <a:gd name="connsiteX19" fmla="*/ 89148 w 561791"/>
              <a:gd name="connsiteY19" fmla="*/ 425548 h 532149"/>
              <a:gd name="connsiteX20" fmla="*/ 141997 w 561791"/>
              <a:gd name="connsiteY20" fmla="*/ 377483 h 532149"/>
              <a:gd name="connsiteX21" fmla="*/ 139648 w 561791"/>
              <a:gd name="connsiteY21" fmla="*/ 383345 h 532149"/>
              <a:gd name="connsiteX22" fmla="*/ 140823 w 561791"/>
              <a:gd name="connsiteY22" fmla="*/ 384517 h 532149"/>
              <a:gd name="connsiteX23" fmla="*/ 151392 w 561791"/>
              <a:gd name="connsiteY23" fmla="*/ 392723 h 532149"/>
              <a:gd name="connsiteX24" fmla="*/ 164311 w 561791"/>
              <a:gd name="connsiteY24" fmla="*/ 385689 h 532149"/>
              <a:gd name="connsiteX25" fmla="*/ 154916 w 561791"/>
              <a:gd name="connsiteY25" fmla="*/ 379828 h 532149"/>
              <a:gd name="connsiteX26" fmla="*/ 141997 w 561791"/>
              <a:gd name="connsiteY26" fmla="*/ 377483 h 532149"/>
              <a:gd name="connsiteX27" fmla="*/ 491119 w 561791"/>
              <a:gd name="connsiteY27" fmla="*/ 295418 h 532149"/>
              <a:gd name="connsiteX28" fmla="*/ 493176 w 561791"/>
              <a:gd name="connsiteY28" fmla="*/ 296591 h 532149"/>
              <a:gd name="connsiteX29" fmla="*/ 481424 w 561791"/>
              <a:gd name="connsiteY29" fmla="*/ 313018 h 532149"/>
              <a:gd name="connsiteX30" fmla="*/ 427365 w 561791"/>
              <a:gd name="connsiteY30" fmla="*/ 366993 h 532149"/>
              <a:gd name="connsiteX31" fmla="*/ 413263 w 561791"/>
              <a:gd name="connsiteY31" fmla="*/ 379900 h 532149"/>
              <a:gd name="connsiteX32" fmla="*/ 420314 w 561791"/>
              <a:gd name="connsiteY32" fmla="*/ 369340 h 532149"/>
              <a:gd name="connsiteX33" fmla="*/ 483774 w 561791"/>
              <a:gd name="connsiteY33" fmla="*/ 301285 h 532149"/>
              <a:gd name="connsiteX34" fmla="*/ 491119 w 561791"/>
              <a:gd name="connsiteY34" fmla="*/ 295418 h 532149"/>
              <a:gd name="connsiteX35" fmla="*/ 273533 w 561791"/>
              <a:gd name="connsiteY35" fmla="*/ 18757 h 532149"/>
              <a:gd name="connsiteX36" fmla="*/ 248870 w 561791"/>
              <a:gd name="connsiteY36" fmla="*/ 21102 h 532149"/>
              <a:gd name="connsiteX37" fmla="*/ 220684 w 561791"/>
              <a:gd name="connsiteY37" fmla="*/ 28135 h 532149"/>
              <a:gd name="connsiteX38" fmla="*/ 212463 w 561791"/>
              <a:gd name="connsiteY38" fmla="*/ 31652 h 532149"/>
              <a:gd name="connsiteX39" fmla="*/ 200719 w 561791"/>
              <a:gd name="connsiteY39" fmla="*/ 32825 h 532149"/>
              <a:gd name="connsiteX40" fmla="*/ 46868 w 561791"/>
              <a:gd name="connsiteY40" fmla="*/ 184052 h 532149"/>
              <a:gd name="connsiteX41" fmla="*/ 52740 w 561791"/>
              <a:gd name="connsiteY41" fmla="*/ 187569 h 532149"/>
              <a:gd name="connsiteX42" fmla="*/ 84450 w 561791"/>
              <a:gd name="connsiteY42" fmla="*/ 157089 h 532149"/>
              <a:gd name="connsiteX43" fmla="*/ 87973 w 561791"/>
              <a:gd name="connsiteY43" fmla="*/ 159434 h 532149"/>
              <a:gd name="connsiteX44" fmla="*/ 78578 w 561791"/>
              <a:gd name="connsiteY44" fmla="*/ 185225 h 532149"/>
              <a:gd name="connsiteX45" fmla="*/ 63310 w 561791"/>
              <a:gd name="connsiteY45" fmla="*/ 211015 h 532149"/>
              <a:gd name="connsiteX46" fmla="*/ 42170 w 561791"/>
              <a:gd name="connsiteY46" fmla="*/ 232117 h 532149"/>
              <a:gd name="connsiteX47" fmla="*/ 29252 w 561791"/>
              <a:gd name="connsiteY47" fmla="*/ 259080 h 532149"/>
              <a:gd name="connsiteX48" fmla="*/ 39821 w 561791"/>
              <a:gd name="connsiteY48" fmla="*/ 262597 h 532149"/>
              <a:gd name="connsiteX49" fmla="*/ 56263 w 561791"/>
              <a:gd name="connsiteY49" fmla="*/ 246185 h 532149"/>
              <a:gd name="connsiteX50" fmla="*/ 65659 w 561791"/>
              <a:gd name="connsiteY50" fmla="*/ 247357 h 532149"/>
              <a:gd name="connsiteX51" fmla="*/ 53915 w 561791"/>
              <a:gd name="connsiteY51" fmla="*/ 270803 h 532149"/>
              <a:gd name="connsiteX52" fmla="*/ 40996 w 561791"/>
              <a:gd name="connsiteY52" fmla="*/ 283699 h 532149"/>
              <a:gd name="connsiteX53" fmla="*/ 30426 w 561791"/>
              <a:gd name="connsiteY53" fmla="*/ 304800 h 532149"/>
              <a:gd name="connsiteX54" fmla="*/ 43345 w 561791"/>
              <a:gd name="connsiteY54" fmla="*/ 303628 h 532149"/>
              <a:gd name="connsiteX55" fmla="*/ 53915 w 561791"/>
              <a:gd name="connsiteY55" fmla="*/ 293077 h 532149"/>
              <a:gd name="connsiteX56" fmla="*/ 59787 w 561791"/>
              <a:gd name="connsiteY56" fmla="*/ 287216 h 532149"/>
              <a:gd name="connsiteX57" fmla="*/ 55089 w 561791"/>
              <a:gd name="connsiteY57" fmla="*/ 293077 h 532149"/>
              <a:gd name="connsiteX58" fmla="*/ 43345 w 561791"/>
              <a:gd name="connsiteY58" fmla="*/ 304800 h 532149"/>
              <a:gd name="connsiteX59" fmla="*/ 35124 w 561791"/>
              <a:gd name="connsiteY59" fmla="*/ 331763 h 532149"/>
              <a:gd name="connsiteX60" fmla="*/ 35124 w 561791"/>
              <a:gd name="connsiteY60" fmla="*/ 332936 h 532149"/>
              <a:gd name="connsiteX61" fmla="*/ 50391 w 561791"/>
              <a:gd name="connsiteY61" fmla="*/ 336452 h 532149"/>
              <a:gd name="connsiteX62" fmla="*/ 58612 w 561791"/>
              <a:gd name="connsiteY62" fmla="*/ 329419 h 532149"/>
              <a:gd name="connsiteX63" fmla="*/ 71531 w 561791"/>
              <a:gd name="connsiteY63" fmla="*/ 328246 h 532149"/>
              <a:gd name="connsiteX64" fmla="*/ 62136 w 561791"/>
              <a:gd name="connsiteY64" fmla="*/ 348176 h 532149"/>
              <a:gd name="connsiteX65" fmla="*/ 56263 w 561791"/>
              <a:gd name="connsiteY65" fmla="*/ 354037 h 532149"/>
              <a:gd name="connsiteX66" fmla="*/ 52740 w 561791"/>
              <a:gd name="connsiteY66" fmla="*/ 379828 h 532149"/>
              <a:gd name="connsiteX67" fmla="*/ 64484 w 561791"/>
              <a:gd name="connsiteY67" fmla="*/ 402102 h 532149"/>
              <a:gd name="connsiteX68" fmla="*/ 78578 w 561791"/>
              <a:gd name="connsiteY68" fmla="*/ 410308 h 532149"/>
              <a:gd name="connsiteX69" fmla="*/ 77403 w 561791"/>
              <a:gd name="connsiteY69" fmla="*/ 396240 h 532149"/>
              <a:gd name="connsiteX70" fmla="*/ 71531 w 561791"/>
              <a:gd name="connsiteY70" fmla="*/ 388034 h 532149"/>
              <a:gd name="connsiteX71" fmla="*/ 72706 w 561791"/>
              <a:gd name="connsiteY71" fmla="*/ 379828 h 532149"/>
              <a:gd name="connsiteX72" fmla="*/ 106764 w 561791"/>
              <a:gd name="connsiteY72" fmla="*/ 368105 h 532149"/>
              <a:gd name="connsiteX73" fmla="*/ 120857 w 561791"/>
              <a:gd name="connsiteY73" fmla="*/ 371622 h 532149"/>
              <a:gd name="connsiteX74" fmla="*/ 134950 w 561791"/>
              <a:gd name="connsiteY74" fmla="*/ 378656 h 532149"/>
              <a:gd name="connsiteX75" fmla="*/ 134950 w 561791"/>
              <a:gd name="connsiteY75" fmla="*/ 377483 h 532149"/>
              <a:gd name="connsiteX76" fmla="*/ 137299 w 561791"/>
              <a:gd name="connsiteY76" fmla="*/ 373966 h 532149"/>
              <a:gd name="connsiteX77" fmla="*/ 131427 w 561791"/>
              <a:gd name="connsiteY77" fmla="*/ 362243 h 532149"/>
              <a:gd name="connsiteX78" fmla="*/ 105590 w 561791"/>
              <a:gd name="connsiteY78" fmla="*/ 216877 h 532149"/>
              <a:gd name="connsiteX79" fmla="*/ 180753 w 561791"/>
              <a:gd name="connsiteY79" fmla="*/ 114886 h 532149"/>
              <a:gd name="connsiteX80" fmla="*/ 192497 w 561791"/>
              <a:gd name="connsiteY80" fmla="*/ 117231 h 532149"/>
              <a:gd name="connsiteX81" fmla="*/ 206591 w 561791"/>
              <a:gd name="connsiteY81" fmla="*/ 119575 h 532149"/>
              <a:gd name="connsiteX82" fmla="*/ 207765 w 561791"/>
              <a:gd name="connsiteY82" fmla="*/ 119575 h 532149"/>
              <a:gd name="connsiteX83" fmla="*/ 221858 w 561791"/>
              <a:gd name="connsiteY83" fmla="*/ 123092 h 532149"/>
              <a:gd name="connsiteX84" fmla="*/ 320510 w 561791"/>
              <a:gd name="connsiteY84" fmla="*/ 131299 h 532149"/>
              <a:gd name="connsiteX85" fmla="*/ 414465 w 561791"/>
              <a:gd name="connsiteY85" fmla="*/ 114886 h 532149"/>
              <a:gd name="connsiteX86" fmla="*/ 436779 w 561791"/>
              <a:gd name="connsiteY86" fmla="*/ 133643 h 532149"/>
              <a:gd name="connsiteX87" fmla="*/ 452047 w 561791"/>
              <a:gd name="connsiteY87" fmla="*/ 138332 h 532149"/>
              <a:gd name="connsiteX88" fmla="*/ 453222 w 561791"/>
              <a:gd name="connsiteY88" fmla="*/ 137160 h 532149"/>
              <a:gd name="connsiteX89" fmla="*/ 454396 w 561791"/>
              <a:gd name="connsiteY89" fmla="*/ 137160 h 532149"/>
              <a:gd name="connsiteX90" fmla="*/ 467315 w 561791"/>
              <a:gd name="connsiteY90" fmla="*/ 127782 h 532149"/>
              <a:gd name="connsiteX91" fmla="*/ 456745 w 561791"/>
              <a:gd name="connsiteY91" fmla="*/ 140677 h 532149"/>
              <a:gd name="connsiteX92" fmla="*/ 453222 w 561791"/>
              <a:gd name="connsiteY92" fmla="*/ 144194 h 532149"/>
              <a:gd name="connsiteX93" fmla="*/ 442652 w 561791"/>
              <a:gd name="connsiteY93" fmla="*/ 167640 h 532149"/>
              <a:gd name="connsiteX94" fmla="*/ 455570 w 561791"/>
              <a:gd name="connsiteY94" fmla="*/ 168812 h 532149"/>
              <a:gd name="connsiteX95" fmla="*/ 464966 w 561791"/>
              <a:gd name="connsiteY95" fmla="*/ 160606 h 532149"/>
              <a:gd name="connsiteX96" fmla="*/ 475536 w 561791"/>
              <a:gd name="connsiteY96" fmla="*/ 151228 h 532149"/>
              <a:gd name="connsiteX97" fmla="*/ 463791 w 561791"/>
              <a:gd name="connsiteY97" fmla="*/ 162951 h 532149"/>
              <a:gd name="connsiteX98" fmla="*/ 456745 w 561791"/>
              <a:gd name="connsiteY98" fmla="*/ 169985 h 532149"/>
              <a:gd name="connsiteX99" fmla="*/ 446175 w 561791"/>
              <a:gd name="connsiteY99" fmla="*/ 186397 h 532149"/>
              <a:gd name="connsiteX100" fmla="*/ 447349 w 561791"/>
              <a:gd name="connsiteY100" fmla="*/ 192259 h 532149"/>
              <a:gd name="connsiteX101" fmla="*/ 460268 w 561791"/>
              <a:gd name="connsiteY101" fmla="*/ 245012 h 532149"/>
              <a:gd name="connsiteX102" fmla="*/ 473187 w 561791"/>
              <a:gd name="connsiteY102" fmla="*/ 249702 h 532149"/>
              <a:gd name="connsiteX103" fmla="*/ 483757 w 561791"/>
              <a:gd name="connsiteY103" fmla="*/ 239151 h 532149"/>
              <a:gd name="connsiteX104" fmla="*/ 496675 w 561791"/>
              <a:gd name="connsiteY104" fmla="*/ 239151 h 532149"/>
              <a:gd name="connsiteX105" fmla="*/ 487280 w 561791"/>
              <a:gd name="connsiteY105" fmla="*/ 262597 h 532149"/>
              <a:gd name="connsiteX106" fmla="*/ 470838 w 561791"/>
              <a:gd name="connsiteY106" fmla="*/ 280182 h 532149"/>
              <a:gd name="connsiteX107" fmla="*/ 456745 w 561791"/>
              <a:gd name="connsiteY107" fmla="*/ 305972 h 532149"/>
              <a:gd name="connsiteX108" fmla="*/ 453222 w 561791"/>
              <a:gd name="connsiteY108" fmla="*/ 320040 h 532149"/>
              <a:gd name="connsiteX109" fmla="*/ 395674 w 561791"/>
              <a:gd name="connsiteY109" fmla="*/ 379828 h 532149"/>
              <a:gd name="connsiteX110" fmla="*/ 361616 w 561791"/>
              <a:gd name="connsiteY110" fmla="*/ 416169 h 532149"/>
              <a:gd name="connsiteX111" fmla="*/ 372185 w 561791"/>
              <a:gd name="connsiteY111" fmla="*/ 420859 h 532149"/>
              <a:gd name="connsiteX112" fmla="*/ 379232 w 561791"/>
              <a:gd name="connsiteY112" fmla="*/ 412652 h 532149"/>
              <a:gd name="connsiteX113" fmla="*/ 389802 w 561791"/>
              <a:gd name="connsiteY113" fmla="*/ 403274 h 532149"/>
              <a:gd name="connsiteX114" fmla="*/ 379232 w 561791"/>
              <a:gd name="connsiteY114" fmla="*/ 416169 h 532149"/>
              <a:gd name="connsiteX115" fmla="*/ 372185 w 561791"/>
              <a:gd name="connsiteY115" fmla="*/ 423203 h 532149"/>
              <a:gd name="connsiteX116" fmla="*/ 360441 w 561791"/>
              <a:gd name="connsiteY116" fmla="*/ 436099 h 532149"/>
              <a:gd name="connsiteX117" fmla="*/ 360441 w 561791"/>
              <a:gd name="connsiteY117" fmla="*/ 437271 h 532149"/>
              <a:gd name="connsiteX118" fmla="*/ 360441 w 561791"/>
              <a:gd name="connsiteY118" fmla="*/ 447822 h 532149"/>
              <a:gd name="connsiteX119" fmla="*/ 369837 w 561791"/>
              <a:gd name="connsiteY119" fmla="*/ 448994 h 532149"/>
              <a:gd name="connsiteX120" fmla="*/ 382755 w 561791"/>
              <a:gd name="connsiteY120" fmla="*/ 436099 h 532149"/>
              <a:gd name="connsiteX121" fmla="*/ 394500 w 561791"/>
              <a:gd name="connsiteY121" fmla="*/ 429065 h 532149"/>
              <a:gd name="connsiteX122" fmla="*/ 394500 w 561791"/>
              <a:gd name="connsiteY122" fmla="*/ 434926 h 532149"/>
              <a:gd name="connsiteX123" fmla="*/ 394500 w 561791"/>
              <a:gd name="connsiteY123" fmla="*/ 445477 h 532149"/>
              <a:gd name="connsiteX124" fmla="*/ 383930 w 561791"/>
              <a:gd name="connsiteY124" fmla="*/ 467751 h 532149"/>
              <a:gd name="connsiteX125" fmla="*/ 371011 w 561791"/>
              <a:gd name="connsiteY125" fmla="*/ 480646 h 532149"/>
              <a:gd name="connsiteX126" fmla="*/ 367488 w 561791"/>
              <a:gd name="connsiteY126" fmla="*/ 505265 h 532149"/>
              <a:gd name="connsiteX127" fmla="*/ 401546 w 561791"/>
              <a:gd name="connsiteY127" fmla="*/ 498231 h 532149"/>
              <a:gd name="connsiteX128" fmla="*/ 488454 w 561791"/>
              <a:gd name="connsiteY128" fmla="*/ 416169 h 532149"/>
              <a:gd name="connsiteX129" fmla="*/ 526036 w 561791"/>
              <a:gd name="connsiteY129" fmla="*/ 234462 h 532149"/>
              <a:gd name="connsiteX130" fmla="*/ 273533 w 561791"/>
              <a:gd name="connsiteY130" fmla="*/ 18757 h 532149"/>
              <a:gd name="connsiteX131" fmla="*/ 284103 w 561791"/>
              <a:gd name="connsiteY131" fmla="*/ 0 h 532149"/>
              <a:gd name="connsiteX132" fmla="*/ 285278 w 561791"/>
              <a:gd name="connsiteY132" fmla="*/ 0 h 532149"/>
              <a:gd name="connsiteX133" fmla="*/ 289975 w 561791"/>
              <a:gd name="connsiteY133" fmla="*/ 1172 h 532149"/>
              <a:gd name="connsiteX134" fmla="*/ 352220 w 561791"/>
              <a:gd name="connsiteY134" fmla="*/ 8206 h 532149"/>
              <a:gd name="connsiteX135" fmla="*/ 544827 w 561791"/>
              <a:gd name="connsiteY135" fmla="*/ 357554 h 532149"/>
              <a:gd name="connsiteX136" fmla="*/ 401546 w 561791"/>
              <a:gd name="connsiteY136" fmla="*/ 516988 h 532149"/>
              <a:gd name="connsiteX137" fmla="*/ 329906 w 561791"/>
              <a:gd name="connsiteY137" fmla="*/ 515816 h 532149"/>
              <a:gd name="connsiteX138" fmla="*/ 325208 w 561791"/>
              <a:gd name="connsiteY138" fmla="*/ 404446 h 532149"/>
              <a:gd name="connsiteX139" fmla="*/ 339301 w 561791"/>
              <a:gd name="connsiteY139" fmla="*/ 384517 h 532149"/>
              <a:gd name="connsiteX140" fmla="*/ 432082 w 561791"/>
              <a:gd name="connsiteY140" fmla="*/ 284871 h 532149"/>
              <a:gd name="connsiteX141" fmla="*/ 410942 w 561791"/>
              <a:gd name="connsiteY141" fmla="*/ 153572 h 532149"/>
              <a:gd name="connsiteX142" fmla="*/ 215986 w 561791"/>
              <a:gd name="connsiteY142" fmla="*/ 148883 h 532149"/>
              <a:gd name="connsiteX143" fmla="*/ 174881 w 561791"/>
              <a:gd name="connsiteY143" fmla="*/ 137160 h 532149"/>
              <a:gd name="connsiteX144" fmla="*/ 141997 w 561791"/>
              <a:gd name="connsiteY144" fmla="*/ 194603 h 532149"/>
              <a:gd name="connsiteX145" fmla="*/ 151392 w 561791"/>
              <a:gd name="connsiteY145" fmla="*/ 343486 h 532149"/>
              <a:gd name="connsiteX146" fmla="*/ 212463 w 561791"/>
              <a:gd name="connsiteY146" fmla="*/ 430237 h 532149"/>
              <a:gd name="connsiteX147" fmla="*/ 151392 w 561791"/>
              <a:gd name="connsiteY147" fmla="*/ 433754 h 532149"/>
              <a:gd name="connsiteX148" fmla="*/ 139648 w 561791"/>
              <a:gd name="connsiteY148" fmla="*/ 427892 h 532149"/>
              <a:gd name="connsiteX149" fmla="*/ 140823 w 561791"/>
              <a:gd name="connsiteY149" fmla="*/ 430237 h 532149"/>
              <a:gd name="connsiteX150" fmla="*/ 224207 w 561791"/>
              <a:gd name="connsiteY150" fmla="*/ 472440 h 532149"/>
              <a:gd name="connsiteX151" fmla="*/ 206591 w 561791"/>
              <a:gd name="connsiteY151" fmla="*/ 531056 h 532149"/>
              <a:gd name="connsiteX152" fmla="*/ 3414 w 561791"/>
              <a:gd name="connsiteY152" fmla="*/ 232117 h 532149"/>
              <a:gd name="connsiteX153" fmla="*/ 266487 w 561791"/>
              <a:gd name="connsiteY153" fmla="*/ 2345 h 532149"/>
              <a:gd name="connsiteX154" fmla="*/ 284103 w 561791"/>
              <a:gd name="connsiteY154" fmla="*/ 0 h 532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</a:cxnLst>
            <a:rect l="l" t="t" r="r" b="b"/>
            <a:pathLst>
              <a:path w="561791" h="532149">
                <a:moveTo>
                  <a:pt x="173560" y="487534"/>
                </a:moveTo>
                <a:cubicBezTo>
                  <a:pt x="170183" y="487094"/>
                  <a:pt x="167247" y="487680"/>
                  <a:pt x="165486" y="488852"/>
                </a:cubicBezTo>
                <a:cubicBezTo>
                  <a:pt x="161962" y="492369"/>
                  <a:pt x="164311" y="498231"/>
                  <a:pt x="169009" y="500576"/>
                </a:cubicBezTo>
                <a:cubicBezTo>
                  <a:pt x="172532" y="501748"/>
                  <a:pt x="176055" y="504093"/>
                  <a:pt x="179579" y="505265"/>
                </a:cubicBezTo>
                <a:cubicBezTo>
                  <a:pt x="205416" y="515816"/>
                  <a:pt x="198370" y="504093"/>
                  <a:pt x="184276" y="492369"/>
                </a:cubicBezTo>
                <a:cubicBezTo>
                  <a:pt x="180753" y="489438"/>
                  <a:pt x="176936" y="487973"/>
                  <a:pt x="173560" y="487534"/>
                </a:cubicBezTo>
                <a:close/>
                <a:moveTo>
                  <a:pt x="106764" y="446649"/>
                </a:moveTo>
                <a:cubicBezTo>
                  <a:pt x="104415" y="447822"/>
                  <a:pt x="107938" y="454856"/>
                  <a:pt x="113811" y="460717"/>
                </a:cubicBezTo>
                <a:cubicBezTo>
                  <a:pt x="119683" y="466579"/>
                  <a:pt x="125555" y="471268"/>
                  <a:pt x="131427" y="475957"/>
                </a:cubicBezTo>
                <a:cubicBezTo>
                  <a:pt x="138474" y="481819"/>
                  <a:pt x="146695" y="482991"/>
                  <a:pt x="150218" y="480646"/>
                </a:cubicBezTo>
                <a:cubicBezTo>
                  <a:pt x="152567" y="477129"/>
                  <a:pt x="154916" y="474785"/>
                  <a:pt x="153741" y="474785"/>
                </a:cubicBezTo>
                <a:cubicBezTo>
                  <a:pt x="153741" y="474785"/>
                  <a:pt x="149044" y="472440"/>
                  <a:pt x="143171" y="470096"/>
                </a:cubicBezTo>
                <a:cubicBezTo>
                  <a:pt x="140823" y="468923"/>
                  <a:pt x="137299" y="467751"/>
                  <a:pt x="134950" y="466579"/>
                </a:cubicBezTo>
                <a:cubicBezTo>
                  <a:pt x="130253" y="464234"/>
                  <a:pt x="124380" y="459545"/>
                  <a:pt x="119683" y="454856"/>
                </a:cubicBezTo>
                <a:cubicBezTo>
                  <a:pt x="113811" y="448994"/>
                  <a:pt x="107938" y="444305"/>
                  <a:pt x="106764" y="446649"/>
                </a:cubicBezTo>
                <a:close/>
                <a:moveTo>
                  <a:pt x="89148" y="425548"/>
                </a:moveTo>
                <a:cubicBezTo>
                  <a:pt x="86799" y="427892"/>
                  <a:pt x="87973" y="433754"/>
                  <a:pt x="91496" y="437271"/>
                </a:cubicBezTo>
                <a:cubicBezTo>
                  <a:pt x="96194" y="441960"/>
                  <a:pt x="100892" y="444305"/>
                  <a:pt x="103241" y="443132"/>
                </a:cubicBezTo>
                <a:cubicBezTo>
                  <a:pt x="104415" y="440788"/>
                  <a:pt x="103241" y="434926"/>
                  <a:pt x="99717" y="430237"/>
                </a:cubicBezTo>
                <a:cubicBezTo>
                  <a:pt x="96194" y="425548"/>
                  <a:pt x="91496" y="423203"/>
                  <a:pt x="89148" y="425548"/>
                </a:cubicBezTo>
                <a:close/>
                <a:moveTo>
                  <a:pt x="141997" y="377483"/>
                </a:moveTo>
                <a:cubicBezTo>
                  <a:pt x="139648" y="379828"/>
                  <a:pt x="138474" y="382172"/>
                  <a:pt x="139648" y="383345"/>
                </a:cubicBezTo>
                <a:cubicBezTo>
                  <a:pt x="139648" y="383345"/>
                  <a:pt x="140823" y="384517"/>
                  <a:pt x="140823" y="384517"/>
                </a:cubicBezTo>
                <a:cubicBezTo>
                  <a:pt x="153741" y="398585"/>
                  <a:pt x="150218" y="396240"/>
                  <a:pt x="151392" y="392723"/>
                </a:cubicBezTo>
                <a:cubicBezTo>
                  <a:pt x="151392" y="383345"/>
                  <a:pt x="164311" y="385689"/>
                  <a:pt x="164311" y="385689"/>
                </a:cubicBezTo>
                <a:cubicBezTo>
                  <a:pt x="164311" y="385689"/>
                  <a:pt x="160788" y="383345"/>
                  <a:pt x="154916" y="379828"/>
                </a:cubicBezTo>
                <a:cubicBezTo>
                  <a:pt x="149044" y="377483"/>
                  <a:pt x="143171" y="375139"/>
                  <a:pt x="141997" y="377483"/>
                </a:cubicBezTo>
                <a:close/>
                <a:moveTo>
                  <a:pt x="491119" y="295418"/>
                </a:moveTo>
                <a:cubicBezTo>
                  <a:pt x="492882" y="294538"/>
                  <a:pt x="493764" y="294831"/>
                  <a:pt x="493176" y="296591"/>
                </a:cubicBezTo>
                <a:cubicBezTo>
                  <a:pt x="493176" y="300111"/>
                  <a:pt x="487300" y="307151"/>
                  <a:pt x="481424" y="313018"/>
                </a:cubicBezTo>
                <a:cubicBezTo>
                  <a:pt x="463796" y="330619"/>
                  <a:pt x="446168" y="349393"/>
                  <a:pt x="427365" y="366993"/>
                </a:cubicBezTo>
                <a:cubicBezTo>
                  <a:pt x="421489" y="372860"/>
                  <a:pt x="415613" y="378727"/>
                  <a:pt x="413263" y="379900"/>
                </a:cubicBezTo>
                <a:cubicBezTo>
                  <a:pt x="410912" y="379900"/>
                  <a:pt x="414438" y="375207"/>
                  <a:pt x="420314" y="369340"/>
                </a:cubicBezTo>
                <a:cubicBezTo>
                  <a:pt x="441467" y="347046"/>
                  <a:pt x="462621" y="324752"/>
                  <a:pt x="483774" y="301285"/>
                </a:cubicBezTo>
                <a:cubicBezTo>
                  <a:pt x="486712" y="298351"/>
                  <a:pt x="489357" y="296298"/>
                  <a:pt x="491119" y="295418"/>
                </a:cubicBezTo>
                <a:close/>
                <a:moveTo>
                  <a:pt x="273533" y="18757"/>
                </a:moveTo>
                <a:cubicBezTo>
                  <a:pt x="265312" y="18757"/>
                  <a:pt x="257091" y="19929"/>
                  <a:pt x="248870" y="21102"/>
                </a:cubicBezTo>
                <a:cubicBezTo>
                  <a:pt x="240649" y="22274"/>
                  <a:pt x="227730" y="25791"/>
                  <a:pt x="220684" y="28135"/>
                </a:cubicBezTo>
                <a:cubicBezTo>
                  <a:pt x="213637" y="31652"/>
                  <a:pt x="210114" y="32825"/>
                  <a:pt x="212463" y="31652"/>
                </a:cubicBezTo>
                <a:cubicBezTo>
                  <a:pt x="213637" y="29308"/>
                  <a:pt x="208940" y="30480"/>
                  <a:pt x="200719" y="32825"/>
                </a:cubicBezTo>
                <a:cubicBezTo>
                  <a:pt x="129078" y="58615"/>
                  <a:pt x="73880" y="116059"/>
                  <a:pt x="46868" y="184052"/>
                </a:cubicBezTo>
                <a:cubicBezTo>
                  <a:pt x="44519" y="191086"/>
                  <a:pt x="46868" y="193431"/>
                  <a:pt x="52740" y="187569"/>
                </a:cubicBezTo>
                <a:cubicBezTo>
                  <a:pt x="63310" y="177019"/>
                  <a:pt x="73880" y="166468"/>
                  <a:pt x="84450" y="157089"/>
                </a:cubicBezTo>
                <a:cubicBezTo>
                  <a:pt x="90322" y="150055"/>
                  <a:pt x="91496" y="151228"/>
                  <a:pt x="87973" y="159434"/>
                </a:cubicBezTo>
                <a:cubicBezTo>
                  <a:pt x="84450" y="167640"/>
                  <a:pt x="80927" y="175846"/>
                  <a:pt x="78578" y="185225"/>
                </a:cubicBezTo>
                <a:cubicBezTo>
                  <a:pt x="76229" y="193431"/>
                  <a:pt x="69182" y="205154"/>
                  <a:pt x="63310" y="211015"/>
                </a:cubicBezTo>
                <a:cubicBezTo>
                  <a:pt x="56263" y="218049"/>
                  <a:pt x="49217" y="225083"/>
                  <a:pt x="42170" y="232117"/>
                </a:cubicBezTo>
                <a:cubicBezTo>
                  <a:pt x="36298" y="239151"/>
                  <a:pt x="30426" y="250874"/>
                  <a:pt x="29252" y="259080"/>
                </a:cubicBezTo>
                <a:cubicBezTo>
                  <a:pt x="29252" y="267286"/>
                  <a:pt x="33949" y="268459"/>
                  <a:pt x="39821" y="262597"/>
                </a:cubicBezTo>
                <a:lnTo>
                  <a:pt x="56263" y="246185"/>
                </a:lnTo>
                <a:cubicBezTo>
                  <a:pt x="62136" y="240323"/>
                  <a:pt x="65659" y="240323"/>
                  <a:pt x="65659" y="247357"/>
                </a:cubicBezTo>
                <a:cubicBezTo>
                  <a:pt x="64484" y="254391"/>
                  <a:pt x="59787" y="264942"/>
                  <a:pt x="53915" y="270803"/>
                </a:cubicBezTo>
                <a:cubicBezTo>
                  <a:pt x="49217" y="275492"/>
                  <a:pt x="44519" y="280182"/>
                  <a:pt x="40996" y="283699"/>
                </a:cubicBezTo>
                <a:cubicBezTo>
                  <a:pt x="33949" y="289560"/>
                  <a:pt x="29252" y="298939"/>
                  <a:pt x="30426" y="304800"/>
                </a:cubicBezTo>
                <a:cubicBezTo>
                  <a:pt x="30426" y="309489"/>
                  <a:pt x="36298" y="309489"/>
                  <a:pt x="43345" y="303628"/>
                </a:cubicBezTo>
                <a:cubicBezTo>
                  <a:pt x="46868" y="300111"/>
                  <a:pt x="50391" y="296594"/>
                  <a:pt x="53915" y="293077"/>
                </a:cubicBezTo>
                <a:cubicBezTo>
                  <a:pt x="59787" y="287216"/>
                  <a:pt x="62136" y="284871"/>
                  <a:pt x="59787" y="287216"/>
                </a:cubicBezTo>
                <a:cubicBezTo>
                  <a:pt x="58612" y="289560"/>
                  <a:pt x="56263" y="290732"/>
                  <a:pt x="55089" y="293077"/>
                </a:cubicBezTo>
                <a:cubicBezTo>
                  <a:pt x="51566" y="296594"/>
                  <a:pt x="46868" y="301283"/>
                  <a:pt x="43345" y="304800"/>
                </a:cubicBezTo>
                <a:cubicBezTo>
                  <a:pt x="36298" y="310662"/>
                  <a:pt x="32775" y="322385"/>
                  <a:pt x="35124" y="331763"/>
                </a:cubicBezTo>
                <a:cubicBezTo>
                  <a:pt x="35124" y="331763"/>
                  <a:pt x="35124" y="331763"/>
                  <a:pt x="35124" y="332936"/>
                </a:cubicBezTo>
                <a:cubicBezTo>
                  <a:pt x="37473" y="341142"/>
                  <a:pt x="44519" y="343486"/>
                  <a:pt x="50391" y="336452"/>
                </a:cubicBezTo>
                <a:cubicBezTo>
                  <a:pt x="52740" y="334108"/>
                  <a:pt x="55089" y="331763"/>
                  <a:pt x="58612" y="329419"/>
                </a:cubicBezTo>
                <a:cubicBezTo>
                  <a:pt x="64484" y="323557"/>
                  <a:pt x="70357" y="322385"/>
                  <a:pt x="71531" y="328246"/>
                </a:cubicBezTo>
                <a:cubicBezTo>
                  <a:pt x="72706" y="332936"/>
                  <a:pt x="68008" y="342314"/>
                  <a:pt x="62136" y="348176"/>
                </a:cubicBezTo>
                <a:cubicBezTo>
                  <a:pt x="60961" y="350520"/>
                  <a:pt x="58612" y="351692"/>
                  <a:pt x="56263" y="354037"/>
                </a:cubicBezTo>
                <a:cubicBezTo>
                  <a:pt x="50391" y="359899"/>
                  <a:pt x="48042" y="371622"/>
                  <a:pt x="52740" y="379828"/>
                </a:cubicBezTo>
                <a:cubicBezTo>
                  <a:pt x="56263" y="386862"/>
                  <a:pt x="59787" y="393896"/>
                  <a:pt x="64484" y="402102"/>
                </a:cubicBezTo>
                <a:cubicBezTo>
                  <a:pt x="69182" y="409136"/>
                  <a:pt x="75054" y="412652"/>
                  <a:pt x="78578" y="410308"/>
                </a:cubicBezTo>
                <a:cubicBezTo>
                  <a:pt x="80927" y="407963"/>
                  <a:pt x="80927" y="400929"/>
                  <a:pt x="77403" y="396240"/>
                </a:cubicBezTo>
                <a:cubicBezTo>
                  <a:pt x="75054" y="393896"/>
                  <a:pt x="72706" y="390379"/>
                  <a:pt x="71531" y="388034"/>
                </a:cubicBezTo>
                <a:cubicBezTo>
                  <a:pt x="69182" y="384517"/>
                  <a:pt x="70357" y="382172"/>
                  <a:pt x="72706" y="379828"/>
                </a:cubicBezTo>
                <a:cubicBezTo>
                  <a:pt x="82101" y="371622"/>
                  <a:pt x="93845" y="364588"/>
                  <a:pt x="106764" y="368105"/>
                </a:cubicBezTo>
                <a:cubicBezTo>
                  <a:pt x="111462" y="369277"/>
                  <a:pt x="116159" y="370449"/>
                  <a:pt x="120857" y="371622"/>
                </a:cubicBezTo>
                <a:cubicBezTo>
                  <a:pt x="129078" y="375139"/>
                  <a:pt x="134950" y="378656"/>
                  <a:pt x="134950" y="378656"/>
                </a:cubicBezTo>
                <a:cubicBezTo>
                  <a:pt x="134950" y="378656"/>
                  <a:pt x="134950" y="378656"/>
                  <a:pt x="134950" y="377483"/>
                </a:cubicBezTo>
                <a:cubicBezTo>
                  <a:pt x="133776" y="376311"/>
                  <a:pt x="134950" y="373966"/>
                  <a:pt x="137299" y="373966"/>
                </a:cubicBezTo>
                <a:cubicBezTo>
                  <a:pt x="140823" y="372794"/>
                  <a:pt x="137299" y="368105"/>
                  <a:pt x="131427" y="362243"/>
                </a:cubicBezTo>
                <a:cubicBezTo>
                  <a:pt x="95020" y="325902"/>
                  <a:pt x="87973" y="266114"/>
                  <a:pt x="105590" y="216877"/>
                </a:cubicBezTo>
                <a:cubicBezTo>
                  <a:pt x="119683" y="177019"/>
                  <a:pt x="113811" y="99646"/>
                  <a:pt x="180753" y="114886"/>
                </a:cubicBezTo>
                <a:cubicBezTo>
                  <a:pt x="184276" y="116059"/>
                  <a:pt x="188974" y="117231"/>
                  <a:pt x="192497" y="117231"/>
                </a:cubicBezTo>
                <a:cubicBezTo>
                  <a:pt x="199544" y="118403"/>
                  <a:pt x="205416" y="119575"/>
                  <a:pt x="206591" y="119575"/>
                </a:cubicBezTo>
                <a:cubicBezTo>
                  <a:pt x="207765" y="118403"/>
                  <a:pt x="207765" y="118403"/>
                  <a:pt x="207765" y="119575"/>
                </a:cubicBezTo>
                <a:cubicBezTo>
                  <a:pt x="207765" y="119575"/>
                  <a:pt x="213637" y="121920"/>
                  <a:pt x="221858" y="123092"/>
                </a:cubicBezTo>
                <a:cubicBezTo>
                  <a:pt x="254742" y="127782"/>
                  <a:pt x="287626" y="130126"/>
                  <a:pt x="320510" y="131299"/>
                </a:cubicBezTo>
                <a:cubicBezTo>
                  <a:pt x="353395" y="131299"/>
                  <a:pt x="381581" y="107852"/>
                  <a:pt x="414465" y="114886"/>
                </a:cubicBezTo>
                <a:cubicBezTo>
                  <a:pt x="426210" y="118403"/>
                  <a:pt x="433256" y="125437"/>
                  <a:pt x="436779" y="133643"/>
                </a:cubicBezTo>
                <a:cubicBezTo>
                  <a:pt x="440303" y="141849"/>
                  <a:pt x="446175" y="144194"/>
                  <a:pt x="452047" y="138332"/>
                </a:cubicBezTo>
                <a:cubicBezTo>
                  <a:pt x="453222" y="138332"/>
                  <a:pt x="453222" y="137160"/>
                  <a:pt x="453222" y="137160"/>
                </a:cubicBezTo>
                <a:cubicBezTo>
                  <a:pt x="460268" y="131299"/>
                  <a:pt x="460268" y="131299"/>
                  <a:pt x="454396" y="137160"/>
                </a:cubicBezTo>
                <a:cubicBezTo>
                  <a:pt x="460268" y="131299"/>
                  <a:pt x="466140" y="127782"/>
                  <a:pt x="467315" y="127782"/>
                </a:cubicBezTo>
                <a:cubicBezTo>
                  <a:pt x="467315" y="128954"/>
                  <a:pt x="463791" y="134815"/>
                  <a:pt x="456745" y="140677"/>
                </a:cubicBezTo>
                <a:lnTo>
                  <a:pt x="453222" y="144194"/>
                </a:lnTo>
                <a:cubicBezTo>
                  <a:pt x="447349" y="150055"/>
                  <a:pt x="442652" y="160606"/>
                  <a:pt x="442652" y="167640"/>
                </a:cubicBezTo>
                <a:cubicBezTo>
                  <a:pt x="443826" y="174674"/>
                  <a:pt x="449698" y="174674"/>
                  <a:pt x="455570" y="168812"/>
                </a:cubicBezTo>
                <a:cubicBezTo>
                  <a:pt x="459094" y="166468"/>
                  <a:pt x="461443" y="162951"/>
                  <a:pt x="464966" y="160606"/>
                </a:cubicBezTo>
                <a:cubicBezTo>
                  <a:pt x="470838" y="154745"/>
                  <a:pt x="475536" y="150055"/>
                  <a:pt x="475536" y="151228"/>
                </a:cubicBezTo>
                <a:cubicBezTo>
                  <a:pt x="475536" y="152400"/>
                  <a:pt x="470838" y="157089"/>
                  <a:pt x="463791" y="162951"/>
                </a:cubicBezTo>
                <a:cubicBezTo>
                  <a:pt x="461443" y="165295"/>
                  <a:pt x="459094" y="167640"/>
                  <a:pt x="456745" y="169985"/>
                </a:cubicBezTo>
                <a:cubicBezTo>
                  <a:pt x="449698" y="175846"/>
                  <a:pt x="445000" y="182880"/>
                  <a:pt x="446175" y="186397"/>
                </a:cubicBezTo>
                <a:cubicBezTo>
                  <a:pt x="446175" y="188742"/>
                  <a:pt x="447349" y="191086"/>
                  <a:pt x="447349" y="192259"/>
                </a:cubicBezTo>
                <a:cubicBezTo>
                  <a:pt x="454396" y="211015"/>
                  <a:pt x="459094" y="227428"/>
                  <a:pt x="460268" y="245012"/>
                </a:cubicBezTo>
                <a:cubicBezTo>
                  <a:pt x="461443" y="253219"/>
                  <a:pt x="467315" y="255563"/>
                  <a:pt x="473187" y="249702"/>
                </a:cubicBezTo>
                <a:cubicBezTo>
                  <a:pt x="476710" y="246185"/>
                  <a:pt x="480233" y="242668"/>
                  <a:pt x="483757" y="239151"/>
                </a:cubicBezTo>
                <a:cubicBezTo>
                  <a:pt x="489629" y="233289"/>
                  <a:pt x="495501" y="233289"/>
                  <a:pt x="496675" y="239151"/>
                </a:cubicBezTo>
                <a:cubicBezTo>
                  <a:pt x="497850" y="246185"/>
                  <a:pt x="493152" y="256736"/>
                  <a:pt x="487280" y="262597"/>
                </a:cubicBezTo>
                <a:cubicBezTo>
                  <a:pt x="481408" y="268459"/>
                  <a:pt x="475536" y="274320"/>
                  <a:pt x="470838" y="280182"/>
                </a:cubicBezTo>
                <a:cubicBezTo>
                  <a:pt x="464966" y="287216"/>
                  <a:pt x="459094" y="297766"/>
                  <a:pt x="456745" y="305972"/>
                </a:cubicBezTo>
                <a:cubicBezTo>
                  <a:pt x="455570" y="310662"/>
                  <a:pt x="454396" y="315351"/>
                  <a:pt x="453222" y="320040"/>
                </a:cubicBezTo>
                <a:cubicBezTo>
                  <a:pt x="443826" y="348176"/>
                  <a:pt x="420337" y="366932"/>
                  <a:pt x="395674" y="379828"/>
                </a:cubicBezTo>
                <a:cubicBezTo>
                  <a:pt x="372185" y="392723"/>
                  <a:pt x="363964" y="398585"/>
                  <a:pt x="361616" y="416169"/>
                </a:cubicBezTo>
                <a:cubicBezTo>
                  <a:pt x="360441" y="424376"/>
                  <a:pt x="366313" y="426720"/>
                  <a:pt x="372185" y="420859"/>
                </a:cubicBezTo>
                <a:cubicBezTo>
                  <a:pt x="374534" y="417342"/>
                  <a:pt x="376883" y="414997"/>
                  <a:pt x="379232" y="412652"/>
                </a:cubicBezTo>
                <a:cubicBezTo>
                  <a:pt x="385104" y="406791"/>
                  <a:pt x="389802" y="402102"/>
                  <a:pt x="389802" y="403274"/>
                </a:cubicBezTo>
                <a:cubicBezTo>
                  <a:pt x="389802" y="404446"/>
                  <a:pt x="385104" y="410308"/>
                  <a:pt x="379232" y="416169"/>
                </a:cubicBezTo>
                <a:cubicBezTo>
                  <a:pt x="376883" y="418514"/>
                  <a:pt x="374534" y="420859"/>
                  <a:pt x="372185" y="423203"/>
                </a:cubicBezTo>
                <a:cubicBezTo>
                  <a:pt x="366313" y="430237"/>
                  <a:pt x="360441" y="434926"/>
                  <a:pt x="360441" y="436099"/>
                </a:cubicBezTo>
                <a:cubicBezTo>
                  <a:pt x="360441" y="436099"/>
                  <a:pt x="360441" y="436099"/>
                  <a:pt x="360441" y="437271"/>
                </a:cubicBezTo>
                <a:cubicBezTo>
                  <a:pt x="360441" y="439616"/>
                  <a:pt x="360441" y="444305"/>
                  <a:pt x="360441" y="447822"/>
                </a:cubicBezTo>
                <a:cubicBezTo>
                  <a:pt x="359267" y="454856"/>
                  <a:pt x="363964" y="454856"/>
                  <a:pt x="369837" y="448994"/>
                </a:cubicBezTo>
                <a:cubicBezTo>
                  <a:pt x="374534" y="444305"/>
                  <a:pt x="379232" y="439616"/>
                  <a:pt x="382755" y="436099"/>
                </a:cubicBezTo>
                <a:cubicBezTo>
                  <a:pt x="389802" y="429065"/>
                  <a:pt x="394500" y="426720"/>
                  <a:pt x="394500" y="429065"/>
                </a:cubicBezTo>
                <a:cubicBezTo>
                  <a:pt x="394500" y="431409"/>
                  <a:pt x="394500" y="432582"/>
                  <a:pt x="394500" y="434926"/>
                </a:cubicBezTo>
                <a:cubicBezTo>
                  <a:pt x="394500" y="438443"/>
                  <a:pt x="394500" y="441960"/>
                  <a:pt x="394500" y="445477"/>
                </a:cubicBezTo>
                <a:cubicBezTo>
                  <a:pt x="394500" y="451339"/>
                  <a:pt x="389802" y="461889"/>
                  <a:pt x="383930" y="467751"/>
                </a:cubicBezTo>
                <a:cubicBezTo>
                  <a:pt x="379232" y="472440"/>
                  <a:pt x="375709" y="477129"/>
                  <a:pt x="371011" y="480646"/>
                </a:cubicBezTo>
                <a:cubicBezTo>
                  <a:pt x="365139" y="487680"/>
                  <a:pt x="360441" y="500576"/>
                  <a:pt x="367488" y="505265"/>
                </a:cubicBezTo>
                <a:cubicBezTo>
                  <a:pt x="374534" y="509954"/>
                  <a:pt x="385104" y="508782"/>
                  <a:pt x="401546" y="498231"/>
                </a:cubicBezTo>
                <a:cubicBezTo>
                  <a:pt x="435605" y="477129"/>
                  <a:pt x="467315" y="451339"/>
                  <a:pt x="488454" y="416169"/>
                </a:cubicBezTo>
                <a:cubicBezTo>
                  <a:pt x="520164" y="362243"/>
                  <a:pt x="538955" y="297766"/>
                  <a:pt x="526036" y="234462"/>
                </a:cubicBezTo>
                <a:cubicBezTo>
                  <a:pt x="500199" y="110197"/>
                  <a:pt x="402721" y="23446"/>
                  <a:pt x="273533" y="18757"/>
                </a:cubicBezTo>
                <a:close/>
                <a:moveTo>
                  <a:pt x="284103" y="0"/>
                </a:moveTo>
                <a:cubicBezTo>
                  <a:pt x="284103" y="0"/>
                  <a:pt x="285278" y="0"/>
                  <a:pt x="285278" y="0"/>
                </a:cubicBezTo>
                <a:cubicBezTo>
                  <a:pt x="287626" y="0"/>
                  <a:pt x="288801" y="0"/>
                  <a:pt x="289975" y="1172"/>
                </a:cubicBezTo>
                <a:cubicBezTo>
                  <a:pt x="309941" y="1172"/>
                  <a:pt x="332255" y="2345"/>
                  <a:pt x="352220" y="8206"/>
                </a:cubicBezTo>
                <a:cubicBezTo>
                  <a:pt x="497850" y="50409"/>
                  <a:pt x="604723" y="206326"/>
                  <a:pt x="544827" y="357554"/>
                </a:cubicBezTo>
                <a:cubicBezTo>
                  <a:pt x="516641" y="429065"/>
                  <a:pt x="470838" y="481819"/>
                  <a:pt x="401546" y="516988"/>
                </a:cubicBezTo>
                <a:cubicBezTo>
                  <a:pt x="378058" y="529883"/>
                  <a:pt x="345174" y="543951"/>
                  <a:pt x="329906" y="515816"/>
                </a:cubicBezTo>
                <a:cubicBezTo>
                  <a:pt x="316987" y="490025"/>
                  <a:pt x="328732" y="433754"/>
                  <a:pt x="325208" y="404446"/>
                </a:cubicBezTo>
                <a:cubicBezTo>
                  <a:pt x="324034" y="396240"/>
                  <a:pt x="332255" y="386862"/>
                  <a:pt x="339301" y="384517"/>
                </a:cubicBezTo>
                <a:cubicBezTo>
                  <a:pt x="386279" y="362243"/>
                  <a:pt x="428558" y="345831"/>
                  <a:pt x="432082" y="284871"/>
                </a:cubicBezTo>
                <a:cubicBezTo>
                  <a:pt x="433256" y="254391"/>
                  <a:pt x="425035" y="182880"/>
                  <a:pt x="410942" y="153572"/>
                </a:cubicBezTo>
                <a:cubicBezTo>
                  <a:pt x="399197" y="125437"/>
                  <a:pt x="242998" y="152400"/>
                  <a:pt x="215986" y="148883"/>
                </a:cubicBezTo>
                <a:cubicBezTo>
                  <a:pt x="198370" y="145366"/>
                  <a:pt x="191323" y="145366"/>
                  <a:pt x="174881" y="137160"/>
                </a:cubicBezTo>
                <a:cubicBezTo>
                  <a:pt x="144346" y="124265"/>
                  <a:pt x="145520" y="185225"/>
                  <a:pt x="141997" y="194603"/>
                </a:cubicBezTo>
                <a:cubicBezTo>
                  <a:pt x="126729" y="239151"/>
                  <a:pt x="113811" y="304800"/>
                  <a:pt x="151392" y="343486"/>
                </a:cubicBezTo>
                <a:cubicBezTo>
                  <a:pt x="183102" y="373966"/>
                  <a:pt x="272359" y="379828"/>
                  <a:pt x="212463" y="430237"/>
                </a:cubicBezTo>
                <a:cubicBezTo>
                  <a:pt x="194846" y="445477"/>
                  <a:pt x="171358" y="444305"/>
                  <a:pt x="151392" y="433754"/>
                </a:cubicBezTo>
                <a:cubicBezTo>
                  <a:pt x="144346" y="430237"/>
                  <a:pt x="139648" y="426720"/>
                  <a:pt x="139648" y="427892"/>
                </a:cubicBezTo>
                <a:cubicBezTo>
                  <a:pt x="139648" y="427892"/>
                  <a:pt x="140823" y="429065"/>
                  <a:pt x="140823" y="430237"/>
                </a:cubicBezTo>
                <a:cubicBezTo>
                  <a:pt x="159613" y="464234"/>
                  <a:pt x="201893" y="448994"/>
                  <a:pt x="224207" y="472440"/>
                </a:cubicBezTo>
                <a:cubicBezTo>
                  <a:pt x="238300" y="488852"/>
                  <a:pt x="231254" y="528711"/>
                  <a:pt x="206591" y="531056"/>
                </a:cubicBezTo>
                <a:cubicBezTo>
                  <a:pt x="70357" y="541606"/>
                  <a:pt x="-18900" y="343486"/>
                  <a:pt x="3414" y="232117"/>
                </a:cubicBezTo>
                <a:cubicBezTo>
                  <a:pt x="30426" y="99646"/>
                  <a:pt x="136125" y="14068"/>
                  <a:pt x="266487" y="2345"/>
                </a:cubicBezTo>
                <a:cubicBezTo>
                  <a:pt x="275882" y="1172"/>
                  <a:pt x="282929" y="0"/>
                  <a:pt x="284103" y="0"/>
                </a:cubicBezTo>
                <a:close/>
              </a:path>
            </a:pathLst>
          </a:custGeom>
          <a:solidFill>
            <a:srgbClr val="1781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74C5AD54-523F-7A7A-9363-22E49A11A3A6}"/>
              </a:ext>
            </a:extLst>
          </p:cNvPr>
          <p:cNvSpPr/>
          <p:nvPr/>
        </p:nvSpPr>
        <p:spPr>
          <a:xfrm>
            <a:off x="1" y="6337300"/>
            <a:ext cx="11077895" cy="520700"/>
          </a:xfrm>
          <a:custGeom>
            <a:avLst/>
            <a:gdLst>
              <a:gd name="connsiteX0" fmla="*/ 0 w 11077895"/>
              <a:gd name="connsiteY0" fmla="*/ 0 h 520700"/>
              <a:gd name="connsiteX1" fmla="*/ 10764840 w 11077895"/>
              <a:gd name="connsiteY1" fmla="*/ 0 h 520700"/>
              <a:gd name="connsiteX2" fmla="*/ 11077895 w 11077895"/>
              <a:gd name="connsiteY2" fmla="*/ 520700 h 520700"/>
              <a:gd name="connsiteX3" fmla="*/ 0 w 11077895"/>
              <a:gd name="connsiteY3" fmla="*/ 520700 h 520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077895" h="520700">
                <a:moveTo>
                  <a:pt x="0" y="0"/>
                </a:moveTo>
                <a:lnTo>
                  <a:pt x="10764840" y="0"/>
                </a:lnTo>
                <a:lnTo>
                  <a:pt x="11077895" y="520700"/>
                </a:lnTo>
                <a:lnTo>
                  <a:pt x="0" y="520700"/>
                </a:lnTo>
                <a:close/>
              </a:path>
            </a:pathLst>
          </a:custGeom>
          <a:solidFill>
            <a:srgbClr val="0146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平行四边形 24">
            <a:extLst>
              <a:ext uri="{FF2B5EF4-FFF2-40B4-BE49-F238E27FC236}">
                <a16:creationId xmlns:a16="http://schemas.microsoft.com/office/drawing/2014/main" id="{B7A999F5-CF0E-0688-960A-CA0C7EE9ABA1}"/>
              </a:ext>
            </a:extLst>
          </p:cNvPr>
          <p:cNvSpPr/>
          <p:nvPr/>
        </p:nvSpPr>
        <p:spPr>
          <a:xfrm rot="10800000" flipH="1">
            <a:off x="10872971" y="6337300"/>
            <a:ext cx="484184" cy="520700"/>
          </a:xfrm>
          <a:prstGeom prst="parallelogram">
            <a:avLst>
              <a:gd name="adj" fmla="val 64153"/>
            </a:avLst>
          </a:prstGeom>
          <a:solidFill>
            <a:srgbClr val="0146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平行四边形 27">
            <a:extLst>
              <a:ext uri="{FF2B5EF4-FFF2-40B4-BE49-F238E27FC236}">
                <a16:creationId xmlns:a16="http://schemas.microsoft.com/office/drawing/2014/main" id="{F3DD506F-E907-B2A7-36C3-42A89530B82D}"/>
              </a:ext>
            </a:extLst>
          </p:cNvPr>
          <p:cNvSpPr/>
          <p:nvPr/>
        </p:nvSpPr>
        <p:spPr>
          <a:xfrm rot="10800000" flipH="1">
            <a:off x="11144832" y="6337300"/>
            <a:ext cx="484184" cy="520700"/>
          </a:xfrm>
          <a:prstGeom prst="parallelogram">
            <a:avLst>
              <a:gd name="adj" fmla="val 64153"/>
            </a:avLst>
          </a:prstGeom>
          <a:solidFill>
            <a:srgbClr val="0146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平行四边形 28">
            <a:extLst>
              <a:ext uri="{FF2B5EF4-FFF2-40B4-BE49-F238E27FC236}">
                <a16:creationId xmlns:a16="http://schemas.microsoft.com/office/drawing/2014/main" id="{7827F1B5-AC34-C505-1443-8C830F6A724E}"/>
              </a:ext>
            </a:extLst>
          </p:cNvPr>
          <p:cNvSpPr/>
          <p:nvPr/>
        </p:nvSpPr>
        <p:spPr>
          <a:xfrm rot="10800000" flipH="1">
            <a:off x="11688554" y="6337300"/>
            <a:ext cx="484184" cy="520700"/>
          </a:xfrm>
          <a:prstGeom prst="parallelogram">
            <a:avLst>
              <a:gd name="adj" fmla="val 64153"/>
            </a:avLst>
          </a:prstGeom>
          <a:solidFill>
            <a:srgbClr val="0146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平行四边形 29">
            <a:extLst>
              <a:ext uri="{FF2B5EF4-FFF2-40B4-BE49-F238E27FC236}">
                <a16:creationId xmlns:a16="http://schemas.microsoft.com/office/drawing/2014/main" id="{B5E0190F-3C9B-808E-DB84-7782A9D190C3}"/>
              </a:ext>
            </a:extLst>
          </p:cNvPr>
          <p:cNvSpPr/>
          <p:nvPr/>
        </p:nvSpPr>
        <p:spPr>
          <a:xfrm rot="10800000" flipH="1">
            <a:off x="11416693" y="6337300"/>
            <a:ext cx="484184" cy="520700"/>
          </a:xfrm>
          <a:prstGeom prst="parallelogram">
            <a:avLst>
              <a:gd name="adj" fmla="val 64153"/>
            </a:avLst>
          </a:prstGeom>
          <a:solidFill>
            <a:srgbClr val="0146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平行四边形 34">
            <a:extLst>
              <a:ext uri="{FF2B5EF4-FFF2-40B4-BE49-F238E27FC236}">
                <a16:creationId xmlns:a16="http://schemas.microsoft.com/office/drawing/2014/main" id="{B6CA34A4-C364-2390-B649-1EF90E98C85A}"/>
              </a:ext>
            </a:extLst>
          </p:cNvPr>
          <p:cNvSpPr/>
          <p:nvPr/>
        </p:nvSpPr>
        <p:spPr>
          <a:xfrm flipH="1">
            <a:off x="365714" y="0"/>
            <a:ext cx="678028" cy="889000"/>
          </a:xfrm>
          <a:prstGeom prst="parallelogram">
            <a:avLst>
              <a:gd name="adj" fmla="val 67706"/>
            </a:avLst>
          </a:prstGeom>
          <a:solidFill>
            <a:srgbClr val="0146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6" name="平行四边形 35">
            <a:extLst>
              <a:ext uri="{FF2B5EF4-FFF2-40B4-BE49-F238E27FC236}">
                <a16:creationId xmlns:a16="http://schemas.microsoft.com/office/drawing/2014/main" id="{4B9A6008-B329-9417-6BC8-1700729A3420}"/>
              </a:ext>
            </a:extLst>
          </p:cNvPr>
          <p:cNvSpPr/>
          <p:nvPr/>
        </p:nvSpPr>
        <p:spPr>
          <a:xfrm flipH="1">
            <a:off x="672264" y="0"/>
            <a:ext cx="678028" cy="889000"/>
          </a:xfrm>
          <a:prstGeom prst="parallelogram">
            <a:avLst>
              <a:gd name="adj" fmla="val 67706"/>
            </a:avLst>
          </a:prstGeom>
          <a:solidFill>
            <a:srgbClr val="0146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0" name="平行四边形 39">
            <a:extLst>
              <a:ext uri="{FF2B5EF4-FFF2-40B4-BE49-F238E27FC236}">
                <a16:creationId xmlns:a16="http://schemas.microsoft.com/office/drawing/2014/main" id="{5C835FD2-0EA3-6EA1-2CBD-44AD3912B217}"/>
              </a:ext>
            </a:extLst>
          </p:cNvPr>
          <p:cNvSpPr/>
          <p:nvPr/>
        </p:nvSpPr>
        <p:spPr>
          <a:xfrm flipH="1">
            <a:off x="59164" y="0"/>
            <a:ext cx="678028" cy="889000"/>
          </a:xfrm>
          <a:prstGeom prst="parallelogram">
            <a:avLst>
              <a:gd name="adj" fmla="val 67706"/>
            </a:avLst>
          </a:prstGeom>
          <a:solidFill>
            <a:srgbClr val="0146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id="{86F8E43A-CC68-5781-8CDB-8DC572405260}"/>
              </a:ext>
            </a:extLst>
          </p:cNvPr>
          <p:cNvSpPr/>
          <p:nvPr/>
        </p:nvSpPr>
        <p:spPr>
          <a:xfrm flipH="1">
            <a:off x="0" y="55044"/>
            <a:ext cx="430642" cy="833956"/>
          </a:xfrm>
          <a:custGeom>
            <a:avLst/>
            <a:gdLst>
              <a:gd name="connsiteX0" fmla="*/ 430642 w 430642"/>
              <a:gd name="connsiteY0" fmla="*/ 0 h 833956"/>
              <a:gd name="connsiteX1" fmla="*/ 0 w 430642"/>
              <a:gd name="connsiteY1" fmla="*/ 833956 h 833956"/>
              <a:gd name="connsiteX2" fmla="*/ 218962 w 430642"/>
              <a:gd name="connsiteY2" fmla="*/ 833956 h 833956"/>
              <a:gd name="connsiteX3" fmla="*/ 430642 w 430642"/>
              <a:gd name="connsiteY3" fmla="*/ 424029 h 833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0642" h="833956">
                <a:moveTo>
                  <a:pt x="430642" y="0"/>
                </a:moveTo>
                <a:lnTo>
                  <a:pt x="0" y="833956"/>
                </a:lnTo>
                <a:lnTo>
                  <a:pt x="218962" y="833956"/>
                </a:lnTo>
                <a:lnTo>
                  <a:pt x="430642" y="424029"/>
                </a:lnTo>
                <a:close/>
              </a:path>
            </a:pathLst>
          </a:custGeom>
          <a:solidFill>
            <a:srgbClr val="0146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2BE2A4F8-F3DC-9DA0-891F-38F589066129}"/>
              </a:ext>
            </a:extLst>
          </p:cNvPr>
          <p:cNvSpPr/>
          <p:nvPr/>
        </p:nvSpPr>
        <p:spPr>
          <a:xfrm flipH="1">
            <a:off x="0" y="648692"/>
            <a:ext cx="124092" cy="240309"/>
          </a:xfrm>
          <a:custGeom>
            <a:avLst/>
            <a:gdLst>
              <a:gd name="connsiteX0" fmla="*/ 124092 w 124092"/>
              <a:gd name="connsiteY0" fmla="*/ 0 h 240309"/>
              <a:gd name="connsiteX1" fmla="*/ 0 w 124092"/>
              <a:gd name="connsiteY1" fmla="*/ 240309 h 240309"/>
              <a:gd name="connsiteX2" fmla="*/ 124092 w 124092"/>
              <a:gd name="connsiteY2" fmla="*/ 240309 h 240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4092" h="240309">
                <a:moveTo>
                  <a:pt x="124092" y="0"/>
                </a:moveTo>
                <a:lnTo>
                  <a:pt x="0" y="240309"/>
                </a:lnTo>
                <a:lnTo>
                  <a:pt x="124092" y="240309"/>
                </a:lnTo>
                <a:close/>
              </a:path>
            </a:pathLst>
          </a:custGeom>
          <a:solidFill>
            <a:srgbClr val="0146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1D8BFC3D-1990-2C2A-AFC4-FC8D2BA66DEE}"/>
              </a:ext>
            </a:extLst>
          </p:cNvPr>
          <p:cNvSpPr/>
          <p:nvPr/>
        </p:nvSpPr>
        <p:spPr>
          <a:xfrm rot="10800000" flipH="1">
            <a:off x="11960415" y="6337300"/>
            <a:ext cx="231585" cy="388213"/>
          </a:xfrm>
          <a:custGeom>
            <a:avLst/>
            <a:gdLst>
              <a:gd name="connsiteX0" fmla="*/ 0 w 231585"/>
              <a:gd name="connsiteY0" fmla="*/ 388213 h 388213"/>
              <a:gd name="connsiteX1" fmla="*/ 173565 w 231585"/>
              <a:gd name="connsiteY1" fmla="*/ 388213 h 388213"/>
              <a:gd name="connsiteX2" fmla="*/ 231585 w 231585"/>
              <a:gd name="connsiteY2" fmla="*/ 290953 h 388213"/>
              <a:gd name="connsiteX3" fmla="*/ 231585 w 231585"/>
              <a:gd name="connsiteY3" fmla="*/ 0 h 388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1585" h="388213">
                <a:moveTo>
                  <a:pt x="0" y="388213"/>
                </a:moveTo>
                <a:lnTo>
                  <a:pt x="173565" y="388213"/>
                </a:lnTo>
                <a:lnTo>
                  <a:pt x="231585" y="290953"/>
                </a:lnTo>
                <a:lnTo>
                  <a:pt x="231585" y="0"/>
                </a:lnTo>
                <a:close/>
              </a:path>
            </a:pathLst>
          </a:custGeom>
          <a:solidFill>
            <a:srgbClr val="0146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5" name="任意多边形: 形状 54">
            <a:extLst>
              <a:ext uri="{FF2B5EF4-FFF2-40B4-BE49-F238E27FC236}">
                <a16:creationId xmlns:a16="http://schemas.microsoft.com/office/drawing/2014/main" id="{A0CA5BF5-EE7B-3E09-DAF3-8DCC007BC928}"/>
              </a:ext>
            </a:extLst>
          </p:cNvPr>
          <p:cNvSpPr/>
          <p:nvPr/>
        </p:nvSpPr>
        <p:spPr>
          <a:xfrm flipH="1">
            <a:off x="11741554" y="1"/>
            <a:ext cx="450446" cy="872307"/>
          </a:xfrm>
          <a:custGeom>
            <a:avLst/>
            <a:gdLst>
              <a:gd name="connsiteX0" fmla="*/ 450446 w 450446"/>
              <a:gd name="connsiteY0" fmla="*/ 0 h 872307"/>
              <a:gd name="connsiteX1" fmla="*/ 231484 w 450446"/>
              <a:gd name="connsiteY1" fmla="*/ 0 h 872307"/>
              <a:gd name="connsiteX2" fmla="*/ 0 w 450446"/>
              <a:gd name="connsiteY2" fmla="*/ 448278 h 872307"/>
              <a:gd name="connsiteX3" fmla="*/ 0 w 450446"/>
              <a:gd name="connsiteY3" fmla="*/ 872307 h 872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0446" h="872307">
                <a:moveTo>
                  <a:pt x="450446" y="0"/>
                </a:moveTo>
                <a:lnTo>
                  <a:pt x="231484" y="0"/>
                </a:lnTo>
                <a:lnTo>
                  <a:pt x="0" y="448278"/>
                </a:lnTo>
                <a:lnTo>
                  <a:pt x="0" y="872307"/>
                </a:lnTo>
                <a:close/>
              </a:path>
            </a:pathLst>
          </a:custGeom>
          <a:solidFill>
            <a:srgbClr val="0146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57D83E63-6D28-5E9C-C1DA-2B9AEFBFCC17}"/>
              </a:ext>
            </a:extLst>
          </p:cNvPr>
          <p:cNvSpPr/>
          <p:nvPr/>
        </p:nvSpPr>
        <p:spPr>
          <a:xfrm flipH="1">
            <a:off x="12025470" y="0"/>
            <a:ext cx="166530" cy="322492"/>
          </a:xfrm>
          <a:custGeom>
            <a:avLst/>
            <a:gdLst>
              <a:gd name="connsiteX0" fmla="*/ 166530 w 166530"/>
              <a:gd name="connsiteY0" fmla="*/ 0 h 322492"/>
              <a:gd name="connsiteX1" fmla="*/ 0 w 166530"/>
              <a:gd name="connsiteY1" fmla="*/ 0 h 322492"/>
              <a:gd name="connsiteX2" fmla="*/ 0 w 166530"/>
              <a:gd name="connsiteY2" fmla="*/ 322492 h 322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6530" h="322492">
                <a:moveTo>
                  <a:pt x="166530" y="0"/>
                </a:moveTo>
                <a:lnTo>
                  <a:pt x="0" y="0"/>
                </a:lnTo>
                <a:lnTo>
                  <a:pt x="0" y="322492"/>
                </a:lnTo>
                <a:close/>
              </a:path>
            </a:pathLst>
          </a:custGeom>
          <a:solidFill>
            <a:srgbClr val="0146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39" name="íṣľíḍe">
            <a:extLst>
              <a:ext uri="{FF2B5EF4-FFF2-40B4-BE49-F238E27FC236}">
                <a16:creationId xmlns:a16="http://schemas.microsoft.com/office/drawing/2014/main" id="{7D49BC62-FD30-5A7F-692D-BE8107B07BC5}"/>
              </a:ext>
            </a:extLst>
          </p:cNvPr>
          <p:cNvGrpSpPr/>
          <p:nvPr/>
        </p:nvGrpSpPr>
        <p:grpSpPr>
          <a:xfrm>
            <a:off x="6237037" y="1701800"/>
            <a:ext cx="5281863" cy="1288075"/>
            <a:chOff x="6237037" y="1130300"/>
            <a:chExt cx="5281863" cy="1288075"/>
          </a:xfrm>
        </p:grpSpPr>
        <p:sp>
          <p:nvSpPr>
            <p:cNvPr id="41" name="iṧ1íďè">
              <a:extLst>
                <a:ext uri="{FF2B5EF4-FFF2-40B4-BE49-F238E27FC236}">
                  <a16:creationId xmlns:a16="http://schemas.microsoft.com/office/drawing/2014/main" id="{EFEA97A3-E712-3C47-605F-17734F9A508B}"/>
                </a:ext>
              </a:extLst>
            </p:cNvPr>
            <p:cNvSpPr/>
            <p:nvPr/>
          </p:nvSpPr>
          <p:spPr>
            <a:xfrm>
              <a:off x="6237037" y="1130300"/>
              <a:ext cx="5281863" cy="1288075"/>
            </a:xfrm>
            <a:prstGeom prst="rect">
              <a:avLst/>
            </a:prstGeom>
            <a:solidFill>
              <a:schemeClr val="tx1">
                <a:lumMod val="25000"/>
                <a:lumOff val="75000"/>
                <a:alpha val="20000"/>
              </a:schemeClr>
            </a:solidFill>
            <a:ln w="6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iṡḷïḍè">
              <a:extLst>
                <a:ext uri="{FF2B5EF4-FFF2-40B4-BE49-F238E27FC236}">
                  <a16:creationId xmlns:a16="http://schemas.microsoft.com/office/drawing/2014/main" id="{45162A62-3A85-183A-4DDF-36E96800B55C}"/>
                </a:ext>
              </a:extLst>
            </p:cNvPr>
            <p:cNvSpPr/>
            <p:nvPr/>
          </p:nvSpPr>
          <p:spPr>
            <a:xfrm>
              <a:off x="7036366" y="1306675"/>
              <a:ext cx="4266534" cy="46433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08000" tIns="108000" rIns="108000" bIns="108000" rtlCol="0" anchor="b" anchorCtr="0">
              <a:spAutoFit/>
            </a:bodyPr>
            <a:lstStyle/>
            <a:p>
              <a:r>
                <a:rPr kumimoji="1" lang="zh-CN" altLang="en-US" sz="1600" b="1" dirty="0">
                  <a:solidFill>
                    <a:schemeClr val="tx1"/>
                  </a:solidFill>
                </a:rPr>
                <a:t>请输入内容</a:t>
              </a:r>
              <a:endParaRPr kumimoji="1" lang="en-US" altLang="zh-CN" sz="1600" b="1" dirty="0">
                <a:solidFill>
                  <a:schemeClr val="tx1"/>
                </a:solidFill>
              </a:endParaRPr>
            </a:p>
          </p:txBody>
        </p:sp>
        <p:sp>
          <p:nvSpPr>
            <p:cNvPr id="43" name="iṩľíḋe">
              <a:extLst>
                <a:ext uri="{FF2B5EF4-FFF2-40B4-BE49-F238E27FC236}">
                  <a16:creationId xmlns:a16="http://schemas.microsoft.com/office/drawing/2014/main" id="{C8ABFAE1-8003-87FD-1AEC-F25F8EC071A2}"/>
                </a:ext>
              </a:extLst>
            </p:cNvPr>
            <p:cNvSpPr/>
            <p:nvPr/>
          </p:nvSpPr>
          <p:spPr>
            <a:xfrm>
              <a:off x="7036367" y="1644620"/>
              <a:ext cx="4266533" cy="67977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08000" tIns="108000" rIns="108000" bIns="108000" rtlCol="0" anchor="t" anchorCtr="0">
              <a:spAutoFit/>
            </a:bodyPr>
            <a:lstStyle/>
            <a:p>
              <a:r>
                <a:rPr lang="zh-CN" altLang="en-US" sz="1000" dirty="0">
                  <a:solidFill>
                    <a:schemeClr val="tx1"/>
                  </a:solidFill>
                  <a:latin typeface="+mn-ea"/>
                </a:rPr>
                <a:t>此处添加详细文本描述，建与标题相关并符合整体语言风格，语言描述尽量简洁生动。建议与标题相关并符合整体语言风格，语言描述尽量简洁生动。</a:t>
              </a:r>
              <a:endParaRPr lang="en-US" altLang="zh-CN" sz="100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44" name="iṧļidè">
              <a:extLst>
                <a:ext uri="{FF2B5EF4-FFF2-40B4-BE49-F238E27FC236}">
                  <a16:creationId xmlns:a16="http://schemas.microsoft.com/office/drawing/2014/main" id="{1A5C5BE6-1B4E-3915-5DB1-739E050B4DFA}"/>
                </a:ext>
              </a:extLst>
            </p:cNvPr>
            <p:cNvSpPr txBox="1"/>
            <p:nvPr/>
          </p:nvSpPr>
          <p:spPr>
            <a:xfrm>
              <a:off x="6453037" y="1504337"/>
              <a:ext cx="540000" cy="540000"/>
            </a:xfrm>
            <a:prstGeom prst="rect">
              <a:avLst/>
            </a:prstGeom>
            <a:solidFill>
              <a:schemeClr val="accent1"/>
            </a:solidFill>
          </p:spPr>
          <p:txBody>
            <a:bodyPr wrap="none" lIns="108000" tIns="108000" rIns="108000" bIns="108000" rtlCol="0" anchor="ctr" anchorCtr="0">
              <a:noAutofit/>
            </a:bodyPr>
            <a:lstStyle>
              <a:defPPr>
                <a:defRPr lang="zh-CN"/>
              </a:defPPr>
              <a:lvl1pPr algn="ctr">
                <a:defRPr kumimoji="1" sz="2000" b="1">
                  <a:solidFill>
                    <a:srgbClr val="FFFFFF"/>
                  </a:solidFill>
                </a:defRPr>
              </a:lvl1pPr>
            </a:lstStyle>
            <a:p>
              <a:r>
                <a:rPr lang="en-US" altLang="zh-CN" dirty="0"/>
                <a:t>01</a:t>
              </a:r>
              <a:endParaRPr lang="zh-CN" altLang="en-US" dirty="0"/>
            </a:p>
          </p:txBody>
        </p:sp>
      </p:grpSp>
      <p:grpSp>
        <p:nvGrpSpPr>
          <p:cNvPr id="51" name="ïşľïḍé">
            <a:extLst>
              <a:ext uri="{FF2B5EF4-FFF2-40B4-BE49-F238E27FC236}">
                <a16:creationId xmlns:a16="http://schemas.microsoft.com/office/drawing/2014/main" id="{228CCB17-6528-EB18-D25E-FF865E94DDF7}"/>
              </a:ext>
            </a:extLst>
          </p:cNvPr>
          <p:cNvGrpSpPr/>
          <p:nvPr/>
        </p:nvGrpSpPr>
        <p:grpSpPr>
          <a:xfrm>
            <a:off x="6237037" y="3784399"/>
            <a:ext cx="5281863" cy="1288075"/>
            <a:chOff x="6237037" y="1130300"/>
            <a:chExt cx="5281863" cy="1288075"/>
          </a:xfrm>
        </p:grpSpPr>
        <p:sp>
          <p:nvSpPr>
            <p:cNvPr id="52" name="işľíḋé">
              <a:extLst>
                <a:ext uri="{FF2B5EF4-FFF2-40B4-BE49-F238E27FC236}">
                  <a16:creationId xmlns:a16="http://schemas.microsoft.com/office/drawing/2014/main" id="{8349D41B-D88B-74C6-AF42-06575555864F}"/>
                </a:ext>
              </a:extLst>
            </p:cNvPr>
            <p:cNvSpPr/>
            <p:nvPr/>
          </p:nvSpPr>
          <p:spPr>
            <a:xfrm>
              <a:off x="6237037" y="1130300"/>
              <a:ext cx="5281863" cy="1288075"/>
            </a:xfrm>
            <a:prstGeom prst="rect">
              <a:avLst/>
            </a:prstGeom>
            <a:solidFill>
              <a:schemeClr val="tx1">
                <a:lumMod val="25000"/>
                <a:lumOff val="75000"/>
                <a:alpha val="20000"/>
              </a:schemeClr>
            </a:solidFill>
            <a:ln w="60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íSļîḓè">
              <a:extLst>
                <a:ext uri="{FF2B5EF4-FFF2-40B4-BE49-F238E27FC236}">
                  <a16:creationId xmlns:a16="http://schemas.microsoft.com/office/drawing/2014/main" id="{0256A533-AE99-8F62-38ED-E3FAAA9BB737}"/>
                </a:ext>
              </a:extLst>
            </p:cNvPr>
            <p:cNvSpPr/>
            <p:nvPr/>
          </p:nvSpPr>
          <p:spPr>
            <a:xfrm>
              <a:off x="7036366" y="1306675"/>
              <a:ext cx="4266534" cy="46433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08000" tIns="108000" rIns="108000" bIns="108000" rtlCol="0" anchor="b" anchorCtr="0">
              <a:spAutoFit/>
            </a:bodyPr>
            <a:lstStyle/>
            <a:p>
              <a:r>
                <a:rPr kumimoji="1" lang="zh-CN" altLang="en-US" sz="1600" b="1" dirty="0">
                  <a:solidFill>
                    <a:schemeClr val="tx1"/>
                  </a:solidFill>
                </a:rPr>
                <a:t>请输入内容</a:t>
              </a:r>
              <a:endParaRPr kumimoji="1" lang="en-US" altLang="zh-CN" sz="1600" b="1" dirty="0">
                <a:solidFill>
                  <a:schemeClr val="tx1"/>
                </a:solidFill>
              </a:endParaRPr>
            </a:p>
          </p:txBody>
        </p:sp>
        <p:sp>
          <p:nvSpPr>
            <p:cNvPr id="56" name="îṣḷidê">
              <a:extLst>
                <a:ext uri="{FF2B5EF4-FFF2-40B4-BE49-F238E27FC236}">
                  <a16:creationId xmlns:a16="http://schemas.microsoft.com/office/drawing/2014/main" id="{95B37C72-817E-EDD5-14DC-9554F91A63BE}"/>
                </a:ext>
              </a:extLst>
            </p:cNvPr>
            <p:cNvSpPr/>
            <p:nvPr/>
          </p:nvSpPr>
          <p:spPr>
            <a:xfrm>
              <a:off x="7036367" y="1644620"/>
              <a:ext cx="4266533" cy="67977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08000" tIns="108000" rIns="108000" bIns="108000" rtlCol="0" anchor="t" anchorCtr="0">
              <a:spAutoFit/>
            </a:bodyPr>
            <a:lstStyle/>
            <a:p>
              <a:r>
                <a:rPr lang="zh-CN" altLang="en-US" sz="1000" dirty="0">
                  <a:solidFill>
                    <a:schemeClr val="tx1"/>
                  </a:solidFill>
                  <a:latin typeface="+mn-ea"/>
                </a:rPr>
                <a:t>此处添加详细文本描述，建与标题相关并符合整体语言风格，语言描述尽量简洁生动。建议与标题相关并符合整体语言风格，语言描述尽量简洁生动。</a:t>
              </a:r>
              <a:endParaRPr lang="en-US" altLang="zh-CN" sz="100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57" name="íśḻîḍè">
              <a:extLst>
                <a:ext uri="{FF2B5EF4-FFF2-40B4-BE49-F238E27FC236}">
                  <a16:creationId xmlns:a16="http://schemas.microsoft.com/office/drawing/2014/main" id="{81FA0861-6B2F-6EF5-D060-8E74D2E1619D}"/>
                </a:ext>
              </a:extLst>
            </p:cNvPr>
            <p:cNvSpPr txBox="1"/>
            <p:nvPr/>
          </p:nvSpPr>
          <p:spPr>
            <a:xfrm>
              <a:off x="6453037" y="1504337"/>
              <a:ext cx="540000" cy="540000"/>
            </a:xfrm>
            <a:prstGeom prst="rect">
              <a:avLst/>
            </a:prstGeom>
            <a:solidFill>
              <a:schemeClr val="tx2"/>
            </a:solidFill>
          </p:spPr>
          <p:txBody>
            <a:bodyPr wrap="none" lIns="108000" tIns="108000" rIns="108000" bIns="108000" rtlCol="0" anchor="ctr" anchorCtr="0">
              <a:noAutofit/>
            </a:bodyPr>
            <a:lstStyle>
              <a:defPPr>
                <a:defRPr lang="zh-CN"/>
              </a:defPPr>
              <a:lvl1pPr algn="ctr">
                <a:defRPr kumimoji="1" sz="2000" b="1">
                  <a:solidFill>
                    <a:srgbClr val="FFFFFF"/>
                  </a:solidFill>
                </a:defRPr>
              </a:lvl1pPr>
            </a:lstStyle>
            <a:p>
              <a:r>
                <a:rPr lang="en-US" altLang="zh-CN" dirty="0">
                  <a:solidFill>
                    <a:schemeClr val="bg1"/>
                  </a:solidFill>
                </a:rPr>
                <a:t>02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096828AB-7323-AFD5-FE4C-2F79CCAD4999}"/>
              </a:ext>
            </a:extLst>
          </p:cNvPr>
          <p:cNvGrpSpPr/>
          <p:nvPr/>
        </p:nvGrpSpPr>
        <p:grpSpPr>
          <a:xfrm>
            <a:off x="482600" y="1268129"/>
            <a:ext cx="4958916" cy="4274928"/>
            <a:chOff x="-8462847" y="670917"/>
            <a:chExt cx="4958916" cy="4274928"/>
          </a:xfrm>
        </p:grpSpPr>
        <p:sp>
          <p:nvSpPr>
            <p:cNvPr id="33" name="六边形 5">
              <a:extLst>
                <a:ext uri="{FF2B5EF4-FFF2-40B4-BE49-F238E27FC236}">
                  <a16:creationId xmlns:a16="http://schemas.microsoft.com/office/drawing/2014/main" id="{EA4CFE05-1053-82F1-205B-524040150DB9}"/>
                </a:ext>
              </a:extLst>
            </p:cNvPr>
            <p:cNvSpPr/>
            <p:nvPr/>
          </p:nvSpPr>
          <p:spPr>
            <a:xfrm rot="10800000">
              <a:off x="-8462847" y="670917"/>
              <a:ext cx="4958916" cy="4274928"/>
            </a:xfrm>
            <a:custGeom>
              <a:avLst/>
              <a:gdLst>
                <a:gd name="connsiteX0" fmla="*/ 0 w 1928552"/>
                <a:gd name="connsiteY0" fmla="*/ 831273 h 1662545"/>
                <a:gd name="connsiteX1" fmla="*/ 415636 w 1928552"/>
                <a:gd name="connsiteY1" fmla="*/ 0 h 1662545"/>
                <a:gd name="connsiteX2" fmla="*/ 1512916 w 1928552"/>
                <a:gd name="connsiteY2" fmla="*/ 0 h 1662545"/>
                <a:gd name="connsiteX3" fmla="*/ 1928552 w 1928552"/>
                <a:gd name="connsiteY3" fmla="*/ 831273 h 1662545"/>
                <a:gd name="connsiteX4" fmla="*/ 1512916 w 1928552"/>
                <a:gd name="connsiteY4" fmla="*/ 1662545 h 1662545"/>
                <a:gd name="connsiteX5" fmla="*/ 415636 w 1928552"/>
                <a:gd name="connsiteY5" fmla="*/ 1662545 h 1662545"/>
                <a:gd name="connsiteX6" fmla="*/ 0 w 1928552"/>
                <a:gd name="connsiteY6" fmla="*/ 831273 h 1662545"/>
                <a:gd name="connsiteX0" fmla="*/ 2524379 w 4452931"/>
                <a:gd name="connsiteY0" fmla="*/ 2108106 h 2939378"/>
                <a:gd name="connsiteX1" fmla="*/ 0 w 4452931"/>
                <a:gd name="connsiteY1" fmla="*/ 0 h 2939378"/>
                <a:gd name="connsiteX2" fmla="*/ 2940015 w 4452931"/>
                <a:gd name="connsiteY2" fmla="*/ 1276833 h 2939378"/>
                <a:gd name="connsiteX3" fmla="*/ 4037295 w 4452931"/>
                <a:gd name="connsiteY3" fmla="*/ 1276833 h 2939378"/>
                <a:gd name="connsiteX4" fmla="*/ 4452931 w 4452931"/>
                <a:gd name="connsiteY4" fmla="*/ 2108106 h 2939378"/>
                <a:gd name="connsiteX5" fmla="*/ 4037295 w 4452931"/>
                <a:gd name="connsiteY5" fmla="*/ 2939378 h 2939378"/>
                <a:gd name="connsiteX6" fmla="*/ 2940015 w 4452931"/>
                <a:gd name="connsiteY6" fmla="*/ 2939378 h 2939378"/>
                <a:gd name="connsiteX7" fmla="*/ 2524379 w 4452931"/>
                <a:gd name="connsiteY7" fmla="*/ 2108106 h 2939378"/>
                <a:gd name="connsiteX0" fmla="*/ 0 w 1928552"/>
                <a:gd name="connsiteY0" fmla="*/ 831273 h 1662545"/>
                <a:gd name="connsiteX1" fmla="*/ 415636 w 1928552"/>
                <a:gd name="connsiteY1" fmla="*/ 0 h 1662545"/>
                <a:gd name="connsiteX2" fmla="*/ 1512916 w 1928552"/>
                <a:gd name="connsiteY2" fmla="*/ 0 h 1662545"/>
                <a:gd name="connsiteX3" fmla="*/ 1928552 w 1928552"/>
                <a:gd name="connsiteY3" fmla="*/ 831273 h 1662545"/>
                <a:gd name="connsiteX4" fmla="*/ 1512916 w 1928552"/>
                <a:gd name="connsiteY4" fmla="*/ 1662545 h 1662545"/>
                <a:gd name="connsiteX5" fmla="*/ 415636 w 1928552"/>
                <a:gd name="connsiteY5" fmla="*/ 1662545 h 1662545"/>
                <a:gd name="connsiteX6" fmla="*/ 0 w 1928552"/>
                <a:gd name="connsiteY6" fmla="*/ 831273 h 1662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28552" h="1662545">
                  <a:moveTo>
                    <a:pt x="0" y="831273"/>
                  </a:moveTo>
                  <a:lnTo>
                    <a:pt x="415636" y="0"/>
                  </a:lnTo>
                  <a:lnTo>
                    <a:pt x="1512916" y="0"/>
                  </a:lnTo>
                  <a:lnTo>
                    <a:pt x="1928552" y="831273"/>
                  </a:lnTo>
                  <a:lnTo>
                    <a:pt x="1512916" y="1662545"/>
                  </a:lnTo>
                  <a:lnTo>
                    <a:pt x="415636" y="1662545"/>
                  </a:lnTo>
                  <a:lnTo>
                    <a:pt x="0" y="831273"/>
                  </a:ln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6810" tIns="38405" rIns="76810" bIns="38405" rtlCol="0" anchor="ctr"/>
            <a:lstStyle/>
            <a:p>
              <a:pPr algn="ctr"/>
              <a:endParaRPr lang="zh-CN" altLang="en-US" sz="1512" dirty="0"/>
            </a:p>
          </p:txBody>
        </p:sp>
        <p:sp>
          <p:nvSpPr>
            <p:cNvPr id="34" name="六边形 5">
              <a:extLst>
                <a:ext uri="{FF2B5EF4-FFF2-40B4-BE49-F238E27FC236}">
                  <a16:creationId xmlns:a16="http://schemas.microsoft.com/office/drawing/2014/main" id="{3EDA3638-84E2-5912-3362-A5690E0DC52E}"/>
                </a:ext>
              </a:extLst>
            </p:cNvPr>
            <p:cNvSpPr/>
            <p:nvPr/>
          </p:nvSpPr>
          <p:spPr>
            <a:xfrm rot="10800000">
              <a:off x="-8053724" y="1023610"/>
              <a:ext cx="4140671" cy="3569543"/>
            </a:xfrm>
            <a:custGeom>
              <a:avLst/>
              <a:gdLst>
                <a:gd name="connsiteX0" fmla="*/ 0 w 1928552"/>
                <a:gd name="connsiteY0" fmla="*/ 831273 h 1662545"/>
                <a:gd name="connsiteX1" fmla="*/ 415636 w 1928552"/>
                <a:gd name="connsiteY1" fmla="*/ 0 h 1662545"/>
                <a:gd name="connsiteX2" fmla="*/ 1512916 w 1928552"/>
                <a:gd name="connsiteY2" fmla="*/ 0 h 1662545"/>
                <a:gd name="connsiteX3" fmla="*/ 1928552 w 1928552"/>
                <a:gd name="connsiteY3" fmla="*/ 831273 h 1662545"/>
                <a:gd name="connsiteX4" fmla="*/ 1512916 w 1928552"/>
                <a:gd name="connsiteY4" fmla="*/ 1662545 h 1662545"/>
                <a:gd name="connsiteX5" fmla="*/ 415636 w 1928552"/>
                <a:gd name="connsiteY5" fmla="*/ 1662545 h 1662545"/>
                <a:gd name="connsiteX6" fmla="*/ 0 w 1928552"/>
                <a:gd name="connsiteY6" fmla="*/ 831273 h 1662545"/>
                <a:gd name="connsiteX0" fmla="*/ 2524379 w 4452931"/>
                <a:gd name="connsiteY0" fmla="*/ 2108106 h 2939378"/>
                <a:gd name="connsiteX1" fmla="*/ 0 w 4452931"/>
                <a:gd name="connsiteY1" fmla="*/ 0 h 2939378"/>
                <a:gd name="connsiteX2" fmla="*/ 2940015 w 4452931"/>
                <a:gd name="connsiteY2" fmla="*/ 1276833 h 2939378"/>
                <a:gd name="connsiteX3" fmla="*/ 4037295 w 4452931"/>
                <a:gd name="connsiteY3" fmla="*/ 1276833 h 2939378"/>
                <a:gd name="connsiteX4" fmla="*/ 4452931 w 4452931"/>
                <a:gd name="connsiteY4" fmla="*/ 2108106 h 2939378"/>
                <a:gd name="connsiteX5" fmla="*/ 4037295 w 4452931"/>
                <a:gd name="connsiteY5" fmla="*/ 2939378 h 2939378"/>
                <a:gd name="connsiteX6" fmla="*/ 2940015 w 4452931"/>
                <a:gd name="connsiteY6" fmla="*/ 2939378 h 2939378"/>
                <a:gd name="connsiteX7" fmla="*/ 2524379 w 4452931"/>
                <a:gd name="connsiteY7" fmla="*/ 2108106 h 2939378"/>
                <a:gd name="connsiteX0" fmla="*/ 0 w 1928552"/>
                <a:gd name="connsiteY0" fmla="*/ 831273 h 1662545"/>
                <a:gd name="connsiteX1" fmla="*/ 415636 w 1928552"/>
                <a:gd name="connsiteY1" fmla="*/ 0 h 1662545"/>
                <a:gd name="connsiteX2" fmla="*/ 1512916 w 1928552"/>
                <a:gd name="connsiteY2" fmla="*/ 0 h 1662545"/>
                <a:gd name="connsiteX3" fmla="*/ 1928552 w 1928552"/>
                <a:gd name="connsiteY3" fmla="*/ 831273 h 1662545"/>
                <a:gd name="connsiteX4" fmla="*/ 1512916 w 1928552"/>
                <a:gd name="connsiteY4" fmla="*/ 1662545 h 1662545"/>
                <a:gd name="connsiteX5" fmla="*/ 415636 w 1928552"/>
                <a:gd name="connsiteY5" fmla="*/ 1662545 h 1662545"/>
                <a:gd name="connsiteX6" fmla="*/ 0 w 1928552"/>
                <a:gd name="connsiteY6" fmla="*/ 831273 h 1662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28552" h="1662545">
                  <a:moveTo>
                    <a:pt x="0" y="831273"/>
                  </a:moveTo>
                  <a:lnTo>
                    <a:pt x="415636" y="0"/>
                  </a:lnTo>
                  <a:lnTo>
                    <a:pt x="1512916" y="0"/>
                  </a:lnTo>
                  <a:lnTo>
                    <a:pt x="1928552" y="831273"/>
                  </a:lnTo>
                  <a:lnTo>
                    <a:pt x="1512916" y="1662545"/>
                  </a:lnTo>
                  <a:lnTo>
                    <a:pt x="415636" y="1662545"/>
                  </a:lnTo>
                  <a:lnTo>
                    <a:pt x="0" y="831273"/>
                  </a:lnTo>
                  <a:close/>
                </a:path>
              </a:pathLst>
            </a:custGeom>
            <a:solidFill>
              <a:srgbClr val="EFF1F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6810" tIns="38405" rIns="76810" bIns="38405" rtlCol="0" anchor="ctr"/>
            <a:lstStyle/>
            <a:p>
              <a:pPr algn="ctr"/>
              <a:endParaRPr lang="zh-CN" altLang="en-US" sz="1512" dirty="0"/>
            </a:p>
          </p:txBody>
        </p:sp>
        <p:sp>
          <p:nvSpPr>
            <p:cNvPr id="37" name="六边形 5">
              <a:extLst>
                <a:ext uri="{FF2B5EF4-FFF2-40B4-BE49-F238E27FC236}">
                  <a16:creationId xmlns:a16="http://schemas.microsoft.com/office/drawing/2014/main" id="{00B2DA41-D33A-6C97-B00D-7A7FCB138FD9}"/>
                </a:ext>
              </a:extLst>
            </p:cNvPr>
            <p:cNvSpPr/>
            <p:nvPr/>
          </p:nvSpPr>
          <p:spPr>
            <a:xfrm rot="10800000">
              <a:off x="-7732875" y="1300204"/>
              <a:ext cx="3498971" cy="3016355"/>
            </a:xfrm>
            <a:custGeom>
              <a:avLst/>
              <a:gdLst>
                <a:gd name="connsiteX0" fmla="*/ 0 w 1928552"/>
                <a:gd name="connsiteY0" fmla="*/ 831273 h 1662545"/>
                <a:gd name="connsiteX1" fmla="*/ 415636 w 1928552"/>
                <a:gd name="connsiteY1" fmla="*/ 0 h 1662545"/>
                <a:gd name="connsiteX2" fmla="*/ 1512916 w 1928552"/>
                <a:gd name="connsiteY2" fmla="*/ 0 h 1662545"/>
                <a:gd name="connsiteX3" fmla="*/ 1928552 w 1928552"/>
                <a:gd name="connsiteY3" fmla="*/ 831273 h 1662545"/>
                <a:gd name="connsiteX4" fmla="*/ 1512916 w 1928552"/>
                <a:gd name="connsiteY4" fmla="*/ 1662545 h 1662545"/>
                <a:gd name="connsiteX5" fmla="*/ 415636 w 1928552"/>
                <a:gd name="connsiteY5" fmla="*/ 1662545 h 1662545"/>
                <a:gd name="connsiteX6" fmla="*/ 0 w 1928552"/>
                <a:gd name="connsiteY6" fmla="*/ 831273 h 1662545"/>
                <a:gd name="connsiteX0" fmla="*/ 2524379 w 4452931"/>
                <a:gd name="connsiteY0" fmla="*/ 2108106 h 2939378"/>
                <a:gd name="connsiteX1" fmla="*/ 0 w 4452931"/>
                <a:gd name="connsiteY1" fmla="*/ 0 h 2939378"/>
                <a:gd name="connsiteX2" fmla="*/ 2940015 w 4452931"/>
                <a:gd name="connsiteY2" fmla="*/ 1276833 h 2939378"/>
                <a:gd name="connsiteX3" fmla="*/ 4037295 w 4452931"/>
                <a:gd name="connsiteY3" fmla="*/ 1276833 h 2939378"/>
                <a:gd name="connsiteX4" fmla="*/ 4452931 w 4452931"/>
                <a:gd name="connsiteY4" fmla="*/ 2108106 h 2939378"/>
                <a:gd name="connsiteX5" fmla="*/ 4037295 w 4452931"/>
                <a:gd name="connsiteY5" fmla="*/ 2939378 h 2939378"/>
                <a:gd name="connsiteX6" fmla="*/ 2940015 w 4452931"/>
                <a:gd name="connsiteY6" fmla="*/ 2939378 h 2939378"/>
                <a:gd name="connsiteX7" fmla="*/ 2524379 w 4452931"/>
                <a:gd name="connsiteY7" fmla="*/ 2108106 h 2939378"/>
                <a:gd name="connsiteX0" fmla="*/ 0 w 1928552"/>
                <a:gd name="connsiteY0" fmla="*/ 831273 h 1662545"/>
                <a:gd name="connsiteX1" fmla="*/ 415636 w 1928552"/>
                <a:gd name="connsiteY1" fmla="*/ 0 h 1662545"/>
                <a:gd name="connsiteX2" fmla="*/ 1512916 w 1928552"/>
                <a:gd name="connsiteY2" fmla="*/ 0 h 1662545"/>
                <a:gd name="connsiteX3" fmla="*/ 1928552 w 1928552"/>
                <a:gd name="connsiteY3" fmla="*/ 831273 h 1662545"/>
                <a:gd name="connsiteX4" fmla="*/ 1512916 w 1928552"/>
                <a:gd name="connsiteY4" fmla="*/ 1662545 h 1662545"/>
                <a:gd name="connsiteX5" fmla="*/ 415636 w 1928552"/>
                <a:gd name="connsiteY5" fmla="*/ 1662545 h 1662545"/>
                <a:gd name="connsiteX6" fmla="*/ 0 w 1928552"/>
                <a:gd name="connsiteY6" fmla="*/ 831273 h 1662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28552" h="1662545">
                  <a:moveTo>
                    <a:pt x="0" y="831273"/>
                  </a:moveTo>
                  <a:lnTo>
                    <a:pt x="415636" y="0"/>
                  </a:lnTo>
                  <a:lnTo>
                    <a:pt x="1512916" y="0"/>
                  </a:lnTo>
                  <a:lnTo>
                    <a:pt x="1928552" y="831273"/>
                  </a:lnTo>
                  <a:lnTo>
                    <a:pt x="1512916" y="1662545"/>
                  </a:lnTo>
                  <a:lnTo>
                    <a:pt x="415636" y="1662545"/>
                  </a:lnTo>
                  <a:lnTo>
                    <a:pt x="0" y="831273"/>
                  </a:lnTo>
                  <a:close/>
                </a:path>
              </a:pathLst>
            </a:custGeom>
            <a:blipFill dpi="0" rotWithShape="0">
              <a:blip r:embed="rId3"/>
              <a:srcRect/>
              <a:stretch>
                <a:fillRect l="-1487" t="-9170" r="-2687" b="-72092"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6810" tIns="38405" rIns="76810" bIns="38405" rtlCol="0" anchor="ctr"/>
            <a:lstStyle/>
            <a:p>
              <a:pPr algn="ctr"/>
              <a:endParaRPr lang="zh-CN" altLang="en-US" sz="1512" dirty="0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09976540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Moderate&quot;,&quot;Name&quot;:&quot;适中&quot;,&quot;Kind&quot;:&quot;System&quot;,&quot;OldGuidesSetting&quot;:{&quot;HeaderHeight&quot;:13.0,&quot;FooterHeight&quot;:6.0,&quot;SideMargin&quot;:4.0,&quot;TopMargin&quot;:0.0,&quot;BottomMargin&quot;:0.0,&quot;IntervalMargin&quot;:1.5}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5109;#15621;#24111;#175012;#370630;"/>
  <p:tag name="ISLIDE.DIAGRAM" val="#867915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9979;#403820;#392093;#393608;#394051;#394051;#381143;#159039;#159039;#11438;#59542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5109;#15621;#24111;#175012;#370630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5109;#15621;#24111;#175012;#370630;#53076;#52820;#7362;#175459;#159039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5109;#15621;#24111;#175012;#370630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5109;#15621;#24111;#175012;#370630;"/>
  <p:tag name="ISLIDE.DIAGRAM" val="#856583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heme/theme1.xml><?xml version="1.0" encoding="utf-8"?>
<a:theme xmlns:a="http://schemas.openxmlformats.org/drawingml/2006/main" name="涛涛（P界达人）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标准字体">
      <a:majorFont>
        <a:latin typeface="Arial"/>
        <a:ea typeface="OPPOSans B"/>
        <a:cs typeface=""/>
      </a:majorFont>
      <a:minorFont>
        <a:latin typeface="Arial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799</TotalTime>
  <Words>868</Words>
  <Application>Microsoft Office PowerPoint</Application>
  <PresentationFormat>宽屏</PresentationFormat>
  <Paragraphs>116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5" baseType="lpstr">
      <vt:lpstr>OPPOSans B</vt:lpstr>
      <vt:lpstr>OPPOSans R</vt:lpstr>
      <vt:lpstr>阿里巴巴普惠体 2.0 55 Regular</vt:lpstr>
      <vt:lpstr>阿里巴巴普惠体 B</vt:lpstr>
      <vt:lpstr>等线</vt:lpstr>
      <vt:lpstr>汉仪雅酷黑 45W</vt:lpstr>
      <vt:lpstr>思源黑体 CN Bold</vt:lpstr>
      <vt:lpstr>思源黑体 CN Light</vt:lpstr>
      <vt:lpstr>Arial</vt:lpstr>
      <vt:lpstr>Calibri</vt:lpstr>
      <vt:lpstr>Roboto</vt:lpstr>
      <vt:lpstr>Segoe UI Light</vt:lpstr>
      <vt:lpstr>涛涛（P界达人）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经典蓝商务总结述职汇报ppt模板</dc:title>
  <dc:creator>涛涛</dc:creator>
  <cp:keywords>P界达人</cp:keywords>
  <dc:description>www.51pptmoban.com</dc:description>
  <cp:lastModifiedBy>Win user</cp:lastModifiedBy>
  <cp:revision>15</cp:revision>
  <dcterms:created xsi:type="dcterms:W3CDTF">2022-06-28T04:26:57Z</dcterms:created>
  <dcterms:modified xsi:type="dcterms:W3CDTF">2022-11-02T14:48:42Z</dcterms:modified>
</cp:coreProperties>
</file>