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65" r:id="rId2"/>
    <p:sldId id="332" r:id="rId3"/>
    <p:sldId id="270" r:id="rId4"/>
    <p:sldId id="297" r:id="rId5"/>
    <p:sldId id="316" r:id="rId6"/>
    <p:sldId id="331" r:id="rId7"/>
    <p:sldId id="330" r:id="rId8"/>
    <p:sldId id="333" r:id="rId9"/>
    <p:sldId id="326" r:id="rId10"/>
    <p:sldId id="266" r:id="rId11"/>
    <p:sldId id="262" r:id="rId12"/>
    <p:sldId id="334" r:id="rId13"/>
    <p:sldId id="273" r:id="rId14"/>
    <p:sldId id="281" r:id="rId15"/>
    <p:sldId id="3212" r:id="rId16"/>
    <p:sldId id="260" r:id="rId17"/>
    <p:sldId id="335" r:id="rId18"/>
    <p:sldId id="261" r:id="rId19"/>
    <p:sldId id="268" r:id="rId20"/>
    <p:sldId id="336" r:id="rId21"/>
    <p:sldId id="1126" r:id="rId22"/>
    <p:sldId id="3213" r:id="rId23"/>
  </p:sldIdLst>
  <p:sldSz cx="12192000" cy="6858000"/>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9" orient="horz" pos="21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4B44"/>
    <a:srgbClr val="182B2F"/>
    <a:srgbClr val="013577"/>
    <a:srgbClr val="720302"/>
    <a:srgbClr val="7B0532"/>
    <a:srgbClr val="113237"/>
    <a:srgbClr val="08181A"/>
    <a:srgbClr val="008375"/>
    <a:srgbClr val="279B38"/>
    <a:srgbClr val="A089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414" autoAdjust="0"/>
    <p:restoredTop sz="95461" autoAdjust="0"/>
  </p:normalViewPr>
  <p:slideViewPr>
    <p:cSldViewPr snapToGrid="0">
      <p:cViewPr varScale="1">
        <p:scale>
          <a:sx n="79" d="100"/>
          <a:sy n="79" d="100"/>
        </p:scale>
        <p:origin x="54" y="360"/>
      </p:cViewPr>
      <p:guideLst>
        <p:guide pos="3840"/>
        <p:guide orient="horz" pos="2183"/>
      </p:guideLst>
    </p:cSldViewPr>
  </p:slideViewPr>
  <p:notesTextViewPr>
    <p:cViewPr>
      <p:scale>
        <a:sx n="20" d="100"/>
        <a:sy n="2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One</c:v>
                </c:pt>
              </c:strCache>
            </c:strRef>
          </c:tx>
          <c:spPr>
            <a:solidFill>
              <a:srgbClr val="CE4B44"/>
            </a:solidFill>
            <a:ln>
              <a:noFill/>
            </a:ln>
            <a:effectLst/>
          </c:spPr>
          <c:cat>
            <c:strRef>
              <c:f>Sheet1!$A$2:$A$6</c:f>
              <c:strCache>
                <c:ptCount val="5"/>
                <c:pt idx="0">
                  <c:v>Data 1</c:v>
                </c:pt>
                <c:pt idx="1">
                  <c:v>Data 2</c:v>
                </c:pt>
                <c:pt idx="2">
                  <c:v>Data 3</c:v>
                </c:pt>
                <c:pt idx="3">
                  <c:v>Data 4</c:v>
                </c:pt>
                <c:pt idx="4">
                  <c:v>Data 5</c:v>
                </c:pt>
              </c:strCache>
            </c:strRef>
          </c:cat>
          <c:val>
            <c:numRef>
              <c:f>Sheet1!$B$2:$B$6</c:f>
              <c:numCache>
                <c:formatCode>General</c:formatCode>
                <c:ptCount val="5"/>
                <c:pt idx="0">
                  <c:v>0</c:v>
                </c:pt>
                <c:pt idx="1">
                  <c:v>0</c:v>
                </c:pt>
                <c:pt idx="2">
                  <c:v>28</c:v>
                </c:pt>
                <c:pt idx="3">
                  <c:v>0</c:v>
                </c:pt>
                <c:pt idx="4">
                  <c:v>0</c:v>
                </c:pt>
              </c:numCache>
            </c:numRef>
          </c:val>
          <c:extLst>
            <c:ext xmlns:c16="http://schemas.microsoft.com/office/drawing/2014/chart" uri="{C3380CC4-5D6E-409C-BE32-E72D297353CC}">
              <c16:uniqueId val="{00000000-F46D-43D1-A1D4-9FA721868F35}"/>
            </c:ext>
          </c:extLst>
        </c:ser>
        <c:ser>
          <c:idx val="1"/>
          <c:order val="1"/>
          <c:tx>
            <c:strRef>
              <c:f>Sheet1!$C$1</c:f>
              <c:strCache>
                <c:ptCount val="1"/>
                <c:pt idx="0">
                  <c:v>Two</c:v>
                </c:pt>
              </c:strCache>
            </c:strRef>
          </c:tx>
          <c:spPr>
            <a:solidFill>
              <a:srgbClr val="182B2F"/>
            </a:solidFill>
            <a:ln>
              <a:noFill/>
            </a:ln>
            <a:effectLst/>
          </c:spPr>
          <c:cat>
            <c:strRef>
              <c:f>Sheet1!$A$2:$A$6</c:f>
              <c:strCache>
                <c:ptCount val="5"/>
                <c:pt idx="0">
                  <c:v>Data 1</c:v>
                </c:pt>
                <c:pt idx="1">
                  <c:v>Data 2</c:v>
                </c:pt>
                <c:pt idx="2">
                  <c:v>Data 3</c:v>
                </c:pt>
                <c:pt idx="3">
                  <c:v>Data 4</c:v>
                </c:pt>
                <c:pt idx="4">
                  <c:v>Data 5</c:v>
                </c:pt>
              </c:strCache>
            </c:strRef>
          </c:cat>
          <c:val>
            <c:numRef>
              <c:f>Sheet1!$C$2:$C$6</c:f>
              <c:numCache>
                <c:formatCode>General</c:formatCode>
                <c:ptCount val="5"/>
                <c:pt idx="0">
                  <c:v>0</c:v>
                </c:pt>
                <c:pt idx="1">
                  <c:v>24</c:v>
                </c:pt>
                <c:pt idx="2">
                  <c:v>0</c:v>
                </c:pt>
                <c:pt idx="3">
                  <c:v>0</c:v>
                </c:pt>
                <c:pt idx="4">
                  <c:v>0</c:v>
                </c:pt>
              </c:numCache>
            </c:numRef>
          </c:val>
          <c:extLst>
            <c:ext xmlns:c16="http://schemas.microsoft.com/office/drawing/2014/chart" uri="{C3380CC4-5D6E-409C-BE32-E72D297353CC}">
              <c16:uniqueId val="{00000001-F46D-43D1-A1D4-9FA721868F35}"/>
            </c:ext>
          </c:extLst>
        </c:ser>
        <c:ser>
          <c:idx val="2"/>
          <c:order val="2"/>
          <c:tx>
            <c:strRef>
              <c:f>Sheet1!$D$1</c:f>
              <c:strCache>
                <c:ptCount val="1"/>
                <c:pt idx="0">
                  <c:v>Three</c:v>
                </c:pt>
              </c:strCache>
            </c:strRef>
          </c:tx>
          <c:spPr>
            <a:solidFill>
              <a:srgbClr val="182B2F"/>
            </a:solidFill>
            <a:ln w="25400">
              <a:noFill/>
            </a:ln>
            <a:effectLst/>
          </c:spPr>
          <c:cat>
            <c:strRef>
              <c:f>Sheet1!$A$2:$A$6</c:f>
              <c:strCache>
                <c:ptCount val="5"/>
                <c:pt idx="0">
                  <c:v>Data 1</c:v>
                </c:pt>
                <c:pt idx="1">
                  <c:v>Data 2</c:v>
                </c:pt>
                <c:pt idx="2">
                  <c:v>Data 3</c:v>
                </c:pt>
                <c:pt idx="3">
                  <c:v>Data 4</c:v>
                </c:pt>
                <c:pt idx="4">
                  <c:v>Data 5</c:v>
                </c:pt>
              </c:strCache>
            </c:strRef>
          </c:cat>
          <c:val>
            <c:numRef>
              <c:f>Sheet1!$D$2:$D$6</c:f>
              <c:numCache>
                <c:formatCode>General</c:formatCode>
                <c:ptCount val="5"/>
                <c:pt idx="0">
                  <c:v>0</c:v>
                </c:pt>
                <c:pt idx="1">
                  <c:v>0</c:v>
                </c:pt>
                <c:pt idx="2">
                  <c:v>0</c:v>
                </c:pt>
                <c:pt idx="3">
                  <c:v>12</c:v>
                </c:pt>
                <c:pt idx="4">
                  <c:v>0</c:v>
                </c:pt>
              </c:numCache>
            </c:numRef>
          </c:val>
          <c:extLst>
            <c:ext xmlns:c16="http://schemas.microsoft.com/office/drawing/2014/chart" uri="{C3380CC4-5D6E-409C-BE32-E72D297353CC}">
              <c16:uniqueId val="{00000002-F46D-43D1-A1D4-9FA721868F35}"/>
            </c:ext>
          </c:extLst>
        </c:ser>
        <c:dLbls>
          <c:showLegendKey val="0"/>
          <c:showVal val="0"/>
          <c:showCatName val="0"/>
          <c:showSerName val="0"/>
          <c:showPercent val="0"/>
          <c:showBubbleSize val="0"/>
        </c:dLbls>
        <c:axId val="1321531072"/>
        <c:axId val="1321531632"/>
      </c:areaChart>
      <c:catAx>
        <c:axId val="1321531072"/>
        <c:scaling>
          <c:orientation val="minMax"/>
        </c:scaling>
        <c:delete val="1"/>
        <c:axPos val="b"/>
        <c:numFmt formatCode="General" sourceLinked="1"/>
        <c:majorTickMark val="none"/>
        <c:minorTickMark val="none"/>
        <c:tickLblPos val="nextTo"/>
        <c:crossAx val="1321531632"/>
        <c:crosses val="autoZero"/>
        <c:auto val="1"/>
        <c:lblAlgn val="ctr"/>
        <c:lblOffset val="100"/>
        <c:noMultiLvlLbl val="0"/>
      </c:catAx>
      <c:valAx>
        <c:axId val="1321531632"/>
        <c:scaling>
          <c:orientation val="minMax"/>
        </c:scaling>
        <c:delete val="1"/>
        <c:axPos val="l"/>
        <c:numFmt formatCode="General" sourceLinked="1"/>
        <c:majorTickMark val="out"/>
        <c:minorTickMark val="none"/>
        <c:tickLblPos val="nextTo"/>
        <c:crossAx val="1321531072"/>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bg1"/>
            </a:solidFill>
            <a:ln>
              <a:noFill/>
            </a:ln>
          </c:spPr>
          <c:dPt>
            <c:idx val="0"/>
            <c:bubble3D val="0"/>
            <c:explosion val="12"/>
            <c:spPr>
              <a:solidFill>
                <a:srgbClr val="182B2F"/>
              </a:solidFill>
              <a:ln w="19050">
                <a:noFill/>
              </a:ln>
              <a:effectLst/>
            </c:spPr>
            <c:extLst>
              <c:ext xmlns:c16="http://schemas.microsoft.com/office/drawing/2014/chart" uri="{C3380CC4-5D6E-409C-BE32-E72D297353CC}">
                <c16:uniqueId val="{00000001-4662-4F43-8FED-45CB3714CF2B}"/>
              </c:ext>
            </c:extLst>
          </c:dPt>
          <c:dPt>
            <c:idx val="1"/>
            <c:bubble3D val="0"/>
            <c:explosion val="9"/>
            <c:spPr>
              <a:solidFill>
                <a:srgbClr val="CE4B44"/>
              </a:solidFill>
              <a:ln w="19050">
                <a:noFill/>
              </a:ln>
              <a:effectLst/>
            </c:spPr>
            <c:extLst>
              <c:ext xmlns:c16="http://schemas.microsoft.com/office/drawing/2014/chart" uri="{C3380CC4-5D6E-409C-BE32-E72D297353CC}">
                <c16:uniqueId val="{00000003-4662-4F43-8FED-45CB3714CF2B}"/>
              </c:ext>
            </c:extLst>
          </c:dPt>
          <c:dPt>
            <c:idx val="2"/>
            <c:bubble3D val="0"/>
            <c:explosion val="19"/>
            <c:spPr>
              <a:solidFill>
                <a:srgbClr val="CE4B44"/>
              </a:solidFill>
              <a:ln w="19050">
                <a:noFill/>
              </a:ln>
              <a:effectLst/>
            </c:spPr>
            <c:extLst>
              <c:ext xmlns:c16="http://schemas.microsoft.com/office/drawing/2014/chart" uri="{C3380CC4-5D6E-409C-BE32-E72D297353CC}">
                <c16:uniqueId val="{00000005-4662-4F43-8FED-45CB3714CF2B}"/>
              </c:ext>
            </c:extLst>
          </c:dPt>
          <c:dPt>
            <c:idx val="3"/>
            <c:bubble3D val="0"/>
            <c:spPr>
              <a:solidFill>
                <a:srgbClr val="CE4B44"/>
              </a:solidFill>
              <a:ln w="19050">
                <a:noFill/>
              </a:ln>
              <a:effectLst/>
            </c:spPr>
            <c:extLst>
              <c:ext xmlns:c16="http://schemas.microsoft.com/office/drawing/2014/chart" uri="{C3380CC4-5D6E-409C-BE32-E72D297353CC}">
                <c16:uniqueId val="{00000007-4662-4F43-8FED-45CB3714CF2B}"/>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4662-4F43-8FED-45CB3714CF2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defRPr>
            </a:lvl1pPr>
          </a:lstStyle>
          <a:p>
            <a:fld id="{2E7F7146-461A-43FC-ACAA-B057CD36A37B}" type="datetimeFigureOut">
              <a:rPr lang="zh-CN" altLang="en-US" smtClean="0"/>
              <a:pPr/>
              <a:t>2022/11/2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defRPr>
            </a:lvl1pPr>
          </a:lstStyle>
          <a:p>
            <a:fld id="{2126265E-DBDD-423D-9D14-AA56F0A2FDF1}" type="slidenum">
              <a:rPr lang="zh-CN" altLang="en-US" smtClean="0"/>
              <a:pPr/>
              <a:t>‹#›</a:t>
            </a:fld>
            <a:endParaRPr lang="zh-CN" altLang="en-US" dirty="0"/>
          </a:p>
        </p:txBody>
      </p:sp>
    </p:spTree>
    <p:extLst>
      <p:ext uri="{BB962C8B-B14F-4D97-AF65-F5344CB8AC3E}">
        <p14:creationId xmlns:p14="http://schemas.microsoft.com/office/powerpoint/2010/main" val="775076805"/>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思源黑体 CN Regular" panose="020B0500000000000000" pitchFamily="34" charset="-122"/>
        <a:ea typeface="+mn-ea"/>
        <a:cs typeface="+mn-cs"/>
      </a:defRPr>
    </a:lvl1pPr>
    <a:lvl2pPr marL="609585" algn="l" defTabSz="1219170" rtl="0" eaLnBrk="1" latinLnBrk="0" hangingPunct="1">
      <a:defRPr sz="1600" kern="1200">
        <a:solidFill>
          <a:schemeClr val="tx1"/>
        </a:solidFill>
        <a:latin typeface="思源黑体 CN Regular" panose="020B0500000000000000" pitchFamily="34" charset="-122"/>
        <a:ea typeface="+mn-ea"/>
        <a:cs typeface="+mn-cs"/>
      </a:defRPr>
    </a:lvl2pPr>
    <a:lvl3pPr marL="1219170" algn="l" defTabSz="1219170" rtl="0" eaLnBrk="1" latinLnBrk="0" hangingPunct="1">
      <a:defRPr sz="1600" kern="1200">
        <a:solidFill>
          <a:schemeClr val="tx1"/>
        </a:solidFill>
        <a:latin typeface="思源黑体 CN Regular" panose="020B0500000000000000" pitchFamily="34" charset="-122"/>
        <a:ea typeface="+mn-ea"/>
        <a:cs typeface="+mn-cs"/>
      </a:defRPr>
    </a:lvl3pPr>
    <a:lvl4pPr marL="1828754" algn="l" defTabSz="1219170" rtl="0" eaLnBrk="1" latinLnBrk="0" hangingPunct="1">
      <a:defRPr sz="1600" kern="1200">
        <a:solidFill>
          <a:schemeClr val="tx1"/>
        </a:solidFill>
        <a:latin typeface="思源黑体 CN Regular" panose="020B0500000000000000" pitchFamily="34" charset="-122"/>
        <a:ea typeface="+mn-ea"/>
        <a:cs typeface="+mn-cs"/>
      </a:defRPr>
    </a:lvl4pPr>
    <a:lvl5pPr marL="2438339" algn="l" defTabSz="1219170" rtl="0" eaLnBrk="1" latinLnBrk="0" hangingPunct="1">
      <a:defRPr sz="1600" kern="1200">
        <a:solidFill>
          <a:schemeClr val="tx1"/>
        </a:solidFill>
        <a:latin typeface="思源黑体 CN Regular" panose="020B0500000000000000" pitchFamily="34" charset="-122"/>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D9EE834-2009-4AD1-8B0F-E22291B7F434}"/>
              </a:ext>
            </a:extLst>
          </p:cNvPr>
          <p:cNvSpPr>
            <a:spLocks noGrp="1" noChangeArrowheads="1"/>
          </p:cNvSpPr>
          <p:nvPr>
            <p:ph type="sldNum" sz="quarter" idx="5"/>
          </p:nvPr>
        </p:nvSpPr>
        <p:spPr/>
        <p:txBody>
          <a:bodyPr/>
          <a:lstStyle>
            <a:lvl1pPr defTabSz="931863"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31863"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31863"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31863"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31863"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31863"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31863"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31863"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31863"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727D7CF6-496F-4166-9EAB-9DD7B4057373}" type="slidenum">
              <a:rPr kumimoji="0" lang="zh-CN"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rPr>
              <a:pPr marL="0" marR="0" lvl="0" indent="0" algn="r" defTabSz="931863" rtl="0" eaLnBrk="1" fontAlgn="base" latinLnBrk="0" hangingPunct="1">
                <a:lnSpc>
                  <a:spcPct val="100000"/>
                </a:lnSpc>
                <a:spcBef>
                  <a:spcPct val="0"/>
                </a:spcBef>
                <a:spcAft>
                  <a:spcPct val="0"/>
                </a:spcAft>
                <a:buClrTx/>
                <a:buSzTx/>
                <a:buFontTx/>
                <a:buNone/>
                <a:tabLst/>
                <a:defRPr/>
              </a:pPr>
              <a:t>1</a:t>
            </a:fld>
            <a:endParaRPr kumimoji="0" lang="en-US" altLang="zh-CN" sz="12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22531" name="Rectangle 2">
            <a:extLst>
              <a:ext uri="{FF2B5EF4-FFF2-40B4-BE49-F238E27FC236}">
                <a16:creationId xmlns:a16="http://schemas.microsoft.com/office/drawing/2014/main" id="{60DC475D-AE06-4BF1-82AF-5673A3DD918D}"/>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40A65B3D-0D70-4BB2-BC38-AD87E4C9564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951399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10</a:t>
            </a:fld>
            <a:endParaRPr lang="zh-CN" altLang="en-US" dirty="0"/>
          </a:p>
        </p:txBody>
      </p:sp>
    </p:spTree>
    <p:extLst>
      <p:ext uri="{BB962C8B-B14F-4D97-AF65-F5344CB8AC3E}">
        <p14:creationId xmlns:p14="http://schemas.microsoft.com/office/powerpoint/2010/main" val="37505814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11</a:t>
            </a:fld>
            <a:endParaRPr lang="zh-CN" altLang="en-US" dirty="0"/>
          </a:p>
        </p:txBody>
      </p:sp>
    </p:spTree>
    <p:extLst>
      <p:ext uri="{BB962C8B-B14F-4D97-AF65-F5344CB8AC3E}">
        <p14:creationId xmlns:p14="http://schemas.microsoft.com/office/powerpoint/2010/main" val="296987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12</a:t>
            </a:fld>
            <a:endParaRPr lang="zh-CN" altLang="en-US" dirty="0"/>
          </a:p>
        </p:txBody>
      </p:sp>
    </p:spTree>
    <p:extLst>
      <p:ext uri="{BB962C8B-B14F-4D97-AF65-F5344CB8AC3E}">
        <p14:creationId xmlns:p14="http://schemas.microsoft.com/office/powerpoint/2010/main" val="38383944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13</a:t>
            </a:fld>
            <a:endParaRPr lang="zh-CN" altLang="en-US" dirty="0"/>
          </a:p>
        </p:txBody>
      </p:sp>
    </p:spTree>
    <p:extLst>
      <p:ext uri="{BB962C8B-B14F-4D97-AF65-F5344CB8AC3E}">
        <p14:creationId xmlns:p14="http://schemas.microsoft.com/office/powerpoint/2010/main" val="1703070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14</a:t>
            </a:fld>
            <a:endParaRPr lang="zh-CN" altLang="en-US" dirty="0"/>
          </a:p>
        </p:txBody>
      </p:sp>
    </p:spTree>
    <p:extLst>
      <p:ext uri="{BB962C8B-B14F-4D97-AF65-F5344CB8AC3E}">
        <p14:creationId xmlns:p14="http://schemas.microsoft.com/office/powerpoint/2010/main" val="2984878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16</a:t>
            </a:fld>
            <a:endParaRPr lang="zh-CN" altLang="en-US" dirty="0"/>
          </a:p>
        </p:txBody>
      </p:sp>
    </p:spTree>
    <p:extLst>
      <p:ext uri="{BB962C8B-B14F-4D97-AF65-F5344CB8AC3E}">
        <p14:creationId xmlns:p14="http://schemas.microsoft.com/office/powerpoint/2010/main" val="1176539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17</a:t>
            </a:fld>
            <a:endParaRPr lang="zh-CN" altLang="en-US" dirty="0"/>
          </a:p>
        </p:txBody>
      </p:sp>
    </p:spTree>
    <p:extLst>
      <p:ext uri="{BB962C8B-B14F-4D97-AF65-F5344CB8AC3E}">
        <p14:creationId xmlns:p14="http://schemas.microsoft.com/office/powerpoint/2010/main" val="1581377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18</a:t>
            </a:fld>
            <a:endParaRPr lang="zh-CN" altLang="en-US" dirty="0"/>
          </a:p>
        </p:txBody>
      </p:sp>
    </p:spTree>
    <p:extLst>
      <p:ext uri="{BB962C8B-B14F-4D97-AF65-F5344CB8AC3E}">
        <p14:creationId xmlns:p14="http://schemas.microsoft.com/office/powerpoint/2010/main" val="36241568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19</a:t>
            </a:fld>
            <a:endParaRPr lang="zh-CN" altLang="en-US" dirty="0"/>
          </a:p>
        </p:txBody>
      </p:sp>
    </p:spTree>
    <p:extLst>
      <p:ext uri="{BB962C8B-B14F-4D97-AF65-F5344CB8AC3E}">
        <p14:creationId xmlns:p14="http://schemas.microsoft.com/office/powerpoint/2010/main" val="1775602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376024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D9EE834-2009-4AD1-8B0F-E22291B7F434}"/>
              </a:ext>
            </a:extLst>
          </p:cNvPr>
          <p:cNvSpPr>
            <a:spLocks noGrp="1" noChangeArrowheads="1"/>
          </p:cNvSpPr>
          <p:nvPr>
            <p:ph type="sldNum" sz="quarter" idx="5"/>
          </p:nvPr>
        </p:nvSpPr>
        <p:spPr/>
        <p:txBody>
          <a:bodyPr/>
          <a:lstStyle>
            <a:lvl1pPr defTabSz="931863"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31863"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31863"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31863"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31863"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31863"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31863"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31863"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31863"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marL="0" marR="0" lvl="0" indent="0" algn="r" defTabSz="931863" rtl="0" eaLnBrk="1" fontAlgn="base" latinLnBrk="0" hangingPunct="1">
              <a:lnSpc>
                <a:spcPct val="100000"/>
              </a:lnSpc>
              <a:spcBef>
                <a:spcPct val="0"/>
              </a:spcBef>
              <a:spcAft>
                <a:spcPct val="0"/>
              </a:spcAft>
              <a:buClrTx/>
              <a:buSzTx/>
              <a:buFontTx/>
              <a:buNone/>
              <a:tabLst/>
              <a:defRPr/>
            </a:pPr>
            <a:fld id="{727D7CF6-496F-4166-9EAB-9DD7B4057373}" type="slidenum">
              <a:rPr kumimoji="0" lang="zh-CN"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rPr>
              <a:pPr marL="0" marR="0" lvl="0" indent="0" algn="r" defTabSz="931863" rtl="0" eaLnBrk="1" fontAlgn="base" latinLnBrk="0" hangingPunct="1">
                <a:lnSpc>
                  <a:spcPct val="100000"/>
                </a:lnSpc>
                <a:spcBef>
                  <a:spcPct val="0"/>
                </a:spcBef>
                <a:spcAft>
                  <a:spcPct val="0"/>
                </a:spcAft>
                <a:buClrTx/>
                <a:buSzTx/>
                <a:buFontTx/>
                <a:buNone/>
                <a:tabLst/>
                <a:defRPr/>
              </a:pPr>
              <a:t>20</a:t>
            </a:fld>
            <a:endParaRPr kumimoji="0" lang="en-US" altLang="zh-CN" sz="12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22531" name="Rectangle 2">
            <a:extLst>
              <a:ext uri="{FF2B5EF4-FFF2-40B4-BE49-F238E27FC236}">
                <a16:creationId xmlns:a16="http://schemas.microsoft.com/office/drawing/2014/main" id="{60DC475D-AE06-4BF1-82AF-5673A3DD918D}"/>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40A65B3D-0D70-4BB2-BC38-AD87E4C9564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dirty="0"/>
              <a:t>51PPT</a:t>
            </a:r>
            <a:r>
              <a:rPr lang="zh-CN" altLang="en-US" dirty="0"/>
              <a:t>模板网   </a:t>
            </a:r>
            <a:r>
              <a:rPr lang="en-US" altLang="zh-CN" dirty="0"/>
              <a:t>www.51pptmoban.com</a:t>
            </a:r>
            <a:endParaRPr lang="zh-CN" altLang="en-US" dirty="0"/>
          </a:p>
        </p:txBody>
      </p:sp>
    </p:spTree>
    <p:extLst>
      <p:ext uri="{BB962C8B-B14F-4D97-AF65-F5344CB8AC3E}">
        <p14:creationId xmlns:p14="http://schemas.microsoft.com/office/powerpoint/2010/main" val="28662353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21</a:t>
            </a:fld>
            <a:endParaRPr lang="zh-CN" altLang="en-US" dirty="0"/>
          </a:p>
        </p:txBody>
      </p:sp>
    </p:spTree>
    <p:extLst>
      <p:ext uri="{BB962C8B-B14F-4D97-AF65-F5344CB8AC3E}">
        <p14:creationId xmlns:p14="http://schemas.microsoft.com/office/powerpoint/2010/main" val="675373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22</a:t>
            </a:fld>
            <a:endParaRPr lang="zh-CN" altLang="en-US" dirty="0"/>
          </a:p>
        </p:txBody>
      </p:sp>
    </p:spTree>
    <p:extLst>
      <p:ext uri="{BB962C8B-B14F-4D97-AF65-F5344CB8AC3E}">
        <p14:creationId xmlns:p14="http://schemas.microsoft.com/office/powerpoint/2010/main" val="2435930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3</a:t>
            </a:fld>
            <a:endParaRPr lang="zh-CN" altLang="en-US" dirty="0"/>
          </a:p>
        </p:txBody>
      </p:sp>
    </p:spTree>
    <p:extLst>
      <p:ext uri="{BB962C8B-B14F-4D97-AF65-F5344CB8AC3E}">
        <p14:creationId xmlns:p14="http://schemas.microsoft.com/office/powerpoint/2010/main" val="2632542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4</a:t>
            </a:fld>
            <a:endParaRPr lang="zh-CN" altLang="en-US" dirty="0"/>
          </a:p>
        </p:txBody>
      </p:sp>
    </p:spTree>
    <p:extLst>
      <p:ext uri="{BB962C8B-B14F-4D97-AF65-F5344CB8AC3E}">
        <p14:creationId xmlns:p14="http://schemas.microsoft.com/office/powerpoint/2010/main" val="4211153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26265E-DBDD-423D-9D14-AA56F0A2FDF1}" type="slidenum">
              <a:rPr lang="zh-CN" altLang="en-US" smtClean="0"/>
              <a:pPr/>
              <a:t>8</a:t>
            </a:fld>
            <a:endParaRPr lang="zh-CN" altLang="en-US" dirty="0"/>
          </a:p>
        </p:txBody>
      </p:sp>
    </p:spTree>
    <p:extLst>
      <p:ext uri="{BB962C8B-B14F-4D97-AF65-F5344CB8AC3E}">
        <p14:creationId xmlns:p14="http://schemas.microsoft.com/office/powerpoint/2010/main" val="3912192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0CBBE91-55E1-4CFA-A3AA-63E43E0506E5}"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90CFB9-6D42-4CE7-A32E-C71C99B92A4E}" type="slidenum">
              <a:rPr lang="zh-CN" altLang="en-US" smtClean="0"/>
              <a:t>‹#›</a:t>
            </a:fld>
            <a:endParaRPr lang="zh-CN" altLang="en-US"/>
          </a:p>
        </p:txBody>
      </p:sp>
    </p:spTree>
    <p:extLst>
      <p:ext uri="{BB962C8B-B14F-4D97-AF65-F5344CB8AC3E}">
        <p14:creationId xmlns:p14="http://schemas.microsoft.com/office/powerpoint/2010/main" val="2064002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CBBE91-55E1-4CFA-A3AA-63E43E0506E5}" type="datetimeFigureOut">
              <a:rPr lang="zh-CN" altLang="en-US" smtClean="0"/>
              <a:t>2022/11/2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90CFB9-6D42-4CE7-A32E-C71C99B92A4E}" type="slidenum">
              <a:rPr lang="zh-CN" altLang="en-US" smtClean="0"/>
              <a:t>‹#›</a:t>
            </a:fld>
            <a:endParaRPr lang="zh-CN" altLang="en-US"/>
          </a:p>
        </p:txBody>
      </p:sp>
    </p:spTree>
    <p:extLst>
      <p:ext uri="{BB962C8B-B14F-4D97-AF65-F5344CB8AC3E}">
        <p14:creationId xmlns:p14="http://schemas.microsoft.com/office/powerpoint/2010/main" val="245955544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6336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9308968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A"/>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FAF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Regular" panose="020B0500000000000000" pitchFamily="34"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4" r:id="rId2"/>
    <p:sldLayoutId id="2147483655" r:id="rId3"/>
    <p:sldLayoutId id="2147483656" r:id="rId4"/>
    <p:sldLayoutId id="2147483657" r:id="rId5"/>
  </p:sldLayoutIdLst>
  <p:txStyles>
    <p:titleStyle>
      <a:lvl1pPr algn="ctr" defTabSz="1219110" rtl="0" eaLnBrk="1" latinLnBrk="0" hangingPunct="1">
        <a:spcBef>
          <a:spcPct val="0"/>
        </a:spcBef>
        <a:buNone/>
        <a:defRPr sz="5867" kern="1200">
          <a:solidFill>
            <a:schemeClr val="tx1"/>
          </a:solidFill>
          <a:latin typeface="+mj-lt"/>
          <a:ea typeface="+mj-ea"/>
          <a:cs typeface="+mj-cs"/>
        </a:defRPr>
      </a:lvl1pPr>
    </p:titleStyle>
    <p:bodyStyle>
      <a:lvl1pPr marL="457167" indent="-457167" algn="l" defTabSz="121911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26" indent="-380972" algn="l" defTabSz="121911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887" indent="-304776" algn="l" defTabSz="121911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440" indent="-304776" algn="l" defTabSz="121911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2994" indent="-304776" algn="l" defTabSz="121911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548" indent="-304776" algn="l" defTabSz="121911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104" indent="-304776" algn="l" defTabSz="121911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658" indent="-304776" algn="l" defTabSz="121911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212" indent="-304776" algn="l" defTabSz="121911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10" rtl="0" eaLnBrk="1" latinLnBrk="0" hangingPunct="1">
        <a:defRPr sz="2400" kern="1200">
          <a:solidFill>
            <a:schemeClr val="tx1"/>
          </a:solidFill>
          <a:latin typeface="+mn-lt"/>
          <a:ea typeface="+mn-ea"/>
          <a:cs typeface="+mn-cs"/>
        </a:defRPr>
      </a:lvl1pPr>
      <a:lvl2pPr marL="609555" algn="l" defTabSz="1219110" rtl="0" eaLnBrk="1" latinLnBrk="0" hangingPunct="1">
        <a:defRPr sz="2400" kern="1200">
          <a:solidFill>
            <a:schemeClr val="tx1"/>
          </a:solidFill>
          <a:latin typeface="+mn-lt"/>
          <a:ea typeface="+mn-ea"/>
          <a:cs typeface="+mn-cs"/>
        </a:defRPr>
      </a:lvl2pPr>
      <a:lvl3pPr marL="1219110" algn="l" defTabSz="1219110" rtl="0" eaLnBrk="1" latinLnBrk="0" hangingPunct="1">
        <a:defRPr sz="2400" kern="1200">
          <a:solidFill>
            <a:schemeClr val="tx1"/>
          </a:solidFill>
          <a:latin typeface="+mn-lt"/>
          <a:ea typeface="+mn-ea"/>
          <a:cs typeface="+mn-cs"/>
        </a:defRPr>
      </a:lvl3pPr>
      <a:lvl4pPr marL="1828664" algn="l" defTabSz="1219110" rtl="0" eaLnBrk="1" latinLnBrk="0" hangingPunct="1">
        <a:defRPr sz="2400" kern="1200">
          <a:solidFill>
            <a:schemeClr val="tx1"/>
          </a:solidFill>
          <a:latin typeface="+mn-lt"/>
          <a:ea typeface="+mn-ea"/>
          <a:cs typeface="+mn-cs"/>
        </a:defRPr>
      </a:lvl4pPr>
      <a:lvl5pPr marL="2438218" algn="l" defTabSz="1219110" rtl="0" eaLnBrk="1" latinLnBrk="0" hangingPunct="1">
        <a:defRPr sz="2400" kern="1200">
          <a:solidFill>
            <a:schemeClr val="tx1"/>
          </a:solidFill>
          <a:latin typeface="+mn-lt"/>
          <a:ea typeface="+mn-ea"/>
          <a:cs typeface="+mn-cs"/>
        </a:defRPr>
      </a:lvl5pPr>
      <a:lvl6pPr marL="3047772" algn="l" defTabSz="1219110" rtl="0" eaLnBrk="1" latinLnBrk="0" hangingPunct="1">
        <a:defRPr sz="2400" kern="1200">
          <a:solidFill>
            <a:schemeClr val="tx1"/>
          </a:solidFill>
          <a:latin typeface="+mn-lt"/>
          <a:ea typeface="+mn-ea"/>
          <a:cs typeface="+mn-cs"/>
        </a:defRPr>
      </a:lvl6pPr>
      <a:lvl7pPr marL="3657327" algn="l" defTabSz="1219110" rtl="0" eaLnBrk="1" latinLnBrk="0" hangingPunct="1">
        <a:defRPr sz="2400" kern="1200">
          <a:solidFill>
            <a:schemeClr val="tx1"/>
          </a:solidFill>
          <a:latin typeface="+mn-lt"/>
          <a:ea typeface="+mn-ea"/>
          <a:cs typeface="+mn-cs"/>
        </a:defRPr>
      </a:lvl7pPr>
      <a:lvl8pPr marL="4266880" algn="l" defTabSz="1219110" rtl="0" eaLnBrk="1" latinLnBrk="0" hangingPunct="1">
        <a:defRPr sz="2400" kern="1200">
          <a:solidFill>
            <a:schemeClr val="tx1"/>
          </a:solidFill>
          <a:latin typeface="+mn-lt"/>
          <a:ea typeface="+mn-ea"/>
          <a:cs typeface="+mn-cs"/>
        </a:defRPr>
      </a:lvl8pPr>
      <a:lvl9pPr marL="4876435" algn="l" defTabSz="121911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2.sv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2.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2.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2.sv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14.sv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25.sv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9.sv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48789B78-4A7A-432D-9571-27F58D2ACEF7}"/>
              </a:ext>
            </a:extLst>
          </p:cNvPr>
          <p:cNvSpPr/>
          <p:nvPr/>
        </p:nvSpPr>
        <p:spPr bwMode="auto">
          <a:xfrm>
            <a:off x="172836" y="989409"/>
            <a:ext cx="6205430" cy="4410075"/>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1100" b="0" i="0" u="none" strike="noStrike" cap="none" normalizeH="0" baseline="0">
              <a:ln>
                <a:noFill/>
              </a:ln>
              <a:solidFill>
                <a:schemeClr val="tx1"/>
              </a:solidFill>
              <a:effectLst/>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5E303F2A-2B93-4D89-8813-D09D4A9A0AEB}"/>
              </a:ext>
            </a:extLst>
          </p:cNvPr>
          <p:cNvSpPr/>
          <p:nvPr/>
        </p:nvSpPr>
        <p:spPr bwMode="auto">
          <a:xfrm>
            <a:off x="1" y="0"/>
            <a:ext cx="2714484" cy="68580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1100" b="0" i="0" u="none" strike="noStrike" cap="none" normalizeH="0" baseline="0">
              <a:ln>
                <a:noFill/>
              </a:ln>
              <a:solidFill>
                <a:schemeClr val="tx1"/>
              </a:solidFill>
              <a:effectLst/>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7" name="图片 6">
            <a:extLst>
              <a:ext uri="{FF2B5EF4-FFF2-40B4-BE49-F238E27FC236}">
                <a16:creationId xmlns:a16="http://schemas.microsoft.com/office/drawing/2014/main" id="{BDDB9FEE-84AF-4603-B195-5C4627253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232" y="1223963"/>
            <a:ext cx="5880100" cy="4410075"/>
          </a:xfrm>
          <a:prstGeom prst="rect">
            <a:avLst/>
          </a:prstGeom>
          <a:ln w="104775">
            <a:noFill/>
          </a:ln>
        </p:spPr>
      </p:pic>
      <p:sp>
        <p:nvSpPr>
          <p:cNvPr id="7172" name="Rectangle 20">
            <a:extLst>
              <a:ext uri="{FF2B5EF4-FFF2-40B4-BE49-F238E27FC236}">
                <a16:creationId xmlns:a16="http://schemas.microsoft.com/office/drawing/2014/main" id="{7BDEE06D-165F-4D8A-9C32-C098A49A1C6A}"/>
              </a:ext>
            </a:extLst>
          </p:cNvPr>
          <p:cNvSpPr>
            <a:spLocks noChangeArrowheads="1"/>
          </p:cNvSpPr>
          <p:nvPr/>
        </p:nvSpPr>
        <p:spPr bwMode="auto">
          <a:xfrm>
            <a:off x="6526564" y="2534344"/>
            <a:ext cx="5328378"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r" defTabSz="906364" eaLnBrk="1" fontAlgn="base" hangingPunct="1">
              <a:spcBef>
                <a:spcPct val="0"/>
              </a:spcBef>
              <a:spcAft>
                <a:spcPct val="0"/>
              </a:spcAft>
            </a:pPr>
            <a:r>
              <a:rPr lang="zh-CN" altLang="en-US" sz="44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产品营销推广方案</a:t>
            </a:r>
            <a:r>
              <a:rPr lang="en-US" altLang="zh-CN" sz="18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PPT</a:t>
            </a:r>
            <a:endParaRPr lang="zh-CN" altLang="en-US" sz="44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175" name="Rectangle 38">
            <a:extLst>
              <a:ext uri="{FF2B5EF4-FFF2-40B4-BE49-F238E27FC236}">
                <a16:creationId xmlns:a16="http://schemas.microsoft.com/office/drawing/2014/main" id="{17A0FED7-2EFB-4752-8A8B-D2F2194D027A}"/>
              </a:ext>
            </a:extLst>
          </p:cNvPr>
          <p:cNvSpPr>
            <a:spLocks noChangeArrowheads="1"/>
          </p:cNvSpPr>
          <p:nvPr/>
        </p:nvSpPr>
        <p:spPr bwMode="auto">
          <a:xfrm>
            <a:off x="6378266" y="3241479"/>
            <a:ext cx="5476676" cy="677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r" defTabSz="906364" eaLnBrk="1" fontAlgn="base" hangingPunct="1">
              <a:spcBef>
                <a:spcPct val="0"/>
              </a:spcBef>
              <a:spcAft>
                <a:spcPct val="0"/>
              </a:spcAft>
            </a:pPr>
            <a:r>
              <a:rPr lang="zh-CN" altLang="en-US" sz="24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领先的境外旅游服务提供商融资演示</a:t>
            </a:r>
          </a:p>
        </p:txBody>
      </p:sp>
      <p:sp>
        <p:nvSpPr>
          <p:cNvPr id="13" name="矩形 12">
            <a:extLst>
              <a:ext uri="{FF2B5EF4-FFF2-40B4-BE49-F238E27FC236}">
                <a16:creationId xmlns:a16="http://schemas.microsoft.com/office/drawing/2014/main" id="{D5C7B6F5-B919-497B-8DC1-FF438EB41659}"/>
              </a:ext>
            </a:extLst>
          </p:cNvPr>
          <p:cNvSpPr/>
          <p:nvPr/>
        </p:nvSpPr>
        <p:spPr bwMode="auto">
          <a:xfrm>
            <a:off x="8842748" y="1601241"/>
            <a:ext cx="2939355" cy="800100"/>
          </a:xfrm>
          <a:prstGeom prst="rect">
            <a:avLst/>
          </a:prstGeom>
          <a:solidFill>
            <a:srgbClr val="CE4B44"/>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1100" b="0" i="0" u="none" strike="noStrike" cap="none" normalizeH="0" baseline="0">
              <a:ln>
                <a:noFill/>
              </a:ln>
              <a:solidFill>
                <a:schemeClr val="tx1"/>
              </a:solidFill>
              <a:effectLst/>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Rectangle 20">
            <a:extLst>
              <a:ext uri="{FF2B5EF4-FFF2-40B4-BE49-F238E27FC236}">
                <a16:creationId xmlns:a16="http://schemas.microsoft.com/office/drawing/2014/main" id="{594B851F-0259-46F8-82A9-6E3219A3DB19}"/>
              </a:ext>
            </a:extLst>
          </p:cNvPr>
          <p:cNvSpPr>
            <a:spLocks noChangeArrowheads="1"/>
          </p:cNvSpPr>
          <p:nvPr/>
        </p:nvSpPr>
        <p:spPr bwMode="auto">
          <a:xfrm>
            <a:off x="8769909" y="1531738"/>
            <a:ext cx="3085032"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2800" b="1" dirty="0">
                <a:solidFill>
                  <a:schemeClr val="bg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商务风</a:t>
            </a:r>
            <a:r>
              <a:rPr lang="en-US" altLang="zh-CN" sz="2800" b="1" dirty="0">
                <a:solidFill>
                  <a:schemeClr val="bg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PPT</a:t>
            </a:r>
            <a:r>
              <a:rPr lang="zh-CN" altLang="en-US" sz="2800" b="1" dirty="0">
                <a:solidFill>
                  <a:schemeClr val="bg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模板</a:t>
            </a:r>
          </a:p>
        </p:txBody>
      </p:sp>
      <p:sp>
        <p:nvSpPr>
          <p:cNvPr id="18" name="Rectangle 20">
            <a:extLst>
              <a:ext uri="{FF2B5EF4-FFF2-40B4-BE49-F238E27FC236}">
                <a16:creationId xmlns:a16="http://schemas.microsoft.com/office/drawing/2014/main" id="{F8C80F08-2EFC-426E-B600-35CDE71A3900}"/>
              </a:ext>
            </a:extLst>
          </p:cNvPr>
          <p:cNvSpPr>
            <a:spLocks noChangeArrowheads="1"/>
          </p:cNvSpPr>
          <p:nvPr/>
        </p:nvSpPr>
        <p:spPr bwMode="auto">
          <a:xfrm>
            <a:off x="6701498" y="4387156"/>
            <a:ext cx="2352944"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defTabSz="906364" eaLnBrk="1" fontAlgn="base" hangingPunct="1">
              <a:spcBef>
                <a:spcPct val="0"/>
              </a:spcBef>
              <a:spcAft>
                <a:spcPct val="0"/>
              </a:spcAft>
            </a:pPr>
            <a:r>
              <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汇 报 人：</a:t>
            </a:r>
            <a:r>
              <a:rPr lang="en-US" altLang="zh-CN" sz="2000" b="1" dirty="0" err="1">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YYue</a:t>
            </a:r>
            <a:endPar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Rectangle 20">
            <a:extLst>
              <a:ext uri="{FF2B5EF4-FFF2-40B4-BE49-F238E27FC236}">
                <a16:creationId xmlns:a16="http://schemas.microsoft.com/office/drawing/2014/main" id="{9909706F-DB0B-45D1-B6A0-90D34D1F48C6}"/>
              </a:ext>
            </a:extLst>
          </p:cNvPr>
          <p:cNvSpPr>
            <a:spLocks noChangeArrowheads="1"/>
          </p:cNvSpPr>
          <p:nvPr/>
        </p:nvSpPr>
        <p:spPr bwMode="auto">
          <a:xfrm>
            <a:off x="9016946" y="4387156"/>
            <a:ext cx="2796973"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r" defTabSz="906364" eaLnBrk="1" fontAlgn="base" hangingPunct="1">
              <a:spcBef>
                <a:spcPct val="0"/>
              </a:spcBef>
              <a:spcAft>
                <a:spcPct val="0"/>
              </a:spcAft>
            </a:pPr>
            <a:r>
              <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汇 报 时 间：</a:t>
            </a:r>
            <a:r>
              <a:rPr lang="en-US" altLang="zh-CN"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XXX</a:t>
            </a:r>
            <a:endPar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Rectangle 38">
            <a:extLst>
              <a:ext uri="{FF2B5EF4-FFF2-40B4-BE49-F238E27FC236}">
                <a16:creationId xmlns:a16="http://schemas.microsoft.com/office/drawing/2014/main" id="{8D8F988A-69B7-4E66-913E-CCA6C3A8A64D}"/>
              </a:ext>
            </a:extLst>
          </p:cNvPr>
          <p:cNvSpPr>
            <a:spLocks noChangeArrowheads="1"/>
          </p:cNvSpPr>
          <p:nvPr/>
        </p:nvSpPr>
        <p:spPr bwMode="auto">
          <a:xfrm>
            <a:off x="6656723" y="3773241"/>
            <a:ext cx="5173681" cy="677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6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SHANG WU FENG GE PPT ZUO PIN</a:t>
            </a:r>
            <a:endParaRPr lang="zh-CN" altLang="en-US" sz="1600"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矩形 24">
            <a:extLst>
              <a:ext uri="{FF2B5EF4-FFF2-40B4-BE49-F238E27FC236}">
                <a16:creationId xmlns:a16="http://schemas.microsoft.com/office/drawing/2014/main" id="{A5A3B8B0-33DF-4424-838E-A05690621C04}"/>
              </a:ext>
            </a:extLst>
          </p:cNvPr>
          <p:cNvSpPr/>
          <p:nvPr/>
        </p:nvSpPr>
        <p:spPr bwMode="auto">
          <a:xfrm>
            <a:off x="10828613" y="6147857"/>
            <a:ext cx="953490" cy="45719"/>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1100" b="0" i="0" u="none" strike="noStrike" cap="none" normalizeH="0" baseline="0">
              <a:ln>
                <a:noFill/>
              </a:ln>
              <a:solidFill>
                <a:schemeClr val="tx1"/>
              </a:solidFill>
              <a:effectLst/>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Rectangle 38">
            <a:extLst>
              <a:ext uri="{FF2B5EF4-FFF2-40B4-BE49-F238E27FC236}">
                <a16:creationId xmlns:a16="http://schemas.microsoft.com/office/drawing/2014/main" id="{CF53C21C-6809-47F1-854D-DAC0C53DE675}"/>
              </a:ext>
            </a:extLst>
          </p:cNvPr>
          <p:cNvSpPr>
            <a:spLocks noChangeArrowheads="1"/>
          </p:cNvSpPr>
          <p:nvPr/>
        </p:nvSpPr>
        <p:spPr bwMode="auto">
          <a:xfrm>
            <a:off x="2739022" y="6102547"/>
            <a:ext cx="6713956" cy="939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1800" dirty="0">
                <a:solidFill>
                  <a:schemeClr val="bg1">
                    <a:lumMod val="7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Lorem ipsum dolor sit amet, consectetuer adipiscing elit. </a:t>
            </a:r>
            <a:endParaRPr lang="zh-CN" altLang="en-US" sz="1800" dirty="0">
              <a:solidFill>
                <a:schemeClr val="bg1">
                  <a:lumMod val="7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3172757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ACC9AA36-07F1-42BD-8AD1-62B2BFD15B5A}"/>
              </a:ext>
            </a:extLst>
          </p:cNvPr>
          <p:cNvSpPr/>
          <p:nvPr/>
        </p:nvSpPr>
        <p:spPr>
          <a:xfrm>
            <a:off x="2205" y="1654750"/>
            <a:ext cx="12191178" cy="656267"/>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思源黑体 CN Regular" panose="020B0500000000000000" pitchFamily="34" charset="-122"/>
              <a:ea typeface="思源黑体 CN Regular" panose="020B0500000000000000" pitchFamily="34" charset="-122"/>
            </a:endParaRPr>
          </a:p>
        </p:txBody>
      </p:sp>
      <p:sp>
        <p:nvSpPr>
          <p:cNvPr id="13" name="矩形 12">
            <a:extLst>
              <a:ext uri="{FF2B5EF4-FFF2-40B4-BE49-F238E27FC236}">
                <a16:creationId xmlns:a16="http://schemas.microsoft.com/office/drawing/2014/main" id="{9483451A-19AF-418F-875F-036A82D83D93}"/>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02</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14" name="Rectangle 20">
            <a:extLst>
              <a:ext uri="{FF2B5EF4-FFF2-40B4-BE49-F238E27FC236}">
                <a16:creationId xmlns:a16="http://schemas.microsoft.com/office/drawing/2014/main" id="{14C43D53-CE2A-4F36-B510-FC30F14B2123}"/>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Rectangle 20">
            <a:extLst>
              <a:ext uri="{FF2B5EF4-FFF2-40B4-BE49-F238E27FC236}">
                <a16:creationId xmlns:a16="http://schemas.microsoft.com/office/drawing/2014/main" id="{824BC506-764F-409C-8FC4-235850B1DA72}"/>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6" name="Rectangle 20">
            <a:extLst>
              <a:ext uri="{FF2B5EF4-FFF2-40B4-BE49-F238E27FC236}">
                <a16:creationId xmlns:a16="http://schemas.microsoft.com/office/drawing/2014/main" id="{3A643C51-AAEC-42E1-B9D4-F9BCB100DF59}"/>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推 广 策 略</a:t>
            </a:r>
          </a:p>
        </p:txBody>
      </p:sp>
      <p:sp>
        <p:nvSpPr>
          <p:cNvPr id="17" name="Rectangle 20">
            <a:extLst>
              <a:ext uri="{FF2B5EF4-FFF2-40B4-BE49-F238E27FC236}">
                <a16:creationId xmlns:a16="http://schemas.microsoft.com/office/drawing/2014/main" id="{F8F447D7-EFF7-425B-B063-4673E9DFD9D1}"/>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aphicFrame>
        <p:nvGraphicFramePr>
          <p:cNvPr id="19" name="图表 18">
            <a:extLst>
              <a:ext uri="{FF2B5EF4-FFF2-40B4-BE49-F238E27FC236}">
                <a16:creationId xmlns:a16="http://schemas.microsoft.com/office/drawing/2014/main" id="{B5E07482-C656-4F52-91BD-7EE723D692BC}"/>
              </a:ext>
            </a:extLst>
          </p:cNvPr>
          <p:cNvGraphicFramePr/>
          <p:nvPr>
            <p:extLst>
              <p:ext uri="{D42A27DB-BD31-4B8C-83A1-F6EECF244321}">
                <p14:modId xmlns:p14="http://schemas.microsoft.com/office/powerpoint/2010/main" val="3432943032"/>
              </p:ext>
            </p:extLst>
          </p:nvPr>
        </p:nvGraphicFramePr>
        <p:xfrm>
          <a:off x="837733" y="2808149"/>
          <a:ext cx="3969965" cy="3543562"/>
        </p:xfrm>
        <a:graphic>
          <a:graphicData uri="http://schemas.openxmlformats.org/drawingml/2006/chart">
            <c:chart xmlns:c="http://schemas.openxmlformats.org/drawingml/2006/chart" xmlns:r="http://schemas.openxmlformats.org/officeDocument/2006/relationships" r:id="rId3"/>
          </a:graphicData>
        </a:graphic>
      </p:graphicFrame>
      <p:sp>
        <p:nvSpPr>
          <p:cNvPr id="21" name="任意多边形 25">
            <a:extLst>
              <a:ext uri="{FF2B5EF4-FFF2-40B4-BE49-F238E27FC236}">
                <a16:creationId xmlns:a16="http://schemas.microsoft.com/office/drawing/2014/main" id="{6216F4D1-FD00-4091-9599-049D789DE619}"/>
              </a:ext>
            </a:extLst>
          </p:cNvPr>
          <p:cNvSpPr/>
          <p:nvPr/>
        </p:nvSpPr>
        <p:spPr>
          <a:xfrm>
            <a:off x="5406265" y="3273616"/>
            <a:ext cx="588978" cy="588978"/>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99" dirty="0">
              <a:solidFill>
                <a:schemeClr val="bg1">
                  <a:lumMod val="50000"/>
                </a:schemeClr>
              </a:solidFill>
              <a:latin typeface="思源黑体 CN Regular" panose="020B0500000000000000" pitchFamily="34" charset="-122"/>
              <a:ea typeface="思源黑体 CN Regular" panose="020B0500000000000000" pitchFamily="34" charset="-122"/>
            </a:endParaRPr>
          </a:p>
        </p:txBody>
      </p:sp>
      <p:sp>
        <p:nvSpPr>
          <p:cNvPr id="23" name="TextBox 14">
            <a:extLst>
              <a:ext uri="{FF2B5EF4-FFF2-40B4-BE49-F238E27FC236}">
                <a16:creationId xmlns:a16="http://schemas.microsoft.com/office/drawing/2014/main" id="{8D4D3FA4-7DCC-49BE-B8C2-929DCD687280}"/>
              </a:ext>
            </a:extLst>
          </p:cNvPr>
          <p:cNvSpPr txBox="1"/>
          <p:nvPr/>
        </p:nvSpPr>
        <p:spPr>
          <a:xfrm>
            <a:off x="6307278" y="2882461"/>
            <a:ext cx="235660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策 略</a:t>
            </a:r>
          </a:p>
        </p:txBody>
      </p:sp>
      <p:sp>
        <p:nvSpPr>
          <p:cNvPr id="24" name="矩形 23">
            <a:extLst>
              <a:ext uri="{FF2B5EF4-FFF2-40B4-BE49-F238E27FC236}">
                <a16:creationId xmlns:a16="http://schemas.microsoft.com/office/drawing/2014/main" id="{91A4081E-BB87-4A4E-9172-360FA4FEB825}"/>
              </a:ext>
            </a:extLst>
          </p:cNvPr>
          <p:cNvSpPr/>
          <p:nvPr/>
        </p:nvSpPr>
        <p:spPr>
          <a:xfrm>
            <a:off x="6200084" y="3285985"/>
            <a:ext cx="5334000" cy="967765"/>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请在此处输入文字请在此处输入文字请在此处输入文字请在此处输入文字请在此处输入</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26" name="任意多边形 25">
            <a:extLst>
              <a:ext uri="{FF2B5EF4-FFF2-40B4-BE49-F238E27FC236}">
                <a16:creationId xmlns:a16="http://schemas.microsoft.com/office/drawing/2014/main" id="{F24C294F-1A6F-4C76-A4A2-2957612B9338}"/>
              </a:ext>
            </a:extLst>
          </p:cNvPr>
          <p:cNvSpPr/>
          <p:nvPr/>
        </p:nvSpPr>
        <p:spPr>
          <a:xfrm>
            <a:off x="5406265" y="5231873"/>
            <a:ext cx="588978" cy="588978"/>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99" dirty="0">
              <a:solidFill>
                <a:schemeClr val="bg1">
                  <a:lumMod val="50000"/>
                </a:schemeClr>
              </a:solidFill>
              <a:latin typeface="思源黑体 CN Regular" panose="020B0500000000000000" pitchFamily="34" charset="-122"/>
              <a:ea typeface="思源黑体 CN Regular" panose="020B0500000000000000" pitchFamily="34" charset="-122"/>
            </a:endParaRPr>
          </a:p>
        </p:txBody>
      </p:sp>
      <p:sp>
        <p:nvSpPr>
          <p:cNvPr id="28" name="TextBox 14">
            <a:extLst>
              <a:ext uri="{FF2B5EF4-FFF2-40B4-BE49-F238E27FC236}">
                <a16:creationId xmlns:a16="http://schemas.microsoft.com/office/drawing/2014/main" id="{BC9381AF-0993-46CD-8851-C30DF60417A7}"/>
              </a:ext>
            </a:extLst>
          </p:cNvPr>
          <p:cNvSpPr txBox="1"/>
          <p:nvPr/>
        </p:nvSpPr>
        <p:spPr>
          <a:xfrm>
            <a:off x="6307278" y="4840718"/>
            <a:ext cx="235660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策 略</a:t>
            </a:r>
          </a:p>
        </p:txBody>
      </p:sp>
      <p:sp>
        <p:nvSpPr>
          <p:cNvPr id="29" name="矩形 28">
            <a:extLst>
              <a:ext uri="{FF2B5EF4-FFF2-40B4-BE49-F238E27FC236}">
                <a16:creationId xmlns:a16="http://schemas.microsoft.com/office/drawing/2014/main" id="{D46DDFD8-11FB-43B6-8B10-FC9B07969E2C}"/>
              </a:ext>
            </a:extLst>
          </p:cNvPr>
          <p:cNvSpPr/>
          <p:nvPr/>
        </p:nvSpPr>
        <p:spPr>
          <a:xfrm>
            <a:off x="6200084" y="5244242"/>
            <a:ext cx="5334000" cy="967765"/>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请在此处输入文字请在此处输入文字请在此处输入文字请在此处输入文字请在此处输入</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30" name="Rectangle 20">
            <a:extLst>
              <a:ext uri="{FF2B5EF4-FFF2-40B4-BE49-F238E27FC236}">
                <a16:creationId xmlns:a16="http://schemas.microsoft.com/office/drawing/2014/main" id="{B7778727-B0B3-4427-B87A-F438C765706B}"/>
              </a:ext>
            </a:extLst>
          </p:cNvPr>
          <p:cNvSpPr>
            <a:spLocks noChangeArrowheads="1"/>
          </p:cNvSpPr>
          <p:nvPr/>
        </p:nvSpPr>
        <p:spPr bwMode="auto">
          <a:xfrm>
            <a:off x="8088404" y="2966615"/>
            <a:ext cx="196786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2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12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1" name="Rectangle 20">
            <a:extLst>
              <a:ext uri="{FF2B5EF4-FFF2-40B4-BE49-F238E27FC236}">
                <a16:creationId xmlns:a16="http://schemas.microsoft.com/office/drawing/2014/main" id="{27CAE4A7-F07D-43CF-93C8-B955616FB95A}"/>
              </a:ext>
            </a:extLst>
          </p:cNvPr>
          <p:cNvSpPr>
            <a:spLocks noChangeArrowheads="1"/>
          </p:cNvSpPr>
          <p:nvPr/>
        </p:nvSpPr>
        <p:spPr bwMode="auto">
          <a:xfrm>
            <a:off x="8088404" y="4911606"/>
            <a:ext cx="196786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2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12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2" name="矩形 31">
            <a:extLst>
              <a:ext uri="{FF2B5EF4-FFF2-40B4-BE49-F238E27FC236}">
                <a16:creationId xmlns:a16="http://schemas.microsoft.com/office/drawing/2014/main" id="{5A8DE20C-CECA-4A1C-96A5-5DF7E569B625}"/>
              </a:ext>
            </a:extLst>
          </p:cNvPr>
          <p:cNvSpPr/>
          <p:nvPr/>
        </p:nvSpPr>
        <p:spPr>
          <a:xfrm>
            <a:off x="495300" y="6743700"/>
            <a:ext cx="1361184" cy="1143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4187211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11667B73-630C-4762-B779-C5697FA44AE9}"/>
              </a:ext>
            </a:extLst>
          </p:cNvPr>
          <p:cNvSpPr/>
          <p:nvPr/>
        </p:nvSpPr>
        <p:spPr bwMode="auto">
          <a:xfrm>
            <a:off x="6604000" y="2195382"/>
            <a:ext cx="4826000" cy="1412358"/>
          </a:xfrm>
          <a:prstGeom prst="rect">
            <a:avLst/>
          </a:prstGeom>
          <a:noFill/>
          <a:ln w="34925" cap="flat" cmpd="sng" algn="ctr">
            <a:solidFill>
              <a:srgbClr val="182B2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29" name="矩形 28">
            <a:extLst>
              <a:ext uri="{FF2B5EF4-FFF2-40B4-BE49-F238E27FC236}">
                <a16:creationId xmlns:a16="http://schemas.microsoft.com/office/drawing/2014/main" id="{7CD6A97A-2DA6-4306-BBC1-E51612B272FF}"/>
              </a:ext>
            </a:extLst>
          </p:cNvPr>
          <p:cNvSpPr/>
          <p:nvPr/>
        </p:nvSpPr>
        <p:spPr bwMode="auto">
          <a:xfrm>
            <a:off x="6604000" y="4141141"/>
            <a:ext cx="4826000" cy="1412358"/>
          </a:xfrm>
          <a:prstGeom prst="rect">
            <a:avLst/>
          </a:prstGeom>
          <a:noFill/>
          <a:ln w="34925" cap="flat" cmpd="sng" algn="ctr">
            <a:solidFill>
              <a:srgbClr val="182B2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40" name="矩形 39">
            <a:extLst>
              <a:ext uri="{FF2B5EF4-FFF2-40B4-BE49-F238E27FC236}">
                <a16:creationId xmlns:a16="http://schemas.microsoft.com/office/drawing/2014/main" id="{99360E55-4DA1-40B5-8368-9DC65B20FA1A}"/>
              </a:ext>
            </a:extLst>
          </p:cNvPr>
          <p:cNvSpPr/>
          <p:nvPr/>
        </p:nvSpPr>
        <p:spPr>
          <a:xfrm>
            <a:off x="165703" y="1820235"/>
            <a:ext cx="5762556" cy="3631565"/>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52F2F"/>
              </a:solidFill>
              <a:latin typeface="思源黑体 CN Regular" panose="020B0500000000000000" pitchFamily="34" charset="-122"/>
              <a:ea typeface="思源黑体 CN Regular" panose="020B0500000000000000" pitchFamily="34" charset="-122"/>
            </a:endParaRPr>
          </a:p>
        </p:txBody>
      </p:sp>
      <p:pic>
        <p:nvPicPr>
          <p:cNvPr id="25" name="图片 24">
            <a:extLst>
              <a:ext uri="{FF2B5EF4-FFF2-40B4-BE49-F238E27FC236}">
                <a16:creationId xmlns:a16="http://schemas.microsoft.com/office/drawing/2014/main" id="{BD053D1B-809E-46F6-BEDB-8906B5B29BC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017685"/>
            <a:ext cx="5762556" cy="3713510"/>
          </a:xfrm>
          <a:prstGeom prst="rect">
            <a:avLst/>
          </a:prstGeom>
          <a:ln w="104775">
            <a:noFill/>
          </a:ln>
        </p:spPr>
      </p:pic>
      <p:sp>
        <p:nvSpPr>
          <p:cNvPr id="4" name="椭圆 3"/>
          <p:cNvSpPr/>
          <p:nvPr/>
        </p:nvSpPr>
        <p:spPr>
          <a:xfrm>
            <a:off x="5103628" y="2882068"/>
            <a:ext cx="1984745" cy="1984745"/>
          </a:xfrm>
          <a:prstGeom prst="ellipse">
            <a:avLst/>
          </a:prstGeom>
          <a:solidFill>
            <a:srgbClr val="182B2F"/>
          </a:solidFill>
          <a:ln w="1206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Regular" panose="020B0500000000000000" pitchFamily="34" charset="-122"/>
            </a:endParaRPr>
          </a:p>
        </p:txBody>
      </p:sp>
      <p:sp>
        <p:nvSpPr>
          <p:cNvPr id="14" name="矩形 13">
            <a:extLst>
              <a:ext uri="{FF2B5EF4-FFF2-40B4-BE49-F238E27FC236}">
                <a16:creationId xmlns:a16="http://schemas.microsoft.com/office/drawing/2014/main" id="{B7FD9397-4E58-4D75-8B3A-D91AAB29E00A}"/>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02</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16" name="Rectangle 20">
            <a:extLst>
              <a:ext uri="{FF2B5EF4-FFF2-40B4-BE49-F238E27FC236}">
                <a16:creationId xmlns:a16="http://schemas.microsoft.com/office/drawing/2014/main" id="{A576F66D-987A-4ED4-8DB4-7411BF68B09F}"/>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Rectangle 20">
            <a:extLst>
              <a:ext uri="{FF2B5EF4-FFF2-40B4-BE49-F238E27FC236}">
                <a16:creationId xmlns:a16="http://schemas.microsoft.com/office/drawing/2014/main" id="{6BC5F88E-D799-40F4-B2A1-D979CEF595C8}"/>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Rectangle 20">
            <a:extLst>
              <a:ext uri="{FF2B5EF4-FFF2-40B4-BE49-F238E27FC236}">
                <a16:creationId xmlns:a16="http://schemas.microsoft.com/office/drawing/2014/main" id="{D07029DB-CD91-4049-BDE9-993D84987571}"/>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推 广 策 略</a:t>
            </a:r>
          </a:p>
        </p:txBody>
      </p:sp>
      <p:sp>
        <p:nvSpPr>
          <p:cNvPr id="21" name="Rectangle 20">
            <a:extLst>
              <a:ext uri="{FF2B5EF4-FFF2-40B4-BE49-F238E27FC236}">
                <a16:creationId xmlns:a16="http://schemas.microsoft.com/office/drawing/2014/main" id="{62AF72C3-AE6B-4DAC-9029-6AB5A75FBD28}"/>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38" name="图形 37" descr="清单 纯色填充">
            <a:extLst>
              <a:ext uri="{FF2B5EF4-FFF2-40B4-BE49-F238E27FC236}">
                <a16:creationId xmlns:a16="http://schemas.microsoft.com/office/drawing/2014/main" id="{3888101D-FC95-4DC1-8B67-927E39E06192}"/>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28482" y="3406922"/>
            <a:ext cx="935036" cy="935036"/>
          </a:xfrm>
          <a:prstGeom prst="rect">
            <a:avLst/>
          </a:prstGeom>
        </p:spPr>
      </p:pic>
      <p:sp>
        <p:nvSpPr>
          <p:cNvPr id="39" name="矩形 38">
            <a:extLst>
              <a:ext uri="{FF2B5EF4-FFF2-40B4-BE49-F238E27FC236}">
                <a16:creationId xmlns:a16="http://schemas.microsoft.com/office/drawing/2014/main" id="{7EB80B60-0512-496E-BB96-E111841D6003}"/>
              </a:ext>
            </a:extLst>
          </p:cNvPr>
          <p:cNvSpPr/>
          <p:nvPr/>
        </p:nvSpPr>
        <p:spPr>
          <a:xfrm>
            <a:off x="9576644" y="6743700"/>
            <a:ext cx="1361184" cy="1143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10" name="组合 9">
            <a:extLst>
              <a:ext uri="{FF2B5EF4-FFF2-40B4-BE49-F238E27FC236}">
                <a16:creationId xmlns:a16="http://schemas.microsoft.com/office/drawing/2014/main" id="{DD1C98CD-1BDF-4F57-8A83-ED4DD2B3495D}"/>
              </a:ext>
            </a:extLst>
          </p:cNvPr>
          <p:cNvGrpSpPr/>
          <p:nvPr/>
        </p:nvGrpSpPr>
        <p:grpSpPr>
          <a:xfrm>
            <a:off x="7020303" y="2439524"/>
            <a:ext cx="4409697" cy="909625"/>
            <a:chOff x="7020303" y="2439524"/>
            <a:chExt cx="4409697" cy="909625"/>
          </a:xfrm>
        </p:grpSpPr>
        <p:grpSp>
          <p:nvGrpSpPr>
            <p:cNvPr id="8" name="组合 7">
              <a:extLst>
                <a:ext uri="{FF2B5EF4-FFF2-40B4-BE49-F238E27FC236}">
                  <a16:creationId xmlns:a16="http://schemas.microsoft.com/office/drawing/2014/main" id="{A96C13C0-88D1-4E32-93EA-626A48234C67}"/>
                </a:ext>
              </a:extLst>
            </p:cNvPr>
            <p:cNvGrpSpPr/>
            <p:nvPr/>
          </p:nvGrpSpPr>
          <p:grpSpPr>
            <a:xfrm>
              <a:off x="7020303" y="2439524"/>
              <a:ext cx="4409697" cy="909625"/>
              <a:chOff x="6981179" y="2384291"/>
              <a:chExt cx="4409697" cy="909625"/>
            </a:xfrm>
          </p:grpSpPr>
          <p:sp>
            <p:nvSpPr>
              <p:cNvPr id="33" name="TextBox 14">
                <a:extLst>
                  <a:ext uri="{FF2B5EF4-FFF2-40B4-BE49-F238E27FC236}">
                    <a16:creationId xmlns:a16="http://schemas.microsoft.com/office/drawing/2014/main" id="{2010B439-B9D0-4A6D-9FA7-7729582D16E5}"/>
                  </a:ext>
                </a:extLst>
              </p:cNvPr>
              <p:cNvSpPr txBox="1"/>
              <p:nvPr/>
            </p:nvSpPr>
            <p:spPr>
              <a:xfrm>
                <a:off x="7088373" y="2384291"/>
                <a:ext cx="235660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策 略</a:t>
                </a:r>
              </a:p>
            </p:txBody>
          </p:sp>
          <p:sp>
            <p:nvSpPr>
              <p:cNvPr id="34" name="矩形 33">
                <a:extLst>
                  <a:ext uri="{FF2B5EF4-FFF2-40B4-BE49-F238E27FC236}">
                    <a16:creationId xmlns:a16="http://schemas.microsoft.com/office/drawing/2014/main" id="{95734BBE-71B0-41EB-87DC-8CCD50428235}"/>
                  </a:ext>
                </a:extLst>
              </p:cNvPr>
              <p:cNvSpPr/>
              <p:nvPr/>
            </p:nvSpPr>
            <p:spPr>
              <a:xfrm>
                <a:off x="6981179" y="2787815"/>
                <a:ext cx="4409697"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grpSp>
        <p:sp>
          <p:nvSpPr>
            <p:cNvPr id="41" name="Rectangle 20">
              <a:extLst>
                <a:ext uri="{FF2B5EF4-FFF2-40B4-BE49-F238E27FC236}">
                  <a16:creationId xmlns:a16="http://schemas.microsoft.com/office/drawing/2014/main" id="{8EDF8149-DB4F-4641-A48A-FC94347CB4BC}"/>
                </a:ext>
              </a:extLst>
            </p:cNvPr>
            <p:cNvSpPr>
              <a:spLocks noChangeArrowheads="1"/>
            </p:cNvSpPr>
            <p:nvPr/>
          </p:nvSpPr>
          <p:spPr bwMode="auto">
            <a:xfrm>
              <a:off x="8909041" y="2454508"/>
              <a:ext cx="1957143"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2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12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9" name="组合 8">
            <a:extLst>
              <a:ext uri="{FF2B5EF4-FFF2-40B4-BE49-F238E27FC236}">
                <a16:creationId xmlns:a16="http://schemas.microsoft.com/office/drawing/2014/main" id="{27B8E8ED-07F0-48DC-A454-43EB3D9DA925}"/>
              </a:ext>
            </a:extLst>
          </p:cNvPr>
          <p:cNvGrpSpPr/>
          <p:nvPr/>
        </p:nvGrpSpPr>
        <p:grpSpPr>
          <a:xfrm>
            <a:off x="7020303" y="4373539"/>
            <a:ext cx="4409697" cy="909625"/>
            <a:chOff x="7020303" y="4373539"/>
            <a:chExt cx="4409697" cy="909625"/>
          </a:xfrm>
        </p:grpSpPr>
        <p:grpSp>
          <p:nvGrpSpPr>
            <p:cNvPr id="35" name="组合 34">
              <a:extLst>
                <a:ext uri="{FF2B5EF4-FFF2-40B4-BE49-F238E27FC236}">
                  <a16:creationId xmlns:a16="http://schemas.microsoft.com/office/drawing/2014/main" id="{94122EF2-9792-49C7-B379-1FEC132FD0D1}"/>
                </a:ext>
              </a:extLst>
            </p:cNvPr>
            <p:cNvGrpSpPr/>
            <p:nvPr/>
          </p:nvGrpSpPr>
          <p:grpSpPr>
            <a:xfrm>
              <a:off x="7020303" y="4373539"/>
              <a:ext cx="4409697" cy="909625"/>
              <a:chOff x="6981179" y="2384291"/>
              <a:chExt cx="4409697" cy="909625"/>
            </a:xfrm>
          </p:grpSpPr>
          <p:sp>
            <p:nvSpPr>
              <p:cNvPr id="36" name="TextBox 14">
                <a:extLst>
                  <a:ext uri="{FF2B5EF4-FFF2-40B4-BE49-F238E27FC236}">
                    <a16:creationId xmlns:a16="http://schemas.microsoft.com/office/drawing/2014/main" id="{10892BE5-B276-4DFC-96DC-DF5617C25B41}"/>
                  </a:ext>
                </a:extLst>
              </p:cNvPr>
              <p:cNvSpPr txBox="1"/>
              <p:nvPr/>
            </p:nvSpPr>
            <p:spPr>
              <a:xfrm>
                <a:off x="7088373" y="2384291"/>
                <a:ext cx="235660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策 略</a:t>
                </a:r>
              </a:p>
            </p:txBody>
          </p:sp>
          <p:sp>
            <p:nvSpPr>
              <p:cNvPr id="37" name="矩形 36">
                <a:extLst>
                  <a:ext uri="{FF2B5EF4-FFF2-40B4-BE49-F238E27FC236}">
                    <a16:creationId xmlns:a16="http://schemas.microsoft.com/office/drawing/2014/main" id="{A7E9F18B-36D0-4344-9F70-96DAB3D450B9}"/>
                  </a:ext>
                </a:extLst>
              </p:cNvPr>
              <p:cNvSpPr/>
              <p:nvPr/>
            </p:nvSpPr>
            <p:spPr>
              <a:xfrm>
                <a:off x="6981179" y="2787815"/>
                <a:ext cx="4409697"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grpSp>
        <p:sp>
          <p:nvSpPr>
            <p:cNvPr id="42" name="Rectangle 20">
              <a:extLst>
                <a:ext uri="{FF2B5EF4-FFF2-40B4-BE49-F238E27FC236}">
                  <a16:creationId xmlns:a16="http://schemas.microsoft.com/office/drawing/2014/main" id="{D9571266-2302-4678-BF47-71D79EA335EE}"/>
                </a:ext>
              </a:extLst>
            </p:cNvPr>
            <p:cNvSpPr>
              <a:spLocks noChangeArrowheads="1"/>
            </p:cNvSpPr>
            <p:nvPr/>
          </p:nvSpPr>
          <p:spPr bwMode="auto">
            <a:xfrm>
              <a:off x="8909041" y="4388440"/>
              <a:ext cx="1957143"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2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12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Tree>
    <p:extLst>
      <p:ext uri="{BB962C8B-B14F-4D97-AF65-F5344CB8AC3E}">
        <p14:creationId xmlns:p14="http://schemas.microsoft.com/office/powerpoint/2010/main" val="3580659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73CD5DB-B5D6-4E07-B3F0-FFFB8204BE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a:ln w="104775">
            <a:noFill/>
          </a:ln>
        </p:spPr>
      </p:pic>
      <p:sp>
        <p:nvSpPr>
          <p:cNvPr id="23" name="矩形 22">
            <a:extLst>
              <a:ext uri="{FF2B5EF4-FFF2-40B4-BE49-F238E27FC236}">
                <a16:creationId xmlns:a16="http://schemas.microsoft.com/office/drawing/2014/main" id="{12F1AD93-8096-4721-A19B-7315AA0B290D}"/>
              </a:ext>
            </a:extLst>
          </p:cNvPr>
          <p:cNvSpPr/>
          <p:nvPr/>
        </p:nvSpPr>
        <p:spPr>
          <a:xfrm>
            <a:off x="0" y="1365384"/>
            <a:ext cx="12192000" cy="4147604"/>
          </a:xfrm>
          <a:prstGeom prst="rect">
            <a:avLst/>
          </a:prstGeom>
          <a:solidFill>
            <a:srgbClr val="182B2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Regular" panose="020B0500000000000000" pitchFamily="34" charset="-122"/>
            </a:endParaRPr>
          </a:p>
        </p:txBody>
      </p:sp>
      <p:cxnSp>
        <p:nvCxnSpPr>
          <p:cNvPr id="5" name="直接连接符 4"/>
          <p:cNvCxnSpPr/>
          <p:nvPr/>
        </p:nvCxnSpPr>
        <p:spPr>
          <a:xfrm>
            <a:off x="4726996" y="2245003"/>
            <a:ext cx="217760" cy="1333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360533" y="2831920"/>
            <a:ext cx="328864" cy="1342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360032" y="3449229"/>
            <a:ext cx="3288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497896" y="3929517"/>
            <a:ext cx="328864" cy="1052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57409" y="2031821"/>
            <a:ext cx="94364" cy="854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31183" y="1796615"/>
            <a:ext cx="114072" cy="1709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98372" y="1505677"/>
            <a:ext cx="0" cy="3764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551492" y="1796615"/>
            <a:ext cx="122229" cy="1556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915493" y="1967580"/>
            <a:ext cx="280979" cy="2964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7341716" y="2349771"/>
            <a:ext cx="358249" cy="2297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539635" y="2854035"/>
            <a:ext cx="197924" cy="831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601002" y="3407045"/>
            <a:ext cx="3955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7601002" y="3699151"/>
            <a:ext cx="395575" cy="1560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7507596" y="4040187"/>
            <a:ext cx="217760" cy="1179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280752" y="2410918"/>
            <a:ext cx="1630497" cy="16304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accent1"/>
              </a:solidFill>
              <a:latin typeface="思源黑体 CN Regular" panose="020B0500000000000000" pitchFamily="34" charset="-122"/>
              <a:ea typeface="思源黑体 CN Regular" panose="020B0500000000000000" pitchFamily="34" charset="-122"/>
            </a:endParaRPr>
          </a:p>
        </p:txBody>
      </p:sp>
      <p:sp>
        <p:nvSpPr>
          <p:cNvPr id="19" name="文本框 18" descr="章节序号1">
            <a:extLst>
              <a:ext uri="{FF2B5EF4-FFF2-40B4-BE49-F238E27FC236}">
                <a16:creationId xmlns:a16="http://schemas.microsoft.com/office/drawing/2014/main" id="{6095AC8F-59A1-450A-AD4E-708D1F7250E0}"/>
              </a:ext>
            </a:extLst>
          </p:cNvPr>
          <p:cNvSpPr txBox="1"/>
          <p:nvPr/>
        </p:nvSpPr>
        <p:spPr>
          <a:xfrm>
            <a:off x="5497960" y="2769663"/>
            <a:ext cx="1196080" cy="913007"/>
          </a:xfrm>
          <a:prstGeom prst="rect">
            <a:avLst/>
          </a:prstGeom>
          <a:noFill/>
        </p:spPr>
        <p:txBody>
          <a:bodyPr vert="horz" wrap="square" rtlCol="0">
            <a:spAutoFit/>
          </a:bodyPr>
          <a:lstStyle/>
          <a:p>
            <a:pPr algn="ctr"/>
            <a:r>
              <a:rPr lang="en-US" altLang="zh-CN" sz="5333" b="1" dirty="0">
                <a:solidFill>
                  <a:srgbClr val="182B2F"/>
                </a:solidFill>
                <a:latin typeface="思源黑体 CN Regular" panose="020B0500000000000000" pitchFamily="34" charset="-122"/>
                <a:ea typeface="思源黑体 CN Regular" panose="020B0500000000000000" pitchFamily="34" charset="-122"/>
              </a:rPr>
              <a:t>03</a:t>
            </a:r>
            <a:endParaRPr lang="zh-CN" altLang="en-US" sz="5333" b="1" dirty="0">
              <a:solidFill>
                <a:srgbClr val="182B2F"/>
              </a:solidFill>
              <a:latin typeface="思源黑体 CN Regular" panose="020B0500000000000000" pitchFamily="34" charset="-122"/>
              <a:ea typeface="思源黑体 CN Regular" panose="020B0500000000000000" pitchFamily="34" charset="-122"/>
            </a:endParaRPr>
          </a:p>
        </p:txBody>
      </p:sp>
      <p:sp>
        <p:nvSpPr>
          <p:cNvPr id="20" name="文本框 19" descr="章节标题1">
            <a:extLst>
              <a:ext uri="{FF2B5EF4-FFF2-40B4-BE49-F238E27FC236}">
                <a16:creationId xmlns:a16="http://schemas.microsoft.com/office/drawing/2014/main" id="{9AE5BC0D-4126-45DF-8EA7-EED39D6759E7}"/>
              </a:ext>
            </a:extLst>
          </p:cNvPr>
          <p:cNvSpPr txBox="1"/>
          <p:nvPr/>
        </p:nvSpPr>
        <p:spPr>
          <a:xfrm>
            <a:off x="3425372" y="4219807"/>
            <a:ext cx="5341257" cy="666786"/>
          </a:xfrm>
          <a:prstGeom prst="rect">
            <a:avLst/>
          </a:prstGeom>
          <a:noFill/>
        </p:spPr>
        <p:txBody>
          <a:bodyPr vert="horz" rtlCol="0">
            <a:spAutoFit/>
          </a:bodyPr>
          <a:lstStyle/>
          <a:p>
            <a:pPr algn="ctr"/>
            <a:r>
              <a:rPr lang="zh-CN" altLang="en-US" sz="3733" b="1" spc="1067" dirty="0">
                <a:solidFill>
                  <a:schemeClr val="bg1"/>
                </a:solidFill>
                <a:latin typeface="思源黑体 CN Regular" panose="020B0500000000000000" pitchFamily="34" charset="-122"/>
                <a:ea typeface="思源黑体 CN Regular" panose="020B0500000000000000" pitchFamily="34" charset="-122"/>
              </a:rPr>
              <a:t>推广活动</a:t>
            </a:r>
          </a:p>
        </p:txBody>
      </p:sp>
      <p:sp>
        <p:nvSpPr>
          <p:cNvPr id="24" name="文本框 23" descr="章节标题1">
            <a:extLst>
              <a:ext uri="{FF2B5EF4-FFF2-40B4-BE49-F238E27FC236}">
                <a16:creationId xmlns:a16="http://schemas.microsoft.com/office/drawing/2014/main" id="{12FD7A10-5E5A-4E23-8C35-AD7FFD811376}"/>
              </a:ext>
            </a:extLst>
          </p:cNvPr>
          <p:cNvSpPr txBox="1"/>
          <p:nvPr/>
        </p:nvSpPr>
        <p:spPr>
          <a:xfrm>
            <a:off x="2070102" y="4880658"/>
            <a:ext cx="8051798" cy="307777"/>
          </a:xfrm>
          <a:prstGeom prst="rect">
            <a:avLst/>
          </a:prstGeom>
          <a:noFill/>
        </p:spPr>
        <p:txBody>
          <a:bodyPr vert="horz" wrap="square" rtlCol="0">
            <a:spAutoFit/>
          </a:bodyPr>
          <a:lstStyle/>
          <a:p>
            <a:pPr algn="ctr"/>
            <a:r>
              <a:rPr lang="en-US" altLang="zh-CN" sz="1400" b="1" spc="1067" dirty="0">
                <a:solidFill>
                  <a:schemeClr val="bg1">
                    <a:lumMod val="75000"/>
                  </a:schemeClr>
                </a:solidFill>
                <a:latin typeface="思源黑体 CN Regular" panose="020B0500000000000000" pitchFamily="34" charset="-122"/>
                <a:ea typeface="思源黑体 CN Regular" panose="020B0500000000000000" pitchFamily="34" charset="-122"/>
              </a:rPr>
              <a:t>TUI GUANG HUO DONG</a:t>
            </a:r>
            <a:endParaRPr lang="zh-CN" altLang="en-US" sz="1400" b="1" spc="1067" dirty="0">
              <a:solidFill>
                <a:schemeClr val="bg1">
                  <a:lumMod val="75000"/>
                </a:schemeClr>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735439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B4E5B611-BA4D-4392-BA3B-8FD3966F8267}"/>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03</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24" name="Rectangle 20">
            <a:extLst>
              <a:ext uri="{FF2B5EF4-FFF2-40B4-BE49-F238E27FC236}">
                <a16:creationId xmlns:a16="http://schemas.microsoft.com/office/drawing/2014/main" id="{E84BE32F-3A62-4966-9C96-0CDCF8FA9980}"/>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Rectangle 20">
            <a:extLst>
              <a:ext uri="{FF2B5EF4-FFF2-40B4-BE49-F238E27FC236}">
                <a16:creationId xmlns:a16="http://schemas.microsoft.com/office/drawing/2014/main" id="{F867B85C-3016-4F2A-8CA8-2997D0776010}"/>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Rectangle 20">
            <a:extLst>
              <a:ext uri="{FF2B5EF4-FFF2-40B4-BE49-F238E27FC236}">
                <a16:creationId xmlns:a16="http://schemas.microsoft.com/office/drawing/2014/main" id="{44BCBEDF-F9C3-41A7-B33B-4F693D3978AB}"/>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推 广 活 动</a:t>
            </a:r>
          </a:p>
        </p:txBody>
      </p:sp>
      <p:sp>
        <p:nvSpPr>
          <p:cNvPr id="27" name="Rectangle 20">
            <a:extLst>
              <a:ext uri="{FF2B5EF4-FFF2-40B4-BE49-F238E27FC236}">
                <a16:creationId xmlns:a16="http://schemas.microsoft.com/office/drawing/2014/main" id="{5393ACDF-5F99-442B-A377-EF9B6FF4AF13}"/>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HUO   DONG</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矩形 28">
            <a:extLst>
              <a:ext uri="{FF2B5EF4-FFF2-40B4-BE49-F238E27FC236}">
                <a16:creationId xmlns:a16="http://schemas.microsoft.com/office/drawing/2014/main" id="{A6E2FCF3-8298-42EC-94A1-236E3052BB3F}"/>
              </a:ext>
            </a:extLst>
          </p:cNvPr>
          <p:cNvSpPr/>
          <p:nvPr/>
        </p:nvSpPr>
        <p:spPr>
          <a:xfrm>
            <a:off x="4703851" y="1956721"/>
            <a:ext cx="2784298" cy="3885156"/>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52F2F"/>
              </a:solidFill>
              <a:latin typeface="思源黑体 CN Regular" panose="020B0500000000000000" pitchFamily="34" charset="-122"/>
              <a:ea typeface="思源黑体 CN Regular" panose="020B0500000000000000" pitchFamily="34" charset="-122"/>
            </a:endParaRPr>
          </a:p>
        </p:txBody>
      </p:sp>
      <p:sp>
        <p:nvSpPr>
          <p:cNvPr id="56" name="矩形 55">
            <a:extLst>
              <a:ext uri="{FF2B5EF4-FFF2-40B4-BE49-F238E27FC236}">
                <a16:creationId xmlns:a16="http://schemas.microsoft.com/office/drawing/2014/main" id="{3690E1E0-EFB0-4880-831F-BF46D17BB3EC}"/>
              </a:ext>
            </a:extLst>
          </p:cNvPr>
          <p:cNvSpPr/>
          <p:nvPr/>
        </p:nvSpPr>
        <p:spPr>
          <a:xfrm>
            <a:off x="495300" y="6743700"/>
            <a:ext cx="1361184" cy="1143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34" name="组合 33">
            <a:extLst>
              <a:ext uri="{FF2B5EF4-FFF2-40B4-BE49-F238E27FC236}">
                <a16:creationId xmlns:a16="http://schemas.microsoft.com/office/drawing/2014/main" id="{46D3CA25-9D84-4B98-A6DB-135279E76EEC}"/>
              </a:ext>
            </a:extLst>
          </p:cNvPr>
          <p:cNvGrpSpPr/>
          <p:nvPr/>
        </p:nvGrpSpPr>
        <p:grpSpPr>
          <a:xfrm>
            <a:off x="8529581" y="2571679"/>
            <a:ext cx="3489699" cy="909625"/>
            <a:chOff x="6981179" y="2384291"/>
            <a:chExt cx="4409697" cy="909625"/>
          </a:xfrm>
        </p:grpSpPr>
        <p:sp>
          <p:nvSpPr>
            <p:cNvPr id="36" name="TextBox 14">
              <a:extLst>
                <a:ext uri="{FF2B5EF4-FFF2-40B4-BE49-F238E27FC236}">
                  <a16:creationId xmlns:a16="http://schemas.microsoft.com/office/drawing/2014/main" id="{CC867204-1A2C-413D-9481-E67901CF03EC}"/>
                </a:ext>
              </a:extLst>
            </p:cNvPr>
            <p:cNvSpPr txBox="1"/>
            <p:nvPr/>
          </p:nvSpPr>
          <p:spPr>
            <a:xfrm>
              <a:off x="7088373" y="2384291"/>
              <a:ext cx="235660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37" name="矩形 36">
              <a:extLst>
                <a:ext uri="{FF2B5EF4-FFF2-40B4-BE49-F238E27FC236}">
                  <a16:creationId xmlns:a16="http://schemas.microsoft.com/office/drawing/2014/main" id="{E1C9E1B8-E1DF-4927-A447-D5BDE665CB61}"/>
                </a:ext>
              </a:extLst>
            </p:cNvPr>
            <p:cNvSpPr/>
            <p:nvPr/>
          </p:nvSpPr>
          <p:spPr>
            <a:xfrm>
              <a:off x="6981179" y="2787815"/>
              <a:ext cx="4409697"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grpSp>
      <p:sp>
        <p:nvSpPr>
          <p:cNvPr id="35" name="Rectangle 20">
            <a:extLst>
              <a:ext uri="{FF2B5EF4-FFF2-40B4-BE49-F238E27FC236}">
                <a16:creationId xmlns:a16="http://schemas.microsoft.com/office/drawing/2014/main" id="{803829E2-A6DB-479D-9D05-24E3DFC3A55E}"/>
              </a:ext>
            </a:extLst>
          </p:cNvPr>
          <p:cNvSpPr>
            <a:spLocks noChangeArrowheads="1"/>
          </p:cNvSpPr>
          <p:nvPr/>
        </p:nvSpPr>
        <p:spPr bwMode="auto">
          <a:xfrm>
            <a:off x="10418320" y="2586663"/>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3" name="TextBox 14">
            <a:extLst>
              <a:ext uri="{FF2B5EF4-FFF2-40B4-BE49-F238E27FC236}">
                <a16:creationId xmlns:a16="http://schemas.microsoft.com/office/drawing/2014/main" id="{A2590E5D-F281-414C-A1D7-F728D1F583B2}"/>
              </a:ext>
            </a:extLst>
          </p:cNvPr>
          <p:cNvSpPr txBox="1"/>
          <p:nvPr/>
        </p:nvSpPr>
        <p:spPr>
          <a:xfrm>
            <a:off x="8614411" y="4166601"/>
            <a:ext cx="186494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44" name="矩形 43">
            <a:extLst>
              <a:ext uri="{FF2B5EF4-FFF2-40B4-BE49-F238E27FC236}">
                <a16:creationId xmlns:a16="http://schemas.microsoft.com/office/drawing/2014/main" id="{F145AAF4-E51C-4C17-A9FE-121B86469C16}"/>
              </a:ext>
            </a:extLst>
          </p:cNvPr>
          <p:cNvSpPr/>
          <p:nvPr/>
        </p:nvSpPr>
        <p:spPr>
          <a:xfrm>
            <a:off x="8529581" y="4570125"/>
            <a:ext cx="3489699"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42" name="Rectangle 20">
            <a:extLst>
              <a:ext uri="{FF2B5EF4-FFF2-40B4-BE49-F238E27FC236}">
                <a16:creationId xmlns:a16="http://schemas.microsoft.com/office/drawing/2014/main" id="{D376E64B-7FAC-4E4F-A17C-EAE3448A4858}"/>
              </a:ext>
            </a:extLst>
          </p:cNvPr>
          <p:cNvSpPr>
            <a:spLocks noChangeArrowheads="1"/>
          </p:cNvSpPr>
          <p:nvPr/>
        </p:nvSpPr>
        <p:spPr bwMode="auto">
          <a:xfrm>
            <a:off x="10418320" y="4181585"/>
            <a:ext cx="1470896"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4" name="组合 3">
            <a:extLst>
              <a:ext uri="{FF2B5EF4-FFF2-40B4-BE49-F238E27FC236}">
                <a16:creationId xmlns:a16="http://schemas.microsoft.com/office/drawing/2014/main" id="{462080D0-85B1-4E27-95CB-45AEC7900C7C}"/>
              </a:ext>
            </a:extLst>
          </p:cNvPr>
          <p:cNvGrpSpPr/>
          <p:nvPr/>
        </p:nvGrpSpPr>
        <p:grpSpPr>
          <a:xfrm>
            <a:off x="4467873" y="1757804"/>
            <a:ext cx="3972208" cy="3914996"/>
            <a:chOff x="678181" y="663059"/>
            <a:chExt cx="6257004" cy="6166884"/>
          </a:xfrm>
        </p:grpSpPr>
        <p:sp>
          <p:nvSpPr>
            <p:cNvPr id="12" name="弧形 11"/>
            <p:cNvSpPr/>
            <p:nvPr/>
          </p:nvSpPr>
          <p:spPr>
            <a:xfrm rot="1914011">
              <a:off x="678181" y="663059"/>
              <a:ext cx="6166884" cy="6166884"/>
            </a:xfrm>
            <a:prstGeom prst="arc">
              <a:avLst>
                <a:gd name="adj1" fmla="val 17644514"/>
                <a:gd name="adj2" fmla="val 197423"/>
              </a:avLst>
            </a:prstGeom>
            <a:ln w="28575">
              <a:solidFill>
                <a:srgbClr val="7203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dirty="0">
                <a:latin typeface="思源黑体 CN Regular" panose="020B0500000000000000" pitchFamily="34" charset="-122"/>
              </a:endParaRPr>
            </a:p>
          </p:txBody>
        </p:sp>
        <p:grpSp>
          <p:nvGrpSpPr>
            <p:cNvPr id="3" name="组合 2">
              <a:extLst>
                <a:ext uri="{FF2B5EF4-FFF2-40B4-BE49-F238E27FC236}">
                  <a16:creationId xmlns:a16="http://schemas.microsoft.com/office/drawing/2014/main" id="{8A06B79E-D6D5-408A-A7DD-7A217B806DA2}"/>
                </a:ext>
              </a:extLst>
            </p:cNvPr>
            <p:cNvGrpSpPr/>
            <p:nvPr/>
          </p:nvGrpSpPr>
          <p:grpSpPr>
            <a:xfrm>
              <a:off x="6297171" y="2086538"/>
              <a:ext cx="638014" cy="3319927"/>
              <a:chOff x="6297171" y="2086538"/>
              <a:chExt cx="638014" cy="3319927"/>
            </a:xfrm>
          </p:grpSpPr>
          <p:sp>
            <p:nvSpPr>
              <p:cNvPr id="13" name="椭圆 12"/>
              <p:cNvSpPr/>
              <p:nvPr/>
            </p:nvSpPr>
            <p:spPr>
              <a:xfrm>
                <a:off x="6297171" y="2086538"/>
                <a:ext cx="212652" cy="212652"/>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dirty="0">
                  <a:latin typeface="思源黑体 CN Regular" panose="020B0500000000000000" pitchFamily="34" charset="-122"/>
                </a:endParaRPr>
              </a:p>
            </p:txBody>
          </p:sp>
          <p:sp>
            <p:nvSpPr>
              <p:cNvPr id="14" name="椭圆 13"/>
              <p:cNvSpPr/>
              <p:nvPr/>
            </p:nvSpPr>
            <p:spPr>
              <a:xfrm>
                <a:off x="6722533" y="3640175"/>
                <a:ext cx="212652" cy="212652"/>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dirty="0">
                  <a:latin typeface="思源黑体 CN Regular" panose="020B0500000000000000" pitchFamily="34" charset="-122"/>
                </a:endParaRPr>
              </a:p>
            </p:txBody>
          </p:sp>
          <p:sp>
            <p:nvSpPr>
              <p:cNvPr id="15" name="椭圆 14"/>
              <p:cNvSpPr/>
              <p:nvPr/>
            </p:nvSpPr>
            <p:spPr>
              <a:xfrm>
                <a:off x="6297171" y="5193813"/>
                <a:ext cx="212652" cy="212652"/>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dirty="0">
                  <a:latin typeface="思源黑体 CN Regular" panose="020B0500000000000000" pitchFamily="34" charset="-122"/>
                </a:endParaRPr>
              </a:p>
            </p:txBody>
          </p:sp>
        </p:grpSp>
      </p:grpSp>
      <p:grpSp>
        <p:nvGrpSpPr>
          <p:cNvPr id="50" name="组合 49">
            <a:extLst>
              <a:ext uri="{FF2B5EF4-FFF2-40B4-BE49-F238E27FC236}">
                <a16:creationId xmlns:a16="http://schemas.microsoft.com/office/drawing/2014/main" id="{2056E68B-D826-43DF-BB5D-6B2851F0BA1D}"/>
              </a:ext>
            </a:extLst>
          </p:cNvPr>
          <p:cNvGrpSpPr/>
          <p:nvPr/>
        </p:nvGrpSpPr>
        <p:grpSpPr>
          <a:xfrm rot="10800000">
            <a:off x="3916755" y="1757804"/>
            <a:ext cx="3972208" cy="3914996"/>
            <a:chOff x="678181" y="663059"/>
            <a:chExt cx="6257004" cy="6166884"/>
          </a:xfrm>
        </p:grpSpPr>
        <p:sp>
          <p:nvSpPr>
            <p:cNvPr id="51" name="弧形 50">
              <a:extLst>
                <a:ext uri="{FF2B5EF4-FFF2-40B4-BE49-F238E27FC236}">
                  <a16:creationId xmlns:a16="http://schemas.microsoft.com/office/drawing/2014/main" id="{D57E66F8-F2EF-4811-A10B-8B7D25926779}"/>
                </a:ext>
              </a:extLst>
            </p:cNvPr>
            <p:cNvSpPr/>
            <p:nvPr/>
          </p:nvSpPr>
          <p:spPr>
            <a:xfrm rot="1914011">
              <a:off x="678181" y="663059"/>
              <a:ext cx="6166884" cy="6166884"/>
            </a:xfrm>
            <a:prstGeom prst="arc">
              <a:avLst>
                <a:gd name="adj1" fmla="val 17644514"/>
                <a:gd name="adj2" fmla="val 197423"/>
              </a:avLst>
            </a:prstGeom>
            <a:ln w="28575">
              <a:solidFill>
                <a:srgbClr val="7203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dirty="0">
                <a:latin typeface="思源黑体 CN Regular" panose="020B0500000000000000" pitchFamily="34" charset="-122"/>
              </a:endParaRPr>
            </a:p>
          </p:txBody>
        </p:sp>
        <p:grpSp>
          <p:nvGrpSpPr>
            <p:cNvPr id="52" name="组合 51">
              <a:extLst>
                <a:ext uri="{FF2B5EF4-FFF2-40B4-BE49-F238E27FC236}">
                  <a16:creationId xmlns:a16="http://schemas.microsoft.com/office/drawing/2014/main" id="{BE1CF0E1-1629-45D4-93D5-3321717A89AB}"/>
                </a:ext>
              </a:extLst>
            </p:cNvPr>
            <p:cNvGrpSpPr/>
            <p:nvPr/>
          </p:nvGrpSpPr>
          <p:grpSpPr>
            <a:xfrm>
              <a:off x="6297171" y="2086538"/>
              <a:ext cx="638014" cy="3319927"/>
              <a:chOff x="6297171" y="2086538"/>
              <a:chExt cx="638014" cy="3319927"/>
            </a:xfrm>
          </p:grpSpPr>
          <p:sp>
            <p:nvSpPr>
              <p:cNvPr id="53" name="椭圆 52">
                <a:extLst>
                  <a:ext uri="{FF2B5EF4-FFF2-40B4-BE49-F238E27FC236}">
                    <a16:creationId xmlns:a16="http://schemas.microsoft.com/office/drawing/2014/main" id="{FDAE1183-DA99-4FB7-A763-EB70B860264B}"/>
                  </a:ext>
                </a:extLst>
              </p:cNvPr>
              <p:cNvSpPr/>
              <p:nvPr/>
            </p:nvSpPr>
            <p:spPr>
              <a:xfrm>
                <a:off x="6297171" y="2086538"/>
                <a:ext cx="212652" cy="212652"/>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dirty="0">
                  <a:latin typeface="思源黑体 CN Regular" panose="020B0500000000000000" pitchFamily="34" charset="-122"/>
                </a:endParaRPr>
              </a:p>
            </p:txBody>
          </p:sp>
          <p:sp>
            <p:nvSpPr>
              <p:cNvPr id="54" name="椭圆 53">
                <a:extLst>
                  <a:ext uri="{FF2B5EF4-FFF2-40B4-BE49-F238E27FC236}">
                    <a16:creationId xmlns:a16="http://schemas.microsoft.com/office/drawing/2014/main" id="{A2DD7B79-F2DE-4ADC-9B7E-94FE3F4D19CB}"/>
                  </a:ext>
                </a:extLst>
              </p:cNvPr>
              <p:cNvSpPr/>
              <p:nvPr/>
            </p:nvSpPr>
            <p:spPr>
              <a:xfrm>
                <a:off x="6722533" y="3640175"/>
                <a:ext cx="212652" cy="212652"/>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dirty="0">
                  <a:latin typeface="思源黑体 CN Regular" panose="020B0500000000000000" pitchFamily="34" charset="-122"/>
                </a:endParaRPr>
              </a:p>
            </p:txBody>
          </p:sp>
          <p:sp>
            <p:nvSpPr>
              <p:cNvPr id="55" name="椭圆 54">
                <a:extLst>
                  <a:ext uri="{FF2B5EF4-FFF2-40B4-BE49-F238E27FC236}">
                    <a16:creationId xmlns:a16="http://schemas.microsoft.com/office/drawing/2014/main" id="{759EF51A-FB74-4CEB-9C6D-28DC5588BF68}"/>
                  </a:ext>
                </a:extLst>
              </p:cNvPr>
              <p:cNvSpPr/>
              <p:nvPr/>
            </p:nvSpPr>
            <p:spPr>
              <a:xfrm>
                <a:off x="6297171" y="5193813"/>
                <a:ext cx="212652" cy="212652"/>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dirty="0">
                  <a:latin typeface="思源黑体 CN Regular" panose="020B0500000000000000" pitchFamily="34" charset="-122"/>
                </a:endParaRPr>
              </a:p>
            </p:txBody>
          </p:sp>
        </p:grpSp>
      </p:grpSp>
      <p:grpSp>
        <p:nvGrpSpPr>
          <p:cNvPr id="10" name="组合 9">
            <a:extLst>
              <a:ext uri="{FF2B5EF4-FFF2-40B4-BE49-F238E27FC236}">
                <a16:creationId xmlns:a16="http://schemas.microsoft.com/office/drawing/2014/main" id="{449F5CB7-A807-47AE-B55B-18F059C1885E}"/>
              </a:ext>
            </a:extLst>
          </p:cNvPr>
          <p:cNvGrpSpPr/>
          <p:nvPr/>
        </p:nvGrpSpPr>
        <p:grpSpPr>
          <a:xfrm>
            <a:off x="477520" y="2571679"/>
            <a:ext cx="3489699" cy="2504547"/>
            <a:chOff x="515620" y="2571679"/>
            <a:chExt cx="3489699" cy="2504547"/>
          </a:xfrm>
        </p:grpSpPr>
        <p:sp>
          <p:nvSpPr>
            <p:cNvPr id="63" name="TextBox 14">
              <a:extLst>
                <a:ext uri="{FF2B5EF4-FFF2-40B4-BE49-F238E27FC236}">
                  <a16:creationId xmlns:a16="http://schemas.microsoft.com/office/drawing/2014/main" id="{0555F97B-0523-47D9-8732-944B54F383E8}"/>
                </a:ext>
              </a:extLst>
            </p:cNvPr>
            <p:cNvSpPr txBox="1"/>
            <p:nvPr/>
          </p:nvSpPr>
          <p:spPr>
            <a:xfrm>
              <a:off x="2010150" y="2571679"/>
              <a:ext cx="186494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64" name="矩形 63">
              <a:extLst>
                <a:ext uri="{FF2B5EF4-FFF2-40B4-BE49-F238E27FC236}">
                  <a16:creationId xmlns:a16="http://schemas.microsoft.com/office/drawing/2014/main" id="{D9780986-1504-411D-835C-1757B32B3F02}"/>
                </a:ext>
              </a:extLst>
            </p:cNvPr>
            <p:cNvSpPr/>
            <p:nvPr/>
          </p:nvSpPr>
          <p:spPr>
            <a:xfrm>
              <a:off x="515620" y="2975203"/>
              <a:ext cx="3489699"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59" name="Rectangle 20">
              <a:extLst>
                <a:ext uri="{FF2B5EF4-FFF2-40B4-BE49-F238E27FC236}">
                  <a16:creationId xmlns:a16="http://schemas.microsoft.com/office/drawing/2014/main" id="{6E4E5A2E-938E-44F1-AAEA-A5817DF6033A}"/>
                </a:ext>
              </a:extLst>
            </p:cNvPr>
            <p:cNvSpPr>
              <a:spLocks noChangeArrowheads="1"/>
            </p:cNvSpPr>
            <p:nvPr/>
          </p:nvSpPr>
          <p:spPr bwMode="auto">
            <a:xfrm>
              <a:off x="524759" y="2586663"/>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0" name="TextBox 14">
              <a:extLst>
                <a:ext uri="{FF2B5EF4-FFF2-40B4-BE49-F238E27FC236}">
                  <a16:creationId xmlns:a16="http://schemas.microsoft.com/office/drawing/2014/main" id="{B8B1B705-5B13-421F-B337-95E99CD09751}"/>
                </a:ext>
              </a:extLst>
            </p:cNvPr>
            <p:cNvSpPr txBox="1"/>
            <p:nvPr/>
          </p:nvSpPr>
          <p:spPr>
            <a:xfrm>
              <a:off x="2010150" y="4166601"/>
              <a:ext cx="186494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61" name="矩形 60">
              <a:extLst>
                <a:ext uri="{FF2B5EF4-FFF2-40B4-BE49-F238E27FC236}">
                  <a16:creationId xmlns:a16="http://schemas.microsoft.com/office/drawing/2014/main" id="{25561530-3AA9-41E7-89BA-B01ADA6E2945}"/>
                </a:ext>
              </a:extLst>
            </p:cNvPr>
            <p:cNvSpPr/>
            <p:nvPr/>
          </p:nvSpPr>
          <p:spPr>
            <a:xfrm>
              <a:off x="515620" y="4570125"/>
              <a:ext cx="3489699"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62" name="Rectangle 20">
              <a:extLst>
                <a:ext uri="{FF2B5EF4-FFF2-40B4-BE49-F238E27FC236}">
                  <a16:creationId xmlns:a16="http://schemas.microsoft.com/office/drawing/2014/main" id="{62FE887E-2BCE-4563-BB7B-F6EA4B4E8D3C}"/>
                </a:ext>
              </a:extLst>
            </p:cNvPr>
            <p:cNvSpPr>
              <a:spLocks noChangeArrowheads="1"/>
            </p:cNvSpPr>
            <p:nvPr/>
          </p:nvSpPr>
          <p:spPr bwMode="auto">
            <a:xfrm>
              <a:off x="524759" y="4181585"/>
              <a:ext cx="1470896"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pic>
        <p:nvPicPr>
          <p:cNvPr id="65" name="图形 64" descr="清单 纯色填充">
            <a:extLst>
              <a:ext uri="{FF2B5EF4-FFF2-40B4-BE49-F238E27FC236}">
                <a16:creationId xmlns:a16="http://schemas.microsoft.com/office/drawing/2014/main" id="{05CBBE98-309A-4254-BEED-6AD8CFBF7FF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95452" y="2197032"/>
            <a:ext cx="601096" cy="601096"/>
          </a:xfrm>
          <a:prstGeom prst="rect">
            <a:avLst/>
          </a:prstGeom>
        </p:spPr>
      </p:pic>
      <p:sp>
        <p:nvSpPr>
          <p:cNvPr id="66" name="Rectangle 20">
            <a:extLst>
              <a:ext uri="{FF2B5EF4-FFF2-40B4-BE49-F238E27FC236}">
                <a16:creationId xmlns:a16="http://schemas.microsoft.com/office/drawing/2014/main" id="{ECDFE0F0-2624-4BB5-BA80-E1FDA7926089}"/>
              </a:ext>
            </a:extLst>
          </p:cNvPr>
          <p:cNvSpPr>
            <a:spLocks noChangeArrowheads="1"/>
          </p:cNvSpPr>
          <p:nvPr/>
        </p:nvSpPr>
        <p:spPr bwMode="auto">
          <a:xfrm>
            <a:off x="4703851" y="2676267"/>
            <a:ext cx="2784298"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2000" b="1" dirty="0">
                <a:solidFill>
                  <a:schemeClr val="bg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YOUR   TITLE  HERE</a:t>
            </a:r>
            <a:endParaRPr lang="zh-CN" altLang="en-US" sz="2000" b="1" dirty="0">
              <a:solidFill>
                <a:schemeClr val="bg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7" name="矩形 66">
            <a:extLst>
              <a:ext uri="{FF2B5EF4-FFF2-40B4-BE49-F238E27FC236}">
                <a16:creationId xmlns:a16="http://schemas.microsoft.com/office/drawing/2014/main" id="{C6F46243-4F36-450B-93CF-ECC5E097B6DB}"/>
              </a:ext>
            </a:extLst>
          </p:cNvPr>
          <p:cNvSpPr/>
          <p:nvPr/>
        </p:nvSpPr>
        <p:spPr>
          <a:xfrm>
            <a:off x="4716212" y="3528802"/>
            <a:ext cx="2759576" cy="1531317"/>
          </a:xfrm>
          <a:prstGeom prst="rect">
            <a:avLst/>
          </a:prstGeom>
        </p:spPr>
        <p:txBody>
          <a:bodyPr wrap="square">
            <a:spAutoFit/>
          </a:bodyPr>
          <a:lstStyle/>
          <a:p>
            <a:pPr algn="ctr">
              <a:lnSpc>
                <a:spcPct val="150000"/>
              </a:lnSpc>
            </a:pPr>
            <a:r>
              <a:rPr lang="en-US" altLang="zh-CN" sz="1600" b="1" dirty="0">
                <a:solidFill>
                  <a:schemeClr val="bg1"/>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Lorem ipsum dolor sit amet, consectetuer adipiscing elit. Maecenas porttitor congue massa. </a:t>
            </a:r>
            <a:endParaRPr lang="en-US" altLang="zh-CN" sz="1600" dirty="0">
              <a:solidFill>
                <a:schemeClr val="bg1"/>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Tree>
    <p:extLst>
      <p:ext uri="{BB962C8B-B14F-4D97-AF65-F5344CB8AC3E}">
        <p14:creationId xmlns:p14="http://schemas.microsoft.com/office/powerpoint/2010/main" val="4263094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2C277BCA-D6E7-4A4A-B42E-D0F65DD294E9}"/>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03</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26" name="Rectangle 20">
            <a:extLst>
              <a:ext uri="{FF2B5EF4-FFF2-40B4-BE49-F238E27FC236}">
                <a16:creationId xmlns:a16="http://schemas.microsoft.com/office/drawing/2014/main" id="{BF75506F-7FF8-45E0-B527-76AB58BC4E91}"/>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Rectangle 20">
            <a:extLst>
              <a:ext uri="{FF2B5EF4-FFF2-40B4-BE49-F238E27FC236}">
                <a16:creationId xmlns:a16="http://schemas.microsoft.com/office/drawing/2014/main" id="{5B2339B1-EC78-4BAA-AB8A-7BCAECC60DCB}"/>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Rectangle 20">
            <a:extLst>
              <a:ext uri="{FF2B5EF4-FFF2-40B4-BE49-F238E27FC236}">
                <a16:creationId xmlns:a16="http://schemas.microsoft.com/office/drawing/2014/main" id="{6A7AC2C1-8290-436B-9A9A-27A381B134A4}"/>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推 广 活 动</a:t>
            </a:r>
          </a:p>
        </p:txBody>
      </p:sp>
      <p:sp>
        <p:nvSpPr>
          <p:cNvPr id="31" name="Rectangle 20">
            <a:extLst>
              <a:ext uri="{FF2B5EF4-FFF2-40B4-BE49-F238E27FC236}">
                <a16:creationId xmlns:a16="http://schemas.microsoft.com/office/drawing/2014/main" id="{F29F16C9-4EF9-4254-898F-6FF11A1D99B6}"/>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HUO   DONG</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椭圆 3"/>
          <p:cNvSpPr/>
          <p:nvPr/>
        </p:nvSpPr>
        <p:spPr>
          <a:xfrm>
            <a:off x="5388617" y="1679119"/>
            <a:ext cx="808075" cy="808075"/>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3200" dirty="0">
                <a:latin typeface="思源黑体 CN Regular" panose="020B0500000000000000" pitchFamily="34" charset="-122"/>
              </a:rPr>
              <a:t>A</a:t>
            </a:r>
            <a:endParaRPr lang="zh-CN" altLang="en-US" sz="3200" dirty="0">
              <a:latin typeface="思源黑体 CN Regular" panose="020B0500000000000000" pitchFamily="34" charset="-122"/>
            </a:endParaRPr>
          </a:p>
        </p:txBody>
      </p:sp>
      <p:sp>
        <p:nvSpPr>
          <p:cNvPr id="6" name="椭圆 5"/>
          <p:cNvSpPr/>
          <p:nvPr/>
        </p:nvSpPr>
        <p:spPr>
          <a:xfrm>
            <a:off x="5431147" y="5075978"/>
            <a:ext cx="808075" cy="808075"/>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3200" dirty="0">
                <a:latin typeface="思源黑体 CN Regular" panose="020B0500000000000000" pitchFamily="34" charset="-122"/>
              </a:rPr>
              <a:t>C</a:t>
            </a:r>
            <a:endParaRPr lang="zh-CN" altLang="en-US" sz="3200" dirty="0">
              <a:latin typeface="思源黑体 CN Regular" panose="020B0500000000000000" pitchFamily="34" charset="-122"/>
            </a:endParaRPr>
          </a:p>
        </p:txBody>
      </p:sp>
      <p:cxnSp>
        <p:nvCxnSpPr>
          <p:cNvPr id="9" name="直接连接符 8"/>
          <p:cNvCxnSpPr/>
          <p:nvPr/>
        </p:nvCxnSpPr>
        <p:spPr>
          <a:xfrm flipV="1">
            <a:off x="4608897" y="2504913"/>
            <a:ext cx="737191" cy="581245"/>
          </a:xfrm>
          <a:prstGeom prst="line">
            <a:avLst/>
          </a:prstGeom>
          <a:ln w="22225">
            <a:solidFill>
              <a:srgbClr val="72030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p:cNvCxnSpPr>
          <p:nvPr/>
        </p:nvCxnSpPr>
        <p:spPr>
          <a:xfrm>
            <a:off x="4878256" y="3917948"/>
            <a:ext cx="1049079" cy="0"/>
          </a:xfrm>
          <a:prstGeom prst="line">
            <a:avLst/>
          </a:prstGeom>
          <a:ln w="22225">
            <a:solidFill>
              <a:srgbClr val="72030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p:cNvCxnSpPr>
          <p:nvPr/>
        </p:nvCxnSpPr>
        <p:spPr>
          <a:xfrm>
            <a:off x="4651428" y="4603074"/>
            <a:ext cx="737189" cy="680054"/>
          </a:xfrm>
          <a:prstGeom prst="line">
            <a:avLst/>
          </a:prstGeom>
          <a:ln w="22225">
            <a:solidFill>
              <a:srgbClr val="720302"/>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437697" y="3513911"/>
            <a:ext cx="808075" cy="808075"/>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3200" dirty="0">
                <a:latin typeface="思源黑体 CN Regular" panose="020B0500000000000000" pitchFamily="34" charset="-122"/>
              </a:rPr>
              <a:t>B</a:t>
            </a:r>
            <a:endParaRPr lang="zh-CN" altLang="en-US" sz="3200" dirty="0">
              <a:latin typeface="思源黑体 CN Regular" panose="020B0500000000000000" pitchFamily="34" charset="-122"/>
            </a:endParaRPr>
          </a:p>
        </p:txBody>
      </p:sp>
      <p:grpSp>
        <p:nvGrpSpPr>
          <p:cNvPr id="3" name="组合 2">
            <a:extLst>
              <a:ext uri="{FF2B5EF4-FFF2-40B4-BE49-F238E27FC236}">
                <a16:creationId xmlns:a16="http://schemas.microsoft.com/office/drawing/2014/main" id="{239ED25E-C5DB-41F9-B98F-46BD59C9D390}"/>
              </a:ext>
            </a:extLst>
          </p:cNvPr>
          <p:cNvGrpSpPr/>
          <p:nvPr/>
        </p:nvGrpSpPr>
        <p:grpSpPr>
          <a:xfrm>
            <a:off x="1233961" y="2250655"/>
            <a:ext cx="3318330" cy="3229360"/>
            <a:chOff x="1330636" y="1998201"/>
            <a:chExt cx="3318330" cy="3229360"/>
          </a:xfrm>
        </p:grpSpPr>
        <p:sp>
          <p:nvSpPr>
            <p:cNvPr id="35" name="任意多边形 30">
              <a:extLst>
                <a:ext uri="{FF2B5EF4-FFF2-40B4-BE49-F238E27FC236}">
                  <a16:creationId xmlns:a16="http://schemas.microsoft.com/office/drawing/2014/main" id="{DEAD39E1-E86E-477C-8F66-F54AA3B4D2D9}"/>
                </a:ext>
              </a:extLst>
            </p:cNvPr>
            <p:cNvSpPr/>
            <p:nvPr/>
          </p:nvSpPr>
          <p:spPr bwMode="auto">
            <a:xfrm rot="3292421">
              <a:off x="974058" y="2941430"/>
              <a:ext cx="2145029" cy="1431873"/>
            </a:xfrm>
            <a:custGeom>
              <a:avLst/>
              <a:gdLst>
                <a:gd name="T0" fmla="*/ 63465 w 1857486"/>
                <a:gd name="T1" fmla="*/ 26016 h 1241208"/>
                <a:gd name="T2" fmla="*/ 68086 w 1857486"/>
                <a:gd name="T3" fmla="*/ 42850 h 1241208"/>
                <a:gd name="T4" fmla="*/ 507673 w 1857486"/>
                <a:gd name="T5" fmla="*/ 607768 h 1241208"/>
                <a:gd name="T6" fmla="*/ 723807 w 1857486"/>
                <a:gd name="T7" fmla="*/ 729402 h 1241208"/>
                <a:gd name="T8" fmla="*/ 776491 w 1857486"/>
                <a:gd name="T9" fmla="*/ 749317 h 1241208"/>
                <a:gd name="T10" fmla="*/ 837138 w 1857486"/>
                <a:gd name="T11" fmla="*/ 772242 h 1241208"/>
                <a:gd name="T12" fmla="*/ 1422127 w 1857486"/>
                <a:gd name="T13" fmla="*/ 812612 h 1241208"/>
                <a:gd name="T14" fmla="*/ 1527077 w 1857486"/>
                <a:gd name="T15" fmla="*/ 783806 h 1241208"/>
                <a:gd name="T16" fmla="*/ 1648674 w 1857486"/>
                <a:gd name="T17" fmla="*/ 750431 h 1241208"/>
                <a:gd name="T18" fmla="*/ 1959074 w 1857486"/>
                <a:gd name="T19" fmla="*/ 576963 h 1241208"/>
                <a:gd name="T20" fmla="*/ 1974219 w 1857486"/>
                <a:gd name="T21" fmla="*/ 564050 h 1241208"/>
                <a:gd name="T22" fmla="*/ 2051266 w 1857486"/>
                <a:gd name="T23" fmla="*/ 498353 h 1241208"/>
                <a:gd name="T24" fmla="*/ 2213592 w 1857486"/>
                <a:gd name="T25" fmla="*/ 310844 h 1241208"/>
                <a:gd name="T26" fmla="*/ 2335228 w 1857486"/>
                <a:gd name="T27" fmla="*/ 94710 h 1241208"/>
                <a:gd name="T28" fmla="*/ 2371028 w 1857486"/>
                <a:gd name="T29" fmla="*/ 0 h 1241208"/>
                <a:gd name="T30" fmla="*/ 2412958 w 1857486"/>
                <a:gd name="T31" fmla="*/ 117570 h 1241208"/>
                <a:gd name="T32" fmla="*/ 2447627 w 1857486"/>
                <a:gd name="T33" fmla="*/ 469386 h 1241208"/>
                <a:gd name="T34" fmla="*/ 2447087 w 1857486"/>
                <a:gd name="T35" fmla="*/ 475109 h 1241208"/>
                <a:gd name="T36" fmla="*/ 2436584 w 1857486"/>
                <a:gd name="T37" fmla="*/ 586360 h 1241208"/>
                <a:gd name="T38" fmla="*/ 2217416 w 1857486"/>
                <a:gd name="T39" fmla="*/ 1130244 h 1241208"/>
                <a:gd name="T40" fmla="*/ 2176873 w 1857486"/>
                <a:gd name="T41" fmla="*/ 1180838 h 1241208"/>
                <a:gd name="T42" fmla="*/ 2141653 w 1857486"/>
                <a:gd name="T43" fmla="*/ 1224789 h 1241208"/>
                <a:gd name="T44" fmla="*/ 1959182 w 1857486"/>
                <a:gd name="T45" fmla="*/ 1392759 h 1241208"/>
                <a:gd name="T46" fmla="*/ 1286072 w 1857486"/>
                <a:gd name="T47" fmla="*/ 1636261 h 1241208"/>
                <a:gd name="T48" fmla="*/ 1269854 w 1857486"/>
                <a:gd name="T49" fmla="*/ 1636286 h 1241208"/>
                <a:gd name="T50" fmla="*/ 1168374 w 1857486"/>
                <a:gd name="T51" fmla="*/ 1636436 h 1241208"/>
                <a:gd name="T52" fmla="*/ 245001 w 1857486"/>
                <a:gd name="T53" fmla="*/ 1147992 h 1241208"/>
                <a:gd name="T54" fmla="*/ 34504 w 1857486"/>
                <a:gd name="T55" fmla="*/ 124818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rgbClr val="CE4B44"/>
            </a:solidFill>
            <a:ln w="12700" cmpd="sng">
              <a:solidFill>
                <a:srgbClr val="FFFFFF"/>
              </a:solidFill>
              <a:prstDash val="sysDash"/>
              <a:miter lim="800000"/>
              <a:tailEnd type="triangle" w="med" len="med"/>
            </a:ln>
          </p:spPr>
          <p:txBody>
            <a:bodyPr lIns="0" tIns="467892" rIns="0" bIns="0" anchor="ctr"/>
            <a:lstStyle/>
            <a:p>
              <a:pPr algn="ctr" defTabSz="914217">
                <a:lnSpc>
                  <a:spcPct val="120000"/>
                </a:lnSpc>
                <a:defRPr/>
              </a:pPr>
              <a:endParaRPr lang="zh-CN" altLang="en-US" sz="2000" kern="0" dirty="0">
                <a:solidFill>
                  <a:srgbClr val="FFFFFF"/>
                </a:solidFill>
                <a:latin typeface="思源黑体 CN Regular" panose="020B0500000000000000" pitchFamily="34" charset="-122"/>
                <a:ea typeface="思源黑体 CN Regular" panose="020B0500000000000000" pitchFamily="34" charset="-122"/>
              </a:endParaRPr>
            </a:p>
          </p:txBody>
        </p:sp>
        <p:sp>
          <p:nvSpPr>
            <p:cNvPr id="36" name="任意多边形 31">
              <a:extLst>
                <a:ext uri="{FF2B5EF4-FFF2-40B4-BE49-F238E27FC236}">
                  <a16:creationId xmlns:a16="http://schemas.microsoft.com/office/drawing/2014/main" id="{D7D48F86-72D7-4370-9DD7-020D182503CA}"/>
                </a:ext>
              </a:extLst>
            </p:cNvPr>
            <p:cNvSpPr/>
            <p:nvPr/>
          </p:nvSpPr>
          <p:spPr bwMode="auto">
            <a:xfrm rot="19588634">
              <a:off x="1731005" y="1998201"/>
              <a:ext cx="2142248" cy="1762733"/>
            </a:xfrm>
            <a:custGeom>
              <a:avLst/>
              <a:gdLst>
                <a:gd name="T0" fmla="*/ 1900733 w 1856155"/>
                <a:gd name="T1" fmla="*/ 203791 h 1526889"/>
                <a:gd name="T2" fmla="*/ 2424452 w 1856155"/>
                <a:gd name="T3" fmla="*/ 980904 h 1526889"/>
                <a:gd name="T4" fmla="*/ 2447195 w 1856155"/>
                <a:gd name="T5" fmla="*/ 1197186 h 1526889"/>
                <a:gd name="T6" fmla="*/ 2438181 w 1856155"/>
                <a:gd name="T7" fmla="*/ 1185518 h 1526889"/>
                <a:gd name="T8" fmla="*/ 1834538 w 1856155"/>
                <a:gd name="T9" fmla="*/ 800829 h 1526889"/>
                <a:gd name="T10" fmla="*/ 1590122 w 1856155"/>
                <a:gd name="T11" fmla="*/ 758759 h 1526889"/>
                <a:gd name="T12" fmla="*/ 1531931 w 1856155"/>
                <a:gd name="T13" fmla="*/ 760509 h 1526889"/>
                <a:gd name="T14" fmla="*/ 1349580 w 1856155"/>
                <a:gd name="T15" fmla="*/ 765992 h 1526889"/>
                <a:gd name="T16" fmla="*/ 904359 w 1856155"/>
                <a:gd name="T17" fmla="*/ 914665 h 1526889"/>
                <a:gd name="T18" fmla="*/ 809813 w 1856155"/>
                <a:gd name="T19" fmla="*/ 974230 h 1526889"/>
                <a:gd name="T20" fmla="*/ 804949 w 1856155"/>
                <a:gd name="T21" fmla="*/ 977294 h 1526889"/>
                <a:gd name="T22" fmla="*/ 477600 w 1856155"/>
                <a:gd name="T23" fmla="*/ 1316808 h 1526889"/>
                <a:gd name="T24" fmla="*/ 471833 w 1856155"/>
                <a:gd name="T25" fmla="*/ 1326821 h 1526889"/>
                <a:gd name="T26" fmla="*/ 417128 w 1856155"/>
                <a:gd name="T27" fmla="*/ 1421793 h 1526889"/>
                <a:gd name="T28" fmla="*/ 327120 w 1856155"/>
                <a:gd name="T29" fmla="*/ 1652894 h 1526889"/>
                <a:gd name="T30" fmla="*/ 285049 w 1856155"/>
                <a:gd name="T31" fmla="*/ 1897310 h 1526889"/>
                <a:gd name="T32" fmla="*/ 288531 w 1856155"/>
                <a:gd name="T33" fmla="*/ 2013083 h 1526889"/>
                <a:gd name="T34" fmla="*/ 275199 w 1856155"/>
                <a:gd name="T35" fmla="*/ 1998306 h 1526889"/>
                <a:gd name="T36" fmla="*/ 93114 w 1856155"/>
                <a:gd name="T37" fmla="*/ 1692882 h 1526889"/>
                <a:gd name="T38" fmla="*/ 56348 w 1856155"/>
                <a:gd name="T39" fmla="*/ 1572266 h 1526889"/>
                <a:gd name="T40" fmla="*/ 24616 w 1856155"/>
                <a:gd name="T41" fmla="*/ 1468164 h 1526889"/>
                <a:gd name="T42" fmla="*/ 48601 w 1856155"/>
                <a:gd name="T43" fmla="*/ 882273 h 1526889"/>
                <a:gd name="T44" fmla="*/ 69820 w 1856155"/>
                <a:gd name="T45" fmla="*/ 821010 h 1526889"/>
                <a:gd name="T46" fmla="*/ 88253 w 1856155"/>
                <a:gd name="T47" fmla="*/ 767789 h 1526889"/>
                <a:gd name="T48" fmla="*/ 203791 w 1856155"/>
                <a:gd name="T49" fmla="*/ 548335 h 1526889"/>
                <a:gd name="T50" fmla="*/ 756187 w 1856155"/>
                <a:gd name="T51" fmla="*/ 93112 h 1526889"/>
                <a:gd name="T52" fmla="*/ 772884 w 1856155"/>
                <a:gd name="T53" fmla="*/ 88023 h 1526889"/>
                <a:gd name="T54" fmla="*/ 980906 w 1856155"/>
                <a:gd name="T55" fmla="*/ 24616 h 1526889"/>
                <a:gd name="T56" fmla="*/ 1900733 w 1856155"/>
                <a:gd name="T57" fmla="*/ 203791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rgbClr val="CE4B44"/>
            </a:solidFill>
            <a:ln w="12700" cmpd="sng">
              <a:solidFill>
                <a:srgbClr val="FFFFFF"/>
              </a:solidFill>
              <a:prstDash val="sysDash"/>
              <a:miter lim="800000"/>
              <a:tailEnd type="triangle" w="med" len="med"/>
            </a:ln>
          </p:spPr>
          <p:txBody>
            <a:bodyPr lIns="0" tIns="107975" rIns="0" bIns="0"/>
            <a:lstStyle/>
            <a:p>
              <a:pPr algn="ctr" defTabSz="914217">
                <a:lnSpc>
                  <a:spcPct val="120000"/>
                </a:lnSpc>
                <a:defRPr/>
              </a:pPr>
              <a:endParaRPr lang="zh-CN" altLang="en-US" sz="2000" kern="0" dirty="0">
                <a:solidFill>
                  <a:srgbClr val="FFFFFF"/>
                </a:solidFill>
                <a:latin typeface="思源黑体 CN Regular" panose="020B0500000000000000" pitchFamily="34" charset="-122"/>
                <a:ea typeface="思源黑体 CN Regular" panose="020B0500000000000000" pitchFamily="34" charset="-122"/>
              </a:endParaRPr>
            </a:p>
          </p:txBody>
        </p:sp>
        <p:sp>
          <p:nvSpPr>
            <p:cNvPr id="37" name="任意多边形 34">
              <a:extLst>
                <a:ext uri="{FF2B5EF4-FFF2-40B4-BE49-F238E27FC236}">
                  <a16:creationId xmlns:a16="http://schemas.microsoft.com/office/drawing/2014/main" id="{1E35C336-1EE8-40A0-8F17-34FE5A56F751}"/>
                </a:ext>
              </a:extLst>
            </p:cNvPr>
            <p:cNvSpPr/>
            <p:nvPr/>
          </p:nvSpPr>
          <p:spPr bwMode="auto">
            <a:xfrm rot="974914">
              <a:off x="2503938" y="2394398"/>
              <a:ext cx="2145028" cy="1456896"/>
            </a:xfrm>
            <a:custGeom>
              <a:avLst/>
              <a:gdLst>
                <a:gd name="T0" fmla="*/ 867391 w 1857556"/>
                <a:gd name="T1" fmla="*/ 53010 h 1261477"/>
                <a:gd name="T2" fmla="*/ 1219002 w 1857556"/>
                <a:gd name="T3" fmla="*/ 0 h 1261477"/>
                <a:gd name="T4" fmla="*/ 1233731 w 1857556"/>
                <a:gd name="T5" fmla="*/ 654 h 1261477"/>
                <a:gd name="T6" fmla="*/ 1336584 w 1857556"/>
                <a:gd name="T7" fmla="*/ 5216 h 1261477"/>
                <a:gd name="T8" fmla="*/ 2236615 w 1857556"/>
                <a:gd name="T9" fmla="*/ 535439 h 1261477"/>
                <a:gd name="T10" fmla="*/ 2400031 w 1857556"/>
                <a:gd name="T11" fmla="*/ 1567181 h 1261477"/>
                <a:gd name="T12" fmla="*/ 2367053 w 1857556"/>
                <a:gd name="T13" fmla="*/ 1663159 h 1261477"/>
                <a:gd name="T14" fmla="*/ 2362729 w 1857556"/>
                <a:gd name="T15" fmla="*/ 1647525 h 1261477"/>
                <a:gd name="T16" fmla="*/ 1949476 w 1857556"/>
                <a:gd name="T17" fmla="*/ 1063065 h 1261477"/>
                <a:gd name="T18" fmla="*/ 1739141 w 1857556"/>
                <a:gd name="T19" fmla="*/ 931658 h 1261477"/>
                <a:gd name="T20" fmla="*/ 1687424 w 1857556"/>
                <a:gd name="T21" fmla="*/ 909353 h 1261477"/>
                <a:gd name="T22" fmla="*/ 1627891 w 1857556"/>
                <a:gd name="T23" fmla="*/ 883675 h 1261477"/>
                <a:gd name="T24" fmla="*/ 1045365 w 1857556"/>
                <a:gd name="T25" fmla="*/ 816551 h 1261477"/>
                <a:gd name="T26" fmla="*/ 935311 w 1857556"/>
                <a:gd name="T27" fmla="*/ 835922 h 1261477"/>
                <a:gd name="T28" fmla="*/ 929648 w 1857556"/>
                <a:gd name="T29" fmla="*/ 836918 h 1261477"/>
                <a:gd name="T30" fmla="*/ 498189 w 1857556"/>
                <a:gd name="T31" fmla="*/ 1027361 h 1261477"/>
                <a:gd name="T32" fmla="*/ 489059 w 1857556"/>
                <a:gd name="T33" fmla="*/ 1034450 h 1261477"/>
                <a:gd name="T34" fmla="*/ 402493 w 1857556"/>
                <a:gd name="T35" fmla="*/ 1101668 h 1261477"/>
                <a:gd name="T36" fmla="*/ 231750 w 1857556"/>
                <a:gd name="T37" fmla="*/ 1281544 h 1261477"/>
                <a:gd name="T38" fmla="*/ 100342 w 1857556"/>
                <a:gd name="T39" fmla="*/ 1491880 h 1261477"/>
                <a:gd name="T40" fmla="*/ 56937 w 1857556"/>
                <a:gd name="T41" fmla="*/ 1592514 h 1261477"/>
                <a:gd name="T42" fmla="*/ 53016 w 1857556"/>
                <a:gd name="T43" fmla="*/ 1581644 h 1261477"/>
                <a:gd name="T44" fmla="*/ 5224 w 1857556"/>
                <a:gd name="T45" fmla="*/ 1112450 h 1261477"/>
                <a:gd name="T46" fmla="*/ 6025 w 1857556"/>
                <a:gd name="T47" fmla="*/ 1106757 h 1261477"/>
                <a:gd name="T48" fmla="*/ 21610 w 1857556"/>
                <a:gd name="T49" fmla="*/ 996103 h 1261477"/>
                <a:gd name="T50" fmla="*/ 195643 w 1857556"/>
                <a:gd name="T51" fmla="*/ 560172 h 1261477"/>
                <a:gd name="T52" fmla="*/ 309227 w 1857556"/>
                <a:gd name="T53" fmla="*/ 417410 h 1261477"/>
                <a:gd name="T54" fmla="*/ 345473 w 1857556"/>
                <a:gd name="T55" fmla="*/ 371852 h 1261477"/>
                <a:gd name="T56" fmla="*/ 535445 w 1857556"/>
                <a:gd name="T57" fmla="*/ 212418 h 1261477"/>
                <a:gd name="T58" fmla="*/ 867391 w 1857556"/>
                <a:gd name="T59" fmla="*/ 53010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rgbClr val="182B2F"/>
            </a:solidFill>
            <a:ln w="12700" cmpd="sng">
              <a:solidFill>
                <a:srgbClr val="FFFFFF"/>
              </a:solidFill>
              <a:prstDash val="sysDash"/>
              <a:miter lim="800000"/>
              <a:tailEnd type="triangle" w="med" len="med"/>
            </a:ln>
          </p:spPr>
          <p:txBody>
            <a:bodyPr lIns="71983" tIns="107975" rIns="0" bIns="0"/>
            <a:lstStyle/>
            <a:p>
              <a:pPr algn="ctr" defTabSz="914217">
                <a:lnSpc>
                  <a:spcPct val="120000"/>
                </a:lnSpc>
                <a:defRPr/>
              </a:pPr>
              <a:endParaRPr lang="zh-CN" altLang="en-US" sz="2000" kern="0" dirty="0">
                <a:solidFill>
                  <a:srgbClr val="FFFFFF"/>
                </a:solidFill>
                <a:latin typeface="思源黑体 CN Regular" panose="020B0500000000000000" pitchFamily="34" charset="-122"/>
                <a:ea typeface="思源黑体 CN Regular" panose="020B0500000000000000" pitchFamily="34" charset="-122"/>
              </a:endParaRPr>
            </a:p>
          </p:txBody>
        </p:sp>
        <p:sp>
          <p:nvSpPr>
            <p:cNvPr id="38" name="任意多边形 37">
              <a:extLst>
                <a:ext uri="{FF2B5EF4-FFF2-40B4-BE49-F238E27FC236}">
                  <a16:creationId xmlns:a16="http://schemas.microsoft.com/office/drawing/2014/main" id="{92CE62C3-835B-4800-A593-1AB14A2A1947}"/>
                </a:ext>
              </a:extLst>
            </p:cNvPr>
            <p:cNvSpPr/>
            <p:nvPr/>
          </p:nvSpPr>
          <p:spPr bwMode="auto">
            <a:xfrm rot="16521308">
              <a:off x="2500462" y="3396015"/>
              <a:ext cx="2145029" cy="1518063"/>
            </a:xfrm>
            <a:custGeom>
              <a:avLst/>
              <a:gdLst>
                <a:gd name="T0" fmla="*/ 2438842 w 1856926"/>
                <a:gd name="T1" fmla="*/ 352654 h 1315239"/>
                <a:gd name="T2" fmla="*/ 2448212 w 1856926"/>
                <a:gd name="T3" fmla="*/ 469979 h 1315239"/>
                <a:gd name="T4" fmla="*/ 2448121 w 1856926"/>
                <a:gd name="T5" fmla="*/ 475729 h 1315239"/>
                <a:gd name="T6" fmla="*/ 2446344 w 1856926"/>
                <a:gd name="T7" fmla="*/ 587460 h 1315239"/>
                <a:gd name="T8" fmla="*/ 2270344 w 1856926"/>
                <a:gd name="T9" fmla="*/ 1146804 h 1315239"/>
                <a:gd name="T10" fmla="*/ 2233877 w 1856926"/>
                <a:gd name="T11" fmla="*/ 1200413 h 1315239"/>
                <a:gd name="T12" fmla="*/ 2202200 w 1856926"/>
                <a:gd name="T13" fmla="*/ 1246981 h 1315239"/>
                <a:gd name="T14" fmla="*/ 2033411 w 1856926"/>
                <a:gd name="T15" fmla="*/ 1428693 h 1315239"/>
                <a:gd name="T16" fmla="*/ 1381386 w 1856926"/>
                <a:gd name="T17" fmla="*/ 1724045 h 1315239"/>
                <a:gd name="T18" fmla="*/ 1365217 w 1856926"/>
                <a:gd name="T19" fmla="*/ 1725337 h 1315239"/>
                <a:gd name="T20" fmla="*/ 1264062 w 1856926"/>
                <a:gd name="T21" fmla="*/ 1733418 h 1315239"/>
                <a:gd name="T22" fmla="*/ 305347 w 1856926"/>
                <a:gd name="T23" fmla="*/ 1318614 h 1315239"/>
                <a:gd name="T24" fmla="*/ 15544 w 1856926"/>
                <a:gd name="T25" fmla="*/ 315016 h 1315239"/>
                <a:gd name="T26" fmla="*/ 36395 w 1856926"/>
                <a:gd name="T27" fmla="*/ 215698 h 1315239"/>
                <a:gd name="T28" fmla="*/ 42619 w 1856926"/>
                <a:gd name="T29" fmla="*/ 230676 h 1315239"/>
                <a:gd name="T30" fmla="*/ 525004 w 1856926"/>
                <a:gd name="T31" fmla="*/ 759520 h 1315239"/>
                <a:gd name="T32" fmla="*/ 749980 w 1856926"/>
                <a:gd name="T33" fmla="*/ 863896 h 1315239"/>
                <a:gd name="T34" fmla="*/ 804061 w 1856926"/>
                <a:gd name="T35" fmla="*/ 879634 h 1315239"/>
                <a:gd name="T36" fmla="*/ 866313 w 1856926"/>
                <a:gd name="T37" fmla="*/ 897749 h 1315239"/>
                <a:gd name="T38" fmla="*/ 1564976 w 1856926"/>
                <a:gd name="T39" fmla="*/ 857761 h 1315239"/>
                <a:gd name="T40" fmla="*/ 1565234 w 1856926"/>
                <a:gd name="T41" fmla="*/ 857655 h 1315239"/>
                <a:gd name="T42" fmla="*/ 1673662 w 1856926"/>
                <a:gd name="T43" fmla="*/ 812594 h 1315239"/>
                <a:gd name="T44" fmla="*/ 1969559 w 1856926"/>
                <a:gd name="T45" fmla="*/ 615402 h 1315239"/>
                <a:gd name="T46" fmla="*/ 1977741 w 1856926"/>
                <a:gd name="T47" fmla="*/ 607240 h 1315239"/>
                <a:gd name="T48" fmla="*/ 2055326 w 1856926"/>
                <a:gd name="T49" fmla="*/ 529830 h 1315239"/>
                <a:gd name="T50" fmla="*/ 2202506 w 1856926"/>
                <a:gd name="T51" fmla="*/ 330211 h 1315239"/>
                <a:gd name="T52" fmla="*/ 2306882 w 1856926"/>
                <a:gd name="T53" fmla="*/ 105234 h 1315239"/>
                <a:gd name="T54" fmla="*/ 2337505 w 1856926"/>
                <a:gd name="T55" fmla="*/ 0 h 1315239"/>
                <a:gd name="T56" fmla="*/ 2342741 w 1856926"/>
                <a:gd name="T57" fmla="*/ 10303 h 1315239"/>
                <a:gd name="T58" fmla="*/ 2438842 w 1856926"/>
                <a:gd name="T59" fmla="*/ 352654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rgbClr val="CE4B44"/>
            </a:solidFill>
            <a:ln w="12700" cmpd="sng">
              <a:solidFill>
                <a:srgbClr val="FFFFFF"/>
              </a:solidFill>
              <a:prstDash val="sysDash"/>
              <a:miter lim="800000"/>
              <a:tailEnd type="triangle" w="med" len="med"/>
            </a:ln>
          </p:spPr>
          <p:txBody>
            <a:bodyPr lIns="0" tIns="575867" rIns="0" bIns="0" anchor="ctr"/>
            <a:lstStyle/>
            <a:p>
              <a:pPr algn="ctr" defTabSz="914217">
                <a:lnSpc>
                  <a:spcPct val="120000"/>
                </a:lnSpc>
                <a:defRPr/>
              </a:pPr>
              <a:endParaRPr lang="zh-CN" altLang="en-US" sz="2000" kern="0" dirty="0">
                <a:solidFill>
                  <a:srgbClr val="FFFFFF"/>
                </a:solidFill>
                <a:latin typeface="思源黑体 CN Regular" panose="020B0500000000000000" pitchFamily="34" charset="-122"/>
                <a:ea typeface="思源黑体 CN Regular" panose="020B0500000000000000" pitchFamily="34" charset="-122"/>
              </a:endParaRPr>
            </a:p>
          </p:txBody>
        </p:sp>
        <p:sp>
          <p:nvSpPr>
            <p:cNvPr id="39" name="任意多边形 43">
              <a:extLst>
                <a:ext uri="{FF2B5EF4-FFF2-40B4-BE49-F238E27FC236}">
                  <a16:creationId xmlns:a16="http://schemas.microsoft.com/office/drawing/2014/main" id="{845418F5-58A9-44FC-B698-CF3D3ACDFE56}"/>
                </a:ext>
              </a:extLst>
            </p:cNvPr>
            <p:cNvSpPr/>
            <p:nvPr/>
          </p:nvSpPr>
          <p:spPr bwMode="auto">
            <a:xfrm rot="21115618">
              <a:off x="1521089" y="3599675"/>
              <a:ext cx="2145029" cy="1595913"/>
            </a:xfrm>
            <a:custGeom>
              <a:avLst/>
              <a:gdLst>
                <a:gd name="T0" fmla="*/ 2293327 w 1857377"/>
                <a:gd name="T1" fmla="*/ 0 h 1381292"/>
                <a:gd name="T2" fmla="*/ 2299366 w 1857377"/>
                <a:gd name="T3" fmla="*/ 9855 h 1381292"/>
                <a:gd name="T4" fmla="*/ 2422450 w 1857377"/>
                <a:gd name="T5" fmla="*/ 343455 h 1381292"/>
                <a:gd name="T6" fmla="*/ 2441100 w 1857377"/>
                <a:gd name="T7" fmla="*/ 459383 h 1381292"/>
                <a:gd name="T8" fmla="*/ 2441144 w 1857377"/>
                <a:gd name="T9" fmla="*/ 459660 h 1381292"/>
                <a:gd name="T10" fmla="*/ 2317790 w 1857377"/>
                <a:gd name="T11" fmla="*/ 1148509 h 1381292"/>
                <a:gd name="T12" fmla="*/ 2285714 w 1857377"/>
                <a:gd name="T13" fmla="*/ 1204851 h 1381292"/>
                <a:gd name="T14" fmla="*/ 2257847 w 1857377"/>
                <a:gd name="T15" fmla="*/ 1253799 h 1381292"/>
                <a:gd name="T16" fmla="*/ 2104080 w 1857377"/>
                <a:gd name="T17" fmla="*/ 1448386 h 1381292"/>
                <a:gd name="T18" fmla="*/ 1477672 w 1857377"/>
                <a:gd name="T19" fmla="*/ 1794771 h 1381292"/>
                <a:gd name="T20" fmla="*/ 1461657 w 1857377"/>
                <a:gd name="T21" fmla="*/ 1797347 h 1381292"/>
                <a:gd name="T22" fmla="*/ 1361466 w 1857377"/>
                <a:gd name="T23" fmla="*/ 1813464 h 1381292"/>
                <a:gd name="T24" fmla="*/ 372739 w 1857377"/>
                <a:gd name="T25" fmla="*/ 1476399 h 1381292"/>
                <a:gd name="T26" fmla="*/ 3864 w 1857377"/>
                <a:gd name="T27" fmla="*/ 499095 h 1381292"/>
                <a:gd name="T28" fmla="*/ 16731 w 1857377"/>
                <a:gd name="T29" fmla="*/ 398432 h 1381292"/>
                <a:gd name="T30" fmla="*/ 24130 w 1857377"/>
                <a:gd name="T31" fmla="*/ 412864 h 1381292"/>
                <a:gd name="T32" fmla="*/ 547132 w 1857377"/>
                <a:gd name="T33" fmla="*/ 901574 h 1381292"/>
                <a:gd name="T34" fmla="*/ 779714 w 1857377"/>
                <a:gd name="T35" fmla="*/ 987685 h 1381292"/>
                <a:gd name="T36" fmla="*/ 834874 w 1857377"/>
                <a:gd name="T37" fmla="*/ 999062 h 1381292"/>
                <a:gd name="T38" fmla="*/ 898373 w 1857377"/>
                <a:gd name="T39" fmla="*/ 1012157 h 1381292"/>
                <a:gd name="T40" fmla="*/ 1482427 w 1857377"/>
                <a:gd name="T41" fmla="*/ 959976 h 1381292"/>
                <a:gd name="T42" fmla="*/ 1586283 w 1857377"/>
                <a:gd name="T43" fmla="*/ 918730 h 1381292"/>
                <a:gd name="T44" fmla="*/ 1591626 w 1857377"/>
                <a:gd name="T45" fmla="*/ 916609 h 1381292"/>
                <a:gd name="T46" fmla="*/ 1889179 w 1857377"/>
                <a:gd name="T47" fmla="*/ 725720 h 1381292"/>
                <a:gd name="T48" fmla="*/ 1974814 w 1857377"/>
                <a:gd name="T49" fmla="*/ 634904 h 1381292"/>
                <a:gd name="T50" fmla="*/ 2054278 w 1857377"/>
                <a:gd name="T51" fmla="*/ 550633 h 1381292"/>
                <a:gd name="T52" fmla="*/ 2185078 w 1857377"/>
                <a:gd name="T53" fmla="*/ 339919 h 1381292"/>
                <a:gd name="T54" fmla="*/ 2271188 w 1857377"/>
                <a:gd name="T55" fmla="*/ 107338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rgbClr val="182B2F"/>
            </a:solidFill>
            <a:ln w="12700" cmpd="sng">
              <a:solidFill>
                <a:srgbClr val="FFFFFF"/>
              </a:solidFill>
              <a:prstDash val="sysDash"/>
              <a:miter lim="800000"/>
              <a:tailEnd type="triangle" w="med" len="med"/>
            </a:ln>
          </p:spPr>
          <p:txBody>
            <a:bodyPr lIns="0" tIns="647850" rIns="0" bIns="0" anchor="ctr"/>
            <a:lstStyle/>
            <a:p>
              <a:pPr algn="ctr" defTabSz="914217">
                <a:lnSpc>
                  <a:spcPct val="120000"/>
                </a:lnSpc>
                <a:defRPr/>
              </a:pPr>
              <a:endParaRPr lang="zh-CN" altLang="en-US" sz="2000" kern="0" dirty="0">
                <a:solidFill>
                  <a:srgbClr val="FFFFFF"/>
                </a:solidFill>
                <a:latin typeface="思源黑体 CN Regular" panose="020B0500000000000000" pitchFamily="34" charset="-122"/>
                <a:ea typeface="思源黑体 CN Regular" panose="020B0500000000000000" pitchFamily="34" charset="-122"/>
              </a:endParaRPr>
            </a:p>
          </p:txBody>
        </p:sp>
      </p:grpSp>
      <p:grpSp>
        <p:nvGrpSpPr>
          <p:cNvPr id="7" name="组合 6">
            <a:extLst>
              <a:ext uri="{FF2B5EF4-FFF2-40B4-BE49-F238E27FC236}">
                <a16:creationId xmlns:a16="http://schemas.microsoft.com/office/drawing/2014/main" id="{B2202A7C-83B6-4261-9184-0C4AA320EFD1}"/>
              </a:ext>
            </a:extLst>
          </p:cNvPr>
          <p:cNvGrpSpPr/>
          <p:nvPr/>
        </p:nvGrpSpPr>
        <p:grpSpPr>
          <a:xfrm>
            <a:off x="6416230" y="1645796"/>
            <a:ext cx="3489699" cy="874719"/>
            <a:chOff x="6442677" y="1475337"/>
            <a:chExt cx="3489699" cy="874719"/>
          </a:xfrm>
        </p:grpSpPr>
        <p:sp>
          <p:nvSpPr>
            <p:cNvPr id="13" name="文本框 12" descr="段落标题1">
              <a:extLst>
                <a:ext uri="{FF2B5EF4-FFF2-40B4-BE49-F238E27FC236}">
                  <a16:creationId xmlns:a16="http://schemas.microsoft.com/office/drawing/2014/main" id="{09B0267A-885D-4A42-8E5C-1F449DAA1DD1}"/>
                </a:ext>
              </a:extLst>
            </p:cNvPr>
            <p:cNvSpPr txBox="1"/>
            <p:nvPr/>
          </p:nvSpPr>
          <p:spPr>
            <a:xfrm>
              <a:off x="6454063" y="1475337"/>
              <a:ext cx="3136735"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47" name="矩形 46">
              <a:extLst>
                <a:ext uri="{FF2B5EF4-FFF2-40B4-BE49-F238E27FC236}">
                  <a16:creationId xmlns:a16="http://schemas.microsoft.com/office/drawing/2014/main" id="{F9B71FA5-0A21-471F-B961-4EBAEA84CDF6}"/>
                </a:ext>
              </a:extLst>
            </p:cNvPr>
            <p:cNvSpPr/>
            <p:nvPr/>
          </p:nvSpPr>
          <p:spPr>
            <a:xfrm>
              <a:off x="6442677" y="1843955"/>
              <a:ext cx="3489699"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42" name="Rectangle 20">
              <a:extLst>
                <a:ext uri="{FF2B5EF4-FFF2-40B4-BE49-F238E27FC236}">
                  <a16:creationId xmlns:a16="http://schemas.microsoft.com/office/drawing/2014/main" id="{C1C72F48-0392-4C91-95F0-B98ECBA34B1C}"/>
                </a:ext>
              </a:extLst>
            </p:cNvPr>
            <p:cNvSpPr>
              <a:spLocks noChangeArrowheads="1"/>
            </p:cNvSpPr>
            <p:nvPr/>
          </p:nvSpPr>
          <p:spPr bwMode="auto">
            <a:xfrm>
              <a:off x="8073466" y="1520078"/>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48" name="组合 47">
            <a:extLst>
              <a:ext uri="{FF2B5EF4-FFF2-40B4-BE49-F238E27FC236}">
                <a16:creationId xmlns:a16="http://schemas.microsoft.com/office/drawing/2014/main" id="{ECBB44E5-80AB-4626-A909-2AF852B695CA}"/>
              </a:ext>
            </a:extLst>
          </p:cNvPr>
          <p:cNvGrpSpPr/>
          <p:nvPr/>
        </p:nvGrpSpPr>
        <p:grpSpPr>
          <a:xfrm>
            <a:off x="7468341" y="3525073"/>
            <a:ext cx="3489699" cy="874719"/>
            <a:chOff x="6442677" y="1475337"/>
            <a:chExt cx="3489699" cy="874719"/>
          </a:xfrm>
        </p:grpSpPr>
        <p:sp>
          <p:nvSpPr>
            <p:cNvPr id="49" name="文本框 48" descr="段落标题1">
              <a:extLst>
                <a:ext uri="{FF2B5EF4-FFF2-40B4-BE49-F238E27FC236}">
                  <a16:creationId xmlns:a16="http://schemas.microsoft.com/office/drawing/2014/main" id="{BA4CB45D-D2AE-4DC5-AAEB-632C700D6B69}"/>
                </a:ext>
              </a:extLst>
            </p:cNvPr>
            <p:cNvSpPr txBox="1"/>
            <p:nvPr/>
          </p:nvSpPr>
          <p:spPr>
            <a:xfrm>
              <a:off x="6454063" y="1475337"/>
              <a:ext cx="3136735"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50" name="矩形 49">
              <a:extLst>
                <a:ext uri="{FF2B5EF4-FFF2-40B4-BE49-F238E27FC236}">
                  <a16:creationId xmlns:a16="http://schemas.microsoft.com/office/drawing/2014/main" id="{73139183-E22F-4937-802C-631D90BD044A}"/>
                </a:ext>
              </a:extLst>
            </p:cNvPr>
            <p:cNvSpPr/>
            <p:nvPr/>
          </p:nvSpPr>
          <p:spPr>
            <a:xfrm>
              <a:off x="6442677" y="1843955"/>
              <a:ext cx="3489699"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51" name="Rectangle 20">
              <a:extLst>
                <a:ext uri="{FF2B5EF4-FFF2-40B4-BE49-F238E27FC236}">
                  <a16:creationId xmlns:a16="http://schemas.microsoft.com/office/drawing/2014/main" id="{F3119D3D-668E-4EDE-8BFE-59FC5ED7965D}"/>
                </a:ext>
              </a:extLst>
            </p:cNvPr>
            <p:cNvSpPr>
              <a:spLocks noChangeArrowheads="1"/>
            </p:cNvSpPr>
            <p:nvPr/>
          </p:nvSpPr>
          <p:spPr bwMode="auto">
            <a:xfrm>
              <a:off x="8073466" y="1520078"/>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52" name="组合 51">
            <a:extLst>
              <a:ext uri="{FF2B5EF4-FFF2-40B4-BE49-F238E27FC236}">
                <a16:creationId xmlns:a16="http://schemas.microsoft.com/office/drawing/2014/main" id="{7ADACA98-0FD3-41E9-BBEA-6D99139440A0}"/>
              </a:ext>
            </a:extLst>
          </p:cNvPr>
          <p:cNvGrpSpPr/>
          <p:nvPr/>
        </p:nvGrpSpPr>
        <p:grpSpPr>
          <a:xfrm>
            <a:off x="6516914" y="5042655"/>
            <a:ext cx="3489699" cy="874719"/>
            <a:chOff x="6442677" y="1475337"/>
            <a:chExt cx="3489699" cy="874719"/>
          </a:xfrm>
        </p:grpSpPr>
        <p:sp>
          <p:nvSpPr>
            <p:cNvPr id="53" name="文本框 52" descr="段落标题1">
              <a:extLst>
                <a:ext uri="{FF2B5EF4-FFF2-40B4-BE49-F238E27FC236}">
                  <a16:creationId xmlns:a16="http://schemas.microsoft.com/office/drawing/2014/main" id="{664F6AD9-9EBA-43CD-99E4-6C3562F3E352}"/>
                </a:ext>
              </a:extLst>
            </p:cNvPr>
            <p:cNvSpPr txBox="1"/>
            <p:nvPr/>
          </p:nvSpPr>
          <p:spPr>
            <a:xfrm>
              <a:off x="6454063" y="1475337"/>
              <a:ext cx="3136735"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54" name="矩形 53">
              <a:extLst>
                <a:ext uri="{FF2B5EF4-FFF2-40B4-BE49-F238E27FC236}">
                  <a16:creationId xmlns:a16="http://schemas.microsoft.com/office/drawing/2014/main" id="{C5F1F0B1-4A3E-42DA-8772-F7C5D7D9B2A4}"/>
                </a:ext>
              </a:extLst>
            </p:cNvPr>
            <p:cNvSpPr/>
            <p:nvPr/>
          </p:nvSpPr>
          <p:spPr>
            <a:xfrm>
              <a:off x="6442677" y="1843955"/>
              <a:ext cx="3489699"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55" name="Rectangle 20">
              <a:extLst>
                <a:ext uri="{FF2B5EF4-FFF2-40B4-BE49-F238E27FC236}">
                  <a16:creationId xmlns:a16="http://schemas.microsoft.com/office/drawing/2014/main" id="{285698A0-8310-4E7C-A861-EF4BF30B6EEE}"/>
                </a:ext>
              </a:extLst>
            </p:cNvPr>
            <p:cNvSpPr>
              <a:spLocks noChangeArrowheads="1"/>
            </p:cNvSpPr>
            <p:nvPr/>
          </p:nvSpPr>
          <p:spPr bwMode="auto">
            <a:xfrm>
              <a:off x="8073466" y="1520078"/>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6" name="矩形 55">
            <a:extLst>
              <a:ext uri="{FF2B5EF4-FFF2-40B4-BE49-F238E27FC236}">
                <a16:creationId xmlns:a16="http://schemas.microsoft.com/office/drawing/2014/main" id="{E13E8534-6BBB-41FD-9F22-3F76036A8A38}"/>
              </a:ext>
            </a:extLst>
          </p:cNvPr>
          <p:cNvSpPr/>
          <p:nvPr/>
        </p:nvSpPr>
        <p:spPr>
          <a:xfrm>
            <a:off x="495300" y="6743700"/>
            <a:ext cx="1361184" cy="1143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57" name="矩形 56">
            <a:extLst>
              <a:ext uri="{FF2B5EF4-FFF2-40B4-BE49-F238E27FC236}">
                <a16:creationId xmlns:a16="http://schemas.microsoft.com/office/drawing/2014/main" id="{0C4BF94F-98F3-4E1A-ACC1-F4F4792152DC}"/>
              </a:ext>
            </a:extLst>
          </p:cNvPr>
          <p:cNvSpPr/>
          <p:nvPr/>
        </p:nvSpPr>
        <p:spPr>
          <a:xfrm rot="5400000">
            <a:off x="11695289" y="5094042"/>
            <a:ext cx="853722" cy="1397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292642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594859" y="3973316"/>
            <a:ext cx="6990546" cy="1322612"/>
          </a:xfrm>
          <a:custGeom>
            <a:avLst/>
            <a:gdLst>
              <a:gd name="connsiteX0" fmla="*/ 0 w 7372841"/>
              <a:gd name="connsiteY0" fmla="*/ 348736 h 1394942"/>
              <a:gd name="connsiteX1" fmla="*/ 6675370 w 7372841"/>
              <a:gd name="connsiteY1" fmla="*/ 348736 h 1394942"/>
              <a:gd name="connsiteX2" fmla="*/ 6675370 w 7372841"/>
              <a:gd name="connsiteY2" fmla="*/ 0 h 1394942"/>
              <a:gd name="connsiteX3" fmla="*/ 7372841 w 7372841"/>
              <a:gd name="connsiteY3" fmla="*/ 697471 h 1394942"/>
              <a:gd name="connsiteX4" fmla="*/ 6675370 w 7372841"/>
              <a:gd name="connsiteY4" fmla="*/ 1394942 h 1394942"/>
              <a:gd name="connsiteX5" fmla="*/ 6675370 w 7372841"/>
              <a:gd name="connsiteY5" fmla="*/ 1046207 h 1394942"/>
              <a:gd name="connsiteX6" fmla="*/ 0 w 7372841"/>
              <a:gd name="connsiteY6" fmla="*/ 1046207 h 1394942"/>
              <a:gd name="connsiteX7" fmla="*/ 0 w 73728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2841" h="1394942">
                <a:moveTo>
                  <a:pt x="0" y="348736"/>
                </a:moveTo>
                <a:lnTo>
                  <a:pt x="6675370" y="348736"/>
                </a:lnTo>
                <a:lnTo>
                  <a:pt x="6675370" y="0"/>
                </a:lnTo>
                <a:lnTo>
                  <a:pt x="7372841" y="697471"/>
                </a:lnTo>
                <a:lnTo>
                  <a:pt x="6675370" y="1394942"/>
                </a:lnTo>
                <a:lnTo>
                  <a:pt x="6675370" y="1046207"/>
                </a:lnTo>
                <a:lnTo>
                  <a:pt x="0" y="1046207"/>
                </a:lnTo>
                <a:lnTo>
                  <a:pt x="0" y="348736"/>
                </a:lnTo>
                <a:close/>
              </a:path>
            </a:pathLst>
          </a:custGeom>
          <a:solidFill>
            <a:srgbClr val="182B2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12000" tIns="359553" rIns="571482" bIns="540617" numCol="1" spcCol="1270" anchor="ctr" anchorCtr="0">
            <a:noAutofit/>
          </a:bodyPr>
          <a:lstStyle/>
          <a:p>
            <a:pPr algn="ctr" defTabSz="337144">
              <a:lnSpc>
                <a:spcPct val="120000"/>
              </a:lnSpc>
            </a:pPr>
            <a:endParaRPr lang="en-US" sz="1327"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8" name="任意多边形 7"/>
          <p:cNvSpPr/>
          <p:nvPr/>
        </p:nvSpPr>
        <p:spPr>
          <a:xfrm>
            <a:off x="6688843" y="4356151"/>
            <a:ext cx="4896561" cy="1322612"/>
          </a:xfrm>
          <a:custGeom>
            <a:avLst/>
            <a:gdLst>
              <a:gd name="connsiteX0" fmla="*/ 0 w 5164342"/>
              <a:gd name="connsiteY0" fmla="*/ 348736 h 1394942"/>
              <a:gd name="connsiteX1" fmla="*/ 4466871 w 5164342"/>
              <a:gd name="connsiteY1" fmla="*/ 348736 h 1394942"/>
              <a:gd name="connsiteX2" fmla="*/ 4466871 w 5164342"/>
              <a:gd name="connsiteY2" fmla="*/ 0 h 1394942"/>
              <a:gd name="connsiteX3" fmla="*/ 5164342 w 5164342"/>
              <a:gd name="connsiteY3" fmla="*/ 697471 h 1394942"/>
              <a:gd name="connsiteX4" fmla="*/ 4466871 w 5164342"/>
              <a:gd name="connsiteY4" fmla="*/ 1394942 h 1394942"/>
              <a:gd name="connsiteX5" fmla="*/ 4466871 w 5164342"/>
              <a:gd name="connsiteY5" fmla="*/ 1046207 h 1394942"/>
              <a:gd name="connsiteX6" fmla="*/ 0 w 5164342"/>
              <a:gd name="connsiteY6" fmla="*/ 1046207 h 1394942"/>
              <a:gd name="connsiteX7" fmla="*/ 0 w 5164342"/>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4342" h="1394942">
                <a:moveTo>
                  <a:pt x="0" y="348736"/>
                </a:moveTo>
                <a:lnTo>
                  <a:pt x="4466871" y="348736"/>
                </a:lnTo>
                <a:lnTo>
                  <a:pt x="4466871" y="0"/>
                </a:lnTo>
                <a:lnTo>
                  <a:pt x="5164342" y="697471"/>
                </a:lnTo>
                <a:lnTo>
                  <a:pt x="4466871" y="1394942"/>
                </a:lnTo>
                <a:lnTo>
                  <a:pt x="4466871" y="1046207"/>
                </a:lnTo>
                <a:lnTo>
                  <a:pt x="0" y="1046207"/>
                </a:lnTo>
                <a:lnTo>
                  <a:pt x="0" y="348736"/>
                </a:lnTo>
                <a:close/>
              </a:path>
            </a:pathLst>
          </a:custGeom>
          <a:solidFill>
            <a:srgbClr val="CE4B44"/>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12000" tIns="359553" rIns="571482" bIns="540617" numCol="1" spcCol="1270" anchor="ctr" anchorCtr="0">
            <a:noAutofit/>
          </a:bodyPr>
          <a:lstStyle/>
          <a:p>
            <a:pPr algn="ctr" defTabSz="337144">
              <a:lnSpc>
                <a:spcPct val="120000"/>
              </a:lnSpc>
            </a:pPr>
            <a:endParaRPr lang="en-US" sz="1327"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9" name="任意多边形 8"/>
          <p:cNvSpPr/>
          <p:nvPr/>
        </p:nvSpPr>
        <p:spPr>
          <a:xfrm>
            <a:off x="8782827" y="4796757"/>
            <a:ext cx="2802577" cy="1322612"/>
          </a:xfrm>
          <a:custGeom>
            <a:avLst/>
            <a:gdLst>
              <a:gd name="connsiteX0" fmla="*/ 0 w 2955843"/>
              <a:gd name="connsiteY0" fmla="*/ 348736 h 1394942"/>
              <a:gd name="connsiteX1" fmla="*/ 2258372 w 2955843"/>
              <a:gd name="connsiteY1" fmla="*/ 348736 h 1394942"/>
              <a:gd name="connsiteX2" fmla="*/ 2258372 w 2955843"/>
              <a:gd name="connsiteY2" fmla="*/ 0 h 1394942"/>
              <a:gd name="connsiteX3" fmla="*/ 2955843 w 2955843"/>
              <a:gd name="connsiteY3" fmla="*/ 697471 h 1394942"/>
              <a:gd name="connsiteX4" fmla="*/ 2258372 w 2955843"/>
              <a:gd name="connsiteY4" fmla="*/ 1394942 h 1394942"/>
              <a:gd name="connsiteX5" fmla="*/ 2258372 w 2955843"/>
              <a:gd name="connsiteY5" fmla="*/ 1046207 h 1394942"/>
              <a:gd name="connsiteX6" fmla="*/ 0 w 2955843"/>
              <a:gd name="connsiteY6" fmla="*/ 1046207 h 1394942"/>
              <a:gd name="connsiteX7" fmla="*/ 0 w 2955843"/>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843" h="1394942">
                <a:moveTo>
                  <a:pt x="0" y="348736"/>
                </a:moveTo>
                <a:lnTo>
                  <a:pt x="2258372" y="348736"/>
                </a:lnTo>
                <a:lnTo>
                  <a:pt x="2258372" y="0"/>
                </a:lnTo>
                <a:lnTo>
                  <a:pt x="2955843" y="697471"/>
                </a:lnTo>
                <a:lnTo>
                  <a:pt x="2258372" y="1394942"/>
                </a:lnTo>
                <a:lnTo>
                  <a:pt x="2258372" y="1046207"/>
                </a:lnTo>
                <a:lnTo>
                  <a:pt x="0" y="1046207"/>
                </a:lnTo>
                <a:lnTo>
                  <a:pt x="0" y="348736"/>
                </a:lnTo>
                <a:close/>
              </a:path>
            </a:pathLst>
          </a:custGeom>
          <a:solidFill>
            <a:srgbClr val="182B2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12000" tIns="359553" rIns="571482" bIns="540617" numCol="1" spcCol="1270" anchor="ctr" anchorCtr="0">
            <a:noAutofit/>
          </a:bodyPr>
          <a:lstStyle/>
          <a:p>
            <a:pPr algn="ctr" defTabSz="337144">
              <a:lnSpc>
                <a:spcPct val="120000"/>
              </a:lnSpc>
            </a:pPr>
            <a:endParaRPr lang="en-US" sz="1327"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15" name="矩形 14">
            <a:extLst>
              <a:ext uri="{FF2B5EF4-FFF2-40B4-BE49-F238E27FC236}">
                <a16:creationId xmlns:a16="http://schemas.microsoft.com/office/drawing/2014/main" id="{6E6F1A7F-6737-44A2-A040-12FA08AFEB0C}"/>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03</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16" name="Rectangle 20">
            <a:extLst>
              <a:ext uri="{FF2B5EF4-FFF2-40B4-BE49-F238E27FC236}">
                <a16:creationId xmlns:a16="http://schemas.microsoft.com/office/drawing/2014/main" id="{72D3D674-07AE-4B34-8412-0D25D8C21415}"/>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Rectangle 20">
            <a:extLst>
              <a:ext uri="{FF2B5EF4-FFF2-40B4-BE49-F238E27FC236}">
                <a16:creationId xmlns:a16="http://schemas.microsoft.com/office/drawing/2014/main" id="{B910ED60-A318-427C-BB3E-0D9DDE8967FD}"/>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Rectangle 20">
            <a:extLst>
              <a:ext uri="{FF2B5EF4-FFF2-40B4-BE49-F238E27FC236}">
                <a16:creationId xmlns:a16="http://schemas.microsoft.com/office/drawing/2014/main" id="{AA0FF13B-FFFC-4DAF-8F39-D85374232A3C}"/>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推 广 活 动</a:t>
            </a:r>
          </a:p>
        </p:txBody>
      </p:sp>
      <p:sp>
        <p:nvSpPr>
          <p:cNvPr id="22" name="Rectangle 20">
            <a:extLst>
              <a:ext uri="{FF2B5EF4-FFF2-40B4-BE49-F238E27FC236}">
                <a16:creationId xmlns:a16="http://schemas.microsoft.com/office/drawing/2014/main" id="{9371F921-DB38-4889-A654-E3B8C10DADB1}"/>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HUO   DONG</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矩形 11">
            <a:extLst>
              <a:ext uri="{FF2B5EF4-FFF2-40B4-BE49-F238E27FC236}">
                <a16:creationId xmlns:a16="http://schemas.microsoft.com/office/drawing/2014/main" id="{EA79AB8D-51EF-4D93-BBEE-959D4824F5CB}"/>
              </a:ext>
            </a:extLst>
          </p:cNvPr>
          <p:cNvSpPr>
            <a:spLocks noChangeArrowheads="1"/>
          </p:cNvSpPr>
          <p:nvPr/>
        </p:nvSpPr>
        <p:spPr bwMode="auto">
          <a:xfrm>
            <a:off x="1483974" y="1754968"/>
            <a:ext cx="67734" cy="784202"/>
          </a:xfrm>
          <a:prstGeom prst="rect">
            <a:avLst/>
          </a:prstGeom>
          <a:solidFill>
            <a:srgbClr val="182B2F"/>
          </a:solidFill>
          <a:ln w="9525">
            <a:noFill/>
            <a:miter lim="800000"/>
          </a:ln>
        </p:spPr>
        <p:txBody>
          <a:bodyPr anchor="ctr"/>
          <a:lstStyle/>
          <a:p>
            <a:pPr algn="ctr" defTabSz="866943">
              <a:defRPr/>
            </a:pPr>
            <a:endParaRPr lang="zh-CN" altLang="en-US" sz="1707" kern="0" dirty="0">
              <a:solidFill>
                <a:srgbClr val="FFFFFF"/>
              </a:solidFill>
              <a:latin typeface="思源黑体 CN Regular" panose="020B0500000000000000" pitchFamily="34" charset="-122"/>
              <a:ea typeface="思源黑体 CN Regular" panose="020B0500000000000000" pitchFamily="34" charset="-122"/>
            </a:endParaRPr>
          </a:p>
        </p:txBody>
      </p:sp>
      <p:sp>
        <p:nvSpPr>
          <p:cNvPr id="37" name="矩形 11">
            <a:extLst>
              <a:ext uri="{FF2B5EF4-FFF2-40B4-BE49-F238E27FC236}">
                <a16:creationId xmlns:a16="http://schemas.microsoft.com/office/drawing/2014/main" id="{25C758B5-754C-4739-9A31-4A63686D9439}"/>
              </a:ext>
            </a:extLst>
          </p:cNvPr>
          <p:cNvSpPr>
            <a:spLocks noChangeArrowheads="1"/>
          </p:cNvSpPr>
          <p:nvPr/>
        </p:nvSpPr>
        <p:spPr bwMode="auto">
          <a:xfrm>
            <a:off x="6694417" y="1754968"/>
            <a:ext cx="67734" cy="784202"/>
          </a:xfrm>
          <a:prstGeom prst="rect">
            <a:avLst/>
          </a:prstGeom>
          <a:solidFill>
            <a:srgbClr val="182B2F"/>
          </a:solidFill>
          <a:ln w="9525">
            <a:noFill/>
            <a:miter lim="800000"/>
          </a:ln>
        </p:spPr>
        <p:txBody>
          <a:bodyPr anchor="ctr"/>
          <a:lstStyle/>
          <a:p>
            <a:pPr algn="ctr" defTabSz="866943">
              <a:defRPr/>
            </a:pPr>
            <a:endParaRPr lang="zh-CN" altLang="en-US" sz="1707" kern="0" dirty="0">
              <a:solidFill>
                <a:srgbClr val="FFFFFF"/>
              </a:solidFill>
              <a:latin typeface="思源黑体 CN Regular" panose="020B0500000000000000" pitchFamily="34" charset="-122"/>
              <a:ea typeface="思源黑体 CN Regular" panose="020B0500000000000000" pitchFamily="34" charset="-122"/>
            </a:endParaRPr>
          </a:p>
        </p:txBody>
      </p:sp>
      <p:sp>
        <p:nvSpPr>
          <p:cNvPr id="26" name="矩形 25">
            <a:extLst>
              <a:ext uri="{FF2B5EF4-FFF2-40B4-BE49-F238E27FC236}">
                <a16:creationId xmlns:a16="http://schemas.microsoft.com/office/drawing/2014/main" id="{B4CFBF20-5AFE-4133-9B5C-4414C2087AF7}"/>
              </a:ext>
            </a:extLst>
          </p:cNvPr>
          <p:cNvSpPr/>
          <p:nvPr/>
        </p:nvSpPr>
        <p:spPr>
          <a:xfrm>
            <a:off x="7035995" y="2033069"/>
            <a:ext cx="3489699"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grpSp>
        <p:nvGrpSpPr>
          <p:cNvPr id="4" name="组合 3">
            <a:extLst>
              <a:ext uri="{FF2B5EF4-FFF2-40B4-BE49-F238E27FC236}">
                <a16:creationId xmlns:a16="http://schemas.microsoft.com/office/drawing/2014/main" id="{EFED25B8-1A53-4539-8760-E63E1DB0E629}"/>
              </a:ext>
            </a:extLst>
          </p:cNvPr>
          <p:cNvGrpSpPr/>
          <p:nvPr/>
        </p:nvGrpSpPr>
        <p:grpSpPr>
          <a:xfrm>
            <a:off x="7047381" y="1664451"/>
            <a:ext cx="3136735" cy="550842"/>
            <a:chOff x="7047381" y="1664451"/>
            <a:chExt cx="3136735" cy="550842"/>
          </a:xfrm>
        </p:grpSpPr>
        <p:sp>
          <p:nvSpPr>
            <p:cNvPr id="25" name="文本框 24" descr="段落标题1">
              <a:extLst>
                <a:ext uri="{FF2B5EF4-FFF2-40B4-BE49-F238E27FC236}">
                  <a16:creationId xmlns:a16="http://schemas.microsoft.com/office/drawing/2014/main" id="{6CF5339C-4093-4C04-B172-5F08AAAB020F}"/>
                </a:ext>
              </a:extLst>
            </p:cNvPr>
            <p:cNvSpPr txBox="1"/>
            <p:nvPr/>
          </p:nvSpPr>
          <p:spPr>
            <a:xfrm>
              <a:off x="7047381" y="1664451"/>
              <a:ext cx="3136735"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27" name="Rectangle 20">
              <a:extLst>
                <a:ext uri="{FF2B5EF4-FFF2-40B4-BE49-F238E27FC236}">
                  <a16:creationId xmlns:a16="http://schemas.microsoft.com/office/drawing/2014/main" id="{805C243B-91B5-45DF-B8D6-DBBBBA2AA6EE}"/>
                </a:ext>
              </a:extLst>
            </p:cNvPr>
            <p:cNvSpPr>
              <a:spLocks noChangeArrowheads="1"/>
            </p:cNvSpPr>
            <p:nvPr/>
          </p:nvSpPr>
          <p:spPr bwMode="auto">
            <a:xfrm>
              <a:off x="8666784" y="1709192"/>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28" name="组合 27">
            <a:extLst>
              <a:ext uri="{FF2B5EF4-FFF2-40B4-BE49-F238E27FC236}">
                <a16:creationId xmlns:a16="http://schemas.microsoft.com/office/drawing/2014/main" id="{E44ED12A-4B64-4817-BE84-3F28D46F0CD6}"/>
              </a:ext>
            </a:extLst>
          </p:cNvPr>
          <p:cNvGrpSpPr/>
          <p:nvPr/>
        </p:nvGrpSpPr>
        <p:grpSpPr>
          <a:xfrm>
            <a:off x="1772106" y="1664451"/>
            <a:ext cx="3489699" cy="874719"/>
            <a:chOff x="6442677" y="1475337"/>
            <a:chExt cx="3489699" cy="874719"/>
          </a:xfrm>
        </p:grpSpPr>
        <p:sp>
          <p:nvSpPr>
            <p:cNvPr id="29" name="文本框 28" descr="段落标题1">
              <a:extLst>
                <a:ext uri="{FF2B5EF4-FFF2-40B4-BE49-F238E27FC236}">
                  <a16:creationId xmlns:a16="http://schemas.microsoft.com/office/drawing/2014/main" id="{1AF0BE51-4AB1-44CD-81F5-0CD4ED8AE887}"/>
                </a:ext>
              </a:extLst>
            </p:cNvPr>
            <p:cNvSpPr txBox="1"/>
            <p:nvPr/>
          </p:nvSpPr>
          <p:spPr>
            <a:xfrm>
              <a:off x="6454063" y="1475337"/>
              <a:ext cx="3136735"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30" name="矩形 29">
              <a:extLst>
                <a:ext uri="{FF2B5EF4-FFF2-40B4-BE49-F238E27FC236}">
                  <a16:creationId xmlns:a16="http://schemas.microsoft.com/office/drawing/2014/main" id="{C6F439C4-1B66-4C32-8186-C6B0C75EC2B8}"/>
                </a:ext>
              </a:extLst>
            </p:cNvPr>
            <p:cNvSpPr/>
            <p:nvPr/>
          </p:nvSpPr>
          <p:spPr>
            <a:xfrm>
              <a:off x="6442677" y="1843955"/>
              <a:ext cx="3489699"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31" name="Rectangle 20">
              <a:extLst>
                <a:ext uri="{FF2B5EF4-FFF2-40B4-BE49-F238E27FC236}">
                  <a16:creationId xmlns:a16="http://schemas.microsoft.com/office/drawing/2014/main" id="{85C04562-F12D-4AB8-B669-277878B23FF5}"/>
                </a:ext>
              </a:extLst>
            </p:cNvPr>
            <p:cNvSpPr>
              <a:spLocks noChangeArrowheads="1"/>
            </p:cNvSpPr>
            <p:nvPr/>
          </p:nvSpPr>
          <p:spPr bwMode="auto">
            <a:xfrm>
              <a:off x="8073466" y="1520078"/>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3" name="矩形 11">
            <a:extLst>
              <a:ext uri="{FF2B5EF4-FFF2-40B4-BE49-F238E27FC236}">
                <a16:creationId xmlns:a16="http://schemas.microsoft.com/office/drawing/2014/main" id="{08437299-2F97-410B-9E06-53F357F1B11B}"/>
              </a:ext>
            </a:extLst>
          </p:cNvPr>
          <p:cNvSpPr>
            <a:spLocks noChangeArrowheads="1"/>
          </p:cNvSpPr>
          <p:nvPr/>
        </p:nvSpPr>
        <p:spPr bwMode="auto">
          <a:xfrm>
            <a:off x="1483974" y="3024693"/>
            <a:ext cx="67734" cy="784202"/>
          </a:xfrm>
          <a:prstGeom prst="rect">
            <a:avLst/>
          </a:prstGeom>
          <a:solidFill>
            <a:srgbClr val="182B2F"/>
          </a:solidFill>
          <a:ln w="9525">
            <a:noFill/>
            <a:miter lim="800000"/>
          </a:ln>
        </p:spPr>
        <p:txBody>
          <a:bodyPr anchor="ctr"/>
          <a:lstStyle/>
          <a:p>
            <a:pPr algn="ctr" defTabSz="866943">
              <a:defRPr/>
            </a:pPr>
            <a:endParaRPr lang="zh-CN" altLang="en-US" sz="1707" kern="0" dirty="0">
              <a:solidFill>
                <a:srgbClr val="FFFFFF"/>
              </a:solidFill>
              <a:latin typeface="思源黑体 CN Regular" panose="020B0500000000000000" pitchFamily="34" charset="-122"/>
              <a:ea typeface="思源黑体 CN Regular" panose="020B0500000000000000" pitchFamily="34" charset="-122"/>
            </a:endParaRPr>
          </a:p>
        </p:txBody>
      </p:sp>
      <p:sp>
        <p:nvSpPr>
          <p:cNvPr id="36" name="矩形 11">
            <a:extLst>
              <a:ext uri="{FF2B5EF4-FFF2-40B4-BE49-F238E27FC236}">
                <a16:creationId xmlns:a16="http://schemas.microsoft.com/office/drawing/2014/main" id="{83D909B9-2B20-4D79-99C4-E323F68F98C3}"/>
              </a:ext>
            </a:extLst>
          </p:cNvPr>
          <p:cNvSpPr>
            <a:spLocks noChangeArrowheads="1"/>
          </p:cNvSpPr>
          <p:nvPr/>
        </p:nvSpPr>
        <p:spPr bwMode="auto">
          <a:xfrm>
            <a:off x="6694417" y="3024693"/>
            <a:ext cx="67734" cy="784202"/>
          </a:xfrm>
          <a:prstGeom prst="rect">
            <a:avLst/>
          </a:prstGeom>
          <a:solidFill>
            <a:srgbClr val="182B2F"/>
          </a:solidFill>
          <a:ln w="9525">
            <a:noFill/>
            <a:miter lim="800000"/>
          </a:ln>
        </p:spPr>
        <p:txBody>
          <a:bodyPr anchor="ctr"/>
          <a:lstStyle/>
          <a:p>
            <a:pPr algn="ctr" defTabSz="866943">
              <a:defRPr/>
            </a:pPr>
            <a:endParaRPr lang="zh-CN" altLang="en-US" sz="1707" kern="0" dirty="0">
              <a:solidFill>
                <a:srgbClr val="FFFFFF"/>
              </a:solidFill>
              <a:latin typeface="思源黑体 CN Regular" panose="020B0500000000000000" pitchFamily="34" charset="-122"/>
              <a:ea typeface="思源黑体 CN Regular" panose="020B0500000000000000" pitchFamily="34" charset="-122"/>
            </a:endParaRPr>
          </a:p>
        </p:txBody>
      </p:sp>
      <p:grpSp>
        <p:nvGrpSpPr>
          <p:cNvPr id="40" name="组合 39">
            <a:extLst>
              <a:ext uri="{FF2B5EF4-FFF2-40B4-BE49-F238E27FC236}">
                <a16:creationId xmlns:a16="http://schemas.microsoft.com/office/drawing/2014/main" id="{F6C526B8-AE0C-48E5-A367-0687F946F138}"/>
              </a:ext>
            </a:extLst>
          </p:cNvPr>
          <p:cNvGrpSpPr/>
          <p:nvPr/>
        </p:nvGrpSpPr>
        <p:grpSpPr>
          <a:xfrm>
            <a:off x="7035995" y="2934176"/>
            <a:ext cx="3489699" cy="874719"/>
            <a:chOff x="6442677" y="1475337"/>
            <a:chExt cx="3489699" cy="874719"/>
          </a:xfrm>
        </p:grpSpPr>
        <p:sp>
          <p:nvSpPr>
            <p:cNvPr id="46" name="文本框 45" descr="段落标题1">
              <a:extLst>
                <a:ext uri="{FF2B5EF4-FFF2-40B4-BE49-F238E27FC236}">
                  <a16:creationId xmlns:a16="http://schemas.microsoft.com/office/drawing/2014/main" id="{7134BA8F-1199-43A3-9C5D-67AE9470627D}"/>
                </a:ext>
              </a:extLst>
            </p:cNvPr>
            <p:cNvSpPr txBox="1"/>
            <p:nvPr/>
          </p:nvSpPr>
          <p:spPr>
            <a:xfrm>
              <a:off x="6454063" y="1475337"/>
              <a:ext cx="3136735"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47" name="矩形 46">
              <a:extLst>
                <a:ext uri="{FF2B5EF4-FFF2-40B4-BE49-F238E27FC236}">
                  <a16:creationId xmlns:a16="http://schemas.microsoft.com/office/drawing/2014/main" id="{8F950EC2-250E-43BD-84D1-8E983D74EEF7}"/>
                </a:ext>
              </a:extLst>
            </p:cNvPr>
            <p:cNvSpPr/>
            <p:nvPr/>
          </p:nvSpPr>
          <p:spPr>
            <a:xfrm>
              <a:off x="6442677" y="1843955"/>
              <a:ext cx="3489699"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48" name="Rectangle 20">
              <a:extLst>
                <a:ext uri="{FF2B5EF4-FFF2-40B4-BE49-F238E27FC236}">
                  <a16:creationId xmlns:a16="http://schemas.microsoft.com/office/drawing/2014/main" id="{69C82F62-2A27-4614-B510-55C98622EC51}"/>
                </a:ext>
              </a:extLst>
            </p:cNvPr>
            <p:cNvSpPr>
              <a:spLocks noChangeArrowheads="1"/>
            </p:cNvSpPr>
            <p:nvPr/>
          </p:nvSpPr>
          <p:spPr bwMode="auto">
            <a:xfrm>
              <a:off x="8073466" y="1520078"/>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41" name="组合 40">
            <a:extLst>
              <a:ext uri="{FF2B5EF4-FFF2-40B4-BE49-F238E27FC236}">
                <a16:creationId xmlns:a16="http://schemas.microsoft.com/office/drawing/2014/main" id="{6298A897-4155-4E8E-BAB3-1672DD80C83F}"/>
              </a:ext>
            </a:extLst>
          </p:cNvPr>
          <p:cNvGrpSpPr/>
          <p:nvPr/>
        </p:nvGrpSpPr>
        <p:grpSpPr>
          <a:xfrm>
            <a:off x="1772106" y="2934176"/>
            <a:ext cx="3489699" cy="874719"/>
            <a:chOff x="6442677" y="1475337"/>
            <a:chExt cx="3489699" cy="874719"/>
          </a:xfrm>
        </p:grpSpPr>
        <p:sp>
          <p:nvSpPr>
            <p:cNvPr id="42" name="文本框 41" descr="段落标题1">
              <a:extLst>
                <a:ext uri="{FF2B5EF4-FFF2-40B4-BE49-F238E27FC236}">
                  <a16:creationId xmlns:a16="http://schemas.microsoft.com/office/drawing/2014/main" id="{AE2109CE-BA43-4869-A1C3-FBF9E01CA313}"/>
                </a:ext>
              </a:extLst>
            </p:cNvPr>
            <p:cNvSpPr txBox="1"/>
            <p:nvPr/>
          </p:nvSpPr>
          <p:spPr>
            <a:xfrm>
              <a:off x="6454063" y="1475337"/>
              <a:ext cx="3136735"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44" name="矩形 43">
              <a:extLst>
                <a:ext uri="{FF2B5EF4-FFF2-40B4-BE49-F238E27FC236}">
                  <a16:creationId xmlns:a16="http://schemas.microsoft.com/office/drawing/2014/main" id="{133483AB-B0F4-4797-9E03-F29EC9936ACC}"/>
                </a:ext>
              </a:extLst>
            </p:cNvPr>
            <p:cNvSpPr/>
            <p:nvPr/>
          </p:nvSpPr>
          <p:spPr>
            <a:xfrm>
              <a:off x="6442677" y="1843955"/>
              <a:ext cx="3489699" cy="506101"/>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45" name="Rectangle 20">
              <a:extLst>
                <a:ext uri="{FF2B5EF4-FFF2-40B4-BE49-F238E27FC236}">
                  <a16:creationId xmlns:a16="http://schemas.microsoft.com/office/drawing/2014/main" id="{7A9C5E2A-50C1-4D97-A654-80B101706397}"/>
                </a:ext>
              </a:extLst>
            </p:cNvPr>
            <p:cNvSpPr>
              <a:spLocks noChangeArrowheads="1"/>
            </p:cNvSpPr>
            <p:nvPr/>
          </p:nvSpPr>
          <p:spPr bwMode="auto">
            <a:xfrm>
              <a:off x="8073466" y="1520078"/>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 name="直角三角形 2">
            <a:extLst>
              <a:ext uri="{FF2B5EF4-FFF2-40B4-BE49-F238E27FC236}">
                <a16:creationId xmlns:a16="http://schemas.microsoft.com/office/drawing/2014/main" id="{3926A5D2-477F-4F96-83A2-FCD4D93900D6}"/>
              </a:ext>
            </a:extLst>
          </p:cNvPr>
          <p:cNvSpPr/>
          <p:nvPr/>
        </p:nvSpPr>
        <p:spPr>
          <a:xfrm>
            <a:off x="0" y="4601392"/>
            <a:ext cx="9812866" cy="2256608"/>
          </a:xfrm>
          <a:prstGeom prst="rtTriangl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Rectangle 20">
            <a:extLst>
              <a:ext uri="{FF2B5EF4-FFF2-40B4-BE49-F238E27FC236}">
                <a16:creationId xmlns:a16="http://schemas.microsoft.com/office/drawing/2014/main" id="{F9985B8E-D554-4334-8AAC-0D03577EEAAB}"/>
              </a:ext>
            </a:extLst>
          </p:cNvPr>
          <p:cNvSpPr>
            <a:spLocks noChangeArrowheads="1"/>
          </p:cNvSpPr>
          <p:nvPr/>
        </p:nvSpPr>
        <p:spPr bwMode="auto">
          <a:xfrm>
            <a:off x="1112282" y="5749033"/>
            <a:ext cx="4484423"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chemeClr val="bg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YOUR   TITLE  HERE</a:t>
            </a:r>
            <a:endParaRPr lang="zh-CN" altLang="en-US" sz="3200" b="1" dirty="0">
              <a:solidFill>
                <a:schemeClr val="bg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50" name="图形 49" descr="清单 纯色填充">
            <a:extLst>
              <a:ext uri="{FF2B5EF4-FFF2-40B4-BE49-F238E27FC236}">
                <a16:creationId xmlns:a16="http://schemas.microsoft.com/office/drawing/2014/main" id="{63C734A4-DC50-4EA6-AAFF-7E0AC959314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87100" y="5411363"/>
            <a:ext cx="1058636" cy="105863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54D7F6CD-6715-4EDF-82CF-596E0950ED62}"/>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03</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23" name="Rectangle 20">
            <a:extLst>
              <a:ext uri="{FF2B5EF4-FFF2-40B4-BE49-F238E27FC236}">
                <a16:creationId xmlns:a16="http://schemas.microsoft.com/office/drawing/2014/main" id="{7DD29A25-D0AF-4AE3-9CC8-91B338E9D119}"/>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4" name="Rectangle 20">
            <a:extLst>
              <a:ext uri="{FF2B5EF4-FFF2-40B4-BE49-F238E27FC236}">
                <a16:creationId xmlns:a16="http://schemas.microsoft.com/office/drawing/2014/main" id="{26655253-EF37-4844-AED7-C2315B510774}"/>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Rectangle 20">
            <a:extLst>
              <a:ext uri="{FF2B5EF4-FFF2-40B4-BE49-F238E27FC236}">
                <a16:creationId xmlns:a16="http://schemas.microsoft.com/office/drawing/2014/main" id="{EBDFF40C-D85B-4634-94A1-B5BFA0884DCB}"/>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推 广 活 动</a:t>
            </a:r>
          </a:p>
        </p:txBody>
      </p:sp>
      <p:sp>
        <p:nvSpPr>
          <p:cNvPr id="26" name="Rectangle 20">
            <a:extLst>
              <a:ext uri="{FF2B5EF4-FFF2-40B4-BE49-F238E27FC236}">
                <a16:creationId xmlns:a16="http://schemas.microsoft.com/office/drawing/2014/main" id="{77990932-AFE3-4376-9BA0-C640FC2DDA1C}"/>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HUO   DONG</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Freeform 68">
            <a:extLst>
              <a:ext uri="{FF2B5EF4-FFF2-40B4-BE49-F238E27FC236}">
                <a16:creationId xmlns:a16="http://schemas.microsoft.com/office/drawing/2014/main" id="{ECEDE5DD-888A-4933-8418-26B0781B2652}"/>
              </a:ext>
            </a:extLst>
          </p:cNvPr>
          <p:cNvSpPr/>
          <p:nvPr/>
        </p:nvSpPr>
        <p:spPr>
          <a:xfrm>
            <a:off x="2261527" y="1980446"/>
            <a:ext cx="3224907" cy="1052138"/>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609" tIns="69987" rIns="69987" bIns="69989" numCol="1" spcCol="1270" anchor="ctr" anchorCtr="0">
            <a:noAutofit/>
          </a:bodyPr>
          <a:lstStyle/>
          <a:p>
            <a:pPr marL="304634" lvl="1" indent="-304634" defTabSz="1303424">
              <a:lnSpc>
                <a:spcPct val="120000"/>
              </a:lnSpc>
              <a:spcAft>
                <a:spcPct val="15000"/>
              </a:spcAft>
              <a:buChar char="•"/>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a:p>
            <a:pPr marL="304634" lvl="1" indent="-304634" defTabSz="1303424">
              <a:lnSpc>
                <a:spcPct val="120000"/>
              </a:lnSpc>
              <a:spcAft>
                <a:spcPct val="15000"/>
              </a:spcAft>
              <a:buChar char="•"/>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29" name="Freeform 70">
            <a:extLst>
              <a:ext uri="{FF2B5EF4-FFF2-40B4-BE49-F238E27FC236}">
                <a16:creationId xmlns:a16="http://schemas.microsoft.com/office/drawing/2014/main" id="{904003EF-77A5-46BC-AC03-AC08F328F16B}"/>
              </a:ext>
            </a:extLst>
          </p:cNvPr>
          <p:cNvSpPr/>
          <p:nvPr/>
        </p:nvSpPr>
        <p:spPr>
          <a:xfrm>
            <a:off x="2261527" y="3331643"/>
            <a:ext cx="3224907" cy="1052138"/>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609" tIns="69989" rIns="69987" bIns="69987" numCol="1" spcCol="1270" anchor="ctr" anchorCtr="0">
            <a:noAutofit/>
          </a:bodyPr>
          <a:lstStyle/>
          <a:p>
            <a:pPr marL="304634" lvl="1" indent="-304634" defTabSz="1303424">
              <a:lnSpc>
                <a:spcPct val="120000"/>
              </a:lnSpc>
              <a:spcAft>
                <a:spcPct val="15000"/>
              </a:spcAft>
              <a:buChar char="•"/>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a:p>
            <a:pPr marL="304634" lvl="1" indent="-304634" defTabSz="1303424">
              <a:lnSpc>
                <a:spcPct val="120000"/>
              </a:lnSpc>
              <a:spcAft>
                <a:spcPct val="15000"/>
              </a:spcAft>
              <a:buChar char="•"/>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30" name="Freeform 72">
            <a:extLst>
              <a:ext uri="{FF2B5EF4-FFF2-40B4-BE49-F238E27FC236}">
                <a16:creationId xmlns:a16="http://schemas.microsoft.com/office/drawing/2014/main" id="{4C72BA22-60C1-49B2-8FBB-25ACEBA96BED}"/>
              </a:ext>
            </a:extLst>
          </p:cNvPr>
          <p:cNvSpPr/>
          <p:nvPr/>
        </p:nvSpPr>
        <p:spPr>
          <a:xfrm>
            <a:off x="2261527" y="4682839"/>
            <a:ext cx="3224907" cy="1052138"/>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609" tIns="69989" rIns="69987" bIns="69987" numCol="1" spcCol="1270" anchor="ctr" anchorCtr="0">
            <a:noAutofit/>
          </a:bodyPr>
          <a:lstStyle/>
          <a:p>
            <a:pPr marL="304634" lvl="1" indent="-304634" defTabSz="1303424">
              <a:lnSpc>
                <a:spcPct val="120000"/>
              </a:lnSpc>
              <a:spcAft>
                <a:spcPct val="15000"/>
              </a:spcAft>
              <a:buChar char="•"/>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a:p>
            <a:pPr marL="304634" lvl="1" indent="-304634" defTabSz="1303424">
              <a:lnSpc>
                <a:spcPct val="120000"/>
              </a:lnSpc>
              <a:spcAft>
                <a:spcPct val="15000"/>
              </a:spcAft>
              <a:buChar char="•"/>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31" name="Left-Right Arrow 61">
            <a:extLst>
              <a:ext uri="{FF2B5EF4-FFF2-40B4-BE49-F238E27FC236}">
                <a16:creationId xmlns:a16="http://schemas.microsoft.com/office/drawing/2014/main" id="{A5C5F0F0-6BCA-49D3-A29E-CABC0DD59A87}"/>
              </a:ext>
            </a:extLst>
          </p:cNvPr>
          <p:cNvSpPr/>
          <p:nvPr/>
        </p:nvSpPr>
        <p:spPr>
          <a:xfrm>
            <a:off x="5639901" y="2315352"/>
            <a:ext cx="965861" cy="382323"/>
          </a:xfrm>
          <a:prstGeom prst="leftRightArrow">
            <a:avLst>
              <a:gd name="adj1" fmla="val 50000"/>
              <a:gd name="adj2" fmla="val 65081"/>
            </a:avLst>
          </a:pr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32" name="Left-Right Arrow 65">
            <a:extLst>
              <a:ext uri="{FF2B5EF4-FFF2-40B4-BE49-F238E27FC236}">
                <a16:creationId xmlns:a16="http://schemas.microsoft.com/office/drawing/2014/main" id="{CF9821F2-A088-4393-AE4C-E3EB501BB119}"/>
              </a:ext>
            </a:extLst>
          </p:cNvPr>
          <p:cNvSpPr/>
          <p:nvPr/>
        </p:nvSpPr>
        <p:spPr>
          <a:xfrm>
            <a:off x="5639901" y="3666548"/>
            <a:ext cx="965861" cy="382323"/>
          </a:xfrm>
          <a:prstGeom prst="leftRightArrow">
            <a:avLst>
              <a:gd name="adj1" fmla="val 50000"/>
              <a:gd name="adj2" fmla="val 65081"/>
            </a:avLst>
          </a:pr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33" name="Left-Right Arrow 66">
            <a:extLst>
              <a:ext uri="{FF2B5EF4-FFF2-40B4-BE49-F238E27FC236}">
                <a16:creationId xmlns:a16="http://schemas.microsoft.com/office/drawing/2014/main" id="{14DA7A04-34AC-41F7-9439-1B6A66285719}"/>
              </a:ext>
            </a:extLst>
          </p:cNvPr>
          <p:cNvSpPr/>
          <p:nvPr/>
        </p:nvSpPr>
        <p:spPr>
          <a:xfrm>
            <a:off x="5639901" y="5017745"/>
            <a:ext cx="965861" cy="382323"/>
          </a:xfrm>
          <a:prstGeom prst="leftRightArrow">
            <a:avLst>
              <a:gd name="adj1" fmla="val 50000"/>
              <a:gd name="adj2" fmla="val 65081"/>
            </a:avLst>
          </a:pr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35" name="Freeform 45">
            <a:extLst>
              <a:ext uri="{FF2B5EF4-FFF2-40B4-BE49-F238E27FC236}">
                <a16:creationId xmlns:a16="http://schemas.microsoft.com/office/drawing/2014/main" id="{15721175-8C4B-46D8-9B06-95904CB2088F}"/>
              </a:ext>
            </a:extLst>
          </p:cNvPr>
          <p:cNvSpPr>
            <a:spLocks noEditPoints="1"/>
          </p:cNvSpPr>
          <p:nvPr/>
        </p:nvSpPr>
        <p:spPr bwMode="auto">
          <a:xfrm>
            <a:off x="2458926" y="2333113"/>
            <a:ext cx="414601" cy="414601"/>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CE4B44"/>
          </a:solidFill>
          <a:ln w="9525">
            <a:noFill/>
            <a:round/>
          </a:ln>
        </p:spPr>
        <p:txBody>
          <a:bodyPr vert="horz" wrap="square" lIns="121913" tIns="60956" rIns="121913" bIns="60956" numCol="1" anchor="t" anchorCtr="0" compatLnSpc="1"/>
          <a:lstStyle/>
          <a:p>
            <a:pPr>
              <a:lnSpc>
                <a:spcPct val="120000"/>
              </a:lnSpc>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36" name="Freeform 45">
            <a:extLst>
              <a:ext uri="{FF2B5EF4-FFF2-40B4-BE49-F238E27FC236}">
                <a16:creationId xmlns:a16="http://schemas.microsoft.com/office/drawing/2014/main" id="{3D1E1DEC-9CDE-418A-81C2-8F83BEA6B58D}"/>
              </a:ext>
            </a:extLst>
          </p:cNvPr>
          <p:cNvSpPr>
            <a:spLocks noEditPoints="1"/>
          </p:cNvSpPr>
          <p:nvPr/>
        </p:nvSpPr>
        <p:spPr bwMode="auto">
          <a:xfrm>
            <a:off x="2458926" y="3679932"/>
            <a:ext cx="414601" cy="414601"/>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CE4B44"/>
          </a:solidFill>
          <a:ln w="9525">
            <a:noFill/>
            <a:round/>
          </a:ln>
        </p:spPr>
        <p:txBody>
          <a:bodyPr vert="horz" wrap="square" lIns="121913" tIns="60956" rIns="121913" bIns="60956" numCol="1" anchor="t" anchorCtr="0" compatLnSpc="1"/>
          <a:lstStyle/>
          <a:p>
            <a:pPr>
              <a:lnSpc>
                <a:spcPct val="120000"/>
              </a:lnSpc>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37" name="Freeform 45">
            <a:extLst>
              <a:ext uri="{FF2B5EF4-FFF2-40B4-BE49-F238E27FC236}">
                <a16:creationId xmlns:a16="http://schemas.microsoft.com/office/drawing/2014/main" id="{9FC034D7-D801-4CC2-A3A9-ACD39980A891}"/>
              </a:ext>
            </a:extLst>
          </p:cNvPr>
          <p:cNvSpPr>
            <a:spLocks noEditPoints="1"/>
          </p:cNvSpPr>
          <p:nvPr/>
        </p:nvSpPr>
        <p:spPr bwMode="auto">
          <a:xfrm>
            <a:off x="2458926" y="5042660"/>
            <a:ext cx="414601" cy="414601"/>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CE4B44"/>
          </a:solidFill>
          <a:ln w="9525">
            <a:noFill/>
            <a:round/>
          </a:ln>
        </p:spPr>
        <p:txBody>
          <a:bodyPr vert="horz" wrap="square" lIns="121913" tIns="60956" rIns="121913" bIns="60956" numCol="1" anchor="t" anchorCtr="0" compatLnSpc="1"/>
          <a:lstStyle/>
          <a:p>
            <a:pPr>
              <a:lnSpc>
                <a:spcPct val="120000"/>
              </a:lnSpc>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38" name="Rounded Rectangle 67">
            <a:extLst>
              <a:ext uri="{FF2B5EF4-FFF2-40B4-BE49-F238E27FC236}">
                <a16:creationId xmlns:a16="http://schemas.microsoft.com/office/drawing/2014/main" id="{95CB0F73-02FC-465D-8A45-9D5A0A43E4DF}"/>
              </a:ext>
            </a:extLst>
          </p:cNvPr>
          <p:cNvSpPr/>
          <p:nvPr/>
        </p:nvSpPr>
        <p:spPr>
          <a:xfrm>
            <a:off x="914684" y="1905084"/>
            <a:ext cx="1357430" cy="1210624"/>
          </a:xfrm>
          <a:prstGeom prst="roundRect">
            <a:avLst/>
          </a:prstGeom>
          <a:solidFill>
            <a:srgbClr val="182B2F"/>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2424">
              <a:lnSpc>
                <a:spcPct val="120000"/>
              </a:lnSpc>
              <a:spcAft>
                <a:spcPct val="35000"/>
              </a:spcAft>
            </a:pPr>
            <a:r>
              <a:rPr lang="en-US" sz="3413" b="1" dirty="0">
                <a:latin typeface="思源黑体 CN Regular" panose="020B0500000000000000" pitchFamily="34" charset="-122"/>
                <a:ea typeface="思源黑体 CN Regular" panose="020B0500000000000000" pitchFamily="34" charset="-122"/>
                <a:cs typeface="+mn-ea"/>
                <a:sym typeface="Arial" panose="020B0604020202020204" pitchFamily="34" charset="0"/>
              </a:rPr>
              <a:t>01</a:t>
            </a:r>
          </a:p>
        </p:txBody>
      </p:sp>
      <p:sp>
        <p:nvSpPr>
          <p:cNvPr id="39" name="Rounded Rectangle 69">
            <a:extLst>
              <a:ext uri="{FF2B5EF4-FFF2-40B4-BE49-F238E27FC236}">
                <a16:creationId xmlns:a16="http://schemas.microsoft.com/office/drawing/2014/main" id="{E82F8E70-3817-4C4B-9BC6-C1333CDAFBD8}"/>
              </a:ext>
            </a:extLst>
          </p:cNvPr>
          <p:cNvSpPr/>
          <p:nvPr/>
        </p:nvSpPr>
        <p:spPr>
          <a:xfrm>
            <a:off x="914684" y="3256284"/>
            <a:ext cx="1357430" cy="1210621"/>
          </a:xfrm>
          <a:prstGeom prst="roundRect">
            <a:avLst/>
          </a:prstGeom>
          <a:solidFill>
            <a:srgbClr val="182B2F"/>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2424">
              <a:lnSpc>
                <a:spcPct val="120000"/>
              </a:lnSpc>
              <a:spcAft>
                <a:spcPct val="35000"/>
              </a:spcAft>
            </a:pPr>
            <a:r>
              <a:rPr lang="en-US" sz="3413" b="1" dirty="0">
                <a:latin typeface="思源黑体 CN Regular" panose="020B0500000000000000" pitchFamily="34" charset="-122"/>
                <a:ea typeface="思源黑体 CN Regular" panose="020B0500000000000000" pitchFamily="34" charset="-122"/>
                <a:cs typeface="+mn-ea"/>
                <a:sym typeface="Arial" panose="020B0604020202020204" pitchFamily="34" charset="0"/>
              </a:rPr>
              <a:t>02</a:t>
            </a:r>
          </a:p>
        </p:txBody>
      </p:sp>
      <p:sp>
        <p:nvSpPr>
          <p:cNvPr id="40" name="Rounded Rectangle 71">
            <a:extLst>
              <a:ext uri="{FF2B5EF4-FFF2-40B4-BE49-F238E27FC236}">
                <a16:creationId xmlns:a16="http://schemas.microsoft.com/office/drawing/2014/main" id="{4AEEBD74-EEA7-4272-8B22-81B59CDE14AD}"/>
              </a:ext>
            </a:extLst>
          </p:cNvPr>
          <p:cNvSpPr/>
          <p:nvPr/>
        </p:nvSpPr>
        <p:spPr>
          <a:xfrm>
            <a:off x="914684" y="4607481"/>
            <a:ext cx="1357430" cy="1210621"/>
          </a:xfrm>
          <a:prstGeom prst="roundRect">
            <a:avLst/>
          </a:prstGeom>
          <a:solidFill>
            <a:srgbClr val="182B2F"/>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2424">
              <a:lnSpc>
                <a:spcPct val="120000"/>
              </a:lnSpc>
              <a:spcAft>
                <a:spcPct val="35000"/>
              </a:spcAft>
            </a:pPr>
            <a:r>
              <a:rPr lang="en-US" sz="3413" b="1" dirty="0">
                <a:latin typeface="思源黑体 CN Regular" panose="020B0500000000000000" pitchFamily="34" charset="-122"/>
                <a:ea typeface="思源黑体 CN Regular" panose="020B0500000000000000" pitchFamily="34" charset="-122"/>
                <a:cs typeface="+mn-ea"/>
                <a:sym typeface="Arial" panose="020B0604020202020204" pitchFamily="34" charset="0"/>
              </a:rPr>
              <a:t>03</a:t>
            </a:r>
          </a:p>
        </p:txBody>
      </p:sp>
      <p:grpSp>
        <p:nvGrpSpPr>
          <p:cNvPr id="2" name="组合 1">
            <a:extLst>
              <a:ext uri="{FF2B5EF4-FFF2-40B4-BE49-F238E27FC236}">
                <a16:creationId xmlns:a16="http://schemas.microsoft.com/office/drawing/2014/main" id="{4C07DC89-ED85-499D-9F8F-64F6968F10E8}"/>
              </a:ext>
            </a:extLst>
          </p:cNvPr>
          <p:cNvGrpSpPr/>
          <p:nvPr/>
        </p:nvGrpSpPr>
        <p:grpSpPr>
          <a:xfrm>
            <a:off x="3081114" y="2198382"/>
            <a:ext cx="1734576" cy="772269"/>
            <a:chOff x="3042614" y="2179132"/>
            <a:chExt cx="1734576" cy="772269"/>
          </a:xfrm>
        </p:grpSpPr>
        <p:sp>
          <p:nvSpPr>
            <p:cNvPr id="44" name="文本框 43" descr="段落标题1">
              <a:extLst>
                <a:ext uri="{FF2B5EF4-FFF2-40B4-BE49-F238E27FC236}">
                  <a16:creationId xmlns:a16="http://schemas.microsoft.com/office/drawing/2014/main" id="{A8067673-EE3F-4B23-A4EE-6D838334A54D}"/>
                </a:ext>
              </a:extLst>
            </p:cNvPr>
            <p:cNvSpPr txBox="1"/>
            <p:nvPr/>
          </p:nvSpPr>
          <p:spPr>
            <a:xfrm>
              <a:off x="3061194" y="2179132"/>
              <a:ext cx="1715996"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45" name="Rectangle 20">
              <a:extLst>
                <a:ext uri="{FF2B5EF4-FFF2-40B4-BE49-F238E27FC236}">
                  <a16:creationId xmlns:a16="http://schemas.microsoft.com/office/drawing/2014/main" id="{CD426EB8-932F-4844-A313-A421E0DE779C}"/>
                </a:ext>
              </a:extLst>
            </p:cNvPr>
            <p:cNvSpPr>
              <a:spLocks noChangeArrowheads="1"/>
            </p:cNvSpPr>
            <p:nvPr/>
          </p:nvSpPr>
          <p:spPr bwMode="auto">
            <a:xfrm>
              <a:off x="3042614" y="2445300"/>
              <a:ext cx="1673320"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46" name="组合 45">
            <a:extLst>
              <a:ext uri="{FF2B5EF4-FFF2-40B4-BE49-F238E27FC236}">
                <a16:creationId xmlns:a16="http://schemas.microsoft.com/office/drawing/2014/main" id="{22643023-CBAC-473A-9D6B-6CB066FFB3C3}"/>
              </a:ext>
            </a:extLst>
          </p:cNvPr>
          <p:cNvGrpSpPr/>
          <p:nvPr/>
        </p:nvGrpSpPr>
        <p:grpSpPr>
          <a:xfrm>
            <a:off x="3081114" y="3539597"/>
            <a:ext cx="1734576" cy="772269"/>
            <a:chOff x="3042614" y="2179132"/>
            <a:chExt cx="1734576" cy="772269"/>
          </a:xfrm>
        </p:grpSpPr>
        <p:sp>
          <p:nvSpPr>
            <p:cNvPr id="47" name="文本框 46" descr="段落标题1">
              <a:extLst>
                <a:ext uri="{FF2B5EF4-FFF2-40B4-BE49-F238E27FC236}">
                  <a16:creationId xmlns:a16="http://schemas.microsoft.com/office/drawing/2014/main" id="{08D8C452-F401-414C-AC33-BA9324120E74}"/>
                </a:ext>
              </a:extLst>
            </p:cNvPr>
            <p:cNvSpPr txBox="1"/>
            <p:nvPr/>
          </p:nvSpPr>
          <p:spPr>
            <a:xfrm>
              <a:off x="3061194" y="2179132"/>
              <a:ext cx="1715996"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48" name="Rectangle 20">
              <a:extLst>
                <a:ext uri="{FF2B5EF4-FFF2-40B4-BE49-F238E27FC236}">
                  <a16:creationId xmlns:a16="http://schemas.microsoft.com/office/drawing/2014/main" id="{425AB479-2C0F-46CA-B3EE-967C636AD1C6}"/>
                </a:ext>
              </a:extLst>
            </p:cNvPr>
            <p:cNvSpPr>
              <a:spLocks noChangeArrowheads="1"/>
            </p:cNvSpPr>
            <p:nvPr/>
          </p:nvSpPr>
          <p:spPr bwMode="auto">
            <a:xfrm>
              <a:off x="3042614" y="2445300"/>
              <a:ext cx="1673320"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49" name="组合 48">
            <a:extLst>
              <a:ext uri="{FF2B5EF4-FFF2-40B4-BE49-F238E27FC236}">
                <a16:creationId xmlns:a16="http://schemas.microsoft.com/office/drawing/2014/main" id="{EAEA2EE5-2B96-4BD5-81FF-7B1AE9D2A457}"/>
              </a:ext>
            </a:extLst>
          </p:cNvPr>
          <p:cNvGrpSpPr/>
          <p:nvPr/>
        </p:nvGrpSpPr>
        <p:grpSpPr>
          <a:xfrm>
            <a:off x="3081114" y="4890146"/>
            <a:ext cx="1734576" cy="772269"/>
            <a:chOff x="3042614" y="2179132"/>
            <a:chExt cx="1734576" cy="772269"/>
          </a:xfrm>
        </p:grpSpPr>
        <p:sp>
          <p:nvSpPr>
            <p:cNvPr id="52" name="文本框 51" descr="段落标题1">
              <a:extLst>
                <a:ext uri="{FF2B5EF4-FFF2-40B4-BE49-F238E27FC236}">
                  <a16:creationId xmlns:a16="http://schemas.microsoft.com/office/drawing/2014/main" id="{A7765F13-269F-4EF3-9DB9-A5CC039CCB1F}"/>
                </a:ext>
              </a:extLst>
            </p:cNvPr>
            <p:cNvSpPr txBox="1"/>
            <p:nvPr/>
          </p:nvSpPr>
          <p:spPr>
            <a:xfrm>
              <a:off x="3061194" y="2179132"/>
              <a:ext cx="1715996"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55" name="Rectangle 20">
              <a:extLst>
                <a:ext uri="{FF2B5EF4-FFF2-40B4-BE49-F238E27FC236}">
                  <a16:creationId xmlns:a16="http://schemas.microsoft.com/office/drawing/2014/main" id="{E84B29D8-32E4-4308-8F2E-C868B7225620}"/>
                </a:ext>
              </a:extLst>
            </p:cNvPr>
            <p:cNvSpPr>
              <a:spLocks noChangeArrowheads="1"/>
            </p:cNvSpPr>
            <p:nvPr/>
          </p:nvSpPr>
          <p:spPr bwMode="auto">
            <a:xfrm>
              <a:off x="3042614" y="2445300"/>
              <a:ext cx="1673320"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6" name="矩形 55">
            <a:extLst>
              <a:ext uri="{FF2B5EF4-FFF2-40B4-BE49-F238E27FC236}">
                <a16:creationId xmlns:a16="http://schemas.microsoft.com/office/drawing/2014/main" id="{1DD45CDE-D8BF-4C26-B1C1-C354CC9DC961}"/>
              </a:ext>
            </a:extLst>
          </p:cNvPr>
          <p:cNvSpPr/>
          <p:nvPr/>
        </p:nvSpPr>
        <p:spPr>
          <a:xfrm>
            <a:off x="495300" y="6743700"/>
            <a:ext cx="1361184" cy="1143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57" name="Freeform 68">
            <a:extLst>
              <a:ext uri="{FF2B5EF4-FFF2-40B4-BE49-F238E27FC236}">
                <a16:creationId xmlns:a16="http://schemas.microsoft.com/office/drawing/2014/main" id="{F6F5B7D8-0741-49F9-961B-F003B246669D}"/>
              </a:ext>
            </a:extLst>
          </p:cNvPr>
          <p:cNvSpPr/>
          <p:nvPr/>
        </p:nvSpPr>
        <p:spPr>
          <a:xfrm>
            <a:off x="6985927" y="1980443"/>
            <a:ext cx="4431373" cy="3754533"/>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609" tIns="69987" rIns="69987" bIns="69989" numCol="1" spcCol="1270" anchor="ctr" anchorCtr="0">
            <a:noAutofit/>
          </a:bodyPr>
          <a:lstStyle/>
          <a:p>
            <a:pPr marL="304634" lvl="1" indent="-304634" defTabSz="1303424">
              <a:lnSpc>
                <a:spcPct val="120000"/>
              </a:lnSpc>
              <a:spcAft>
                <a:spcPct val="15000"/>
              </a:spcAft>
              <a:buChar char="•"/>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a:p>
            <a:pPr marL="304634" lvl="1" indent="-304634" defTabSz="1303424">
              <a:lnSpc>
                <a:spcPct val="120000"/>
              </a:lnSpc>
              <a:spcAft>
                <a:spcPct val="15000"/>
              </a:spcAft>
              <a:buChar char="•"/>
            </a:pPr>
            <a:endParaRPr lang="en-US" sz="758" dirty="0">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grpSp>
        <p:nvGrpSpPr>
          <p:cNvPr id="3" name="组合 2">
            <a:extLst>
              <a:ext uri="{FF2B5EF4-FFF2-40B4-BE49-F238E27FC236}">
                <a16:creationId xmlns:a16="http://schemas.microsoft.com/office/drawing/2014/main" id="{9575C16D-CBFD-4B2F-A54B-FC4672F71320}"/>
              </a:ext>
            </a:extLst>
          </p:cNvPr>
          <p:cNvGrpSpPr/>
          <p:nvPr/>
        </p:nvGrpSpPr>
        <p:grpSpPr>
          <a:xfrm>
            <a:off x="7510579" y="2292603"/>
            <a:ext cx="3961396" cy="1336383"/>
            <a:chOff x="7723397" y="2320413"/>
            <a:chExt cx="3489699" cy="1336383"/>
          </a:xfrm>
        </p:grpSpPr>
        <p:sp>
          <p:nvSpPr>
            <p:cNvPr id="59" name="文本框 58" descr="段落标题1">
              <a:extLst>
                <a:ext uri="{FF2B5EF4-FFF2-40B4-BE49-F238E27FC236}">
                  <a16:creationId xmlns:a16="http://schemas.microsoft.com/office/drawing/2014/main" id="{F492FB4E-446C-4147-A8DA-B529F4C2EAF3}"/>
                </a:ext>
              </a:extLst>
            </p:cNvPr>
            <p:cNvSpPr txBox="1"/>
            <p:nvPr/>
          </p:nvSpPr>
          <p:spPr>
            <a:xfrm>
              <a:off x="7734783" y="2320413"/>
              <a:ext cx="3136735"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60" name="矩形 59">
              <a:extLst>
                <a:ext uri="{FF2B5EF4-FFF2-40B4-BE49-F238E27FC236}">
                  <a16:creationId xmlns:a16="http://schemas.microsoft.com/office/drawing/2014/main" id="{49C74DA7-62FD-4514-BA8D-1D4D7A840A20}"/>
                </a:ext>
              </a:extLst>
            </p:cNvPr>
            <p:cNvSpPr/>
            <p:nvPr/>
          </p:nvSpPr>
          <p:spPr>
            <a:xfrm>
              <a:off x="7723397" y="2689031"/>
              <a:ext cx="3489699" cy="967765"/>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请在此处输入文字请在此处请在此处输入文字请在此处请在此处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61" name="Rectangle 20">
              <a:extLst>
                <a:ext uri="{FF2B5EF4-FFF2-40B4-BE49-F238E27FC236}">
                  <a16:creationId xmlns:a16="http://schemas.microsoft.com/office/drawing/2014/main" id="{2141424C-01C2-4E71-A5D2-8C23DCC65F1D}"/>
                </a:ext>
              </a:extLst>
            </p:cNvPr>
            <p:cNvSpPr>
              <a:spLocks noChangeArrowheads="1"/>
            </p:cNvSpPr>
            <p:nvPr/>
          </p:nvSpPr>
          <p:spPr bwMode="auto">
            <a:xfrm>
              <a:off x="9354186" y="2365154"/>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2" name="矩形 61">
            <a:extLst>
              <a:ext uri="{FF2B5EF4-FFF2-40B4-BE49-F238E27FC236}">
                <a16:creationId xmlns:a16="http://schemas.microsoft.com/office/drawing/2014/main" id="{25558EF5-BB71-47AB-9E96-4A0A8F703AAE}"/>
              </a:ext>
            </a:extLst>
          </p:cNvPr>
          <p:cNvSpPr/>
          <p:nvPr/>
        </p:nvSpPr>
        <p:spPr>
          <a:xfrm rot="5400000" flipV="1">
            <a:off x="11828844" y="4739517"/>
            <a:ext cx="680592" cy="45719"/>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63" name="组合 62">
            <a:extLst>
              <a:ext uri="{FF2B5EF4-FFF2-40B4-BE49-F238E27FC236}">
                <a16:creationId xmlns:a16="http://schemas.microsoft.com/office/drawing/2014/main" id="{B2DA57C8-1B71-4275-BA2A-86EF081898AC}"/>
              </a:ext>
            </a:extLst>
          </p:cNvPr>
          <p:cNvGrpSpPr/>
          <p:nvPr/>
        </p:nvGrpSpPr>
        <p:grpSpPr>
          <a:xfrm>
            <a:off x="7510579" y="4015428"/>
            <a:ext cx="3961396" cy="1336383"/>
            <a:chOff x="7723397" y="2320413"/>
            <a:chExt cx="3489699" cy="1336383"/>
          </a:xfrm>
        </p:grpSpPr>
        <p:sp>
          <p:nvSpPr>
            <p:cNvPr id="64" name="文本框 63" descr="段落标题1">
              <a:extLst>
                <a:ext uri="{FF2B5EF4-FFF2-40B4-BE49-F238E27FC236}">
                  <a16:creationId xmlns:a16="http://schemas.microsoft.com/office/drawing/2014/main" id="{C8553E94-87E7-473D-A05F-5021C237E915}"/>
                </a:ext>
              </a:extLst>
            </p:cNvPr>
            <p:cNvSpPr txBox="1"/>
            <p:nvPr/>
          </p:nvSpPr>
          <p:spPr>
            <a:xfrm>
              <a:off x="7734783" y="2320413"/>
              <a:ext cx="3136735" cy="461665"/>
            </a:xfrm>
            <a:prstGeom prst="rect">
              <a:avLst/>
            </a:prstGeom>
            <a:noFill/>
          </p:spPr>
          <p:txBody>
            <a:bodyPr vert="horz" wrap="square" rtlCol="0">
              <a:spAutoFit/>
            </a:bodyPr>
            <a:lstStyle/>
            <a:p>
              <a:r>
                <a:rPr lang="zh-CN" altLang="en-US" sz="24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活 动</a:t>
              </a:r>
            </a:p>
          </p:txBody>
        </p:sp>
        <p:sp>
          <p:nvSpPr>
            <p:cNvPr id="65" name="矩形 64">
              <a:extLst>
                <a:ext uri="{FF2B5EF4-FFF2-40B4-BE49-F238E27FC236}">
                  <a16:creationId xmlns:a16="http://schemas.microsoft.com/office/drawing/2014/main" id="{C986CA0C-2876-48AE-8E0E-6D4B6CFA7221}"/>
                </a:ext>
              </a:extLst>
            </p:cNvPr>
            <p:cNvSpPr/>
            <p:nvPr/>
          </p:nvSpPr>
          <p:spPr>
            <a:xfrm>
              <a:off x="7723397" y="2689031"/>
              <a:ext cx="3489699" cy="967765"/>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请在此处输入文字请在此处请在此处输入文字请在此处请在此处</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66" name="Rectangle 20">
              <a:extLst>
                <a:ext uri="{FF2B5EF4-FFF2-40B4-BE49-F238E27FC236}">
                  <a16:creationId xmlns:a16="http://schemas.microsoft.com/office/drawing/2014/main" id="{55D68433-90B6-44B6-81BA-9B7C4B945888}"/>
                </a:ext>
              </a:extLst>
            </p:cNvPr>
            <p:cNvSpPr>
              <a:spLocks noChangeArrowheads="1"/>
            </p:cNvSpPr>
            <p:nvPr/>
          </p:nvSpPr>
          <p:spPr bwMode="auto">
            <a:xfrm>
              <a:off x="9354186" y="2365154"/>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7" name="Rectangle 20">
            <a:extLst>
              <a:ext uri="{FF2B5EF4-FFF2-40B4-BE49-F238E27FC236}">
                <a16:creationId xmlns:a16="http://schemas.microsoft.com/office/drawing/2014/main" id="{0D6D4D4B-8774-41EF-872B-83C88CF62E56}"/>
              </a:ext>
            </a:extLst>
          </p:cNvPr>
          <p:cNvSpPr>
            <a:spLocks noChangeArrowheads="1"/>
          </p:cNvSpPr>
          <p:nvPr/>
        </p:nvSpPr>
        <p:spPr bwMode="auto">
          <a:xfrm>
            <a:off x="6871189" y="1884188"/>
            <a:ext cx="856178"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16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16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8" name="Rectangle 20">
            <a:extLst>
              <a:ext uri="{FF2B5EF4-FFF2-40B4-BE49-F238E27FC236}">
                <a16:creationId xmlns:a16="http://schemas.microsoft.com/office/drawing/2014/main" id="{9AAF4C02-3159-488F-8EB1-BA97D273F90D}"/>
              </a:ext>
            </a:extLst>
          </p:cNvPr>
          <p:cNvSpPr>
            <a:spLocks noChangeArrowheads="1"/>
          </p:cNvSpPr>
          <p:nvPr/>
        </p:nvSpPr>
        <p:spPr bwMode="auto">
          <a:xfrm>
            <a:off x="6871189" y="3624060"/>
            <a:ext cx="856178"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16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16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31107063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73CD5DB-B5D6-4E07-B3F0-FFFB8204BE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a:ln w="104775">
            <a:noFill/>
          </a:ln>
        </p:spPr>
      </p:pic>
      <p:sp>
        <p:nvSpPr>
          <p:cNvPr id="23" name="矩形 22">
            <a:extLst>
              <a:ext uri="{FF2B5EF4-FFF2-40B4-BE49-F238E27FC236}">
                <a16:creationId xmlns:a16="http://schemas.microsoft.com/office/drawing/2014/main" id="{12F1AD93-8096-4721-A19B-7315AA0B290D}"/>
              </a:ext>
            </a:extLst>
          </p:cNvPr>
          <p:cNvSpPr/>
          <p:nvPr/>
        </p:nvSpPr>
        <p:spPr>
          <a:xfrm>
            <a:off x="0" y="1365384"/>
            <a:ext cx="12192000" cy="4147604"/>
          </a:xfrm>
          <a:prstGeom prst="rect">
            <a:avLst/>
          </a:prstGeom>
          <a:solidFill>
            <a:srgbClr val="182B2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Regular" panose="020B0500000000000000" pitchFamily="34" charset="-122"/>
            </a:endParaRPr>
          </a:p>
        </p:txBody>
      </p:sp>
      <p:cxnSp>
        <p:nvCxnSpPr>
          <p:cNvPr id="5" name="直接连接符 4"/>
          <p:cNvCxnSpPr/>
          <p:nvPr/>
        </p:nvCxnSpPr>
        <p:spPr>
          <a:xfrm>
            <a:off x="4726996" y="2245003"/>
            <a:ext cx="217760" cy="1333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360533" y="2831920"/>
            <a:ext cx="328864" cy="1342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360032" y="3449229"/>
            <a:ext cx="3288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497896" y="3929517"/>
            <a:ext cx="328864" cy="1052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57409" y="2031821"/>
            <a:ext cx="94364" cy="854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31183" y="1796615"/>
            <a:ext cx="114072" cy="1709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98372" y="1505677"/>
            <a:ext cx="0" cy="3764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551492" y="1796615"/>
            <a:ext cx="122229" cy="1556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915493" y="1967580"/>
            <a:ext cx="280979" cy="2964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7341716" y="2349771"/>
            <a:ext cx="358249" cy="2297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539635" y="2854035"/>
            <a:ext cx="197924" cy="831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601002" y="3407045"/>
            <a:ext cx="3955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7601002" y="3699151"/>
            <a:ext cx="395575" cy="1560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7507596" y="4040187"/>
            <a:ext cx="217760" cy="1179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280752" y="2410918"/>
            <a:ext cx="1630497" cy="16304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accent1"/>
              </a:solidFill>
              <a:latin typeface="思源黑体 CN Regular" panose="020B0500000000000000" pitchFamily="34" charset="-122"/>
              <a:ea typeface="思源黑体 CN Regular" panose="020B0500000000000000" pitchFamily="34" charset="-122"/>
            </a:endParaRPr>
          </a:p>
        </p:txBody>
      </p:sp>
      <p:sp>
        <p:nvSpPr>
          <p:cNvPr id="19" name="文本框 18" descr="章节序号1">
            <a:extLst>
              <a:ext uri="{FF2B5EF4-FFF2-40B4-BE49-F238E27FC236}">
                <a16:creationId xmlns:a16="http://schemas.microsoft.com/office/drawing/2014/main" id="{6095AC8F-59A1-450A-AD4E-708D1F7250E0}"/>
              </a:ext>
            </a:extLst>
          </p:cNvPr>
          <p:cNvSpPr txBox="1"/>
          <p:nvPr/>
        </p:nvSpPr>
        <p:spPr>
          <a:xfrm>
            <a:off x="5497960" y="2769663"/>
            <a:ext cx="1196080" cy="913007"/>
          </a:xfrm>
          <a:prstGeom prst="rect">
            <a:avLst/>
          </a:prstGeom>
          <a:noFill/>
        </p:spPr>
        <p:txBody>
          <a:bodyPr vert="horz" wrap="square" rtlCol="0">
            <a:spAutoFit/>
          </a:bodyPr>
          <a:lstStyle/>
          <a:p>
            <a:pPr algn="ctr"/>
            <a:r>
              <a:rPr lang="en-US" altLang="zh-CN" sz="5333" b="1" dirty="0">
                <a:solidFill>
                  <a:srgbClr val="182B2F"/>
                </a:solidFill>
                <a:latin typeface="思源黑体 CN Regular" panose="020B0500000000000000" pitchFamily="34" charset="-122"/>
                <a:ea typeface="思源黑体 CN Regular" panose="020B0500000000000000" pitchFamily="34" charset="-122"/>
              </a:rPr>
              <a:t>04</a:t>
            </a:r>
            <a:endParaRPr lang="zh-CN" altLang="en-US" sz="5333" b="1" dirty="0">
              <a:solidFill>
                <a:srgbClr val="182B2F"/>
              </a:solidFill>
              <a:latin typeface="思源黑体 CN Regular" panose="020B0500000000000000" pitchFamily="34" charset="-122"/>
              <a:ea typeface="思源黑体 CN Regular" panose="020B0500000000000000" pitchFamily="34" charset="-122"/>
            </a:endParaRPr>
          </a:p>
        </p:txBody>
      </p:sp>
      <p:sp>
        <p:nvSpPr>
          <p:cNvPr id="20" name="文本框 19" descr="章节标题1">
            <a:extLst>
              <a:ext uri="{FF2B5EF4-FFF2-40B4-BE49-F238E27FC236}">
                <a16:creationId xmlns:a16="http://schemas.microsoft.com/office/drawing/2014/main" id="{9AE5BC0D-4126-45DF-8EA7-EED39D6759E7}"/>
              </a:ext>
            </a:extLst>
          </p:cNvPr>
          <p:cNvSpPr txBox="1"/>
          <p:nvPr/>
        </p:nvSpPr>
        <p:spPr>
          <a:xfrm>
            <a:off x="3425372" y="4219807"/>
            <a:ext cx="5341257" cy="666786"/>
          </a:xfrm>
          <a:prstGeom prst="rect">
            <a:avLst/>
          </a:prstGeom>
          <a:noFill/>
        </p:spPr>
        <p:txBody>
          <a:bodyPr vert="horz" rtlCol="0">
            <a:spAutoFit/>
          </a:bodyPr>
          <a:lstStyle/>
          <a:p>
            <a:pPr algn="ctr"/>
            <a:r>
              <a:rPr lang="zh-CN" altLang="en-US" sz="3733" b="1" spc="1067" dirty="0">
                <a:solidFill>
                  <a:schemeClr val="bg1"/>
                </a:solidFill>
                <a:latin typeface="思源黑体 CN Regular" panose="020B0500000000000000" pitchFamily="34" charset="-122"/>
                <a:ea typeface="思源黑体 CN Regular" panose="020B0500000000000000" pitchFamily="34" charset="-122"/>
              </a:rPr>
              <a:t>渠道报价</a:t>
            </a:r>
          </a:p>
        </p:txBody>
      </p:sp>
      <p:sp>
        <p:nvSpPr>
          <p:cNvPr id="24" name="文本框 23" descr="章节标题1">
            <a:extLst>
              <a:ext uri="{FF2B5EF4-FFF2-40B4-BE49-F238E27FC236}">
                <a16:creationId xmlns:a16="http://schemas.microsoft.com/office/drawing/2014/main" id="{12FD7A10-5E5A-4E23-8C35-AD7FFD811376}"/>
              </a:ext>
            </a:extLst>
          </p:cNvPr>
          <p:cNvSpPr txBox="1"/>
          <p:nvPr/>
        </p:nvSpPr>
        <p:spPr>
          <a:xfrm>
            <a:off x="2070102" y="4880658"/>
            <a:ext cx="8051798" cy="307777"/>
          </a:xfrm>
          <a:prstGeom prst="rect">
            <a:avLst/>
          </a:prstGeom>
          <a:noFill/>
        </p:spPr>
        <p:txBody>
          <a:bodyPr vert="horz" wrap="square" rtlCol="0">
            <a:spAutoFit/>
          </a:bodyPr>
          <a:lstStyle/>
          <a:p>
            <a:pPr algn="ctr"/>
            <a:r>
              <a:rPr lang="en-US" altLang="zh-CN" sz="1400" b="1" spc="1067" dirty="0">
                <a:solidFill>
                  <a:schemeClr val="bg1">
                    <a:lumMod val="75000"/>
                  </a:schemeClr>
                </a:solidFill>
                <a:latin typeface="思源黑体 CN Regular" panose="020B0500000000000000" pitchFamily="34" charset="-122"/>
                <a:ea typeface="思源黑体 CN Regular" panose="020B0500000000000000" pitchFamily="34" charset="-122"/>
              </a:rPr>
              <a:t>QU DAO BAO JIA</a:t>
            </a:r>
            <a:endParaRPr lang="zh-CN" altLang="en-US" sz="1400" b="1" spc="1067" dirty="0">
              <a:solidFill>
                <a:schemeClr val="bg1">
                  <a:lumMod val="75000"/>
                </a:schemeClr>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989323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B1E081EB-ABFA-43D4-9FB7-943FA624556D}"/>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04</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25" name="Rectangle 20">
            <a:extLst>
              <a:ext uri="{FF2B5EF4-FFF2-40B4-BE49-F238E27FC236}">
                <a16:creationId xmlns:a16="http://schemas.microsoft.com/office/drawing/2014/main" id="{BD294D6E-39F6-422B-AB6B-F8746A334185}"/>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Rectangle 20">
            <a:extLst>
              <a:ext uri="{FF2B5EF4-FFF2-40B4-BE49-F238E27FC236}">
                <a16:creationId xmlns:a16="http://schemas.microsoft.com/office/drawing/2014/main" id="{218F0FD4-0EA8-499E-9055-BC6BA4D01AF8}"/>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Rectangle 20">
            <a:extLst>
              <a:ext uri="{FF2B5EF4-FFF2-40B4-BE49-F238E27FC236}">
                <a16:creationId xmlns:a16="http://schemas.microsoft.com/office/drawing/2014/main" id="{5AEAC7AF-D628-47A4-BAA4-141A6C9050F4}"/>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渠 道 报 价</a:t>
            </a:r>
          </a:p>
        </p:txBody>
      </p:sp>
      <p:sp>
        <p:nvSpPr>
          <p:cNvPr id="28" name="Rectangle 20">
            <a:extLst>
              <a:ext uri="{FF2B5EF4-FFF2-40B4-BE49-F238E27FC236}">
                <a16:creationId xmlns:a16="http://schemas.microsoft.com/office/drawing/2014/main" id="{65618D9C-113B-4D79-9AEC-532D95958BF7}"/>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QU  DAO  BAO  JIA</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Freeform 8">
            <a:extLst>
              <a:ext uri="{FF2B5EF4-FFF2-40B4-BE49-F238E27FC236}">
                <a16:creationId xmlns:a16="http://schemas.microsoft.com/office/drawing/2014/main" id="{77634E35-FA8B-4F21-8604-13B4F014A97D}"/>
              </a:ext>
            </a:extLst>
          </p:cNvPr>
          <p:cNvSpPr/>
          <p:nvPr/>
        </p:nvSpPr>
        <p:spPr>
          <a:xfrm>
            <a:off x="5006074" y="2556699"/>
            <a:ext cx="2181440" cy="2181440"/>
          </a:xfrm>
          <a:custGeom>
            <a:avLst/>
            <a:gdLst>
              <a:gd name="connsiteX0" fmla="*/ 0 w 2504140"/>
              <a:gd name="connsiteY0" fmla="*/ 1252070 h 2504140"/>
              <a:gd name="connsiteX1" fmla="*/ 1252070 w 2504140"/>
              <a:gd name="connsiteY1" fmla="*/ 0 h 2504140"/>
              <a:gd name="connsiteX2" fmla="*/ 2504140 w 2504140"/>
              <a:gd name="connsiteY2" fmla="*/ 1252070 h 2504140"/>
              <a:gd name="connsiteX3" fmla="*/ 1252070 w 2504140"/>
              <a:gd name="connsiteY3" fmla="*/ 2504140 h 2504140"/>
              <a:gd name="connsiteX4" fmla="*/ 0 w 2504140"/>
              <a:gd name="connsiteY4" fmla="*/ 1252070 h 2504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140" h="2504140">
                <a:moveTo>
                  <a:pt x="0" y="1252070"/>
                </a:moveTo>
                <a:cubicBezTo>
                  <a:pt x="0" y="560571"/>
                  <a:pt x="560571" y="0"/>
                  <a:pt x="1252070" y="0"/>
                </a:cubicBezTo>
                <a:cubicBezTo>
                  <a:pt x="1943569" y="0"/>
                  <a:pt x="2504140" y="560571"/>
                  <a:pt x="2504140" y="1252070"/>
                </a:cubicBezTo>
                <a:cubicBezTo>
                  <a:pt x="2504140" y="1943569"/>
                  <a:pt x="1943569" y="2504140"/>
                  <a:pt x="1252070" y="2504140"/>
                </a:cubicBezTo>
                <a:cubicBezTo>
                  <a:pt x="560571" y="2504140"/>
                  <a:pt x="0" y="1943569"/>
                  <a:pt x="0" y="1252070"/>
                </a:cubicBezTo>
                <a:close/>
              </a:path>
            </a:pathLst>
          </a:custGeom>
          <a:solidFill>
            <a:srgbClr val="182B2F"/>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7742" tIns="437742" rIns="437742" bIns="437742" numCol="1" spcCol="1270" anchor="ctr" anchorCtr="0">
            <a:noAutofit/>
          </a:bodyPr>
          <a:lstStyle/>
          <a:p>
            <a:pPr algn="ctr" defTabSz="2488702">
              <a:lnSpc>
                <a:spcPct val="90000"/>
              </a:lnSpc>
              <a:spcBef>
                <a:spcPct val="0"/>
              </a:spcBef>
              <a:spcAft>
                <a:spcPct val="35000"/>
              </a:spcAft>
            </a:pPr>
            <a:endParaRPr lang="en-US" sz="5999" b="1" dirty="0">
              <a:solidFill>
                <a:schemeClr val="bg1"/>
              </a:solidFill>
              <a:latin typeface="思源黑体 CN Regular" panose="020B0500000000000000" pitchFamily="34" charset="-122"/>
            </a:endParaRPr>
          </a:p>
        </p:txBody>
      </p:sp>
      <p:sp>
        <p:nvSpPr>
          <p:cNvPr id="32" name="Freeform 9">
            <a:extLst>
              <a:ext uri="{FF2B5EF4-FFF2-40B4-BE49-F238E27FC236}">
                <a16:creationId xmlns:a16="http://schemas.microsoft.com/office/drawing/2014/main" id="{23EA28A8-4DDF-4C36-B10A-40A01A19FEE4}"/>
              </a:ext>
            </a:extLst>
          </p:cNvPr>
          <p:cNvSpPr/>
          <p:nvPr/>
        </p:nvSpPr>
        <p:spPr>
          <a:xfrm>
            <a:off x="5551434" y="1681440"/>
            <a:ext cx="1090720" cy="109072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rgbClr val="CE4B44"/>
          </a:solidFill>
          <a:ln w="793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870" tIns="218870" rIns="218870" bIns="218870" numCol="1" spcCol="1270" anchor="ctr" anchorCtr="0">
            <a:noAutofit/>
          </a:bodyPr>
          <a:lstStyle/>
          <a:p>
            <a:pPr algn="ctr" defTabSz="1244351">
              <a:lnSpc>
                <a:spcPct val="90000"/>
              </a:lnSpc>
              <a:spcBef>
                <a:spcPct val="0"/>
              </a:spcBef>
              <a:spcAft>
                <a:spcPct val="35000"/>
              </a:spcAft>
            </a:pPr>
            <a:r>
              <a:rPr lang="en-US" sz="2799" dirty="0">
                <a:solidFill>
                  <a:schemeClr val="bg1"/>
                </a:solidFill>
                <a:latin typeface="思源黑体 CN Regular" panose="020B0500000000000000" pitchFamily="34" charset="-122"/>
              </a:rPr>
              <a:t>2</a:t>
            </a:r>
          </a:p>
        </p:txBody>
      </p:sp>
      <p:sp>
        <p:nvSpPr>
          <p:cNvPr id="33" name="Freeform 10">
            <a:extLst>
              <a:ext uri="{FF2B5EF4-FFF2-40B4-BE49-F238E27FC236}">
                <a16:creationId xmlns:a16="http://schemas.microsoft.com/office/drawing/2014/main" id="{3AFCB87E-E17A-4602-A9D7-8B047A878CDF}"/>
              </a:ext>
            </a:extLst>
          </p:cNvPr>
          <p:cNvSpPr/>
          <p:nvPr/>
        </p:nvSpPr>
        <p:spPr>
          <a:xfrm>
            <a:off x="6972054" y="3102059"/>
            <a:ext cx="1090720" cy="109072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rgbClr val="CE4B44"/>
          </a:solidFill>
          <a:ln w="793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870" tIns="218870" rIns="218870" bIns="218870" numCol="1" spcCol="1270" anchor="ctr" anchorCtr="0">
            <a:noAutofit/>
          </a:bodyPr>
          <a:lstStyle/>
          <a:p>
            <a:pPr algn="ctr" defTabSz="1244351">
              <a:lnSpc>
                <a:spcPct val="90000"/>
              </a:lnSpc>
              <a:spcBef>
                <a:spcPct val="0"/>
              </a:spcBef>
              <a:spcAft>
                <a:spcPct val="35000"/>
              </a:spcAft>
            </a:pPr>
            <a:r>
              <a:rPr lang="en-US" sz="2799" dirty="0">
                <a:solidFill>
                  <a:schemeClr val="bg1"/>
                </a:solidFill>
                <a:latin typeface="思源黑体 CN Regular" panose="020B0500000000000000" pitchFamily="34" charset="-122"/>
              </a:rPr>
              <a:t>5</a:t>
            </a:r>
          </a:p>
        </p:txBody>
      </p:sp>
      <p:sp>
        <p:nvSpPr>
          <p:cNvPr id="34" name="Freeform 11">
            <a:extLst>
              <a:ext uri="{FF2B5EF4-FFF2-40B4-BE49-F238E27FC236}">
                <a16:creationId xmlns:a16="http://schemas.microsoft.com/office/drawing/2014/main" id="{B65058E6-CBD3-460F-8AB5-3B82D7EF82B6}"/>
              </a:ext>
            </a:extLst>
          </p:cNvPr>
          <p:cNvSpPr/>
          <p:nvPr/>
        </p:nvSpPr>
        <p:spPr>
          <a:xfrm>
            <a:off x="5551434" y="4522680"/>
            <a:ext cx="1090720" cy="109072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rgbClr val="CE4B44"/>
          </a:solidFill>
          <a:ln w="793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870" tIns="218870" rIns="218870" bIns="218870" numCol="1" spcCol="1270" anchor="ctr" anchorCtr="0">
            <a:noAutofit/>
          </a:bodyPr>
          <a:lstStyle/>
          <a:p>
            <a:pPr algn="ctr" defTabSz="1244351">
              <a:lnSpc>
                <a:spcPct val="90000"/>
              </a:lnSpc>
              <a:spcBef>
                <a:spcPct val="0"/>
              </a:spcBef>
              <a:spcAft>
                <a:spcPct val="35000"/>
              </a:spcAft>
            </a:pPr>
            <a:r>
              <a:rPr lang="en-US" sz="2799" dirty="0">
                <a:solidFill>
                  <a:schemeClr val="bg1"/>
                </a:solidFill>
                <a:latin typeface="思源黑体 CN Regular" panose="020B0500000000000000" pitchFamily="34" charset="-122"/>
              </a:rPr>
              <a:t>4</a:t>
            </a:r>
          </a:p>
        </p:txBody>
      </p:sp>
      <p:sp>
        <p:nvSpPr>
          <p:cNvPr id="35" name="Freeform 12">
            <a:extLst>
              <a:ext uri="{FF2B5EF4-FFF2-40B4-BE49-F238E27FC236}">
                <a16:creationId xmlns:a16="http://schemas.microsoft.com/office/drawing/2014/main" id="{62E19318-6BC3-4BFD-8032-5A7DE46515D0}"/>
              </a:ext>
            </a:extLst>
          </p:cNvPr>
          <p:cNvSpPr/>
          <p:nvPr/>
        </p:nvSpPr>
        <p:spPr>
          <a:xfrm>
            <a:off x="4130814" y="3102059"/>
            <a:ext cx="1090720" cy="109072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rgbClr val="CE4B44"/>
          </a:solidFill>
          <a:ln w="793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870" tIns="218870" rIns="218870" bIns="218870" numCol="1" spcCol="1270" anchor="ctr" anchorCtr="0">
            <a:noAutofit/>
          </a:bodyPr>
          <a:lstStyle/>
          <a:p>
            <a:pPr algn="ctr" defTabSz="1244351">
              <a:lnSpc>
                <a:spcPct val="90000"/>
              </a:lnSpc>
              <a:spcBef>
                <a:spcPct val="0"/>
              </a:spcBef>
              <a:spcAft>
                <a:spcPct val="35000"/>
              </a:spcAft>
            </a:pPr>
            <a:r>
              <a:rPr lang="en-US" sz="2799" dirty="0">
                <a:solidFill>
                  <a:schemeClr val="bg1"/>
                </a:solidFill>
                <a:latin typeface="思源黑体 CN Regular" panose="020B0500000000000000" pitchFamily="34" charset="-122"/>
              </a:rPr>
              <a:t>3</a:t>
            </a:r>
          </a:p>
        </p:txBody>
      </p:sp>
      <p:sp>
        <p:nvSpPr>
          <p:cNvPr id="36" name="Oval 18">
            <a:extLst>
              <a:ext uri="{FF2B5EF4-FFF2-40B4-BE49-F238E27FC236}">
                <a16:creationId xmlns:a16="http://schemas.microsoft.com/office/drawing/2014/main" id="{E2CAC80F-EFA2-40C6-85C4-AEA5B25935F6}"/>
              </a:ext>
            </a:extLst>
          </p:cNvPr>
          <p:cNvSpPr/>
          <p:nvPr/>
        </p:nvSpPr>
        <p:spPr>
          <a:xfrm>
            <a:off x="469763" y="2403293"/>
            <a:ext cx="391957" cy="391957"/>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思源黑体 CN Regular" panose="020B0500000000000000" pitchFamily="34" charset="-122"/>
            </a:endParaRPr>
          </a:p>
        </p:txBody>
      </p:sp>
      <p:sp>
        <p:nvSpPr>
          <p:cNvPr id="37" name="Oval 20">
            <a:extLst>
              <a:ext uri="{FF2B5EF4-FFF2-40B4-BE49-F238E27FC236}">
                <a16:creationId xmlns:a16="http://schemas.microsoft.com/office/drawing/2014/main" id="{BB7AB928-2EDD-47B8-A0E4-E2DDE6A0F9D4}"/>
              </a:ext>
            </a:extLst>
          </p:cNvPr>
          <p:cNvSpPr/>
          <p:nvPr/>
        </p:nvSpPr>
        <p:spPr>
          <a:xfrm>
            <a:off x="469763" y="4375195"/>
            <a:ext cx="391957" cy="391957"/>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思源黑体 CN Regular" panose="020B0500000000000000" pitchFamily="34" charset="-122"/>
            </a:endParaRPr>
          </a:p>
        </p:txBody>
      </p:sp>
      <p:sp>
        <p:nvSpPr>
          <p:cNvPr id="38" name="Oval 22">
            <a:extLst>
              <a:ext uri="{FF2B5EF4-FFF2-40B4-BE49-F238E27FC236}">
                <a16:creationId xmlns:a16="http://schemas.microsoft.com/office/drawing/2014/main" id="{2C9BC27D-F893-44B2-B267-F03DB2E9327E}"/>
              </a:ext>
            </a:extLst>
          </p:cNvPr>
          <p:cNvSpPr/>
          <p:nvPr/>
        </p:nvSpPr>
        <p:spPr>
          <a:xfrm>
            <a:off x="11363498" y="2403293"/>
            <a:ext cx="391957" cy="391957"/>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思源黑体 CN Regular" panose="020B0500000000000000" pitchFamily="34" charset="-122"/>
            </a:endParaRPr>
          </a:p>
        </p:txBody>
      </p:sp>
      <p:sp>
        <p:nvSpPr>
          <p:cNvPr id="41" name="Oval 24">
            <a:extLst>
              <a:ext uri="{FF2B5EF4-FFF2-40B4-BE49-F238E27FC236}">
                <a16:creationId xmlns:a16="http://schemas.microsoft.com/office/drawing/2014/main" id="{70231B7D-E4CE-41FC-B0B4-1C1213F9F252}"/>
              </a:ext>
            </a:extLst>
          </p:cNvPr>
          <p:cNvSpPr/>
          <p:nvPr/>
        </p:nvSpPr>
        <p:spPr>
          <a:xfrm>
            <a:off x="11363498" y="4375195"/>
            <a:ext cx="391957" cy="391957"/>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思源黑体 CN Regular" panose="020B0500000000000000" pitchFamily="34" charset="-122"/>
            </a:endParaRPr>
          </a:p>
        </p:txBody>
      </p:sp>
      <p:sp>
        <p:nvSpPr>
          <p:cNvPr id="46" name="矩形 45">
            <a:extLst>
              <a:ext uri="{FF2B5EF4-FFF2-40B4-BE49-F238E27FC236}">
                <a16:creationId xmlns:a16="http://schemas.microsoft.com/office/drawing/2014/main" id="{CBC68520-3595-4193-9090-FAFAD2810BD4}"/>
              </a:ext>
            </a:extLst>
          </p:cNvPr>
          <p:cNvSpPr/>
          <p:nvPr/>
        </p:nvSpPr>
        <p:spPr>
          <a:xfrm>
            <a:off x="8758834" y="6743700"/>
            <a:ext cx="1361184" cy="1143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4" name="组合 3">
            <a:extLst>
              <a:ext uri="{FF2B5EF4-FFF2-40B4-BE49-F238E27FC236}">
                <a16:creationId xmlns:a16="http://schemas.microsoft.com/office/drawing/2014/main" id="{6B2C09F2-3C47-42EF-8D90-34C6CC186C4E}"/>
              </a:ext>
            </a:extLst>
          </p:cNvPr>
          <p:cNvGrpSpPr/>
          <p:nvPr/>
        </p:nvGrpSpPr>
        <p:grpSpPr>
          <a:xfrm>
            <a:off x="1009801" y="1942510"/>
            <a:ext cx="3269094" cy="1313522"/>
            <a:chOff x="1009801" y="2337064"/>
            <a:chExt cx="3269094" cy="1313522"/>
          </a:xfrm>
        </p:grpSpPr>
        <p:sp>
          <p:nvSpPr>
            <p:cNvPr id="49" name="矩形 48">
              <a:extLst>
                <a:ext uri="{FF2B5EF4-FFF2-40B4-BE49-F238E27FC236}">
                  <a16:creationId xmlns:a16="http://schemas.microsoft.com/office/drawing/2014/main" id="{8FC91E34-64AD-4DF0-A3BA-D42FDD42B4DB}"/>
                </a:ext>
              </a:extLst>
            </p:cNvPr>
            <p:cNvSpPr/>
            <p:nvPr/>
          </p:nvSpPr>
          <p:spPr>
            <a:xfrm>
              <a:off x="1009801" y="2682821"/>
              <a:ext cx="3121013" cy="967765"/>
            </a:xfrm>
            <a:prstGeom prst="rect">
              <a:avLst/>
            </a:prstGeom>
          </p:spPr>
          <p:txBody>
            <a:bodyPr wrap="square">
              <a:spAutoFit/>
            </a:bodyPr>
            <a:lstStyle/>
            <a:p>
              <a:pPr>
                <a:lnSpc>
                  <a:spcPct val="150000"/>
                </a:lnSpc>
              </a:pPr>
              <a:r>
                <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a:t>
              </a:r>
              <a:endParaRPr lang="en-US" altLang="zh-CN" sz="2000"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51" name="TextBox 14">
              <a:extLst>
                <a:ext uri="{FF2B5EF4-FFF2-40B4-BE49-F238E27FC236}">
                  <a16:creationId xmlns:a16="http://schemas.microsoft.com/office/drawing/2014/main" id="{AB17D458-ECE9-43DD-A2C0-94FDFFA068AD}"/>
                </a:ext>
              </a:extLst>
            </p:cNvPr>
            <p:cNvSpPr txBox="1"/>
            <p:nvPr/>
          </p:nvSpPr>
          <p:spPr>
            <a:xfrm>
              <a:off x="1119753" y="2337064"/>
              <a:ext cx="1864945" cy="430887"/>
            </a:xfrm>
            <a:prstGeom prst="rect">
              <a:avLst/>
            </a:prstGeom>
            <a:noFill/>
          </p:spPr>
          <p:txBody>
            <a:bodyPr wrap="square" lIns="0" tIns="0" rIns="0" bIns="0" numCol="1" spcCol="360000">
              <a:spAutoFit/>
            </a:bodyPr>
            <a:lstStyle/>
            <a:p>
              <a:r>
                <a:rPr lang="zh-CN" altLang="en-US" sz="2800" b="1" dirty="0">
                  <a:latin typeface="思源黑体 CN Regular" panose="020B0500000000000000" pitchFamily="34" charset="-122"/>
                  <a:ea typeface="思源黑体 CN Regular" panose="020B0500000000000000" pitchFamily="34" charset="-122"/>
                  <a:sym typeface="Arial" panose="020B0604020202020204" pitchFamily="34" charset="0"/>
                </a:rPr>
                <a:t>渠 道 报 价</a:t>
              </a:r>
            </a:p>
          </p:txBody>
        </p:sp>
        <p:sp>
          <p:nvSpPr>
            <p:cNvPr id="52" name="Rectangle 20">
              <a:extLst>
                <a:ext uri="{FF2B5EF4-FFF2-40B4-BE49-F238E27FC236}">
                  <a16:creationId xmlns:a16="http://schemas.microsoft.com/office/drawing/2014/main" id="{574058F2-34A5-4038-AAE7-11723EECCD51}"/>
                </a:ext>
              </a:extLst>
            </p:cNvPr>
            <p:cNvSpPr>
              <a:spLocks noChangeArrowheads="1"/>
            </p:cNvSpPr>
            <p:nvPr/>
          </p:nvSpPr>
          <p:spPr bwMode="auto">
            <a:xfrm>
              <a:off x="2923662" y="2352048"/>
              <a:ext cx="1355233" cy="61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53" name="组合 52">
            <a:extLst>
              <a:ext uri="{FF2B5EF4-FFF2-40B4-BE49-F238E27FC236}">
                <a16:creationId xmlns:a16="http://schemas.microsoft.com/office/drawing/2014/main" id="{47BE237C-D294-4C37-968C-79AD2F712DAC}"/>
              </a:ext>
            </a:extLst>
          </p:cNvPr>
          <p:cNvGrpSpPr/>
          <p:nvPr/>
        </p:nvGrpSpPr>
        <p:grpSpPr>
          <a:xfrm>
            <a:off x="1009801" y="3914412"/>
            <a:ext cx="3269094" cy="1313522"/>
            <a:chOff x="1009801" y="2337064"/>
            <a:chExt cx="3269094" cy="1313522"/>
          </a:xfrm>
        </p:grpSpPr>
        <p:sp>
          <p:nvSpPr>
            <p:cNvPr id="54" name="矩形 53">
              <a:extLst>
                <a:ext uri="{FF2B5EF4-FFF2-40B4-BE49-F238E27FC236}">
                  <a16:creationId xmlns:a16="http://schemas.microsoft.com/office/drawing/2014/main" id="{5D3D0010-A619-4C4A-9FA0-779A4E3AA1C4}"/>
                </a:ext>
              </a:extLst>
            </p:cNvPr>
            <p:cNvSpPr/>
            <p:nvPr/>
          </p:nvSpPr>
          <p:spPr>
            <a:xfrm>
              <a:off x="1009801" y="2682821"/>
              <a:ext cx="3121013" cy="967765"/>
            </a:xfrm>
            <a:prstGeom prst="rect">
              <a:avLst/>
            </a:prstGeom>
          </p:spPr>
          <p:txBody>
            <a:bodyPr wrap="square">
              <a:spAutoFit/>
            </a:bodyPr>
            <a:lstStyle/>
            <a:p>
              <a:pPr>
                <a:lnSpc>
                  <a:spcPct val="150000"/>
                </a:lnSpc>
              </a:pPr>
              <a:r>
                <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a:t>
              </a:r>
              <a:endParaRPr lang="en-US" altLang="zh-CN" sz="2000"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55" name="TextBox 14">
              <a:extLst>
                <a:ext uri="{FF2B5EF4-FFF2-40B4-BE49-F238E27FC236}">
                  <a16:creationId xmlns:a16="http://schemas.microsoft.com/office/drawing/2014/main" id="{DA7D8E17-2367-46D4-B0E2-CCE0E48ADF13}"/>
                </a:ext>
              </a:extLst>
            </p:cNvPr>
            <p:cNvSpPr txBox="1"/>
            <p:nvPr/>
          </p:nvSpPr>
          <p:spPr>
            <a:xfrm>
              <a:off x="1119753" y="2337064"/>
              <a:ext cx="1864945" cy="430887"/>
            </a:xfrm>
            <a:prstGeom prst="rect">
              <a:avLst/>
            </a:prstGeom>
            <a:noFill/>
          </p:spPr>
          <p:txBody>
            <a:bodyPr wrap="square" lIns="0" tIns="0" rIns="0" bIns="0" numCol="1" spcCol="360000">
              <a:spAutoFit/>
            </a:bodyPr>
            <a:lstStyle/>
            <a:p>
              <a:r>
                <a:rPr lang="zh-CN" altLang="en-US" sz="2800" b="1" dirty="0">
                  <a:latin typeface="思源黑体 CN Regular" panose="020B0500000000000000" pitchFamily="34" charset="-122"/>
                  <a:ea typeface="思源黑体 CN Regular" panose="020B0500000000000000" pitchFamily="34" charset="-122"/>
                  <a:sym typeface="Arial" panose="020B0604020202020204" pitchFamily="34" charset="0"/>
                </a:rPr>
                <a:t>渠 道 报 价</a:t>
              </a:r>
            </a:p>
          </p:txBody>
        </p:sp>
        <p:sp>
          <p:nvSpPr>
            <p:cNvPr id="56" name="Rectangle 20">
              <a:extLst>
                <a:ext uri="{FF2B5EF4-FFF2-40B4-BE49-F238E27FC236}">
                  <a16:creationId xmlns:a16="http://schemas.microsoft.com/office/drawing/2014/main" id="{C5727494-41C7-4088-8FC7-4FEB709BCB69}"/>
                </a:ext>
              </a:extLst>
            </p:cNvPr>
            <p:cNvSpPr>
              <a:spLocks noChangeArrowheads="1"/>
            </p:cNvSpPr>
            <p:nvPr/>
          </p:nvSpPr>
          <p:spPr bwMode="auto">
            <a:xfrm>
              <a:off x="2923662" y="2352048"/>
              <a:ext cx="1355233" cy="61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5" name="组合 4">
            <a:extLst>
              <a:ext uri="{FF2B5EF4-FFF2-40B4-BE49-F238E27FC236}">
                <a16:creationId xmlns:a16="http://schemas.microsoft.com/office/drawing/2014/main" id="{DD56BEBC-EC2E-42C8-A58E-2AA819CBFABF}"/>
              </a:ext>
            </a:extLst>
          </p:cNvPr>
          <p:cNvGrpSpPr/>
          <p:nvPr/>
        </p:nvGrpSpPr>
        <p:grpSpPr>
          <a:xfrm>
            <a:off x="7916117" y="1942510"/>
            <a:ext cx="3333234" cy="1313522"/>
            <a:chOff x="7916117" y="2133010"/>
            <a:chExt cx="3333234" cy="1313522"/>
          </a:xfrm>
        </p:grpSpPr>
        <p:sp>
          <p:nvSpPr>
            <p:cNvPr id="58" name="矩形 57">
              <a:extLst>
                <a:ext uri="{FF2B5EF4-FFF2-40B4-BE49-F238E27FC236}">
                  <a16:creationId xmlns:a16="http://schemas.microsoft.com/office/drawing/2014/main" id="{03E634C7-4ADD-4DE5-AB16-48B46C142536}"/>
                </a:ext>
              </a:extLst>
            </p:cNvPr>
            <p:cNvSpPr/>
            <p:nvPr/>
          </p:nvSpPr>
          <p:spPr>
            <a:xfrm>
              <a:off x="8128338" y="2478767"/>
              <a:ext cx="3121013" cy="967765"/>
            </a:xfrm>
            <a:prstGeom prst="rect">
              <a:avLst/>
            </a:prstGeom>
          </p:spPr>
          <p:txBody>
            <a:bodyPr wrap="square">
              <a:spAutoFit/>
            </a:bodyPr>
            <a:lstStyle/>
            <a:p>
              <a:pPr>
                <a:lnSpc>
                  <a:spcPct val="150000"/>
                </a:lnSpc>
              </a:pPr>
              <a:r>
                <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a:t>
              </a:r>
              <a:endParaRPr lang="en-US" altLang="zh-CN" sz="2000"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59" name="TextBox 14">
              <a:extLst>
                <a:ext uri="{FF2B5EF4-FFF2-40B4-BE49-F238E27FC236}">
                  <a16:creationId xmlns:a16="http://schemas.microsoft.com/office/drawing/2014/main" id="{213F0E44-9A89-4897-AADD-B33A356ABEFB}"/>
                </a:ext>
              </a:extLst>
            </p:cNvPr>
            <p:cNvSpPr txBox="1"/>
            <p:nvPr/>
          </p:nvSpPr>
          <p:spPr>
            <a:xfrm>
              <a:off x="9334302" y="2133010"/>
              <a:ext cx="1864945" cy="430887"/>
            </a:xfrm>
            <a:prstGeom prst="rect">
              <a:avLst/>
            </a:prstGeom>
            <a:noFill/>
          </p:spPr>
          <p:txBody>
            <a:bodyPr wrap="square" lIns="0" tIns="0" rIns="0" bIns="0" numCol="1" spcCol="360000">
              <a:spAutoFit/>
            </a:bodyPr>
            <a:lstStyle/>
            <a:p>
              <a:r>
                <a:rPr lang="zh-CN" altLang="en-US" sz="2800" b="1" dirty="0">
                  <a:latin typeface="思源黑体 CN Regular" panose="020B0500000000000000" pitchFamily="34" charset="-122"/>
                  <a:ea typeface="思源黑体 CN Regular" panose="020B0500000000000000" pitchFamily="34" charset="-122"/>
                  <a:sym typeface="Arial" panose="020B0604020202020204" pitchFamily="34" charset="0"/>
                </a:rPr>
                <a:t>渠 道 报 价</a:t>
              </a:r>
            </a:p>
          </p:txBody>
        </p:sp>
        <p:sp>
          <p:nvSpPr>
            <p:cNvPr id="60" name="Rectangle 20">
              <a:extLst>
                <a:ext uri="{FF2B5EF4-FFF2-40B4-BE49-F238E27FC236}">
                  <a16:creationId xmlns:a16="http://schemas.microsoft.com/office/drawing/2014/main" id="{E009825E-B4E6-48A8-AD58-2FAC7654A8E3}"/>
                </a:ext>
              </a:extLst>
            </p:cNvPr>
            <p:cNvSpPr>
              <a:spLocks noChangeArrowheads="1"/>
            </p:cNvSpPr>
            <p:nvPr/>
          </p:nvSpPr>
          <p:spPr bwMode="auto">
            <a:xfrm>
              <a:off x="7916117" y="2147994"/>
              <a:ext cx="1355233" cy="61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61" name="组合 60">
            <a:extLst>
              <a:ext uri="{FF2B5EF4-FFF2-40B4-BE49-F238E27FC236}">
                <a16:creationId xmlns:a16="http://schemas.microsoft.com/office/drawing/2014/main" id="{1B5336DC-540C-4B0B-AEBB-0EADE053C821}"/>
              </a:ext>
            </a:extLst>
          </p:cNvPr>
          <p:cNvGrpSpPr/>
          <p:nvPr/>
        </p:nvGrpSpPr>
        <p:grpSpPr>
          <a:xfrm>
            <a:off x="7916117" y="3914412"/>
            <a:ext cx="3333234" cy="1313522"/>
            <a:chOff x="7916117" y="2133010"/>
            <a:chExt cx="3333234" cy="1313522"/>
          </a:xfrm>
        </p:grpSpPr>
        <p:sp>
          <p:nvSpPr>
            <p:cNvPr id="62" name="矩形 61">
              <a:extLst>
                <a:ext uri="{FF2B5EF4-FFF2-40B4-BE49-F238E27FC236}">
                  <a16:creationId xmlns:a16="http://schemas.microsoft.com/office/drawing/2014/main" id="{4FFBE3AE-B652-4DEB-90AD-FA8D4827911F}"/>
                </a:ext>
              </a:extLst>
            </p:cNvPr>
            <p:cNvSpPr/>
            <p:nvPr/>
          </p:nvSpPr>
          <p:spPr>
            <a:xfrm>
              <a:off x="8128338" y="2478767"/>
              <a:ext cx="3121013" cy="967765"/>
            </a:xfrm>
            <a:prstGeom prst="rect">
              <a:avLst/>
            </a:prstGeom>
          </p:spPr>
          <p:txBody>
            <a:bodyPr wrap="square">
              <a:spAutoFit/>
            </a:bodyPr>
            <a:lstStyle/>
            <a:p>
              <a:pPr>
                <a:lnSpc>
                  <a:spcPct val="150000"/>
                </a:lnSpc>
              </a:pPr>
              <a:r>
                <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a:t>
              </a:r>
              <a:endParaRPr lang="en-US" altLang="zh-CN" sz="2000"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63" name="TextBox 14">
              <a:extLst>
                <a:ext uri="{FF2B5EF4-FFF2-40B4-BE49-F238E27FC236}">
                  <a16:creationId xmlns:a16="http://schemas.microsoft.com/office/drawing/2014/main" id="{4963F831-F7D2-473D-B61D-37259290498C}"/>
                </a:ext>
              </a:extLst>
            </p:cNvPr>
            <p:cNvSpPr txBox="1"/>
            <p:nvPr/>
          </p:nvSpPr>
          <p:spPr>
            <a:xfrm>
              <a:off x="9334302" y="2133010"/>
              <a:ext cx="1864945" cy="430887"/>
            </a:xfrm>
            <a:prstGeom prst="rect">
              <a:avLst/>
            </a:prstGeom>
            <a:noFill/>
          </p:spPr>
          <p:txBody>
            <a:bodyPr wrap="square" lIns="0" tIns="0" rIns="0" bIns="0" numCol="1" spcCol="360000">
              <a:spAutoFit/>
            </a:bodyPr>
            <a:lstStyle/>
            <a:p>
              <a:r>
                <a:rPr lang="zh-CN" altLang="en-US" sz="2800" b="1" dirty="0">
                  <a:latin typeface="思源黑体 CN Regular" panose="020B0500000000000000" pitchFamily="34" charset="-122"/>
                  <a:ea typeface="思源黑体 CN Regular" panose="020B0500000000000000" pitchFamily="34" charset="-122"/>
                  <a:sym typeface="Arial" panose="020B0604020202020204" pitchFamily="34" charset="0"/>
                </a:rPr>
                <a:t>渠 道 报 价</a:t>
              </a:r>
            </a:p>
          </p:txBody>
        </p:sp>
        <p:sp>
          <p:nvSpPr>
            <p:cNvPr id="64" name="Rectangle 20">
              <a:extLst>
                <a:ext uri="{FF2B5EF4-FFF2-40B4-BE49-F238E27FC236}">
                  <a16:creationId xmlns:a16="http://schemas.microsoft.com/office/drawing/2014/main" id="{BD918D5F-5DA2-4729-AFC6-6623F039DE02}"/>
                </a:ext>
              </a:extLst>
            </p:cNvPr>
            <p:cNvSpPr>
              <a:spLocks noChangeArrowheads="1"/>
            </p:cNvSpPr>
            <p:nvPr/>
          </p:nvSpPr>
          <p:spPr bwMode="auto">
            <a:xfrm>
              <a:off x="7916117" y="2147994"/>
              <a:ext cx="1355233" cy="61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5" name="Rectangle 20">
            <a:extLst>
              <a:ext uri="{FF2B5EF4-FFF2-40B4-BE49-F238E27FC236}">
                <a16:creationId xmlns:a16="http://schemas.microsoft.com/office/drawing/2014/main" id="{872768FD-3A69-433E-98C6-40BB5C2730B0}"/>
              </a:ext>
            </a:extLst>
          </p:cNvPr>
          <p:cNvSpPr>
            <a:spLocks noChangeArrowheads="1"/>
          </p:cNvSpPr>
          <p:nvPr/>
        </p:nvSpPr>
        <p:spPr bwMode="auto">
          <a:xfrm>
            <a:off x="1009801" y="5803898"/>
            <a:ext cx="6776459"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defTabSz="906364" eaLnBrk="1" fontAlgn="base" hangingPunct="1">
              <a:lnSpc>
                <a:spcPct val="150000"/>
              </a:lnSpc>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Lorem ipsum dolor sit amet, consectetuer adipiscing elit. Maecenas porttitor congue massa. </a:t>
            </a:r>
            <a:r>
              <a:rPr lang="en-US" altLang="zh-CN" sz="1400" b="1" dirty="0" err="1">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Fusce</a:t>
            </a: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 </a:t>
            </a:r>
            <a:r>
              <a:rPr lang="en-US" altLang="zh-CN" sz="1400" b="1" dirty="0" err="1">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posuere</a:t>
            </a: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 </a:t>
            </a:r>
            <a:r>
              <a:rPr lang="en-US" altLang="zh-CN" sz="1400" b="1" dirty="0" err="1">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lectus</a:t>
            </a: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 </a:t>
            </a:r>
            <a:r>
              <a:rPr lang="en-US" altLang="zh-CN" sz="1400" b="1" dirty="0" err="1">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malesuada</a:t>
            </a: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6" name="图形 65" descr="清单 纯色填充">
            <a:extLst>
              <a:ext uri="{FF2B5EF4-FFF2-40B4-BE49-F238E27FC236}">
                <a16:creationId xmlns:a16="http://schemas.microsoft.com/office/drawing/2014/main" id="{F76E0A2A-11A5-4956-AF29-247D5F6ACA9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629276" y="3179901"/>
            <a:ext cx="935036" cy="935036"/>
          </a:xfrm>
          <a:prstGeom prst="rect">
            <a:avLst/>
          </a:prstGeom>
        </p:spPr>
      </p:pic>
    </p:spTree>
    <p:extLst>
      <p:ext uri="{BB962C8B-B14F-4D97-AF65-F5344CB8AC3E}">
        <p14:creationId xmlns:p14="http://schemas.microsoft.com/office/powerpoint/2010/main" val="2239930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A2EEE505-2D9D-483B-936A-BA282E14A18F}"/>
              </a:ext>
            </a:extLst>
          </p:cNvPr>
          <p:cNvSpPr/>
          <p:nvPr/>
        </p:nvSpPr>
        <p:spPr>
          <a:xfrm>
            <a:off x="1464175" y="1555348"/>
            <a:ext cx="4064869" cy="2598871"/>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52F2F"/>
              </a:solidFill>
              <a:latin typeface="思源黑体 CN Regular" panose="020B0500000000000000" pitchFamily="34" charset="-122"/>
              <a:ea typeface="思源黑体 CN Regular" panose="020B0500000000000000" pitchFamily="34" charset="-122"/>
            </a:endParaRPr>
          </a:p>
        </p:txBody>
      </p:sp>
      <p:pic>
        <p:nvPicPr>
          <p:cNvPr id="36" name="图片 35">
            <a:extLst>
              <a:ext uri="{FF2B5EF4-FFF2-40B4-BE49-F238E27FC236}">
                <a16:creationId xmlns:a16="http://schemas.microsoft.com/office/drawing/2014/main" id="{950BFA62-AB8C-42CE-A8EA-2747879B64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10116" y="1769862"/>
            <a:ext cx="4032882" cy="2598872"/>
          </a:xfrm>
          <a:prstGeom prst="rect">
            <a:avLst/>
          </a:prstGeom>
          <a:ln w="104775">
            <a:noFill/>
          </a:ln>
        </p:spPr>
      </p:pic>
      <p:sp>
        <p:nvSpPr>
          <p:cNvPr id="33" name="矩形 32">
            <a:extLst>
              <a:ext uri="{FF2B5EF4-FFF2-40B4-BE49-F238E27FC236}">
                <a16:creationId xmlns:a16="http://schemas.microsoft.com/office/drawing/2014/main" id="{F25F5ADB-7DA0-4F78-BC26-0D408A80AEED}"/>
              </a:ext>
            </a:extLst>
          </p:cNvPr>
          <p:cNvSpPr/>
          <p:nvPr/>
        </p:nvSpPr>
        <p:spPr>
          <a:xfrm>
            <a:off x="6662957" y="1555348"/>
            <a:ext cx="4064869" cy="2598871"/>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52F2F"/>
              </a:solidFill>
              <a:latin typeface="思源黑体 CN Regular" panose="020B0500000000000000" pitchFamily="34" charset="-122"/>
              <a:ea typeface="思源黑体 CN Regular" panose="020B0500000000000000" pitchFamily="34" charset="-122"/>
            </a:endParaRPr>
          </a:p>
        </p:txBody>
      </p:sp>
      <p:pic>
        <p:nvPicPr>
          <p:cNvPr id="34" name="图片 33">
            <a:extLst>
              <a:ext uri="{FF2B5EF4-FFF2-40B4-BE49-F238E27FC236}">
                <a16:creationId xmlns:a16="http://schemas.microsoft.com/office/drawing/2014/main" id="{2C90B970-09BD-4346-A858-0657DB8FC7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08898" y="1769862"/>
            <a:ext cx="4032882" cy="2598872"/>
          </a:xfrm>
          <a:prstGeom prst="rect">
            <a:avLst/>
          </a:prstGeom>
          <a:ln w="104775">
            <a:noFill/>
          </a:ln>
        </p:spPr>
      </p:pic>
      <p:sp>
        <p:nvSpPr>
          <p:cNvPr id="4" name="菱形 3"/>
          <p:cNvSpPr/>
          <p:nvPr/>
        </p:nvSpPr>
        <p:spPr>
          <a:xfrm>
            <a:off x="5179864" y="3238083"/>
            <a:ext cx="1832272" cy="1832272"/>
          </a:xfrm>
          <a:prstGeom prst="diamond">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3200" dirty="0">
              <a:latin typeface="思源黑体 CN Regular" panose="020B0500000000000000" pitchFamily="34" charset="-122"/>
            </a:endParaRPr>
          </a:p>
        </p:txBody>
      </p:sp>
      <p:grpSp>
        <p:nvGrpSpPr>
          <p:cNvPr id="2" name="组合 1">
            <a:extLst>
              <a:ext uri="{FF2B5EF4-FFF2-40B4-BE49-F238E27FC236}">
                <a16:creationId xmlns:a16="http://schemas.microsoft.com/office/drawing/2014/main" id="{D5CA6486-8E89-4399-8498-A2D4405BDA96}"/>
              </a:ext>
            </a:extLst>
          </p:cNvPr>
          <p:cNvGrpSpPr/>
          <p:nvPr/>
        </p:nvGrpSpPr>
        <p:grpSpPr>
          <a:xfrm>
            <a:off x="5641975" y="3716069"/>
            <a:ext cx="908051" cy="876300"/>
            <a:chOff x="5641975" y="4078351"/>
            <a:chExt cx="908051" cy="876300"/>
          </a:xfrm>
        </p:grpSpPr>
        <p:sp>
          <p:nvSpPr>
            <p:cNvPr id="15" name="Freeform 5"/>
            <p:cNvSpPr>
              <a:spLocks/>
            </p:cNvSpPr>
            <p:nvPr/>
          </p:nvSpPr>
          <p:spPr bwMode="auto">
            <a:xfrm>
              <a:off x="5876925" y="4675251"/>
              <a:ext cx="554567" cy="279400"/>
            </a:xfrm>
            <a:custGeom>
              <a:avLst/>
              <a:gdLst>
                <a:gd name="T0" fmla="*/ 104 w 109"/>
                <a:gd name="T1" fmla="*/ 0 h 55"/>
                <a:gd name="T2" fmla="*/ 58 w 109"/>
                <a:gd name="T3" fmla="*/ 8 h 55"/>
                <a:gd name="T4" fmla="*/ 55 w 109"/>
                <a:gd name="T5" fmla="*/ 10 h 55"/>
                <a:gd name="T6" fmla="*/ 56 w 109"/>
                <a:gd name="T7" fmla="*/ 15 h 55"/>
                <a:gd name="T8" fmla="*/ 67 w 109"/>
                <a:gd name="T9" fmla="*/ 25 h 55"/>
                <a:gd name="T10" fmla="*/ 17 w 109"/>
                <a:gd name="T11" fmla="*/ 15 h 55"/>
                <a:gd name="T12" fmla="*/ 3 w 109"/>
                <a:gd name="T13" fmla="*/ 17 h 55"/>
                <a:gd name="T14" fmla="*/ 5 w 109"/>
                <a:gd name="T15" fmla="*/ 31 h 55"/>
                <a:gd name="T16" fmla="*/ 52 w 109"/>
                <a:gd name="T17" fmla="*/ 47 h 55"/>
                <a:gd name="T18" fmla="*/ 82 w 109"/>
                <a:gd name="T19" fmla="*/ 40 h 55"/>
                <a:gd name="T20" fmla="*/ 95 w 109"/>
                <a:gd name="T21" fmla="*/ 53 h 55"/>
                <a:gd name="T22" fmla="*/ 98 w 109"/>
                <a:gd name="T23" fmla="*/ 55 h 55"/>
                <a:gd name="T24" fmla="*/ 99 w 109"/>
                <a:gd name="T25" fmla="*/ 54 h 55"/>
                <a:gd name="T26" fmla="*/ 102 w 109"/>
                <a:gd name="T27" fmla="*/ 51 h 55"/>
                <a:gd name="T28" fmla="*/ 109 w 109"/>
                <a:gd name="T29" fmla="*/ 5 h 55"/>
                <a:gd name="T30" fmla="*/ 108 w 109"/>
                <a:gd name="T31" fmla="*/ 1 h 55"/>
                <a:gd name="T32" fmla="*/ 104 w 109"/>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55">
                  <a:moveTo>
                    <a:pt x="104" y="0"/>
                  </a:moveTo>
                  <a:cubicBezTo>
                    <a:pt x="58" y="8"/>
                    <a:pt x="58" y="8"/>
                    <a:pt x="58" y="8"/>
                  </a:cubicBezTo>
                  <a:cubicBezTo>
                    <a:pt x="57" y="8"/>
                    <a:pt x="55" y="9"/>
                    <a:pt x="55" y="10"/>
                  </a:cubicBezTo>
                  <a:cubicBezTo>
                    <a:pt x="54" y="12"/>
                    <a:pt x="55" y="13"/>
                    <a:pt x="56" y="15"/>
                  </a:cubicBezTo>
                  <a:cubicBezTo>
                    <a:pt x="67" y="25"/>
                    <a:pt x="67" y="25"/>
                    <a:pt x="67" y="25"/>
                  </a:cubicBezTo>
                  <a:cubicBezTo>
                    <a:pt x="50" y="30"/>
                    <a:pt x="31" y="27"/>
                    <a:pt x="17" y="15"/>
                  </a:cubicBezTo>
                  <a:cubicBezTo>
                    <a:pt x="12" y="12"/>
                    <a:pt x="6" y="13"/>
                    <a:pt x="3" y="17"/>
                  </a:cubicBezTo>
                  <a:cubicBezTo>
                    <a:pt x="0" y="22"/>
                    <a:pt x="1" y="28"/>
                    <a:pt x="5" y="31"/>
                  </a:cubicBezTo>
                  <a:cubicBezTo>
                    <a:pt x="19" y="41"/>
                    <a:pt x="35" y="47"/>
                    <a:pt x="52" y="47"/>
                  </a:cubicBezTo>
                  <a:cubicBezTo>
                    <a:pt x="62" y="47"/>
                    <a:pt x="72" y="44"/>
                    <a:pt x="82" y="40"/>
                  </a:cubicBezTo>
                  <a:cubicBezTo>
                    <a:pt x="95" y="53"/>
                    <a:pt x="95" y="53"/>
                    <a:pt x="95" y="53"/>
                  </a:cubicBezTo>
                  <a:cubicBezTo>
                    <a:pt x="96" y="54"/>
                    <a:pt x="97" y="55"/>
                    <a:pt x="98" y="55"/>
                  </a:cubicBezTo>
                  <a:cubicBezTo>
                    <a:pt x="98" y="55"/>
                    <a:pt x="99" y="55"/>
                    <a:pt x="99" y="54"/>
                  </a:cubicBezTo>
                  <a:cubicBezTo>
                    <a:pt x="100" y="54"/>
                    <a:pt x="101" y="53"/>
                    <a:pt x="102" y="51"/>
                  </a:cubicBezTo>
                  <a:cubicBezTo>
                    <a:pt x="109" y="5"/>
                    <a:pt x="109" y="5"/>
                    <a:pt x="109" y="5"/>
                  </a:cubicBezTo>
                  <a:cubicBezTo>
                    <a:pt x="109" y="4"/>
                    <a:pt x="109" y="2"/>
                    <a:pt x="108" y="1"/>
                  </a:cubicBezTo>
                  <a:cubicBezTo>
                    <a:pt x="107" y="0"/>
                    <a:pt x="106" y="0"/>
                    <a:pt x="10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dirty="0">
                <a:solidFill>
                  <a:schemeClr val="bg1"/>
                </a:solidFill>
                <a:latin typeface="思源黑体 CN Regular" panose="020B0500000000000000" pitchFamily="34" charset="-122"/>
              </a:endParaRPr>
            </a:p>
          </p:txBody>
        </p:sp>
        <p:sp>
          <p:nvSpPr>
            <p:cNvPr id="16" name="Freeform 6"/>
            <p:cNvSpPr>
              <a:spLocks/>
            </p:cNvSpPr>
            <p:nvPr/>
          </p:nvSpPr>
          <p:spPr bwMode="auto">
            <a:xfrm>
              <a:off x="6137276" y="4078351"/>
              <a:ext cx="412750" cy="518583"/>
            </a:xfrm>
            <a:custGeom>
              <a:avLst/>
              <a:gdLst>
                <a:gd name="T0" fmla="*/ 47 w 81"/>
                <a:gd name="T1" fmla="*/ 23 h 102"/>
                <a:gd name="T2" fmla="*/ 51 w 81"/>
                <a:gd name="T3" fmla="*/ 5 h 102"/>
                <a:gd name="T4" fmla="*/ 50 w 81"/>
                <a:gd name="T5" fmla="*/ 1 h 102"/>
                <a:gd name="T6" fmla="*/ 46 w 81"/>
                <a:gd name="T7" fmla="*/ 0 h 102"/>
                <a:gd name="T8" fmla="*/ 2 w 81"/>
                <a:gd name="T9" fmla="*/ 18 h 102"/>
                <a:gd name="T10" fmla="*/ 0 w 81"/>
                <a:gd name="T11" fmla="*/ 21 h 102"/>
                <a:gd name="T12" fmla="*/ 1 w 81"/>
                <a:gd name="T13" fmla="*/ 24 h 102"/>
                <a:gd name="T14" fmla="*/ 31 w 81"/>
                <a:gd name="T15" fmla="*/ 60 h 102"/>
                <a:gd name="T16" fmla="*/ 34 w 81"/>
                <a:gd name="T17" fmla="*/ 62 h 102"/>
                <a:gd name="T18" fmla="*/ 35 w 81"/>
                <a:gd name="T19" fmla="*/ 62 h 102"/>
                <a:gd name="T20" fmla="*/ 38 w 81"/>
                <a:gd name="T21" fmla="*/ 59 h 102"/>
                <a:gd name="T22" fmla="*/ 42 w 81"/>
                <a:gd name="T23" fmla="*/ 44 h 102"/>
                <a:gd name="T24" fmla="*/ 59 w 81"/>
                <a:gd name="T25" fmla="*/ 91 h 102"/>
                <a:gd name="T26" fmla="*/ 67 w 81"/>
                <a:gd name="T27" fmla="*/ 102 h 102"/>
                <a:gd name="T28" fmla="*/ 68 w 81"/>
                <a:gd name="T29" fmla="*/ 102 h 102"/>
                <a:gd name="T30" fmla="*/ 78 w 81"/>
                <a:gd name="T31" fmla="*/ 93 h 102"/>
                <a:gd name="T32" fmla="*/ 47 w 81"/>
                <a:gd name="T33"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102">
                  <a:moveTo>
                    <a:pt x="47" y="23"/>
                  </a:moveTo>
                  <a:cubicBezTo>
                    <a:pt x="51" y="5"/>
                    <a:pt x="51" y="5"/>
                    <a:pt x="51" y="5"/>
                  </a:cubicBezTo>
                  <a:cubicBezTo>
                    <a:pt x="52" y="4"/>
                    <a:pt x="51" y="2"/>
                    <a:pt x="50" y="1"/>
                  </a:cubicBezTo>
                  <a:cubicBezTo>
                    <a:pt x="49" y="0"/>
                    <a:pt x="47" y="0"/>
                    <a:pt x="46" y="0"/>
                  </a:cubicBezTo>
                  <a:cubicBezTo>
                    <a:pt x="2" y="18"/>
                    <a:pt x="2" y="18"/>
                    <a:pt x="2" y="18"/>
                  </a:cubicBezTo>
                  <a:cubicBezTo>
                    <a:pt x="1" y="18"/>
                    <a:pt x="0" y="19"/>
                    <a:pt x="0" y="21"/>
                  </a:cubicBezTo>
                  <a:cubicBezTo>
                    <a:pt x="0" y="22"/>
                    <a:pt x="0" y="23"/>
                    <a:pt x="1" y="24"/>
                  </a:cubicBezTo>
                  <a:cubicBezTo>
                    <a:pt x="31" y="60"/>
                    <a:pt x="31" y="60"/>
                    <a:pt x="31" y="60"/>
                  </a:cubicBezTo>
                  <a:cubicBezTo>
                    <a:pt x="31" y="61"/>
                    <a:pt x="33" y="62"/>
                    <a:pt x="34" y="62"/>
                  </a:cubicBezTo>
                  <a:cubicBezTo>
                    <a:pt x="34" y="62"/>
                    <a:pt x="34" y="62"/>
                    <a:pt x="35" y="62"/>
                  </a:cubicBezTo>
                  <a:cubicBezTo>
                    <a:pt x="36" y="61"/>
                    <a:pt x="37" y="60"/>
                    <a:pt x="38" y="59"/>
                  </a:cubicBezTo>
                  <a:cubicBezTo>
                    <a:pt x="42" y="44"/>
                    <a:pt x="42" y="44"/>
                    <a:pt x="42" y="44"/>
                  </a:cubicBezTo>
                  <a:cubicBezTo>
                    <a:pt x="54" y="56"/>
                    <a:pt x="61" y="73"/>
                    <a:pt x="59" y="91"/>
                  </a:cubicBezTo>
                  <a:cubicBezTo>
                    <a:pt x="58" y="96"/>
                    <a:pt x="62" y="101"/>
                    <a:pt x="67" y="102"/>
                  </a:cubicBezTo>
                  <a:cubicBezTo>
                    <a:pt x="68" y="102"/>
                    <a:pt x="68" y="102"/>
                    <a:pt x="68" y="102"/>
                  </a:cubicBezTo>
                  <a:cubicBezTo>
                    <a:pt x="73" y="102"/>
                    <a:pt x="77" y="98"/>
                    <a:pt x="78" y="93"/>
                  </a:cubicBezTo>
                  <a:cubicBezTo>
                    <a:pt x="81" y="65"/>
                    <a:pt x="68" y="39"/>
                    <a:pt x="47" y="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dirty="0">
                <a:solidFill>
                  <a:schemeClr val="bg1"/>
                </a:solidFill>
                <a:latin typeface="思源黑体 CN Regular" panose="020B0500000000000000" pitchFamily="34" charset="-122"/>
              </a:endParaRPr>
            </a:p>
          </p:txBody>
        </p:sp>
        <p:sp>
          <p:nvSpPr>
            <p:cNvPr id="17" name="Freeform 7"/>
            <p:cNvSpPr>
              <a:spLocks/>
            </p:cNvSpPr>
            <p:nvPr/>
          </p:nvSpPr>
          <p:spPr bwMode="auto">
            <a:xfrm>
              <a:off x="5641975" y="4137618"/>
              <a:ext cx="412750" cy="541867"/>
            </a:xfrm>
            <a:custGeom>
              <a:avLst/>
              <a:gdLst>
                <a:gd name="T0" fmla="*/ 60 w 81"/>
                <a:gd name="T1" fmla="*/ 55 h 106"/>
                <a:gd name="T2" fmla="*/ 56 w 81"/>
                <a:gd name="T3" fmla="*/ 54 h 106"/>
                <a:gd name="T4" fmla="*/ 41 w 81"/>
                <a:gd name="T5" fmla="*/ 58 h 106"/>
                <a:gd name="T6" fmla="*/ 74 w 81"/>
                <a:gd name="T7" fmla="*/ 19 h 106"/>
                <a:gd name="T8" fmla="*/ 79 w 81"/>
                <a:gd name="T9" fmla="*/ 7 h 106"/>
                <a:gd name="T10" fmla="*/ 66 w 81"/>
                <a:gd name="T11" fmla="*/ 2 h 106"/>
                <a:gd name="T12" fmla="*/ 20 w 81"/>
                <a:gd name="T13" fmla="*/ 64 h 106"/>
                <a:gd name="T14" fmla="*/ 3 w 81"/>
                <a:gd name="T15" fmla="*/ 69 h 106"/>
                <a:gd name="T16" fmla="*/ 0 w 81"/>
                <a:gd name="T17" fmla="*/ 72 h 106"/>
                <a:gd name="T18" fmla="*/ 1 w 81"/>
                <a:gd name="T19" fmla="*/ 76 h 106"/>
                <a:gd name="T20" fmla="*/ 38 w 81"/>
                <a:gd name="T21" fmla="*/ 105 h 106"/>
                <a:gd name="T22" fmla="*/ 41 w 81"/>
                <a:gd name="T23" fmla="*/ 106 h 106"/>
                <a:gd name="T24" fmla="*/ 42 w 81"/>
                <a:gd name="T25" fmla="*/ 106 h 106"/>
                <a:gd name="T26" fmla="*/ 45 w 81"/>
                <a:gd name="T27" fmla="*/ 103 h 106"/>
                <a:gd name="T28" fmla="*/ 61 w 81"/>
                <a:gd name="T29" fmla="*/ 59 h 106"/>
                <a:gd name="T30" fmla="*/ 60 w 81"/>
                <a:gd name="T3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106">
                  <a:moveTo>
                    <a:pt x="60" y="55"/>
                  </a:moveTo>
                  <a:cubicBezTo>
                    <a:pt x="59" y="54"/>
                    <a:pt x="57" y="54"/>
                    <a:pt x="56" y="54"/>
                  </a:cubicBezTo>
                  <a:cubicBezTo>
                    <a:pt x="41" y="58"/>
                    <a:pt x="41" y="58"/>
                    <a:pt x="41" y="58"/>
                  </a:cubicBezTo>
                  <a:cubicBezTo>
                    <a:pt x="45" y="41"/>
                    <a:pt x="57" y="27"/>
                    <a:pt x="74" y="19"/>
                  </a:cubicBezTo>
                  <a:cubicBezTo>
                    <a:pt x="79" y="17"/>
                    <a:pt x="81" y="12"/>
                    <a:pt x="79" y="7"/>
                  </a:cubicBezTo>
                  <a:cubicBezTo>
                    <a:pt x="77" y="2"/>
                    <a:pt x="71" y="0"/>
                    <a:pt x="66" y="2"/>
                  </a:cubicBezTo>
                  <a:cubicBezTo>
                    <a:pt x="41" y="13"/>
                    <a:pt x="24" y="37"/>
                    <a:pt x="20" y="64"/>
                  </a:cubicBezTo>
                  <a:cubicBezTo>
                    <a:pt x="3" y="69"/>
                    <a:pt x="3" y="69"/>
                    <a:pt x="3" y="69"/>
                  </a:cubicBezTo>
                  <a:cubicBezTo>
                    <a:pt x="1" y="69"/>
                    <a:pt x="0" y="70"/>
                    <a:pt x="0" y="72"/>
                  </a:cubicBezTo>
                  <a:cubicBezTo>
                    <a:pt x="0" y="74"/>
                    <a:pt x="0" y="75"/>
                    <a:pt x="1" y="76"/>
                  </a:cubicBezTo>
                  <a:cubicBezTo>
                    <a:pt x="38" y="105"/>
                    <a:pt x="38" y="105"/>
                    <a:pt x="38" y="105"/>
                  </a:cubicBezTo>
                  <a:cubicBezTo>
                    <a:pt x="39" y="106"/>
                    <a:pt x="40" y="106"/>
                    <a:pt x="41" y="106"/>
                  </a:cubicBezTo>
                  <a:cubicBezTo>
                    <a:pt x="41" y="106"/>
                    <a:pt x="41" y="106"/>
                    <a:pt x="42" y="106"/>
                  </a:cubicBezTo>
                  <a:cubicBezTo>
                    <a:pt x="43" y="105"/>
                    <a:pt x="44" y="105"/>
                    <a:pt x="45" y="103"/>
                  </a:cubicBezTo>
                  <a:cubicBezTo>
                    <a:pt x="61" y="59"/>
                    <a:pt x="61" y="59"/>
                    <a:pt x="61" y="59"/>
                  </a:cubicBezTo>
                  <a:cubicBezTo>
                    <a:pt x="61" y="58"/>
                    <a:pt x="61" y="56"/>
                    <a:pt x="60" y="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dirty="0">
                <a:solidFill>
                  <a:schemeClr val="bg1"/>
                </a:solidFill>
                <a:latin typeface="思源黑体 CN Regular" panose="020B0500000000000000" pitchFamily="34" charset="-122"/>
              </a:endParaRPr>
            </a:p>
          </p:txBody>
        </p:sp>
      </p:grpSp>
      <p:sp>
        <p:nvSpPr>
          <p:cNvPr id="25" name="矩形 24">
            <a:extLst>
              <a:ext uri="{FF2B5EF4-FFF2-40B4-BE49-F238E27FC236}">
                <a16:creationId xmlns:a16="http://schemas.microsoft.com/office/drawing/2014/main" id="{D517A549-BA51-484F-98C3-5724DA254DA3}"/>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04</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26" name="Rectangle 20">
            <a:extLst>
              <a:ext uri="{FF2B5EF4-FFF2-40B4-BE49-F238E27FC236}">
                <a16:creationId xmlns:a16="http://schemas.microsoft.com/office/drawing/2014/main" id="{6A172D65-867A-440D-B443-AEDE5489FFBE}"/>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Rectangle 20">
            <a:extLst>
              <a:ext uri="{FF2B5EF4-FFF2-40B4-BE49-F238E27FC236}">
                <a16:creationId xmlns:a16="http://schemas.microsoft.com/office/drawing/2014/main" id="{10D47708-7B73-4B4B-AA66-D1E950E9734B}"/>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8" name="Rectangle 20">
            <a:extLst>
              <a:ext uri="{FF2B5EF4-FFF2-40B4-BE49-F238E27FC236}">
                <a16:creationId xmlns:a16="http://schemas.microsoft.com/office/drawing/2014/main" id="{F26A318F-9ED3-4C08-A902-5BE19DF418A9}"/>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渠 道 报 价</a:t>
            </a:r>
          </a:p>
        </p:txBody>
      </p:sp>
      <p:sp>
        <p:nvSpPr>
          <p:cNvPr id="29" name="Rectangle 20">
            <a:extLst>
              <a:ext uri="{FF2B5EF4-FFF2-40B4-BE49-F238E27FC236}">
                <a16:creationId xmlns:a16="http://schemas.microsoft.com/office/drawing/2014/main" id="{0DD29FD2-3B2A-437F-9AA9-2963580A4F3F}"/>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QU  DAO  BAO  JIA</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6" name="组合 5">
            <a:extLst>
              <a:ext uri="{FF2B5EF4-FFF2-40B4-BE49-F238E27FC236}">
                <a16:creationId xmlns:a16="http://schemas.microsoft.com/office/drawing/2014/main" id="{9F637D41-DA9B-4E94-88CF-FC7C5B43B475}"/>
              </a:ext>
            </a:extLst>
          </p:cNvPr>
          <p:cNvGrpSpPr/>
          <p:nvPr/>
        </p:nvGrpSpPr>
        <p:grpSpPr>
          <a:xfrm>
            <a:off x="7279758" y="4791671"/>
            <a:ext cx="4479520" cy="1605622"/>
            <a:chOff x="7012136" y="4776687"/>
            <a:chExt cx="4479520" cy="1605622"/>
          </a:xfrm>
        </p:grpSpPr>
        <p:sp>
          <p:nvSpPr>
            <p:cNvPr id="40" name="矩形 39">
              <a:extLst>
                <a:ext uri="{FF2B5EF4-FFF2-40B4-BE49-F238E27FC236}">
                  <a16:creationId xmlns:a16="http://schemas.microsoft.com/office/drawing/2014/main" id="{FBEE83AA-5CF4-483F-9667-3D67DFEF58D8}"/>
                </a:ext>
              </a:extLst>
            </p:cNvPr>
            <p:cNvSpPr/>
            <p:nvPr/>
          </p:nvSpPr>
          <p:spPr>
            <a:xfrm>
              <a:off x="7140837" y="5309963"/>
              <a:ext cx="1616149" cy="60959"/>
            </a:xfrm>
            <a:prstGeom prst="rect">
              <a:avLst/>
            </a:pr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dirty="0">
                <a:solidFill>
                  <a:srgbClr val="182B2F"/>
                </a:solidFill>
                <a:latin typeface="思源黑体 CN Regular" panose="020B0500000000000000" pitchFamily="34" charset="-122"/>
              </a:endParaRPr>
            </a:p>
          </p:txBody>
        </p:sp>
        <p:sp>
          <p:nvSpPr>
            <p:cNvPr id="41" name="矩形 40">
              <a:extLst>
                <a:ext uri="{FF2B5EF4-FFF2-40B4-BE49-F238E27FC236}">
                  <a16:creationId xmlns:a16="http://schemas.microsoft.com/office/drawing/2014/main" id="{8D42D7FA-7322-45E1-B788-A1574E8E85F0}"/>
                </a:ext>
              </a:extLst>
            </p:cNvPr>
            <p:cNvSpPr/>
            <p:nvPr/>
          </p:nvSpPr>
          <p:spPr>
            <a:xfrm>
              <a:off x="7012136" y="5414544"/>
              <a:ext cx="4479520" cy="967765"/>
            </a:xfrm>
            <a:prstGeom prst="rect">
              <a:avLst/>
            </a:prstGeom>
          </p:spPr>
          <p:txBody>
            <a:bodyPr wrap="square">
              <a:spAutoFit/>
            </a:bodyPr>
            <a:lstStyle/>
            <a:p>
              <a:pPr>
                <a:lnSpc>
                  <a:spcPct val="150000"/>
                </a:lnSpc>
              </a:pPr>
              <a:r>
                <a:rPr lang="zh-CN" altLang="en-US" sz="2000" b="1" dirty="0">
                  <a:solidFill>
                    <a:srgbClr val="182B2F"/>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请在此处输入文字请在此处输入文字请在此处输入文字请在此处输入文字</a:t>
              </a:r>
              <a:endParaRPr lang="en-US" altLang="zh-CN" sz="2000" dirty="0">
                <a:solidFill>
                  <a:srgbClr val="182B2F"/>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grpSp>
          <p:nvGrpSpPr>
            <p:cNvPr id="42" name="组合 41">
              <a:extLst>
                <a:ext uri="{FF2B5EF4-FFF2-40B4-BE49-F238E27FC236}">
                  <a16:creationId xmlns:a16="http://schemas.microsoft.com/office/drawing/2014/main" id="{5245EE3C-11FB-4BF6-B105-23E52964218C}"/>
                </a:ext>
              </a:extLst>
            </p:cNvPr>
            <p:cNvGrpSpPr/>
            <p:nvPr/>
          </p:nvGrpSpPr>
          <p:grpSpPr>
            <a:xfrm>
              <a:off x="7122088" y="4776687"/>
              <a:ext cx="3213768" cy="521085"/>
              <a:chOff x="8053011" y="1733923"/>
              <a:chExt cx="3213768" cy="521085"/>
            </a:xfrm>
          </p:grpSpPr>
          <p:sp>
            <p:nvSpPr>
              <p:cNvPr id="43" name="TextBox 14">
                <a:extLst>
                  <a:ext uri="{FF2B5EF4-FFF2-40B4-BE49-F238E27FC236}">
                    <a16:creationId xmlns:a16="http://schemas.microsoft.com/office/drawing/2014/main" id="{6EBBDB4D-2CFA-4BD7-B790-A7B4027610E5}"/>
                  </a:ext>
                </a:extLst>
              </p:cNvPr>
              <p:cNvSpPr txBox="1"/>
              <p:nvPr/>
            </p:nvSpPr>
            <p:spPr>
              <a:xfrm>
                <a:off x="8053011" y="1733923"/>
                <a:ext cx="1864945" cy="430887"/>
              </a:xfrm>
              <a:prstGeom prst="rect">
                <a:avLst/>
              </a:prstGeom>
              <a:noFill/>
            </p:spPr>
            <p:txBody>
              <a:bodyPr wrap="square" lIns="0" tIns="0" rIns="0" bIns="0" numCol="1" spcCol="360000">
                <a:spAutoFit/>
              </a:bodyPr>
              <a:lstStyle/>
              <a:p>
                <a:r>
                  <a:rPr lang="zh-CN" altLang="en-US" sz="2800" b="1" dirty="0">
                    <a:solidFill>
                      <a:srgbClr val="182B2F"/>
                    </a:solidFill>
                    <a:latin typeface="思源黑体 CN Regular" panose="020B0500000000000000" pitchFamily="34" charset="-122"/>
                    <a:ea typeface="思源黑体 CN Regular" panose="020B0500000000000000" pitchFamily="34" charset="-122"/>
                    <a:sym typeface="Arial" panose="020B0604020202020204" pitchFamily="34" charset="0"/>
                  </a:rPr>
                  <a:t>推 广 策 略</a:t>
                </a:r>
              </a:p>
            </p:txBody>
          </p:sp>
          <p:sp>
            <p:nvSpPr>
              <p:cNvPr id="44" name="Rectangle 20">
                <a:extLst>
                  <a:ext uri="{FF2B5EF4-FFF2-40B4-BE49-F238E27FC236}">
                    <a16:creationId xmlns:a16="http://schemas.microsoft.com/office/drawing/2014/main" id="{13BC57F1-3247-49ED-A007-EB28C41768AE}"/>
                  </a:ext>
                </a:extLst>
              </p:cNvPr>
              <p:cNvSpPr>
                <a:spLocks noChangeArrowheads="1"/>
              </p:cNvSpPr>
              <p:nvPr/>
            </p:nvSpPr>
            <p:spPr bwMode="auto">
              <a:xfrm>
                <a:off x="9856920" y="1748907"/>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rgbClr val="182B2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rgbClr val="182B2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grpSp>
        <p:nvGrpSpPr>
          <p:cNvPr id="8" name="组合 7">
            <a:extLst>
              <a:ext uri="{FF2B5EF4-FFF2-40B4-BE49-F238E27FC236}">
                <a16:creationId xmlns:a16="http://schemas.microsoft.com/office/drawing/2014/main" id="{9F2A41A4-1C57-48A0-AF2C-B1614DD8C879}"/>
              </a:ext>
            </a:extLst>
          </p:cNvPr>
          <p:cNvGrpSpPr/>
          <p:nvPr/>
        </p:nvGrpSpPr>
        <p:grpSpPr>
          <a:xfrm>
            <a:off x="432722" y="4791671"/>
            <a:ext cx="4479520" cy="1605622"/>
            <a:chOff x="845472" y="4791671"/>
            <a:chExt cx="4479520" cy="1605622"/>
          </a:xfrm>
        </p:grpSpPr>
        <p:sp>
          <p:nvSpPr>
            <p:cNvPr id="46" name="矩形 45">
              <a:extLst>
                <a:ext uri="{FF2B5EF4-FFF2-40B4-BE49-F238E27FC236}">
                  <a16:creationId xmlns:a16="http://schemas.microsoft.com/office/drawing/2014/main" id="{9A7C6F2B-A948-459A-BC9C-778F7969552D}"/>
                </a:ext>
              </a:extLst>
            </p:cNvPr>
            <p:cNvSpPr/>
            <p:nvPr/>
          </p:nvSpPr>
          <p:spPr>
            <a:xfrm>
              <a:off x="3394549" y="5324947"/>
              <a:ext cx="1616149" cy="60959"/>
            </a:xfrm>
            <a:prstGeom prst="rect">
              <a:avLst/>
            </a:pr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dirty="0">
                <a:solidFill>
                  <a:srgbClr val="182B2F"/>
                </a:solidFill>
                <a:latin typeface="思源黑体 CN Regular" panose="020B0500000000000000" pitchFamily="34" charset="-122"/>
              </a:endParaRPr>
            </a:p>
          </p:txBody>
        </p:sp>
        <p:sp>
          <p:nvSpPr>
            <p:cNvPr id="47" name="矩形 46">
              <a:extLst>
                <a:ext uri="{FF2B5EF4-FFF2-40B4-BE49-F238E27FC236}">
                  <a16:creationId xmlns:a16="http://schemas.microsoft.com/office/drawing/2014/main" id="{35670F79-42E3-4734-997B-ABD4C9874CFA}"/>
                </a:ext>
              </a:extLst>
            </p:cNvPr>
            <p:cNvSpPr/>
            <p:nvPr/>
          </p:nvSpPr>
          <p:spPr>
            <a:xfrm>
              <a:off x="845472" y="5429528"/>
              <a:ext cx="4479520" cy="967765"/>
            </a:xfrm>
            <a:prstGeom prst="rect">
              <a:avLst/>
            </a:prstGeom>
          </p:spPr>
          <p:txBody>
            <a:bodyPr wrap="square">
              <a:spAutoFit/>
            </a:bodyPr>
            <a:lstStyle/>
            <a:p>
              <a:pPr>
                <a:lnSpc>
                  <a:spcPct val="150000"/>
                </a:lnSpc>
              </a:pPr>
              <a:r>
                <a:rPr lang="zh-CN" altLang="en-US" sz="2000" b="1" dirty="0">
                  <a:solidFill>
                    <a:srgbClr val="182B2F"/>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请在此处输入文字请在此处输入文字请在此处输入文字请在此处输入文字</a:t>
              </a:r>
              <a:endParaRPr lang="en-US" altLang="zh-CN" sz="2000" dirty="0">
                <a:solidFill>
                  <a:srgbClr val="182B2F"/>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sp>
          <p:nvSpPr>
            <p:cNvPr id="48" name="TextBox 14">
              <a:extLst>
                <a:ext uri="{FF2B5EF4-FFF2-40B4-BE49-F238E27FC236}">
                  <a16:creationId xmlns:a16="http://schemas.microsoft.com/office/drawing/2014/main" id="{E2725C42-FF7C-495B-904D-745A24999BA1}"/>
                </a:ext>
              </a:extLst>
            </p:cNvPr>
            <p:cNvSpPr txBox="1"/>
            <p:nvPr/>
          </p:nvSpPr>
          <p:spPr>
            <a:xfrm>
              <a:off x="3375800" y="4791671"/>
              <a:ext cx="1864945" cy="430887"/>
            </a:xfrm>
            <a:prstGeom prst="rect">
              <a:avLst/>
            </a:prstGeom>
            <a:noFill/>
          </p:spPr>
          <p:txBody>
            <a:bodyPr wrap="square" lIns="0" tIns="0" rIns="0" bIns="0" numCol="1" spcCol="360000">
              <a:spAutoFit/>
            </a:bodyPr>
            <a:lstStyle/>
            <a:p>
              <a:r>
                <a:rPr lang="zh-CN" altLang="en-US" sz="2800" b="1" dirty="0">
                  <a:solidFill>
                    <a:srgbClr val="182B2F"/>
                  </a:solidFill>
                  <a:latin typeface="思源黑体 CN Regular" panose="020B0500000000000000" pitchFamily="34" charset="-122"/>
                  <a:ea typeface="思源黑体 CN Regular" panose="020B0500000000000000" pitchFamily="34" charset="-122"/>
                  <a:sym typeface="Arial" panose="020B0604020202020204" pitchFamily="34" charset="0"/>
                </a:rPr>
                <a:t>推 广 策 略</a:t>
              </a:r>
            </a:p>
          </p:txBody>
        </p:sp>
        <p:sp>
          <p:nvSpPr>
            <p:cNvPr id="49" name="Rectangle 20">
              <a:extLst>
                <a:ext uri="{FF2B5EF4-FFF2-40B4-BE49-F238E27FC236}">
                  <a16:creationId xmlns:a16="http://schemas.microsoft.com/office/drawing/2014/main" id="{638E4B27-4E67-4E09-95D8-6E3421FBBA81}"/>
                </a:ext>
              </a:extLst>
            </p:cNvPr>
            <p:cNvSpPr>
              <a:spLocks noChangeArrowheads="1"/>
            </p:cNvSpPr>
            <p:nvPr/>
          </p:nvSpPr>
          <p:spPr bwMode="auto">
            <a:xfrm>
              <a:off x="1865009" y="4806655"/>
              <a:ext cx="1409859" cy="50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900" b="1" dirty="0">
                  <a:solidFill>
                    <a:srgbClr val="182B2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900" b="1" dirty="0">
                <a:solidFill>
                  <a:srgbClr val="182B2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pic>
        <p:nvPicPr>
          <p:cNvPr id="11" name="图形 10" descr="上升趋势条形图 纯色填充">
            <a:extLst>
              <a:ext uri="{FF2B5EF4-FFF2-40B4-BE49-F238E27FC236}">
                <a16:creationId xmlns:a16="http://schemas.microsoft.com/office/drawing/2014/main" id="{A6EC0FCC-F862-487C-AD27-0AEDE3F5C4F3}"/>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891472" y="5128321"/>
            <a:ext cx="673226" cy="673226"/>
          </a:xfrm>
          <a:prstGeom prst="rect">
            <a:avLst/>
          </a:prstGeom>
        </p:spPr>
      </p:pic>
      <p:pic>
        <p:nvPicPr>
          <p:cNvPr id="13" name="图形 12" descr="清单 纯色填充">
            <a:extLst>
              <a:ext uri="{FF2B5EF4-FFF2-40B4-BE49-F238E27FC236}">
                <a16:creationId xmlns:a16="http://schemas.microsoft.com/office/drawing/2014/main" id="{B7603B2A-1A6E-4609-B708-C8288A3245C3}"/>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89202" y="5128321"/>
            <a:ext cx="673226" cy="673226"/>
          </a:xfrm>
          <a:prstGeom prst="rect">
            <a:avLst/>
          </a:prstGeom>
        </p:spPr>
      </p:pic>
      <p:sp>
        <p:nvSpPr>
          <p:cNvPr id="50" name="矩形 49">
            <a:extLst>
              <a:ext uri="{FF2B5EF4-FFF2-40B4-BE49-F238E27FC236}">
                <a16:creationId xmlns:a16="http://schemas.microsoft.com/office/drawing/2014/main" id="{D41F168C-05FA-4CB2-A93D-0DC4C809E63F}"/>
              </a:ext>
            </a:extLst>
          </p:cNvPr>
          <p:cNvSpPr/>
          <p:nvPr/>
        </p:nvSpPr>
        <p:spPr>
          <a:xfrm>
            <a:off x="1164234" y="6743700"/>
            <a:ext cx="1361184" cy="1143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51" name="矩形 50">
            <a:extLst>
              <a:ext uri="{FF2B5EF4-FFF2-40B4-BE49-F238E27FC236}">
                <a16:creationId xmlns:a16="http://schemas.microsoft.com/office/drawing/2014/main" id="{5B97E2FD-1FEC-433E-B076-2554A74D0960}"/>
              </a:ext>
            </a:extLst>
          </p:cNvPr>
          <p:cNvSpPr/>
          <p:nvPr/>
        </p:nvSpPr>
        <p:spPr>
          <a:xfrm rot="5400000">
            <a:off x="11695289" y="2126873"/>
            <a:ext cx="853722" cy="1397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783404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id="{91195470-10F7-4FCD-861C-7ED6FACDB0DD}"/>
              </a:ext>
            </a:extLst>
          </p:cNvPr>
          <p:cNvPicPr/>
          <p:nvPr/>
        </p:nvPicPr>
        <p:blipFill>
          <a:blip r:embed="rId4">
            <a:alphaModFix amt="30000"/>
            <a:duotone>
              <a:schemeClr val="bg2">
                <a:shade val="45000"/>
                <a:satMod val="135000"/>
              </a:schemeClr>
              <a:prstClr val="white"/>
            </a:duotone>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tretch>
            <a:fillRect/>
          </a:stretch>
        </p:blipFill>
        <p:spPr>
          <a:xfrm flipH="1">
            <a:off x="0" y="0"/>
            <a:ext cx="12192000" cy="6858000"/>
          </a:xfrm>
          <a:prstGeom prst="rect">
            <a:avLst/>
          </a:prstGeom>
        </p:spPr>
      </p:pic>
      <p:sp>
        <p:nvSpPr>
          <p:cNvPr id="29" name="任意多边形: 形状 28">
            <a:extLst>
              <a:ext uri="{FF2B5EF4-FFF2-40B4-BE49-F238E27FC236}">
                <a16:creationId xmlns:a16="http://schemas.microsoft.com/office/drawing/2014/main" id="{AE3466FA-D31D-489A-A829-9C3BDA296B79}"/>
              </a:ext>
            </a:extLst>
          </p:cNvPr>
          <p:cNvSpPr/>
          <p:nvPr/>
        </p:nvSpPr>
        <p:spPr>
          <a:xfrm rot="2700000" flipH="1" flipV="1">
            <a:off x="11525350" y="5798031"/>
            <a:ext cx="789261" cy="1547793"/>
          </a:xfrm>
          <a:custGeom>
            <a:avLst/>
            <a:gdLst>
              <a:gd name="connsiteX0" fmla="*/ 783834 w 789261"/>
              <a:gd name="connsiteY0" fmla="*/ 1547793 h 1547793"/>
              <a:gd name="connsiteX1" fmla="*/ 0 w 789261"/>
              <a:gd name="connsiteY1" fmla="*/ 763959 h 1547793"/>
              <a:gd name="connsiteX2" fmla="*/ 763959 w 789261"/>
              <a:gd name="connsiteY2" fmla="*/ 0 h 1547793"/>
              <a:gd name="connsiteX3" fmla="*/ 778480 w 789261"/>
              <a:gd name="connsiteY3" fmla="*/ 6015 h 1547793"/>
              <a:gd name="connsiteX4" fmla="*/ 789261 w 789261"/>
              <a:gd name="connsiteY4" fmla="*/ 32041 h 1547793"/>
              <a:gd name="connsiteX5" fmla="*/ 789261 w 789261"/>
              <a:gd name="connsiteY5" fmla="*/ 1534690 h 1547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61" h="1547793">
                <a:moveTo>
                  <a:pt x="783834" y="1547793"/>
                </a:moveTo>
                <a:lnTo>
                  <a:pt x="0" y="763959"/>
                </a:lnTo>
                <a:lnTo>
                  <a:pt x="763959" y="0"/>
                </a:lnTo>
                <a:lnTo>
                  <a:pt x="778480" y="6015"/>
                </a:lnTo>
                <a:cubicBezTo>
                  <a:pt x="785141" y="12676"/>
                  <a:pt x="789261" y="21878"/>
                  <a:pt x="789261" y="32041"/>
                </a:cubicBezTo>
                <a:lnTo>
                  <a:pt x="789261" y="1534690"/>
                </a:lnTo>
                <a:close/>
              </a:path>
            </a:pathLst>
          </a:cu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endParaRPr>
          </a:p>
        </p:txBody>
      </p:sp>
      <p:sp>
        <p:nvSpPr>
          <p:cNvPr id="24" name="任意多边形: 形状 23">
            <a:extLst>
              <a:ext uri="{FF2B5EF4-FFF2-40B4-BE49-F238E27FC236}">
                <a16:creationId xmlns:a16="http://schemas.microsoft.com/office/drawing/2014/main" id="{80BFA4E5-946D-4CCE-A26A-55AD5EA94E34}"/>
              </a:ext>
            </a:extLst>
          </p:cNvPr>
          <p:cNvSpPr/>
          <p:nvPr/>
        </p:nvSpPr>
        <p:spPr>
          <a:xfrm rot="18900000">
            <a:off x="-2655773" y="430564"/>
            <a:ext cx="6434480" cy="4837753"/>
          </a:xfrm>
          <a:custGeom>
            <a:avLst/>
            <a:gdLst>
              <a:gd name="connsiteX0" fmla="*/ 2476974 w 3294511"/>
              <a:gd name="connsiteY0" fmla="*/ 0 h 2476973"/>
              <a:gd name="connsiteX1" fmla="*/ 3294511 w 3294511"/>
              <a:gd name="connsiteY1" fmla="*/ 817537 h 2476973"/>
              <a:gd name="connsiteX2" fmla="*/ 3294511 w 3294511"/>
              <a:gd name="connsiteY2" fmla="*/ 2386801 h 2476973"/>
              <a:gd name="connsiteX3" fmla="*/ 3204339 w 3294511"/>
              <a:gd name="connsiteY3" fmla="*/ 2476973 h 2476973"/>
              <a:gd name="connsiteX4" fmla="*/ 0 w 3294511"/>
              <a:gd name="connsiteY4" fmla="*/ 2476973 h 2476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4511" h="2476973">
                <a:moveTo>
                  <a:pt x="2476974" y="0"/>
                </a:moveTo>
                <a:lnTo>
                  <a:pt x="3294511" y="817537"/>
                </a:lnTo>
                <a:lnTo>
                  <a:pt x="3294511" y="2386801"/>
                </a:lnTo>
                <a:cubicBezTo>
                  <a:pt x="3294511" y="2436602"/>
                  <a:pt x="3254140" y="2476973"/>
                  <a:pt x="3204339" y="2476973"/>
                </a:cubicBezTo>
                <a:lnTo>
                  <a:pt x="0" y="2476973"/>
                </a:lnTo>
                <a:close/>
              </a:path>
            </a:pathLst>
          </a:cu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endParaRPr>
          </a:p>
        </p:txBody>
      </p:sp>
      <p:sp>
        <p:nvSpPr>
          <p:cNvPr id="31" name="任意多边形: 形状 30">
            <a:extLst>
              <a:ext uri="{FF2B5EF4-FFF2-40B4-BE49-F238E27FC236}">
                <a16:creationId xmlns:a16="http://schemas.microsoft.com/office/drawing/2014/main" id="{9FD9ED2A-8871-462C-98B5-4B7F2440E064}"/>
              </a:ext>
            </a:extLst>
          </p:cNvPr>
          <p:cNvSpPr/>
          <p:nvPr/>
        </p:nvSpPr>
        <p:spPr>
          <a:xfrm rot="2700000" flipH="1">
            <a:off x="10176103" y="-218108"/>
            <a:ext cx="2978673" cy="1489336"/>
          </a:xfrm>
          <a:custGeom>
            <a:avLst/>
            <a:gdLst>
              <a:gd name="connsiteX0" fmla="*/ 2978673 w 2978673"/>
              <a:gd name="connsiteY0" fmla="*/ 1489336 h 1489336"/>
              <a:gd name="connsiteX1" fmla="*/ 1489336 w 2978673"/>
              <a:gd name="connsiteY1" fmla="*/ 0 h 1489336"/>
              <a:gd name="connsiteX2" fmla="*/ 0 w 2978673"/>
              <a:gd name="connsiteY2" fmla="*/ 1489336 h 1489336"/>
            </a:gdLst>
            <a:ahLst/>
            <a:cxnLst>
              <a:cxn ang="0">
                <a:pos x="connsiteX0" y="connsiteY0"/>
              </a:cxn>
              <a:cxn ang="0">
                <a:pos x="connsiteX1" y="connsiteY1"/>
              </a:cxn>
              <a:cxn ang="0">
                <a:pos x="connsiteX2" y="connsiteY2"/>
              </a:cxn>
            </a:cxnLst>
            <a:rect l="l" t="t" r="r" b="b"/>
            <a:pathLst>
              <a:path w="2978673" h="1489336">
                <a:moveTo>
                  <a:pt x="2978673" y="1489336"/>
                </a:moveTo>
                <a:lnTo>
                  <a:pt x="1489336" y="0"/>
                </a:lnTo>
                <a:lnTo>
                  <a:pt x="0" y="1489336"/>
                </a:lnTo>
                <a:close/>
              </a:path>
            </a:pathLst>
          </a:cu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ea typeface="思源黑体 CN Regular" panose="020B0500000000000000" pitchFamily="34" charset="-122"/>
            </a:endParaRPr>
          </a:p>
        </p:txBody>
      </p:sp>
      <p:sp>
        <p:nvSpPr>
          <p:cNvPr id="61" name="燕尾形 28"/>
          <p:cNvSpPr/>
          <p:nvPr/>
        </p:nvSpPr>
        <p:spPr>
          <a:xfrm>
            <a:off x="6532547" y="1654090"/>
            <a:ext cx="2712836" cy="646174"/>
          </a:xfrm>
          <a:prstGeom prst="chevron">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endParaRPr>
          </a:p>
        </p:txBody>
      </p:sp>
      <p:sp>
        <p:nvSpPr>
          <p:cNvPr id="62" name="矩形 61"/>
          <p:cNvSpPr/>
          <p:nvPr/>
        </p:nvSpPr>
        <p:spPr>
          <a:xfrm>
            <a:off x="6748578" y="1716143"/>
            <a:ext cx="2182008" cy="523220"/>
          </a:xfrm>
          <a:prstGeom prst="rect">
            <a:avLst/>
          </a:prstGeom>
          <a:noFill/>
        </p:spPr>
        <p:txBody>
          <a:bodyPr wrap="none">
            <a:spAutoFit/>
          </a:bodyPr>
          <a:lstStyle/>
          <a:p>
            <a:pPr fontAlgn="base">
              <a:spcBef>
                <a:spcPct val="0"/>
              </a:spcBef>
              <a:spcAft>
                <a:spcPct val="0"/>
              </a:spcAft>
            </a:pPr>
            <a:r>
              <a:rPr lang="zh-CN" altLang="en-US" sz="2800" dirty="0">
                <a:solidFill>
                  <a:schemeClr val="bg1">
                    <a:lumMod val="95000"/>
                  </a:schemeClr>
                </a:solidFill>
                <a:latin typeface="思源黑体 CN Regular" panose="020B0500000000000000" pitchFamily="34" charset="-122"/>
                <a:ea typeface="思源黑体 CN Regular" panose="020B0500000000000000" pitchFamily="34" charset="-122"/>
              </a:rPr>
              <a:t>   活 动 背 景</a:t>
            </a:r>
          </a:p>
        </p:txBody>
      </p:sp>
      <p:sp>
        <p:nvSpPr>
          <p:cNvPr id="51" name="TextBox 33"/>
          <p:cNvSpPr txBox="1"/>
          <p:nvPr/>
        </p:nvSpPr>
        <p:spPr>
          <a:xfrm>
            <a:off x="5387179" y="1654091"/>
            <a:ext cx="718352" cy="646173"/>
          </a:xfrm>
          <a:prstGeom prst="rect">
            <a:avLst/>
          </a:prstGeom>
          <a:solidFill>
            <a:srgbClr val="182B2F"/>
          </a:solidFill>
          <a:ln w="76200">
            <a:noFill/>
          </a:ln>
        </p:spPr>
        <p:txBody>
          <a:bodyPr wrap="square" lIns="91412" tIns="45705" rIns="91412" bIns="45705" rtlCol="0">
            <a:spAutoFit/>
          </a:bodyPr>
          <a:lstStyle/>
          <a:p>
            <a:pPr algn="ctr"/>
            <a:r>
              <a:rPr lang="en-US" altLang="zh-CN" sz="3599" b="1" dirty="0">
                <a:solidFill>
                  <a:schemeClr val="bg1">
                    <a:lumMod val="95000"/>
                  </a:schemeClr>
                </a:solidFill>
                <a:latin typeface="思源黑体 CN Regular" panose="020B0500000000000000" pitchFamily="34" charset="-122"/>
                <a:ea typeface="思源黑体 CN Regular" panose="020B0500000000000000" pitchFamily="34" charset="-122"/>
              </a:rPr>
              <a:t>1</a:t>
            </a:r>
            <a:endParaRPr lang="zh-CN" altLang="en-US" sz="3599" b="1" dirty="0">
              <a:solidFill>
                <a:schemeClr val="bg1">
                  <a:lumMod val="95000"/>
                </a:schemeClr>
              </a:solidFill>
              <a:latin typeface="思源黑体 CN Regular" panose="020B0500000000000000" pitchFamily="34" charset="-122"/>
              <a:ea typeface="思源黑体 CN Regular" panose="020B0500000000000000" pitchFamily="34" charset="-122"/>
            </a:endParaRPr>
          </a:p>
        </p:txBody>
      </p:sp>
      <p:sp>
        <p:nvSpPr>
          <p:cNvPr id="59" name="燕尾形 31"/>
          <p:cNvSpPr/>
          <p:nvPr/>
        </p:nvSpPr>
        <p:spPr>
          <a:xfrm>
            <a:off x="6532547" y="2684620"/>
            <a:ext cx="2712836" cy="646174"/>
          </a:xfrm>
          <a:prstGeom prst="chevron">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endParaRPr>
          </a:p>
        </p:txBody>
      </p:sp>
      <p:sp>
        <p:nvSpPr>
          <p:cNvPr id="60" name="矩形 59"/>
          <p:cNvSpPr/>
          <p:nvPr/>
        </p:nvSpPr>
        <p:spPr>
          <a:xfrm>
            <a:off x="6718128" y="2746673"/>
            <a:ext cx="2101857" cy="523220"/>
          </a:xfrm>
          <a:prstGeom prst="rect">
            <a:avLst/>
          </a:prstGeom>
          <a:noFill/>
        </p:spPr>
        <p:txBody>
          <a:bodyPr wrap="none">
            <a:spAutoFit/>
          </a:bodyPr>
          <a:lstStyle/>
          <a:p>
            <a:pPr fontAlgn="base">
              <a:spcBef>
                <a:spcPct val="0"/>
              </a:spcBef>
              <a:spcAft>
                <a:spcPct val="0"/>
              </a:spcAft>
            </a:pPr>
            <a:r>
              <a:rPr lang="zh-CN" altLang="en-US" sz="2800" dirty="0">
                <a:solidFill>
                  <a:schemeClr val="bg1">
                    <a:lumMod val="95000"/>
                  </a:schemeClr>
                </a:solidFill>
                <a:latin typeface="思源黑体 CN Regular" panose="020B0500000000000000" pitchFamily="34" charset="-122"/>
                <a:ea typeface="思源黑体 CN Regular" panose="020B0500000000000000" pitchFamily="34" charset="-122"/>
              </a:rPr>
              <a:t>   推 广 策 略</a:t>
            </a:r>
          </a:p>
        </p:txBody>
      </p:sp>
      <p:sp>
        <p:nvSpPr>
          <p:cNvPr id="52" name="TextBox 34"/>
          <p:cNvSpPr txBox="1"/>
          <p:nvPr/>
        </p:nvSpPr>
        <p:spPr>
          <a:xfrm>
            <a:off x="5387179" y="2684621"/>
            <a:ext cx="718352" cy="646173"/>
          </a:xfrm>
          <a:prstGeom prst="rect">
            <a:avLst/>
          </a:prstGeom>
          <a:solidFill>
            <a:srgbClr val="182B2F"/>
          </a:solidFill>
          <a:ln w="76200">
            <a:noFill/>
          </a:ln>
        </p:spPr>
        <p:txBody>
          <a:bodyPr wrap="square" lIns="91412" tIns="45705" rIns="91412" bIns="45705" rtlCol="0">
            <a:spAutoFit/>
          </a:bodyPr>
          <a:lstStyle/>
          <a:p>
            <a:pPr algn="ctr"/>
            <a:r>
              <a:rPr lang="en-US" altLang="zh-CN" sz="3599" b="1" dirty="0">
                <a:solidFill>
                  <a:schemeClr val="bg1">
                    <a:lumMod val="95000"/>
                  </a:schemeClr>
                </a:solidFill>
                <a:latin typeface="思源黑体 CN Regular" panose="020B0500000000000000" pitchFamily="34" charset="-122"/>
                <a:ea typeface="思源黑体 CN Regular" panose="020B0500000000000000" pitchFamily="34" charset="-122"/>
              </a:rPr>
              <a:t>2</a:t>
            </a:r>
            <a:endParaRPr lang="zh-CN" altLang="en-US" sz="3599" b="1" dirty="0">
              <a:solidFill>
                <a:schemeClr val="bg1">
                  <a:lumMod val="95000"/>
                </a:schemeClr>
              </a:solidFill>
              <a:latin typeface="思源黑体 CN Regular" panose="020B0500000000000000" pitchFamily="34" charset="-122"/>
              <a:ea typeface="思源黑体 CN Regular" panose="020B0500000000000000" pitchFamily="34" charset="-122"/>
            </a:endParaRPr>
          </a:p>
        </p:txBody>
      </p:sp>
      <p:sp>
        <p:nvSpPr>
          <p:cNvPr id="57" name="燕尾形 38"/>
          <p:cNvSpPr/>
          <p:nvPr/>
        </p:nvSpPr>
        <p:spPr>
          <a:xfrm>
            <a:off x="6532547" y="3715151"/>
            <a:ext cx="2712836" cy="646174"/>
          </a:xfrm>
          <a:prstGeom prst="chevron">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endParaRPr>
          </a:p>
        </p:txBody>
      </p:sp>
      <p:sp>
        <p:nvSpPr>
          <p:cNvPr id="58" name="矩形 57"/>
          <p:cNvSpPr/>
          <p:nvPr/>
        </p:nvSpPr>
        <p:spPr>
          <a:xfrm>
            <a:off x="6748578" y="3777204"/>
            <a:ext cx="2101857" cy="523220"/>
          </a:xfrm>
          <a:prstGeom prst="rect">
            <a:avLst/>
          </a:prstGeom>
          <a:noFill/>
        </p:spPr>
        <p:txBody>
          <a:bodyPr wrap="none">
            <a:spAutoFit/>
          </a:bodyPr>
          <a:lstStyle/>
          <a:p>
            <a:pPr fontAlgn="base">
              <a:spcBef>
                <a:spcPct val="0"/>
              </a:spcBef>
              <a:spcAft>
                <a:spcPct val="0"/>
              </a:spcAft>
            </a:pPr>
            <a:r>
              <a:rPr lang="zh-CN" altLang="en-US" sz="2800" dirty="0">
                <a:solidFill>
                  <a:schemeClr val="bg1">
                    <a:lumMod val="95000"/>
                  </a:schemeClr>
                </a:solidFill>
                <a:latin typeface="思源黑体 CN Regular" panose="020B0500000000000000" pitchFamily="34" charset="-122"/>
                <a:ea typeface="思源黑体 CN Regular" panose="020B0500000000000000" pitchFamily="34" charset="-122"/>
              </a:rPr>
              <a:t>   推 广 活 动</a:t>
            </a:r>
          </a:p>
        </p:txBody>
      </p:sp>
      <p:sp>
        <p:nvSpPr>
          <p:cNvPr id="53" name="TextBox 35"/>
          <p:cNvSpPr txBox="1"/>
          <p:nvPr/>
        </p:nvSpPr>
        <p:spPr>
          <a:xfrm>
            <a:off x="5387179" y="3715152"/>
            <a:ext cx="718352" cy="646173"/>
          </a:xfrm>
          <a:prstGeom prst="rect">
            <a:avLst/>
          </a:prstGeom>
          <a:solidFill>
            <a:srgbClr val="182B2F"/>
          </a:solidFill>
          <a:ln w="76200">
            <a:noFill/>
          </a:ln>
        </p:spPr>
        <p:txBody>
          <a:bodyPr wrap="square" lIns="91412" tIns="45705" rIns="91412" bIns="45705" rtlCol="0">
            <a:spAutoFit/>
          </a:bodyPr>
          <a:lstStyle/>
          <a:p>
            <a:pPr algn="ctr"/>
            <a:r>
              <a:rPr lang="en-US" altLang="zh-CN" sz="3599" b="1" dirty="0">
                <a:solidFill>
                  <a:schemeClr val="bg1">
                    <a:lumMod val="95000"/>
                  </a:schemeClr>
                </a:solidFill>
                <a:latin typeface="思源黑体 CN Regular" panose="020B0500000000000000" pitchFamily="34" charset="-122"/>
                <a:ea typeface="思源黑体 CN Regular" panose="020B0500000000000000" pitchFamily="34" charset="-122"/>
              </a:rPr>
              <a:t>3</a:t>
            </a:r>
            <a:endParaRPr lang="zh-CN" altLang="en-US" sz="3599" b="1" dirty="0">
              <a:solidFill>
                <a:schemeClr val="bg1">
                  <a:lumMod val="95000"/>
                </a:schemeClr>
              </a:solidFill>
              <a:latin typeface="思源黑体 CN Regular" panose="020B0500000000000000" pitchFamily="34" charset="-122"/>
              <a:ea typeface="思源黑体 CN Regular" panose="020B0500000000000000" pitchFamily="34" charset="-122"/>
            </a:endParaRPr>
          </a:p>
        </p:txBody>
      </p:sp>
      <p:sp>
        <p:nvSpPr>
          <p:cNvPr id="55" name="燕尾形 41"/>
          <p:cNvSpPr/>
          <p:nvPr/>
        </p:nvSpPr>
        <p:spPr>
          <a:xfrm>
            <a:off x="6532547" y="4745680"/>
            <a:ext cx="2712836" cy="646174"/>
          </a:xfrm>
          <a:prstGeom prst="chevron">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endParaRPr>
          </a:p>
        </p:txBody>
      </p:sp>
      <p:sp>
        <p:nvSpPr>
          <p:cNvPr id="56" name="矩形 55"/>
          <p:cNvSpPr/>
          <p:nvPr/>
        </p:nvSpPr>
        <p:spPr>
          <a:xfrm>
            <a:off x="6748578" y="4807733"/>
            <a:ext cx="2101857" cy="523220"/>
          </a:xfrm>
          <a:prstGeom prst="rect">
            <a:avLst/>
          </a:prstGeom>
          <a:noFill/>
        </p:spPr>
        <p:txBody>
          <a:bodyPr wrap="none">
            <a:spAutoFit/>
          </a:bodyPr>
          <a:lstStyle/>
          <a:p>
            <a:pPr fontAlgn="base">
              <a:spcBef>
                <a:spcPct val="0"/>
              </a:spcBef>
              <a:spcAft>
                <a:spcPct val="0"/>
              </a:spcAft>
            </a:pPr>
            <a:r>
              <a:rPr lang="zh-CN" altLang="en-US" sz="2800" dirty="0">
                <a:solidFill>
                  <a:schemeClr val="bg1">
                    <a:lumMod val="95000"/>
                  </a:schemeClr>
                </a:solidFill>
                <a:latin typeface="思源黑体 CN Regular" panose="020B0500000000000000" pitchFamily="34" charset="-122"/>
                <a:ea typeface="思源黑体 CN Regular" panose="020B0500000000000000" pitchFamily="34" charset="-122"/>
              </a:rPr>
              <a:t>   渠 道 报 价</a:t>
            </a:r>
          </a:p>
        </p:txBody>
      </p:sp>
      <p:sp>
        <p:nvSpPr>
          <p:cNvPr id="54" name="TextBox 36"/>
          <p:cNvSpPr txBox="1"/>
          <p:nvPr/>
        </p:nvSpPr>
        <p:spPr>
          <a:xfrm>
            <a:off x="5387179" y="4745681"/>
            <a:ext cx="718352" cy="646173"/>
          </a:xfrm>
          <a:prstGeom prst="rect">
            <a:avLst/>
          </a:prstGeom>
          <a:solidFill>
            <a:srgbClr val="182B2F"/>
          </a:solidFill>
          <a:ln w="76200">
            <a:noFill/>
          </a:ln>
        </p:spPr>
        <p:txBody>
          <a:bodyPr wrap="square" lIns="91412" tIns="45705" rIns="91412" bIns="45705" rtlCol="0">
            <a:spAutoFit/>
          </a:bodyPr>
          <a:lstStyle/>
          <a:p>
            <a:pPr algn="ctr"/>
            <a:r>
              <a:rPr lang="en-US" altLang="zh-CN" sz="3599" b="1" dirty="0">
                <a:solidFill>
                  <a:schemeClr val="bg1">
                    <a:lumMod val="95000"/>
                  </a:schemeClr>
                </a:solidFill>
                <a:latin typeface="思源黑体 CN Regular" panose="020B0500000000000000" pitchFamily="34" charset="-122"/>
                <a:ea typeface="思源黑体 CN Regular" panose="020B0500000000000000" pitchFamily="34" charset="-122"/>
              </a:rPr>
              <a:t>4</a:t>
            </a:r>
            <a:endParaRPr lang="zh-CN" altLang="en-US" sz="3599" b="1" dirty="0">
              <a:solidFill>
                <a:schemeClr val="bg1">
                  <a:lumMod val="95000"/>
                </a:schemeClr>
              </a:solidFill>
              <a:latin typeface="思源黑体 CN Regular" panose="020B0500000000000000" pitchFamily="34" charset="-122"/>
              <a:ea typeface="思源黑体 CN Regular" panose="020B0500000000000000" pitchFamily="34" charset="-122"/>
            </a:endParaRPr>
          </a:p>
        </p:txBody>
      </p:sp>
      <p:sp>
        <p:nvSpPr>
          <p:cNvPr id="82" name="文本框 81">
            <a:extLst>
              <a:ext uri="{FF2B5EF4-FFF2-40B4-BE49-F238E27FC236}">
                <a16:creationId xmlns:a16="http://schemas.microsoft.com/office/drawing/2014/main" id="{E7E4B403-CB6F-4490-9CF9-5F25CEB678C8}"/>
              </a:ext>
            </a:extLst>
          </p:cNvPr>
          <p:cNvSpPr txBox="1"/>
          <p:nvPr/>
        </p:nvSpPr>
        <p:spPr>
          <a:xfrm>
            <a:off x="322477" y="1620795"/>
            <a:ext cx="2958557" cy="1322961"/>
          </a:xfrm>
          <a:prstGeom prst="rect">
            <a:avLst/>
          </a:prstGeom>
          <a:noFill/>
        </p:spPr>
        <p:txBody>
          <a:bodyPr wrap="square" rtlCol="0">
            <a:spAutoFit/>
          </a:bodyPr>
          <a:lstStyle/>
          <a:p>
            <a:pPr algn="ctr"/>
            <a:r>
              <a:rPr lang="zh-CN" altLang="en-US" sz="7997" b="1" dirty="0">
                <a:solidFill>
                  <a:schemeClr val="bg1"/>
                </a:solidFill>
                <a:latin typeface="思源黑体 CN Regular" panose="020B0500000000000000" pitchFamily="34" charset="-122"/>
                <a:ea typeface="思源黑体 CN Regular" panose="020B0500000000000000" pitchFamily="34" charset="-122"/>
              </a:rPr>
              <a:t>目录</a:t>
            </a:r>
          </a:p>
        </p:txBody>
      </p:sp>
      <p:sp>
        <p:nvSpPr>
          <p:cNvPr id="83" name="文本框 82">
            <a:extLst>
              <a:ext uri="{FF2B5EF4-FFF2-40B4-BE49-F238E27FC236}">
                <a16:creationId xmlns:a16="http://schemas.microsoft.com/office/drawing/2014/main" id="{3D724B37-C0B6-4CA4-8F20-1C21AD4E0784}"/>
              </a:ext>
            </a:extLst>
          </p:cNvPr>
          <p:cNvSpPr txBox="1"/>
          <p:nvPr/>
        </p:nvSpPr>
        <p:spPr>
          <a:xfrm>
            <a:off x="322477" y="2788241"/>
            <a:ext cx="2958557" cy="646097"/>
          </a:xfrm>
          <a:prstGeom prst="rect">
            <a:avLst/>
          </a:prstGeom>
          <a:noFill/>
        </p:spPr>
        <p:txBody>
          <a:bodyPr wrap="square" rtlCol="0">
            <a:spAutoFit/>
          </a:bodyPr>
          <a:lstStyle/>
          <a:p>
            <a:pPr algn="dist"/>
            <a:r>
              <a:rPr lang="en-US" altLang="zh-CN" sz="3599" b="1" dirty="0">
                <a:solidFill>
                  <a:schemeClr val="bg1"/>
                </a:solidFill>
                <a:latin typeface="思源黑体 CN Regular" panose="020B0500000000000000" pitchFamily="34" charset="-122"/>
                <a:ea typeface="思源黑体 CN Regular" panose="020B0500000000000000" pitchFamily="34" charset="-122"/>
              </a:rPr>
              <a:t>contents</a:t>
            </a:r>
            <a:endParaRPr lang="zh-CN" altLang="en-US" sz="3599" b="1" dirty="0">
              <a:solidFill>
                <a:schemeClr val="bg1"/>
              </a:solidFill>
              <a:latin typeface="思源黑体 CN Regular" panose="020B0500000000000000" pitchFamily="34" charset="-122"/>
              <a:ea typeface="思源黑体 CN Regular" panose="020B0500000000000000" pitchFamily="34" charset="-122"/>
            </a:endParaRPr>
          </a:p>
        </p:txBody>
      </p:sp>
      <p:sp>
        <p:nvSpPr>
          <p:cNvPr id="33" name="矩形 32">
            <a:extLst>
              <a:ext uri="{FF2B5EF4-FFF2-40B4-BE49-F238E27FC236}">
                <a16:creationId xmlns:a16="http://schemas.microsoft.com/office/drawing/2014/main" id="{0E07057A-9E75-4C17-97F3-E34E1AC75F59}"/>
              </a:ext>
            </a:extLst>
          </p:cNvPr>
          <p:cNvSpPr/>
          <p:nvPr/>
        </p:nvSpPr>
        <p:spPr>
          <a:xfrm>
            <a:off x="2705943" y="6667500"/>
            <a:ext cx="2681235" cy="1905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5443944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48789B78-4A7A-432D-9571-27F58D2ACEF7}"/>
              </a:ext>
            </a:extLst>
          </p:cNvPr>
          <p:cNvSpPr/>
          <p:nvPr/>
        </p:nvSpPr>
        <p:spPr bwMode="auto">
          <a:xfrm>
            <a:off x="172836" y="989409"/>
            <a:ext cx="6205430" cy="4410075"/>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1100" b="0" i="0" u="none" strike="noStrike" cap="none" normalizeH="0" baseline="0">
              <a:ln>
                <a:noFill/>
              </a:ln>
              <a:solidFill>
                <a:schemeClr val="tx1"/>
              </a:solidFill>
              <a:effectLst/>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矩形 3">
            <a:extLst>
              <a:ext uri="{FF2B5EF4-FFF2-40B4-BE49-F238E27FC236}">
                <a16:creationId xmlns:a16="http://schemas.microsoft.com/office/drawing/2014/main" id="{5E303F2A-2B93-4D89-8813-D09D4A9A0AEB}"/>
              </a:ext>
            </a:extLst>
          </p:cNvPr>
          <p:cNvSpPr/>
          <p:nvPr/>
        </p:nvSpPr>
        <p:spPr bwMode="auto">
          <a:xfrm>
            <a:off x="1" y="0"/>
            <a:ext cx="2714484" cy="68580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1100" b="0" i="0" u="none" strike="noStrike" cap="none" normalizeH="0" baseline="0">
              <a:ln>
                <a:noFill/>
              </a:ln>
              <a:solidFill>
                <a:schemeClr val="tx1"/>
              </a:solidFill>
              <a:effectLst/>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7" name="图片 6">
            <a:extLst>
              <a:ext uri="{FF2B5EF4-FFF2-40B4-BE49-F238E27FC236}">
                <a16:creationId xmlns:a16="http://schemas.microsoft.com/office/drawing/2014/main" id="{BDDB9FEE-84AF-4603-B195-5C4627253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232" y="1223963"/>
            <a:ext cx="5880100" cy="4410075"/>
          </a:xfrm>
          <a:prstGeom prst="rect">
            <a:avLst/>
          </a:prstGeom>
          <a:ln w="104775">
            <a:noFill/>
          </a:ln>
        </p:spPr>
      </p:pic>
      <p:sp>
        <p:nvSpPr>
          <p:cNvPr id="7172" name="Rectangle 20">
            <a:extLst>
              <a:ext uri="{FF2B5EF4-FFF2-40B4-BE49-F238E27FC236}">
                <a16:creationId xmlns:a16="http://schemas.microsoft.com/office/drawing/2014/main" id="{7BDEE06D-165F-4D8A-9C32-C098A49A1C6A}"/>
              </a:ext>
            </a:extLst>
          </p:cNvPr>
          <p:cNvSpPr>
            <a:spLocks noChangeArrowheads="1"/>
          </p:cNvSpPr>
          <p:nvPr/>
        </p:nvSpPr>
        <p:spPr bwMode="auto">
          <a:xfrm>
            <a:off x="6628164" y="2801044"/>
            <a:ext cx="5328378"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r" defTabSz="906364" eaLnBrk="1" fontAlgn="base" hangingPunct="1">
              <a:spcBef>
                <a:spcPct val="0"/>
              </a:spcBef>
              <a:spcAft>
                <a:spcPct val="0"/>
              </a:spcAft>
            </a:pPr>
            <a:r>
              <a:rPr lang="zh-CN" altLang="en-US" sz="7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感 谢 观 看</a:t>
            </a:r>
          </a:p>
        </p:txBody>
      </p:sp>
      <p:sp>
        <p:nvSpPr>
          <p:cNvPr id="13" name="矩形 12">
            <a:extLst>
              <a:ext uri="{FF2B5EF4-FFF2-40B4-BE49-F238E27FC236}">
                <a16:creationId xmlns:a16="http://schemas.microsoft.com/office/drawing/2014/main" id="{D5C7B6F5-B919-497B-8DC1-FF438EB41659}"/>
              </a:ext>
            </a:extLst>
          </p:cNvPr>
          <p:cNvSpPr/>
          <p:nvPr/>
        </p:nvSpPr>
        <p:spPr bwMode="auto">
          <a:xfrm>
            <a:off x="8842748" y="1601241"/>
            <a:ext cx="2939355" cy="800100"/>
          </a:xfrm>
          <a:prstGeom prst="rect">
            <a:avLst/>
          </a:prstGeom>
          <a:solidFill>
            <a:srgbClr val="CE4B44"/>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1100" b="0" i="0" u="none" strike="noStrike" cap="none" normalizeH="0" baseline="0">
              <a:ln>
                <a:noFill/>
              </a:ln>
              <a:solidFill>
                <a:schemeClr val="tx1"/>
              </a:solidFill>
              <a:effectLst/>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7" name="Rectangle 20">
            <a:extLst>
              <a:ext uri="{FF2B5EF4-FFF2-40B4-BE49-F238E27FC236}">
                <a16:creationId xmlns:a16="http://schemas.microsoft.com/office/drawing/2014/main" id="{594B851F-0259-46F8-82A9-6E3219A3DB19}"/>
              </a:ext>
            </a:extLst>
          </p:cNvPr>
          <p:cNvSpPr>
            <a:spLocks noChangeArrowheads="1"/>
          </p:cNvSpPr>
          <p:nvPr/>
        </p:nvSpPr>
        <p:spPr bwMode="auto">
          <a:xfrm>
            <a:off x="8769909" y="1531738"/>
            <a:ext cx="3085032"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2800" b="1" dirty="0">
                <a:solidFill>
                  <a:schemeClr val="bg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商务风</a:t>
            </a:r>
            <a:r>
              <a:rPr lang="en-US" altLang="zh-CN" sz="2800" b="1" dirty="0">
                <a:solidFill>
                  <a:schemeClr val="bg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PPT</a:t>
            </a:r>
            <a:r>
              <a:rPr lang="zh-CN" altLang="en-US" sz="2800" b="1" dirty="0">
                <a:solidFill>
                  <a:schemeClr val="bg1"/>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模板</a:t>
            </a:r>
          </a:p>
        </p:txBody>
      </p:sp>
      <p:sp>
        <p:nvSpPr>
          <p:cNvPr id="18" name="Rectangle 20">
            <a:extLst>
              <a:ext uri="{FF2B5EF4-FFF2-40B4-BE49-F238E27FC236}">
                <a16:creationId xmlns:a16="http://schemas.microsoft.com/office/drawing/2014/main" id="{F8C80F08-2EFC-426E-B600-35CDE71A3900}"/>
              </a:ext>
            </a:extLst>
          </p:cNvPr>
          <p:cNvSpPr>
            <a:spLocks noChangeArrowheads="1"/>
          </p:cNvSpPr>
          <p:nvPr/>
        </p:nvSpPr>
        <p:spPr bwMode="auto">
          <a:xfrm>
            <a:off x="7438098" y="4387156"/>
            <a:ext cx="2352944"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defTabSz="906364" eaLnBrk="1" fontAlgn="base" hangingPunct="1">
              <a:spcBef>
                <a:spcPct val="0"/>
              </a:spcBef>
              <a:spcAft>
                <a:spcPct val="0"/>
              </a:spcAft>
            </a:pPr>
            <a:r>
              <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汇 报 人：</a:t>
            </a:r>
            <a:r>
              <a:rPr lang="en-US" altLang="zh-CN" sz="2000" b="1" dirty="0" err="1">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YYue</a:t>
            </a:r>
            <a:endPar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Rectangle 20">
            <a:extLst>
              <a:ext uri="{FF2B5EF4-FFF2-40B4-BE49-F238E27FC236}">
                <a16:creationId xmlns:a16="http://schemas.microsoft.com/office/drawing/2014/main" id="{9909706F-DB0B-45D1-B6A0-90D34D1F48C6}"/>
              </a:ext>
            </a:extLst>
          </p:cNvPr>
          <p:cNvSpPr>
            <a:spLocks noChangeArrowheads="1"/>
          </p:cNvSpPr>
          <p:nvPr/>
        </p:nvSpPr>
        <p:spPr bwMode="auto">
          <a:xfrm>
            <a:off x="9016946" y="4387156"/>
            <a:ext cx="2796973"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r" defTabSz="906364" eaLnBrk="1" fontAlgn="base" hangingPunct="1">
              <a:spcBef>
                <a:spcPct val="0"/>
              </a:spcBef>
              <a:spcAft>
                <a:spcPct val="0"/>
              </a:spcAft>
            </a:pPr>
            <a:r>
              <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汇 报 时 间：</a:t>
            </a:r>
            <a:r>
              <a:rPr lang="en-US" altLang="zh-CN"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XXX</a:t>
            </a:r>
            <a:endParaRPr lang="zh-CN" altLang="en-US" sz="20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3" name="Rectangle 38">
            <a:extLst>
              <a:ext uri="{FF2B5EF4-FFF2-40B4-BE49-F238E27FC236}">
                <a16:creationId xmlns:a16="http://schemas.microsoft.com/office/drawing/2014/main" id="{8D8F988A-69B7-4E66-913E-CCA6C3A8A64D}"/>
              </a:ext>
            </a:extLst>
          </p:cNvPr>
          <p:cNvSpPr>
            <a:spLocks noChangeArrowheads="1"/>
          </p:cNvSpPr>
          <p:nvPr/>
        </p:nvSpPr>
        <p:spPr bwMode="auto">
          <a:xfrm>
            <a:off x="7442200" y="3664445"/>
            <a:ext cx="4388204" cy="677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8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GAN  XIE  GUAN  KAN </a:t>
            </a:r>
            <a:endParaRPr lang="zh-CN" altLang="en-US" sz="18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矩形 24">
            <a:extLst>
              <a:ext uri="{FF2B5EF4-FFF2-40B4-BE49-F238E27FC236}">
                <a16:creationId xmlns:a16="http://schemas.microsoft.com/office/drawing/2014/main" id="{A5A3B8B0-33DF-4424-838E-A05690621C04}"/>
              </a:ext>
            </a:extLst>
          </p:cNvPr>
          <p:cNvSpPr/>
          <p:nvPr/>
        </p:nvSpPr>
        <p:spPr bwMode="auto">
          <a:xfrm>
            <a:off x="10828613" y="6147857"/>
            <a:ext cx="953490" cy="45719"/>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1100" b="0" i="0" u="none" strike="noStrike" cap="none" normalizeH="0" baseline="0">
              <a:ln>
                <a:noFill/>
              </a:ln>
              <a:solidFill>
                <a:schemeClr val="tx1"/>
              </a:solidFill>
              <a:effectLst/>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Rectangle 38">
            <a:extLst>
              <a:ext uri="{FF2B5EF4-FFF2-40B4-BE49-F238E27FC236}">
                <a16:creationId xmlns:a16="http://schemas.microsoft.com/office/drawing/2014/main" id="{CF53C21C-6809-47F1-854D-DAC0C53DE675}"/>
              </a:ext>
            </a:extLst>
          </p:cNvPr>
          <p:cNvSpPr>
            <a:spLocks noChangeArrowheads="1"/>
          </p:cNvSpPr>
          <p:nvPr/>
        </p:nvSpPr>
        <p:spPr bwMode="auto">
          <a:xfrm>
            <a:off x="2739022" y="6102547"/>
            <a:ext cx="6713956" cy="939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1800" dirty="0">
                <a:solidFill>
                  <a:schemeClr val="bg1">
                    <a:lumMod val="7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Lorem ipsum dolor sit amet, consectetuer adipiscing elit. </a:t>
            </a:r>
            <a:endParaRPr lang="zh-CN" altLang="en-US" sz="1800" dirty="0">
              <a:solidFill>
                <a:schemeClr val="bg1">
                  <a:lumMod val="7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extLst>
      <p:ext uri="{BB962C8B-B14F-4D97-AF65-F5344CB8AC3E}">
        <p14:creationId xmlns:p14="http://schemas.microsoft.com/office/powerpoint/2010/main" val="26805799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1029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476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863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250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780700"/>
            <a:ext cx="1274600"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YYue</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980748"/>
            <a:ext cx="1866500" cy="261610"/>
          </a:xfrm>
          <a:prstGeom prst="rect">
            <a:avLst/>
          </a:prstGeom>
          <a:noFill/>
        </p:spPr>
        <p:txBody>
          <a:bodyPr wrap="square" rtlCol="0">
            <a:spAutoFit/>
          </a:bodyPr>
          <a:lstStyle/>
          <a:p>
            <a:r>
              <a:rPr lang="en-US" altLang="zh-CN" sz="1100" spc="600" dirty="0">
                <a:solidFill>
                  <a:srgbClr val="FFFED8">
                    <a:alpha val="22000"/>
                  </a:srgbClr>
                </a:solidFill>
              </a:rPr>
              <a:t>Yue  </a:t>
            </a:r>
            <a:r>
              <a:rPr lang="en-US" altLang="zh-CN" sz="1100" spc="600" dirty="0" err="1">
                <a:solidFill>
                  <a:srgbClr val="FFFED8">
                    <a:alpha val="22000"/>
                  </a:srgbClr>
                </a:solidFill>
              </a:rPr>
              <a:t>yue</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354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WPS</a:t>
            </a:r>
            <a:r>
              <a:rPr lang="zh-CN" altLang="en-US" spc="100" dirty="0">
                <a:gradFill>
                  <a:gsLst>
                    <a:gs pos="0">
                      <a:schemeClr val="bg1"/>
                    </a:gs>
                    <a:gs pos="100000">
                      <a:srgbClr val="00FFFF"/>
                    </a:gs>
                  </a:gsLst>
                  <a:lin ang="2700000" scaled="1"/>
                </a:gradFill>
              </a:rPr>
              <a:t>签约设计师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73803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模板设计师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212205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15989" y="2670287"/>
            <a:ext cx="2812700"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mint-choco09</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80FEC33A-4953-4B0E-B371-F5917D125B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1356" y="700342"/>
            <a:ext cx="1820223" cy="182191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5DE6E27-0A9E-11B7-C8BC-A35F812C6F0F}"/>
              </a:ext>
            </a:extLst>
          </p:cNvPr>
          <p:cNvSpPr/>
          <p:nvPr/>
        </p:nvSpPr>
        <p:spPr>
          <a:xfrm>
            <a:off x="695325" y="5110052"/>
            <a:ext cx="3700244" cy="933332"/>
          </a:xfrm>
          <a:prstGeom prst="rect">
            <a:avLst/>
          </a:prstGeom>
        </p:spPr>
        <p:txBody>
          <a:bodyPr wrap="none">
            <a:spAutoFit/>
          </a:bodyPr>
          <a:lstStyle/>
          <a:p>
            <a:r>
              <a:rPr lang="en-US" altLang="zh-CN" sz="1400" b="1" dirty="0" err="1">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Yyue</a:t>
            </a:r>
            <a:r>
              <a:rPr lang="en-US" altLang="zh-CN"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C7F1932A-09B9-D7B8-46E2-A52BB06A801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315130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73CD5DB-B5D6-4E07-B3F0-FFFB8204BE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a:ln w="104775">
            <a:noFill/>
          </a:ln>
        </p:spPr>
      </p:pic>
      <p:sp>
        <p:nvSpPr>
          <p:cNvPr id="23" name="矩形 22">
            <a:extLst>
              <a:ext uri="{FF2B5EF4-FFF2-40B4-BE49-F238E27FC236}">
                <a16:creationId xmlns:a16="http://schemas.microsoft.com/office/drawing/2014/main" id="{12F1AD93-8096-4721-A19B-7315AA0B290D}"/>
              </a:ext>
            </a:extLst>
          </p:cNvPr>
          <p:cNvSpPr/>
          <p:nvPr/>
        </p:nvSpPr>
        <p:spPr>
          <a:xfrm>
            <a:off x="0" y="1365384"/>
            <a:ext cx="12192000" cy="4147604"/>
          </a:xfrm>
          <a:prstGeom prst="rect">
            <a:avLst/>
          </a:prstGeom>
          <a:solidFill>
            <a:srgbClr val="182B2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Regular" panose="020B0500000000000000" pitchFamily="34" charset="-122"/>
            </a:endParaRPr>
          </a:p>
        </p:txBody>
      </p:sp>
      <p:cxnSp>
        <p:nvCxnSpPr>
          <p:cNvPr id="5" name="直接连接符 4"/>
          <p:cNvCxnSpPr/>
          <p:nvPr/>
        </p:nvCxnSpPr>
        <p:spPr>
          <a:xfrm>
            <a:off x="4726996" y="2245003"/>
            <a:ext cx="217760" cy="1333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360533" y="2831920"/>
            <a:ext cx="328864" cy="1342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360032" y="3449229"/>
            <a:ext cx="3288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497896" y="3929517"/>
            <a:ext cx="328864" cy="1052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57409" y="2031821"/>
            <a:ext cx="94364" cy="854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31183" y="1796615"/>
            <a:ext cx="114072" cy="1709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98372" y="1505677"/>
            <a:ext cx="0" cy="3764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551492" y="1796615"/>
            <a:ext cx="122229" cy="1556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915493" y="1967580"/>
            <a:ext cx="280979" cy="2964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7341716" y="2349771"/>
            <a:ext cx="358249" cy="2297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539635" y="2854035"/>
            <a:ext cx="197924" cy="831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601002" y="3407045"/>
            <a:ext cx="3955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7601002" y="3699151"/>
            <a:ext cx="395575" cy="1560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7507596" y="4040187"/>
            <a:ext cx="217760" cy="1179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280752" y="2410918"/>
            <a:ext cx="1630497" cy="16304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accent1"/>
              </a:solidFill>
              <a:latin typeface="思源黑体 CN Regular" panose="020B0500000000000000" pitchFamily="34" charset="-122"/>
              <a:ea typeface="思源黑体 CN Regular" panose="020B0500000000000000" pitchFamily="34" charset="-122"/>
            </a:endParaRPr>
          </a:p>
        </p:txBody>
      </p:sp>
      <p:sp>
        <p:nvSpPr>
          <p:cNvPr id="19" name="文本框 18" descr="章节序号1">
            <a:extLst>
              <a:ext uri="{FF2B5EF4-FFF2-40B4-BE49-F238E27FC236}">
                <a16:creationId xmlns:a16="http://schemas.microsoft.com/office/drawing/2014/main" id="{6095AC8F-59A1-450A-AD4E-708D1F7250E0}"/>
              </a:ext>
            </a:extLst>
          </p:cNvPr>
          <p:cNvSpPr txBox="1"/>
          <p:nvPr/>
        </p:nvSpPr>
        <p:spPr>
          <a:xfrm>
            <a:off x="5497960" y="2769663"/>
            <a:ext cx="1196080" cy="913007"/>
          </a:xfrm>
          <a:prstGeom prst="rect">
            <a:avLst/>
          </a:prstGeom>
          <a:noFill/>
        </p:spPr>
        <p:txBody>
          <a:bodyPr vert="horz" wrap="square" rtlCol="0">
            <a:spAutoFit/>
          </a:bodyPr>
          <a:lstStyle/>
          <a:p>
            <a:pPr algn="ctr"/>
            <a:r>
              <a:rPr lang="en-US" altLang="zh-CN" sz="5333" b="1" dirty="0">
                <a:solidFill>
                  <a:srgbClr val="182B2F"/>
                </a:solidFill>
                <a:latin typeface="思源黑体 CN Regular" panose="020B0500000000000000" pitchFamily="34" charset="-122"/>
                <a:ea typeface="思源黑体 CN Regular" panose="020B0500000000000000" pitchFamily="34" charset="-122"/>
              </a:rPr>
              <a:t>01</a:t>
            </a:r>
            <a:endParaRPr lang="zh-CN" altLang="en-US" sz="5333" b="1" dirty="0">
              <a:solidFill>
                <a:srgbClr val="182B2F"/>
              </a:solidFill>
              <a:latin typeface="思源黑体 CN Regular" panose="020B0500000000000000" pitchFamily="34" charset="-122"/>
              <a:ea typeface="思源黑体 CN Regular" panose="020B0500000000000000" pitchFamily="34" charset="-122"/>
            </a:endParaRPr>
          </a:p>
        </p:txBody>
      </p:sp>
      <p:sp>
        <p:nvSpPr>
          <p:cNvPr id="20" name="文本框 19" descr="章节标题1">
            <a:extLst>
              <a:ext uri="{FF2B5EF4-FFF2-40B4-BE49-F238E27FC236}">
                <a16:creationId xmlns:a16="http://schemas.microsoft.com/office/drawing/2014/main" id="{9AE5BC0D-4126-45DF-8EA7-EED39D6759E7}"/>
              </a:ext>
            </a:extLst>
          </p:cNvPr>
          <p:cNvSpPr txBox="1"/>
          <p:nvPr/>
        </p:nvSpPr>
        <p:spPr>
          <a:xfrm>
            <a:off x="3425372" y="4219807"/>
            <a:ext cx="5341257" cy="666786"/>
          </a:xfrm>
          <a:prstGeom prst="rect">
            <a:avLst/>
          </a:prstGeom>
          <a:noFill/>
        </p:spPr>
        <p:txBody>
          <a:bodyPr vert="horz" rtlCol="0">
            <a:spAutoFit/>
          </a:bodyPr>
          <a:lstStyle/>
          <a:p>
            <a:pPr algn="ctr"/>
            <a:r>
              <a:rPr lang="zh-CN" altLang="en-US" sz="3733" b="1" spc="1067" dirty="0">
                <a:solidFill>
                  <a:schemeClr val="bg1"/>
                </a:solidFill>
                <a:latin typeface="思源黑体 CN Regular" panose="020B0500000000000000" pitchFamily="34" charset="-122"/>
                <a:ea typeface="思源黑体 CN Regular" panose="020B0500000000000000" pitchFamily="34" charset="-122"/>
              </a:rPr>
              <a:t>活动背景</a:t>
            </a:r>
          </a:p>
        </p:txBody>
      </p:sp>
      <p:sp>
        <p:nvSpPr>
          <p:cNvPr id="24" name="文本框 23" descr="章节标题1">
            <a:extLst>
              <a:ext uri="{FF2B5EF4-FFF2-40B4-BE49-F238E27FC236}">
                <a16:creationId xmlns:a16="http://schemas.microsoft.com/office/drawing/2014/main" id="{12FD7A10-5E5A-4E23-8C35-AD7FFD811376}"/>
              </a:ext>
            </a:extLst>
          </p:cNvPr>
          <p:cNvSpPr txBox="1"/>
          <p:nvPr/>
        </p:nvSpPr>
        <p:spPr>
          <a:xfrm>
            <a:off x="2070102" y="4880658"/>
            <a:ext cx="8051798" cy="307777"/>
          </a:xfrm>
          <a:prstGeom prst="rect">
            <a:avLst/>
          </a:prstGeom>
          <a:noFill/>
        </p:spPr>
        <p:txBody>
          <a:bodyPr vert="horz" wrap="square" rtlCol="0">
            <a:spAutoFit/>
          </a:bodyPr>
          <a:lstStyle/>
          <a:p>
            <a:pPr algn="ctr"/>
            <a:r>
              <a:rPr lang="en-US" altLang="zh-CN" sz="1400" b="1" spc="1067" dirty="0">
                <a:solidFill>
                  <a:schemeClr val="bg1">
                    <a:lumMod val="75000"/>
                  </a:schemeClr>
                </a:solidFill>
                <a:latin typeface="思源黑体 CN Regular" panose="020B0500000000000000" pitchFamily="34" charset="-122"/>
                <a:ea typeface="思源黑体 CN Regular" panose="020B0500000000000000" pitchFamily="34" charset="-122"/>
              </a:rPr>
              <a:t>HUO DONG  BEI JING</a:t>
            </a:r>
            <a:endParaRPr lang="zh-CN" altLang="en-US" sz="1400" b="1" spc="1067" dirty="0">
              <a:solidFill>
                <a:schemeClr val="bg1">
                  <a:lumMod val="75000"/>
                </a:schemeClr>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2903654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56683A60-A7F0-4EE8-B2F6-F478300C841E}"/>
              </a:ext>
            </a:extLst>
          </p:cNvPr>
          <p:cNvSpPr/>
          <p:nvPr/>
        </p:nvSpPr>
        <p:spPr>
          <a:xfrm>
            <a:off x="5647919" y="2172334"/>
            <a:ext cx="6261100" cy="3631565"/>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52F2F"/>
              </a:solidFill>
              <a:latin typeface="思源黑体 CN Regular" panose="020B0500000000000000" pitchFamily="34" charset="-122"/>
              <a:ea typeface="思源黑体 CN Regular" panose="020B0500000000000000" pitchFamily="34" charset="-122"/>
            </a:endParaRPr>
          </a:p>
        </p:txBody>
      </p:sp>
      <p:sp>
        <p:nvSpPr>
          <p:cNvPr id="4" name="矩形 3">
            <a:extLst>
              <a:ext uri="{FF2B5EF4-FFF2-40B4-BE49-F238E27FC236}">
                <a16:creationId xmlns:a16="http://schemas.microsoft.com/office/drawing/2014/main" id="{084A16EC-913E-47EA-88C1-38D13C75352B}"/>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01</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5" name="Rectangle 20">
            <a:extLst>
              <a:ext uri="{FF2B5EF4-FFF2-40B4-BE49-F238E27FC236}">
                <a16:creationId xmlns:a16="http://schemas.microsoft.com/office/drawing/2014/main" id="{F154DD39-48FC-4332-8F1F-074C05EBE82D}"/>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 name="Rectangle 20">
            <a:extLst>
              <a:ext uri="{FF2B5EF4-FFF2-40B4-BE49-F238E27FC236}">
                <a16:creationId xmlns:a16="http://schemas.microsoft.com/office/drawing/2014/main" id="{3B5BB8AA-D790-4B0A-BC82-DBF1EEEBEE8F}"/>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 name="Rectangle 20">
            <a:extLst>
              <a:ext uri="{FF2B5EF4-FFF2-40B4-BE49-F238E27FC236}">
                <a16:creationId xmlns:a16="http://schemas.microsoft.com/office/drawing/2014/main" id="{E76FFAEB-3321-4176-BB45-33A35D2A92EB}"/>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活 动 背 景</a:t>
            </a:r>
          </a:p>
        </p:txBody>
      </p:sp>
      <p:sp>
        <p:nvSpPr>
          <p:cNvPr id="8" name="Rectangle 20">
            <a:extLst>
              <a:ext uri="{FF2B5EF4-FFF2-40B4-BE49-F238E27FC236}">
                <a16:creationId xmlns:a16="http://schemas.microsoft.com/office/drawing/2014/main" id="{1931D5E9-783E-4533-B09B-FC32FA41CB64}"/>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HUO   DONG   BEI   JING</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9" name="矩形 8">
            <a:extLst>
              <a:ext uri="{FF2B5EF4-FFF2-40B4-BE49-F238E27FC236}">
                <a16:creationId xmlns:a16="http://schemas.microsoft.com/office/drawing/2014/main" id="{F6693CDE-AFD5-4383-9197-4C7362747635}"/>
              </a:ext>
            </a:extLst>
          </p:cNvPr>
          <p:cNvSpPr/>
          <p:nvPr/>
        </p:nvSpPr>
        <p:spPr>
          <a:xfrm>
            <a:off x="1" y="2354291"/>
            <a:ext cx="566651" cy="468636"/>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52F2F"/>
              </a:solidFill>
              <a:latin typeface="思源黑体 CN Regular" panose="020B0500000000000000" pitchFamily="34" charset="-122"/>
              <a:ea typeface="思源黑体 CN Regular" panose="020B0500000000000000" pitchFamily="34" charset="-122"/>
            </a:endParaRPr>
          </a:p>
        </p:txBody>
      </p:sp>
      <p:pic>
        <p:nvPicPr>
          <p:cNvPr id="13" name="图片 12">
            <a:extLst>
              <a:ext uri="{FF2B5EF4-FFF2-40B4-BE49-F238E27FC236}">
                <a16:creationId xmlns:a16="http://schemas.microsoft.com/office/drawing/2014/main" id="{61166707-594E-47DB-889A-9FBD23AC065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30900" y="1701229"/>
            <a:ext cx="6261100" cy="3825699"/>
          </a:xfrm>
          <a:prstGeom prst="rect">
            <a:avLst/>
          </a:prstGeom>
          <a:ln w="104775">
            <a:noFill/>
          </a:ln>
        </p:spPr>
      </p:pic>
      <p:sp>
        <p:nvSpPr>
          <p:cNvPr id="3" name="矩形 2"/>
          <p:cNvSpPr/>
          <p:nvPr/>
        </p:nvSpPr>
        <p:spPr>
          <a:xfrm>
            <a:off x="707274" y="3383761"/>
            <a:ext cx="4971701" cy="1429430"/>
          </a:xfrm>
          <a:prstGeom prst="rect">
            <a:avLst/>
          </a:prstGeom>
        </p:spPr>
        <p:txBody>
          <a:bodyPr wrap="square">
            <a:spAutoFit/>
          </a:bodyPr>
          <a:lstStyle/>
          <a:p>
            <a:pPr>
              <a:lnSpc>
                <a:spcPct val="150000"/>
              </a:lnSpc>
            </a:pPr>
            <a:r>
              <a:rPr lang="zh-CN" altLang="en-US" sz="2000" dirty="0">
                <a:latin typeface="思源黑体 CN Regular" panose="020B0500000000000000" pitchFamily="34" charset="-122"/>
                <a:ea typeface="思源黑体 CN Regular" panose="020B0500000000000000" pitchFamily="34" charset="-122"/>
              </a:rPr>
              <a:t>请在此次输入文字请在此次输入文字请在此次输入文字请在此次输入文字请在此次输入文字请在此次输入文字请在此次输入</a:t>
            </a:r>
          </a:p>
        </p:txBody>
      </p:sp>
      <p:sp>
        <p:nvSpPr>
          <p:cNvPr id="11" name="TextBox 14">
            <a:extLst>
              <a:ext uri="{FF2B5EF4-FFF2-40B4-BE49-F238E27FC236}">
                <a16:creationId xmlns:a16="http://schemas.microsoft.com/office/drawing/2014/main" id="{A32E64CC-AC32-4316-A1E9-C1CBE4693A4C}"/>
              </a:ext>
            </a:extLst>
          </p:cNvPr>
          <p:cNvSpPr txBox="1"/>
          <p:nvPr/>
        </p:nvSpPr>
        <p:spPr>
          <a:xfrm>
            <a:off x="797671" y="2732604"/>
            <a:ext cx="1858704" cy="579261"/>
          </a:xfrm>
          <a:prstGeom prst="rect">
            <a:avLst/>
          </a:prstGeom>
          <a:noFill/>
        </p:spPr>
        <p:txBody>
          <a:bodyPr wrap="square" lIns="0" tIns="0" rIns="0" bIns="0" numCol="1" spcCol="360000">
            <a:spAutoFit/>
          </a:bodyPr>
          <a:lstStyle/>
          <a:p>
            <a:pPr>
              <a:lnSpc>
                <a:spcPct val="150000"/>
              </a:lnSpc>
            </a:pPr>
            <a:r>
              <a:rPr lang="zh-CN" altLang="en-US" sz="2800" b="1" dirty="0">
                <a:solidFill>
                  <a:srgbClr val="352F2F"/>
                </a:solidFill>
                <a:latin typeface="思源黑体 CN Regular" panose="020B0500000000000000" pitchFamily="34" charset="-122"/>
                <a:ea typeface="思源黑体 CN Regular" panose="020B0500000000000000" pitchFamily="34" charset="-122"/>
                <a:sym typeface="Arial" panose="020B0604020202020204" pitchFamily="34" charset="0"/>
              </a:rPr>
              <a:t>活 动 背 景</a:t>
            </a:r>
            <a:endParaRPr lang="en-US" altLang="zh-CN" sz="2800" b="1" dirty="0">
              <a:solidFill>
                <a:srgbClr val="352F2F"/>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14" name="TextBox 14">
            <a:extLst>
              <a:ext uri="{FF2B5EF4-FFF2-40B4-BE49-F238E27FC236}">
                <a16:creationId xmlns:a16="http://schemas.microsoft.com/office/drawing/2014/main" id="{F5368337-46ED-45E4-95E2-358851E9E8F2}"/>
              </a:ext>
            </a:extLst>
          </p:cNvPr>
          <p:cNvSpPr txBox="1"/>
          <p:nvPr/>
        </p:nvSpPr>
        <p:spPr>
          <a:xfrm>
            <a:off x="2695972" y="2922224"/>
            <a:ext cx="3631047" cy="330988"/>
          </a:xfrm>
          <a:prstGeom prst="rect">
            <a:avLst/>
          </a:prstGeom>
          <a:noFill/>
        </p:spPr>
        <p:txBody>
          <a:bodyPr wrap="square" lIns="0" tIns="0" rIns="0" bIns="0" numCol="1" spcCol="360000">
            <a:spAutoFit/>
          </a:bodyPr>
          <a:lstStyle/>
          <a:p>
            <a:pPr>
              <a:lnSpc>
                <a:spcPct val="150000"/>
              </a:lnSpc>
            </a:pPr>
            <a:r>
              <a:rPr lang="en-US" altLang="zh-CN" sz="16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Arial" panose="020B0604020202020204" pitchFamily="34" charset="0"/>
              </a:rPr>
              <a:t>ZHU  YAO  JIE  SHAO</a:t>
            </a:r>
          </a:p>
        </p:txBody>
      </p:sp>
      <p:sp>
        <p:nvSpPr>
          <p:cNvPr id="15" name="矩形 14">
            <a:extLst>
              <a:ext uri="{FF2B5EF4-FFF2-40B4-BE49-F238E27FC236}">
                <a16:creationId xmlns:a16="http://schemas.microsoft.com/office/drawing/2014/main" id="{3E041504-2BE3-4855-8940-4E866B8FF1A9}"/>
              </a:ext>
            </a:extLst>
          </p:cNvPr>
          <p:cNvSpPr/>
          <p:nvPr/>
        </p:nvSpPr>
        <p:spPr>
          <a:xfrm>
            <a:off x="707274" y="5580045"/>
            <a:ext cx="3115426" cy="223853"/>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52F2F"/>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316200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750579" y="1448649"/>
            <a:ext cx="4547157" cy="4547155"/>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Regular" panose="020B0500000000000000" pitchFamily="34" charset="-122"/>
              <a:ea typeface="思源黑体 CN Regular" panose="020B0500000000000000" pitchFamily="34" charset="-122"/>
            </a:endParaRPr>
          </a:p>
        </p:txBody>
      </p:sp>
      <p:sp>
        <p:nvSpPr>
          <p:cNvPr id="9" name="椭圆 8"/>
          <p:cNvSpPr/>
          <p:nvPr/>
        </p:nvSpPr>
        <p:spPr>
          <a:xfrm>
            <a:off x="615156" y="1888094"/>
            <a:ext cx="858431" cy="858431"/>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latin typeface="思源黑体 CN Regular" panose="020B0500000000000000" pitchFamily="34" charset="-122"/>
              <a:ea typeface="思源黑体 CN Regular" panose="020B0500000000000000" pitchFamily="34" charset="-122"/>
            </a:endParaRPr>
          </a:p>
        </p:txBody>
      </p:sp>
      <p:sp>
        <p:nvSpPr>
          <p:cNvPr id="10" name="椭圆 9"/>
          <p:cNvSpPr/>
          <p:nvPr/>
        </p:nvSpPr>
        <p:spPr>
          <a:xfrm>
            <a:off x="6178045" y="4653413"/>
            <a:ext cx="1811119" cy="1811118"/>
          </a:xfrm>
          <a:prstGeom prst="ellipse">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思源黑体 CN Regular" panose="020B0500000000000000" pitchFamily="34" charset="-122"/>
              <a:ea typeface="思源黑体 CN Regular" panose="020B0500000000000000" pitchFamily="34" charset="-122"/>
            </a:endParaRPr>
          </a:p>
        </p:txBody>
      </p:sp>
      <p:cxnSp>
        <p:nvCxnSpPr>
          <p:cNvPr id="11" name="直接连接符 10"/>
          <p:cNvCxnSpPr/>
          <p:nvPr/>
        </p:nvCxnSpPr>
        <p:spPr>
          <a:xfrm>
            <a:off x="1433843" y="2534178"/>
            <a:ext cx="452841" cy="255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08492" y="4901654"/>
            <a:ext cx="266166" cy="1522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7598940" y="4245312"/>
            <a:ext cx="321368" cy="4870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文本框 33"/>
          <p:cNvSpPr txBox="1"/>
          <p:nvPr/>
        </p:nvSpPr>
        <p:spPr>
          <a:xfrm>
            <a:off x="6437585" y="5174340"/>
            <a:ext cx="1292042" cy="769263"/>
          </a:xfrm>
          <a:prstGeom prst="rect">
            <a:avLst/>
          </a:prstGeom>
          <a:noFill/>
        </p:spPr>
        <p:txBody>
          <a:bodyPr wrap="none" rtlCol="0">
            <a:spAutoFit/>
          </a:bodyPr>
          <a:lstStyle/>
          <a:p>
            <a:pPr algn="ctr"/>
            <a:r>
              <a:rPr lang="en-US" altLang="zh-CN" sz="4399" b="1" dirty="0">
                <a:solidFill>
                  <a:schemeClr val="bg1"/>
                </a:solidFill>
                <a:latin typeface="思源黑体 CN Regular" panose="020B0500000000000000" pitchFamily="34" charset="-122"/>
                <a:ea typeface="思源黑体 CN Regular" panose="020B0500000000000000" pitchFamily="34" charset="-122"/>
              </a:rPr>
              <a:t>45</a:t>
            </a:r>
            <a:r>
              <a:rPr lang="en-US" altLang="zh-CN" sz="3599" b="1" dirty="0">
                <a:solidFill>
                  <a:schemeClr val="bg1"/>
                </a:solidFill>
                <a:latin typeface="思源黑体 CN Regular" panose="020B0500000000000000" pitchFamily="34" charset="-122"/>
                <a:ea typeface="思源黑体 CN Regular" panose="020B0500000000000000" pitchFamily="34" charset="-122"/>
              </a:rPr>
              <a:t>%</a:t>
            </a:r>
            <a:endParaRPr lang="zh-CN" altLang="en-US" sz="4399" b="1" dirty="0">
              <a:solidFill>
                <a:schemeClr val="bg1"/>
              </a:solidFill>
              <a:latin typeface="思源黑体 CN Regular" panose="020B0500000000000000" pitchFamily="34" charset="-122"/>
              <a:ea typeface="思源黑体 CN Regular" panose="020B0500000000000000" pitchFamily="34" charset="-122"/>
            </a:endParaRPr>
          </a:p>
        </p:txBody>
      </p:sp>
      <p:sp>
        <p:nvSpPr>
          <p:cNvPr id="28" name="文本框 35"/>
          <p:cNvSpPr txBox="1"/>
          <p:nvPr/>
        </p:nvSpPr>
        <p:spPr>
          <a:xfrm>
            <a:off x="750129" y="2086531"/>
            <a:ext cx="588487" cy="461558"/>
          </a:xfrm>
          <a:prstGeom prst="rect">
            <a:avLst/>
          </a:prstGeom>
          <a:noFill/>
        </p:spPr>
        <p:txBody>
          <a:bodyPr wrap="none" rtlCol="0">
            <a:spAutoFit/>
          </a:bodyPr>
          <a:lstStyle/>
          <a:p>
            <a:pPr algn="ctr"/>
            <a:r>
              <a:rPr lang="en-US" altLang="zh-CN" sz="2400" b="1" dirty="0">
                <a:solidFill>
                  <a:schemeClr val="bg1"/>
                </a:solidFill>
                <a:latin typeface="思源黑体 CN Regular" panose="020B0500000000000000" pitchFamily="34" charset="-122"/>
                <a:ea typeface="思源黑体 CN Regular" panose="020B0500000000000000" pitchFamily="34" charset="-122"/>
              </a:rPr>
              <a:t>9</a:t>
            </a:r>
            <a:r>
              <a:rPr lang="en-US" altLang="zh-CN" b="1" dirty="0">
                <a:solidFill>
                  <a:schemeClr val="bg1"/>
                </a:solidFill>
                <a:latin typeface="思源黑体 CN Regular" panose="020B0500000000000000" pitchFamily="34" charset="-122"/>
                <a:ea typeface="思源黑体 CN Regular" panose="020B0500000000000000" pitchFamily="34" charset="-122"/>
              </a:rPr>
              <a:t>%</a:t>
            </a:r>
            <a:endParaRPr lang="zh-CN" altLang="en-US" sz="24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30" name="TextBox 14">
            <a:extLst>
              <a:ext uri="{FF2B5EF4-FFF2-40B4-BE49-F238E27FC236}">
                <a16:creationId xmlns:a16="http://schemas.microsoft.com/office/drawing/2014/main" id="{B1ABBDFA-A157-403C-B13A-5F3DC126F5F9}"/>
              </a:ext>
            </a:extLst>
          </p:cNvPr>
          <p:cNvSpPr txBox="1"/>
          <p:nvPr/>
        </p:nvSpPr>
        <p:spPr>
          <a:xfrm>
            <a:off x="8561118" y="2049317"/>
            <a:ext cx="2873840" cy="579261"/>
          </a:xfrm>
          <a:prstGeom prst="rect">
            <a:avLst/>
          </a:prstGeom>
          <a:noFill/>
        </p:spPr>
        <p:txBody>
          <a:bodyPr wrap="square" lIns="0" tIns="0" rIns="0" bIns="0" numCol="1" spcCol="360000">
            <a:spAutoFit/>
          </a:bodyPr>
          <a:lstStyle/>
          <a:p>
            <a:pPr algn="ctr">
              <a:lnSpc>
                <a:spcPct val="150000"/>
              </a:lnSpc>
            </a:pPr>
            <a:r>
              <a:rPr lang="zh-CN" altLang="en-US" sz="2800" b="1" dirty="0">
                <a:solidFill>
                  <a:srgbClr val="182B2F"/>
                </a:solidFill>
                <a:latin typeface="思源黑体 CN Regular" panose="020B0500000000000000" pitchFamily="34" charset="-122"/>
                <a:ea typeface="思源黑体 CN Regular" panose="020B0500000000000000" pitchFamily="34" charset="-122"/>
                <a:sym typeface="Arial" panose="020B0604020202020204" pitchFamily="34" charset="0"/>
              </a:rPr>
              <a:t>活 动 背 景</a:t>
            </a:r>
            <a:endParaRPr lang="en-US" altLang="zh-CN" sz="2800" b="1" dirty="0">
              <a:solidFill>
                <a:srgbClr val="182B2F"/>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33" name="TextBox 14">
            <a:extLst>
              <a:ext uri="{FF2B5EF4-FFF2-40B4-BE49-F238E27FC236}">
                <a16:creationId xmlns:a16="http://schemas.microsoft.com/office/drawing/2014/main" id="{B2391716-D09B-4C97-8508-A9A339FBAE60}"/>
              </a:ext>
            </a:extLst>
          </p:cNvPr>
          <p:cNvSpPr txBox="1"/>
          <p:nvPr/>
        </p:nvSpPr>
        <p:spPr>
          <a:xfrm>
            <a:off x="2794297" y="2729138"/>
            <a:ext cx="3272520" cy="579261"/>
          </a:xfrm>
          <a:prstGeom prst="rect">
            <a:avLst/>
          </a:prstGeom>
          <a:noFill/>
        </p:spPr>
        <p:txBody>
          <a:bodyPr wrap="square" lIns="0" tIns="0" rIns="0" bIns="0" numCol="1" spcCol="360000">
            <a:spAutoFit/>
          </a:bodyPr>
          <a:lstStyle/>
          <a:p>
            <a:pPr algn="ctr">
              <a:lnSpc>
                <a:spcPct val="150000"/>
              </a:lnSpc>
            </a:pPr>
            <a:r>
              <a:rPr lang="zh-CN" altLang="en-US" sz="2800" b="1" dirty="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rPr>
              <a:t>活 动 背 景</a:t>
            </a:r>
            <a:endParaRPr lang="en-US" altLang="zh-CN" sz="2800" b="1" dirty="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21" name="矩形 20">
            <a:extLst>
              <a:ext uri="{FF2B5EF4-FFF2-40B4-BE49-F238E27FC236}">
                <a16:creationId xmlns:a16="http://schemas.microsoft.com/office/drawing/2014/main" id="{C39AA376-2048-4A12-9962-112CA58EE2BA}"/>
              </a:ext>
            </a:extLst>
          </p:cNvPr>
          <p:cNvSpPr/>
          <p:nvPr/>
        </p:nvSpPr>
        <p:spPr>
          <a:xfrm>
            <a:off x="2283262" y="3285885"/>
            <a:ext cx="3481790" cy="1429430"/>
          </a:xfrm>
          <a:prstGeom prst="rect">
            <a:avLst/>
          </a:prstGeom>
        </p:spPr>
        <p:txBody>
          <a:bodyPr wrap="square">
            <a:spAutoFit/>
          </a:bodyPr>
          <a:lstStyle/>
          <a:p>
            <a:pPr algn="ctr">
              <a:lnSpc>
                <a:spcPct val="150000"/>
              </a:lnSpc>
            </a:pPr>
            <a:r>
              <a:rPr lang="zh-CN" altLang="en-US" sz="2000" dirty="0">
                <a:solidFill>
                  <a:schemeClr val="bg1"/>
                </a:solidFill>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请在此次输入文字请在此次输入文字请在此次输入文字请在此次输入文字请在此次</a:t>
            </a:r>
          </a:p>
        </p:txBody>
      </p:sp>
      <p:sp>
        <p:nvSpPr>
          <p:cNvPr id="22" name="矩形 21">
            <a:extLst>
              <a:ext uri="{FF2B5EF4-FFF2-40B4-BE49-F238E27FC236}">
                <a16:creationId xmlns:a16="http://schemas.microsoft.com/office/drawing/2014/main" id="{06B007F5-C46B-4721-BDF8-E4F336B63971}"/>
              </a:ext>
            </a:extLst>
          </p:cNvPr>
          <p:cNvSpPr/>
          <p:nvPr/>
        </p:nvSpPr>
        <p:spPr>
          <a:xfrm>
            <a:off x="7740576" y="2612688"/>
            <a:ext cx="3727524" cy="1429430"/>
          </a:xfrm>
          <a:prstGeom prst="rect">
            <a:avLst/>
          </a:prstGeom>
        </p:spPr>
        <p:txBody>
          <a:bodyPr wrap="square">
            <a:spAutoFit/>
          </a:bodyPr>
          <a:lstStyle/>
          <a:p>
            <a:pPr algn="ctr">
              <a:lnSpc>
                <a:spcPct val="150000"/>
              </a:lnSpc>
            </a:pPr>
            <a:r>
              <a:rPr lang="zh-CN" altLang="en-US"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请在此次输入文字请在此次输入文字请在此次输入文字请在此次输入文字请在此次输入文</a:t>
            </a:r>
          </a:p>
        </p:txBody>
      </p:sp>
      <p:sp>
        <p:nvSpPr>
          <p:cNvPr id="23" name="矩形 22">
            <a:extLst>
              <a:ext uri="{FF2B5EF4-FFF2-40B4-BE49-F238E27FC236}">
                <a16:creationId xmlns:a16="http://schemas.microsoft.com/office/drawing/2014/main" id="{EB77A939-9E04-4F76-8F45-F8A793F9B60E}"/>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01</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24" name="Rectangle 20">
            <a:extLst>
              <a:ext uri="{FF2B5EF4-FFF2-40B4-BE49-F238E27FC236}">
                <a16:creationId xmlns:a16="http://schemas.microsoft.com/office/drawing/2014/main" id="{D3E4ED24-D87B-4EF9-8589-44B83FDB299C}"/>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5" name="Rectangle 20">
            <a:extLst>
              <a:ext uri="{FF2B5EF4-FFF2-40B4-BE49-F238E27FC236}">
                <a16:creationId xmlns:a16="http://schemas.microsoft.com/office/drawing/2014/main" id="{1600FA56-2FEC-40AC-9684-7DE73F478EB9}"/>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7" name="Rectangle 20">
            <a:extLst>
              <a:ext uri="{FF2B5EF4-FFF2-40B4-BE49-F238E27FC236}">
                <a16:creationId xmlns:a16="http://schemas.microsoft.com/office/drawing/2014/main" id="{632F474B-88AF-4DAA-B3C6-9E91556DBF44}"/>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活 动 背 景</a:t>
            </a:r>
          </a:p>
        </p:txBody>
      </p:sp>
      <p:sp>
        <p:nvSpPr>
          <p:cNvPr id="29" name="Rectangle 20">
            <a:extLst>
              <a:ext uri="{FF2B5EF4-FFF2-40B4-BE49-F238E27FC236}">
                <a16:creationId xmlns:a16="http://schemas.microsoft.com/office/drawing/2014/main" id="{7A6642A0-6637-489E-A26E-2F940D02E123}"/>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HUO   DONG   BEI   JING</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pic>
        <p:nvPicPr>
          <p:cNvPr id="6" name="图形 5" descr="上升趋势条形图 纯色填充">
            <a:extLst>
              <a:ext uri="{FF2B5EF4-FFF2-40B4-BE49-F238E27FC236}">
                <a16:creationId xmlns:a16="http://schemas.microsoft.com/office/drawing/2014/main" id="{9D97F5C6-6040-4C12-AB95-DC78B188BBB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772630" y="2595461"/>
            <a:ext cx="798785" cy="798785"/>
          </a:xfrm>
          <a:prstGeom prst="rect">
            <a:avLst/>
          </a:prstGeom>
        </p:spPr>
      </p:pic>
      <p:pic>
        <p:nvPicPr>
          <p:cNvPr id="14" name="图形 13" descr="业务增长 纯色填充">
            <a:extLst>
              <a:ext uri="{FF2B5EF4-FFF2-40B4-BE49-F238E27FC236}">
                <a16:creationId xmlns:a16="http://schemas.microsoft.com/office/drawing/2014/main" id="{B99EABBF-81F3-4641-BAF8-8344D77277B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382864" y="1949195"/>
            <a:ext cx="703066" cy="703066"/>
          </a:xfrm>
          <a:prstGeom prst="rect">
            <a:avLst/>
          </a:prstGeom>
        </p:spPr>
      </p:pic>
      <p:sp>
        <p:nvSpPr>
          <p:cNvPr id="34" name="矩形 33">
            <a:extLst>
              <a:ext uri="{FF2B5EF4-FFF2-40B4-BE49-F238E27FC236}">
                <a16:creationId xmlns:a16="http://schemas.microsoft.com/office/drawing/2014/main" id="{9076D3CA-58D7-4838-9228-C485216649BA}"/>
              </a:ext>
            </a:extLst>
          </p:cNvPr>
          <p:cNvSpPr/>
          <p:nvPr/>
        </p:nvSpPr>
        <p:spPr>
          <a:xfrm>
            <a:off x="9627717" y="6667500"/>
            <a:ext cx="1361184" cy="1905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830816" y="1547933"/>
            <a:ext cx="1361184" cy="4945716"/>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pic>
        <p:nvPicPr>
          <p:cNvPr id="8" name="图片 7">
            <a:extLst>
              <a:ext uri="{FF2B5EF4-FFF2-40B4-BE49-F238E27FC236}">
                <a16:creationId xmlns:a16="http://schemas.microsoft.com/office/drawing/2014/main" id="{4493ACD5-2DF6-4C67-BE93-F1ECC84F2D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2164036"/>
            <a:ext cx="5762556" cy="3713510"/>
          </a:xfrm>
          <a:prstGeom prst="rect">
            <a:avLst/>
          </a:prstGeom>
          <a:ln w="104775">
            <a:noFill/>
          </a:ln>
        </p:spPr>
      </p:pic>
      <p:sp>
        <p:nvSpPr>
          <p:cNvPr id="14" name="矩形 13">
            <a:extLst>
              <a:ext uri="{FF2B5EF4-FFF2-40B4-BE49-F238E27FC236}">
                <a16:creationId xmlns:a16="http://schemas.microsoft.com/office/drawing/2014/main" id="{FFCBD6FF-4578-4E84-BA02-7331DB4C0336}"/>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01</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17" name="Rectangle 20">
            <a:extLst>
              <a:ext uri="{FF2B5EF4-FFF2-40B4-BE49-F238E27FC236}">
                <a16:creationId xmlns:a16="http://schemas.microsoft.com/office/drawing/2014/main" id="{176AC781-42C5-4469-A2E8-EB4F839FA2DA}"/>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Rectangle 20">
            <a:extLst>
              <a:ext uri="{FF2B5EF4-FFF2-40B4-BE49-F238E27FC236}">
                <a16:creationId xmlns:a16="http://schemas.microsoft.com/office/drawing/2014/main" id="{5F276E6B-E31E-4689-A40E-217A4C29AC68}"/>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0" name="Rectangle 20">
            <a:extLst>
              <a:ext uri="{FF2B5EF4-FFF2-40B4-BE49-F238E27FC236}">
                <a16:creationId xmlns:a16="http://schemas.microsoft.com/office/drawing/2014/main" id="{F907CFFC-5F4B-4243-8DD5-C6C38C05975E}"/>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活 动 背 景</a:t>
            </a:r>
          </a:p>
        </p:txBody>
      </p:sp>
      <p:sp>
        <p:nvSpPr>
          <p:cNvPr id="21" name="Rectangle 20">
            <a:extLst>
              <a:ext uri="{FF2B5EF4-FFF2-40B4-BE49-F238E27FC236}">
                <a16:creationId xmlns:a16="http://schemas.microsoft.com/office/drawing/2014/main" id="{A4877EB1-8259-4270-96FE-D43882D104E2}"/>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HUO   DONG   BEI   JING</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38" name="组合 37">
            <a:extLst>
              <a:ext uri="{FF2B5EF4-FFF2-40B4-BE49-F238E27FC236}">
                <a16:creationId xmlns:a16="http://schemas.microsoft.com/office/drawing/2014/main" id="{B4EED9FE-0598-4C2D-B113-38CF71FA0A12}"/>
              </a:ext>
            </a:extLst>
          </p:cNvPr>
          <p:cNvGrpSpPr/>
          <p:nvPr/>
        </p:nvGrpSpPr>
        <p:grpSpPr>
          <a:xfrm>
            <a:off x="597350" y="2164036"/>
            <a:ext cx="5095568" cy="1480336"/>
            <a:chOff x="597350" y="1701229"/>
            <a:chExt cx="5095568" cy="1480336"/>
          </a:xfrm>
        </p:grpSpPr>
        <p:sp>
          <p:nvSpPr>
            <p:cNvPr id="24" name="TextBox 14">
              <a:extLst>
                <a:ext uri="{FF2B5EF4-FFF2-40B4-BE49-F238E27FC236}">
                  <a16:creationId xmlns:a16="http://schemas.microsoft.com/office/drawing/2014/main" id="{0456B508-B6C4-44E1-B132-20B547464BD8}"/>
                </a:ext>
              </a:extLst>
            </p:cNvPr>
            <p:cNvSpPr txBox="1"/>
            <p:nvPr/>
          </p:nvSpPr>
          <p:spPr>
            <a:xfrm>
              <a:off x="1687163" y="1701229"/>
              <a:ext cx="2873840" cy="579261"/>
            </a:xfrm>
            <a:prstGeom prst="rect">
              <a:avLst/>
            </a:prstGeom>
            <a:noFill/>
          </p:spPr>
          <p:txBody>
            <a:bodyPr wrap="square" lIns="0" tIns="0" rIns="0" bIns="0" numCol="1" spcCol="360000">
              <a:spAutoFit/>
            </a:bodyPr>
            <a:lstStyle/>
            <a:p>
              <a:pPr>
                <a:lnSpc>
                  <a:spcPct val="150000"/>
                </a:lnSpc>
              </a:pPr>
              <a:r>
                <a:rPr lang="zh-CN" altLang="en-US" sz="2800" b="1" dirty="0">
                  <a:solidFill>
                    <a:srgbClr val="182B2F"/>
                  </a:solidFill>
                  <a:latin typeface="思源黑体 CN Regular" panose="020B0500000000000000" pitchFamily="34" charset="-122"/>
                  <a:ea typeface="思源黑体 CN Regular" panose="020B0500000000000000" pitchFamily="34" charset="-122"/>
                  <a:sym typeface="Arial" panose="020B0604020202020204" pitchFamily="34" charset="0"/>
                </a:rPr>
                <a:t>活 动 背 景</a:t>
              </a:r>
              <a:endParaRPr lang="en-US" altLang="zh-CN" sz="2800" b="1" dirty="0">
                <a:solidFill>
                  <a:srgbClr val="182B2F"/>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25" name="矩形 24">
              <a:extLst>
                <a:ext uri="{FF2B5EF4-FFF2-40B4-BE49-F238E27FC236}">
                  <a16:creationId xmlns:a16="http://schemas.microsoft.com/office/drawing/2014/main" id="{FE1C554C-0A81-4935-89BB-FA3A762C64CA}"/>
                </a:ext>
              </a:extLst>
            </p:cNvPr>
            <p:cNvSpPr/>
            <p:nvPr/>
          </p:nvSpPr>
          <p:spPr>
            <a:xfrm>
              <a:off x="1585563" y="2213800"/>
              <a:ext cx="4107355" cy="967765"/>
            </a:xfrm>
            <a:prstGeom prst="rect">
              <a:avLst/>
            </a:prstGeom>
          </p:spPr>
          <p:txBody>
            <a:bodyPr wrap="square">
              <a:spAutoFit/>
            </a:bodyPr>
            <a:lstStyle/>
            <a:p>
              <a:pPr>
                <a:lnSpc>
                  <a:spcPct val="150000"/>
                </a:lnSpc>
              </a:pPr>
              <a:r>
                <a:rPr lang="zh-CN" altLang="en-US"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请在此次输入文字请在此次输入文字请在此次输入文字请在此次输入</a:t>
              </a:r>
            </a:p>
          </p:txBody>
        </p:sp>
        <p:grpSp>
          <p:nvGrpSpPr>
            <p:cNvPr id="7" name="组合 6">
              <a:extLst>
                <a:ext uri="{FF2B5EF4-FFF2-40B4-BE49-F238E27FC236}">
                  <a16:creationId xmlns:a16="http://schemas.microsoft.com/office/drawing/2014/main" id="{260931FB-B28C-4C87-B223-F1DC6C0C6B0A}"/>
                </a:ext>
              </a:extLst>
            </p:cNvPr>
            <p:cNvGrpSpPr/>
            <p:nvPr/>
          </p:nvGrpSpPr>
          <p:grpSpPr>
            <a:xfrm>
              <a:off x="597350" y="2089439"/>
              <a:ext cx="702300" cy="703916"/>
              <a:chOff x="816118" y="1936143"/>
              <a:chExt cx="702300" cy="703916"/>
            </a:xfrm>
          </p:grpSpPr>
          <p:sp>
            <p:nvSpPr>
              <p:cNvPr id="23" name="矩形 22">
                <a:extLst>
                  <a:ext uri="{FF2B5EF4-FFF2-40B4-BE49-F238E27FC236}">
                    <a16:creationId xmlns:a16="http://schemas.microsoft.com/office/drawing/2014/main" id="{38FC44E0-43E1-4C23-A1D4-11C7CAFFDB5C}"/>
                  </a:ext>
                </a:extLst>
              </p:cNvPr>
              <p:cNvSpPr/>
              <p:nvPr/>
            </p:nvSpPr>
            <p:spPr>
              <a:xfrm>
                <a:off x="816118" y="1936143"/>
                <a:ext cx="702300" cy="703916"/>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pic>
            <p:nvPicPr>
              <p:cNvPr id="3" name="图形 2" descr="上升趋势条形图 纯色填充">
                <a:extLst>
                  <a:ext uri="{FF2B5EF4-FFF2-40B4-BE49-F238E27FC236}">
                    <a16:creationId xmlns:a16="http://schemas.microsoft.com/office/drawing/2014/main" id="{6F2ECDF1-F6B1-4A25-A455-1DE0F1E775A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80012" y="2000845"/>
                <a:ext cx="574513" cy="574513"/>
              </a:xfrm>
              <a:prstGeom prst="rect">
                <a:avLst/>
              </a:prstGeom>
            </p:spPr>
          </p:pic>
        </p:grpSp>
      </p:grpSp>
      <p:grpSp>
        <p:nvGrpSpPr>
          <p:cNvPr id="37" name="组合 36">
            <a:extLst>
              <a:ext uri="{FF2B5EF4-FFF2-40B4-BE49-F238E27FC236}">
                <a16:creationId xmlns:a16="http://schemas.microsoft.com/office/drawing/2014/main" id="{DB01EAB2-59F8-4B28-8E66-8F552F5F27B5}"/>
              </a:ext>
            </a:extLst>
          </p:cNvPr>
          <p:cNvGrpSpPr/>
          <p:nvPr/>
        </p:nvGrpSpPr>
        <p:grpSpPr>
          <a:xfrm>
            <a:off x="597350" y="3962955"/>
            <a:ext cx="5095568" cy="1480336"/>
            <a:chOff x="597350" y="3521354"/>
            <a:chExt cx="5095568" cy="1480336"/>
          </a:xfrm>
        </p:grpSpPr>
        <p:sp>
          <p:nvSpPr>
            <p:cNvPr id="26" name="TextBox 14">
              <a:extLst>
                <a:ext uri="{FF2B5EF4-FFF2-40B4-BE49-F238E27FC236}">
                  <a16:creationId xmlns:a16="http://schemas.microsoft.com/office/drawing/2014/main" id="{82766B1D-2D0C-44CF-91B4-1DEB7399BF0B}"/>
                </a:ext>
              </a:extLst>
            </p:cNvPr>
            <p:cNvSpPr txBox="1"/>
            <p:nvPr/>
          </p:nvSpPr>
          <p:spPr>
            <a:xfrm>
              <a:off x="1687163" y="3521354"/>
              <a:ext cx="2873840" cy="579261"/>
            </a:xfrm>
            <a:prstGeom prst="rect">
              <a:avLst/>
            </a:prstGeom>
            <a:noFill/>
          </p:spPr>
          <p:txBody>
            <a:bodyPr wrap="square" lIns="0" tIns="0" rIns="0" bIns="0" numCol="1" spcCol="360000">
              <a:spAutoFit/>
            </a:bodyPr>
            <a:lstStyle/>
            <a:p>
              <a:pPr>
                <a:lnSpc>
                  <a:spcPct val="150000"/>
                </a:lnSpc>
              </a:pPr>
              <a:r>
                <a:rPr lang="zh-CN" altLang="en-US" sz="2800" b="1" dirty="0">
                  <a:solidFill>
                    <a:srgbClr val="182B2F"/>
                  </a:solidFill>
                  <a:latin typeface="思源黑体 CN Regular" panose="020B0500000000000000" pitchFamily="34" charset="-122"/>
                  <a:ea typeface="思源黑体 CN Regular" panose="020B0500000000000000" pitchFamily="34" charset="-122"/>
                  <a:sym typeface="Arial" panose="020B0604020202020204" pitchFamily="34" charset="0"/>
                </a:rPr>
                <a:t>活 动 背 景</a:t>
              </a:r>
              <a:endParaRPr lang="en-US" altLang="zh-CN" sz="2800" b="1" dirty="0">
                <a:solidFill>
                  <a:srgbClr val="182B2F"/>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27" name="矩形 26">
              <a:extLst>
                <a:ext uri="{FF2B5EF4-FFF2-40B4-BE49-F238E27FC236}">
                  <a16:creationId xmlns:a16="http://schemas.microsoft.com/office/drawing/2014/main" id="{79F78A28-0B5A-4939-B779-60DE33158724}"/>
                </a:ext>
              </a:extLst>
            </p:cNvPr>
            <p:cNvSpPr/>
            <p:nvPr/>
          </p:nvSpPr>
          <p:spPr>
            <a:xfrm>
              <a:off x="1585563" y="4033925"/>
              <a:ext cx="4107355" cy="967765"/>
            </a:xfrm>
            <a:prstGeom prst="rect">
              <a:avLst/>
            </a:prstGeom>
          </p:spPr>
          <p:txBody>
            <a:bodyPr wrap="square">
              <a:spAutoFit/>
            </a:bodyPr>
            <a:lstStyle/>
            <a:p>
              <a:pPr>
                <a:lnSpc>
                  <a:spcPct val="150000"/>
                </a:lnSpc>
              </a:pPr>
              <a:r>
                <a:rPr lang="zh-CN" altLang="en-US"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请在此次输入文字请在此次输入文字请在此次输入文字请在此次输入</a:t>
              </a:r>
            </a:p>
          </p:txBody>
        </p:sp>
        <p:grpSp>
          <p:nvGrpSpPr>
            <p:cNvPr id="28" name="组合 27">
              <a:extLst>
                <a:ext uri="{FF2B5EF4-FFF2-40B4-BE49-F238E27FC236}">
                  <a16:creationId xmlns:a16="http://schemas.microsoft.com/office/drawing/2014/main" id="{DA07D0A6-FD4C-4124-9E6C-690E883D82EB}"/>
                </a:ext>
              </a:extLst>
            </p:cNvPr>
            <p:cNvGrpSpPr/>
            <p:nvPr/>
          </p:nvGrpSpPr>
          <p:grpSpPr>
            <a:xfrm>
              <a:off x="597350" y="3909564"/>
              <a:ext cx="702300" cy="703916"/>
              <a:chOff x="816118" y="1936143"/>
              <a:chExt cx="702300" cy="703916"/>
            </a:xfrm>
          </p:grpSpPr>
          <p:sp>
            <p:nvSpPr>
              <p:cNvPr id="29" name="矩形 28">
                <a:extLst>
                  <a:ext uri="{FF2B5EF4-FFF2-40B4-BE49-F238E27FC236}">
                    <a16:creationId xmlns:a16="http://schemas.microsoft.com/office/drawing/2014/main" id="{8485C322-808A-4C43-B969-B8FBDBE8C494}"/>
                  </a:ext>
                </a:extLst>
              </p:cNvPr>
              <p:cNvSpPr/>
              <p:nvPr/>
            </p:nvSpPr>
            <p:spPr>
              <a:xfrm>
                <a:off x="816118" y="1936143"/>
                <a:ext cx="702300" cy="703916"/>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pic>
            <p:nvPicPr>
              <p:cNvPr id="30" name="图形 29" descr="上升趋势条形图 纯色填充">
                <a:extLst>
                  <a:ext uri="{FF2B5EF4-FFF2-40B4-BE49-F238E27FC236}">
                    <a16:creationId xmlns:a16="http://schemas.microsoft.com/office/drawing/2014/main" id="{982A1410-B4AA-474C-BE6C-B6B4CA8DB6D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80012" y="2000845"/>
                <a:ext cx="574513" cy="574513"/>
              </a:xfrm>
              <a:prstGeom prst="rect">
                <a:avLst/>
              </a:prstGeom>
            </p:spPr>
          </p:pic>
        </p:grpSp>
      </p:grpSp>
      <p:sp>
        <p:nvSpPr>
          <p:cNvPr id="39" name="矩形 38">
            <a:extLst>
              <a:ext uri="{FF2B5EF4-FFF2-40B4-BE49-F238E27FC236}">
                <a16:creationId xmlns:a16="http://schemas.microsoft.com/office/drawing/2014/main" id="{71D3D28D-902D-49D7-9B21-58CD3AA1CA9F}"/>
              </a:ext>
            </a:extLst>
          </p:cNvPr>
          <p:cNvSpPr/>
          <p:nvPr/>
        </p:nvSpPr>
        <p:spPr>
          <a:xfrm>
            <a:off x="661244" y="6667500"/>
            <a:ext cx="1361184" cy="1905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a16="http://schemas.microsoft.com/office/drawing/2014/main" id="{E32B0CE2-2784-4B49-B1E7-24B51E040C26}"/>
              </a:ext>
            </a:extLst>
          </p:cNvPr>
          <p:cNvGrpSpPr/>
          <p:nvPr/>
        </p:nvGrpSpPr>
        <p:grpSpPr>
          <a:xfrm>
            <a:off x="942437" y="3510600"/>
            <a:ext cx="2397706" cy="1553148"/>
            <a:chOff x="759626" y="3683059"/>
            <a:chExt cx="2555074" cy="1553148"/>
          </a:xfrm>
        </p:grpSpPr>
        <p:sp>
          <p:nvSpPr>
            <p:cNvPr id="39" name="TextBox 14">
              <a:extLst>
                <a:ext uri="{FF2B5EF4-FFF2-40B4-BE49-F238E27FC236}">
                  <a16:creationId xmlns:a16="http://schemas.microsoft.com/office/drawing/2014/main" id="{5F6A7206-657D-4A69-81D6-A56DBB91AE4A}"/>
                </a:ext>
              </a:extLst>
            </p:cNvPr>
            <p:cNvSpPr txBox="1"/>
            <p:nvPr/>
          </p:nvSpPr>
          <p:spPr>
            <a:xfrm>
              <a:off x="957412" y="3683059"/>
              <a:ext cx="2159500" cy="579261"/>
            </a:xfrm>
            <a:prstGeom prst="rect">
              <a:avLst/>
            </a:prstGeom>
            <a:noFill/>
          </p:spPr>
          <p:txBody>
            <a:bodyPr wrap="square" lIns="0" tIns="0" rIns="0" bIns="0" numCol="1" spcCol="360000">
              <a:spAutoFit/>
            </a:bodyPr>
            <a:lstStyle/>
            <a:p>
              <a:pPr algn="ctr">
                <a:lnSpc>
                  <a:spcPct val="150000"/>
                </a:lnSpc>
              </a:pPr>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活 动 背 景</a:t>
              </a:r>
              <a:endParaRPr lang="en-US" altLang="zh-CN"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24" name="矩形 23">
              <a:extLst>
                <a:ext uri="{FF2B5EF4-FFF2-40B4-BE49-F238E27FC236}">
                  <a16:creationId xmlns:a16="http://schemas.microsoft.com/office/drawing/2014/main" id="{4A4AEA7C-E114-45F5-A188-80CCE36D3A9A}"/>
                </a:ext>
              </a:extLst>
            </p:cNvPr>
            <p:cNvSpPr/>
            <p:nvPr/>
          </p:nvSpPr>
          <p:spPr>
            <a:xfrm>
              <a:off x="759626" y="4268442"/>
              <a:ext cx="2555074" cy="967765"/>
            </a:xfrm>
            <a:prstGeom prst="rect">
              <a:avLst/>
            </a:prstGeom>
          </p:spPr>
          <p:txBody>
            <a:bodyPr wrap="square">
              <a:spAutoFit/>
            </a:bodyPr>
            <a:lstStyle/>
            <a:p>
              <a:pPr algn="ctr">
                <a:lnSpc>
                  <a:spcPct val="150000"/>
                </a:lnSpc>
              </a:pPr>
              <a:r>
                <a:rPr lang="zh-CN" altLang="en-US"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请在此次输入文字请在此次输入文字</a:t>
              </a:r>
            </a:p>
          </p:txBody>
        </p:sp>
      </p:grpSp>
      <p:sp>
        <p:nvSpPr>
          <p:cNvPr id="25" name="矩形 24">
            <a:extLst>
              <a:ext uri="{FF2B5EF4-FFF2-40B4-BE49-F238E27FC236}">
                <a16:creationId xmlns:a16="http://schemas.microsoft.com/office/drawing/2014/main" id="{CFEE8016-3784-483F-AB59-B51B7935B42B}"/>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01</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26" name="Rectangle 20">
            <a:extLst>
              <a:ext uri="{FF2B5EF4-FFF2-40B4-BE49-F238E27FC236}">
                <a16:creationId xmlns:a16="http://schemas.microsoft.com/office/drawing/2014/main" id="{BE7A382F-37F0-4A5B-9E5A-66ACF3D3C2A3}"/>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9" name="Rectangle 20">
            <a:extLst>
              <a:ext uri="{FF2B5EF4-FFF2-40B4-BE49-F238E27FC236}">
                <a16:creationId xmlns:a16="http://schemas.microsoft.com/office/drawing/2014/main" id="{B605E3E1-4E5B-44E5-81EA-DD76BBCD1CB1}"/>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Rectangle 20">
            <a:extLst>
              <a:ext uri="{FF2B5EF4-FFF2-40B4-BE49-F238E27FC236}">
                <a16:creationId xmlns:a16="http://schemas.microsoft.com/office/drawing/2014/main" id="{D4526693-BA47-4AA7-955B-85B714ACE53E}"/>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活 动 背 景</a:t>
            </a:r>
          </a:p>
        </p:txBody>
      </p:sp>
      <p:sp>
        <p:nvSpPr>
          <p:cNvPr id="31" name="Rectangle 20">
            <a:extLst>
              <a:ext uri="{FF2B5EF4-FFF2-40B4-BE49-F238E27FC236}">
                <a16:creationId xmlns:a16="http://schemas.microsoft.com/office/drawing/2014/main" id="{B3D21988-B346-40B0-9757-2271D198A6FB}"/>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HUO   DONG   BEI   JING</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4" name="椭圆 33">
            <a:extLst>
              <a:ext uri="{FF2B5EF4-FFF2-40B4-BE49-F238E27FC236}">
                <a16:creationId xmlns:a16="http://schemas.microsoft.com/office/drawing/2014/main" id="{22563420-8CCA-4871-8A6D-937EA467C3AA}"/>
              </a:ext>
            </a:extLst>
          </p:cNvPr>
          <p:cNvSpPr/>
          <p:nvPr/>
        </p:nvSpPr>
        <p:spPr>
          <a:xfrm>
            <a:off x="4237408" y="2100002"/>
            <a:ext cx="1080712" cy="1080712"/>
          </a:xfrm>
          <a:prstGeom prst="ellipse">
            <a:avLst/>
          </a:prstGeom>
          <a:noFill/>
          <a:ln w="25400">
            <a:solidFill>
              <a:srgbClr val="182B2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Regular" panose="020B0500000000000000" pitchFamily="34" charset="-122"/>
              <a:ea typeface="思源黑体 CN Regular" panose="020B0500000000000000" pitchFamily="34" charset="-122"/>
            </a:endParaRPr>
          </a:p>
        </p:txBody>
      </p:sp>
      <p:pic>
        <p:nvPicPr>
          <p:cNvPr id="3" name="图形 2" descr="清单 纯色填充">
            <a:extLst>
              <a:ext uri="{FF2B5EF4-FFF2-40B4-BE49-F238E27FC236}">
                <a16:creationId xmlns:a16="http://schemas.microsoft.com/office/drawing/2014/main" id="{C8B7E6CF-3F08-4551-927E-629A6468278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31264" y="2293858"/>
            <a:ext cx="693000" cy="693000"/>
          </a:xfrm>
          <a:prstGeom prst="rect">
            <a:avLst/>
          </a:prstGeom>
        </p:spPr>
      </p:pic>
      <p:grpSp>
        <p:nvGrpSpPr>
          <p:cNvPr id="41" name="组合 40">
            <a:extLst>
              <a:ext uri="{FF2B5EF4-FFF2-40B4-BE49-F238E27FC236}">
                <a16:creationId xmlns:a16="http://schemas.microsoft.com/office/drawing/2014/main" id="{B4AC3123-D123-47B1-B882-41BE7013854B}"/>
              </a:ext>
            </a:extLst>
          </p:cNvPr>
          <p:cNvGrpSpPr/>
          <p:nvPr/>
        </p:nvGrpSpPr>
        <p:grpSpPr>
          <a:xfrm>
            <a:off x="9525691" y="2100002"/>
            <a:ext cx="1080712" cy="1080712"/>
            <a:chOff x="9510355" y="2049202"/>
            <a:chExt cx="1080712" cy="1080712"/>
          </a:xfrm>
        </p:grpSpPr>
        <p:sp>
          <p:nvSpPr>
            <p:cNvPr id="35" name="椭圆 34">
              <a:extLst>
                <a:ext uri="{FF2B5EF4-FFF2-40B4-BE49-F238E27FC236}">
                  <a16:creationId xmlns:a16="http://schemas.microsoft.com/office/drawing/2014/main" id="{4FC8460B-097D-4EF0-A783-BA7968C274BD}"/>
                </a:ext>
              </a:extLst>
            </p:cNvPr>
            <p:cNvSpPr/>
            <p:nvPr/>
          </p:nvSpPr>
          <p:spPr>
            <a:xfrm>
              <a:off x="9510355" y="2049202"/>
              <a:ext cx="1080712" cy="1080712"/>
            </a:xfrm>
            <a:prstGeom prst="ellipse">
              <a:avLst/>
            </a:prstGeom>
            <a:noFill/>
            <a:ln w="25400">
              <a:solidFill>
                <a:srgbClr val="182B2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Regular" panose="020B0500000000000000" pitchFamily="34" charset="-122"/>
                <a:ea typeface="思源黑体 CN Regular" panose="020B0500000000000000" pitchFamily="34" charset="-122"/>
              </a:endParaRPr>
            </a:p>
          </p:txBody>
        </p:sp>
        <p:pic>
          <p:nvPicPr>
            <p:cNvPr id="5" name="图形 4" descr="计算机 纯色填充">
              <a:extLst>
                <a:ext uri="{FF2B5EF4-FFF2-40B4-BE49-F238E27FC236}">
                  <a16:creationId xmlns:a16="http://schemas.microsoft.com/office/drawing/2014/main" id="{6B4EF0C5-3E6C-4D6C-818A-7CB8FC3F691D}"/>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704211" y="2243058"/>
              <a:ext cx="693000" cy="693000"/>
            </a:xfrm>
            <a:prstGeom prst="rect">
              <a:avLst/>
            </a:prstGeom>
          </p:spPr>
        </p:pic>
      </p:grpSp>
      <p:grpSp>
        <p:nvGrpSpPr>
          <p:cNvPr id="40" name="组合 39">
            <a:extLst>
              <a:ext uri="{FF2B5EF4-FFF2-40B4-BE49-F238E27FC236}">
                <a16:creationId xmlns:a16="http://schemas.microsoft.com/office/drawing/2014/main" id="{757B30E8-C049-40D4-88F4-9C61A592CEF0}"/>
              </a:ext>
            </a:extLst>
          </p:cNvPr>
          <p:cNvGrpSpPr/>
          <p:nvPr/>
        </p:nvGrpSpPr>
        <p:grpSpPr>
          <a:xfrm>
            <a:off x="6873882" y="2100002"/>
            <a:ext cx="1080712" cy="1080712"/>
            <a:chOff x="6873882" y="2049202"/>
            <a:chExt cx="1080712" cy="1080712"/>
          </a:xfrm>
        </p:grpSpPr>
        <p:sp>
          <p:nvSpPr>
            <p:cNvPr id="27" name="椭圆 26">
              <a:extLst>
                <a:ext uri="{FF2B5EF4-FFF2-40B4-BE49-F238E27FC236}">
                  <a16:creationId xmlns:a16="http://schemas.microsoft.com/office/drawing/2014/main" id="{3ADE098D-1811-469C-920F-847BBDC2C3D6}"/>
                </a:ext>
              </a:extLst>
            </p:cNvPr>
            <p:cNvSpPr/>
            <p:nvPr/>
          </p:nvSpPr>
          <p:spPr>
            <a:xfrm>
              <a:off x="6873882" y="2049202"/>
              <a:ext cx="1080712" cy="1080712"/>
            </a:xfrm>
            <a:prstGeom prst="ellipse">
              <a:avLst/>
            </a:prstGeom>
            <a:noFill/>
            <a:ln w="25400">
              <a:solidFill>
                <a:srgbClr val="182B2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Regular" panose="020B0500000000000000" pitchFamily="34" charset="-122"/>
                <a:ea typeface="思源黑体 CN Regular" panose="020B0500000000000000" pitchFamily="34" charset="-122"/>
              </a:endParaRPr>
            </a:p>
          </p:txBody>
        </p:sp>
        <p:pic>
          <p:nvPicPr>
            <p:cNvPr id="8" name="图形 7" descr="王冠 纯色填充">
              <a:extLst>
                <a:ext uri="{FF2B5EF4-FFF2-40B4-BE49-F238E27FC236}">
                  <a16:creationId xmlns:a16="http://schemas.microsoft.com/office/drawing/2014/main" id="{EC7498D2-7FEA-4103-9874-34B190C2923E}"/>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067738" y="2243058"/>
              <a:ext cx="693000" cy="693000"/>
            </a:xfrm>
            <a:prstGeom prst="rect">
              <a:avLst/>
            </a:prstGeom>
          </p:spPr>
        </p:pic>
      </p:grpSp>
      <p:grpSp>
        <p:nvGrpSpPr>
          <p:cNvPr id="37" name="组合 36">
            <a:extLst>
              <a:ext uri="{FF2B5EF4-FFF2-40B4-BE49-F238E27FC236}">
                <a16:creationId xmlns:a16="http://schemas.microsoft.com/office/drawing/2014/main" id="{CE7BD777-423F-417F-A46C-727AA8FE497A}"/>
              </a:ext>
            </a:extLst>
          </p:cNvPr>
          <p:cNvGrpSpPr/>
          <p:nvPr/>
        </p:nvGrpSpPr>
        <p:grpSpPr>
          <a:xfrm>
            <a:off x="1600934" y="2100002"/>
            <a:ext cx="1080712" cy="1080712"/>
            <a:chOff x="1600934" y="2049202"/>
            <a:chExt cx="1080712" cy="1080712"/>
          </a:xfrm>
        </p:grpSpPr>
        <p:sp>
          <p:nvSpPr>
            <p:cNvPr id="28" name="椭圆 27">
              <a:extLst>
                <a:ext uri="{FF2B5EF4-FFF2-40B4-BE49-F238E27FC236}">
                  <a16:creationId xmlns:a16="http://schemas.microsoft.com/office/drawing/2014/main" id="{0FF7267C-C04E-4A0F-8447-389CE86A8935}"/>
                </a:ext>
              </a:extLst>
            </p:cNvPr>
            <p:cNvSpPr/>
            <p:nvPr/>
          </p:nvSpPr>
          <p:spPr>
            <a:xfrm>
              <a:off x="1600934" y="2049202"/>
              <a:ext cx="1080712" cy="1080712"/>
            </a:xfrm>
            <a:prstGeom prst="ellipse">
              <a:avLst/>
            </a:prstGeom>
            <a:noFill/>
            <a:ln w="25400">
              <a:solidFill>
                <a:srgbClr val="182B2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Regular" panose="020B0500000000000000" pitchFamily="34" charset="-122"/>
                <a:ea typeface="思源黑体 CN Regular" panose="020B0500000000000000" pitchFamily="34" charset="-122"/>
              </a:endParaRPr>
            </a:p>
          </p:txBody>
        </p:sp>
        <p:pic>
          <p:nvPicPr>
            <p:cNvPr id="10" name="图形 9" descr="日程表 纯色填充">
              <a:extLst>
                <a:ext uri="{FF2B5EF4-FFF2-40B4-BE49-F238E27FC236}">
                  <a16:creationId xmlns:a16="http://schemas.microsoft.com/office/drawing/2014/main" id="{AE7C30DF-A507-48AC-A969-7A379CEDEB2B}"/>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794790" y="2243058"/>
              <a:ext cx="693000" cy="693000"/>
            </a:xfrm>
            <a:prstGeom prst="rect">
              <a:avLst/>
            </a:prstGeom>
          </p:spPr>
        </p:pic>
      </p:grpSp>
      <p:grpSp>
        <p:nvGrpSpPr>
          <p:cNvPr id="44" name="组合 43">
            <a:extLst>
              <a:ext uri="{FF2B5EF4-FFF2-40B4-BE49-F238E27FC236}">
                <a16:creationId xmlns:a16="http://schemas.microsoft.com/office/drawing/2014/main" id="{9E8256D9-B37E-4213-A477-C9E4B2250728}"/>
              </a:ext>
            </a:extLst>
          </p:cNvPr>
          <p:cNvGrpSpPr/>
          <p:nvPr/>
        </p:nvGrpSpPr>
        <p:grpSpPr>
          <a:xfrm>
            <a:off x="3578911" y="3510600"/>
            <a:ext cx="2397706" cy="1553148"/>
            <a:chOff x="759626" y="3683059"/>
            <a:chExt cx="2555074" cy="1553148"/>
          </a:xfrm>
        </p:grpSpPr>
        <p:sp>
          <p:nvSpPr>
            <p:cNvPr id="45" name="TextBox 14">
              <a:extLst>
                <a:ext uri="{FF2B5EF4-FFF2-40B4-BE49-F238E27FC236}">
                  <a16:creationId xmlns:a16="http://schemas.microsoft.com/office/drawing/2014/main" id="{242887C9-DBA1-4AE1-BDA9-41741B81FA44}"/>
                </a:ext>
              </a:extLst>
            </p:cNvPr>
            <p:cNvSpPr txBox="1"/>
            <p:nvPr/>
          </p:nvSpPr>
          <p:spPr>
            <a:xfrm>
              <a:off x="957412" y="3683059"/>
              <a:ext cx="2159500" cy="579261"/>
            </a:xfrm>
            <a:prstGeom prst="rect">
              <a:avLst/>
            </a:prstGeom>
            <a:noFill/>
          </p:spPr>
          <p:txBody>
            <a:bodyPr wrap="square" lIns="0" tIns="0" rIns="0" bIns="0" numCol="1" spcCol="360000">
              <a:spAutoFit/>
            </a:bodyPr>
            <a:lstStyle/>
            <a:p>
              <a:pPr algn="ctr">
                <a:lnSpc>
                  <a:spcPct val="150000"/>
                </a:lnSpc>
              </a:pPr>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活 动 背 景</a:t>
              </a:r>
              <a:endParaRPr lang="en-US" altLang="zh-CN"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46" name="矩形 45">
              <a:extLst>
                <a:ext uri="{FF2B5EF4-FFF2-40B4-BE49-F238E27FC236}">
                  <a16:creationId xmlns:a16="http://schemas.microsoft.com/office/drawing/2014/main" id="{34268B0F-0634-4313-B169-0757D8C877C9}"/>
                </a:ext>
              </a:extLst>
            </p:cNvPr>
            <p:cNvSpPr/>
            <p:nvPr/>
          </p:nvSpPr>
          <p:spPr>
            <a:xfrm>
              <a:off x="759626" y="4268442"/>
              <a:ext cx="2555074" cy="967765"/>
            </a:xfrm>
            <a:prstGeom prst="rect">
              <a:avLst/>
            </a:prstGeom>
          </p:spPr>
          <p:txBody>
            <a:bodyPr wrap="square">
              <a:spAutoFit/>
            </a:bodyPr>
            <a:lstStyle/>
            <a:p>
              <a:pPr algn="ctr">
                <a:lnSpc>
                  <a:spcPct val="150000"/>
                </a:lnSpc>
              </a:pPr>
              <a:r>
                <a:rPr lang="zh-CN" altLang="en-US"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请在此次输入文字请在此次输入文字</a:t>
              </a:r>
            </a:p>
          </p:txBody>
        </p:sp>
      </p:grpSp>
      <p:grpSp>
        <p:nvGrpSpPr>
          <p:cNvPr id="47" name="组合 46">
            <a:extLst>
              <a:ext uri="{FF2B5EF4-FFF2-40B4-BE49-F238E27FC236}">
                <a16:creationId xmlns:a16="http://schemas.microsoft.com/office/drawing/2014/main" id="{60D8A124-2DF0-481A-BDEB-0CC6F07CB187}"/>
              </a:ext>
            </a:extLst>
          </p:cNvPr>
          <p:cNvGrpSpPr/>
          <p:nvPr/>
        </p:nvGrpSpPr>
        <p:grpSpPr>
          <a:xfrm>
            <a:off x="6215385" y="3510600"/>
            <a:ext cx="2397706" cy="1553148"/>
            <a:chOff x="759626" y="3683059"/>
            <a:chExt cx="2555074" cy="1553148"/>
          </a:xfrm>
        </p:grpSpPr>
        <p:sp>
          <p:nvSpPr>
            <p:cNvPr id="48" name="TextBox 14">
              <a:extLst>
                <a:ext uri="{FF2B5EF4-FFF2-40B4-BE49-F238E27FC236}">
                  <a16:creationId xmlns:a16="http://schemas.microsoft.com/office/drawing/2014/main" id="{FD8CE1C7-9493-4ED3-9234-CD00B09A06AD}"/>
                </a:ext>
              </a:extLst>
            </p:cNvPr>
            <p:cNvSpPr txBox="1"/>
            <p:nvPr/>
          </p:nvSpPr>
          <p:spPr>
            <a:xfrm>
              <a:off x="957412" y="3683059"/>
              <a:ext cx="2159500" cy="579261"/>
            </a:xfrm>
            <a:prstGeom prst="rect">
              <a:avLst/>
            </a:prstGeom>
            <a:noFill/>
          </p:spPr>
          <p:txBody>
            <a:bodyPr wrap="square" lIns="0" tIns="0" rIns="0" bIns="0" numCol="1" spcCol="360000">
              <a:spAutoFit/>
            </a:bodyPr>
            <a:lstStyle/>
            <a:p>
              <a:pPr algn="ctr">
                <a:lnSpc>
                  <a:spcPct val="150000"/>
                </a:lnSpc>
              </a:pPr>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活 动 背 景</a:t>
              </a:r>
              <a:endParaRPr lang="en-US" altLang="zh-CN"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49" name="矩形 48">
              <a:extLst>
                <a:ext uri="{FF2B5EF4-FFF2-40B4-BE49-F238E27FC236}">
                  <a16:creationId xmlns:a16="http://schemas.microsoft.com/office/drawing/2014/main" id="{0371EB7B-3438-449A-9794-EC2368BD6E86}"/>
                </a:ext>
              </a:extLst>
            </p:cNvPr>
            <p:cNvSpPr/>
            <p:nvPr/>
          </p:nvSpPr>
          <p:spPr>
            <a:xfrm>
              <a:off x="759626" y="4268442"/>
              <a:ext cx="2555074" cy="967765"/>
            </a:xfrm>
            <a:prstGeom prst="rect">
              <a:avLst/>
            </a:prstGeom>
          </p:spPr>
          <p:txBody>
            <a:bodyPr wrap="square">
              <a:spAutoFit/>
            </a:bodyPr>
            <a:lstStyle/>
            <a:p>
              <a:pPr algn="ctr">
                <a:lnSpc>
                  <a:spcPct val="150000"/>
                </a:lnSpc>
              </a:pPr>
              <a:r>
                <a:rPr lang="zh-CN" altLang="en-US"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请在此次输入文字请在此次输入文字</a:t>
              </a:r>
            </a:p>
          </p:txBody>
        </p:sp>
      </p:grpSp>
      <p:grpSp>
        <p:nvGrpSpPr>
          <p:cNvPr id="50" name="组合 49">
            <a:extLst>
              <a:ext uri="{FF2B5EF4-FFF2-40B4-BE49-F238E27FC236}">
                <a16:creationId xmlns:a16="http://schemas.microsoft.com/office/drawing/2014/main" id="{52712905-1B35-443B-861C-9A60F422A27B}"/>
              </a:ext>
            </a:extLst>
          </p:cNvPr>
          <p:cNvGrpSpPr/>
          <p:nvPr/>
        </p:nvGrpSpPr>
        <p:grpSpPr>
          <a:xfrm>
            <a:off x="8867194" y="3510600"/>
            <a:ext cx="2397706" cy="1553148"/>
            <a:chOff x="759626" y="3683059"/>
            <a:chExt cx="2555074" cy="1553148"/>
          </a:xfrm>
        </p:grpSpPr>
        <p:sp>
          <p:nvSpPr>
            <p:cNvPr id="51" name="TextBox 14">
              <a:extLst>
                <a:ext uri="{FF2B5EF4-FFF2-40B4-BE49-F238E27FC236}">
                  <a16:creationId xmlns:a16="http://schemas.microsoft.com/office/drawing/2014/main" id="{363E37CF-2F28-4405-B85D-61AEF74D0102}"/>
                </a:ext>
              </a:extLst>
            </p:cNvPr>
            <p:cNvSpPr txBox="1"/>
            <p:nvPr/>
          </p:nvSpPr>
          <p:spPr>
            <a:xfrm>
              <a:off x="957412" y="3683059"/>
              <a:ext cx="2159500" cy="579261"/>
            </a:xfrm>
            <a:prstGeom prst="rect">
              <a:avLst/>
            </a:prstGeom>
            <a:noFill/>
          </p:spPr>
          <p:txBody>
            <a:bodyPr wrap="square" lIns="0" tIns="0" rIns="0" bIns="0" numCol="1" spcCol="360000">
              <a:spAutoFit/>
            </a:bodyPr>
            <a:lstStyle/>
            <a:p>
              <a:pPr algn="ctr">
                <a:lnSpc>
                  <a:spcPct val="150000"/>
                </a:lnSpc>
              </a:pPr>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活 动 背 景</a:t>
              </a:r>
              <a:endParaRPr lang="en-US" altLang="zh-CN"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52" name="矩形 51">
              <a:extLst>
                <a:ext uri="{FF2B5EF4-FFF2-40B4-BE49-F238E27FC236}">
                  <a16:creationId xmlns:a16="http://schemas.microsoft.com/office/drawing/2014/main" id="{606DBC4F-23CD-4DE8-964B-F5D95A2F41C1}"/>
                </a:ext>
              </a:extLst>
            </p:cNvPr>
            <p:cNvSpPr/>
            <p:nvPr/>
          </p:nvSpPr>
          <p:spPr>
            <a:xfrm>
              <a:off x="759626" y="4268442"/>
              <a:ext cx="2555074" cy="967765"/>
            </a:xfrm>
            <a:prstGeom prst="rect">
              <a:avLst/>
            </a:prstGeom>
          </p:spPr>
          <p:txBody>
            <a:bodyPr wrap="square">
              <a:spAutoFit/>
            </a:bodyPr>
            <a:lstStyle/>
            <a:p>
              <a:pPr algn="ctr">
                <a:lnSpc>
                  <a:spcPct val="150000"/>
                </a:lnSpc>
              </a:pPr>
              <a:r>
                <a:rPr lang="zh-CN" altLang="en-US"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请在此次输入文字请在此次输入文字</a:t>
              </a:r>
            </a:p>
          </p:txBody>
        </p:sp>
      </p:grpSp>
      <p:sp>
        <p:nvSpPr>
          <p:cNvPr id="53" name="矩形 52">
            <a:extLst>
              <a:ext uri="{FF2B5EF4-FFF2-40B4-BE49-F238E27FC236}">
                <a16:creationId xmlns:a16="http://schemas.microsoft.com/office/drawing/2014/main" id="{0D97D551-849C-4CA4-B394-6EB3898B24F2}"/>
              </a:ext>
            </a:extLst>
          </p:cNvPr>
          <p:cNvSpPr/>
          <p:nvPr/>
        </p:nvSpPr>
        <p:spPr>
          <a:xfrm>
            <a:off x="661244" y="6667500"/>
            <a:ext cx="1361184" cy="190500"/>
          </a:xfrm>
          <a:prstGeom prst="rect">
            <a:avLst/>
          </a:prstGeom>
          <a:solidFill>
            <a:srgbClr val="182B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54" name="Rectangle 20">
            <a:extLst>
              <a:ext uri="{FF2B5EF4-FFF2-40B4-BE49-F238E27FC236}">
                <a16:creationId xmlns:a16="http://schemas.microsoft.com/office/drawing/2014/main" id="{49A26D61-D197-4C1F-91FA-6871C567139B}"/>
              </a:ext>
            </a:extLst>
          </p:cNvPr>
          <p:cNvSpPr>
            <a:spLocks noChangeArrowheads="1"/>
          </p:cNvSpPr>
          <p:nvPr/>
        </p:nvSpPr>
        <p:spPr bwMode="auto">
          <a:xfrm>
            <a:off x="1901529" y="5647996"/>
            <a:ext cx="8388942" cy="71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lnSpc>
                <a:spcPct val="150000"/>
              </a:lnSpc>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Lorem ipsum dolor sit amet, consectetuer adipiscing elit. Maecenas porttitor congue massa. </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73CD5DB-B5D6-4E07-B3F0-FFFB8204BE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a:ln w="104775">
            <a:noFill/>
          </a:ln>
        </p:spPr>
      </p:pic>
      <p:sp>
        <p:nvSpPr>
          <p:cNvPr id="23" name="矩形 22">
            <a:extLst>
              <a:ext uri="{FF2B5EF4-FFF2-40B4-BE49-F238E27FC236}">
                <a16:creationId xmlns:a16="http://schemas.microsoft.com/office/drawing/2014/main" id="{12F1AD93-8096-4721-A19B-7315AA0B290D}"/>
              </a:ext>
            </a:extLst>
          </p:cNvPr>
          <p:cNvSpPr/>
          <p:nvPr/>
        </p:nvSpPr>
        <p:spPr>
          <a:xfrm>
            <a:off x="0" y="1365384"/>
            <a:ext cx="12192000" cy="4147604"/>
          </a:xfrm>
          <a:prstGeom prst="rect">
            <a:avLst/>
          </a:prstGeom>
          <a:solidFill>
            <a:srgbClr val="182B2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Regular" panose="020B0500000000000000" pitchFamily="34" charset="-122"/>
            </a:endParaRPr>
          </a:p>
        </p:txBody>
      </p:sp>
      <p:cxnSp>
        <p:nvCxnSpPr>
          <p:cNvPr id="5" name="直接连接符 4"/>
          <p:cNvCxnSpPr/>
          <p:nvPr/>
        </p:nvCxnSpPr>
        <p:spPr>
          <a:xfrm>
            <a:off x="4726996" y="2245003"/>
            <a:ext cx="217760" cy="1333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360533" y="2831920"/>
            <a:ext cx="328864" cy="1342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360032" y="3449229"/>
            <a:ext cx="3288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497896" y="3929517"/>
            <a:ext cx="328864" cy="1052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57409" y="2031821"/>
            <a:ext cx="94364" cy="854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31183" y="1796615"/>
            <a:ext cx="114072" cy="1709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98372" y="1505677"/>
            <a:ext cx="0" cy="3764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551492" y="1796615"/>
            <a:ext cx="122229" cy="1556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6915493" y="1967580"/>
            <a:ext cx="280979" cy="2964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7341716" y="2349771"/>
            <a:ext cx="358249" cy="2297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539635" y="2854035"/>
            <a:ext cx="197924" cy="831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601002" y="3407045"/>
            <a:ext cx="3955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7601002" y="3699151"/>
            <a:ext cx="395575" cy="1560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7507596" y="4040187"/>
            <a:ext cx="217760" cy="1179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280752" y="2410918"/>
            <a:ext cx="1630497" cy="16304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accent1"/>
              </a:solidFill>
              <a:latin typeface="思源黑体 CN Regular" panose="020B0500000000000000" pitchFamily="34" charset="-122"/>
              <a:ea typeface="思源黑体 CN Regular" panose="020B0500000000000000" pitchFamily="34" charset="-122"/>
            </a:endParaRPr>
          </a:p>
        </p:txBody>
      </p:sp>
      <p:sp>
        <p:nvSpPr>
          <p:cNvPr id="19" name="文本框 18" descr="章节序号1">
            <a:extLst>
              <a:ext uri="{FF2B5EF4-FFF2-40B4-BE49-F238E27FC236}">
                <a16:creationId xmlns:a16="http://schemas.microsoft.com/office/drawing/2014/main" id="{6095AC8F-59A1-450A-AD4E-708D1F7250E0}"/>
              </a:ext>
            </a:extLst>
          </p:cNvPr>
          <p:cNvSpPr txBox="1"/>
          <p:nvPr/>
        </p:nvSpPr>
        <p:spPr>
          <a:xfrm>
            <a:off x="5497960" y="2769663"/>
            <a:ext cx="1196080" cy="913007"/>
          </a:xfrm>
          <a:prstGeom prst="rect">
            <a:avLst/>
          </a:prstGeom>
          <a:noFill/>
        </p:spPr>
        <p:txBody>
          <a:bodyPr vert="horz" wrap="square" rtlCol="0">
            <a:spAutoFit/>
          </a:bodyPr>
          <a:lstStyle/>
          <a:p>
            <a:pPr algn="ctr"/>
            <a:r>
              <a:rPr lang="en-US" altLang="zh-CN" sz="5333" b="1" dirty="0">
                <a:solidFill>
                  <a:srgbClr val="182B2F"/>
                </a:solidFill>
                <a:latin typeface="思源黑体 CN Regular" panose="020B0500000000000000" pitchFamily="34" charset="-122"/>
                <a:ea typeface="思源黑体 CN Regular" panose="020B0500000000000000" pitchFamily="34" charset="-122"/>
              </a:rPr>
              <a:t>02</a:t>
            </a:r>
            <a:endParaRPr lang="zh-CN" altLang="en-US" sz="5333" b="1" dirty="0">
              <a:solidFill>
                <a:srgbClr val="182B2F"/>
              </a:solidFill>
              <a:latin typeface="思源黑体 CN Regular" panose="020B0500000000000000" pitchFamily="34" charset="-122"/>
              <a:ea typeface="思源黑体 CN Regular" panose="020B0500000000000000" pitchFamily="34" charset="-122"/>
            </a:endParaRPr>
          </a:p>
        </p:txBody>
      </p:sp>
      <p:sp>
        <p:nvSpPr>
          <p:cNvPr id="20" name="文本框 19" descr="章节标题1">
            <a:extLst>
              <a:ext uri="{FF2B5EF4-FFF2-40B4-BE49-F238E27FC236}">
                <a16:creationId xmlns:a16="http://schemas.microsoft.com/office/drawing/2014/main" id="{9AE5BC0D-4126-45DF-8EA7-EED39D6759E7}"/>
              </a:ext>
            </a:extLst>
          </p:cNvPr>
          <p:cNvSpPr txBox="1"/>
          <p:nvPr/>
        </p:nvSpPr>
        <p:spPr>
          <a:xfrm>
            <a:off x="3425372" y="4219807"/>
            <a:ext cx="5341257" cy="666786"/>
          </a:xfrm>
          <a:prstGeom prst="rect">
            <a:avLst/>
          </a:prstGeom>
          <a:noFill/>
        </p:spPr>
        <p:txBody>
          <a:bodyPr vert="horz" rtlCol="0">
            <a:spAutoFit/>
          </a:bodyPr>
          <a:lstStyle/>
          <a:p>
            <a:pPr algn="ctr"/>
            <a:r>
              <a:rPr lang="zh-CN" altLang="en-US" sz="3733" b="1" spc="1067" dirty="0">
                <a:solidFill>
                  <a:schemeClr val="bg1"/>
                </a:solidFill>
                <a:latin typeface="思源黑体 CN Regular" panose="020B0500000000000000" pitchFamily="34" charset="-122"/>
                <a:ea typeface="思源黑体 CN Regular" panose="020B0500000000000000" pitchFamily="34" charset="-122"/>
              </a:rPr>
              <a:t>推广策略</a:t>
            </a:r>
          </a:p>
        </p:txBody>
      </p:sp>
      <p:sp>
        <p:nvSpPr>
          <p:cNvPr id="24" name="文本框 23" descr="章节标题1">
            <a:extLst>
              <a:ext uri="{FF2B5EF4-FFF2-40B4-BE49-F238E27FC236}">
                <a16:creationId xmlns:a16="http://schemas.microsoft.com/office/drawing/2014/main" id="{12FD7A10-5E5A-4E23-8C35-AD7FFD811376}"/>
              </a:ext>
            </a:extLst>
          </p:cNvPr>
          <p:cNvSpPr txBox="1"/>
          <p:nvPr/>
        </p:nvSpPr>
        <p:spPr>
          <a:xfrm>
            <a:off x="2070102" y="4880658"/>
            <a:ext cx="8051798" cy="307777"/>
          </a:xfrm>
          <a:prstGeom prst="rect">
            <a:avLst/>
          </a:prstGeom>
          <a:noFill/>
        </p:spPr>
        <p:txBody>
          <a:bodyPr vert="horz" wrap="square" rtlCol="0">
            <a:spAutoFit/>
          </a:bodyPr>
          <a:lstStyle/>
          <a:p>
            <a:pPr algn="ctr"/>
            <a:r>
              <a:rPr lang="en-US" altLang="zh-CN" sz="1400" b="1" spc="1067" dirty="0">
                <a:solidFill>
                  <a:schemeClr val="bg1">
                    <a:lumMod val="75000"/>
                  </a:schemeClr>
                </a:solidFill>
                <a:latin typeface="思源黑体 CN Regular" panose="020B0500000000000000" pitchFamily="34" charset="-122"/>
                <a:ea typeface="思源黑体 CN Regular" panose="020B0500000000000000" pitchFamily="34" charset="-122"/>
              </a:rPr>
              <a:t>TUI GUANG CE LUE</a:t>
            </a:r>
            <a:endParaRPr lang="zh-CN" altLang="en-US" sz="1400" b="1" spc="1067" dirty="0">
              <a:solidFill>
                <a:schemeClr val="bg1">
                  <a:lumMod val="75000"/>
                </a:schemeClr>
              </a:solidFill>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4267186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图表 24"/>
          <p:cNvGraphicFramePr/>
          <p:nvPr>
            <p:extLst>
              <p:ext uri="{D42A27DB-BD31-4B8C-83A1-F6EECF244321}">
                <p14:modId xmlns:p14="http://schemas.microsoft.com/office/powerpoint/2010/main" val="4246174008"/>
              </p:ext>
            </p:extLst>
          </p:nvPr>
        </p:nvGraphicFramePr>
        <p:xfrm>
          <a:off x="588683" y="1998302"/>
          <a:ext cx="3975685" cy="3259125"/>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a:extLst>
              <a:ext uri="{FF2B5EF4-FFF2-40B4-BE49-F238E27FC236}">
                <a16:creationId xmlns:a16="http://schemas.microsoft.com/office/drawing/2014/main" id="{79738EB4-8406-454D-825D-83274DFF5A0B}"/>
              </a:ext>
            </a:extLst>
          </p:cNvPr>
          <p:cNvGrpSpPr/>
          <p:nvPr/>
        </p:nvGrpSpPr>
        <p:grpSpPr>
          <a:xfrm>
            <a:off x="5076790" y="1481619"/>
            <a:ext cx="6127819" cy="1371289"/>
            <a:chOff x="5175181" y="1998514"/>
            <a:chExt cx="6127819" cy="1371289"/>
          </a:xfrm>
        </p:grpSpPr>
        <p:sp>
          <p:nvSpPr>
            <p:cNvPr id="35" name="任意多边形 25">
              <a:extLst>
                <a:ext uri="{FF2B5EF4-FFF2-40B4-BE49-F238E27FC236}">
                  <a16:creationId xmlns:a16="http://schemas.microsoft.com/office/drawing/2014/main" id="{045831DC-9FB2-43B8-A3B3-17741DC3F91F}"/>
                </a:ext>
              </a:extLst>
            </p:cNvPr>
            <p:cNvSpPr/>
            <p:nvPr/>
          </p:nvSpPr>
          <p:spPr>
            <a:xfrm>
              <a:off x="5175181" y="2389669"/>
              <a:ext cx="588978" cy="588978"/>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99" dirty="0">
                <a:solidFill>
                  <a:schemeClr val="bg1">
                    <a:lumMod val="50000"/>
                  </a:schemeClr>
                </a:solidFill>
                <a:latin typeface="思源黑体 CN Regular" panose="020B0500000000000000" pitchFamily="34" charset="-122"/>
                <a:ea typeface="思源黑体 CN Regular" panose="020B0500000000000000" pitchFamily="34" charset="-122"/>
              </a:endParaRPr>
            </a:p>
          </p:txBody>
        </p:sp>
        <p:grpSp>
          <p:nvGrpSpPr>
            <p:cNvPr id="2" name="组合 1">
              <a:extLst>
                <a:ext uri="{FF2B5EF4-FFF2-40B4-BE49-F238E27FC236}">
                  <a16:creationId xmlns:a16="http://schemas.microsoft.com/office/drawing/2014/main" id="{0ABD0AD1-7680-499B-97B7-D7B08FEEB4BD}"/>
                </a:ext>
              </a:extLst>
            </p:cNvPr>
            <p:cNvGrpSpPr/>
            <p:nvPr/>
          </p:nvGrpSpPr>
          <p:grpSpPr>
            <a:xfrm>
              <a:off x="5969000" y="1998514"/>
              <a:ext cx="5334000" cy="1371289"/>
              <a:chOff x="5854700" y="2001936"/>
              <a:chExt cx="5334000" cy="1371289"/>
            </a:xfrm>
          </p:grpSpPr>
          <p:sp>
            <p:nvSpPr>
              <p:cNvPr id="31" name="TextBox 14">
                <a:extLst>
                  <a:ext uri="{FF2B5EF4-FFF2-40B4-BE49-F238E27FC236}">
                    <a16:creationId xmlns:a16="http://schemas.microsoft.com/office/drawing/2014/main" id="{BF59038B-7D5D-4B02-BBB6-E24992F3908B}"/>
                  </a:ext>
                </a:extLst>
              </p:cNvPr>
              <p:cNvSpPr txBox="1"/>
              <p:nvPr/>
            </p:nvSpPr>
            <p:spPr>
              <a:xfrm>
                <a:off x="5961894" y="2001936"/>
                <a:ext cx="235660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策 略</a:t>
                </a:r>
              </a:p>
            </p:txBody>
          </p:sp>
          <p:sp>
            <p:nvSpPr>
              <p:cNvPr id="18" name="矩形 17">
                <a:extLst>
                  <a:ext uri="{FF2B5EF4-FFF2-40B4-BE49-F238E27FC236}">
                    <a16:creationId xmlns:a16="http://schemas.microsoft.com/office/drawing/2014/main" id="{C2CBD499-940A-4289-B1E0-4A441D314759}"/>
                  </a:ext>
                </a:extLst>
              </p:cNvPr>
              <p:cNvSpPr/>
              <p:nvPr/>
            </p:nvSpPr>
            <p:spPr>
              <a:xfrm>
                <a:off x="5854700" y="2405460"/>
                <a:ext cx="5334000" cy="967765"/>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请在此处输入文字请在此处输入文字请在此处输入文字请在此处输入文字请在此处输入</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grpSp>
      </p:grpSp>
      <p:sp>
        <p:nvSpPr>
          <p:cNvPr id="20" name="矩形 19">
            <a:extLst>
              <a:ext uri="{FF2B5EF4-FFF2-40B4-BE49-F238E27FC236}">
                <a16:creationId xmlns:a16="http://schemas.microsoft.com/office/drawing/2014/main" id="{053D9D71-F708-41AE-97EF-607E80F05853}"/>
              </a:ext>
            </a:extLst>
          </p:cNvPr>
          <p:cNvSpPr/>
          <p:nvPr/>
        </p:nvSpPr>
        <p:spPr bwMode="auto">
          <a:xfrm>
            <a:off x="495300" y="6623487"/>
            <a:ext cx="3352802" cy="234513"/>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13" name="矩形 12">
            <a:extLst>
              <a:ext uri="{FF2B5EF4-FFF2-40B4-BE49-F238E27FC236}">
                <a16:creationId xmlns:a16="http://schemas.microsoft.com/office/drawing/2014/main" id="{E5A283E2-ED52-4748-B140-6572E4E0C5E9}"/>
              </a:ext>
            </a:extLst>
          </p:cNvPr>
          <p:cNvSpPr/>
          <p:nvPr/>
        </p:nvSpPr>
        <p:spPr bwMode="auto">
          <a:xfrm>
            <a:off x="1" y="0"/>
            <a:ext cx="990599" cy="812800"/>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r>
              <a:rPr kumimoji="0" lang="en-US" altLang="zh-CN"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rPr>
              <a:t>02</a:t>
            </a: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
        <p:nvSpPr>
          <p:cNvPr id="17" name="Rectangle 20">
            <a:extLst>
              <a:ext uri="{FF2B5EF4-FFF2-40B4-BE49-F238E27FC236}">
                <a16:creationId xmlns:a16="http://schemas.microsoft.com/office/drawing/2014/main" id="{48F33D17-C2C7-4D52-B556-3E54B88F02A1}"/>
              </a:ext>
            </a:extLst>
          </p:cNvPr>
          <p:cNvSpPr>
            <a:spLocks noChangeArrowheads="1"/>
          </p:cNvSpPr>
          <p:nvPr/>
        </p:nvSpPr>
        <p:spPr bwMode="auto">
          <a:xfrm>
            <a:off x="75748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1" name="Rectangle 20">
            <a:extLst>
              <a:ext uri="{FF2B5EF4-FFF2-40B4-BE49-F238E27FC236}">
                <a16:creationId xmlns:a16="http://schemas.microsoft.com/office/drawing/2014/main" id="{2E8EF88A-82EC-445C-9FFC-D584942249F3}"/>
              </a:ext>
            </a:extLst>
          </p:cNvPr>
          <p:cNvSpPr>
            <a:spLocks noChangeArrowheads="1"/>
          </p:cNvSpPr>
          <p:nvPr/>
        </p:nvSpPr>
        <p:spPr bwMode="auto">
          <a:xfrm>
            <a:off x="2901202" y="218512"/>
            <a:ext cx="1715996"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en-US" altLang="zh-CN"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a:t>
            </a:r>
            <a:endParaRPr lang="zh-CN" altLang="en-US" sz="32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Rectangle 20">
            <a:extLst>
              <a:ext uri="{FF2B5EF4-FFF2-40B4-BE49-F238E27FC236}">
                <a16:creationId xmlns:a16="http://schemas.microsoft.com/office/drawing/2014/main" id="{B767D50B-7226-4F26-8D6C-E011E8E170A3}"/>
              </a:ext>
            </a:extLst>
          </p:cNvPr>
          <p:cNvSpPr>
            <a:spLocks noChangeArrowheads="1"/>
          </p:cNvSpPr>
          <p:nvPr/>
        </p:nvSpPr>
        <p:spPr bwMode="auto">
          <a:xfrm>
            <a:off x="3683000" y="33830"/>
            <a:ext cx="4826000" cy="9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ctr" defTabSz="906364" eaLnBrk="1" fontAlgn="base" hangingPunct="1">
              <a:spcBef>
                <a:spcPct val="0"/>
              </a:spcBef>
              <a:spcAft>
                <a:spcPct val="0"/>
              </a:spcAft>
            </a:pPr>
            <a:r>
              <a:rPr lang="zh-CN" altLang="en-US" sz="4000" b="1" dirty="0">
                <a:solidFill>
                  <a:srgbClr val="000000"/>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推 广 策 略</a:t>
            </a:r>
          </a:p>
        </p:txBody>
      </p:sp>
      <p:sp>
        <p:nvSpPr>
          <p:cNvPr id="23" name="Rectangle 20">
            <a:extLst>
              <a:ext uri="{FF2B5EF4-FFF2-40B4-BE49-F238E27FC236}">
                <a16:creationId xmlns:a16="http://schemas.microsoft.com/office/drawing/2014/main" id="{231DAC05-F63B-4746-A3C8-B899FBFCEC6E}"/>
              </a:ext>
            </a:extLst>
          </p:cNvPr>
          <p:cNvSpPr>
            <a:spLocks noChangeArrowheads="1"/>
          </p:cNvSpPr>
          <p:nvPr/>
        </p:nvSpPr>
        <p:spPr bwMode="auto">
          <a:xfrm>
            <a:off x="4824504" y="762123"/>
            <a:ext cx="2516096" cy="46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99" tIns="40649" rIns="81299" bIns="40649" anchor="ctr"/>
          <a:lstStyle>
            <a:lvl1pPr defTabSz="966788" eaLnBrk="0" hangingPunct="0">
              <a:defRPr sz="1100">
                <a:solidFill>
                  <a:schemeClr val="tx1"/>
                </a:solidFill>
                <a:latin typeface="Tahoma" panose="020B0604030504040204" pitchFamily="34" charset="0"/>
                <a:ea typeface="幼圆" panose="02010509060101010101" pitchFamily="49" charset="-122"/>
              </a:defRPr>
            </a:lvl1pPr>
            <a:lvl2pPr marL="742950" indent="-285750" defTabSz="966788" eaLnBrk="0" hangingPunct="0">
              <a:defRPr sz="1100">
                <a:solidFill>
                  <a:schemeClr val="tx1"/>
                </a:solidFill>
                <a:latin typeface="Tahoma" panose="020B0604030504040204" pitchFamily="34" charset="0"/>
                <a:ea typeface="幼圆" panose="02010509060101010101" pitchFamily="49" charset="-122"/>
              </a:defRPr>
            </a:lvl2pPr>
            <a:lvl3pPr marL="1143000" indent="-228600" defTabSz="966788" eaLnBrk="0" hangingPunct="0">
              <a:defRPr sz="1100">
                <a:solidFill>
                  <a:schemeClr val="tx1"/>
                </a:solidFill>
                <a:latin typeface="Tahoma" panose="020B0604030504040204" pitchFamily="34" charset="0"/>
                <a:ea typeface="幼圆" panose="02010509060101010101" pitchFamily="49" charset="-122"/>
              </a:defRPr>
            </a:lvl3pPr>
            <a:lvl4pPr marL="1600200" indent="-228600" defTabSz="966788" eaLnBrk="0" hangingPunct="0">
              <a:defRPr sz="1100">
                <a:solidFill>
                  <a:schemeClr val="tx1"/>
                </a:solidFill>
                <a:latin typeface="Tahoma" panose="020B0604030504040204" pitchFamily="34" charset="0"/>
                <a:ea typeface="幼圆" panose="02010509060101010101" pitchFamily="49" charset="-122"/>
              </a:defRPr>
            </a:lvl4pPr>
            <a:lvl5pPr marL="2057400" indent="-228600" defTabSz="966788" eaLnBrk="0" hangingPunct="0">
              <a:defRPr sz="1100">
                <a:solidFill>
                  <a:schemeClr val="tx1"/>
                </a:solidFill>
                <a:latin typeface="Tahoma" panose="020B0604030504040204" pitchFamily="34" charset="0"/>
                <a:ea typeface="幼圆" panose="02010509060101010101" pitchFamily="49" charset="-122"/>
              </a:defRPr>
            </a:lvl5pPr>
            <a:lvl6pPr marL="25146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6pPr>
            <a:lvl7pPr marL="29718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7pPr>
            <a:lvl8pPr marL="34290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8pPr>
            <a:lvl9pPr marL="3886200" indent="-228600" algn="ctr" defTabSz="966788" eaLnBrk="0" fontAlgn="base" hangingPunct="0">
              <a:spcBef>
                <a:spcPct val="20000"/>
              </a:spcBef>
              <a:spcAft>
                <a:spcPct val="0"/>
              </a:spcAft>
              <a:buClr>
                <a:srgbClr val="7D7B7C"/>
              </a:buClr>
              <a:defRPr sz="1100">
                <a:solidFill>
                  <a:schemeClr val="tx1"/>
                </a:solidFill>
                <a:latin typeface="Tahoma" panose="020B0604030504040204" pitchFamily="34" charset="0"/>
                <a:ea typeface="幼圆" panose="02010509060101010101" pitchFamily="49" charset="-122"/>
              </a:defRPr>
            </a:lvl9pPr>
          </a:lstStyle>
          <a:p>
            <a:pPr algn="dist" defTabSz="906364" eaLnBrk="1" fontAlgn="base" hangingPunct="1">
              <a:spcBef>
                <a:spcPct val="0"/>
              </a:spcBef>
              <a:spcAft>
                <a:spcPct val="0"/>
              </a:spcAft>
            </a:pPr>
            <a:r>
              <a:rPr lang="en-US" altLang="zh-CN"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rPr>
              <a:t>TUI  GUANG  CE  LUE</a:t>
            </a:r>
            <a:endParaRPr lang="zh-CN" altLang="en-US" sz="1400" b="1" dirty="0">
              <a:solidFill>
                <a:schemeClr val="tx1">
                  <a:lumMod val="50000"/>
                  <a:lumOff val="50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26" name="组合 25">
            <a:extLst>
              <a:ext uri="{FF2B5EF4-FFF2-40B4-BE49-F238E27FC236}">
                <a16:creationId xmlns:a16="http://schemas.microsoft.com/office/drawing/2014/main" id="{4B49FCD0-EE9C-473B-A71E-B2D9C81010A6}"/>
              </a:ext>
            </a:extLst>
          </p:cNvPr>
          <p:cNvGrpSpPr/>
          <p:nvPr/>
        </p:nvGrpSpPr>
        <p:grpSpPr>
          <a:xfrm>
            <a:off x="5076790" y="3247392"/>
            <a:ext cx="6127819" cy="1371289"/>
            <a:chOff x="5175181" y="1998514"/>
            <a:chExt cx="6127819" cy="1371289"/>
          </a:xfrm>
        </p:grpSpPr>
        <p:sp>
          <p:nvSpPr>
            <p:cNvPr id="27" name="任意多边形 25">
              <a:extLst>
                <a:ext uri="{FF2B5EF4-FFF2-40B4-BE49-F238E27FC236}">
                  <a16:creationId xmlns:a16="http://schemas.microsoft.com/office/drawing/2014/main" id="{EA46C9F4-CE35-4FA8-8118-B2112430A178}"/>
                </a:ext>
              </a:extLst>
            </p:cNvPr>
            <p:cNvSpPr/>
            <p:nvPr/>
          </p:nvSpPr>
          <p:spPr>
            <a:xfrm>
              <a:off x="5175181" y="2389669"/>
              <a:ext cx="588978" cy="588978"/>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99" dirty="0">
                <a:solidFill>
                  <a:schemeClr val="bg1">
                    <a:lumMod val="50000"/>
                  </a:schemeClr>
                </a:solidFill>
                <a:latin typeface="思源黑体 CN Regular" panose="020B0500000000000000" pitchFamily="34" charset="-122"/>
                <a:ea typeface="思源黑体 CN Regular" panose="020B0500000000000000" pitchFamily="34" charset="-122"/>
              </a:endParaRPr>
            </a:p>
          </p:txBody>
        </p:sp>
        <p:grpSp>
          <p:nvGrpSpPr>
            <p:cNvPr id="28" name="组合 27">
              <a:extLst>
                <a:ext uri="{FF2B5EF4-FFF2-40B4-BE49-F238E27FC236}">
                  <a16:creationId xmlns:a16="http://schemas.microsoft.com/office/drawing/2014/main" id="{E581EC7A-4842-4F48-9947-C460572336EF}"/>
                </a:ext>
              </a:extLst>
            </p:cNvPr>
            <p:cNvGrpSpPr/>
            <p:nvPr/>
          </p:nvGrpSpPr>
          <p:grpSpPr>
            <a:xfrm>
              <a:off x="5969000" y="1998514"/>
              <a:ext cx="5334000" cy="1371289"/>
              <a:chOff x="5854700" y="2001936"/>
              <a:chExt cx="5334000" cy="1371289"/>
            </a:xfrm>
          </p:grpSpPr>
          <p:sp>
            <p:nvSpPr>
              <p:cNvPr id="29" name="TextBox 14">
                <a:extLst>
                  <a:ext uri="{FF2B5EF4-FFF2-40B4-BE49-F238E27FC236}">
                    <a16:creationId xmlns:a16="http://schemas.microsoft.com/office/drawing/2014/main" id="{C69133C8-1447-4461-A3DF-B0B6343668B2}"/>
                  </a:ext>
                </a:extLst>
              </p:cNvPr>
              <p:cNvSpPr txBox="1"/>
              <p:nvPr/>
            </p:nvSpPr>
            <p:spPr>
              <a:xfrm>
                <a:off x="5961894" y="2001936"/>
                <a:ext cx="235660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策 略</a:t>
                </a:r>
              </a:p>
            </p:txBody>
          </p:sp>
          <p:sp>
            <p:nvSpPr>
              <p:cNvPr id="30" name="矩形 29">
                <a:extLst>
                  <a:ext uri="{FF2B5EF4-FFF2-40B4-BE49-F238E27FC236}">
                    <a16:creationId xmlns:a16="http://schemas.microsoft.com/office/drawing/2014/main" id="{1D449ABA-798A-4FCA-A592-7CD68A8273C8}"/>
                  </a:ext>
                </a:extLst>
              </p:cNvPr>
              <p:cNvSpPr/>
              <p:nvPr/>
            </p:nvSpPr>
            <p:spPr>
              <a:xfrm>
                <a:off x="5854700" y="2405460"/>
                <a:ext cx="5334000" cy="967765"/>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请在此处输入文字请在此处输入文字请在此处输入文字请在此处输入文字请在此处输入</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grpSp>
      </p:grpSp>
      <p:grpSp>
        <p:nvGrpSpPr>
          <p:cNvPr id="32" name="组合 31">
            <a:extLst>
              <a:ext uri="{FF2B5EF4-FFF2-40B4-BE49-F238E27FC236}">
                <a16:creationId xmlns:a16="http://schemas.microsoft.com/office/drawing/2014/main" id="{C7122017-D287-4362-AC14-BB16DB5DD512}"/>
              </a:ext>
            </a:extLst>
          </p:cNvPr>
          <p:cNvGrpSpPr/>
          <p:nvPr/>
        </p:nvGrpSpPr>
        <p:grpSpPr>
          <a:xfrm>
            <a:off x="5076790" y="5013166"/>
            <a:ext cx="6127819" cy="1371289"/>
            <a:chOff x="5175181" y="1998514"/>
            <a:chExt cx="6127819" cy="1371289"/>
          </a:xfrm>
        </p:grpSpPr>
        <p:sp>
          <p:nvSpPr>
            <p:cNvPr id="33" name="任意多边形 25">
              <a:extLst>
                <a:ext uri="{FF2B5EF4-FFF2-40B4-BE49-F238E27FC236}">
                  <a16:creationId xmlns:a16="http://schemas.microsoft.com/office/drawing/2014/main" id="{C78C973E-A72F-48A0-906D-7DB0D88CDC72}"/>
                </a:ext>
              </a:extLst>
            </p:cNvPr>
            <p:cNvSpPr/>
            <p:nvPr/>
          </p:nvSpPr>
          <p:spPr>
            <a:xfrm>
              <a:off x="5175181" y="2389669"/>
              <a:ext cx="588978" cy="588978"/>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rgbClr val="CE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99" dirty="0">
                <a:solidFill>
                  <a:schemeClr val="bg1">
                    <a:lumMod val="50000"/>
                  </a:schemeClr>
                </a:solidFill>
                <a:latin typeface="思源黑体 CN Regular" panose="020B0500000000000000" pitchFamily="34" charset="-122"/>
                <a:ea typeface="思源黑体 CN Regular" panose="020B0500000000000000" pitchFamily="34" charset="-122"/>
              </a:endParaRPr>
            </a:p>
          </p:txBody>
        </p:sp>
        <p:grpSp>
          <p:nvGrpSpPr>
            <p:cNvPr id="34" name="组合 33">
              <a:extLst>
                <a:ext uri="{FF2B5EF4-FFF2-40B4-BE49-F238E27FC236}">
                  <a16:creationId xmlns:a16="http://schemas.microsoft.com/office/drawing/2014/main" id="{6242BA6E-E80A-4100-BE2C-B2B2E663DB6C}"/>
                </a:ext>
              </a:extLst>
            </p:cNvPr>
            <p:cNvGrpSpPr/>
            <p:nvPr/>
          </p:nvGrpSpPr>
          <p:grpSpPr>
            <a:xfrm>
              <a:off x="5969000" y="1998514"/>
              <a:ext cx="5334000" cy="1371289"/>
              <a:chOff x="5854700" y="2001936"/>
              <a:chExt cx="5334000" cy="1371289"/>
            </a:xfrm>
          </p:grpSpPr>
          <p:sp>
            <p:nvSpPr>
              <p:cNvPr id="36" name="TextBox 14">
                <a:extLst>
                  <a:ext uri="{FF2B5EF4-FFF2-40B4-BE49-F238E27FC236}">
                    <a16:creationId xmlns:a16="http://schemas.microsoft.com/office/drawing/2014/main" id="{D8B8BFE3-9BA8-40F3-82D7-F5C19A455B53}"/>
                  </a:ext>
                </a:extLst>
              </p:cNvPr>
              <p:cNvSpPr txBox="1"/>
              <p:nvPr/>
            </p:nvSpPr>
            <p:spPr>
              <a:xfrm>
                <a:off x="5961894" y="2001936"/>
                <a:ext cx="2356605" cy="430887"/>
              </a:xfrm>
              <a:prstGeom prst="rect">
                <a:avLst/>
              </a:prstGeom>
              <a:noFill/>
            </p:spPr>
            <p:txBody>
              <a:bodyPr wrap="square" lIns="0" tIns="0" rIns="0" bIns="0" numCol="1" spcCol="360000">
                <a:spAutoFit/>
              </a:bodyPr>
              <a:lstStyle/>
              <a:p>
                <a:r>
                  <a:rPr lang="zh-CN" altLang="en-US" sz="2800" b="1" dirty="0">
                    <a:solidFill>
                      <a:srgbClr val="263833"/>
                    </a:solidFill>
                    <a:latin typeface="思源黑体 CN Regular" panose="020B0500000000000000" pitchFamily="34" charset="-122"/>
                    <a:ea typeface="思源黑体 CN Regular" panose="020B0500000000000000" pitchFamily="34" charset="-122"/>
                    <a:sym typeface="Arial" panose="020B0604020202020204" pitchFamily="34" charset="0"/>
                  </a:rPr>
                  <a:t>推 广 策 略</a:t>
                </a:r>
              </a:p>
            </p:txBody>
          </p:sp>
          <p:sp>
            <p:nvSpPr>
              <p:cNvPr id="37" name="矩形 36">
                <a:extLst>
                  <a:ext uri="{FF2B5EF4-FFF2-40B4-BE49-F238E27FC236}">
                    <a16:creationId xmlns:a16="http://schemas.microsoft.com/office/drawing/2014/main" id="{B086F31C-112C-4066-870B-9110DA224C42}"/>
                  </a:ext>
                </a:extLst>
              </p:cNvPr>
              <p:cNvSpPr/>
              <p:nvPr/>
            </p:nvSpPr>
            <p:spPr>
              <a:xfrm>
                <a:off x="5854700" y="2405460"/>
                <a:ext cx="5334000" cy="967765"/>
              </a:xfrm>
              <a:prstGeom prst="rect">
                <a:avLst/>
              </a:prstGeom>
            </p:spPr>
            <p:txBody>
              <a:bodyPr wrap="square">
                <a:spAutoFit/>
              </a:bodyPr>
              <a:lstStyle/>
              <a:p>
                <a:pPr>
                  <a:lnSpc>
                    <a:spcPct val="150000"/>
                  </a:lnSpc>
                </a:pPr>
                <a:r>
                  <a:rPr lang="zh-CN" altLang="en-US" sz="2000" b="1"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rPr>
                  <a:t>请在此处输入文字请在此处输入文字请在此处输入文字请在此处输入文字请在此处输入</a:t>
                </a:r>
                <a:endParaRPr lang="en-US" altLang="zh-CN" sz="2000" dirty="0">
                  <a:latin typeface="思源黑体 CN Regular" panose="020B0500000000000000" pitchFamily="34" charset="-122"/>
                  <a:ea typeface="思源黑体 CN Regular" panose="020B0500000000000000" pitchFamily="34" charset="-122"/>
                  <a:cs typeface="Times New Roman" panose="02020603050405020304" pitchFamily="18" charset="0"/>
                  <a:sym typeface="思源黑体 CN Regular" panose="020B0500000000000000" pitchFamily="34" charset="-122"/>
                </a:endParaRPr>
              </a:p>
            </p:txBody>
          </p:sp>
        </p:grpSp>
      </p:grpSp>
      <p:sp>
        <p:nvSpPr>
          <p:cNvPr id="38" name="矩形 37">
            <a:extLst>
              <a:ext uri="{FF2B5EF4-FFF2-40B4-BE49-F238E27FC236}">
                <a16:creationId xmlns:a16="http://schemas.microsoft.com/office/drawing/2014/main" id="{B6847FD6-A698-44DB-A0F0-7294265145AF}"/>
              </a:ext>
            </a:extLst>
          </p:cNvPr>
          <p:cNvSpPr/>
          <p:nvPr/>
        </p:nvSpPr>
        <p:spPr bwMode="auto">
          <a:xfrm rot="5400000">
            <a:off x="11565633" y="3076195"/>
            <a:ext cx="1168175" cy="84559"/>
          </a:xfrm>
          <a:prstGeom prst="rect">
            <a:avLst/>
          </a:prstGeom>
          <a:solidFill>
            <a:srgbClr val="182B2F"/>
          </a:solidFill>
          <a:ln w="1016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66788" rtl="0" eaLnBrk="1" fontAlgn="base" latinLnBrk="0" hangingPunct="1">
              <a:lnSpc>
                <a:spcPct val="100000"/>
              </a:lnSpc>
              <a:spcBef>
                <a:spcPct val="20000"/>
              </a:spcBef>
              <a:spcAft>
                <a:spcPct val="0"/>
              </a:spcAft>
              <a:buClr>
                <a:srgbClr val="7D7B7C"/>
              </a:buClr>
              <a:buSzTx/>
              <a:buFontTx/>
              <a:buNone/>
              <a:tabLst/>
            </a:pPr>
            <a:endParaRPr kumimoji="0" lang="zh-CN" altLang="en-US" sz="3600" b="1" i="0" u="none" strike="noStrike" cap="none" normalizeH="0" baseline="0" dirty="0">
              <a:ln>
                <a:noFill/>
              </a:ln>
              <a:solidFill>
                <a:schemeClr val="bg1"/>
              </a:solidFill>
              <a:effectLst/>
              <a:latin typeface="思源黑体 CN Regular" panose="020B0500000000000000" pitchFamily="34" charset="-122"/>
              <a:ea typeface="思源黑体 CN Regular" panose="020B0500000000000000" pitchFamily="34" charset="-122"/>
            </a:endParaRPr>
          </a:p>
        </p:txBody>
      </p:sp>
    </p:spTree>
  </p:cSld>
  <p:clrMapOvr>
    <a:masterClrMapping/>
  </p:clrMapOvr>
</p:sld>
</file>

<file path=ppt/theme/theme1.xml><?xml version="1.0" encoding="utf-8"?>
<a:theme xmlns:a="http://schemas.openxmlformats.org/drawingml/2006/main" name="YYue（P界达人）">
  <a:themeElements>
    <a:clrScheme name="橙色">
      <a:dk1>
        <a:sysClr val="windowText" lastClr="000000"/>
      </a:dk1>
      <a:lt1>
        <a:sysClr val="window" lastClr="FFFFFF"/>
      </a:lt1>
      <a:dk2>
        <a:srgbClr val="1F497D"/>
      </a:dk2>
      <a:lt2>
        <a:srgbClr val="EEECE1"/>
      </a:lt2>
      <a:accent1>
        <a:srgbClr val="E05925"/>
      </a:accent1>
      <a:accent2>
        <a:srgbClr val="FFFFFF"/>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1188</Words>
  <Application>Microsoft Office PowerPoint</Application>
  <PresentationFormat>宽屏</PresentationFormat>
  <Paragraphs>251</Paragraphs>
  <Slides>22</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阿里巴巴普惠体 2.0 55 Regular</vt:lpstr>
      <vt:lpstr>汉仪雅酷黑 45W</vt:lpstr>
      <vt:lpstr>思源黑体 CN Bold</vt:lpstr>
      <vt:lpstr>思源黑体 CN Light</vt:lpstr>
      <vt:lpstr>思源黑体 CN Regular</vt:lpstr>
      <vt:lpstr>宋体</vt:lpstr>
      <vt:lpstr>Arial</vt:lpstr>
      <vt:lpstr>Calibri</vt:lpstr>
      <vt:lpstr>Segoe UI Light</vt:lpstr>
      <vt:lpstr>Times New Roman</vt:lpstr>
      <vt:lpstr>YYue（P界达人）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经典商务风产品营销推广方案ppt模板</dc:title>
  <dc:creator>YYue</dc:creator>
  <cp:keywords>P界达人</cp:keywords>
  <dc:description>www.51pptmoban.com</dc:description>
  <cp:lastModifiedBy>Win user</cp:lastModifiedBy>
  <cp:revision>2</cp:revision>
  <dcterms:modified xsi:type="dcterms:W3CDTF">2022-11-02T14:33:47Z</dcterms:modified>
</cp:coreProperties>
</file>