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260" r:id="rId3"/>
    <p:sldId id="289" r:id="rId4"/>
    <p:sldId id="259" r:id="rId5"/>
    <p:sldId id="261" r:id="rId6"/>
    <p:sldId id="293" r:id="rId7"/>
    <p:sldId id="266" r:id="rId8"/>
    <p:sldId id="295" r:id="rId9"/>
    <p:sldId id="268" r:id="rId10"/>
    <p:sldId id="269" r:id="rId11"/>
    <p:sldId id="267" r:id="rId12"/>
    <p:sldId id="262" r:id="rId13"/>
    <p:sldId id="271" r:id="rId14"/>
    <p:sldId id="287" r:id="rId15"/>
    <p:sldId id="270" r:id="rId16"/>
    <p:sldId id="274" r:id="rId17"/>
    <p:sldId id="263" r:id="rId18"/>
    <p:sldId id="273" r:id="rId19"/>
    <p:sldId id="296" r:id="rId20"/>
    <p:sldId id="291" r:id="rId21"/>
    <p:sldId id="275" r:id="rId22"/>
    <p:sldId id="276" r:id="rId23"/>
    <p:sldId id="277" r:id="rId24"/>
    <p:sldId id="278" r:id="rId25"/>
    <p:sldId id="279" r:id="rId26"/>
    <p:sldId id="264" r:id="rId27"/>
    <p:sldId id="294" r:id="rId28"/>
    <p:sldId id="285" r:id="rId29"/>
    <p:sldId id="286" r:id="rId30"/>
    <p:sldId id="290" r:id="rId31"/>
    <p:sldId id="265" r:id="rId32"/>
    <p:sldId id="297" r:id="rId33"/>
    <p:sldId id="29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DED"/>
    <a:srgbClr val="F1FC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85" autoAdjust="0"/>
    <p:restoredTop sz="95461" autoAdjust="0"/>
  </p:normalViewPr>
  <p:slideViewPr>
    <p:cSldViewPr snapToGrid="0" showGuides="1">
      <p:cViewPr varScale="1">
        <p:scale>
          <a:sx n="83" d="100"/>
          <a:sy n="83" d="100"/>
        </p:scale>
        <p:origin x="114" y="270"/>
      </p:cViewPr>
      <p:guideLst/>
    </p:cSldViewPr>
  </p:slideViewPr>
  <p:notesTextViewPr>
    <p:cViewPr>
      <p:scale>
        <a:sx n="20" d="100"/>
        <a:sy n="20" d="100"/>
      </p:scale>
      <p:origin x="0" y="0"/>
    </p:cViewPr>
  </p:notesTextViewPr>
  <p:sorterViewPr>
    <p:cViewPr>
      <p:scale>
        <a:sx n="100" d="100"/>
        <a:sy n="100" d="100"/>
      </p:scale>
      <p:origin x="0" y="0"/>
    </p:cViewPr>
  </p:sorterViewPr>
  <p:notesViewPr>
    <p:cSldViewPr snapToGrid="0" showGuides="1">
      <p:cViewPr varScale="1">
        <p:scale>
          <a:sx n="60" d="100"/>
          <a:sy n="60" d="100"/>
        </p:scale>
        <p:origin x="2381"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产值2</c:v>
                </c:pt>
              </c:strCache>
            </c:strRef>
          </c:tx>
          <c:spPr>
            <a:gradFill>
              <a:gsLst>
                <a:gs pos="2000">
                  <a:schemeClr val="accent1">
                    <a:alpha val="8000"/>
                  </a:schemeClr>
                </a:gs>
                <a:gs pos="46000">
                  <a:schemeClr val="accent1">
                    <a:alpha val="28000"/>
                  </a:schemeClr>
                </a:gs>
                <a:gs pos="98000">
                  <a:schemeClr val="accent1">
                    <a:alpha val="32000"/>
                  </a:schemeClr>
                </a:gs>
              </a:gsLst>
              <a:lin ang="0" scaled="0"/>
            </a:gradFill>
            <a:ln>
              <a:noFill/>
            </a:ln>
            <a:effectLst/>
          </c:spPr>
          <c:cat>
            <c:strRef>
              <c:f>Sheet1!$A$2:$A$7</c:f>
              <c:strCache>
                <c:ptCount val="6"/>
                <c:pt idx="0">
                  <c:v>20xx</c:v>
                </c:pt>
                <c:pt idx="1">
                  <c:v>20xx</c:v>
                </c:pt>
                <c:pt idx="2">
                  <c:v>20xx</c:v>
                </c:pt>
                <c:pt idx="3">
                  <c:v>20xx</c:v>
                </c:pt>
                <c:pt idx="4">
                  <c:v>20xx</c:v>
                </c:pt>
                <c:pt idx="5">
                  <c:v>20xx</c:v>
                </c:pt>
              </c:strCache>
            </c:strRef>
          </c:cat>
          <c:val>
            <c:numRef>
              <c:f>Sheet1!$C$2:$C$7</c:f>
              <c:numCache>
                <c:formatCode>General</c:formatCode>
                <c:ptCount val="6"/>
                <c:pt idx="0">
                  <c:v>1.3</c:v>
                </c:pt>
                <c:pt idx="1">
                  <c:v>2.5</c:v>
                </c:pt>
                <c:pt idx="2">
                  <c:v>3.5</c:v>
                </c:pt>
                <c:pt idx="3">
                  <c:v>4.5</c:v>
                </c:pt>
                <c:pt idx="4">
                  <c:v>5.0999999999999996</c:v>
                </c:pt>
                <c:pt idx="5">
                  <c:v>6.2</c:v>
                </c:pt>
              </c:numCache>
            </c:numRef>
          </c:val>
          <c:extLst>
            <c:ext xmlns:c16="http://schemas.microsoft.com/office/drawing/2014/chart" uri="{C3380CC4-5D6E-409C-BE32-E72D297353CC}">
              <c16:uniqueId val="{00000001-1889-4E01-AA93-A637E1FC4064}"/>
            </c:ext>
          </c:extLst>
        </c:ser>
        <c:dLbls>
          <c:showLegendKey val="0"/>
          <c:showVal val="0"/>
          <c:showCatName val="0"/>
          <c:showSerName val="0"/>
          <c:showPercent val="0"/>
          <c:showBubbleSize val="0"/>
        </c:dLbls>
        <c:axId val="412139295"/>
        <c:axId val="412130559"/>
      </c:areaChart>
      <c:lineChart>
        <c:grouping val="standard"/>
        <c:varyColors val="0"/>
        <c:ser>
          <c:idx val="0"/>
          <c:order val="0"/>
          <c:tx>
            <c:strRef>
              <c:f>Sheet1!$B$1</c:f>
              <c:strCache>
                <c:ptCount val="1"/>
                <c:pt idx="0">
                  <c:v>产值</c:v>
                </c:pt>
              </c:strCache>
            </c:strRef>
          </c:tx>
          <c:spPr>
            <a:ln w="28575" cap="rnd">
              <a:solidFill>
                <a:schemeClr val="accent1"/>
              </a:solidFill>
              <a:round/>
            </a:ln>
            <a:effectLst/>
          </c:spPr>
          <c:marker>
            <c:symbol val="none"/>
          </c:marker>
          <c:cat>
            <c:strRef>
              <c:f>Sheet1!$A$2:$A$7</c:f>
              <c:strCache>
                <c:ptCount val="6"/>
                <c:pt idx="0">
                  <c:v>20xx</c:v>
                </c:pt>
                <c:pt idx="1">
                  <c:v>20xx</c:v>
                </c:pt>
                <c:pt idx="2">
                  <c:v>20xx</c:v>
                </c:pt>
                <c:pt idx="3">
                  <c:v>20xx</c:v>
                </c:pt>
                <c:pt idx="4">
                  <c:v>20xx</c:v>
                </c:pt>
                <c:pt idx="5">
                  <c:v>20xx</c:v>
                </c:pt>
              </c:strCache>
            </c:strRef>
          </c:cat>
          <c:val>
            <c:numRef>
              <c:f>Sheet1!$B$2:$B$7</c:f>
              <c:numCache>
                <c:formatCode>General</c:formatCode>
                <c:ptCount val="6"/>
                <c:pt idx="0">
                  <c:v>1.3</c:v>
                </c:pt>
                <c:pt idx="1">
                  <c:v>2.5</c:v>
                </c:pt>
                <c:pt idx="2">
                  <c:v>3.5</c:v>
                </c:pt>
                <c:pt idx="3">
                  <c:v>4.5</c:v>
                </c:pt>
                <c:pt idx="4">
                  <c:v>5.0999999999999996</c:v>
                </c:pt>
                <c:pt idx="5">
                  <c:v>6.2</c:v>
                </c:pt>
              </c:numCache>
            </c:numRef>
          </c:val>
          <c:smooth val="0"/>
          <c:extLst>
            <c:ext xmlns:c16="http://schemas.microsoft.com/office/drawing/2014/chart" uri="{C3380CC4-5D6E-409C-BE32-E72D297353CC}">
              <c16:uniqueId val="{00000000-1889-4E01-AA93-A637E1FC4064}"/>
            </c:ext>
          </c:extLst>
        </c:ser>
        <c:dLbls>
          <c:showLegendKey val="0"/>
          <c:showVal val="0"/>
          <c:showCatName val="0"/>
          <c:showSerName val="0"/>
          <c:showPercent val="0"/>
          <c:showBubbleSize val="0"/>
        </c:dLbls>
        <c:marker val="1"/>
        <c:smooth val="0"/>
        <c:axId val="412139295"/>
        <c:axId val="412130559"/>
      </c:lineChart>
      <c:valAx>
        <c:axId val="412130559"/>
        <c:scaling>
          <c:orientation val="minMax"/>
        </c:scaling>
        <c:delete val="0"/>
        <c:axPos val="r"/>
        <c:minorGridlines>
          <c:spPr>
            <a:ln w="6350" cap="flat" cmpd="sng" algn="ctr">
              <a:solidFill>
                <a:schemeClr val="bg1">
                  <a:lumMod val="85000"/>
                </a:schemeClr>
              </a:solidFill>
              <a:round/>
            </a:ln>
            <a:effectLst/>
          </c:spPr>
        </c:min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2139295"/>
        <c:crosses val="max"/>
        <c:crossBetween val="between"/>
        <c:minorUnit val="1"/>
      </c:valAx>
      <c:catAx>
        <c:axId val="41213929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2130559"/>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产值2</c:v>
                </c:pt>
              </c:strCache>
            </c:strRef>
          </c:tx>
          <c:spPr>
            <a:gradFill>
              <a:gsLst>
                <a:gs pos="2000">
                  <a:schemeClr val="accent1">
                    <a:alpha val="8000"/>
                  </a:schemeClr>
                </a:gs>
                <a:gs pos="46000">
                  <a:schemeClr val="accent1">
                    <a:alpha val="28000"/>
                  </a:schemeClr>
                </a:gs>
                <a:gs pos="98000">
                  <a:schemeClr val="accent1">
                    <a:alpha val="32000"/>
                  </a:schemeClr>
                </a:gs>
              </a:gsLst>
              <a:lin ang="0" scaled="0"/>
            </a:gradFill>
            <a:ln>
              <a:noFill/>
            </a:ln>
            <a:effectLst/>
          </c:spPr>
          <c:cat>
            <c:strRef>
              <c:f>Sheet1!$A$2:$A$7</c:f>
              <c:strCache>
                <c:ptCount val="6"/>
                <c:pt idx="0">
                  <c:v>20xx</c:v>
                </c:pt>
                <c:pt idx="1">
                  <c:v>20xx</c:v>
                </c:pt>
                <c:pt idx="2">
                  <c:v>20xx</c:v>
                </c:pt>
                <c:pt idx="3">
                  <c:v>20xx</c:v>
                </c:pt>
                <c:pt idx="4">
                  <c:v>20xx</c:v>
                </c:pt>
                <c:pt idx="5">
                  <c:v>20xx</c:v>
                </c:pt>
              </c:strCache>
            </c:strRef>
          </c:cat>
          <c:val>
            <c:numRef>
              <c:f>Sheet1!$C$2:$C$7</c:f>
              <c:numCache>
                <c:formatCode>General</c:formatCode>
                <c:ptCount val="6"/>
                <c:pt idx="0">
                  <c:v>0.4</c:v>
                </c:pt>
                <c:pt idx="1">
                  <c:v>0.5</c:v>
                </c:pt>
                <c:pt idx="2">
                  <c:v>0.6</c:v>
                </c:pt>
                <c:pt idx="3">
                  <c:v>0.8</c:v>
                </c:pt>
                <c:pt idx="4">
                  <c:v>1.1000000000000001</c:v>
                </c:pt>
                <c:pt idx="5">
                  <c:v>1.5</c:v>
                </c:pt>
              </c:numCache>
            </c:numRef>
          </c:val>
          <c:extLst>
            <c:ext xmlns:c16="http://schemas.microsoft.com/office/drawing/2014/chart" uri="{C3380CC4-5D6E-409C-BE32-E72D297353CC}">
              <c16:uniqueId val="{00000001-1889-4E01-AA93-A637E1FC4064}"/>
            </c:ext>
          </c:extLst>
        </c:ser>
        <c:dLbls>
          <c:showLegendKey val="0"/>
          <c:showVal val="0"/>
          <c:showCatName val="0"/>
          <c:showSerName val="0"/>
          <c:showPercent val="0"/>
          <c:showBubbleSize val="0"/>
        </c:dLbls>
        <c:axId val="412139295"/>
        <c:axId val="412130559"/>
      </c:areaChart>
      <c:lineChart>
        <c:grouping val="standard"/>
        <c:varyColors val="0"/>
        <c:ser>
          <c:idx val="0"/>
          <c:order val="0"/>
          <c:tx>
            <c:strRef>
              <c:f>Sheet1!$B$1</c:f>
              <c:strCache>
                <c:ptCount val="1"/>
                <c:pt idx="0">
                  <c:v>产值</c:v>
                </c:pt>
              </c:strCache>
            </c:strRef>
          </c:tx>
          <c:spPr>
            <a:ln w="28575" cap="rnd">
              <a:solidFill>
                <a:schemeClr val="accent1"/>
              </a:solidFill>
              <a:round/>
            </a:ln>
            <a:effectLst/>
          </c:spPr>
          <c:marker>
            <c:symbol val="none"/>
          </c:marker>
          <c:cat>
            <c:strRef>
              <c:f>Sheet1!$A$2:$A$7</c:f>
              <c:strCache>
                <c:ptCount val="6"/>
                <c:pt idx="0">
                  <c:v>20xx</c:v>
                </c:pt>
                <c:pt idx="1">
                  <c:v>20xx</c:v>
                </c:pt>
                <c:pt idx="2">
                  <c:v>20xx</c:v>
                </c:pt>
                <c:pt idx="3">
                  <c:v>20xx</c:v>
                </c:pt>
                <c:pt idx="4">
                  <c:v>20xx</c:v>
                </c:pt>
                <c:pt idx="5">
                  <c:v>20xx</c:v>
                </c:pt>
              </c:strCache>
            </c:strRef>
          </c:cat>
          <c:val>
            <c:numRef>
              <c:f>Sheet1!$B$2:$B$7</c:f>
              <c:numCache>
                <c:formatCode>General</c:formatCode>
                <c:ptCount val="6"/>
                <c:pt idx="0">
                  <c:v>0.4</c:v>
                </c:pt>
                <c:pt idx="1">
                  <c:v>0.5</c:v>
                </c:pt>
                <c:pt idx="2">
                  <c:v>0.6</c:v>
                </c:pt>
                <c:pt idx="3">
                  <c:v>0.8</c:v>
                </c:pt>
                <c:pt idx="4">
                  <c:v>1.1000000000000001</c:v>
                </c:pt>
                <c:pt idx="5">
                  <c:v>1.5</c:v>
                </c:pt>
              </c:numCache>
            </c:numRef>
          </c:val>
          <c:smooth val="0"/>
          <c:extLst>
            <c:ext xmlns:c16="http://schemas.microsoft.com/office/drawing/2014/chart" uri="{C3380CC4-5D6E-409C-BE32-E72D297353CC}">
              <c16:uniqueId val="{00000000-1889-4E01-AA93-A637E1FC4064}"/>
            </c:ext>
          </c:extLst>
        </c:ser>
        <c:dLbls>
          <c:showLegendKey val="0"/>
          <c:showVal val="0"/>
          <c:showCatName val="0"/>
          <c:showSerName val="0"/>
          <c:showPercent val="0"/>
          <c:showBubbleSize val="0"/>
        </c:dLbls>
        <c:marker val="1"/>
        <c:smooth val="0"/>
        <c:axId val="412139295"/>
        <c:axId val="412130559"/>
      </c:lineChart>
      <c:valAx>
        <c:axId val="412130559"/>
        <c:scaling>
          <c:orientation val="minMax"/>
        </c:scaling>
        <c:delete val="0"/>
        <c:axPos val="r"/>
        <c:minorGridlines>
          <c:spPr>
            <a:ln w="6350" cap="flat" cmpd="sng" algn="ctr">
              <a:solidFill>
                <a:schemeClr val="bg1">
                  <a:lumMod val="85000"/>
                </a:schemeClr>
              </a:solidFill>
              <a:round/>
            </a:ln>
            <a:effectLst/>
          </c:spPr>
        </c:min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2139295"/>
        <c:crosses val="max"/>
        <c:crossBetween val="between"/>
        <c:majorUnit val="0.5"/>
        <c:minorUnit val="0.5"/>
      </c:valAx>
      <c:catAx>
        <c:axId val="41213929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2130559"/>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23CD09E0-FB66-DEA9-6C85-150E2B123FF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81416FEA-EEF2-1A36-E749-EB6FA9E2C11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B454560-1C17-4198-8EDF-5C662D881A76}" type="datetimeFigureOut">
              <a:rPr lang="zh-CN" altLang="en-US" smtClean="0"/>
              <a:t>2022/11/2</a:t>
            </a:fld>
            <a:endParaRPr lang="zh-CN" altLang="en-US"/>
          </a:p>
        </p:txBody>
      </p:sp>
      <p:sp>
        <p:nvSpPr>
          <p:cNvPr id="4" name="页脚占位符 3">
            <a:extLst>
              <a:ext uri="{FF2B5EF4-FFF2-40B4-BE49-F238E27FC236}">
                <a16:creationId xmlns:a16="http://schemas.microsoft.com/office/drawing/2014/main" id="{E3CBFDE7-003C-42AA-A9C7-4A41F48163F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7D6FEEA-3182-2D22-7A8B-61F07AFE3C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CC7C7-FDC1-481E-92F4-CD512D71D612}" type="slidenum">
              <a:rPr lang="zh-CN" altLang="en-US" smtClean="0"/>
              <a:t>‹#›</a:t>
            </a:fld>
            <a:endParaRPr lang="zh-CN" altLang="en-US"/>
          </a:p>
        </p:txBody>
      </p:sp>
    </p:spTree>
    <p:extLst>
      <p:ext uri="{BB962C8B-B14F-4D97-AF65-F5344CB8AC3E}">
        <p14:creationId xmlns:p14="http://schemas.microsoft.com/office/powerpoint/2010/main" val="30164218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6A11F6-5F47-44CE-8450-71A6B7572C10}" type="datetimeFigureOut">
              <a:rPr lang="zh-CN" altLang="en-US" smtClean="0"/>
              <a:t>2022/11/2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F59F5-CB58-44E1-A862-A5FBFF606587}" type="slidenum">
              <a:rPr lang="zh-CN" altLang="en-US" smtClean="0"/>
              <a:t>‹#›</a:t>
            </a:fld>
            <a:endParaRPr lang="zh-CN" altLang="en-US"/>
          </a:p>
        </p:txBody>
      </p:sp>
    </p:spTree>
    <p:extLst>
      <p:ext uri="{BB962C8B-B14F-4D97-AF65-F5344CB8AC3E}">
        <p14:creationId xmlns:p14="http://schemas.microsoft.com/office/powerpoint/2010/main" val="2575436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a:t>
            </a:fld>
            <a:endParaRPr lang="zh-CN" altLang="en-US"/>
          </a:p>
        </p:txBody>
      </p:sp>
    </p:spTree>
    <p:extLst>
      <p:ext uri="{BB962C8B-B14F-4D97-AF65-F5344CB8AC3E}">
        <p14:creationId xmlns:p14="http://schemas.microsoft.com/office/powerpoint/2010/main" val="2203114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10</a:t>
            </a:fld>
            <a:endParaRPr lang="zh-CN" altLang="en-US"/>
          </a:p>
        </p:txBody>
      </p:sp>
    </p:spTree>
    <p:extLst>
      <p:ext uri="{BB962C8B-B14F-4D97-AF65-F5344CB8AC3E}">
        <p14:creationId xmlns:p14="http://schemas.microsoft.com/office/powerpoint/2010/main" val="1402918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11</a:t>
            </a:fld>
            <a:endParaRPr lang="zh-CN" altLang="en-US"/>
          </a:p>
        </p:txBody>
      </p:sp>
    </p:spTree>
    <p:extLst>
      <p:ext uri="{BB962C8B-B14F-4D97-AF65-F5344CB8AC3E}">
        <p14:creationId xmlns:p14="http://schemas.microsoft.com/office/powerpoint/2010/main" val="3695269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12</a:t>
            </a:fld>
            <a:endParaRPr lang="zh-CN" altLang="en-US"/>
          </a:p>
        </p:txBody>
      </p:sp>
    </p:spTree>
    <p:extLst>
      <p:ext uri="{BB962C8B-B14F-4D97-AF65-F5344CB8AC3E}">
        <p14:creationId xmlns:p14="http://schemas.microsoft.com/office/powerpoint/2010/main" val="1576384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13</a:t>
            </a:fld>
            <a:endParaRPr lang="zh-CN" altLang="en-US"/>
          </a:p>
        </p:txBody>
      </p:sp>
    </p:spTree>
    <p:extLst>
      <p:ext uri="{BB962C8B-B14F-4D97-AF65-F5344CB8AC3E}">
        <p14:creationId xmlns:p14="http://schemas.microsoft.com/office/powerpoint/2010/main" val="2616571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14</a:t>
            </a:fld>
            <a:endParaRPr lang="zh-CN" altLang="en-US"/>
          </a:p>
        </p:txBody>
      </p:sp>
    </p:spTree>
    <p:extLst>
      <p:ext uri="{BB962C8B-B14F-4D97-AF65-F5344CB8AC3E}">
        <p14:creationId xmlns:p14="http://schemas.microsoft.com/office/powerpoint/2010/main" val="2209606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15</a:t>
            </a:fld>
            <a:endParaRPr lang="zh-CN" altLang="en-US"/>
          </a:p>
        </p:txBody>
      </p:sp>
    </p:spTree>
    <p:extLst>
      <p:ext uri="{BB962C8B-B14F-4D97-AF65-F5344CB8AC3E}">
        <p14:creationId xmlns:p14="http://schemas.microsoft.com/office/powerpoint/2010/main" val="3344787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16</a:t>
            </a:fld>
            <a:endParaRPr lang="zh-CN" altLang="en-US"/>
          </a:p>
        </p:txBody>
      </p:sp>
    </p:spTree>
    <p:extLst>
      <p:ext uri="{BB962C8B-B14F-4D97-AF65-F5344CB8AC3E}">
        <p14:creationId xmlns:p14="http://schemas.microsoft.com/office/powerpoint/2010/main" val="2836953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17</a:t>
            </a:fld>
            <a:endParaRPr lang="zh-CN" altLang="en-US"/>
          </a:p>
        </p:txBody>
      </p:sp>
    </p:spTree>
    <p:extLst>
      <p:ext uri="{BB962C8B-B14F-4D97-AF65-F5344CB8AC3E}">
        <p14:creationId xmlns:p14="http://schemas.microsoft.com/office/powerpoint/2010/main" val="2215253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18</a:t>
            </a:fld>
            <a:endParaRPr lang="zh-CN" altLang="en-US"/>
          </a:p>
        </p:txBody>
      </p:sp>
    </p:spTree>
    <p:extLst>
      <p:ext uri="{BB962C8B-B14F-4D97-AF65-F5344CB8AC3E}">
        <p14:creationId xmlns:p14="http://schemas.microsoft.com/office/powerpoint/2010/main" val="536637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19</a:t>
            </a:fld>
            <a:endParaRPr lang="zh-CN" altLang="en-US"/>
          </a:p>
        </p:txBody>
      </p:sp>
    </p:spTree>
    <p:extLst>
      <p:ext uri="{BB962C8B-B14F-4D97-AF65-F5344CB8AC3E}">
        <p14:creationId xmlns:p14="http://schemas.microsoft.com/office/powerpoint/2010/main" val="3599635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a:t>
            </a:fld>
            <a:endParaRPr lang="zh-CN" altLang="en-US"/>
          </a:p>
        </p:txBody>
      </p:sp>
    </p:spTree>
    <p:extLst>
      <p:ext uri="{BB962C8B-B14F-4D97-AF65-F5344CB8AC3E}">
        <p14:creationId xmlns:p14="http://schemas.microsoft.com/office/powerpoint/2010/main" val="810005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20</a:t>
            </a:fld>
            <a:endParaRPr lang="zh-CN" altLang="en-US"/>
          </a:p>
        </p:txBody>
      </p:sp>
    </p:spTree>
    <p:extLst>
      <p:ext uri="{BB962C8B-B14F-4D97-AF65-F5344CB8AC3E}">
        <p14:creationId xmlns:p14="http://schemas.microsoft.com/office/powerpoint/2010/main" val="3210635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21</a:t>
            </a:fld>
            <a:endParaRPr lang="zh-CN" altLang="en-US"/>
          </a:p>
        </p:txBody>
      </p:sp>
    </p:spTree>
    <p:extLst>
      <p:ext uri="{BB962C8B-B14F-4D97-AF65-F5344CB8AC3E}">
        <p14:creationId xmlns:p14="http://schemas.microsoft.com/office/powerpoint/2010/main" val="32265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22</a:t>
            </a:fld>
            <a:endParaRPr lang="zh-CN" altLang="en-US"/>
          </a:p>
        </p:txBody>
      </p:sp>
    </p:spTree>
    <p:extLst>
      <p:ext uri="{BB962C8B-B14F-4D97-AF65-F5344CB8AC3E}">
        <p14:creationId xmlns:p14="http://schemas.microsoft.com/office/powerpoint/2010/main" val="2596788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23</a:t>
            </a:fld>
            <a:endParaRPr lang="zh-CN" altLang="en-US"/>
          </a:p>
        </p:txBody>
      </p:sp>
    </p:spTree>
    <p:extLst>
      <p:ext uri="{BB962C8B-B14F-4D97-AF65-F5344CB8AC3E}">
        <p14:creationId xmlns:p14="http://schemas.microsoft.com/office/powerpoint/2010/main" val="32302543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24</a:t>
            </a:fld>
            <a:endParaRPr lang="zh-CN" altLang="en-US"/>
          </a:p>
        </p:txBody>
      </p:sp>
    </p:spTree>
    <p:extLst>
      <p:ext uri="{BB962C8B-B14F-4D97-AF65-F5344CB8AC3E}">
        <p14:creationId xmlns:p14="http://schemas.microsoft.com/office/powerpoint/2010/main" val="3603494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25</a:t>
            </a:fld>
            <a:endParaRPr lang="zh-CN" altLang="en-US"/>
          </a:p>
        </p:txBody>
      </p:sp>
    </p:spTree>
    <p:extLst>
      <p:ext uri="{BB962C8B-B14F-4D97-AF65-F5344CB8AC3E}">
        <p14:creationId xmlns:p14="http://schemas.microsoft.com/office/powerpoint/2010/main" val="2096091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26</a:t>
            </a:fld>
            <a:endParaRPr lang="zh-CN" altLang="en-US"/>
          </a:p>
        </p:txBody>
      </p:sp>
    </p:spTree>
    <p:extLst>
      <p:ext uri="{BB962C8B-B14F-4D97-AF65-F5344CB8AC3E}">
        <p14:creationId xmlns:p14="http://schemas.microsoft.com/office/powerpoint/2010/main" val="3498918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27</a:t>
            </a:fld>
            <a:endParaRPr lang="zh-CN" altLang="en-US"/>
          </a:p>
        </p:txBody>
      </p:sp>
    </p:spTree>
    <p:extLst>
      <p:ext uri="{BB962C8B-B14F-4D97-AF65-F5344CB8AC3E}">
        <p14:creationId xmlns:p14="http://schemas.microsoft.com/office/powerpoint/2010/main" val="925074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28</a:t>
            </a:fld>
            <a:endParaRPr lang="zh-CN" altLang="en-US"/>
          </a:p>
        </p:txBody>
      </p:sp>
    </p:spTree>
    <p:extLst>
      <p:ext uri="{BB962C8B-B14F-4D97-AF65-F5344CB8AC3E}">
        <p14:creationId xmlns:p14="http://schemas.microsoft.com/office/powerpoint/2010/main" val="15553289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29</a:t>
            </a:fld>
            <a:endParaRPr lang="zh-CN" altLang="en-US"/>
          </a:p>
        </p:txBody>
      </p:sp>
    </p:spTree>
    <p:extLst>
      <p:ext uri="{BB962C8B-B14F-4D97-AF65-F5344CB8AC3E}">
        <p14:creationId xmlns:p14="http://schemas.microsoft.com/office/powerpoint/2010/main" val="1013201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3</a:t>
            </a:fld>
            <a:endParaRPr lang="zh-CN" altLang="en-US"/>
          </a:p>
        </p:txBody>
      </p:sp>
    </p:spTree>
    <p:extLst>
      <p:ext uri="{BB962C8B-B14F-4D97-AF65-F5344CB8AC3E}">
        <p14:creationId xmlns:p14="http://schemas.microsoft.com/office/powerpoint/2010/main" val="4060070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30</a:t>
            </a:fld>
            <a:endParaRPr lang="zh-CN" altLang="en-US"/>
          </a:p>
        </p:txBody>
      </p:sp>
    </p:spTree>
    <p:extLst>
      <p:ext uri="{BB962C8B-B14F-4D97-AF65-F5344CB8AC3E}">
        <p14:creationId xmlns:p14="http://schemas.microsoft.com/office/powerpoint/2010/main" val="5749053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77F59F5-CB58-44E1-A862-A5FBFF606587}" type="slidenum">
              <a:rPr lang="zh-CN" altLang="en-US" smtClean="0"/>
              <a:t>31</a:t>
            </a:fld>
            <a:endParaRPr lang="zh-CN" altLang="en-US"/>
          </a:p>
        </p:txBody>
      </p:sp>
    </p:spTree>
    <p:extLst>
      <p:ext uri="{BB962C8B-B14F-4D97-AF65-F5344CB8AC3E}">
        <p14:creationId xmlns:p14="http://schemas.microsoft.com/office/powerpoint/2010/main" val="1394640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32</a:t>
            </a:fld>
            <a:endParaRPr lang="zh-CN" altLang="en-US"/>
          </a:p>
        </p:txBody>
      </p:sp>
    </p:spTree>
    <p:extLst>
      <p:ext uri="{BB962C8B-B14F-4D97-AF65-F5344CB8AC3E}">
        <p14:creationId xmlns:p14="http://schemas.microsoft.com/office/powerpoint/2010/main" val="41546954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33</a:t>
            </a:fld>
            <a:endParaRPr lang="zh-CN" altLang="en-US"/>
          </a:p>
        </p:txBody>
      </p:sp>
    </p:spTree>
    <p:extLst>
      <p:ext uri="{BB962C8B-B14F-4D97-AF65-F5344CB8AC3E}">
        <p14:creationId xmlns:p14="http://schemas.microsoft.com/office/powerpoint/2010/main" val="2124462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4</a:t>
            </a:fld>
            <a:endParaRPr lang="zh-CN" altLang="en-US"/>
          </a:p>
        </p:txBody>
      </p:sp>
    </p:spTree>
    <p:extLst>
      <p:ext uri="{BB962C8B-B14F-4D97-AF65-F5344CB8AC3E}">
        <p14:creationId xmlns:p14="http://schemas.microsoft.com/office/powerpoint/2010/main" val="2322318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5</a:t>
            </a:fld>
            <a:endParaRPr lang="zh-CN" altLang="en-US"/>
          </a:p>
        </p:txBody>
      </p:sp>
    </p:spTree>
    <p:extLst>
      <p:ext uri="{BB962C8B-B14F-4D97-AF65-F5344CB8AC3E}">
        <p14:creationId xmlns:p14="http://schemas.microsoft.com/office/powerpoint/2010/main" val="1754498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6</a:t>
            </a:fld>
            <a:endParaRPr lang="zh-CN" altLang="en-US"/>
          </a:p>
        </p:txBody>
      </p:sp>
    </p:spTree>
    <p:extLst>
      <p:ext uri="{BB962C8B-B14F-4D97-AF65-F5344CB8AC3E}">
        <p14:creationId xmlns:p14="http://schemas.microsoft.com/office/powerpoint/2010/main" val="3750307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7</a:t>
            </a:fld>
            <a:endParaRPr lang="zh-CN" altLang="en-US"/>
          </a:p>
        </p:txBody>
      </p:sp>
    </p:spTree>
    <p:extLst>
      <p:ext uri="{BB962C8B-B14F-4D97-AF65-F5344CB8AC3E}">
        <p14:creationId xmlns:p14="http://schemas.microsoft.com/office/powerpoint/2010/main" val="705887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8</a:t>
            </a:fld>
            <a:endParaRPr lang="zh-CN" altLang="en-US"/>
          </a:p>
        </p:txBody>
      </p:sp>
    </p:spTree>
    <p:extLst>
      <p:ext uri="{BB962C8B-B14F-4D97-AF65-F5344CB8AC3E}">
        <p14:creationId xmlns:p14="http://schemas.microsoft.com/office/powerpoint/2010/main" val="2930126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77F59F5-CB58-44E1-A862-A5FBFF606587}" type="slidenum">
              <a:rPr lang="zh-CN" altLang="en-US" smtClean="0"/>
              <a:t>9</a:t>
            </a:fld>
            <a:endParaRPr lang="zh-CN" altLang="en-US"/>
          </a:p>
        </p:txBody>
      </p:sp>
    </p:spTree>
    <p:extLst>
      <p:ext uri="{BB962C8B-B14F-4D97-AF65-F5344CB8AC3E}">
        <p14:creationId xmlns:p14="http://schemas.microsoft.com/office/powerpoint/2010/main" val="2822991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F434B21-C166-8B93-67CC-F011FD8028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195"/>
          </a:xfrm>
          <a:prstGeom prst="rect">
            <a:avLst/>
          </a:prstGeom>
        </p:spPr>
      </p:pic>
      <p:pic>
        <p:nvPicPr>
          <p:cNvPr id="3" name="图片 2">
            <a:extLst>
              <a:ext uri="{FF2B5EF4-FFF2-40B4-BE49-F238E27FC236}">
                <a16:creationId xmlns:a16="http://schemas.microsoft.com/office/drawing/2014/main" id="{CDBFF385-6943-2564-016F-CEDC6B25A6B3}"/>
              </a:ext>
            </a:extLst>
          </p:cNvPr>
          <p:cNvPicPr>
            <a:picLocks noChangeAspect="1"/>
          </p:cNvPicPr>
          <p:nvPr userDrawn="1"/>
        </p:nvPicPr>
        <p:blipFill>
          <a:blip r:embed="rId3" cstate="screen">
            <a:extLst>
              <a:ext uri="{28A0092B-C50C-407E-A947-70E740481C1C}">
                <a14:useLocalDpi xmlns:a14="http://schemas.microsoft.com/office/drawing/2010/main"/>
              </a:ext>
            </a:extLst>
          </a:blip>
          <a:srcRect r="4885"/>
          <a:stretch>
            <a:fillRect/>
          </a:stretch>
        </p:blipFill>
        <p:spPr>
          <a:xfrm flipH="1">
            <a:off x="1" y="0"/>
            <a:ext cx="4337071" cy="6858000"/>
          </a:xfrm>
          <a:custGeom>
            <a:avLst/>
            <a:gdLst>
              <a:gd name="connsiteX0" fmla="*/ 4337071 w 4337071"/>
              <a:gd name="connsiteY0" fmla="*/ 0 h 6858000"/>
              <a:gd name="connsiteX1" fmla="*/ 0 w 4337071"/>
              <a:gd name="connsiteY1" fmla="*/ 0 h 6858000"/>
              <a:gd name="connsiteX2" fmla="*/ 0 w 4337071"/>
              <a:gd name="connsiteY2" fmla="*/ 6858000 h 6858000"/>
              <a:gd name="connsiteX3" fmla="*/ 4337071 w 4337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37071" h="6858000">
                <a:moveTo>
                  <a:pt x="4337071" y="0"/>
                </a:moveTo>
                <a:lnTo>
                  <a:pt x="0" y="0"/>
                </a:lnTo>
                <a:lnTo>
                  <a:pt x="0" y="6858000"/>
                </a:lnTo>
                <a:lnTo>
                  <a:pt x="4337071" y="6858000"/>
                </a:lnTo>
                <a:close/>
              </a:path>
            </a:pathLst>
          </a:custGeom>
        </p:spPr>
      </p:pic>
      <p:sp>
        <p:nvSpPr>
          <p:cNvPr id="5" name="矩形 4">
            <a:extLst>
              <a:ext uri="{FF2B5EF4-FFF2-40B4-BE49-F238E27FC236}">
                <a16:creationId xmlns:a16="http://schemas.microsoft.com/office/drawing/2014/main" id="{1A167BDE-BF5F-12EC-501C-0C5F3ABD7690}"/>
              </a:ext>
            </a:extLst>
          </p:cNvPr>
          <p:cNvSpPr/>
          <p:nvPr userDrawn="1"/>
        </p:nvSpPr>
        <p:spPr>
          <a:xfrm>
            <a:off x="0" y="0"/>
            <a:ext cx="12192000" cy="6858000"/>
          </a:xfrm>
          <a:prstGeom prst="rect">
            <a:avLst/>
          </a:prstGeom>
          <a:gradFill>
            <a:gsLst>
              <a:gs pos="2000">
                <a:schemeClr val="accent1">
                  <a:lumMod val="20000"/>
                  <a:lumOff val="80000"/>
                  <a:alpha val="14000"/>
                </a:schemeClr>
              </a:gs>
              <a:gs pos="98000">
                <a:schemeClr val="accent1">
                  <a:lumMod val="20000"/>
                  <a:lumOff val="80000"/>
                  <a:alpha val="32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D7C15249-C3AD-D4BC-AB0A-2A6A087BCF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flipH="1">
            <a:off x="2566911" y="0"/>
            <a:ext cx="3297438" cy="3297438"/>
          </a:xfrm>
          <a:prstGeom prst="rect">
            <a:avLst/>
          </a:prstGeom>
        </p:spPr>
      </p:pic>
      <p:sp>
        <p:nvSpPr>
          <p:cNvPr id="7" name="任意多边形: 形状 6">
            <a:extLst>
              <a:ext uri="{FF2B5EF4-FFF2-40B4-BE49-F238E27FC236}">
                <a16:creationId xmlns:a16="http://schemas.microsoft.com/office/drawing/2014/main" id="{088C8D9F-90E6-06DC-FEB5-A1C17624C792}"/>
              </a:ext>
            </a:extLst>
          </p:cNvPr>
          <p:cNvSpPr/>
          <p:nvPr userDrawn="1"/>
        </p:nvSpPr>
        <p:spPr>
          <a:xfrm rot="18900000">
            <a:off x="913683" y="-351080"/>
            <a:ext cx="1023757" cy="835370"/>
          </a:xfrm>
          <a:custGeom>
            <a:avLst/>
            <a:gdLst>
              <a:gd name="connsiteX0" fmla="*/ 0 w 1023757"/>
              <a:gd name="connsiteY0" fmla="*/ 371391 h 835370"/>
              <a:gd name="connsiteX1" fmla="*/ 0 w 1023757"/>
              <a:gd name="connsiteY1" fmla="*/ 371392 h 835370"/>
              <a:gd name="connsiteX2" fmla="*/ 0 w 1023757"/>
              <a:gd name="connsiteY2" fmla="*/ 371392 h 835370"/>
              <a:gd name="connsiteX3" fmla="*/ 188388 w 1023757"/>
              <a:gd name="connsiteY3" fmla="*/ 0 h 835370"/>
              <a:gd name="connsiteX4" fmla="*/ 1023757 w 1023757"/>
              <a:gd name="connsiteY4" fmla="*/ 835370 h 835370"/>
              <a:gd name="connsiteX5" fmla="*/ 463978 w 1023757"/>
              <a:gd name="connsiteY5" fmla="*/ 835369 h 835370"/>
              <a:gd name="connsiteX6" fmla="*/ 9426 w 1023757"/>
              <a:gd name="connsiteY6" fmla="*/ 464899 h 835370"/>
              <a:gd name="connsiteX7" fmla="*/ 0 w 1023757"/>
              <a:gd name="connsiteY7" fmla="*/ 371392 h 835370"/>
              <a:gd name="connsiteX8" fmla="*/ 9426 w 1023757"/>
              <a:gd name="connsiteY8" fmla="*/ 277884 h 835370"/>
              <a:gd name="connsiteX9" fmla="*/ 135896 w 1023757"/>
              <a:gd name="connsiteY9" fmla="*/ 43310 h 83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3757" h="835370">
                <a:moveTo>
                  <a:pt x="0" y="371391"/>
                </a:moveTo>
                <a:lnTo>
                  <a:pt x="0" y="371392"/>
                </a:lnTo>
                <a:lnTo>
                  <a:pt x="0" y="371392"/>
                </a:lnTo>
                <a:close/>
                <a:moveTo>
                  <a:pt x="188388" y="0"/>
                </a:moveTo>
                <a:lnTo>
                  <a:pt x="1023757" y="835370"/>
                </a:lnTo>
                <a:lnTo>
                  <a:pt x="463978" y="835369"/>
                </a:lnTo>
                <a:cubicBezTo>
                  <a:pt x="239761" y="835369"/>
                  <a:pt x="52691" y="676326"/>
                  <a:pt x="9426" y="464899"/>
                </a:cubicBezTo>
                <a:lnTo>
                  <a:pt x="0" y="371392"/>
                </a:lnTo>
                <a:lnTo>
                  <a:pt x="9426" y="277884"/>
                </a:lnTo>
                <a:cubicBezTo>
                  <a:pt x="27968" y="187273"/>
                  <a:pt x="72923" y="106283"/>
                  <a:pt x="135896" y="43310"/>
                </a:cubicBezTo>
                <a:close/>
              </a:path>
            </a:pathLst>
          </a:custGeom>
          <a:gradFill>
            <a:gsLst>
              <a:gs pos="2000">
                <a:schemeClr val="accent1">
                  <a:lumMod val="20000"/>
                  <a:lumOff val="80000"/>
                  <a:alpha val="14000"/>
                </a:schemeClr>
              </a:gs>
              <a:gs pos="86000">
                <a:schemeClr val="accent1">
                  <a:lumMod val="40000"/>
                  <a:lumOff val="60000"/>
                </a:schemeClr>
              </a:gs>
              <a:gs pos="98000">
                <a:schemeClr val="accent1">
                  <a:lumMod val="20000"/>
                  <a:lumOff val="80000"/>
                  <a:alpha val="1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6B2D3BC7-BBEA-527F-3D64-C8865F28DAD2}"/>
              </a:ext>
            </a:extLst>
          </p:cNvPr>
          <p:cNvSpPr/>
          <p:nvPr userDrawn="1"/>
        </p:nvSpPr>
        <p:spPr>
          <a:xfrm rot="18900000">
            <a:off x="5111479" y="855680"/>
            <a:ext cx="8297631" cy="4183682"/>
          </a:xfrm>
          <a:custGeom>
            <a:avLst/>
            <a:gdLst>
              <a:gd name="connsiteX0" fmla="*/ 0 w 8297631"/>
              <a:gd name="connsiteY0" fmla="*/ 2091840 h 4183682"/>
              <a:gd name="connsiteX1" fmla="*/ 0 w 8297631"/>
              <a:gd name="connsiteY1" fmla="*/ 2091841 h 4183682"/>
              <a:gd name="connsiteX2" fmla="*/ 0 w 8297631"/>
              <a:gd name="connsiteY2" fmla="*/ 2091841 h 4183682"/>
              <a:gd name="connsiteX3" fmla="*/ 6226435 w 8297631"/>
              <a:gd name="connsiteY3" fmla="*/ 1035 h 4183682"/>
              <a:gd name="connsiteX4" fmla="*/ 8296735 w 8297631"/>
              <a:gd name="connsiteY4" fmla="*/ 2071335 h 4183682"/>
              <a:gd name="connsiteX5" fmla="*/ 8297631 w 8297631"/>
              <a:gd name="connsiteY5" fmla="*/ 2089083 h 4183682"/>
              <a:gd name="connsiteX6" fmla="*/ 6203031 w 8297631"/>
              <a:gd name="connsiteY6" fmla="*/ 4183682 h 4183682"/>
              <a:gd name="connsiteX7" fmla="*/ 2091841 w 8297631"/>
              <a:gd name="connsiteY7" fmla="*/ 4183681 h 4183682"/>
              <a:gd name="connsiteX8" fmla="*/ 10800 w 8297631"/>
              <a:gd name="connsiteY8" fmla="*/ 2305719 h 4183682"/>
              <a:gd name="connsiteX9" fmla="*/ 0 w 8297631"/>
              <a:gd name="connsiteY9" fmla="*/ 2091841 h 4183682"/>
              <a:gd name="connsiteX10" fmla="*/ 10800 w 8297631"/>
              <a:gd name="connsiteY10" fmla="*/ 1877963 h 4183682"/>
              <a:gd name="connsiteX11" fmla="*/ 2091841 w 8297631"/>
              <a:gd name="connsiteY11" fmla="*/ 0 h 4183682"/>
              <a:gd name="connsiteX12" fmla="*/ 6205929 w 8297631"/>
              <a:gd name="connsiteY12" fmla="*/ 0 h 418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97631" h="4183682">
                <a:moveTo>
                  <a:pt x="0" y="2091840"/>
                </a:moveTo>
                <a:lnTo>
                  <a:pt x="0" y="2091841"/>
                </a:lnTo>
                <a:lnTo>
                  <a:pt x="0" y="2091841"/>
                </a:lnTo>
                <a:close/>
                <a:moveTo>
                  <a:pt x="6226435" y="1035"/>
                </a:moveTo>
                <a:lnTo>
                  <a:pt x="8296735" y="2071335"/>
                </a:lnTo>
                <a:lnTo>
                  <a:pt x="8297631" y="2089083"/>
                </a:lnTo>
                <a:lnTo>
                  <a:pt x="6203031" y="4183682"/>
                </a:lnTo>
                <a:lnTo>
                  <a:pt x="2091841" y="4183681"/>
                </a:lnTo>
                <a:cubicBezTo>
                  <a:pt x="1008754" y="4183681"/>
                  <a:pt x="117923" y="3360542"/>
                  <a:pt x="10800" y="2305719"/>
                </a:cubicBezTo>
                <a:lnTo>
                  <a:pt x="0" y="2091841"/>
                </a:lnTo>
                <a:lnTo>
                  <a:pt x="10800" y="1877963"/>
                </a:lnTo>
                <a:cubicBezTo>
                  <a:pt x="117923" y="823139"/>
                  <a:pt x="1008755" y="0"/>
                  <a:pt x="2091841" y="0"/>
                </a:cubicBezTo>
                <a:lnTo>
                  <a:pt x="6205929" y="0"/>
                </a:lnTo>
                <a:close/>
              </a:path>
            </a:pathLst>
          </a:cu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E0BF5EEA-10D1-97AE-D036-25E8F55CF746}"/>
              </a:ext>
            </a:extLst>
          </p:cNvPr>
          <p:cNvSpPr/>
          <p:nvPr userDrawn="1"/>
        </p:nvSpPr>
        <p:spPr>
          <a:xfrm rot="18900000">
            <a:off x="-161477" y="5980411"/>
            <a:ext cx="1217402" cy="927956"/>
          </a:xfrm>
          <a:custGeom>
            <a:avLst/>
            <a:gdLst>
              <a:gd name="connsiteX0" fmla="*/ 1081506 w 1217402"/>
              <a:gd name="connsiteY0" fmla="*/ 135896 h 927956"/>
              <a:gd name="connsiteX1" fmla="*/ 1217402 w 1217402"/>
              <a:gd name="connsiteY1" fmla="*/ 463978 h 927956"/>
              <a:gd name="connsiteX2" fmla="*/ 1217401 w 1217402"/>
              <a:gd name="connsiteY2" fmla="*/ 463978 h 927956"/>
              <a:gd name="connsiteX3" fmla="*/ 753423 w 1217402"/>
              <a:gd name="connsiteY3" fmla="*/ 927956 h 927956"/>
              <a:gd name="connsiteX4" fmla="*/ 487747 w 1217402"/>
              <a:gd name="connsiteY4" fmla="*/ 927956 h 927956"/>
              <a:gd name="connsiteX5" fmla="*/ 0 w 1217402"/>
              <a:gd name="connsiteY5" fmla="*/ 440209 h 927956"/>
              <a:gd name="connsiteX6" fmla="*/ 440208 w 1217402"/>
              <a:gd name="connsiteY6" fmla="*/ 0 h 927956"/>
              <a:gd name="connsiteX7" fmla="*/ 753424 w 1217402"/>
              <a:gd name="connsiteY7" fmla="*/ 0 h 927956"/>
              <a:gd name="connsiteX8" fmla="*/ 1081506 w 1217402"/>
              <a:gd name="connsiteY8" fmla="*/ 135896 h 92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402" h="927956">
                <a:moveTo>
                  <a:pt x="1081506" y="135896"/>
                </a:moveTo>
                <a:cubicBezTo>
                  <a:pt x="1165470" y="219859"/>
                  <a:pt x="1217402" y="335854"/>
                  <a:pt x="1217402" y="463978"/>
                </a:cubicBezTo>
                <a:lnTo>
                  <a:pt x="1217401" y="463978"/>
                </a:lnTo>
                <a:cubicBezTo>
                  <a:pt x="1217401" y="720226"/>
                  <a:pt x="1009671" y="927956"/>
                  <a:pt x="753423" y="927956"/>
                </a:cubicBezTo>
                <a:lnTo>
                  <a:pt x="487747" y="927956"/>
                </a:lnTo>
                <a:lnTo>
                  <a:pt x="0" y="440209"/>
                </a:lnTo>
                <a:lnTo>
                  <a:pt x="440208" y="0"/>
                </a:lnTo>
                <a:lnTo>
                  <a:pt x="753424" y="0"/>
                </a:lnTo>
                <a:cubicBezTo>
                  <a:pt x="881548" y="0"/>
                  <a:pt x="997543" y="51932"/>
                  <a:pt x="1081506" y="135896"/>
                </a:cubicBezTo>
                <a:close/>
              </a:path>
            </a:pathLst>
          </a:cu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 name="图片 9">
            <a:extLst>
              <a:ext uri="{FF2B5EF4-FFF2-40B4-BE49-F238E27FC236}">
                <a16:creationId xmlns:a16="http://schemas.microsoft.com/office/drawing/2014/main" id="{CF403B66-861A-59DD-CB97-00797525D87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662326" y="4564528"/>
            <a:ext cx="1329003" cy="1329003"/>
          </a:xfrm>
          <a:prstGeom prst="rect">
            <a:avLst/>
          </a:prstGeom>
        </p:spPr>
      </p:pic>
      <p:sp>
        <p:nvSpPr>
          <p:cNvPr id="11" name="文本框 10">
            <a:extLst>
              <a:ext uri="{FF2B5EF4-FFF2-40B4-BE49-F238E27FC236}">
                <a16:creationId xmlns:a16="http://schemas.microsoft.com/office/drawing/2014/main" id="{0ECBA852-16C9-EDB1-CA26-3519BB7C02DC}"/>
              </a:ext>
            </a:extLst>
          </p:cNvPr>
          <p:cNvSpPr txBox="1"/>
          <p:nvPr userDrawn="1"/>
        </p:nvSpPr>
        <p:spPr>
          <a:xfrm>
            <a:off x="8945731" y="373478"/>
            <a:ext cx="1374582" cy="1772431"/>
          </a:xfrm>
          <a:custGeom>
            <a:avLst/>
            <a:gdLst/>
            <a:ahLst/>
            <a:cxnLst/>
            <a:rect l="l" t="t" r="r" b="b"/>
            <a:pathLst>
              <a:path w="1374582" h="1772431">
                <a:moveTo>
                  <a:pt x="0" y="886216"/>
                </a:moveTo>
                <a:cubicBezTo>
                  <a:pt x="0" y="712200"/>
                  <a:pt x="32277" y="558183"/>
                  <a:pt x="96832" y="424163"/>
                </a:cubicBezTo>
                <a:cubicBezTo>
                  <a:pt x="161386" y="290143"/>
                  <a:pt x="251902" y="185944"/>
                  <a:pt x="368380" y="111566"/>
                </a:cubicBezTo>
                <a:cubicBezTo>
                  <a:pt x="484858" y="37189"/>
                  <a:pt x="618176" y="0"/>
                  <a:pt x="768334" y="0"/>
                </a:cubicBezTo>
                <a:cubicBezTo>
                  <a:pt x="925510" y="0"/>
                  <a:pt x="1056723" y="36136"/>
                  <a:pt x="1161974" y="108409"/>
                </a:cubicBezTo>
                <a:cubicBezTo>
                  <a:pt x="1267226" y="180681"/>
                  <a:pt x="1338095" y="278565"/>
                  <a:pt x="1374582" y="402060"/>
                </a:cubicBezTo>
                <a:lnTo>
                  <a:pt x="1145134" y="511521"/>
                </a:lnTo>
                <a:cubicBezTo>
                  <a:pt x="1087597" y="323472"/>
                  <a:pt x="959892" y="229448"/>
                  <a:pt x="762019" y="229448"/>
                </a:cubicBezTo>
                <a:cubicBezTo>
                  <a:pt x="666592" y="229448"/>
                  <a:pt x="582391" y="256813"/>
                  <a:pt x="509416" y="311544"/>
                </a:cubicBezTo>
                <a:cubicBezTo>
                  <a:pt x="436442" y="366274"/>
                  <a:pt x="379607" y="443459"/>
                  <a:pt x="338909" y="543097"/>
                </a:cubicBezTo>
                <a:cubicBezTo>
                  <a:pt x="298212" y="642734"/>
                  <a:pt x="277864" y="757107"/>
                  <a:pt x="277864" y="886216"/>
                </a:cubicBezTo>
                <a:cubicBezTo>
                  <a:pt x="277864" y="1015324"/>
                  <a:pt x="298212" y="1129697"/>
                  <a:pt x="338909" y="1229335"/>
                </a:cubicBezTo>
                <a:cubicBezTo>
                  <a:pt x="379607" y="1328973"/>
                  <a:pt x="436442" y="1406157"/>
                  <a:pt x="509416" y="1460887"/>
                </a:cubicBezTo>
                <a:cubicBezTo>
                  <a:pt x="582391" y="1515618"/>
                  <a:pt x="666592" y="1542983"/>
                  <a:pt x="762019" y="1542983"/>
                </a:cubicBezTo>
                <a:cubicBezTo>
                  <a:pt x="961295" y="1542983"/>
                  <a:pt x="1089000" y="1449661"/>
                  <a:pt x="1145134" y="1263015"/>
                </a:cubicBezTo>
                <a:lnTo>
                  <a:pt x="1374582" y="1370371"/>
                </a:lnTo>
                <a:cubicBezTo>
                  <a:pt x="1338095" y="1495269"/>
                  <a:pt x="1267226" y="1593504"/>
                  <a:pt x="1161974" y="1665075"/>
                </a:cubicBezTo>
                <a:cubicBezTo>
                  <a:pt x="1056723" y="1736646"/>
                  <a:pt x="925510" y="1772431"/>
                  <a:pt x="768334" y="1772431"/>
                </a:cubicBezTo>
                <a:cubicBezTo>
                  <a:pt x="618176" y="1772431"/>
                  <a:pt x="484858" y="1735593"/>
                  <a:pt x="368380" y="1661917"/>
                </a:cubicBezTo>
                <a:cubicBezTo>
                  <a:pt x="251902" y="1588241"/>
                  <a:pt x="161386" y="1484393"/>
                  <a:pt x="96832" y="1350374"/>
                </a:cubicBezTo>
                <a:cubicBezTo>
                  <a:pt x="32277" y="1216354"/>
                  <a:pt x="0" y="1061634"/>
                  <a:pt x="0" y="886216"/>
                </a:cubicBezTo>
                <a:close/>
              </a:path>
            </a:pathLst>
          </a:custGeom>
          <a:noFill/>
          <a:ln>
            <a:gradFill>
              <a:gsLst>
                <a:gs pos="0">
                  <a:schemeClr val="bg1">
                    <a:alpha val="18000"/>
                  </a:schemeClr>
                </a:gs>
                <a:gs pos="100000">
                  <a:schemeClr val="bg1">
                    <a:alpha val="0"/>
                  </a:schemeClr>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rgbClr val="FFFFFF"/>
              </a:solidFill>
              <a:effectLst/>
              <a:latin typeface="OPPOSans B" panose="00020600040101010101" pitchFamily="18" charset="-122"/>
              <a:ea typeface="OPPOSans B" panose="00020600040101010101" pitchFamily="18" charset="-122"/>
            </a:endParaRPr>
          </a:p>
        </p:txBody>
      </p:sp>
      <p:sp>
        <p:nvSpPr>
          <p:cNvPr id="12" name="文本框 11">
            <a:extLst>
              <a:ext uri="{FF2B5EF4-FFF2-40B4-BE49-F238E27FC236}">
                <a16:creationId xmlns:a16="http://schemas.microsoft.com/office/drawing/2014/main" id="{8B5CA010-41A6-094F-C279-B725009013A0}"/>
              </a:ext>
            </a:extLst>
          </p:cNvPr>
          <p:cNvSpPr txBox="1"/>
          <p:nvPr userDrawn="1"/>
        </p:nvSpPr>
        <p:spPr>
          <a:xfrm>
            <a:off x="10613431" y="412571"/>
            <a:ext cx="1511408" cy="1717701"/>
          </a:xfrm>
          <a:custGeom>
            <a:avLst/>
            <a:gdLst/>
            <a:ahLst/>
            <a:cxnLst/>
            <a:rect l="l" t="t" r="r" b="b"/>
            <a:pathLst>
              <a:path w="1511408" h="1717701">
                <a:moveTo>
                  <a:pt x="0" y="0"/>
                </a:moveTo>
                <a:lnTo>
                  <a:pt x="298913" y="0"/>
                </a:lnTo>
                <a:lnTo>
                  <a:pt x="762018" y="1490358"/>
                </a:lnTo>
                <a:lnTo>
                  <a:pt x="1229334" y="0"/>
                </a:lnTo>
                <a:lnTo>
                  <a:pt x="1511408" y="0"/>
                </a:lnTo>
                <a:lnTo>
                  <a:pt x="924105" y="1717701"/>
                </a:lnTo>
                <a:lnTo>
                  <a:pt x="587301" y="1717701"/>
                </a:lnTo>
                <a:close/>
              </a:path>
            </a:pathLst>
          </a:custGeom>
          <a:noFill/>
          <a:ln>
            <a:gradFill>
              <a:gsLst>
                <a:gs pos="0">
                  <a:schemeClr val="bg1">
                    <a:alpha val="18000"/>
                  </a:schemeClr>
                </a:gs>
                <a:gs pos="100000">
                  <a:schemeClr val="bg1">
                    <a:alpha val="0"/>
                  </a:schemeClr>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rgbClr val="FFFFFF"/>
              </a:solidFill>
              <a:effectLst/>
              <a:latin typeface="OPPOSans B" panose="00020600040101010101" pitchFamily="18" charset="-122"/>
              <a:ea typeface="OPPOSans B" panose="00020600040101010101" pitchFamily="18" charset="-122"/>
            </a:endParaRPr>
          </a:p>
        </p:txBody>
      </p:sp>
    </p:spTree>
    <p:extLst>
      <p:ext uri="{BB962C8B-B14F-4D97-AF65-F5344CB8AC3E}">
        <p14:creationId xmlns:p14="http://schemas.microsoft.com/office/powerpoint/2010/main" val="20162188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B165597-2D8F-355A-4ECB-CB0E1B18A0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195"/>
          </a:xfrm>
          <a:prstGeom prst="rect">
            <a:avLst/>
          </a:prstGeom>
        </p:spPr>
      </p:pic>
      <p:pic>
        <p:nvPicPr>
          <p:cNvPr id="3" name="图片 2">
            <a:extLst>
              <a:ext uri="{FF2B5EF4-FFF2-40B4-BE49-F238E27FC236}">
                <a16:creationId xmlns:a16="http://schemas.microsoft.com/office/drawing/2014/main" id="{2DD9C496-8394-5D13-07B2-4F16E3CF451B}"/>
              </a:ext>
            </a:extLst>
          </p:cNvPr>
          <p:cNvPicPr>
            <a:picLocks noChangeAspect="1"/>
          </p:cNvPicPr>
          <p:nvPr userDrawn="1"/>
        </p:nvPicPr>
        <p:blipFill>
          <a:blip r:embed="rId3" cstate="screen">
            <a:extLst>
              <a:ext uri="{28A0092B-C50C-407E-A947-70E740481C1C}">
                <a14:useLocalDpi xmlns:a14="http://schemas.microsoft.com/office/drawing/2010/main"/>
              </a:ext>
            </a:extLst>
          </a:blip>
          <a:srcRect r="4885"/>
          <a:stretch>
            <a:fillRect/>
          </a:stretch>
        </p:blipFill>
        <p:spPr>
          <a:xfrm flipH="1">
            <a:off x="1" y="0"/>
            <a:ext cx="4337071" cy="6858000"/>
          </a:xfrm>
          <a:custGeom>
            <a:avLst/>
            <a:gdLst>
              <a:gd name="connsiteX0" fmla="*/ 4337071 w 4337071"/>
              <a:gd name="connsiteY0" fmla="*/ 0 h 6858000"/>
              <a:gd name="connsiteX1" fmla="*/ 0 w 4337071"/>
              <a:gd name="connsiteY1" fmla="*/ 0 h 6858000"/>
              <a:gd name="connsiteX2" fmla="*/ 0 w 4337071"/>
              <a:gd name="connsiteY2" fmla="*/ 6858000 h 6858000"/>
              <a:gd name="connsiteX3" fmla="*/ 4337071 w 4337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37071" h="6858000">
                <a:moveTo>
                  <a:pt x="4337071" y="0"/>
                </a:moveTo>
                <a:lnTo>
                  <a:pt x="0" y="0"/>
                </a:lnTo>
                <a:lnTo>
                  <a:pt x="0" y="6858000"/>
                </a:lnTo>
                <a:lnTo>
                  <a:pt x="4337071" y="6858000"/>
                </a:lnTo>
                <a:close/>
              </a:path>
            </a:pathLst>
          </a:custGeom>
        </p:spPr>
      </p:pic>
      <p:sp>
        <p:nvSpPr>
          <p:cNvPr id="5" name="矩形 4">
            <a:extLst>
              <a:ext uri="{FF2B5EF4-FFF2-40B4-BE49-F238E27FC236}">
                <a16:creationId xmlns:a16="http://schemas.microsoft.com/office/drawing/2014/main" id="{96404BEE-79C9-3FEB-C488-BB015E61E20E}"/>
              </a:ext>
            </a:extLst>
          </p:cNvPr>
          <p:cNvSpPr/>
          <p:nvPr userDrawn="1"/>
        </p:nvSpPr>
        <p:spPr>
          <a:xfrm>
            <a:off x="0" y="0"/>
            <a:ext cx="12192000" cy="6858000"/>
          </a:xfrm>
          <a:prstGeom prst="rect">
            <a:avLst/>
          </a:prstGeom>
          <a:gradFill>
            <a:gsLst>
              <a:gs pos="2000">
                <a:schemeClr val="accent1">
                  <a:lumMod val="20000"/>
                  <a:lumOff val="80000"/>
                  <a:alpha val="14000"/>
                </a:schemeClr>
              </a:gs>
              <a:gs pos="98000">
                <a:schemeClr val="accent1">
                  <a:lumMod val="20000"/>
                  <a:lumOff val="80000"/>
                  <a:alpha val="32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43800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副标题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64F576E-2A75-11B5-66B2-442AAC7EB03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195"/>
          </a:xfrm>
          <a:prstGeom prst="rect">
            <a:avLst/>
          </a:prstGeom>
        </p:spPr>
      </p:pic>
      <p:pic>
        <p:nvPicPr>
          <p:cNvPr id="9" name="图片 8">
            <a:extLst>
              <a:ext uri="{FF2B5EF4-FFF2-40B4-BE49-F238E27FC236}">
                <a16:creationId xmlns:a16="http://schemas.microsoft.com/office/drawing/2014/main" id="{8159A289-480E-BDF3-B329-D2260683247F}"/>
              </a:ext>
            </a:extLst>
          </p:cNvPr>
          <p:cNvPicPr>
            <a:picLocks noChangeAspect="1"/>
          </p:cNvPicPr>
          <p:nvPr userDrawn="1"/>
        </p:nvPicPr>
        <p:blipFill>
          <a:blip r:embed="rId3" cstate="screen">
            <a:extLst>
              <a:ext uri="{28A0092B-C50C-407E-A947-70E740481C1C}">
                <a14:useLocalDpi xmlns:a14="http://schemas.microsoft.com/office/drawing/2010/main"/>
              </a:ext>
            </a:extLst>
          </a:blip>
          <a:srcRect r="4885"/>
          <a:stretch>
            <a:fillRect/>
          </a:stretch>
        </p:blipFill>
        <p:spPr>
          <a:xfrm flipH="1">
            <a:off x="1" y="0"/>
            <a:ext cx="4337071" cy="6858000"/>
          </a:xfrm>
          <a:custGeom>
            <a:avLst/>
            <a:gdLst>
              <a:gd name="connsiteX0" fmla="*/ 4337071 w 4337071"/>
              <a:gd name="connsiteY0" fmla="*/ 0 h 6858000"/>
              <a:gd name="connsiteX1" fmla="*/ 0 w 4337071"/>
              <a:gd name="connsiteY1" fmla="*/ 0 h 6858000"/>
              <a:gd name="connsiteX2" fmla="*/ 0 w 4337071"/>
              <a:gd name="connsiteY2" fmla="*/ 6858000 h 6858000"/>
              <a:gd name="connsiteX3" fmla="*/ 4337071 w 4337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37071" h="6858000">
                <a:moveTo>
                  <a:pt x="4337071" y="0"/>
                </a:moveTo>
                <a:lnTo>
                  <a:pt x="0" y="0"/>
                </a:lnTo>
                <a:lnTo>
                  <a:pt x="0" y="6858000"/>
                </a:lnTo>
                <a:lnTo>
                  <a:pt x="4337071" y="6858000"/>
                </a:lnTo>
                <a:close/>
              </a:path>
            </a:pathLst>
          </a:custGeom>
        </p:spPr>
      </p:pic>
      <p:sp>
        <p:nvSpPr>
          <p:cNvPr id="5" name="矩形 4">
            <a:extLst>
              <a:ext uri="{FF2B5EF4-FFF2-40B4-BE49-F238E27FC236}">
                <a16:creationId xmlns:a16="http://schemas.microsoft.com/office/drawing/2014/main" id="{97E67B4C-A153-84D8-5512-17C4D7C54560}"/>
              </a:ext>
            </a:extLst>
          </p:cNvPr>
          <p:cNvSpPr/>
          <p:nvPr userDrawn="1"/>
        </p:nvSpPr>
        <p:spPr>
          <a:xfrm>
            <a:off x="0" y="0"/>
            <a:ext cx="12192000" cy="6858000"/>
          </a:xfrm>
          <a:prstGeom prst="rect">
            <a:avLst/>
          </a:prstGeom>
          <a:gradFill>
            <a:gsLst>
              <a:gs pos="2000">
                <a:schemeClr val="accent1">
                  <a:lumMod val="20000"/>
                  <a:lumOff val="80000"/>
                  <a:alpha val="14000"/>
                </a:schemeClr>
              </a:gs>
              <a:gs pos="98000">
                <a:schemeClr val="accent1">
                  <a:lumMod val="20000"/>
                  <a:lumOff val="80000"/>
                  <a:alpha val="32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CB19E0AD-B79C-5651-CE42-D6A5F43E5C7A}"/>
              </a:ext>
            </a:extLst>
          </p:cNvPr>
          <p:cNvSpPr/>
          <p:nvPr userDrawn="1"/>
        </p:nvSpPr>
        <p:spPr>
          <a:xfrm rot="18900000">
            <a:off x="5111479" y="855680"/>
            <a:ext cx="8297631" cy="4183682"/>
          </a:xfrm>
          <a:custGeom>
            <a:avLst/>
            <a:gdLst>
              <a:gd name="connsiteX0" fmla="*/ 0 w 8297631"/>
              <a:gd name="connsiteY0" fmla="*/ 2091840 h 4183682"/>
              <a:gd name="connsiteX1" fmla="*/ 0 w 8297631"/>
              <a:gd name="connsiteY1" fmla="*/ 2091841 h 4183682"/>
              <a:gd name="connsiteX2" fmla="*/ 0 w 8297631"/>
              <a:gd name="connsiteY2" fmla="*/ 2091841 h 4183682"/>
              <a:gd name="connsiteX3" fmla="*/ 6226435 w 8297631"/>
              <a:gd name="connsiteY3" fmla="*/ 1035 h 4183682"/>
              <a:gd name="connsiteX4" fmla="*/ 8296735 w 8297631"/>
              <a:gd name="connsiteY4" fmla="*/ 2071335 h 4183682"/>
              <a:gd name="connsiteX5" fmla="*/ 8297631 w 8297631"/>
              <a:gd name="connsiteY5" fmla="*/ 2089083 h 4183682"/>
              <a:gd name="connsiteX6" fmla="*/ 6203031 w 8297631"/>
              <a:gd name="connsiteY6" fmla="*/ 4183682 h 4183682"/>
              <a:gd name="connsiteX7" fmla="*/ 2091841 w 8297631"/>
              <a:gd name="connsiteY7" fmla="*/ 4183681 h 4183682"/>
              <a:gd name="connsiteX8" fmla="*/ 10800 w 8297631"/>
              <a:gd name="connsiteY8" fmla="*/ 2305719 h 4183682"/>
              <a:gd name="connsiteX9" fmla="*/ 0 w 8297631"/>
              <a:gd name="connsiteY9" fmla="*/ 2091841 h 4183682"/>
              <a:gd name="connsiteX10" fmla="*/ 10800 w 8297631"/>
              <a:gd name="connsiteY10" fmla="*/ 1877963 h 4183682"/>
              <a:gd name="connsiteX11" fmla="*/ 2091841 w 8297631"/>
              <a:gd name="connsiteY11" fmla="*/ 0 h 4183682"/>
              <a:gd name="connsiteX12" fmla="*/ 6205929 w 8297631"/>
              <a:gd name="connsiteY12" fmla="*/ 0 h 418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97631" h="4183682">
                <a:moveTo>
                  <a:pt x="0" y="2091840"/>
                </a:moveTo>
                <a:lnTo>
                  <a:pt x="0" y="2091841"/>
                </a:lnTo>
                <a:lnTo>
                  <a:pt x="0" y="2091841"/>
                </a:lnTo>
                <a:close/>
                <a:moveTo>
                  <a:pt x="6226435" y="1035"/>
                </a:moveTo>
                <a:lnTo>
                  <a:pt x="8296735" y="2071335"/>
                </a:lnTo>
                <a:lnTo>
                  <a:pt x="8297631" y="2089083"/>
                </a:lnTo>
                <a:lnTo>
                  <a:pt x="6203031" y="4183682"/>
                </a:lnTo>
                <a:lnTo>
                  <a:pt x="2091841" y="4183681"/>
                </a:lnTo>
                <a:cubicBezTo>
                  <a:pt x="1008754" y="4183681"/>
                  <a:pt x="117923" y="3360542"/>
                  <a:pt x="10800" y="2305719"/>
                </a:cubicBezTo>
                <a:lnTo>
                  <a:pt x="0" y="2091841"/>
                </a:lnTo>
                <a:lnTo>
                  <a:pt x="10800" y="1877963"/>
                </a:lnTo>
                <a:cubicBezTo>
                  <a:pt x="117923" y="823139"/>
                  <a:pt x="1008755" y="0"/>
                  <a:pt x="2091841" y="0"/>
                </a:cubicBezTo>
                <a:lnTo>
                  <a:pt x="6205929" y="0"/>
                </a:lnTo>
                <a:close/>
              </a:path>
            </a:pathLst>
          </a:cu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882CF97C-CDFD-8AF1-E54B-569A9DA8F288}"/>
              </a:ext>
            </a:extLst>
          </p:cNvPr>
          <p:cNvSpPr/>
          <p:nvPr userDrawn="1"/>
        </p:nvSpPr>
        <p:spPr>
          <a:xfrm rot="18900000">
            <a:off x="-161477" y="5980411"/>
            <a:ext cx="1217402" cy="927956"/>
          </a:xfrm>
          <a:custGeom>
            <a:avLst/>
            <a:gdLst>
              <a:gd name="connsiteX0" fmla="*/ 1081506 w 1217402"/>
              <a:gd name="connsiteY0" fmla="*/ 135896 h 927956"/>
              <a:gd name="connsiteX1" fmla="*/ 1217402 w 1217402"/>
              <a:gd name="connsiteY1" fmla="*/ 463978 h 927956"/>
              <a:gd name="connsiteX2" fmla="*/ 1217401 w 1217402"/>
              <a:gd name="connsiteY2" fmla="*/ 463978 h 927956"/>
              <a:gd name="connsiteX3" fmla="*/ 753423 w 1217402"/>
              <a:gd name="connsiteY3" fmla="*/ 927956 h 927956"/>
              <a:gd name="connsiteX4" fmla="*/ 487747 w 1217402"/>
              <a:gd name="connsiteY4" fmla="*/ 927956 h 927956"/>
              <a:gd name="connsiteX5" fmla="*/ 0 w 1217402"/>
              <a:gd name="connsiteY5" fmla="*/ 440209 h 927956"/>
              <a:gd name="connsiteX6" fmla="*/ 440208 w 1217402"/>
              <a:gd name="connsiteY6" fmla="*/ 0 h 927956"/>
              <a:gd name="connsiteX7" fmla="*/ 753424 w 1217402"/>
              <a:gd name="connsiteY7" fmla="*/ 0 h 927956"/>
              <a:gd name="connsiteX8" fmla="*/ 1081506 w 1217402"/>
              <a:gd name="connsiteY8" fmla="*/ 135896 h 92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402" h="927956">
                <a:moveTo>
                  <a:pt x="1081506" y="135896"/>
                </a:moveTo>
                <a:cubicBezTo>
                  <a:pt x="1165470" y="219859"/>
                  <a:pt x="1217402" y="335854"/>
                  <a:pt x="1217402" y="463978"/>
                </a:cubicBezTo>
                <a:lnTo>
                  <a:pt x="1217401" y="463978"/>
                </a:lnTo>
                <a:cubicBezTo>
                  <a:pt x="1217401" y="720226"/>
                  <a:pt x="1009671" y="927956"/>
                  <a:pt x="753423" y="927956"/>
                </a:cubicBezTo>
                <a:lnTo>
                  <a:pt x="487747" y="927956"/>
                </a:lnTo>
                <a:lnTo>
                  <a:pt x="0" y="440209"/>
                </a:lnTo>
                <a:lnTo>
                  <a:pt x="440208" y="0"/>
                </a:lnTo>
                <a:lnTo>
                  <a:pt x="753424" y="0"/>
                </a:lnTo>
                <a:cubicBezTo>
                  <a:pt x="881548" y="0"/>
                  <a:pt x="997543" y="51932"/>
                  <a:pt x="1081506" y="135896"/>
                </a:cubicBezTo>
                <a:close/>
              </a:path>
            </a:pathLst>
          </a:cu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5455207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5E42FE1-337B-A787-7D90-A79ADAB10A2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195"/>
          </a:xfrm>
          <a:prstGeom prst="rect">
            <a:avLst/>
          </a:prstGeom>
        </p:spPr>
      </p:pic>
      <p:sp>
        <p:nvSpPr>
          <p:cNvPr id="7" name="矩形 6">
            <a:extLst>
              <a:ext uri="{FF2B5EF4-FFF2-40B4-BE49-F238E27FC236}">
                <a16:creationId xmlns:a16="http://schemas.microsoft.com/office/drawing/2014/main" id="{0DB8E00C-6544-22BD-BA96-4440A5F59A6E}"/>
              </a:ext>
            </a:extLst>
          </p:cNvPr>
          <p:cNvSpPr/>
          <p:nvPr userDrawn="1"/>
        </p:nvSpPr>
        <p:spPr>
          <a:xfrm>
            <a:off x="0" y="0"/>
            <a:ext cx="12192000" cy="6858000"/>
          </a:xfrm>
          <a:prstGeom prst="rect">
            <a:avLst/>
          </a:prstGeom>
          <a:gradFill>
            <a:gsLst>
              <a:gs pos="2000">
                <a:schemeClr val="accent1">
                  <a:lumMod val="20000"/>
                  <a:lumOff val="80000"/>
                  <a:alpha val="14000"/>
                </a:schemeClr>
              </a:gs>
              <a:gs pos="98000">
                <a:schemeClr val="accent1">
                  <a:lumMod val="20000"/>
                  <a:lumOff val="80000"/>
                  <a:alpha val="32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26055343-0EFE-8E0A-37BF-E23197A08173}"/>
              </a:ext>
            </a:extLst>
          </p:cNvPr>
          <p:cNvSpPr/>
          <p:nvPr userDrawn="1"/>
        </p:nvSpPr>
        <p:spPr>
          <a:xfrm>
            <a:off x="0" y="552540"/>
            <a:ext cx="438912" cy="352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0" name="矩形 59">
            <a:extLst>
              <a:ext uri="{FF2B5EF4-FFF2-40B4-BE49-F238E27FC236}">
                <a16:creationId xmlns:a16="http://schemas.microsoft.com/office/drawing/2014/main" id="{0485BBF8-80D6-7B2F-865B-78139A0BF202}"/>
              </a:ext>
            </a:extLst>
          </p:cNvPr>
          <p:cNvSpPr/>
          <p:nvPr userDrawn="1"/>
        </p:nvSpPr>
        <p:spPr>
          <a:xfrm>
            <a:off x="512189" y="552540"/>
            <a:ext cx="152400" cy="352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1" name="标题 4">
            <a:extLst>
              <a:ext uri="{FF2B5EF4-FFF2-40B4-BE49-F238E27FC236}">
                <a16:creationId xmlns:a16="http://schemas.microsoft.com/office/drawing/2014/main" id="{2B9AB18F-6CA1-BF8B-5433-238376F96E2B}"/>
              </a:ext>
            </a:extLst>
          </p:cNvPr>
          <p:cNvSpPr>
            <a:spLocks noGrp="1"/>
          </p:cNvSpPr>
          <p:nvPr>
            <p:ph type="title"/>
          </p:nvPr>
        </p:nvSpPr>
        <p:spPr>
          <a:xfrm>
            <a:off x="707044" y="528727"/>
            <a:ext cx="10515600" cy="400051"/>
          </a:xfrm>
          <a:prstGeom prst="rect">
            <a:avLst/>
          </a:prstGeom>
        </p:spPr>
        <p:txBody>
          <a:bodyPr anchor="t" anchorCtr="0"/>
          <a:lstStyle>
            <a:lvl1pPr>
              <a:defRPr sz="2800">
                <a:solidFill>
                  <a:schemeClr val="accent1"/>
                </a:solidFill>
              </a:defRPr>
            </a:lvl1pPr>
          </a:lstStyle>
          <a:p>
            <a:r>
              <a:rPr lang="zh-CN" altLang="en-US" dirty="0"/>
              <a:t>单击此处编辑母版标题样式</a:t>
            </a:r>
          </a:p>
        </p:txBody>
      </p:sp>
      <p:sp>
        <p:nvSpPr>
          <p:cNvPr id="8" name="任意多边形: 形状 7">
            <a:extLst>
              <a:ext uri="{FF2B5EF4-FFF2-40B4-BE49-F238E27FC236}">
                <a16:creationId xmlns:a16="http://schemas.microsoft.com/office/drawing/2014/main" id="{23928A4B-5D52-AF5D-ADCC-0F8A51F8CAC5}"/>
              </a:ext>
            </a:extLst>
          </p:cNvPr>
          <p:cNvSpPr/>
          <p:nvPr userDrawn="1"/>
        </p:nvSpPr>
        <p:spPr>
          <a:xfrm>
            <a:off x="0" y="6453953"/>
            <a:ext cx="12192000" cy="404047"/>
          </a:xfrm>
          <a:custGeom>
            <a:avLst/>
            <a:gdLst>
              <a:gd name="connsiteX0" fmla="*/ 0 w 12192000"/>
              <a:gd name="connsiteY0" fmla="*/ 0 h 404047"/>
              <a:gd name="connsiteX1" fmla="*/ 1387453 w 12192000"/>
              <a:gd name="connsiteY1" fmla="*/ 34886 h 404047"/>
              <a:gd name="connsiteX2" fmla="*/ 10994802 w 12192000"/>
              <a:gd name="connsiteY2" fmla="*/ 95278 h 404047"/>
              <a:gd name="connsiteX3" fmla="*/ 12192000 w 12192000"/>
              <a:gd name="connsiteY3" fmla="*/ 42599 h 404047"/>
              <a:gd name="connsiteX4" fmla="*/ 12192000 w 12192000"/>
              <a:gd name="connsiteY4" fmla="*/ 404047 h 404047"/>
              <a:gd name="connsiteX5" fmla="*/ 0 w 12192000"/>
              <a:gd name="connsiteY5" fmla="*/ 404047 h 40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04047">
                <a:moveTo>
                  <a:pt x="0" y="0"/>
                </a:moveTo>
                <a:lnTo>
                  <a:pt x="1387453" y="34886"/>
                </a:lnTo>
                <a:cubicBezTo>
                  <a:pt x="4589903" y="120776"/>
                  <a:pt x="7792353" y="206666"/>
                  <a:pt x="10994802" y="95278"/>
                </a:cubicBezTo>
                <a:lnTo>
                  <a:pt x="12192000" y="42599"/>
                </a:lnTo>
                <a:lnTo>
                  <a:pt x="12192000" y="404047"/>
                </a:lnTo>
                <a:lnTo>
                  <a:pt x="0" y="4040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143698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金句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1473693-72E9-3205-F1C6-B99915C916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195"/>
          </a:xfrm>
          <a:prstGeom prst="rect">
            <a:avLst/>
          </a:prstGeom>
        </p:spPr>
      </p:pic>
      <p:sp>
        <p:nvSpPr>
          <p:cNvPr id="3" name="矩形 2">
            <a:extLst>
              <a:ext uri="{FF2B5EF4-FFF2-40B4-BE49-F238E27FC236}">
                <a16:creationId xmlns:a16="http://schemas.microsoft.com/office/drawing/2014/main" id="{27BB9869-4CFA-C071-6DA6-3091B7A3C225}"/>
              </a:ext>
            </a:extLst>
          </p:cNvPr>
          <p:cNvSpPr/>
          <p:nvPr userDrawn="1"/>
        </p:nvSpPr>
        <p:spPr>
          <a:xfrm>
            <a:off x="0" y="0"/>
            <a:ext cx="12192000" cy="6858000"/>
          </a:xfrm>
          <a:prstGeom prst="rect">
            <a:avLst/>
          </a:prstGeom>
          <a:gradFill>
            <a:gsLst>
              <a:gs pos="81000">
                <a:schemeClr val="accent1">
                  <a:lumMod val="75000"/>
                </a:schemeClr>
              </a:gs>
              <a:gs pos="20000">
                <a:schemeClr val="accent1"/>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07056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结束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FDBD4A0-7895-A537-D5AF-222D983F27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195"/>
          </a:xfrm>
          <a:prstGeom prst="rect">
            <a:avLst/>
          </a:prstGeom>
        </p:spPr>
      </p:pic>
      <p:pic>
        <p:nvPicPr>
          <p:cNvPr id="3" name="图片 2">
            <a:extLst>
              <a:ext uri="{FF2B5EF4-FFF2-40B4-BE49-F238E27FC236}">
                <a16:creationId xmlns:a16="http://schemas.microsoft.com/office/drawing/2014/main" id="{CA1EEE24-C2B1-3452-A2EB-41FA9463D187}"/>
              </a:ext>
            </a:extLst>
          </p:cNvPr>
          <p:cNvPicPr>
            <a:picLocks noChangeAspect="1"/>
          </p:cNvPicPr>
          <p:nvPr userDrawn="1"/>
        </p:nvPicPr>
        <p:blipFill>
          <a:blip r:embed="rId3" cstate="screen">
            <a:extLst>
              <a:ext uri="{28A0092B-C50C-407E-A947-70E740481C1C}">
                <a14:useLocalDpi xmlns:a14="http://schemas.microsoft.com/office/drawing/2010/main"/>
              </a:ext>
            </a:extLst>
          </a:blip>
          <a:srcRect r="4885"/>
          <a:stretch>
            <a:fillRect/>
          </a:stretch>
        </p:blipFill>
        <p:spPr>
          <a:xfrm flipH="1">
            <a:off x="1" y="0"/>
            <a:ext cx="4337071" cy="6858000"/>
          </a:xfrm>
          <a:custGeom>
            <a:avLst/>
            <a:gdLst>
              <a:gd name="connsiteX0" fmla="*/ 4337071 w 4337071"/>
              <a:gd name="connsiteY0" fmla="*/ 0 h 6858000"/>
              <a:gd name="connsiteX1" fmla="*/ 0 w 4337071"/>
              <a:gd name="connsiteY1" fmla="*/ 0 h 6858000"/>
              <a:gd name="connsiteX2" fmla="*/ 0 w 4337071"/>
              <a:gd name="connsiteY2" fmla="*/ 6858000 h 6858000"/>
              <a:gd name="connsiteX3" fmla="*/ 4337071 w 43370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37071" h="6858000">
                <a:moveTo>
                  <a:pt x="4337071" y="0"/>
                </a:moveTo>
                <a:lnTo>
                  <a:pt x="0" y="0"/>
                </a:lnTo>
                <a:lnTo>
                  <a:pt x="0" y="6858000"/>
                </a:lnTo>
                <a:lnTo>
                  <a:pt x="4337071" y="6858000"/>
                </a:lnTo>
                <a:close/>
              </a:path>
            </a:pathLst>
          </a:custGeom>
        </p:spPr>
      </p:pic>
      <p:sp>
        <p:nvSpPr>
          <p:cNvPr id="4" name="矩形 3">
            <a:extLst>
              <a:ext uri="{FF2B5EF4-FFF2-40B4-BE49-F238E27FC236}">
                <a16:creationId xmlns:a16="http://schemas.microsoft.com/office/drawing/2014/main" id="{F4ED0BDB-B27C-407C-C3C3-4ABF379313DE}"/>
              </a:ext>
            </a:extLst>
          </p:cNvPr>
          <p:cNvSpPr/>
          <p:nvPr userDrawn="1"/>
        </p:nvSpPr>
        <p:spPr>
          <a:xfrm>
            <a:off x="0" y="0"/>
            <a:ext cx="12192000" cy="6858000"/>
          </a:xfrm>
          <a:prstGeom prst="rect">
            <a:avLst/>
          </a:prstGeom>
          <a:gradFill>
            <a:gsLst>
              <a:gs pos="2000">
                <a:schemeClr val="accent1">
                  <a:lumMod val="20000"/>
                  <a:lumOff val="80000"/>
                  <a:alpha val="14000"/>
                </a:schemeClr>
              </a:gs>
              <a:gs pos="98000">
                <a:schemeClr val="accent1">
                  <a:lumMod val="20000"/>
                  <a:lumOff val="80000"/>
                  <a:alpha val="32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D38C4F4E-870C-1200-FC12-409C53C4BCD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flipH="1">
            <a:off x="2566911" y="0"/>
            <a:ext cx="3297438" cy="3297438"/>
          </a:xfrm>
          <a:prstGeom prst="rect">
            <a:avLst/>
          </a:prstGeom>
        </p:spPr>
      </p:pic>
      <p:sp>
        <p:nvSpPr>
          <p:cNvPr id="7" name="任意多边形: 形状 6">
            <a:extLst>
              <a:ext uri="{FF2B5EF4-FFF2-40B4-BE49-F238E27FC236}">
                <a16:creationId xmlns:a16="http://schemas.microsoft.com/office/drawing/2014/main" id="{2793AB93-197F-2DB3-5BF8-4F9F61838C72}"/>
              </a:ext>
            </a:extLst>
          </p:cNvPr>
          <p:cNvSpPr/>
          <p:nvPr userDrawn="1"/>
        </p:nvSpPr>
        <p:spPr>
          <a:xfrm rot="18900000">
            <a:off x="-161477" y="5980411"/>
            <a:ext cx="1217402" cy="927956"/>
          </a:xfrm>
          <a:custGeom>
            <a:avLst/>
            <a:gdLst>
              <a:gd name="connsiteX0" fmla="*/ 1081506 w 1217402"/>
              <a:gd name="connsiteY0" fmla="*/ 135896 h 927956"/>
              <a:gd name="connsiteX1" fmla="*/ 1217402 w 1217402"/>
              <a:gd name="connsiteY1" fmla="*/ 463978 h 927956"/>
              <a:gd name="connsiteX2" fmla="*/ 1217401 w 1217402"/>
              <a:gd name="connsiteY2" fmla="*/ 463978 h 927956"/>
              <a:gd name="connsiteX3" fmla="*/ 753423 w 1217402"/>
              <a:gd name="connsiteY3" fmla="*/ 927956 h 927956"/>
              <a:gd name="connsiteX4" fmla="*/ 487747 w 1217402"/>
              <a:gd name="connsiteY4" fmla="*/ 927956 h 927956"/>
              <a:gd name="connsiteX5" fmla="*/ 0 w 1217402"/>
              <a:gd name="connsiteY5" fmla="*/ 440209 h 927956"/>
              <a:gd name="connsiteX6" fmla="*/ 440208 w 1217402"/>
              <a:gd name="connsiteY6" fmla="*/ 0 h 927956"/>
              <a:gd name="connsiteX7" fmla="*/ 753424 w 1217402"/>
              <a:gd name="connsiteY7" fmla="*/ 0 h 927956"/>
              <a:gd name="connsiteX8" fmla="*/ 1081506 w 1217402"/>
              <a:gd name="connsiteY8" fmla="*/ 135896 h 92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402" h="927956">
                <a:moveTo>
                  <a:pt x="1081506" y="135896"/>
                </a:moveTo>
                <a:cubicBezTo>
                  <a:pt x="1165470" y="219859"/>
                  <a:pt x="1217402" y="335854"/>
                  <a:pt x="1217402" y="463978"/>
                </a:cubicBezTo>
                <a:lnTo>
                  <a:pt x="1217401" y="463978"/>
                </a:lnTo>
                <a:cubicBezTo>
                  <a:pt x="1217401" y="720226"/>
                  <a:pt x="1009671" y="927956"/>
                  <a:pt x="753423" y="927956"/>
                </a:cubicBezTo>
                <a:lnTo>
                  <a:pt x="487747" y="927956"/>
                </a:lnTo>
                <a:lnTo>
                  <a:pt x="0" y="440209"/>
                </a:lnTo>
                <a:lnTo>
                  <a:pt x="440208" y="0"/>
                </a:lnTo>
                <a:lnTo>
                  <a:pt x="753424" y="0"/>
                </a:lnTo>
                <a:cubicBezTo>
                  <a:pt x="881548" y="0"/>
                  <a:pt x="997543" y="51932"/>
                  <a:pt x="1081506" y="135896"/>
                </a:cubicBezTo>
                <a:close/>
              </a:path>
            </a:pathLst>
          </a:cu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 name="图片 7">
            <a:extLst>
              <a:ext uri="{FF2B5EF4-FFF2-40B4-BE49-F238E27FC236}">
                <a16:creationId xmlns:a16="http://schemas.microsoft.com/office/drawing/2014/main" id="{D212CA79-3814-C97F-0021-61FC7C9BBD7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662326" y="4564528"/>
            <a:ext cx="1329003" cy="1329003"/>
          </a:xfrm>
          <a:prstGeom prst="rect">
            <a:avLst/>
          </a:prstGeom>
        </p:spPr>
      </p:pic>
      <p:sp>
        <p:nvSpPr>
          <p:cNvPr id="9" name="文本框 8">
            <a:extLst>
              <a:ext uri="{FF2B5EF4-FFF2-40B4-BE49-F238E27FC236}">
                <a16:creationId xmlns:a16="http://schemas.microsoft.com/office/drawing/2014/main" id="{DAD2E65F-A6EC-755E-EA53-6E601F06A3CA}"/>
              </a:ext>
            </a:extLst>
          </p:cNvPr>
          <p:cNvSpPr txBox="1"/>
          <p:nvPr userDrawn="1"/>
        </p:nvSpPr>
        <p:spPr>
          <a:xfrm>
            <a:off x="8793332" y="221079"/>
            <a:ext cx="1374582" cy="1772431"/>
          </a:xfrm>
          <a:custGeom>
            <a:avLst/>
            <a:gdLst/>
            <a:ahLst/>
            <a:cxnLst/>
            <a:rect l="l" t="t" r="r" b="b"/>
            <a:pathLst>
              <a:path w="1374582" h="1772431">
                <a:moveTo>
                  <a:pt x="0" y="886216"/>
                </a:moveTo>
                <a:cubicBezTo>
                  <a:pt x="0" y="712200"/>
                  <a:pt x="32277" y="558183"/>
                  <a:pt x="96832" y="424163"/>
                </a:cubicBezTo>
                <a:cubicBezTo>
                  <a:pt x="161386" y="290143"/>
                  <a:pt x="251902" y="185944"/>
                  <a:pt x="368380" y="111566"/>
                </a:cubicBezTo>
                <a:cubicBezTo>
                  <a:pt x="484858" y="37189"/>
                  <a:pt x="618176" y="0"/>
                  <a:pt x="768334" y="0"/>
                </a:cubicBezTo>
                <a:cubicBezTo>
                  <a:pt x="925510" y="0"/>
                  <a:pt x="1056723" y="36136"/>
                  <a:pt x="1161974" y="108409"/>
                </a:cubicBezTo>
                <a:cubicBezTo>
                  <a:pt x="1267226" y="180681"/>
                  <a:pt x="1338095" y="278565"/>
                  <a:pt x="1374582" y="402060"/>
                </a:cubicBezTo>
                <a:lnTo>
                  <a:pt x="1145134" y="511521"/>
                </a:lnTo>
                <a:cubicBezTo>
                  <a:pt x="1087597" y="323472"/>
                  <a:pt x="959892" y="229448"/>
                  <a:pt x="762019" y="229448"/>
                </a:cubicBezTo>
                <a:cubicBezTo>
                  <a:pt x="666592" y="229448"/>
                  <a:pt x="582391" y="256813"/>
                  <a:pt x="509416" y="311544"/>
                </a:cubicBezTo>
                <a:cubicBezTo>
                  <a:pt x="436442" y="366274"/>
                  <a:pt x="379607" y="443459"/>
                  <a:pt x="338909" y="543097"/>
                </a:cubicBezTo>
                <a:cubicBezTo>
                  <a:pt x="298212" y="642734"/>
                  <a:pt x="277864" y="757107"/>
                  <a:pt x="277864" y="886216"/>
                </a:cubicBezTo>
                <a:cubicBezTo>
                  <a:pt x="277864" y="1015324"/>
                  <a:pt x="298212" y="1129697"/>
                  <a:pt x="338909" y="1229335"/>
                </a:cubicBezTo>
                <a:cubicBezTo>
                  <a:pt x="379607" y="1328973"/>
                  <a:pt x="436442" y="1406157"/>
                  <a:pt x="509416" y="1460887"/>
                </a:cubicBezTo>
                <a:cubicBezTo>
                  <a:pt x="582391" y="1515618"/>
                  <a:pt x="666592" y="1542983"/>
                  <a:pt x="762019" y="1542983"/>
                </a:cubicBezTo>
                <a:cubicBezTo>
                  <a:pt x="961295" y="1542983"/>
                  <a:pt x="1089000" y="1449661"/>
                  <a:pt x="1145134" y="1263015"/>
                </a:cubicBezTo>
                <a:lnTo>
                  <a:pt x="1374582" y="1370371"/>
                </a:lnTo>
                <a:cubicBezTo>
                  <a:pt x="1338095" y="1495269"/>
                  <a:pt x="1267226" y="1593504"/>
                  <a:pt x="1161974" y="1665075"/>
                </a:cubicBezTo>
                <a:cubicBezTo>
                  <a:pt x="1056723" y="1736646"/>
                  <a:pt x="925510" y="1772431"/>
                  <a:pt x="768334" y="1772431"/>
                </a:cubicBezTo>
                <a:cubicBezTo>
                  <a:pt x="618176" y="1772431"/>
                  <a:pt x="484858" y="1735593"/>
                  <a:pt x="368380" y="1661917"/>
                </a:cubicBezTo>
                <a:cubicBezTo>
                  <a:pt x="251902" y="1588241"/>
                  <a:pt x="161386" y="1484393"/>
                  <a:pt x="96832" y="1350374"/>
                </a:cubicBezTo>
                <a:cubicBezTo>
                  <a:pt x="32277" y="1216354"/>
                  <a:pt x="0" y="1061634"/>
                  <a:pt x="0" y="886216"/>
                </a:cubicBezTo>
                <a:close/>
              </a:path>
            </a:pathLst>
          </a:custGeom>
          <a:noFill/>
          <a:ln>
            <a:gradFill>
              <a:gsLst>
                <a:gs pos="0">
                  <a:schemeClr val="bg1">
                    <a:alpha val="18000"/>
                  </a:schemeClr>
                </a:gs>
                <a:gs pos="100000">
                  <a:schemeClr val="bg1">
                    <a:alpha val="0"/>
                  </a:schemeClr>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rgbClr val="FFFFFF"/>
              </a:solidFill>
              <a:effectLst/>
              <a:latin typeface="OPPOSans B" panose="00020600040101010101" pitchFamily="18" charset="-122"/>
              <a:ea typeface="OPPOSans B" panose="00020600040101010101" pitchFamily="18" charset="-122"/>
            </a:endParaRPr>
          </a:p>
        </p:txBody>
      </p:sp>
      <p:sp>
        <p:nvSpPr>
          <p:cNvPr id="10" name="文本框 9">
            <a:extLst>
              <a:ext uri="{FF2B5EF4-FFF2-40B4-BE49-F238E27FC236}">
                <a16:creationId xmlns:a16="http://schemas.microsoft.com/office/drawing/2014/main" id="{F06B590C-01B8-EC06-F8DF-E394958B1CB7}"/>
              </a:ext>
            </a:extLst>
          </p:cNvPr>
          <p:cNvSpPr txBox="1"/>
          <p:nvPr userDrawn="1"/>
        </p:nvSpPr>
        <p:spPr>
          <a:xfrm>
            <a:off x="10461032" y="260172"/>
            <a:ext cx="1511408" cy="1717701"/>
          </a:xfrm>
          <a:custGeom>
            <a:avLst/>
            <a:gdLst/>
            <a:ahLst/>
            <a:cxnLst/>
            <a:rect l="l" t="t" r="r" b="b"/>
            <a:pathLst>
              <a:path w="1511408" h="1717701">
                <a:moveTo>
                  <a:pt x="0" y="0"/>
                </a:moveTo>
                <a:lnTo>
                  <a:pt x="298913" y="0"/>
                </a:lnTo>
                <a:lnTo>
                  <a:pt x="762018" y="1490358"/>
                </a:lnTo>
                <a:lnTo>
                  <a:pt x="1229334" y="0"/>
                </a:lnTo>
                <a:lnTo>
                  <a:pt x="1511408" y="0"/>
                </a:lnTo>
                <a:lnTo>
                  <a:pt x="924105" y="1717701"/>
                </a:lnTo>
                <a:lnTo>
                  <a:pt x="587301" y="1717701"/>
                </a:lnTo>
                <a:close/>
              </a:path>
            </a:pathLst>
          </a:custGeom>
          <a:noFill/>
          <a:ln>
            <a:gradFill>
              <a:gsLst>
                <a:gs pos="0">
                  <a:schemeClr val="bg1">
                    <a:alpha val="18000"/>
                  </a:schemeClr>
                </a:gs>
                <a:gs pos="100000">
                  <a:schemeClr val="bg1">
                    <a:alpha val="0"/>
                  </a:schemeClr>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rgbClr val="FFFFFF"/>
              </a:solidFill>
              <a:effectLst/>
              <a:latin typeface="OPPOSans B" panose="00020600040101010101" pitchFamily="18" charset="-122"/>
              <a:ea typeface="OPPOSans B" panose="00020600040101010101" pitchFamily="18" charset="-122"/>
            </a:endParaRPr>
          </a:p>
        </p:txBody>
      </p:sp>
      <p:sp>
        <p:nvSpPr>
          <p:cNvPr id="11" name="任意多边形: 形状 10">
            <a:extLst>
              <a:ext uri="{FF2B5EF4-FFF2-40B4-BE49-F238E27FC236}">
                <a16:creationId xmlns:a16="http://schemas.microsoft.com/office/drawing/2014/main" id="{2BDB4261-B596-9C4C-F707-24AB843AD2A2}"/>
              </a:ext>
            </a:extLst>
          </p:cNvPr>
          <p:cNvSpPr/>
          <p:nvPr userDrawn="1"/>
        </p:nvSpPr>
        <p:spPr>
          <a:xfrm rot="18900000">
            <a:off x="5111480" y="855681"/>
            <a:ext cx="8297631" cy="4183682"/>
          </a:xfrm>
          <a:custGeom>
            <a:avLst/>
            <a:gdLst>
              <a:gd name="connsiteX0" fmla="*/ 0 w 8297631"/>
              <a:gd name="connsiteY0" fmla="*/ 2091840 h 4183682"/>
              <a:gd name="connsiteX1" fmla="*/ 0 w 8297631"/>
              <a:gd name="connsiteY1" fmla="*/ 2091841 h 4183682"/>
              <a:gd name="connsiteX2" fmla="*/ 0 w 8297631"/>
              <a:gd name="connsiteY2" fmla="*/ 2091841 h 4183682"/>
              <a:gd name="connsiteX3" fmla="*/ 6226435 w 8297631"/>
              <a:gd name="connsiteY3" fmla="*/ 1035 h 4183682"/>
              <a:gd name="connsiteX4" fmla="*/ 8296735 w 8297631"/>
              <a:gd name="connsiteY4" fmla="*/ 2071335 h 4183682"/>
              <a:gd name="connsiteX5" fmla="*/ 8297631 w 8297631"/>
              <a:gd name="connsiteY5" fmla="*/ 2089083 h 4183682"/>
              <a:gd name="connsiteX6" fmla="*/ 6203031 w 8297631"/>
              <a:gd name="connsiteY6" fmla="*/ 4183682 h 4183682"/>
              <a:gd name="connsiteX7" fmla="*/ 2091841 w 8297631"/>
              <a:gd name="connsiteY7" fmla="*/ 4183681 h 4183682"/>
              <a:gd name="connsiteX8" fmla="*/ 10800 w 8297631"/>
              <a:gd name="connsiteY8" fmla="*/ 2305719 h 4183682"/>
              <a:gd name="connsiteX9" fmla="*/ 0 w 8297631"/>
              <a:gd name="connsiteY9" fmla="*/ 2091841 h 4183682"/>
              <a:gd name="connsiteX10" fmla="*/ 10800 w 8297631"/>
              <a:gd name="connsiteY10" fmla="*/ 1877963 h 4183682"/>
              <a:gd name="connsiteX11" fmla="*/ 2091841 w 8297631"/>
              <a:gd name="connsiteY11" fmla="*/ 0 h 4183682"/>
              <a:gd name="connsiteX12" fmla="*/ 6205929 w 8297631"/>
              <a:gd name="connsiteY12" fmla="*/ 0 h 418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97631" h="4183682">
                <a:moveTo>
                  <a:pt x="0" y="2091840"/>
                </a:moveTo>
                <a:lnTo>
                  <a:pt x="0" y="2091841"/>
                </a:lnTo>
                <a:lnTo>
                  <a:pt x="0" y="2091841"/>
                </a:lnTo>
                <a:close/>
                <a:moveTo>
                  <a:pt x="6226435" y="1035"/>
                </a:moveTo>
                <a:lnTo>
                  <a:pt x="8296735" y="2071335"/>
                </a:lnTo>
                <a:lnTo>
                  <a:pt x="8297631" y="2089083"/>
                </a:lnTo>
                <a:lnTo>
                  <a:pt x="6203031" y="4183682"/>
                </a:lnTo>
                <a:lnTo>
                  <a:pt x="2091841" y="4183681"/>
                </a:lnTo>
                <a:cubicBezTo>
                  <a:pt x="1008754" y="4183681"/>
                  <a:pt x="117923" y="3360542"/>
                  <a:pt x="10800" y="2305719"/>
                </a:cubicBezTo>
                <a:lnTo>
                  <a:pt x="0" y="2091841"/>
                </a:lnTo>
                <a:lnTo>
                  <a:pt x="10800" y="1877963"/>
                </a:lnTo>
                <a:cubicBezTo>
                  <a:pt x="117923" y="823139"/>
                  <a:pt x="1008755" y="0"/>
                  <a:pt x="2091841" y="0"/>
                </a:cubicBezTo>
                <a:lnTo>
                  <a:pt x="6205929" y="0"/>
                </a:lnTo>
                <a:close/>
              </a:path>
            </a:pathLst>
          </a:cu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2A031A84-868C-E45D-8E5C-27EC99B5FFDD}"/>
              </a:ext>
            </a:extLst>
          </p:cNvPr>
          <p:cNvSpPr txBox="1"/>
          <p:nvPr userDrawn="1"/>
        </p:nvSpPr>
        <p:spPr>
          <a:xfrm>
            <a:off x="8945732" y="373479"/>
            <a:ext cx="1374582" cy="1772431"/>
          </a:xfrm>
          <a:custGeom>
            <a:avLst/>
            <a:gdLst/>
            <a:ahLst/>
            <a:cxnLst/>
            <a:rect l="l" t="t" r="r" b="b"/>
            <a:pathLst>
              <a:path w="1374582" h="1772431">
                <a:moveTo>
                  <a:pt x="0" y="886216"/>
                </a:moveTo>
                <a:cubicBezTo>
                  <a:pt x="0" y="712200"/>
                  <a:pt x="32277" y="558183"/>
                  <a:pt x="96832" y="424163"/>
                </a:cubicBezTo>
                <a:cubicBezTo>
                  <a:pt x="161386" y="290143"/>
                  <a:pt x="251902" y="185944"/>
                  <a:pt x="368380" y="111566"/>
                </a:cubicBezTo>
                <a:cubicBezTo>
                  <a:pt x="484858" y="37189"/>
                  <a:pt x="618176" y="0"/>
                  <a:pt x="768334" y="0"/>
                </a:cubicBezTo>
                <a:cubicBezTo>
                  <a:pt x="925510" y="0"/>
                  <a:pt x="1056723" y="36136"/>
                  <a:pt x="1161974" y="108409"/>
                </a:cubicBezTo>
                <a:cubicBezTo>
                  <a:pt x="1267226" y="180681"/>
                  <a:pt x="1338095" y="278565"/>
                  <a:pt x="1374582" y="402060"/>
                </a:cubicBezTo>
                <a:lnTo>
                  <a:pt x="1145134" y="511521"/>
                </a:lnTo>
                <a:cubicBezTo>
                  <a:pt x="1087597" y="323472"/>
                  <a:pt x="959892" y="229448"/>
                  <a:pt x="762019" y="229448"/>
                </a:cubicBezTo>
                <a:cubicBezTo>
                  <a:pt x="666592" y="229448"/>
                  <a:pt x="582391" y="256813"/>
                  <a:pt x="509416" y="311544"/>
                </a:cubicBezTo>
                <a:cubicBezTo>
                  <a:pt x="436442" y="366274"/>
                  <a:pt x="379607" y="443459"/>
                  <a:pt x="338909" y="543097"/>
                </a:cubicBezTo>
                <a:cubicBezTo>
                  <a:pt x="298212" y="642734"/>
                  <a:pt x="277864" y="757107"/>
                  <a:pt x="277864" y="886216"/>
                </a:cubicBezTo>
                <a:cubicBezTo>
                  <a:pt x="277864" y="1015324"/>
                  <a:pt x="298212" y="1129697"/>
                  <a:pt x="338909" y="1229335"/>
                </a:cubicBezTo>
                <a:cubicBezTo>
                  <a:pt x="379607" y="1328973"/>
                  <a:pt x="436442" y="1406157"/>
                  <a:pt x="509416" y="1460887"/>
                </a:cubicBezTo>
                <a:cubicBezTo>
                  <a:pt x="582391" y="1515618"/>
                  <a:pt x="666592" y="1542983"/>
                  <a:pt x="762019" y="1542983"/>
                </a:cubicBezTo>
                <a:cubicBezTo>
                  <a:pt x="961295" y="1542983"/>
                  <a:pt x="1089000" y="1449661"/>
                  <a:pt x="1145134" y="1263015"/>
                </a:cubicBezTo>
                <a:lnTo>
                  <a:pt x="1374582" y="1370371"/>
                </a:lnTo>
                <a:cubicBezTo>
                  <a:pt x="1338095" y="1495269"/>
                  <a:pt x="1267226" y="1593504"/>
                  <a:pt x="1161974" y="1665075"/>
                </a:cubicBezTo>
                <a:cubicBezTo>
                  <a:pt x="1056723" y="1736646"/>
                  <a:pt x="925510" y="1772431"/>
                  <a:pt x="768334" y="1772431"/>
                </a:cubicBezTo>
                <a:cubicBezTo>
                  <a:pt x="618176" y="1772431"/>
                  <a:pt x="484858" y="1735593"/>
                  <a:pt x="368380" y="1661917"/>
                </a:cubicBezTo>
                <a:cubicBezTo>
                  <a:pt x="251902" y="1588241"/>
                  <a:pt x="161386" y="1484393"/>
                  <a:pt x="96832" y="1350374"/>
                </a:cubicBezTo>
                <a:cubicBezTo>
                  <a:pt x="32277" y="1216354"/>
                  <a:pt x="0" y="1061634"/>
                  <a:pt x="0" y="886216"/>
                </a:cubicBezTo>
                <a:close/>
              </a:path>
            </a:pathLst>
          </a:custGeom>
          <a:noFill/>
          <a:ln>
            <a:gradFill>
              <a:gsLst>
                <a:gs pos="0">
                  <a:schemeClr val="bg1">
                    <a:alpha val="18000"/>
                  </a:schemeClr>
                </a:gs>
                <a:gs pos="100000">
                  <a:schemeClr val="bg1">
                    <a:alpha val="0"/>
                  </a:schemeClr>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rgbClr val="FFFFFF"/>
              </a:solidFill>
              <a:effectLst/>
              <a:latin typeface="OPPOSans B" panose="00020600040101010101" pitchFamily="18" charset="-122"/>
              <a:ea typeface="OPPOSans B" panose="00020600040101010101" pitchFamily="18" charset="-122"/>
            </a:endParaRPr>
          </a:p>
        </p:txBody>
      </p:sp>
      <p:sp>
        <p:nvSpPr>
          <p:cNvPr id="13" name="文本框 12">
            <a:extLst>
              <a:ext uri="{FF2B5EF4-FFF2-40B4-BE49-F238E27FC236}">
                <a16:creationId xmlns:a16="http://schemas.microsoft.com/office/drawing/2014/main" id="{35C48C52-D3F7-5235-6C8A-2E97D72EF245}"/>
              </a:ext>
            </a:extLst>
          </p:cNvPr>
          <p:cNvSpPr txBox="1"/>
          <p:nvPr userDrawn="1"/>
        </p:nvSpPr>
        <p:spPr>
          <a:xfrm>
            <a:off x="10613432" y="412572"/>
            <a:ext cx="1511408" cy="1717701"/>
          </a:xfrm>
          <a:custGeom>
            <a:avLst/>
            <a:gdLst/>
            <a:ahLst/>
            <a:cxnLst/>
            <a:rect l="l" t="t" r="r" b="b"/>
            <a:pathLst>
              <a:path w="1511408" h="1717701">
                <a:moveTo>
                  <a:pt x="0" y="0"/>
                </a:moveTo>
                <a:lnTo>
                  <a:pt x="298913" y="0"/>
                </a:lnTo>
                <a:lnTo>
                  <a:pt x="762018" y="1490358"/>
                </a:lnTo>
                <a:lnTo>
                  <a:pt x="1229334" y="0"/>
                </a:lnTo>
                <a:lnTo>
                  <a:pt x="1511408" y="0"/>
                </a:lnTo>
                <a:lnTo>
                  <a:pt x="924105" y="1717701"/>
                </a:lnTo>
                <a:lnTo>
                  <a:pt x="587301" y="1717701"/>
                </a:lnTo>
                <a:close/>
              </a:path>
            </a:pathLst>
          </a:custGeom>
          <a:noFill/>
          <a:ln>
            <a:gradFill>
              <a:gsLst>
                <a:gs pos="0">
                  <a:schemeClr val="bg1">
                    <a:alpha val="18000"/>
                  </a:schemeClr>
                </a:gs>
                <a:gs pos="100000">
                  <a:schemeClr val="bg1">
                    <a:alpha val="0"/>
                  </a:schemeClr>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rgbClr val="FFFFFF"/>
              </a:solidFill>
              <a:effectLst/>
              <a:latin typeface="OPPOSans B" panose="00020600040101010101" pitchFamily="18" charset="-122"/>
              <a:ea typeface="OPPOSans B" panose="00020600040101010101" pitchFamily="18" charset="-122"/>
            </a:endParaRPr>
          </a:p>
        </p:txBody>
      </p:sp>
      <p:sp>
        <p:nvSpPr>
          <p:cNvPr id="14" name="任意多边形: 形状 13">
            <a:extLst>
              <a:ext uri="{FF2B5EF4-FFF2-40B4-BE49-F238E27FC236}">
                <a16:creationId xmlns:a16="http://schemas.microsoft.com/office/drawing/2014/main" id="{7E638B9F-3D32-A235-723D-7968D1507CD2}"/>
              </a:ext>
            </a:extLst>
          </p:cNvPr>
          <p:cNvSpPr/>
          <p:nvPr userDrawn="1"/>
        </p:nvSpPr>
        <p:spPr>
          <a:xfrm rot="18900000">
            <a:off x="913683" y="-351080"/>
            <a:ext cx="1023757" cy="835370"/>
          </a:xfrm>
          <a:custGeom>
            <a:avLst/>
            <a:gdLst>
              <a:gd name="connsiteX0" fmla="*/ 0 w 1023757"/>
              <a:gd name="connsiteY0" fmla="*/ 371391 h 835370"/>
              <a:gd name="connsiteX1" fmla="*/ 0 w 1023757"/>
              <a:gd name="connsiteY1" fmla="*/ 371392 h 835370"/>
              <a:gd name="connsiteX2" fmla="*/ 0 w 1023757"/>
              <a:gd name="connsiteY2" fmla="*/ 371392 h 835370"/>
              <a:gd name="connsiteX3" fmla="*/ 188388 w 1023757"/>
              <a:gd name="connsiteY3" fmla="*/ 0 h 835370"/>
              <a:gd name="connsiteX4" fmla="*/ 1023757 w 1023757"/>
              <a:gd name="connsiteY4" fmla="*/ 835370 h 835370"/>
              <a:gd name="connsiteX5" fmla="*/ 463978 w 1023757"/>
              <a:gd name="connsiteY5" fmla="*/ 835369 h 835370"/>
              <a:gd name="connsiteX6" fmla="*/ 9426 w 1023757"/>
              <a:gd name="connsiteY6" fmla="*/ 464899 h 835370"/>
              <a:gd name="connsiteX7" fmla="*/ 0 w 1023757"/>
              <a:gd name="connsiteY7" fmla="*/ 371392 h 835370"/>
              <a:gd name="connsiteX8" fmla="*/ 9426 w 1023757"/>
              <a:gd name="connsiteY8" fmla="*/ 277884 h 835370"/>
              <a:gd name="connsiteX9" fmla="*/ 135896 w 1023757"/>
              <a:gd name="connsiteY9" fmla="*/ 43310 h 83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3757" h="835370">
                <a:moveTo>
                  <a:pt x="0" y="371391"/>
                </a:moveTo>
                <a:lnTo>
                  <a:pt x="0" y="371392"/>
                </a:lnTo>
                <a:lnTo>
                  <a:pt x="0" y="371392"/>
                </a:lnTo>
                <a:close/>
                <a:moveTo>
                  <a:pt x="188388" y="0"/>
                </a:moveTo>
                <a:lnTo>
                  <a:pt x="1023757" y="835370"/>
                </a:lnTo>
                <a:lnTo>
                  <a:pt x="463978" y="835369"/>
                </a:lnTo>
                <a:cubicBezTo>
                  <a:pt x="239761" y="835369"/>
                  <a:pt x="52691" y="676326"/>
                  <a:pt x="9426" y="464899"/>
                </a:cubicBezTo>
                <a:lnTo>
                  <a:pt x="0" y="371392"/>
                </a:lnTo>
                <a:lnTo>
                  <a:pt x="9426" y="277884"/>
                </a:lnTo>
                <a:cubicBezTo>
                  <a:pt x="27968" y="187273"/>
                  <a:pt x="72923" y="106283"/>
                  <a:pt x="135896" y="43310"/>
                </a:cubicBezTo>
                <a:close/>
              </a:path>
            </a:pathLst>
          </a:custGeom>
          <a:gradFill>
            <a:gsLst>
              <a:gs pos="2000">
                <a:schemeClr val="accent1">
                  <a:lumMod val="20000"/>
                  <a:lumOff val="80000"/>
                  <a:alpha val="14000"/>
                </a:schemeClr>
              </a:gs>
              <a:gs pos="86000">
                <a:schemeClr val="accent1">
                  <a:lumMod val="40000"/>
                  <a:lumOff val="60000"/>
                </a:schemeClr>
              </a:gs>
              <a:gs pos="98000">
                <a:schemeClr val="accent1">
                  <a:lumMod val="20000"/>
                  <a:lumOff val="80000"/>
                  <a:alpha val="1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891931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9350664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3974" userDrawn="1">
          <p15:clr>
            <a:srgbClr val="FBAE40"/>
          </p15:clr>
        </p15:guide>
        <p15:guide id="3" orient="horz" pos="346" userDrawn="1">
          <p15:clr>
            <a:srgbClr val="FBAE40"/>
          </p15:clr>
        </p15:guide>
        <p15:guide id="4" pos="3840" userDrawn="1">
          <p15:clr>
            <a:srgbClr val="FBAE40"/>
          </p15:clr>
        </p15:guide>
        <p15:guide id="5" pos="7242" userDrawn="1">
          <p15:clr>
            <a:srgbClr val="FBAE40"/>
          </p15:clr>
        </p15:guide>
        <p15:guide id="6" pos="43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21405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3" r:id="rId5"/>
    <p:sldLayoutId id="2147483664" r:id="rId6"/>
    <p:sldLayoutId id="214748366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7680" userDrawn="1">
          <p15:clr>
            <a:srgbClr val="F26B43"/>
          </p15:clr>
        </p15:guide>
        <p15:guide id="4" userDrawn="1">
          <p15:clr>
            <a:srgbClr val="F26B43"/>
          </p15:clr>
        </p15:guide>
        <p15:guide id="5" orient="horz" pos="4320" userDrawn="1">
          <p15:clr>
            <a:srgbClr val="F26B43"/>
          </p15:clr>
        </p15:guide>
        <p15:guide id="6" orient="horz"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9.svg"/></Relationships>
</file>

<file path=ppt/slides/_rels/slide1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50.svg"/><Relationship Id="rId5" Type="http://schemas.openxmlformats.org/officeDocument/2006/relationships/image" Target="../media/image49.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73.jpeg"/><Relationship Id="rId4" Type="http://schemas.openxmlformats.org/officeDocument/2006/relationships/image" Target="../media/image72.jpg"/></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B0946B8B-BA94-4E96-8113-632FC865EE91}"/>
              </a:ext>
            </a:extLst>
          </p:cNvPr>
          <p:cNvSpPr/>
          <p:nvPr/>
        </p:nvSpPr>
        <p:spPr>
          <a:xfrm>
            <a:off x="633681" y="4299426"/>
            <a:ext cx="2707380" cy="576000"/>
          </a:xfrm>
          <a:prstGeom prst="roundRect">
            <a:avLst>
              <a:gd name="adj" fmla="val 50000"/>
            </a:avLst>
          </a:pr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2042ACE-E57A-8150-8AED-0C9154FEE42E}"/>
              </a:ext>
            </a:extLst>
          </p:cNvPr>
          <p:cNvSpPr txBox="1"/>
          <p:nvPr/>
        </p:nvSpPr>
        <p:spPr>
          <a:xfrm>
            <a:off x="699664" y="4403075"/>
            <a:ext cx="2575414" cy="411240"/>
          </a:xfrm>
          <a:prstGeom prst="rect">
            <a:avLst/>
          </a:prstGeom>
          <a:noFill/>
        </p:spPr>
        <p:txBody>
          <a:bodyPr wrap="square" rtlCol="0">
            <a:noAutofit/>
          </a:bodyPr>
          <a:lstStyle/>
          <a:p>
            <a:pPr algn="ctr"/>
            <a:r>
              <a:rPr lang="zh-CN" altLang="en-US" dirty="0">
                <a:solidFill>
                  <a:schemeClr val="bg1"/>
                </a:solidFill>
                <a:latin typeface="+mj-ea"/>
                <a:ea typeface="+mj-ea"/>
              </a:rPr>
              <a:t>求职者：易宸</a:t>
            </a:r>
          </a:p>
        </p:txBody>
      </p:sp>
      <p:sp>
        <p:nvSpPr>
          <p:cNvPr id="21" name="文本框 20">
            <a:extLst>
              <a:ext uri="{FF2B5EF4-FFF2-40B4-BE49-F238E27FC236}">
                <a16:creationId xmlns:a16="http://schemas.microsoft.com/office/drawing/2014/main" id="{86C32D51-A8E8-0A98-31E4-B48771A62982}"/>
              </a:ext>
            </a:extLst>
          </p:cNvPr>
          <p:cNvSpPr txBox="1"/>
          <p:nvPr/>
        </p:nvSpPr>
        <p:spPr>
          <a:xfrm>
            <a:off x="1805354" y="3360532"/>
            <a:ext cx="2159488" cy="369332"/>
          </a:xfrm>
          <a:prstGeom prst="rect">
            <a:avLst/>
          </a:prstGeom>
          <a:noFill/>
        </p:spPr>
        <p:txBody>
          <a:bodyPr wrap="square" rtlCol="0">
            <a:noAutofit/>
          </a:bodyPr>
          <a:lstStyle/>
          <a:p>
            <a:endParaRPr lang="zh-CN" altLang="en-US" dirty="0"/>
          </a:p>
        </p:txBody>
      </p:sp>
      <p:sp>
        <p:nvSpPr>
          <p:cNvPr id="22" name="文本框 21">
            <a:extLst>
              <a:ext uri="{FF2B5EF4-FFF2-40B4-BE49-F238E27FC236}">
                <a16:creationId xmlns:a16="http://schemas.microsoft.com/office/drawing/2014/main" id="{1BB4B6DF-8A86-093D-A8A9-E85AF5C660FF}"/>
              </a:ext>
            </a:extLst>
          </p:cNvPr>
          <p:cNvSpPr txBox="1"/>
          <p:nvPr/>
        </p:nvSpPr>
        <p:spPr>
          <a:xfrm>
            <a:off x="602307" y="2787200"/>
            <a:ext cx="3362535" cy="322653"/>
          </a:xfrm>
          <a:prstGeom prst="rect">
            <a:avLst/>
          </a:prstGeom>
          <a:noFill/>
        </p:spPr>
        <p:txBody>
          <a:bodyPr wrap="square" rtlCol="0">
            <a:noAutofit/>
          </a:bodyPr>
          <a:lstStyle/>
          <a:p>
            <a:pPr algn="dist"/>
            <a:r>
              <a:rPr lang="en-US" altLang="zh-CN" sz="2400" dirty="0">
                <a:solidFill>
                  <a:schemeClr val="accent1"/>
                </a:solidFill>
              </a:rPr>
              <a:t>Personal Resume</a:t>
            </a:r>
            <a:endParaRPr lang="zh-CN" altLang="en-US" sz="2400" dirty="0">
              <a:solidFill>
                <a:schemeClr val="accent1"/>
              </a:solidFill>
            </a:endParaRPr>
          </a:p>
        </p:txBody>
      </p:sp>
      <p:cxnSp>
        <p:nvCxnSpPr>
          <p:cNvPr id="32" name="直接连接符 31">
            <a:extLst>
              <a:ext uri="{FF2B5EF4-FFF2-40B4-BE49-F238E27FC236}">
                <a16:creationId xmlns:a16="http://schemas.microsoft.com/office/drawing/2014/main" id="{321D8C69-EFAC-8177-DC47-AA3F8430A5EB}"/>
              </a:ext>
            </a:extLst>
          </p:cNvPr>
          <p:cNvCxnSpPr/>
          <p:nvPr/>
        </p:nvCxnSpPr>
        <p:spPr>
          <a:xfrm>
            <a:off x="702792" y="3365272"/>
            <a:ext cx="1072418"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72" name="图片 71">
            <a:extLst>
              <a:ext uri="{FF2B5EF4-FFF2-40B4-BE49-F238E27FC236}">
                <a16:creationId xmlns:a16="http://schemas.microsoft.com/office/drawing/2014/main" id="{04B2E993-6AB6-C39C-4A3B-5751A30041F9}"/>
              </a:ext>
            </a:extLst>
          </p:cNvPr>
          <p:cNvPicPr>
            <a:picLocks noChangeAspect="1"/>
          </p:cNvPicPr>
          <p:nvPr/>
        </p:nvPicPr>
        <p:blipFill>
          <a:blip r:embed="rId3" cstate="screen">
            <a:extLst>
              <a:ext uri="{28A0092B-C50C-407E-A947-70E740481C1C}">
                <a14:useLocalDpi xmlns:a14="http://schemas.microsoft.com/office/drawing/2010/main"/>
              </a:ext>
            </a:extLst>
          </a:blip>
          <a:srcRect l="9830"/>
          <a:stretch>
            <a:fillRect/>
          </a:stretch>
        </p:blipFill>
        <p:spPr>
          <a:xfrm flipH="1">
            <a:off x="5709137" y="525344"/>
            <a:ext cx="6482863" cy="6332655"/>
          </a:xfrm>
          <a:custGeom>
            <a:avLst/>
            <a:gdLst>
              <a:gd name="connsiteX0" fmla="*/ 6482863 w 6482863"/>
              <a:gd name="connsiteY0" fmla="*/ 0 h 6332655"/>
              <a:gd name="connsiteX1" fmla="*/ 0 w 6482863"/>
              <a:gd name="connsiteY1" fmla="*/ 0 h 6332655"/>
              <a:gd name="connsiteX2" fmla="*/ 0 w 6482863"/>
              <a:gd name="connsiteY2" fmla="*/ 6332655 h 6332655"/>
              <a:gd name="connsiteX3" fmla="*/ 6482863 w 6482863"/>
              <a:gd name="connsiteY3" fmla="*/ 6332655 h 6332655"/>
            </a:gdLst>
            <a:ahLst/>
            <a:cxnLst>
              <a:cxn ang="0">
                <a:pos x="connsiteX0" y="connsiteY0"/>
              </a:cxn>
              <a:cxn ang="0">
                <a:pos x="connsiteX1" y="connsiteY1"/>
              </a:cxn>
              <a:cxn ang="0">
                <a:pos x="connsiteX2" y="connsiteY2"/>
              </a:cxn>
              <a:cxn ang="0">
                <a:pos x="connsiteX3" y="connsiteY3"/>
              </a:cxn>
            </a:cxnLst>
            <a:rect l="l" t="t" r="r" b="b"/>
            <a:pathLst>
              <a:path w="6482863" h="6332655">
                <a:moveTo>
                  <a:pt x="6482863" y="0"/>
                </a:moveTo>
                <a:lnTo>
                  <a:pt x="0" y="0"/>
                </a:lnTo>
                <a:lnTo>
                  <a:pt x="0" y="6332655"/>
                </a:lnTo>
                <a:lnTo>
                  <a:pt x="6482863" y="6332655"/>
                </a:lnTo>
                <a:close/>
              </a:path>
            </a:pathLst>
          </a:custGeom>
        </p:spPr>
      </p:pic>
      <p:sp>
        <p:nvSpPr>
          <p:cNvPr id="5" name="文本框 4">
            <a:extLst>
              <a:ext uri="{FF2B5EF4-FFF2-40B4-BE49-F238E27FC236}">
                <a16:creationId xmlns:a16="http://schemas.microsoft.com/office/drawing/2014/main" id="{710BC040-63E9-7585-BD70-A76A0CD87C95}"/>
              </a:ext>
            </a:extLst>
          </p:cNvPr>
          <p:cNvSpPr txBox="1"/>
          <p:nvPr/>
        </p:nvSpPr>
        <p:spPr>
          <a:xfrm>
            <a:off x="573074" y="1983671"/>
            <a:ext cx="5360798" cy="769441"/>
          </a:xfrm>
          <a:prstGeom prst="rect">
            <a:avLst/>
          </a:prstGeom>
          <a:noFill/>
        </p:spPr>
        <p:txBody>
          <a:bodyPr wrap="square" rtlCol="0">
            <a:noAutofit/>
          </a:bodyPr>
          <a:lstStyle/>
          <a:p>
            <a:r>
              <a:rPr lang="zh-CN" altLang="en-US" sz="4800" dirty="0">
                <a:solidFill>
                  <a:schemeClr val="accent1"/>
                </a:solidFill>
                <a:latin typeface="+mj-ea"/>
                <a:ea typeface="+mj-ea"/>
              </a:rPr>
              <a:t>个人简历</a:t>
            </a:r>
            <a:r>
              <a:rPr lang="en-US" altLang="zh-CN" sz="4800" dirty="0">
                <a:solidFill>
                  <a:schemeClr val="accent1"/>
                </a:solidFill>
                <a:latin typeface="+mj-ea"/>
                <a:ea typeface="+mj-ea"/>
              </a:rPr>
              <a:t>PPT</a:t>
            </a:r>
            <a:r>
              <a:rPr lang="zh-CN" altLang="en-US" sz="4800" dirty="0">
                <a:solidFill>
                  <a:schemeClr val="accent1"/>
                </a:solidFill>
                <a:latin typeface="+mj-ea"/>
                <a:ea typeface="+mj-ea"/>
              </a:rPr>
              <a:t>模板</a:t>
            </a:r>
          </a:p>
        </p:txBody>
      </p:sp>
    </p:spTree>
    <p:extLst>
      <p:ext uri="{BB962C8B-B14F-4D97-AF65-F5344CB8AC3E}">
        <p14:creationId xmlns:p14="http://schemas.microsoft.com/office/powerpoint/2010/main" val="2483956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id="{7B6DEACF-45E3-6532-6A19-F04AB59B2691}"/>
              </a:ext>
            </a:extLst>
          </p:cNvPr>
          <p:cNvSpPr/>
          <p:nvPr/>
        </p:nvSpPr>
        <p:spPr>
          <a:xfrm>
            <a:off x="1527242" y="3653337"/>
            <a:ext cx="2902656" cy="421495"/>
          </a:xfrm>
          <a:prstGeom prst="roundRect">
            <a:avLst>
              <a:gd name="adj" fmla="val 143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B01C06A7-409B-A690-48F9-165B177841CA}"/>
              </a:ext>
            </a:extLst>
          </p:cNvPr>
          <p:cNvSpPr/>
          <p:nvPr/>
        </p:nvSpPr>
        <p:spPr>
          <a:xfrm>
            <a:off x="1527242" y="1404397"/>
            <a:ext cx="2902656" cy="421495"/>
          </a:xfrm>
          <a:prstGeom prst="roundRect">
            <a:avLst>
              <a:gd name="adj" fmla="val 143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教育情况</a:t>
            </a:r>
          </a:p>
        </p:txBody>
      </p:sp>
      <p:sp>
        <p:nvSpPr>
          <p:cNvPr id="3" name="文本框 2">
            <a:extLst>
              <a:ext uri="{FF2B5EF4-FFF2-40B4-BE49-F238E27FC236}">
                <a16:creationId xmlns:a16="http://schemas.microsoft.com/office/drawing/2014/main" id="{EA6AC0CC-8941-779C-3C85-BE0535067F50}"/>
              </a:ext>
            </a:extLst>
          </p:cNvPr>
          <p:cNvSpPr txBox="1"/>
          <p:nvPr/>
        </p:nvSpPr>
        <p:spPr>
          <a:xfrm>
            <a:off x="1451014" y="1442380"/>
            <a:ext cx="3043165" cy="400051"/>
          </a:xfrm>
          <a:prstGeom prst="rect">
            <a:avLst/>
          </a:prstGeom>
          <a:noFill/>
        </p:spPr>
        <p:txBody>
          <a:bodyPr wrap="square" rtlCol="0">
            <a:noAutofit/>
          </a:bodyPr>
          <a:lstStyle/>
          <a:p>
            <a:pPr algn="l"/>
            <a:r>
              <a:rPr lang="en-US" altLang="zh-CN" dirty="0">
                <a:solidFill>
                  <a:schemeClr val="bg1"/>
                </a:solidFill>
                <a:latin typeface="+mj-ea"/>
                <a:ea typeface="+mj-ea"/>
              </a:rPr>
              <a:t>20xx</a:t>
            </a:r>
            <a:r>
              <a:rPr lang="zh-CN" altLang="en-US" dirty="0">
                <a:solidFill>
                  <a:schemeClr val="bg1"/>
                </a:solidFill>
                <a:latin typeface="+mj-ea"/>
                <a:ea typeface="+mj-ea"/>
              </a:rPr>
              <a:t>年</a:t>
            </a:r>
            <a:r>
              <a:rPr lang="en-US" altLang="zh-CN" dirty="0">
                <a:solidFill>
                  <a:schemeClr val="bg1"/>
                </a:solidFill>
                <a:latin typeface="+mj-ea"/>
                <a:ea typeface="+mj-ea"/>
              </a:rPr>
              <a:t>09</a:t>
            </a:r>
            <a:r>
              <a:rPr lang="zh-CN" altLang="en-US" dirty="0">
                <a:solidFill>
                  <a:schemeClr val="bg1"/>
                </a:solidFill>
                <a:latin typeface="+mj-ea"/>
                <a:ea typeface="+mj-ea"/>
              </a:rPr>
              <a:t>月</a:t>
            </a:r>
            <a:r>
              <a:rPr lang="en-US" altLang="zh-CN" dirty="0">
                <a:solidFill>
                  <a:schemeClr val="bg1"/>
                </a:solidFill>
                <a:latin typeface="+mj-ea"/>
                <a:ea typeface="+mj-ea"/>
              </a:rPr>
              <a:t>-20xx</a:t>
            </a:r>
            <a:r>
              <a:rPr lang="zh-CN" altLang="en-US" dirty="0">
                <a:solidFill>
                  <a:schemeClr val="bg1"/>
                </a:solidFill>
                <a:latin typeface="+mj-ea"/>
                <a:ea typeface="+mj-ea"/>
              </a:rPr>
              <a:t>年</a:t>
            </a:r>
            <a:r>
              <a:rPr lang="en-US" altLang="zh-CN" dirty="0">
                <a:solidFill>
                  <a:schemeClr val="bg1"/>
                </a:solidFill>
                <a:latin typeface="+mj-ea"/>
                <a:ea typeface="+mj-ea"/>
              </a:rPr>
              <a:t>06</a:t>
            </a:r>
            <a:r>
              <a:rPr lang="zh-CN" altLang="en-US" dirty="0">
                <a:solidFill>
                  <a:schemeClr val="bg1"/>
                </a:solidFill>
                <a:latin typeface="+mj-ea"/>
                <a:ea typeface="+mj-ea"/>
              </a:rPr>
              <a:t>月</a:t>
            </a:r>
          </a:p>
        </p:txBody>
      </p:sp>
      <p:sp>
        <p:nvSpPr>
          <p:cNvPr id="4" name="文本框 3">
            <a:extLst>
              <a:ext uri="{FF2B5EF4-FFF2-40B4-BE49-F238E27FC236}">
                <a16:creationId xmlns:a16="http://schemas.microsoft.com/office/drawing/2014/main" id="{8EF8266B-F89A-E1BD-47D8-9D1CB2AC0E8B}"/>
              </a:ext>
            </a:extLst>
          </p:cNvPr>
          <p:cNvSpPr txBox="1"/>
          <p:nvPr/>
        </p:nvSpPr>
        <p:spPr>
          <a:xfrm>
            <a:off x="2151405" y="1853217"/>
            <a:ext cx="1144049" cy="400051"/>
          </a:xfrm>
          <a:prstGeom prst="rect">
            <a:avLst/>
          </a:prstGeom>
          <a:noFill/>
        </p:spPr>
        <p:txBody>
          <a:bodyPr wrap="square" rtlCol="0">
            <a:noAutofit/>
          </a:bodyPr>
          <a:lstStyle/>
          <a:p>
            <a:pPr algn="l"/>
            <a:r>
              <a:rPr lang="zh-CN" altLang="en-US" dirty="0">
                <a:latin typeface="+mj-ea"/>
                <a:ea typeface="+mj-ea"/>
              </a:rPr>
              <a:t>本科大学</a:t>
            </a:r>
          </a:p>
        </p:txBody>
      </p:sp>
      <p:sp>
        <p:nvSpPr>
          <p:cNvPr id="5" name="文本框 4">
            <a:extLst>
              <a:ext uri="{FF2B5EF4-FFF2-40B4-BE49-F238E27FC236}">
                <a16:creationId xmlns:a16="http://schemas.microsoft.com/office/drawing/2014/main" id="{7A93A645-3E82-6E73-434F-5FCF8800A9C7}"/>
              </a:ext>
            </a:extLst>
          </p:cNvPr>
          <p:cNvSpPr txBox="1"/>
          <p:nvPr/>
        </p:nvSpPr>
        <p:spPr>
          <a:xfrm>
            <a:off x="2151404" y="2197367"/>
            <a:ext cx="1601249" cy="400051"/>
          </a:xfrm>
          <a:prstGeom prst="rect">
            <a:avLst/>
          </a:prstGeom>
          <a:noFill/>
        </p:spPr>
        <p:txBody>
          <a:bodyPr wrap="square" rtlCol="0">
            <a:noAutofit/>
          </a:bodyPr>
          <a:lstStyle/>
          <a:p>
            <a:pPr algn="l"/>
            <a:r>
              <a:rPr lang="zh-CN" altLang="en-US" dirty="0">
                <a:latin typeface="+mj-ea"/>
                <a:ea typeface="+mj-ea"/>
              </a:rPr>
              <a:t>环境工程</a:t>
            </a:r>
          </a:p>
        </p:txBody>
      </p:sp>
      <p:sp>
        <p:nvSpPr>
          <p:cNvPr id="6" name="文本框 5">
            <a:extLst>
              <a:ext uri="{FF2B5EF4-FFF2-40B4-BE49-F238E27FC236}">
                <a16:creationId xmlns:a16="http://schemas.microsoft.com/office/drawing/2014/main" id="{ECEEAD0F-C5CE-411A-86B7-87791AB60AB8}"/>
              </a:ext>
            </a:extLst>
          </p:cNvPr>
          <p:cNvSpPr txBox="1"/>
          <p:nvPr/>
        </p:nvSpPr>
        <p:spPr>
          <a:xfrm>
            <a:off x="1451014" y="3710679"/>
            <a:ext cx="3043165" cy="400051"/>
          </a:xfrm>
          <a:prstGeom prst="rect">
            <a:avLst/>
          </a:prstGeom>
          <a:noFill/>
        </p:spPr>
        <p:txBody>
          <a:bodyPr wrap="square" rtlCol="0">
            <a:noAutofit/>
          </a:bodyPr>
          <a:lstStyle/>
          <a:p>
            <a:pPr algn="l"/>
            <a:r>
              <a:rPr lang="en-US" altLang="zh-CN" dirty="0">
                <a:solidFill>
                  <a:schemeClr val="bg1"/>
                </a:solidFill>
                <a:latin typeface="+mj-ea"/>
                <a:ea typeface="+mj-ea"/>
              </a:rPr>
              <a:t>20xx</a:t>
            </a:r>
            <a:r>
              <a:rPr lang="zh-CN" altLang="en-US" dirty="0">
                <a:solidFill>
                  <a:schemeClr val="bg1"/>
                </a:solidFill>
                <a:latin typeface="+mj-ea"/>
                <a:ea typeface="+mj-ea"/>
              </a:rPr>
              <a:t>年</a:t>
            </a:r>
            <a:r>
              <a:rPr lang="en-US" altLang="zh-CN" dirty="0">
                <a:solidFill>
                  <a:schemeClr val="bg1"/>
                </a:solidFill>
                <a:latin typeface="+mj-ea"/>
                <a:ea typeface="+mj-ea"/>
              </a:rPr>
              <a:t>09</a:t>
            </a:r>
            <a:r>
              <a:rPr lang="zh-CN" altLang="en-US" dirty="0">
                <a:solidFill>
                  <a:schemeClr val="bg1"/>
                </a:solidFill>
                <a:latin typeface="+mj-ea"/>
                <a:ea typeface="+mj-ea"/>
              </a:rPr>
              <a:t>月</a:t>
            </a:r>
            <a:r>
              <a:rPr lang="en-US" altLang="zh-CN" dirty="0">
                <a:solidFill>
                  <a:schemeClr val="bg1"/>
                </a:solidFill>
                <a:latin typeface="+mj-ea"/>
                <a:ea typeface="+mj-ea"/>
              </a:rPr>
              <a:t>-20xx</a:t>
            </a:r>
            <a:r>
              <a:rPr lang="zh-CN" altLang="en-US" dirty="0">
                <a:solidFill>
                  <a:schemeClr val="bg1"/>
                </a:solidFill>
                <a:latin typeface="+mj-ea"/>
                <a:ea typeface="+mj-ea"/>
              </a:rPr>
              <a:t>年</a:t>
            </a:r>
            <a:r>
              <a:rPr lang="en-US" altLang="zh-CN" dirty="0">
                <a:solidFill>
                  <a:schemeClr val="bg1"/>
                </a:solidFill>
                <a:latin typeface="+mj-ea"/>
                <a:ea typeface="+mj-ea"/>
              </a:rPr>
              <a:t>06</a:t>
            </a:r>
            <a:r>
              <a:rPr lang="zh-CN" altLang="en-US" dirty="0">
                <a:solidFill>
                  <a:schemeClr val="bg1"/>
                </a:solidFill>
                <a:latin typeface="+mj-ea"/>
                <a:ea typeface="+mj-ea"/>
              </a:rPr>
              <a:t>月</a:t>
            </a:r>
          </a:p>
        </p:txBody>
      </p:sp>
      <p:sp>
        <p:nvSpPr>
          <p:cNvPr id="7" name="文本框 6">
            <a:extLst>
              <a:ext uri="{FF2B5EF4-FFF2-40B4-BE49-F238E27FC236}">
                <a16:creationId xmlns:a16="http://schemas.microsoft.com/office/drawing/2014/main" id="{32B08AE0-D948-99B4-D284-1D015B5ADD50}"/>
              </a:ext>
            </a:extLst>
          </p:cNvPr>
          <p:cNvSpPr txBox="1"/>
          <p:nvPr/>
        </p:nvSpPr>
        <p:spPr>
          <a:xfrm>
            <a:off x="2151404" y="4110317"/>
            <a:ext cx="1242646" cy="400051"/>
          </a:xfrm>
          <a:prstGeom prst="rect">
            <a:avLst/>
          </a:prstGeom>
          <a:noFill/>
        </p:spPr>
        <p:txBody>
          <a:bodyPr wrap="square" rtlCol="0">
            <a:noAutofit/>
          </a:bodyPr>
          <a:lstStyle/>
          <a:p>
            <a:pPr algn="l"/>
            <a:r>
              <a:rPr lang="zh-CN" altLang="en-US" dirty="0">
                <a:latin typeface="+mj-ea"/>
                <a:ea typeface="+mj-ea"/>
              </a:rPr>
              <a:t>硕士大学</a:t>
            </a:r>
          </a:p>
        </p:txBody>
      </p:sp>
      <p:sp>
        <p:nvSpPr>
          <p:cNvPr id="8" name="文本框 7">
            <a:extLst>
              <a:ext uri="{FF2B5EF4-FFF2-40B4-BE49-F238E27FC236}">
                <a16:creationId xmlns:a16="http://schemas.microsoft.com/office/drawing/2014/main" id="{0D3D2105-D726-BFF7-0237-563AF6C6B36E}"/>
              </a:ext>
            </a:extLst>
          </p:cNvPr>
          <p:cNvSpPr txBox="1"/>
          <p:nvPr/>
        </p:nvSpPr>
        <p:spPr>
          <a:xfrm>
            <a:off x="2151402" y="4478804"/>
            <a:ext cx="1969477" cy="400051"/>
          </a:xfrm>
          <a:prstGeom prst="rect">
            <a:avLst/>
          </a:prstGeom>
          <a:noFill/>
        </p:spPr>
        <p:txBody>
          <a:bodyPr wrap="square" rtlCol="0">
            <a:noAutofit/>
          </a:bodyPr>
          <a:lstStyle/>
          <a:p>
            <a:pPr algn="l"/>
            <a:r>
              <a:rPr lang="zh-CN" altLang="en-US" dirty="0">
                <a:latin typeface="+mj-ea"/>
                <a:ea typeface="+mj-ea"/>
              </a:rPr>
              <a:t>环境科学与工程</a:t>
            </a:r>
          </a:p>
        </p:txBody>
      </p:sp>
      <p:sp>
        <p:nvSpPr>
          <p:cNvPr id="9" name="文本框 8">
            <a:extLst>
              <a:ext uri="{FF2B5EF4-FFF2-40B4-BE49-F238E27FC236}">
                <a16:creationId xmlns:a16="http://schemas.microsoft.com/office/drawing/2014/main" id="{C069B2A1-F3A1-A37A-B42D-28422744829E}"/>
              </a:ext>
            </a:extLst>
          </p:cNvPr>
          <p:cNvSpPr txBox="1"/>
          <p:nvPr/>
        </p:nvSpPr>
        <p:spPr>
          <a:xfrm>
            <a:off x="1451013" y="2460294"/>
            <a:ext cx="3691712" cy="868253"/>
          </a:xfrm>
          <a:prstGeom prst="rect">
            <a:avLst/>
          </a:prstGeom>
          <a:noFill/>
        </p:spPr>
        <p:txBody>
          <a:bodyPr wrap="square" rtlCol="0">
            <a:noAutofit/>
          </a:bodyPr>
          <a:lstStyle/>
          <a:p>
            <a:pPr algn="l">
              <a:lnSpc>
                <a:spcPct val="120000"/>
              </a:lnSpc>
            </a:pPr>
            <a:r>
              <a:rPr lang="zh-CN" altLang="en-US" sz="1600" dirty="0"/>
              <a:t>主修课程：环境学、环境工程原理、工程流体力学、大气污染控制工程、水污染控制工程、</a:t>
            </a:r>
            <a:r>
              <a:rPr lang="en-US" altLang="zh-CN" sz="1600" dirty="0"/>
              <a:t>CAD</a:t>
            </a:r>
            <a:r>
              <a:rPr lang="zh-CN" altLang="en-US" sz="1600" dirty="0"/>
              <a:t>工程制图</a:t>
            </a:r>
          </a:p>
        </p:txBody>
      </p:sp>
      <p:sp>
        <p:nvSpPr>
          <p:cNvPr id="10" name="文本框 9">
            <a:extLst>
              <a:ext uri="{FF2B5EF4-FFF2-40B4-BE49-F238E27FC236}">
                <a16:creationId xmlns:a16="http://schemas.microsoft.com/office/drawing/2014/main" id="{0DDC0FDE-E1B4-8753-AEBC-E8485B24B09A}"/>
              </a:ext>
            </a:extLst>
          </p:cNvPr>
          <p:cNvSpPr txBox="1"/>
          <p:nvPr/>
        </p:nvSpPr>
        <p:spPr>
          <a:xfrm>
            <a:off x="1451013" y="4729433"/>
            <a:ext cx="3782467" cy="868254"/>
          </a:xfrm>
          <a:prstGeom prst="rect">
            <a:avLst/>
          </a:prstGeom>
          <a:noFill/>
        </p:spPr>
        <p:txBody>
          <a:bodyPr wrap="square" rtlCol="0">
            <a:noAutofit/>
          </a:bodyPr>
          <a:lstStyle/>
          <a:p>
            <a:pPr algn="just">
              <a:lnSpc>
                <a:spcPct val="120000"/>
              </a:lnSpc>
            </a:pPr>
            <a:r>
              <a:rPr lang="zh-CN" altLang="en-US" sz="1600" dirty="0"/>
              <a:t>主修课程：环境工程微生物学、环境监测学、固体废物处理处置与资源化、环境评价学、</a:t>
            </a:r>
            <a:r>
              <a:rPr lang="en-US" altLang="zh-CN" sz="1600" dirty="0"/>
              <a:t>3S</a:t>
            </a:r>
            <a:r>
              <a:rPr lang="zh-CN" altLang="en-US" sz="1600" dirty="0"/>
              <a:t>原理与应用</a:t>
            </a:r>
          </a:p>
        </p:txBody>
      </p:sp>
      <p:cxnSp>
        <p:nvCxnSpPr>
          <p:cNvPr id="16" name="直接连接符 15">
            <a:extLst>
              <a:ext uri="{FF2B5EF4-FFF2-40B4-BE49-F238E27FC236}">
                <a16:creationId xmlns:a16="http://schemas.microsoft.com/office/drawing/2014/main" id="{BD50555A-576E-F8AE-87FA-C9FAE41184C6}"/>
              </a:ext>
            </a:extLst>
          </p:cNvPr>
          <p:cNvCxnSpPr>
            <a:cxnSpLocks/>
          </p:cNvCxnSpPr>
          <p:nvPr/>
        </p:nvCxnSpPr>
        <p:spPr>
          <a:xfrm>
            <a:off x="1527241" y="3513244"/>
            <a:ext cx="90377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8D774F8-1562-BC9C-5E75-26D3258695BC}"/>
              </a:ext>
            </a:extLst>
          </p:cNvPr>
          <p:cNvCxnSpPr>
            <a:cxnSpLocks/>
          </p:cNvCxnSpPr>
          <p:nvPr/>
        </p:nvCxnSpPr>
        <p:spPr>
          <a:xfrm>
            <a:off x="1527241" y="1339117"/>
            <a:ext cx="90377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1B484E5-5492-9F56-C840-ACCE2057DDC9}"/>
              </a:ext>
            </a:extLst>
          </p:cNvPr>
          <p:cNvCxnSpPr>
            <a:cxnSpLocks/>
          </p:cNvCxnSpPr>
          <p:nvPr/>
        </p:nvCxnSpPr>
        <p:spPr>
          <a:xfrm>
            <a:off x="1527241" y="5700861"/>
            <a:ext cx="903775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B05BE805-7F11-07D5-DBFF-9B73D909F83E}"/>
              </a:ext>
            </a:extLst>
          </p:cNvPr>
          <p:cNvSpPr txBox="1"/>
          <p:nvPr/>
        </p:nvSpPr>
        <p:spPr>
          <a:xfrm>
            <a:off x="1438330" y="1853217"/>
            <a:ext cx="1144049" cy="400051"/>
          </a:xfrm>
          <a:prstGeom prst="rect">
            <a:avLst/>
          </a:prstGeom>
          <a:noFill/>
        </p:spPr>
        <p:txBody>
          <a:bodyPr wrap="square" rtlCol="0">
            <a:noAutofit/>
          </a:bodyPr>
          <a:lstStyle/>
          <a:p>
            <a:pPr algn="l"/>
            <a:r>
              <a:rPr lang="zh-CN" altLang="en-US" dirty="0">
                <a:latin typeface="+mj-ea"/>
                <a:ea typeface="+mj-ea"/>
              </a:rPr>
              <a:t>大学：</a:t>
            </a:r>
          </a:p>
        </p:txBody>
      </p:sp>
      <p:sp>
        <p:nvSpPr>
          <p:cNvPr id="26" name="文本框 25">
            <a:extLst>
              <a:ext uri="{FF2B5EF4-FFF2-40B4-BE49-F238E27FC236}">
                <a16:creationId xmlns:a16="http://schemas.microsoft.com/office/drawing/2014/main" id="{75492FDA-85BD-E8C0-8B53-52812347B518}"/>
              </a:ext>
            </a:extLst>
          </p:cNvPr>
          <p:cNvSpPr txBox="1"/>
          <p:nvPr/>
        </p:nvSpPr>
        <p:spPr>
          <a:xfrm>
            <a:off x="1438329" y="2197367"/>
            <a:ext cx="1601249" cy="400051"/>
          </a:xfrm>
          <a:prstGeom prst="rect">
            <a:avLst/>
          </a:prstGeom>
          <a:noFill/>
        </p:spPr>
        <p:txBody>
          <a:bodyPr wrap="square" rtlCol="0">
            <a:noAutofit/>
          </a:bodyPr>
          <a:lstStyle/>
          <a:p>
            <a:pPr algn="l"/>
            <a:r>
              <a:rPr lang="zh-CN" altLang="en-US" dirty="0">
                <a:latin typeface="+mj-ea"/>
                <a:ea typeface="+mj-ea"/>
              </a:rPr>
              <a:t>专业：</a:t>
            </a:r>
          </a:p>
        </p:txBody>
      </p:sp>
      <p:sp>
        <p:nvSpPr>
          <p:cNvPr id="27" name="文本框 26">
            <a:extLst>
              <a:ext uri="{FF2B5EF4-FFF2-40B4-BE49-F238E27FC236}">
                <a16:creationId xmlns:a16="http://schemas.microsoft.com/office/drawing/2014/main" id="{A95C2C22-13EA-667C-E108-730D1FC86426}"/>
              </a:ext>
            </a:extLst>
          </p:cNvPr>
          <p:cNvSpPr txBox="1"/>
          <p:nvPr/>
        </p:nvSpPr>
        <p:spPr>
          <a:xfrm>
            <a:off x="1438330" y="4110317"/>
            <a:ext cx="1144049" cy="400051"/>
          </a:xfrm>
          <a:prstGeom prst="rect">
            <a:avLst/>
          </a:prstGeom>
          <a:noFill/>
        </p:spPr>
        <p:txBody>
          <a:bodyPr wrap="square" rtlCol="0">
            <a:noAutofit/>
          </a:bodyPr>
          <a:lstStyle/>
          <a:p>
            <a:pPr algn="l"/>
            <a:r>
              <a:rPr lang="zh-CN" altLang="en-US" dirty="0">
                <a:latin typeface="+mj-ea"/>
                <a:ea typeface="+mj-ea"/>
              </a:rPr>
              <a:t>大学：</a:t>
            </a:r>
          </a:p>
        </p:txBody>
      </p:sp>
      <p:sp>
        <p:nvSpPr>
          <p:cNvPr id="28" name="文本框 27">
            <a:extLst>
              <a:ext uri="{FF2B5EF4-FFF2-40B4-BE49-F238E27FC236}">
                <a16:creationId xmlns:a16="http://schemas.microsoft.com/office/drawing/2014/main" id="{DCE0BF30-17AD-4964-6A35-29EA288C23A8}"/>
              </a:ext>
            </a:extLst>
          </p:cNvPr>
          <p:cNvSpPr txBox="1"/>
          <p:nvPr/>
        </p:nvSpPr>
        <p:spPr>
          <a:xfrm>
            <a:off x="1438329" y="4478804"/>
            <a:ext cx="1601249" cy="400051"/>
          </a:xfrm>
          <a:prstGeom prst="rect">
            <a:avLst/>
          </a:prstGeom>
          <a:noFill/>
        </p:spPr>
        <p:txBody>
          <a:bodyPr wrap="square" rtlCol="0">
            <a:noAutofit/>
          </a:bodyPr>
          <a:lstStyle/>
          <a:p>
            <a:pPr algn="l"/>
            <a:r>
              <a:rPr lang="zh-CN" altLang="en-US" dirty="0">
                <a:latin typeface="+mj-ea"/>
                <a:ea typeface="+mj-ea"/>
              </a:rPr>
              <a:t>专业：</a:t>
            </a:r>
          </a:p>
        </p:txBody>
      </p:sp>
      <p:pic>
        <p:nvPicPr>
          <p:cNvPr id="20" name="图片 19">
            <a:extLst>
              <a:ext uri="{FF2B5EF4-FFF2-40B4-BE49-F238E27FC236}">
                <a16:creationId xmlns:a16="http://schemas.microsoft.com/office/drawing/2014/main" id="{355E43A4-5FB7-ED64-DE92-9A8300604937}"/>
              </a:ext>
            </a:extLst>
          </p:cNvPr>
          <p:cNvPicPr>
            <a:picLocks noChangeAspect="1"/>
          </p:cNvPicPr>
          <p:nvPr/>
        </p:nvPicPr>
        <p:blipFill>
          <a:blip r:embed="rId3"/>
          <a:stretch>
            <a:fillRect/>
          </a:stretch>
        </p:blipFill>
        <p:spPr>
          <a:xfrm>
            <a:off x="6694374" y="1344325"/>
            <a:ext cx="3871296" cy="2158992"/>
          </a:xfrm>
          <a:prstGeom prst="rect">
            <a:avLst/>
          </a:prstGeom>
        </p:spPr>
      </p:pic>
      <p:pic>
        <p:nvPicPr>
          <p:cNvPr id="23" name="图片 22">
            <a:extLst>
              <a:ext uri="{FF2B5EF4-FFF2-40B4-BE49-F238E27FC236}">
                <a16:creationId xmlns:a16="http://schemas.microsoft.com/office/drawing/2014/main" id="{E73A118C-00B1-84EB-E840-DE6C4153D3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97637" y="3529002"/>
            <a:ext cx="3871294" cy="2169569"/>
          </a:xfrm>
          <a:prstGeom prst="rect">
            <a:avLst/>
          </a:prstGeom>
        </p:spPr>
      </p:pic>
    </p:spTree>
    <p:extLst>
      <p:ext uri="{BB962C8B-B14F-4D97-AF65-F5344CB8AC3E}">
        <p14:creationId xmlns:p14="http://schemas.microsoft.com/office/powerpoint/2010/main" val="40674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获奖情况</a:t>
            </a:r>
          </a:p>
        </p:txBody>
      </p:sp>
      <p:sp>
        <p:nvSpPr>
          <p:cNvPr id="10" name="矩形: 圆角 9">
            <a:extLst>
              <a:ext uri="{FF2B5EF4-FFF2-40B4-BE49-F238E27FC236}">
                <a16:creationId xmlns:a16="http://schemas.microsoft.com/office/drawing/2014/main" id="{7E87F491-FA2D-7D72-DF19-341672077D7C}"/>
              </a:ext>
            </a:extLst>
          </p:cNvPr>
          <p:cNvSpPr/>
          <p:nvPr/>
        </p:nvSpPr>
        <p:spPr>
          <a:xfrm>
            <a:off x="2468568" y="1515649"/>
            <a:ext cx="6590987" cy="1166136"/>
          </a:xfrm>
          <a:prstGeom prst="roundRect">
            <a:avLst>
              <a:gd name="adj" fmla="val 50000"/>
            </a:avLst>
          </a:prstGeom>
          <a:gradFill>
            <a:gsLst>
              <a:gs pos="2000">
                <a:schemeClr val="accent1"/>
              </a:gs>
              <a:gs pos="9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B00C1B2-99BD-BE3A-3FF4-8685F1F57088}"/>
              </a:ext>
            </a:extLst>
          </p:cNvPr>
          <p:cNvSpPr/>
          <p:nvPr/>
        </p:nvSpPr>
        <p:spPr>
          <a:xfrm>
            <a:off x="1645079" y="1303257"/>
            <a:ext cx="1603962" cy="1603962"/>
          </a:xfrm>
          <a:prstGeom prst="ellipse">
            <a:avLst/>
          </a:prstGeom>
          <a:gradFill>
            <a:gsLst>
              <a:gs pos="2000">
                <a:schemeClr val="accent1"/>
              </a:gs>
              <a:gs pos="9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EDE43464-DA66-DE00-DC8E-7F74C93ED1E8}"/>
              </a:ext>
            </a:extLst>
          </p:cNvPr>
          <p:cNvSpPr txBox="1"/>
          <p:nvPr/>
        </p:nvSpPr>
        <p:spPr>
          <a:xfrm>
            <a:off x="3489481" y="1743856"/>
            <a:ext cx="1694683" cy="379098"/>
          </a:xfrm>
          <a:prstGeom prst="rect">
            <a:avLst/>
          </a:prstGeom>
          <a:noFill/>
        </p:spPr>
        <p:txBody>
          <a:bodyPr wrap="square" rtlCol="0">
            <a:noAutofit/>
          </a:bodyPr>
          <a:lstStyle/>
          <a:p>
            <a:pPr algn="l">
              <a:lnSpc>
                <a:spcPct val="120000"/>
              </a:lnSpc>
            </a:pPr>
            <a:r>
              <a:rPr lang="en-US" altLang="zh-CN" sz="3200" dirty="0">
                <a:solidFill>
                  <a:schemeClr val="bg1"/>
                </a:solidFill>
                <a:effectLst/>
                <a:latin typeface="+mj-ea"/>
                <a:ea typeface="+mj-ea"/>
              </a:rPr>
              <a:t>20xx</a:t>
            </a:r>
            <a:r>
              <a:rPr lang="zh-CN" altLang="en-US" sz="3200" dirty="0">
                <a:solidFill>
                  <a:schemeClr val="bg1"/>
                </a:solidFill>
                <a:effectLst/>
                <a:latin typeface="+mj-ea"/>
                <a:ea typeface="+mj-ea"/>
              </a:rPr>
              <a:t>年</a:t>
            </a:r>
          </a:p>
        </p:txBody>
      </p:sp>
      <p:pic>
        <p:nvPicPr>
          <p:cNvPr id="15" name="图形 14" descr="奖章">
            <a:extLst>
              <a:ext uri="{FF2B5EF4-FFF2-40B4-BE49-F238E27FC236}">
                <a16:creationId xmlns:a16="http://schemas.microsoft.com/office/drawing/2014/main" id="{C239B2BF-8682-E14D-25C6-24FD5F4B4CC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918551" y="1588151"/>
            <a:ext cx="1057017" cy="1057017"/>
          </a:xfrm>
          <a:prstGeom prst="rect">
            <a:avLst/>
          </a:prstGeom>
        </p:spPr>
      </p:pic>
      <p:sp>
        <p:nvSpPr>
          <p:cNvPr id="17" name="文本框 16">
            <a:extLst>
              <a:ext uri="{FF2B5EF4-FFF2-40B4-BE49-F238E27FC236}">
                <a16:creationId xmlns:a16="http://schemas.microsoft.com/office/drawing/2014/main" id="{4232EAA2-6D7E-D2D6-67EE-D9B6AB696498}"/>
              </a:ext>
            </a:extLst>
          </p:cNvPr>
          <p:cNvSpPr txBox="1"/>
          <p:nvPr/>
        </p:nvSpPr>
        <p:spPr>
          <a:xfrm>
            <a:off x="5018928" y="1719618"/>
            <a:ext cx="3577164" cy="403336"/>
          </a:xfrm>
          <a:prstGeom prst="rect">
            <a:avLst/>
          </a:prstGeom>
          <a:noFill/>
        </p:spPr>
        <p:txBody>
          <a:bodyPr wrap="square" rtlCol="0">
            <a:noAutofit/>
          </a:bodyPr>
          <a:lstStyle/>
          <a:p>
            <a:pPr algn="l">
              <a:lnSpc>
                <a:spcPct val="120000"/>
              </a:lnSpc>
            </a:pPr>
            <a:r>
              <a:rPr lang="zh-CN" altLang="en-US" dirty="0">
                <a:solidFill>
                  <a:schemeClr val="bg1"/>
                </a:solidFill>
                <a:effectLst/>
                <a:latin typeface="+mn-ea"/>
              </a:rPr>
              <a:t>硕士研究生学业奖学金</a:t>
            </a:r>
            <a:endParaRPr lang="en-US" altLang="zh-CN" dirty="0">
              <a:solidFill>
                <a:schemeClr val="bg1"/>
              </a:solidFill>
              <a:effectLst/>
              <a:latin typeface="+mn-ea"/>
            </a:endParaRPr>
          </a:p>
          <a:p>
            <a:pPr algn="l">
              <a:lnSpc>
                <a:spcPct val="120000"/>
              </a:lnSpc>
            </a:pPr>
            <a:r>
              <a:rPr lang="zh-CN" altLang="en-US" dirty="0">
                <a:solidFill>
                  <a:schemeClr val="bg1"/>
                </a:solidFill>
                <a:effectLst/>
                <a:latin typeface="+mn-ea"/>
              </a:rPr>
              <a:t>优秀学生干部标兵和优秀团干部</a:t>
            </a:r>
          </a:p>
        </p:txBody>
      </p:sp>
      <p:sp>
        <p:nvSpPr>
          <p:cNvPr id="20" name="矩形: 圆角 19">
            <a:extLst>
              <a:ext uri="{FF2B5EF4-FFF2-40B4-BE49-F238E27FC236}">
                <a16:creationId xmlns:a16="http://schemas.microsoft.com/office/drawing/2014/main" id="{1659B300-E9DF-1E91-93EA-00B873502B3D}"/>
              </a:ext>
            </a:extLst>
          </p:cNvPr>
          <p:cNvSpPr/>
          <p:nvPr/>
        </p:nvSpPr>
        <p:spPr>
          <a:xfrm>
            <a:off x="3132446" y="3056350"/>
            <a:ext cx="6590987" cy="1166136"/>
          </a:xfrm>
          <a:prstGeom prst="roundRect">
            <a:avLst>
              <a:gd name="adj" fmla="val 50000"/>
            </a:avLst>
          </a:prstGeom>
          <a:gradFill>
            <a:gsLst>
              <a:gs pos="2000">
                <a:schemeClr val="accent1"/>
              </a:gs>
              <a:gs pos="9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378F295B-C45A-9ACF-C04F-60668CE61370}"/>
              </a:ext>
            </a:extLst>
          </p:cNvPr>
          <p:cNvSpPr txBox="1"/>
          <p:nvPr/>
        </p:nvSpPr>
        <p:spPr>
          <a:xfrm>
            <a:off x="3484398" y="3284557"/>
            <a:ext cx="1694683" cy="379098"/>
          </a:xfrm>
          <a:prstGeom prst="rect">
            <a:avLst/>
          </a:prstGeom>
          <a:noFill/>
        </p:spPr>
        <p:txBody>
          <a:bodyPr wrap="square" rtlCol="0">
            <a:noAutofit/>
          </a:bodyPr>
          <a:lstStyle/>
          <a:p>
            <a:pPr algn="l">
              <a:lnSpc>
                <a:spcPct val="120000"/>
              </a:lnSpc>
            </a:pPr>
            <a:r>
              <a:rPr lang="en-US" altLang="zh-CN" sz="3200" dirty="0">
                <a:solidFill>
                  <a:schemeClr val="bg1"/>
                </a:solidFill>
                <a:effectLst/>
                <a:latin typeface="+mj-ea"/>
                <a:ea typeface="+mj-ea"/>
              </a:rPr>
              <a:t>20xx</a:t>
            </a:r>
            <a:r>
              <a:rPr lang="zh-CN" altLang="en-US" sz="3200" dirty="0">
                <a:solidFill>
                  <a:schemeClr val="bg1"/>
                </a:solidFill>
                <a:effectLst/>
                <a:latin typeface="+mj-ea"/>
                <a:ea typeface="+mj-ea"/>
              </a:rPr>
              <a:t>年</a:t>
            </a:r>
          </a:p>
        </p:txBody>
      </p:sp>
      <p:sp>
        <p:nvSpPr>
          <p:cNvPr id="24" name="文本框 23">
            <a:extLst>
              <a:ext uri="{FF2B5EF4-FFF2-40B4-BE49-F238E27FC236}">
                <a16:creationId xmlns:a16="http://schemas.microsoft.com/office/drawing/2014/main" id="{F657E18C-E3F7-43F7-3700-D3D5AFD48F5A}"/>
              </a:ext>
            </a:extLst>
          </p:cNvPr>
          <p:cNvSpPr txBox="1"/>
          <p:nvPr/>
        </p:nvSpPr>
        <p:spPr>
          <a:xfrm>
            <a:off x="5013845" y="3260319"/>
            <a:ext cx="3577164" cy="379098"/>
          </a:xfrm>
          <a:prstGeom prst="rect">
            <a:avLst/>
          </a:prstGeom>
          <a:noFill/>
        </p:spPr>
        <p:txBody>
          <a:bodyPr wrap="square" rtlCol="0">
            <a:noAutofit/>
          </a:bodyPr>
          <a:lstStyle/>
          <a:p>
            <a:pPr algn="l">
              <a:lnSpc>
                <a:spcPct val="120000"/>
              </a:lnSpc>
            </a:pPr>
            <a:r>
              <a:rPr lang="zh-CN" altLang="en-US" dirty="0">
                <a:solidFill>
                  <a:schemeClr val="bg1"/>
                </a:solidFill>
                <a:effectLst/>
                <a:latin typeface="+mn-ea"/>
              </a:rPr>
              <a:t>硕士研究生学业奖学金</a:t>
            </a:r>
          </a:p>
          <a:p>
            <a:pPr algn="l">
              <a:lnSpc>
                <a:spcPct val="120000"/>
              </a:lnSpc>
            </a:pPr>
            <a:r>
              <a:rPr lang="zh-CN" altLang="en-US" dirty="0">
                <a:solidFill>
                  <a:schemeClr val="bg1"/>
                </a:solidFill>
                <a:effectLst/>
                <a:latin typeface="+mn-ea"/>
              </a:rPr>
              <a:t>优秀团干部</a:t>
            </a:r>
          </a:p>
        </p:txBody>
      </p:sp>
      <p:sp>
        <p:nvSpPr>
          <p:cNvPr id="26" name="矩形: 圆角 25">
            <a:extLst>
              <a:ext uri="{FF2B5EF4-FFF2-40B4-BE49-F238E27FC236}">
                <a16:creationId xmlns:a16="http://schemas.microsoft.com/office/drawing/2014/main" id="{8D822E23-6D2B-C6DF-3BE1-4601FC8D311F}"/>
              </a:ext>
            </a:extLst>
          </p:cNvPr>
          <p:cNvSpPr/>
          <p:nvPr/>
        </p:nvSpPr>
        <p:spPr>
          <a:xfrm>
            <a:off x="2468568" y="4656580"/>
            <a:ext cx="6590987" cy="1166136"/>
          </a:xfrm>
          <a:prstGeom prst="roundRect">
            <a:avLst>
              <a:gd name="adj" fmla="val 50000"/>
            </a:avLst>
          </a:prstGeom>
          <a:gradFill>
            <a:gsLst>
              <a:gs pos="2000">
                <a:schemeClr val="accent1"/>
              </a:gs>
              <a:gs pos="9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DA1C83B-5A4D-F19E-927B-1845EEF2411B}"/>
              </a:ext>
            </a:extLst>
          </p:cNvPr>
          <p:cNvSpPr/>
          <p:nvPr/>
        </p:nvSpPr>
        <p:spPr>
          <a:xfrm>
            <a:off x="1645079" y="4444188"/>
            <a:ext cx="1603962" cy="1603962"/>
          </a:xfrm>
          <a:prstGeom prst="ellipse">
            <a:avLst/>
          </a:prstGeom>
          <a:gradFill>
            <a:gsLst>
              <a:gs pos="2000">
                <a:schemeClr val="accent1"/>
              </a:gs>
              <a:gs pos="9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A4E450CE-B36E-6ADD-A65B-8871CA8E03EF}"/>
              </a:ext>
            </a:extLst>
          </p:cNvPr>
          <p:cNvSpPr txBox="1"/>
          <p:nvPr/>
        </p:nvSpPr>
        <p:spPr>
          <a:xfrm>
            <a:off x="3489481" y="4884787"/>
            <a:ext cx="1694683" cy="379098"/>
          </a:xfrm>
          <a:prstGeom prst="rect">
            <a:avLst/>
          </a:prstGeom>
          <a:noFill/>
        </p:spPr>
        <p:txBody>
          <a:bodyPr wrap="square" rtlCol="0">
            <a:noAutofit/>
          </a:bodyPr>
          <a:lstStyle/>
          <a:p>
            <a:pPr algn="l">
              <a:lnSpc>
                <a:spcPct val="120000"/>
              </a:lnSpc>
            </a:pPr>
            <a:r>
              <a:rPr lang="en-US" altLang="zh-CN" sz="3200" dirty="0">
                <a:solidFill>
                  <a:schemeClr val="bg1"/>
                </a:solidFill>
                <a:effectLst/>
                <a:latin typeface="+mj-ea"/>
                <a:ea typeface="+mj-ea"/>
              </a:rPr>
              <a:t>20xx</a:t>
            </a:r>
            <a:r>
              <a:rPr lang="zh-CN" altLang="en-US" sz="3200" dirty="0">
                <a:solidFill>
                  <a:schemeClr val="bg1"/>
                </a:solidFill>
                <a:effectLst/>
                <a:latin typeface="+mj-ea"/>
                <a:ea typeface="+mj-ea"/>
              </a:rPr>
              <a:t>年</a:t>
            </a:r>
          </a:p>
        </p:txBody>
      </p:sp>
      <p:sp>
        <p:nvSpPr>
          <p:cNvPr id="30" name="文本框 29">
            <a:extLst>
              <a:ext uri="{FF2B5EF4-FFF2-40B4-BE49-F238E27FC236}">
                <a16:creationId xmlns:a16="http://schemas.microsoft.com/office/drawing/2014/main" id="{07078487-9003-35E3-0C25-9C184B32CE28}"/>
              </a:ext>
            </a:extLst>
          </p:cNvPr>
          <p:cNvSpPr txBox="1"/>
          <p:nvPr/>
        </p:nvSpPr>
        <p:spPr>
          <a:xfrm>
            <a:off x="5018927" y="4860549"/>
            <a:ext cx="3501957" cy="379098"/>
          </a:xfrm>
          <a:prstGeom prst="rect">
            <a:avLst/>
          </a:prstGeom>
          <a:noFill/>
        </p:spPr>
        <p:txBody>
          <a:bodyPr wrap="square" rtlCol="0">
            <a:noAutofit/>
          </a:bodyPr>
          <a:lstStyle/>
          <a:p>
            <a:pPr algn="l">
              <a:lnSpc>
                <a:spcPct val="120000"/>
              </a:lnSpc>
            </a:pPr>
            <a:r>
              <a:rPr lang="zh-CN" altLang="en-US" dirty="0">
                <a:solidFill>
                  <a:schemeClr val="bg1"/>
                </a:solidFill>
                <a:effectLst/>
                <a:latin typeface="+mn-ea"/>
              </a:rPr>
              <a:t>优秀大学毕业生</a:t>
            </a:r>
            <a:endParaRPr lang="en-US" altLang="zh-CN" dirty="0">
              <a:solidFill>
                <a:schemeClr val="bg1"/>
              </a:solidFill>
              <a:effectLst/>
              <a:latin typeface="+mn-ea"/>
            </a:endParaRPr>
          </a:p>
          <a:p>
            <a:pPr algn="l">
              <a:lnSpc>
                <a:spcPct val="120000"/>
              </a:lnSpc>
            </a:pPr>
            <a:r>
              <a:rPr lang="zh-CN" altLang="en-US" dirty="0">
                <a:solidFill>
                  <a:schemeClr val="bg1"/>
                </a:solidFill>
                <a:effectLst/>
                <a:latin typeface="+mn-ea"/>
              </a:rPr>
              <a:t>学业优秀二等奖学金</a:t>
            </a:r>
          </a:p>
        </p:txBody>
      </p:sp>
      <p:sp>
        <p:nvSpPr>
          <p:cNvPr id="32" name="椭圆 31">
            <a:extLst>
              <a:ext uri="{FF2B5EF4-FFF2-40B4-BE49-F238E27FC236}">
                <a16:creationId xmlns:a16="http://schemas.microsoft.com/office/drawing/2014/main" id="{BFE8899F-40E2-E87A-1592-30F1D1FC3F19}"/>
              </a:ext>
            </a:extLst>
          </p:cNvPr>
          <p:cNvSpPr/>
          <p:nvPr/>
        </p:nvSpPr>
        <p:spPr>
          <a:xfrm>
            <a:off x="8942960" y="2843958"/>
            <a:ext cx="1603962" cy="1603962"/>
          </a:xfrm>
          <a:prstGeom prst="ellipse">
            <a:avLst/>
          </a:prstGeom>
          <a:gradFill>
            <a:gsLst>
              <a:gs pos="2000">
                <a:schemeClr val="accent1"/>
              </a:gs>
              <a:gs pos="9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形 37" descr="功能区">
            <a:extLst>
              <a:ext uri="{FF2B5EF4-FFF2-40B4-BE49-F238E27FC236}">
                <a16:creationId xmlns:a16="http://schemas.microsoft.com/office/drawing/2014/main" id="{3C9FFD09-DDD0-40FE-5A3F-E62C2D9F9AD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6432" y="3128852"/>
            <a:ext cx="1057017" cy="1057017"/>
          </a:xfrm>
          <a:prstGeom prst="rect">
            <a:avLst/>
          </a:prstGeom>
        </p:spPr>
      </p:pic>
      <p:pic>
        <p:nvPicPr>
          <p:cNvPr id="40" name="图形 39" descr="奖杯">
            <a:extLst>
              <a:ext uri="{FF2B5EF4-FFF2-40B4-BE49-F238E27FC236}">
                <a16:creationId xmlns:a16="http://schemas.microsoft.com/office/drawing/2014/main" id="{4590044A-CE69-8678-2DF8-A332CB8C48FA}"/>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940059" y="4717660"/>
            <a:ext cx="1057017" cy="1057017"/>
          </a:xfrm>
          <a:prstGeom prst="rect">
            <a:avLst/>
          </a:prstGeom>
        </p:spPr>
      </p:pic>
    </p:spTree>
    <p:extLst>
      <p:ext uri="{BB962C8B-B14F-4D97-AF65-F5344CB8AC3E}">
        <p14:creationId xmlns:p14="http://schemas.microsoft.com/office/powerpoint/2010/main" val="2690803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29E5BC1-A614-D7E0-1A9C-A104B9AAB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515048" y="426234"/>
            <a:ext cx="5130052" cy="6431766"/>
          </a:xfrm>
          <a:prstGeom prst="rect">
            <a:avLst/>
          </a:prstGeom>
        </p:spPr>
      </p:pic>
      <p:sp>
        <p:nvSpPr>
          <p:cNvPr id="11" name="文本框 10">
            <a:extLst>
              <a:ext uri="{FF2B5EF4-FFF2-40B4-BE49-F238E27FC236}">
                <a16:creationId xmlns:a16="http://schemas.microsoft.com/office/drawing/2014/main" id="{BC82870D-8799-4C1F-5C2F-E694F84C1781}"/>
              </a:ext>
            </a:extLst>
          </p:cNvPr>
          <p:cNvSpPr txBox="1"/>
          <p:nvPr/>
        </p:nvSpPr>
        <p:spPr>
          <a:xfrm>
            <a:off x="718770" y="2193815"/>
            <a:ext cx="3665660" cy="380144"/>
          </a:xfrm>
          <a:prstGeom prst="rect">
            <a:avLst/>
          </a:prstGeom>
          <a:noFill/>
        </p:spPr>
        <p:txBody>
          <a:bodyPr wrap="square" rtlCol="0">
            <a:noAutofit/>
          </a:bodyPr>
          <a:lstStyle/>
          <a:p>
            <a:pPr algn="dist"/>
            <a:r>
              <a:rPr lang="zh-CN" altLang="en-US" sz="5400" dirty="0">
                <a:latin typeface="+mj-ea"/>
                <a:ea typeface="+mj-ea"/>
              </a:rPr>
              <a:t>岗位认知</a:t>
            </a:r>
          </a:p>
        </p:txBody>
      </p:sp>
      <p:sp>
        <p:nvSpPr>
          <p:cNvPr id="12" name="文本框 11">
            <a:extLst>
              <a:ext uri="{FF2B5EF4-FFF2-40B4-BE49-F238E27FC236}">
                <a16:creationId xmlns:a16="http://schemas.microsoft.com/office/drawing/2014/main" id="{76658DC8-A623-4716-C2D2-AC65F738FAF2}"/>
              </a:ext>
            </a:extLst>
          </p:cNvPr>
          <p:cNvSpPr txBox="1"/>
          <p:nvPr/>
        </p:nvSpPr>
        <p:spPr>
          <a:xfrm>
            <a:off x="749120" y="2997191"/>
            <a:ext cx="3493056" cy="453325"/>
          </a:xfrm>
          <a:prstGeom prst="rect">
            <a:avLst/>
          </a:prstGeom>
          <a:noFill/>
        </p:spPr>
        <p:txBody>
          <a:bodyPr wrap="square" rtlCol="0">
            <a:noAutofit/>
          </a:bodyPr>
          <a:lstStyle/>
          <a:p>
            <a:pPr algn="dist"/>
            <a:r>
              <a:rPr lang="en-US" altLang="zh-CN" dirty="0"/>
              <a:t>Job awareness</a:t>
            </a:r>
          </a:p>
          <a:p>
            <a:pPr algn="dist"/>
            <a:endParaRPr lang="zh-CN" altLang="en-US" dirty="0"/>
          </a:p>
        </p:txBody>
      </p:sp>
      <p:sp>
        <p:nvSpPr>
          <p:cNvPr id="13" name="文本框 12">
            <a:extLst>
              <a:ext uri="{FF2B5EF4-FFF2-40B4-BE49-F238E27FC236}">
                <a16:creationId xmlns:a16="http://schemas.microsoft.com/office/drawing/2014/main" id="{B30E931E-9DA2-001C-57A9-A1794B5A5FA1}"/>
              </a:ext>
            </a:extLst>
          </p:cNvPr>
          <p:cNvSpPr txBox="1"/>
          <p:nvPr/>
        </p:nvSpPr>
        <p:spPr>
          <a:xfrm>
            <a:off x="711022" y="1833804"/>
            <a:ext cx="1859847" cy="363416"/>
          </a:xfrm>
          <a:prstGeom prst="rect">
            <a:avLst/>
          </a:prstGeom>
          <a:noFill/>
        </p:spPr>
        <p:txBody>
          <a:bodyPr wrap="square" rtlCol="0">
            <a:noAutofit/>
          </a:bodyPr>
          <a:lstStyle/>
          <a:p>
            <a:pPr algn="l"/>
            <a:r>
              <a:rPr lang="en-US" altLang="zh-CN" sz="2000" dirty="0">
                <a:latin typeface="+mj-ea"/>
                <a:ea typeface="+mj-ea"/>
              </a:rPr>
              <a:t>PART TWO</a:t>
            </a:r>
            <a:endParaRPr lang="zh-CN" altLang="en-US" sz="2000" dirty="0">
              <a:latin typeface="+mj-ea"/>
              <a:ea typeface="+mj-ea"/>
            </a:endParaRPr>
          </a:p>
        </p:txBody>
      </p:sp>
      <p:cxnSp>
        <p:nvCxnSpPr>
          <p:cNvPr id="15" name="直接连接符 14">
            <a:extLst>
              <a:ext uri="{FF2B5EF4-FFF2-40B4-BE49-F238E27FC236}">
                <a16:creationId xmlns:a16="http://schemas.microsoft.com/office/drawing/2014/main" id="{BA9D1E9E-EE47-D420-FD3B-1C0BB64C9A49}"/>
              </a:ext>
            </a:extLst>
          </p:cNvPr>
          <p:cNvCxnSpPr/>
          <p:nvPr/>
        </p:nvCxnSpPr>
        <p:spPr>
          <a:xfrm>
            <a:off x="2570869" y="2015512"/>
            <a:ext cx="167130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C0CD4F9-1143-FFF5-E876-1053A1EE09E3}"/>
              </a:ext>
            </a:extLst>
          </p:cNvPr>
          <p:cNvCxnSpPr>
            <a:cxnSpLocks/>
          </p:cNvCxnSpPr>
          <p:nvPr/>
        </p:nvCxnSpPr>
        <p:spPr>
          <a:xfrm>
            <a:off x="789109" y="3434862"/>
            <a:ext cx="345306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BF3A0C76-7E23-486D-0533-CC3BC3EF0C8E}"/>
              </a:ext>
            </a:extLst>
          </p:cNvPr>
          <p:cNvSpPr/>
          <p:nvPr/>
        </p:nvSpPr>
        <p:spPr>
          <a:xfrm>
            <a:off x="789109" y="4581106"/>
            <a:ext cx="1781760" cy="453325"/>
          </a:xfrm>
          <a:prstGeom prst="roundRect">
            <a:avLst>
              <a:gd name="adj" fmla="val 50000"/>
            </a:avLst>
          </a:pr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0861491-F4EA-25AB-BB56-986699B5C92A}"/>
              </a:ext>
            </a:extLst>
          </p:cNvPr>
          <p:cNvSpPr txBox="1"/>
          <p:nvPr/>
        </p:nvSpPr>
        <p:spPr>
          <a:xfrm>
            <a:off x="1110488" y="4617696"/>
            <a:ext cx="1139002" cy="380144"/>
          </a:xfrm>
          <a:prstGeom prst="rect">
            <a:avLst/>
          </a:prstGeom>
          <a:noFill/>
        </p:spPr>
        <p:txBody>
          <a:bodyPr wrap="square" rtlCol="0">
            <a:noAutofit/>
          </a:bodyPr>
          <a:lstStyle/>
          <a:p>
            <a:pPr algn="ctr"/>
            <a:r>
              <a:rPr lang="zh-CN" altLang="en-US" dirty="0">
                <a:solidFill>
                  <a:schemeClr val="bg1"/>
                </a:solidFill>
                <a:latin typeface="+mj-ea"/>
                <a:ea typeface="+mj-ea"/>
              </a:rPr>
              <a:t>第二部分</a:t>
            </a:r>
          </a:p>
        </p:txBody>
      </p:sp>
    </p:spTree>
    <p:extLst>
      <p:ext uri="{BB962C8B-B14F-4D97-AF65-F5344CB8AC3E}">
        <p14:creationId xmlns:p14="http://schemas.microsoft.com/office/powerpoint/2010/main" val="2303028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岗位认知</a:t>
            </a:r>
          </a:p>
        </p:txBody>
      </p:sp>
      <p:sp>
        <p:nvSpPr>
          <p:cNvPr id="9" name="矩形: 圆角 8">
            <a:extLst>
              <a:ext uri="{FF2B5EF4-FFF2-40B4-BE49-F238E27FC236}">
                <a16:creationId xmlns:a16="http://schemas.microsoft.com/office/drawing/2014/main" id="{6CE124FD-788D-7103-F1E8-099D52128D7C}"/>
              </a:ext>
            </a:extLst>
          </p:cNvPr>
          <p:cNvSpPr/>
          <p:nvPr/>
        </p:nvSpPr>
        <p:spPr>
          <a:xfrm>
            <a:off x="1273298" y="1748455"/>
            <a:ext cx="2520000" cy="3328685"/>
          </a:xfrm>
          <a:prstGeom prst="roundRect">
            <a:avLst>
              <a:gd name="adj" fmla="val 79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圆角 9">
            <a:extLst>
              <a:ext uri="{FF2B5EF4-FFF2-40B4-BE49-F238E27FC236}">
                <a16:creationId xmlns:a16="http://schemas.microsoft.com/office/drawing/2014/main" id="{3230FD7C-51F4-7F6B-E2FB-6CAB58274011}"/>
              </a:ext>
            </a:extLst>
          </p:cNvPr>
          <p:cNvSpPr/>
          <p:nvPr/>
        </p:nvSpPr>
        <p:spPr>
          <a:xfrm>
            <a:off x="1564557" y="2115395"/>
            <a:ext cx="2520000" cy="3328685"/>
          </a:xfrm>
          <a:prstGeom prst="roundRect">
            <a:avLst>
              <a:gd name="adj" fmla="val 7949"/>
            </a:avLst>
          </a:prstGeom>
          <a:solidFill>
            <a:schemeClr val="bg1"/>
          </a:solidFill>
          <a:ln>
            <a:no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文本框 6">
            <a:extLst>
              <a:ext uri="{FF2B5EF4-FFF2-40B4-BE49-F238E27FC236}">
                <a16:creationId xmlns:a16="http://schemas.microsoft.com/office/drawing/2014/main" id="{A071EA04-9D17-F607-9BBA-2C24681C4303}"/>
              </a:ext>
            </a:extLst>
          </p:cNvPr>
          <p:cNvSpPr txBox="1"/>
          <p:nvPr/>
        </p:nvSpPr>
        <p:spPr>
          <a:xfrm>
            <a:off x="1307254" y="1772277"/>
            <a:ext cx="793750" cy="3746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01</a:t>
            </a:r>
            <a:endParaRPr lang="zh-CN" altLang="en-US" dirty="0">
              <a:solidFill>
                <a:schemeClr val="bg1"/>
              </a:solidFill>
            </a:endParaRPr>
          </a:p>
        </p:txBody>
      </p:sp>
      <p:sp>
        <p:nvSpPr>
          <p:cNvPr id="12" name="文本框 8">
            <a:extLst>
              <a:ext uri="{FF2B5EF4-FFF2-40B4-BE49-F238E27FC236}">
                <a16:creationId xmlns:a16="http://schemas.microsoft.com/office/drawing/2014/main" id="{C852D998-829B-153E-07CB-5C728375A370}"/>
              </a:ext>
            </a:extLst>
          </p:cNvPr>
          <p:cNvSpPr txBox="1"/>
          <p:nvPr/>
        </p:nvSpPr>
        <p:spPr>
          <a:xfrm>
            <a:off x="1621458" y="2988380"/>
            <a:ext cx="240619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75000"/>
                    <a:lumOff val="25000"/>
                  </a:schemeClr>
                </a:solidFill>
                <a:latin typeface="+mj-ea"/>
                <a:ea typeface="+mj-ea"/>
                <a:sym typeface="阿里巴巴普惠体 2.0 55 Regular" panose="00020600040101010101" pitchFamily="18" charset="-122"/>
              </a:rPr>
              <a:t>良好的专业技能</a:t>
            </a:r>
          </a:p>
        </p:txBody>
      </p:sp>
      <p:sp>
        <p:nvSpPr>
          <p:cNvPr id="13" name="文本框 9">
            <a:extLst>
              <a:ext uri="{FF2B5EF4-FFF2-40B4-BE49-F238E27FC236}">
                <a16:creationId xmlns:a16="http://schemas.microsoft.com/office/drawing/2014/main" id="{D3B6C813-608F-836B-DABA-4F4012ABC7EA}"/>
              </a:ext>
            </a:extLst>
          </p:cNvPr>
          <p:cNvSpPr txBox="1"/>
          <p:nvPr/>
        </p:nvSpPr>
        <p:spPr>
          <a:xfrm>
            <a:off x="1704129" y="3698071"/>
            <a:ext cx="2247086" cy="12598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具备胜任工作的专业技能，能够处理工作中遇到的突发事件能够用自己的专业知识解决问题</a:t>
            </a:r>
          </a:p>
        </p:txBody>
      </p:sp>
      <p:pic>
        <p:nvPicPr>
          <p:cNvPr id="16" name="图形 15" descr="靶心">
            <a:extLst>
              <a:ext uri="{FF2B5EF4-FFF2-40B4-BE49-F238E27FC236}">
                <a16:creationId xmlns:a16="http://schemas.microsoft.com/office/drawing/2014/main" id="{A3FB423E-A3A1-AF19-3460-2E9F9397AB6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978" y="2210503"/>
            <a:ext cx="717157" cy="717157"/>
          </a:xfrm>
          <a:prstGeom prst="rect">
            <a:avLst/>
          </a:prstGeom>
        </p:spPr>
      </p:pic>
      <p:cxnSp>
        <p:nvCxnSpPr>
          <p:cNvPr id="18" name="直接连接符 17">
            <a:extLst>
              <a:ext uri="{FF2B5EF4-FFF2-40B4-BE49-F238E27FC236}">
                <a16:creationId xmlns:a16="http://schemas.microsoft.com/office/drawing/2014/main" id="{F2DE6F49-0FB0-24AF-43C2-EDAEBC83956C}"/>
              </a:ext>
            </a:extLst>
          </p:cNvPr>
          <p:cNvCxnSpPr/>
          <p:nvPr/>
        </p:nvCxnSpPr>
        <p:spPr>
          <a:xfrm>
            <a:off x="1790247" y="3544866"/>
            <a:ext cx="206861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a16="http://schemas.microsoft.com/office/drawing/2014/main" id="{0385D398-F51A-BB51-1233-0F4387FD8971}"/>
              </a:ext>
            </a:extLst>
          </p:cNvPr>
          <p:cNvSpPr/>
          <p:nvPr/>
        </p:nvSpPr>
        <p:spPr>
          <a:xfrm>
            <a:off x="4544740" y="1748455"/>
            <a:ext cx="2520000" cy="3328685"/>
          </a:xfrm>
          <a:prstGeom prst="roundRect">
            <a:avLst>
              <a:gd name="adj" fmla="val 79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圆角 21">
            <a:extLst>
              <a:ext uri="{FF2B5EF4-FFF2-40B4-BE49-F238E27FC236}">
                <a16:creationId xmlns:a16="http://schemas.microsoft.com/office/drawing/2014/main" id="{8BB933A0-B37B-B5AD-6798-FE0E16F0B548}"/>
              </a:ext>
            </a:extLst>
          </p:cNvPr>
          <p:cNvSpPr/>
          <p:nvPr/>
        </p:nvSpPr>
        <p:spPr>
          <a:xfrm>
            <a:off x="4835999" y="2115395"/>
            <a:ext cx="2520000" cy="3328685"/>
          </a:xfrm>
          <a:prstGeom prst="roundRect">
            <a:avLst>
              <a:gd name="adj" fmla="val 7949"/>
            </a:avLst>
          </a:prstGeom>
          <a:solidFill>
            <a:schemeClr val="bg1"/>
          </a:solidFill>
          <a:ln>
            <a:no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文本框 6">
            <a:extLst>
              <a:ext uri="{FF2B5EF4-FFF2-40B4-BE49-F238E27FC236}">
                <a16:creationId xmlns:a16="http://schemas.microsoft.com/office/drawing/2014/main" id="{B5B797F7-9024-5011-8173-11CB95CB5460}"/>
              </a:ext>
            </a:extLst>
          </p:cNvPr>
          <p:cNvSpPr txBox="1"/>
          <p:nvPr/>
        </p:nvSpPr>
        <p:spPr>
          <a:xfrm>
            <a:off x="4578696" y="1772277"/>
            <a:ext cx="793750" cy="3746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02</a:t>
            </a:r>
            <a:endParaRPr lang="zh-CN" altLang="en-US" dirty="0">
              <a:solidFill>
                <a:schemeClr val="bg1"/>
              </a:solidFill>
            </a:endParaRPr>
          </a:p>
        </p:txBody>
      </p:sp>
      <p:sp>
        <p:nvSpPr>
          <p:cNvPr id="24" name="文本框 8">
            <a:extLst>
              <a:ext uri="{FF2B5EF4-FFF2-40B4-BE49-F238E27FC236}">
                <a16:creationId xmlns:a16="http://schemas.microsoft.com/office/drawing/2014/main" id="{C2C04D95-A708-3764-99BB-4AEE8FC740ED}"/>
              </a:ext>
            </a:extLst>
          </p:cNvPr>
          <p:cNvSpPr txBox="1"/>
          <p:nvPr/>
        </p:nvSpPr>
        <p:spPr>
          <a:xfrm>
            <a:off x="4892900" y="2988380"/>
            <a:ext cx="240619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75000"/>
                    <a:lumOff val="25000"/>
                  </a:schemeClr>
                </a:solidFill>
                <a:latin typeface="+mj-ea"/>
                <a:ea typeface="+mj-ea"/>
                <a:sym typeface="阿里巴巴普惠体 2.0 55 Regular" panose="00020600040101010101" pitchFamily="18" charset="-122"/>
              </a:rPr>
              <a:t>良好的国际视野</a:t>
            </a:r>
          </a:p>
        </p:txBody>
      </p:sp>
      <p:sp>
        <p:nvSpPr>
          <p:cNvPr id="25" name="文本框 9">
            <a:extLst>
              <a:ext uri="{FF2B5EF4-FFF2-40B4-BE49-F238E27FC236}">
                <a16:creationId xmlns:a16="http://schemas.microsoft.com/office/drawing/2014/main" id="{EE554B4F-DEBC-E6F4-64DB-1F0146C5A9A0}"/>
              </a:ext>
            </a:extLst>
          </p:cNvPr>
          <p:cNvSpPr txBox="1"/>
          <p:nvPr/>
        </p:nvSpPr>
        <p:spPr>
          <a:xfrm>
            <a:off x="4975571" y="3698071"/>
            <a:ext cx="2247086" cy="12598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具有超前的国际视野，不局限自己，勇于挑战，热爱学习，不断进步向国内外优秀的同行学习</a:t>
            </a:r>
          </a:p>
        </p:txBody>
      </p:sp>
      <p:pic>
        <p:nvPicPr>
          <p:cNvPr id="26" name="图形 25" descr="靶心">
            <a:extLst>
              <a:ext uri="{FF2B5EF4-FFF2-40B4-BE49-F238E27FC236}">
                <a16:creationId xmlns:a16="http://schemas.microsoft.com/office/drawing/2014/main" id="{3743C414-32B0-2F1C-D665-8F891621417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37420" y="2210503"/>
            <a:ext cx="717157" cy="717157"/>
          </a:xfrm>
          <a:prstGeom prst="rect">
            <a:avLst/>
          </a:prstGeom>
        </p:spPr>
      </p:pic>
      <p:cxnSp>
        <p:nvCxnSpPr>
          <p:cNvPr id="27" name="直接连接符 26">
            <a:extLst>
              <a:ext uri="{FF2B5EF4-FFF2-40B4-BE49-F238E27FC236}">
                <a16:creationId xmlns:a16="http://schemas.microsoft.com/office/drawing/2014/main" id="{79E390B3-D780-D34B-C940-D78B25E3FCCD}"/>
              </a:ext>
            </a:extLst>
          </p:cNvPr>
          <p:cNvCxnSpPr/>
          <p:nvPr/>
        </p:nvCxnSpPr>
        <p:spPr>
          <a:xfrm>
            <a:off x="5061689" y="3544866"/>
            <a:ext cx="206861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9" name="矩形: 圆角 28">
            <a:extLst>
              <a:ext uri="{FF2B5EF4-FFF2-40B4-BE49-F238E27FC236}">
                <a16:creationId xmlns:a16="http://schemas.microsoft.com/office/drawing/2014/main" id="{9B1D20A6-B32E-41E4-2B44-EBD1A2A191C5}"/>
              </a:ext>
            </a:extLst>
          </p:cNvPr>
          <p:cNvSpPr/>
          <p:nvPr/>
        </p:nvSpPr>
        <p:spPr>
          <a:xfrm>
            <a:off x="8107444" y="1748455"/>
            <a:ext cx="2520000" cy="3328685"/>
          </a:xfrm>
          <a:prstGeom prst="roundRect">
            <a:avLst>
              <a:gd name="adj" fmla="val 79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矩形: 圆角 29">
            <a:extLst>
              <a:ext uri="{FF2B5EF4-FFF2-40B4-BE49-F238E27FC236}">
                <a16:creationId xmlns:a16="http://schemas.microsoft.com/office/drawing/2014/main" id="{7D70EEE9-AAFE-0A1F-8697-5CE3A09F272A}"/>
              </a:ext>
            </a:extLst>
          </p:cNvPr>
          <p:cNvSpPr/>
          <p:nvPr/>
        </p:nvSpPr>
        <p:spPr>
          <a:xfrm>
            <a:off x="8398703" y="2115395"/>
            <a:ext cx="2520000" cy="3328685"/>
          </a:xfrm>
          <a:prstGeom prst="roundRect">
            <a:avLst>
              <a:gd name="adj" fmla="val 7949"/>
            </a:avLst>
          </a:prstGeom>
          <a:solidFill>
            <a:schemeClr val="bg1"/>
          </a:solidFill>
          <a:ln>
            <a:noFill/>
          </a:ln>
          <a:effectLst>
            <a:outerShdw blurRad="1016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文本框 6">
            <a:extLst>
              <a:ext uri="{FF2B5EF4-FFF2-40B4-BE49-F238E27FC236}">
                <a16:creationId xmlns:a16="http://schemas.microsoft.com/office/drawing/2014/main" id="{002D2062-54A1-D775-01F7-5913B204AC34}"/>
              </a:ext>
            </a:extLst>
          </p:cNvPr>
          <p:cNvSpPr txBox="1"/>
          <p:nvPr/>
        </p:nvSpPr>
        <p:spPr>
          <a:xfrm>
            <a:off x="8141400" y="1772277"/>
            <a:ext cx="793750" cy="3746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03</a:t>
            </a:r>
            <a:endParaRPr lang="zh-CN" altLang="en-US" dirty="0">
              <a:solidFill>
                <a:schemeClr val="bg1"/>
              </a:solidFill>
            </a:endParaRPr>
          </a:p>
        </p:txBody>
      </p:sp>
      <p:sp>
        <p:nvSpPr>
          <p:cNvPr id="32" name="文本框 8">
            <a:extLst>
              <a:ext uri="{FF2B5EF4-FFF2-40B4-BE49-F238E27FC236}">
                <a16:creationId xmlns:a16="http://schemas.microsoft.com/office/drawing/2014/main" id="{B506634D-DD69-9C65-72A8-B60EB212A8AE}"/>
              </a:ext>
            </a:extLst>
          </p:cNvPr>
          <p:cNvSpPr txBox="1"/>
          <p:nvPr/>
        </p:nvSpPr>
        <p:spPr>
          <a:xfrm>
            <a:off x="8455604" y="2988380"/>
            <a:ext cx="240619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75000"/>
                    <a:lumOff val="25000"/>
                  </a:schemeClr>
                </a:solidFill>
                <a:latin typeface="+mj-ea"/>
                <a:ea typeface="+mj-ea"/>
                <a:sym typeface="阿里巴巴普惠体 2.0 55 Regular" panose="00020600040101010101" pitchFamily="18" charset="-122"/>
              </a:rPr>
              <a:t>良好的职业素养</a:t>
            </a:r>
          </a:p>
        </p:txBody>
      </p:sp>
      <p:sp>
        <p:nvSpPr>
          <p:cNvPr id="33" name="文本框 9">
            <a:extLst>
              <a:ext uri="{FF2B5EF4-FFF2-40B4-BE49-F238E27FC236}">
                <a16:creationId xmlns:a16="http://schemas.microsoft.com/office/drawing/2014/main" id="{38DE6CB9-25D1-A658-C2EC-0C620D862966}"/>
              </a:ext>
            </a:extLst>
          </p:cNvPr>
          <p:cNvSpPr txBox="1"/>
          <p:nvPr/>
        </p:nvSpPr>
        <p:spPr>
          <a:xfrm>
            <a:off x="8538275" y="3698071"/>
            <a:ext cx="2247086" cy="12598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具有较高的职业素养，在工作中能够时刻提醒自己，用职业标准严苛要求自己，做到最好</a:t>
            </a:r>
          </a:p>
        </p:txBody>
      </p:sp>
      <p:pic>
        <p:nvPicPr>
          <p:cNvPr id="34" name="图形 33" descr="靶心">
            <a:extLst>
              <a:ext uri="{FF2B5EF4-FFF2-40B4-BE49-F238E27FC236}">
                <a16:creationId xmlns:a16="http://schemas.microsoft.com/office/drawing/2014/main" id="{BDCA2CBF-F1D3-BDA1-13BC-6C0179B752D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300124" y="2210503"/>
            <a:ext cx="717157" cy="717157"/>
          </a:xfrm>
          <a:prstGeom prst="rect">
            <a:avLst/>
          </a:prstGeom>
        </p:spPr>
      </p:pic>
      <p:cxnSp>
        <p:nvCxnSpPr>
          <p:cNvPr id="35" name="直接连接符 34">
            <a:extLst>
              <a:ext uri="{FF2B5EF4-FFF2-40B4-BE49-F238E27FC236}">
                <a16:creationId xmlns:a16="http://schemas.microsoft.com/office/drawing/2014/main" id="{AF4EF609-290A-0249-83FD-BC7AF8911C89}"/>
              </a:ext>
            </a:extLst>
          </p:cNvPr>
          <p:cNvCxnSpPr/>
          <p:nvPr/>
        </p:nvCxnSpPr>
        <p:spPr>
          <a:xfrm>
            <a:off x="8624393" y="3544866"/>
            <a:ext cx="2068616"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809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450AEC70-2725-8A33-F757-83181D5202F9}"/>
              </a:ext>
            </a:extLst>
          </p:cNvPr>
          <p:cNvSpPr/>
          <p:nvPr/>
        </p:nvSpPr>
        <p:spPr>
          <a:xfrm>
            <a:off x="1017706" y="1355693"/>
            <a:ext cx="4562479" cy="1993682"/>
          </a:xfrm>
          <a:prstGeom prst="roundRect">
            <a:avLst>
              <a:gd name="adj" fmla="val 13549"/>
            </a:avLst>
          </a:prstGeom>
          <a:gradFill>
            <a:gsLst>
              <a:gs pos="2000">
                <a:schemeClr val="accent1"/>
              </a:gs>
              <a:gs pos="66000">
                <a:schemeClr val="accent1">
                  <a:lumMod val="75000"/>
                </a:schemeClr>
              </a:gs>
              <a:gs pos="98000">
                <a:schemeClr val="accent1"/>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性格特征</a:t>
            </a:r>
          </a:p>
        </p:txBody>
      </p:sp>
      <p:sp>
        <p:nvSpPr>
          <p:cNvPr id="8" name="gaoding-25">
            <a:extLst>
              <a:ext uri="{FF2B5EF4-FFF2-40B4-BE49-F238E27FC236}">
                <a16:creationId xmlns:a16="http://schemas.microsoft.com/office/drawing/2014/main" id="{A66E6E1D-2B6C-DFF3-8189-7BD7697710C6}"/>
              </a:ext>
            </a:extLst>
          </p:cNvPr>
          <p:cNvSpPr txBox="1"/>
          <p:nvPr/>
        </p:nvSpPr>
        <p:spPr>
          <a:xfrm>
            <a:off x="1365187" y="2125796"/>
            <a:ext cx="3867515" cy="96129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有良好的沟通能力</a:t>
            </a:r>
            <a:r>
              <a:rPr lang="zh-CN" altLang="en-US" sz="1600" dirty="0">
                <a:solidFill>
                  <a:schemeClr val="bg1"/>
                </a:solidFill>
                <a:latin typeface="+mn-ea"/>
                <a:cs typeface="OPPOSans R" panose="00020600040101010101" pitchFamily="18" charset="-122"/>
              </a:rPr>
              <a:t>，</a:t>
            </a: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对工作认真、有负责心、能承受一定的工作压力</a:t>
            </a:r>
            <a:r>
              <a:rPr lang="zh-CN" altLang="en-US" sz="1600" dirty="0">
                <a:solidFill>
                  <a:schemeClr val="bg1"/>
                </a:solidFill>
                <a:latin typeface="+mn-ea"/>
                <a:cs typeface="OPPOSans R" panose="00020600040101010101" pitchFamily="18" charset="-122"/>
              </a:rPr>
              <a:t>，</a:t>
            </a: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能很快适应一个新的工作的环境</a:t>
            </a:r>
          </a:p>
        </p:txBody>
      </p:sp>
      <p:sp>
        <p:nvSpPr>
          <p:cNvPr id="10" name="gaoding-25">
            <a:extLst>
              <a:ext uri="{FF2B5EF4-FFF2-40B4-BE49-F238E27FC236}">
                <a16:creationId xmlns:a16="http://schemas.microsoft.com/office/drawing/2014/main" id="{DF46F102-4833-F835-239E-5F65AB7445D6}"/>
              </a:ext>
            </a:extLst>
          </p:cNvPr>
          <p:cNvSpPr txBox="1"/>
          <p:nvPr/>
        </p:nvSpPr>
        <p:spPr>
          <a:xfrm>
            <a:off x="1365187" y="1420913"/>
            <a:ext cx="1487731" cy="50481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30000"/>
              </a:lnSpc>
              <a:spcBef>
                <a:spcPts val="0"/>
              </a:spcBef>
              <a:spcAft>
                <a:spcPts val="0"/>
              </a:spcAft>
              <a:buClrTx/>
              <a:buSzPct val="25000"/>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rPr>
              <a:t>沟通能力</a:t>
            </a:r>
          </a:p>
        </p:txBody>
      </p:sp>
      <p:cxnSp>
        <p:nvCxnSpPr>
          <p:cNvPr id="15" name="直接连接符 14">
            <a:extLst>
              <a:ext uri="{FF2B5EF4-FFF2-40B4-BE49-F238E27FC236}">
                <a16:creationId xmlns:a16="http://schemas.microsoft.com/office/drawing/2014/main" id="{BB347AF4-2B88-1594-E1BB-88EFBC84C5C5}"/>
              </a:ext>
            </a:extLst>
          </p:cNvPr>
          <p:cNvCxnSpPr/>
          <p:nvPr/>
        </p:nvCxnSpPr>
        <p:spPr>
          <a:xfrm>
            <a:off x="1365187" y="2034282"/>
            <a:ext cx="38675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形 18" descr="无填充的吐舌头表情">
            <a:extLst>
              <a:ext uri="{FF2B5EF4-FFF2-40B4-BE49-F238E27FC236}">
                <a16:creationId xmlns:a16="http://schemas.microsoft.com/office/drawing/2014/main" id="{84D89CBB-E640-B6CB-5687-7371842E178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26031" y="1423003"/>
            <a:ext cx="606671" cy="606671"/>
          </a:xfrm>
          <a:prstGeom prst="rect">
            <a:avLst/>
          </a:prstGeom>
        </p:spPr>
      </p:pic>
      <p:sp>
        <p:nvSpPr>
          <p:cNvPr id="24" name="矩形: 圆角 23">
            <a:extLst>
              <a:ext uri="{FF2B5EF4-FFF2-40B4-BE49-F238E27FC236}">
                <a16:creationId xmlns:a16="http://schemas.microsoft.com/office/drawing/2014/main" id="{05639C76-9C6B-ED86-6D15-5FC4C2E1F227}"/>
              </a:ext>
            </a:extLst>
          </p:cNvPr>
          <p:cNvSpPr/>
          <p:nvPr/>
        </p:nvSpPr>
        <p:spPr>
          <a:xfrm>
            <a:off x="6611817" y="1355693"/>
            <a:ext cx="4562479" cy="1993682"/>
          </a:xfrm>
          <a:prstGeom prst="roundRect">
            <a:avLst>
              <a:gd name="adj" fmla="val 13549"/>
            </a:avLst>
          </a:prstGeom>
          <a:gradFill>
            <a:gsLst>
              <a:gs pos="2000">
                <a:schemeClr val="accent1"/>
              </a:gs>
              <a:gs pos="66000">
                <a:schemeClr val="accent1">
                  <a:lumMod val="75000"/>
                </a:schemeClr>
              </a:gs>
              <a:gs pos="98000">
                <a:schemeClr val="accent1"/>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gaoding-25">
            <a:extLst>
              <a:ext uri="{FF2B5EF4-FFF2-40B4-BE49-F238E27FC236}">
                <a16:creationId xmlns:a16="http://schemas.microsoft.com/office/drawing/2014/main" id="{477D502A-167B-0551-6A3B-52AAC3245205}"/>
              </a:ext>
            </a:extLst>
          </p:cNvPr>
          <p:cNvSpPr txBox="1"/>
          <p:nvPr/>
        </p:nvSpPr>
        <p:spPr>
          <a:xfrm>
            <a:off x="6959298" y="2125796"/>
            <a:ext cx="3867515" cy="96129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工作认真负责积极主动，善于创新，敢于迎接挑战，敢于承担责任，能承受一定的工作压力，吃苦耐劳</a:t>
            </a:r>
          </a:p>
        </p:txBody>
      </p:sp>
      <p:sp>
        <p:nvSpPr>
          <p:cNvPr id="26" name="gaoding-25">
            <a:extLst>
              <a:ext uri="{FF2B5EF4-FFF2-40B4-BE49-F238E27FC236}">
                <a16:creationId xmlns:a16="http://schemas.microsoft.com/office/drawing/2014/main" id="{076BBFE3-9F3A-CE0F-79D4-120CD2774689}"/>
              </a:ext>
            </a:extLst>
          </p:cNvPr>
          <p:cNvSpPr txBox="1"/>
          <p:nvPr/>
        </p:nvSpPr>
        <p:spPr>
          <a:xfrm>
            <a:off x="6959298" y="1420913"/>
            <a:ext cx="1487731" cy="50481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30000"/>
              </a:lnSpc>
              <a:spcBef>
                <a:spcPts val="0"/>
              </a:spcBef>
              <a:spcAft>
                <a:spcPts val="0"/>
              </a:spcAft>
              <a:buClrTx/>
              <a:buSzPct val="25000"/>
              <a:buFontTx/>
              <a:buNone/>
              <a:tabLst/>
              <a:defRPr/>
            </a:pPr>
            <a:r>
              <a:rPr lang="zh-CN" altLang="en-US" sz="2400" dirty="0">
                <a:solidFill>
                  <a:schemeClr val="bg1"/>
                </a:solidFill>
                <a:latin typeface="+mj-ea"/>
                <a:ea typeface="+mj-ea"/>
                <a:cs typeface="OPPOSans R" panose="00020600040101010101" pitchFamily="18" charset="-122"/>
              </a:rPr>
              <a:t>技术</a:t>
            </a:r>
            <a:r>
              <a:rPr kumimoji="0" lang="zh-CN" altLang="en-US" sz="24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rPr>
              <a:t>能力</a:t>
            </a:r>
          </a:p>
        </p:txBody>
      </p:sp>
      <p:cxnSp>
        <p:nvCxnSpPr>
          <p:cNvPr id="27" name="直接连接符 26">
            <a:extLst>
              <a:ext uri="{FF2B5EF4-FFF2-40B4-BE49-F238E27FC236}">
                <a16:creationId xmlns:a16="http://schemas.microsoft.com/office/drawing/2014/main" id="{7962729C-80EB-19D7-EAF2-51318215D07A}"/>
              </a:ext>
            </a:extLst>
          </p:cNvPr>
          <p:cNvCxnSpPr/>
          <p:nvPr/>
        </p:nvCxnSpPr>
        <p:spPr>
          <a:xfrm>
            <a:off x="6959298" y="2034282"/>
            <a:ext cx="38675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图形 22" descr="无填充的笑嘻嘻表情">
            <a:extLst>
              <a:ext uri="{FF2B5EF4-FFF2-40B4-BE49-F238E27FC236}">
                <a16:creationId xmlns:a16="http://schemas.microsoft.com/office/drawing/2014/main" id="{973A61F9-F9DD-5278-726E-AC255F5C6CD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220142" y="1423003"/>
            <a:ext cx="606671" cy="606671"/>
          </a:xfrm>
          <a:prstGeom prst="rect">
            <a:avLst/>
          </a:prstGeom>
        </p:spPr>
      </p:pic>
      <p:sp>
        <p:nvSpPr>
          <p:cNvPr id="29" name="矩形: 圆角 28">
            <a:extLst>
              <a:ext uri="{FF2B5EF4-FFF2-40B4-BE49-F238E27FC236}">
                <a16:creationId xmlns:a16="http://schemas.microsoft.com/office/drawing/2014/main" id="{8E57A927-4349-0433-70B5-FF0AC18EB166}"/>
              </a:ext>
            </a:extLst>
          </p:cNvPr>
          <p:cNvSpPr/>
          <p:nvPr/>
        </p:nvSpPr>
        <p:spPr>
          <a:xfrm>
            <a:off x="1017706" y="3795639"/>
            <a:ext cx="4562479" cy="1993682"/>
          </a:xfrm>
          <a:prstGeom prst="roundRect">
            <a:avLst>
              <a:gd name="adj" fmla="val 13549"/>
            </a:avLst>
          </a:prstGeom>
          <a:gradFill>
            <a:gsLst>
              <a:gs pos="2000">
                <a:schemeClr val="accent1"/>
              </a:gs>
              <a:gs pos="66000">
                <a:schemeClr val="accent1">
                  <a:lumMod val="75000"/>
                </a:schemeClr>
              </a:gs>
              <a:gs pos="98000">
                <a:schemeClr val="accent1"/>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gaoding-25">
            <a:extLst>
              <a:ext uri="{FF2B5EF4-FFF2-40B4-BE49-F238E27FC236}">
                <a16:creationId xmlns:a16="http://schemas.microsoft.com/office/drawing/2014/main" id="{39D0BA13-02D6-96E9-F08C-55827F873184}"/>
              </a:ext>
            </a:extLst>
          </p:cNvPr>
          <p:cNvSpPr txBox="1"/>
          <p:nvPr/>
        </p:nvSpPr>
        <p:spPr>
          <a:xfrm>
            <a:off x="1365187" y="4565742"/>
            <a:ext cx="3867515" cy="96129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有较强精力投入工作，与同事友好相处，善于沟通处理复杂问题，人际关系良好，善于创新，敢于迎接挑战</a:t>
            </a:r>
          </a:p>
        </p:txBody>
      </p:sp>
      <p:sp>
        <p:nvSpPr>
          <p:cNvPr id="31" name="gaoding-25">
            <a:extLst>
              <a:ext uri="{FF2B5EF4-FFF2-40B4-BE49-F238E27FC236}">
                <a16:creationId xmlns:a16="http://schemas.microsoft.com/office/drawing/2014/main" id="{4EFEB9DD-A0E3-B2F9-BA29-0C9F420D7395}"/>
              </a:ext>
            </a:extLst>
          </p:cNvPr>
          <p:cNvSpPr txBox="1"/>
          <p:nvPr/>
        </p:nvSpPr>
        <p:spPr>
          <a:xfrm>
            <a:off x="1365187" y="3860859"/>
            <a:ext cx="1487731" cy="50481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30000"/>
              </a:lnSpc>
              <a:spcBef>
                <a:spcPts val="0"/>
              </a:spcBef>
              <a:spcAft>
                <a:spcPts val="0"/>
              </a:spcAft>
              <a:buClrTx/>
              <a:buSzPct val="25000"/>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rPr>
              <a:t>工作能力</a:t>
            </a:r>
          </a:p>
        </p:txBody>
      </p:sp>
      <p:cxnSp>
        <p:nvCxnSpPr>
          <p:cNvPr id="32" name="直接连接符 31">
            <a:extLst>
              <a:ext uri="{FF2B5EF4-FFF2-40B4-BE49-F238E27FC236}">
                <a16:creationId xmlns:a16="http://schemas.microsoft.com/office/drawing/2014/main" id="{71C62341-FA7E-67BE-40D3-67FA5AE54E1E}"/>
              </a:ext>
            </a:extLst>
          </p:cNvPr>
          <p:cNvCxnSpPr/>
          <p:nvPr/>
        </p:nvCxnSpPr>
        <p:spPr>
          <a:xfrm>
            <a:off x="1365187" y="4474228"/>
            <a:ext cx="38675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圆角 33">
            <a:extLst>
              <a:ext uri="{FF2B5EF4-FFF2-40B4-BE49-F238E27FC236}">
                <a16:creationId xmlns:a16="http://schemas.microsoft.com/office/drawing/2014/main" id="{D1A74A00-56BA-71CE-7336-8707149AFFFD}"/>
              </a:ext>
            </a:extLst>
          </p:cNvPr>
          <p:cNvSpPr/>
          <p:nvPr/>
        </p:nvSpPr>
        <p:spPr>
          <a:xfrm>
            <a:off x="6611817" y="3795639"/>
            <a:ext cx="4562479" cy="1993682"/>
          </a:xfrm>
          <a:prstGeom prst="roundRect">
            <a:avLst>
              <a:gd name="adj" fmla="val 13549"/>
            </a:avLst>
          </a:prstGeom>
          <a:gradFill>
            <a:gsLst>
              <a:gs pos="2000">
                <a:schemeClr val="accent1"/>
              </a:gs>
              <a:gs pos="66000">
                <a:schemeClr val="accent1">
                  <a:lumMod val="75000"/>
                </a:schemeClr>
              </a:gs>
              <a:gs pos="98000">
                <a:schemeClr val="accent1"/>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gaoding-25">
            <a:extLst>
              <a:ext uri="{FF2B5EF4-FFF2-40B4-BE49-F238E27FC236}">
                <a16:creationId xmlns:a16="http://schemas.microsoft.com/office/drawing/2014/main" id="{21E058A3-783F-E347-D1EC-BD47F3EC330B}"/>
              </a:ext>
            </a:extLst>
          </p:cNvPr>
          <p:cNvSpPr txBox="1"/>
          <p:nvPr/>
        </p:nvSpPr>
        <p:spPr>
          <a:xfrm>
            <a:off x="6959298" y="4565742"/>
            <a:ext cx="3867515" cy="96129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适应能力强，性格开朗大方，待人热情，能吃苦耐劳，迎接挑战、属学习，实干型的职员，敢于承担责任</a:t>
            </a:r>
          </a:p>
        </p:txBody>
      </p:sp>
      <p:sp>
        <p:nvSpPr>
          <p:cNvPr id="36" name="gaoding-25">
            <a:extLst>
              <a:ext uri="{FF2B5EF4-FFF2-40B4-BE49-F238E27FC236}">
                <a16:creationId xmlns:a16="http://schemas.microsoft.com/office/drawing/2014/main" id="{769702BD-4C4F-0AA0-4839-AB4F6BCCDBE1}"/>
              </a:ext>
            </a:extLst>
          </p:cNvPr>
          <p:cNvSpPr txBox="1"/>
          <p:nvPr/>
        </p:nvSpPr>
        <p:spPr>
          <a:xfrm>
            <a:off x="6959298" y="3860859"/>
            <a:ext cx="1487731" cy="504813"/>
          </a:xfrm>
          <a:prstGeom prst="rect">
            <a:avLst/>
          </a:prstGeom>
          <a:noFill/>
          <a:ln>
            <a:noFill/>
          </a:ln>
          <a:effectLst/>
        </p:spPr>
        <p:txBody>
          <a:bodyPr wrap="square" lIns="0" tIns="45720" rIns="0" bIns="45720" anchor="t" anchorCtr="0">
            <a:noAutofit/>
          </a:bodyPr>
          <a:lstStyle/>
          <a:p>
            <a:pPr marL="0" marR="0" lvl="0" indent="0" algn="just" defTabSz="914400" rtl="0" eaLnBrk="1" fontAlgn="auto" latinLnBrk="0" hangingPunct="1">
              <a:lnSpc>
                <a:spcPct val="130000"/>
              </a:lnSpc>
              <a:spcBef>
                <a:spcPts val="0"/>
              </a:spcBef>
              <a:spcAft>
                <a:spcPts val="0"/>
              </a:spcAft>
              <a:buClrTx/>
              <a:buSzPct val="25000"/>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rPr>
              <a:t>适应能力</a:t>
            </a:r>
          </a:p>
        </p:txBody>
      </p:sp>
      <p:cxnSp>
        <p:nvCxnSpPr>
          <p:cNvPr id="37" name="直接连接符 36">
            <a:extLst>
              <a:ext uri="{FF2B5EF4-FFF2-40B4-BE49-F238E27FC236}">
                <a16:creationId xmlns:a16="http://schemas.microsoft.com/office/drawing/2014/main" id="{B7E82F08-2A3A-34AF-0874-0A734B6AC639}"/>
              </a:ext>
            </a:extLst>
          </p:cNvPr>
          <p:cNvCxnSpPr/>
          <p:nvPr/>
        </p:nvCxnSpPr>
        <p:spPr>
          <a:xfrm>
            <a:off x="6959298" y="4474228"/>
            <a:ext cx="38675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图形 16" descr="无填充的笑脸">
            <a:extLst>
              <a:ext uri="{FF2B5EF4-FFF2-40B4-BE49-F238E27FC236}">
                <a16:creationId xmlns:a16="http://schemas.microsoft.com/office/drawing/2014/main" id="{D5362D52-3C56-105D-E240-D75839E9A35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626031" y="3864075"/>
            <a:ext cx="606671" cy="606671"/>
          </a:xfrm>
          <a:prstGeom prst="rect">
            <a:avLst/>
          </a:prstGeom>
        </p:spPr>
      </p:pic>
      <p:pic>
        <p:nvPicPr>
          <p:cNvPr id="21" name="图形 20" descr="无填充的眨眼表情">
            <a:extLst>
              <a:ext uri="{FF2B5EF4-FFF2-40B4-BE49-F238E27FC236}">
                <a16:creationId xmlns:a16="http://schemas.microsoft.com/office/drawing/2014/main" id="{1823AA74-CE38-50A0-2E3B-2CAE3E0B538B}"/>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220142" y="3854157"/>
            <a:ext cx="606671" cy="606671"/>
          </a:xfrm>
          <a:prstGeom prst="rect">
            <a:avLst/>
          </a:prstGeom>
        </p:spPr>
      </p:pic>
    </p:spTree>
    <p:extLst>
      <p:ext uri="{BB962C8B-B14F-4D97-AF65-F5344CB8AC3E}">
        <p14:creationId xmlns:p14="http://schemas.microsoft.com/office/powerpoint/2010/main" val="2914664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任意多边形: 形状 92">
            <a:extLst>
              <a:ext uri="{FF2B5EF4-FFF2-40B4-BE49-F238E27FC236}">
                <a16:creationId xmlns:a16="http://schemas.microsoft.com/office/drawing/2014/main" id="{FC7CA980-B9F3-D7BA-A594-7B45B26F51F1}"/>
              </a:ext>
            </a:extLst>
          </p:cNvPr>
          <p:cNvSpPr/>
          <p:nvPr/>
        </p:nvSpPr>
        <p:spPr>
          <a:xfrm>
            <a:off x="3716215" y="3170832"/>
            <a:ext cx="4759570" cy="3687168"/>
          </a:xfrm>
          <a:custGeom>
            <a:avLst/>
            <a:gdLst>
              <a:gd name="connsiteX0" fmla="*/ 2379785 w 4759570"/>
              <a:gd name="connsiteY0" fmla="*/ 0 h 3687168"/>
              <a:gd name="connsiteX1" fmla="*/ 4759570 w 4759570"/>
              <a:gd name="connsiteY1" fmla="*/ 2379785 h 3687168"/>
              <a:gd name="connsiteX2" fmla="*/ 4472343 w 4759570"/>
              <a:gd name="connsiteY2" fmla="*/ 3514132 h 3687168"/>
              <a:gd name="connsiteX3" fmla="*/ 4367221 w 4759570"/>
              <a:gd name="connsiteY3" fmla="*/ 3687168 h 3687168"/>
              <a:gd name="connsiteX4" fmla="*/ 392350 w 4759570"/>
              <a:gd name="connsiteY4" fmla="*/ 3687168 h 3687168"/>
              <a:gd name="connsiteX5" fmla="*/ 287228 w 4759570"/>
              <a:gd name="connsiteY5" fmla="*/ 3514132 h 3687168"/>
              <a:gd name="connsiteX6" fmla="*/ 0 w 4759570"/>
              <a:gd name="connsiteY6" fmla="*/ 2379785 h 3687168"/>
              <a:gd name="connsiteX7" fmla="*/ 2379785 w 4759570"/>
              <a:gd name="connsiteY7" fmla="*/ 0 h 368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9570" h="3687168">
                <a:moveTo>
                  <a:pt x="2379785" y="0"/>
                </a:moveTo>
                <a:cubicBezTo>
                  <a:pt x="3694104" y="0"/>
                  <a:pt x="4759570" y="1065466"/>
                  <a:pt x="4759570" y="2379785"/>
                </a:cubicBezTo>
                <a:cubicBezTo>
                  <a:pt x="4759570" y="2790510"/>
                  <a:pt x="4655521" y="3176933"/>
                  <a:pt x="4472343" y="3514132"/>
                </a:cubicBezTo>
                <a:lnTo>
                  <a:pt x="4367221" y="3687168"/>
                </a:lnTo>
                <a:lnTo>
                  <a:pt x="392350" y="3687168"/>
                </a:lnTo>
                <a:lnTo>
                  <a:pt x="287228" y="3514132"/>
                </a:lnTo>
                <a:cubicBezTo>
                  <a:pt x="104050" y="3176933"/>
                  <a:pt x="0" y="2790510"/>
                  <a:pt x="0" y="2379785"/>
                </a:cubicBezTo>
                <a:cubicBezTo>
                  <a:pt x="0" y="1065466"/>
                  <a:pt x="1065466" y="0"/>
                  <a:pt x="2379785" y="0"/>
                </a:cubicBezTo>
                <a:close/>
              </a:path>
            </a:pathLst>
          </a:custGeom>
          <a:no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解决问题能力</a:t>
            </a:r>
          </a:p>
        </p:txBody>
      </p:sp>
      <p:sp>
        <p:nvSpPr>
          <p:cNvPr id="100" name="任意多边形: 形状 99">
            <a:extLst>
              <a:ext uri="{FF2B5EF4-FFF2-40B4-BE49-F238E27FC236}">
                <a16:creationId xmlns:a16="http://schemas.microsoft.com/office/drawing/2014/main" id="{EC701418-F370-0799-ACE3-9F845D178B4E}"/>
              </a:ext>
            </a:extLst>
          </p:cNvPr>
          <p:cNvSpPr/>
          <p:nvPr/>
        </p:nvSpPr>
        <p:spPr>
          <a:xfrm>
            <a:off x="4626279" y="4080896"/>
            <a:ext cx="2939442" cy="2777104"/>
          </a:xfrm>
          <a:custGeom>
            <a:avLst/>
            <a:gdLst>
              <a:gd name="connsiteX0" fmla="*/ 1469721 w 2939442"/>
              <a:gd name="connsiteY0" fmla="*/ 0 h 2777104"/>
              <a:gd name="connsiteX1" fmla="*/ 2939442 w 2939442"/>
              <a:gd name="connsiteY1" fmla="*/ 1469721 h 2777104"/>
              <a:gd name="connsiteX2" fmla="*/ 2170277 w 2939442"/>
              <a:gd name="connsiteY2" fmla="*/ 2762055 h 2777104"/>
              <a:gd name="connsiteX3" fmla="*/ 2139037 w 2939442"/>
              <a:gd name="connsiteY3" fmla="*/ 2777104 h 2777104"/>
              <a:gd name="connsiteX4" fmla="*/ 800406 w 2939442"/>
              <a:gd name="connsiteY4" fmla="*/ 2777104 h 2777104"/>
              <a:gd name="connsiteX5" fmla="*/ 769165 w 2939442"/>
              <a:gd name="connsiteY5" fmla="*/ 2762055 h 2777104"/>
              <a:gd name="connsiteX6" fmla="*/ 0 w 2939442"/>
              <a:gd name="connsiteY6" fmla="*/ 1469721 h 2777104"/>
              <a:gd name="connsiteX7" fmla="*/ 1469721 w 2939442"/>
              <a:gd name="connsiteY7" fmla="*/ 0 h 2777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9442" h="2777104">
                <a:moveTo>
                  <a:pt x="1469721" y="0"/>
                </a:moveTo>
                <a:cubicBezTo>
                  <a:pt x="2281425" y="0"/>
                  <a:pt x="2939442" y="658017"/>
                  <a:pt x="2939442" y="1469721"/>
                </a:cubicBezTo>
                <a:cubicBezTo>
                  <a:pt x="2939442" y="2027768"/>
                  <a:pt x="2628426" y="2513173"/>
                  <a:pt x="2170277" y="2762055"/>
                </a:cubicBezTo>
                <a:lnTo>
                  <a:pt x="2139037" y="2777104"/>
                </a:lnTo>
                <a:lnTo>
                  <a:pt x="800406" y="2777104"/>
                </a:lnTo>
                <a:lnTo>
                  <a:pt x="769165" y="2762055"/>
                </a:lnTo>
                <a:cubicBezTo>
                  <a:pt x="311016" y="2513173"/>
                  <a:pt x="0" y="2027768"/>
                  <a:pt x="0" y="1469721"/>
                </a:cubicBezTo>
                <a:cubicBezTo>
                  <a:pt x="0" y="658017"/>
                  <a:pt x="658017" y="0"/>
                  <a:pt x="146972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dirty="0">
                <a:latin typeface="+mj-ea"/>
                <a:ea typeface="+mj-ea"/>
              </a:rPr>
              <a:t>解决问题能力</a:t>
            </a:r>
          </a:p>
        </p:txBody>
      </p:sp>
      <p:sp>
        <p:nvSpPr>
          <p:cNvPr id="91" name="任意多边形: 形状 90">
            <a:extLst>
              <a:ext uri="{FF2B5EF4-FFF2-40B4-BE49-F238E27FC236}">
                <a16:creationId xmlns:a16="http://schemas.microsoft.com/office/drawing/2014/main" id="{4F02579B-C708-2879-951C-A8D865370F3D}"/>
              </a:ext>
            </a:extLst>
          </p:cNvPr>
          <p:cNvSpPr/>
          <p:nvPr/>
        </p:nvSpPr>
        <p:spPr>
          <a:xfrm>
            <a:off x="1529166" y="983784"/>
            <a:ext cx="9133668" cy="5874217"/>
          </a:xfrm>
          <a:custGeom>
            <a:avLst/>
            <a:gdLst>
              <a:gd name="connsiteX0" fmla="*/ 4566834 w 9133668"/>
              <a:gd name="connsiteY0" fmla="*/ 0 h 5874217"/>
              <a:gd name="connsiteX1" fmla="*/ 9133668 w 9133668"/>
              <a:gd name="connsiteY1" fmla="*/ 4566834 h 5874217"/>
              <a:gd name="connsiteX2" fmla="*/ 8989892 w 9133668"/>
              <a:gd name="connsiteY2" fmla="*/ 5708157 h 5874217"/>
              <a:gd name="connsiteX3" fmla="*/ 8942736 w 9133668"/>
              <a:gd name="connsiteY3" fmla="*/ 5874217 h 5874217"/>
              <a:gd name="connsiteX4" fmla="*/ 7603973 w 9133668"/>
              <a:gd name="connsiteY4" fmla="*/ 5874217 h 5874217"/>
              <a:gd name="connsiteX5" fmla="*/ 7613726 w 9133668"/>
              <a:gd name="connsiteY5" fmla="*/ 5853972 h 5874217"/>
              <a:gd name="connsiteX6" fmla="*/ 7873587 w 9133668"/>
              <a:gd name="connsiteY6" fmla="*/ 4566834 h 5874217"/>
              <a:gd name="connsiteX7" fmla="*/ 4566834 w 9133668"/>
              <a:gd name="connsiteY7" fmla="*/ 1260081 h 5874217"/>
              <a:gd name="connsiteX8" fmla="*/ 1260081 w 9133668"/>
              <a:gd name="connsiteY8" fmla="*/ 4566834 h 5874217"/>
              <a:gd name="connsiteX9" fmla="*/ 1519943 w 9133668"/>
              <a:gd name="connsiteY9" fmla="*/ 5853972 h 5874217"/>
              <a:gd name="connsiteX10" fmla="*/ 1529695 w 9133668"/>
              <a:gd name="connsiteY10" fmla="*/ 5874217 h 5874217"/>
              <a:gd name="connsiteX11" fmla="*/ 190932 w 9133668"/>
              <a:gd name="connsiteY11" fmla="*/ 5874217 h 5874217"/>
              <a:gd name="connsiteX12" fmla="*/ 143776 w 9133668"/>
              <a:gd name="connsiteY12" fmla="*/ 5708157 h 5874217"/>
              <a:gd name="connsiteX13" fmla="*/ 0 w 9133668"/>
              <a:gd name="connsiteY13" fmla="*/ 4566834 h 5874217"/>
              <a:gd name="connsiteX14" fmla="*/ 4566834 w 9133668"/>
              <a:gd name="connsiteY14" fmla="*/ 0 h 587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33668" h="5874217">
                <a:moveTo>
                  <a:pt x="4566834" y="0"/>
                </a:moveTo>
                <a:cubicBezTo>
                  <a:pt x="7089027" y="0"/>
                  <a:pt x="9133668" y="2044641"/>
                  <a:pt x="9133668" y="4566834"/>
                </a:cubicBezTo>
                <a:cubicBezTo>
                  <a:pt x="9133668" y="4960927"/>
                  <a:pt x="9083750" y="5343361"/>
                  <a:pt x="8989892" y="5708157"/>
                </a:cubicBezTo>
                <a:lnTo>
                  <a:pt x="8942736" y="5874217"/>
                </a:lnTo>
                <a:lnTo>
                  <a:pt x="7603973" y="5874217"/>
                </a:lnTo>
                <a:lnTo>
                  <a:pt x="7613726" y="5853972"/>
                </a:lnTo>
                <a:cubicBezTo>
                  <a:pt x="7781057" y="5458357"/>
                  <a:pt x="7873587" y="5023401"/>
                  <a:pt x="7873587" y="4566834"/>
                </a:cubicBezTo>
                <a:cubicBezTo>
                  <a:pt x="7873587" y="2740565"/>
                  <a:pt x="6393103" y="1260081"/>
                  <a:pt x="4566834" y="1260081"/>
                </a:cubicBezTo>
                <a:cubicBezTo>
                  <a:pt x="2740565" y="1260081"/>
                  <a:pt x="1260081" y="2740565"/>
                  <a:pt x="1260081" y="4566834"/>
                </a:cubicBezTo>
                <a:cubicBezTo>
                  <a:pt x="1260081" y="5023401"/>
                  <a:pt x="1352612" y="5458357"/>
                  <a:pt x="1519943" y="5853972"/>
                </a:cubicBezTo>
                <a:lnTo>
                  <a:pt x="1529695" y="5874217"/>
                </a:lnTo>
                <a:lnTo>
                  <a:pt x="190932" y="5874217"/>
                </a:lnTo>
                <a:lnTo>
                  <a:pt x="143776" y="5708157"/>
                </a:lnTo>
                <a:cubicBezTo>
                  <a:pt x="49918" y="5343361"/>
                  <a:pt x="0" y="4960927"/>
                  <a:pt x="0" y="4566834"/>
                </a:cubicBezTo>
                <a:cubicBezTo>
                  <a:pt x="0" y="2044641"/>
                  <a:pt x="2044641" y="0"/>
                  <a:pt x="4566834" y="0"/>
                </a:cubicBezTo>
                <a:close/>
              </a:path>
            </a:pathLst>
          </a:cu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gaoding-25">
            <a:extLst>
              <a:ext uri="{FF2B5EF4-FFF2-40B4-BE49-F238E27FC236}">
                <a16:creationId xmlns:a16="http://schemas.microsoft.com/office/drawing/2014/main" id="{4CEDFBA2-8BF7-3522-7195-7A151DAF4E39}"/>
              </a:ext>
            </a:extLst>
          </p:cNvPr>
          <p:cNvSpPr txBox="1"/>
          <p:nvPr/>
        </p:nvSpPr>
        <p:spPr>
          <a:xfrm>
            <a:off x="2692503" y="2761803"/>
            <a:ext cx="2715788" cy="96129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lumMod val="50000"/>
                  </a:schemeClr>
                </a:solidFill>
                <a:effectLst/>
                <a:uLnTx/>
                <a:uFillTx/>
                <a:latin typeface="+mn-ea"/>
                <a:cs typeface="OPPOSans R" panose="00020600040101010101" pitchFamily="18" charset="-122"/>
              </a:rPr>
              <a:t>解决问题的思维过程，寻找出问题所在</a:t>
            </a:r>
          </a:p>
        </p:txBody>
      </p:sp>
      <p:sp>
        <p:nvSpPr>
          <p:cNvPr id="27" name="gaoding-25">
            <a:extLst>
              <a:ext uri="{FF2B5EF4-FFF2-40B4-BE49-F238E27FC236}">
                <a16:creationId xmlns:a16="http://schemas.microsoft.com/office/drawing/2014/main" id="{5E522A5E-9BAA-9927-563F-B3DD16EFCA23}"/>
              </a:ext>
            </a:extLst>
          </p:cNvPr>
          <p:cNvSpPr txBox="1"/>
          <p:nvPr/>
        </p:nvSpPr>
        <p:spPr>
          <a:xfrm>
            <a:off x="3298036" y="2157559"/>
            <a:ext cx="1487731" cy="50481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lang="zh-CN" altLang="en-US" sz="2400" dirty="0">
                <a:solidFill>
                  <a:schemeClr val="accent1"/>
                </a:solidFill>
                <a:latin typeface="+mj-ea"/>
                <a:ea typeface="+mj-ea"/>
                <a:cs typeface="OPPOSans R" panose="00020600040101010101" pitchFamily="18" charset="-122"/>
              </a:rPr>
              <a:t>分析</a:t>
            </a: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R" panose="00020600040101010101" pitchFamily="18" charset="-122"/>
              </a:rPr>
              <a:t>问题</a:t>
            </a:r>
          </a:p>
        </p:txBody>
      </p:sp>
      <p:sp>
        <p:nvSpPr>
          <p:cNvPr id="28" name="椭圆 27">
            <a:extLst>
              <a:ext uri="{FF2B5EF4-FFF2-40B4-BE49-F238E27FC236}">
                <a16:creationId xmlns:a16="http://schemas.microsoft.com/office/drawing/2014/main" id="{B541774F-056F-0022-6033-AF5B40FF6ECF}"/>
              </a:ext>
            </a:extLst>
          </p:cNvPr>
          <p:cNvSpPr/>
          <p:nvPr/>
        </p:nvSpPr>
        <p:spPr>
          <a:xfrm>
            <a:off x="3597344" y="1196266"/>
            <a:ext cx="889115" cy="8891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3A7BFD6E-E897-7056-0C3D-62AF861539B3}"/>
              </a:ext>
            </a:extLst>
          </p:cNvPr>
          <p:cNvCxnSpPr/>
          <p:nvPr/>
        </p:nvCxnSpPr>
        <p:spPr>
          <a:xfrm>
            <a:off x="3438162" y="2732710"/>
            <a:ext cx="12074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gaoding-25">
            <a:extLst>
              <a:ext uri="{FF2B5EF4-FFF2-40B4-BE49-F238E27FC236}">
                <a16:creationId xmlns:a16="http://schemas.microsoft.com/office/drawing/2014/main" id="{EAB8B6D3-B3EE-A8FE-540D-73A2A491B65D}"/>
              </a:ext>
            </a:extLst>
          </p:cNvPr>
          <p:cNvSpPr txBox="1"/>
          <p:nvPr/>
        </p:nvSpPr>
        <p:spPr>
          <a:xfrm>
            <a:off x="867038" y="5175986"/>
            <a:ext cx="2715788" cy="96129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lumMod val="50000"/>
                  </a:schemeClr>
                </a:solidFill>
                <a:effectLst/>
                <a:uLnTx/>
                <a:uFillTx/>
                <a:latin typeface="+mn-ea"/>
                <a:cs typeface="OPPOSans R" panose="00020600040101010101" pitchFamily="18" charset="-122"/>
              </a:rPr>
              <a:t>只有能够及时地发现问题，才能及早确定出目标</a:t>
            </a:r>
          </a:p>
        </p:txBody>
      </p:sp>
      <p:sp>
        <p:nvSpPr>
          <p:cNvPr id="40" name="gaoding-25">
            <a:extLst>
              <a:ext uri="{FF2B5EF4-FFF2-40B4-BE49-F238E27FC236}">
                <a16:creationId xmlns:a16="http://schemas.microsoft.com/office/drawing/2014/main" id="{9EE81207-1D20-33D1-FA51-F623AFD43F91}"/>
              </a:ext>
            </a:extLst>
          </p:cNvPr>
          <p:cNvSpPr txBox="1"/>
          <p:nvPr/>
        </p:nvSpPr>
        <p:spPr>
          <a:xfrm>
            <a:off x="1472571" y="4571742"/>
            <a:ext cx="1487731" cy="50481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R" panose="00020600040101010101" pitchFamily="18" charset="-122"/>
              </a:rPr>
              <a:t>发现问题</a:t>
            </a:r>
          </a:p>
        </p:txBody>
      </p:sp>
      <p:sp>
        <p:nvSpPr>
          <p:cNvPr id="41" name="椭圆 40">
            <a:extLst>
              <a:ext uri="{FF2B5EF4-FFF2-40B4-BE49-F238E27FC236}">
                <a16:creationId xmlns:a16="http://schemas.microsoft.com/office/drawing/2014/main" id="{4AFEE6F5-456B-E17A-9EFD-169F327414CE}"/>
              </a:ext>
            </a:extLst>
          </p:cNvPr>
          <p:cNvSpPr/>
          <p:nvPr/>
        </p:nvSpPr>
        <p:spPr>
          <a:xfrm>
            <a:off x="1771879" y="3610449"/>
            <a:ext cx="889115" cy="8891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形 41" descr="纸张">
            <a:extLst>
              <a:ext uri="{FF2B5EF4-FFF2-40B4-BE49-F238E27FC236}">
                <a16:creationId xmlns:a16="http://schemas.microsoft.com/office/drawing/2014/main" id="{18194CC1-E54F-168E-BD86-ED12A3DD257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864100" y="3694173"/>
            <a:ext cx="721665" cy="721665"/>
          </a:xfrm>
          <a:prstGeom prst="rect">
            <a:avLst/>
          </a:prstGeom>
        </p:spPr>
      </p:pic>
      <p:cxnSp>
        <p:nvCxnSpPr>
          <p:cNvPr id="43" name="直接连接符 42">
            <a:extLst>
              <a:ext uri="{FF2B5EF4-FFF2-40B4-BE49-F238E27FC236}">
                <a16:creationId xmlns:a16="http://schemas.microsoft.com/office/drawing/2014/main" id="{1E0E859F-287A-A789-E91B-0D575D6BFE2B}"/>
              </a:ext>
            </a:extLst>
          </p:cNvPr>
          <p:cNvCxnSpPr/>
          <p:nvPr/>
        </p:nvCxnSpPr>
        <p:spPr>
          <a:xfrm>
            <a:off x="1612697" y="5146893"/>
            <a:ext cx="12074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5" name="gaoding-25">
            <a:extLst>
              <a:ext uri="{FF2B5EF4-FFF2-40B4-BE49-F238E27FC236}">
                <a16:creationId xmlns:a16="http://schemas.microsoft.com/office/drawing/2014/main" id="{0DFB2E94-932C-B4D6-1C4B-0CE61010E988}"/>
              </a:ext>
            </a:extLst>
          </p:cNvPr>
          <p:cNvSpPr txBox="1"/>
          <p:nvPr/>
        </p:nvSpPr>
        <p:spPr>
          <a:xfrm>
            <a:off x="8702959" y="5175986"/>
            <a:ext cx="2715788" cy="96129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lumMod val="50000"/>
                  </a:schemeClr>
                </a:solidFill>
                <a:effectLst/>
                <a:uLnTx/>
                <a:uFillTx/>
                <a:latin typeface="+mn-ea"/>
                <a:cs typeface="OPPOSans R" panose="00020600040101010101" pitchFamily="18" charset="-122"/>
              </a:rPr>
              <a:t>利用样本信息判断这一假设是否成立 </a:t>
            </a:r>
          </a:p>
        </p:txBody>
      </p:sp>
      <p:sp>
        <p:nvSpPr>
          <p:cNvPr id="46" name="gaoding-25">
            <a:extLst>
              <a:ext uri="{FF2B5EF4-FFF2-40B4-BE49-F238E27FC236}">
                <a16:creationId xmlns:a16="http://schemas.microsoft.com/office/drawing/2014/main" id="{44D0FA87-D303-5FF2-5171-00E5D6377028}"/>
              </a:ext>
            </a:extLst>
          </p:cNvPr>
          <p:cNvSpPr txBox="1"/>
          <p:nvPr/>
        </p:nvSpPr>
        <p:spPr>
          <a:xfrm>
            <a:off x="9308492" y="4571742"/>
            <a:ext cx="1487731" cy="50481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R" panose="00020600040101010101" pitchFamily="18" charset="-122"/>
              </a:rPr>
              <a:t>检验假设</a:t>
            </a:r>
          </a:p>
        </p:txBody>
      </p:sp>
      <p:sp>
        <p:nvSpPr>
          <p:cNvPr id="47" name="椭圆 46">
            <a:extLst>
              <a:ext uri="{FF2B5EF4-FFF2-40B4-BE49-F238E27FC236}">
                <a16:creationId xmlns:a16="http://schemas.microsoft.com/office/drawing/2014/main" id="{ECDD8760-9E62-06BE-8C79-7848ADC0E210}"/>
              </a:ext>
            </a:extLst>
          </p:cNvPr>
          <p:cNvSpPr/>
          <p:nvPr/>
        </p:nvSpPr>
        <p:spPr>
          <a:xfrm>
            <a:off x="9607800" y="3610449"/>
            <a:ext cx="889115" cy="8891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a:extLst>
              <a:ext uri="{FF2B5EF4-FFF2-40B4-BE49-F238E27FC236}">
                <a16:creationId xmlns:a16="http://schemas.microsoft.com/office/drawing/2014/main" id="{33084E33-2DEB-DC51-4E42-98A4D65E30E5}"/>
              </a:ext>
            </a:extLst>
          </p:cNvPr>
          <p:cNvCxnSpPr/>
          <p:nvPr/>
        </p:nvCxnSpPr>
        <p:spPr>
          <a:xfrm>
            <a:off x="9448618" y="5146893"/>
            <a:ext cx="12074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1" name="gaoding-25">
            <a:extLst>
              <a:ext uri="{FF2B5EF4-FFF2-40B4-BE49-F238E27FC236}">
                <a16:creationId xmlns:a16="http://schemas.microsoft.com/office/drawing/2014/main" id="{E8E616E3-63A4-AA4C-44DD-0622E5356DC1}"/>
              </a:ext>
            </a:extLst>
          </p:cNvPr>
          <p:cNvSpPr txBox="1"/>
          <p:nvPr/>
        </p:nvSpPr>
        <p:spPr>
          <a:xfrm>
            <a:off x="6795580" y="2761803"/>
            <a:ext cx="2715788" cy="96129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solidFill>
                  <a:schemeClr val="bg1">
                    <a:lumMod val="50000"/>
                  </a:schemeClr>
                </a:solidFill>
                <a:effectLst/>
                <a:uLnTx/>
                <a:uFillTx/>
                <a:latin typeface="+mn-ea"/>
                <a:cs typeface="OPPOSans R" panose="00020600040101010101" pitchFamily="18" charset="-122"/>
              </a:rPr>
              <a:t>研究者依据为数不多的事实材料和已有的理论原理</a:t>
            </a:r>
          </a:p>
        </p:txBody>
      </p:sp>
      <p:sp>
        <p:nvSpPr>
          <p:cNvPr id="52" name="gaoding-25">
            <a:extLst>
              <a:ext uri="{FF2B5EF4-FFF2-40B4-BE49-F238E27FC236}">
                <a16:creationId xmlns:a16="http://schemas.microsoft.com/office/drawing/2014/main" id="{DCD39A10-6693-AF62-28B1-4A9AB66753F7}"/>
              </a:ext>
            </a:extLst>
          </p:cNvPr>
          <p:cNvSpPr txBox="1"/>
          <p:nvPr/>
        </p:nvSpPr>
        <p:spPr>
          <a:xfrm>
            <a:off x="7401113" y="2157559"/>
            <a:ext cx="1487731" cy="504813"/>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OPPOSans R" panose="00020600040101010101" pitchFamily="18" charset="-122"/>
              </a:rPr>
              <a:t>提出假设</a:t>
            </a:r>
          </a:p>
        </p:txBody>
      </p:sp>
      <p:sp>
        <p:nvSpPr>
          <p:cNvPr id="53" name="椭圆 52">
            <a:extLst>
              <a:ext uri="{FF2B5EF4-FFF2-40B4-BE49-F238E27FC236}">
                <a16:creationId xmlns:a16="http://schemas.microsoft.com/office/drawing/2014/main" id="{BCEE4C7D-6963-A9AE-DFCC-9C4828CC5391}"/>
              </a:ext>
            </a:extLst>
          </p:cNvPr>
          <p:cNvSpPr/>
          <p:nvPr/>
        </p:nvSpPr>
        <p:spPr>
          <a:xfrm>
            <a:off x="7700421" y="1196266"/>
            <a:ext cx="889115" cy="8891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id="{33AF47D6-486D-417D-AA23-103FD74E1DFB}"/>
              </a:ext>
            </a:extLst>
          </p:cNvPr>
          <p:cNvCxnSpPr/>
          <p:nvPr/>
        </p:nvCxnSpPr>
        <p:spPr>
          <a:xfrm>
            <a:off x="7541239" y="2732710"/>
            <a:ext cx="1207477"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5" name="图形 84" descr="文档">
            <a:extLst>
              <a:ext uri="{FF2B5EF4-FFF2-40B4-BE49-F238E27FC236}">
                <a16:creationId xmlns:a16="http://schemas.microsoft.com/office/drawing/2014/main" id="{8060896D-5011-A3E3-F5CA-EC865A536EE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681067" y="1283587"/>
            <a:ext cx="721665" cy="721665"/>
          </a:xfrm>
          <a:prstGeom prst="rect">
            <a:avLst/>
          </a:prstGeom>
        </p:spPr>
      </p:pic>
      <p:pic>
        <p:nvPicPr>
          <p:cNvPr id="87" name="图形 86" descr="剪贴板">
            <a:extLst>
              <a:ext uri="{FF2B5EF4-FFF2-40B4-BE49-F238E27FC236}">
                <a16:creationId xmlns:a16="http://schemas.microsoft.com/office/drawing/2014/main" id="{2DD36B8E-D089-E8A6-E744-249EA1CD395C}"/>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792641" y="1263670"/>
            <a:ext cx="721665" cy="721665"/>
          </a:xfrm>
          <a:prstGeom prst="rect">
            <a:avLst/>
          </a:prstGeom>
        </p:spPr>
      </p:pic>
      <p:pic>
        <p:nvPicPr>
          <p:cNvPr id="89" name="图形 88" descr="清单">
            <a:extLst>
              <a:ext uri="{FF2B5EF4-FFF2-40B4-BE49-F238E27FC236}">
                <a16:creationId xmlns:a16="http://schemas.microsoft.com/office/drawing/2014/main" id="{48FD0498-E1B5-932C-237C-84E94099687F}"/>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718254" y="3694172"/>
            <a:ext cx="721665" cy="721665"/>
          </a:xfrm>
          <a:prstGeom prst="rect">
            <a:avLst/>
          </a:prstGeom>
        </p:spPr>
      </p:pic>
    </p:spTree>
    <p:extLst>
      <p:ext uri="{BB962C8B-B14F-4D97-AF65-F5344CB8AC3E}">
        <p14:creationId xmlns:p14="http://schemas.microsoft.com/office/powerpoint/2010/main" val="3214911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责任义务</a:t>
            </a:r>
          </a:p>
        </p:txBody>
      </p:sp>
      <p:sp>
        <p:nvSpPr>
          <p:cNvPr id="4" name="矩形: 圆角 3">
            <a:extLst>
              <a:ext uri="{FF2B5EF4-FFF2-40B4-BE49-F238E27FC236}">
                <a16:creationId xmlns:a16="http://schemas.microsoft.com/office/drawing/2014/main" id="{FB3FB70B-81B0-E9F6-49C2-9DA189B0E87A}"/>
              </a:ext>
            </a:extLst>
          </p:cNvPr>
          <p:cNvSpPr/>
          <p:nvPr/>
        </p:nvSpPr>
        <p:spPr>
          <a:xfrm>
            <a:off x="969639" y="1634438"/>
            <a:ext cx="4747845" cy="1151192"/>
          </a:xfrm>
          <a:prstGeom prst="roundRect">
            <a:avLst>
              <a:gd name="adj" fmla="val 14521"/>
            </a:avLst>
          </a:prstGeom>
          <a:solidFill>
            <a:schemeClr val="bg1"/>
          </a:solidFill>
          <a:ln>
            <a:noFill/>
          </a:ln>
          <a:effectLst>
            <a:outerShdw blurRad="127000" dist="25400" dir="5400000" algn="tl"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3B01A0C-18F5-B93D-38F6-B55E4952EA14}"/>
              </a:ext>
            </a:extLst>
          </p:cNvPr>
          <p:cNvSpPr txBox="1"/>
          <p:nvPr/>
        </p:nvSpPr>
        <p:spPr>
          <a:xfrm>
            <a:off x="1256854" y="2040720"/>
            <a:ext cx="4173415" cy="576633"/>
          </a:xfrm>
          <a:prstGeom prst="rect">
            <a:avLst/>
          </a:prstGeom>
          <a:noFill/>
        </p:spPr>
        <p:txBody>
          <a:bodyPr wrap="square" lIns="0" tIns="0" rIns="0" bIns="0" rtlCol="0" anchor="ctr" anchorCtr="0">
            <a:spAutoFit/>
          </a:bodyPr>
          <a:lstStyle/>
          <a:p>
            <a:pPr algn="l">
              <a:lnSpc>
                <a:spcPct val="120000"/>
              </a:lnSpc>
            </a:pPr>
            <a:r>
              <a:rPr lang="zh-CN" altLang="en-US" sz="1600" dirty="0">
                <a:solidFill>
                  <a:schemeClr val="tx1">
                    <a:lumMod val="50000"/>
                    <a:lumOff val="50000"/>
                  </a:schemeClr>
                </a:solidFill>
              </a:rPr>
              <a:t>尽自己最大潜力，勤奋努力，积极创新、做到又快又好地完成每天的工作任务</a:t>
            </a:r>
          </a:p>
        </p:txBody>
      </p:sp>
      <p:sp>
        <p:nvSpPr>
          <p:cNvPr id="6" name="矩形: 圆角 5">
            <a:extLst>
              <a:ext uri="{FF2B5EF4-FFF2-40B4-BE49-F238E27FC236}">
                <a16:creationId xmlns:a16="http://schemas.microsoft.com/office/drawing/2014/main" id="{20131B89-A482-9397-240E-3AE2BB00DA49}"/>
              </a:ext>
            </a:extLst>
          </p:cNvPr>
          <p:cNvSpPr/>
          <p:nvPr/>
        </p:nvSpPr>
        <p:spPr>
          <a:xfrm>
            <a:off x="1286066" y="1344152"/>
            <a:ext cx="1969573" cy="572528"/>
          </a:xfrm>
          <a:prstGeom prst="roundRect">
            <a:avLst>
              <a:gd name="adj" fmla="val 28811"/>
            </a:avLst>
          </a:prstGeom>
          <a:solidFill>
            <a:schemeClr val="accent1"/>
          </a:solidFill>
          <a:ln>
            <a:noFill/>
          </a:ln>
          <a:effectLst>
            <a:outerShdw blurRad="127000" dist="25400" dir="54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92A95676-4D2B-633F-D675-56DF8FC89261}"/>
              </a:ext>
            </a:extLst>
          </p:cNvPr>
          <p:cNvSpPr txBox="1"/>
          <p:nvPr/>
        </p:nvSpPr>
        <p:spPr>
          <a:xfrm>
            <a:off x="1286065" y="1406915"/>
            <a:ext cx="1969574" cy="461665"/>
          </a:xfrm>
          <a:prstGeom prst="rect">
            <a:avLst/>
          </a:prstGeom>
          <a:noFill/>
        </p:spPr>
        <p:txBody>
          <a:bodyPr wrap="square" rtlCol="0">
            <a:spAutoFit/>
          </a:bodyPr>
          <a:lstStyle/>
          <a:p>
            <a:pPr algn="ctr"/>
            <a:r>
              <a:rPr lang="en-US" altLang="zh-CN" sz="2400" dirty="0">
                <a:solidFill>
                  <a:schemeClr val="bg1"/>
                </a:solidFill>
                <a:latin typeface="+mj-ea"/>
                <a:ea typeface="+mj-ea"/>
              </a:rPr>
              <a:t>1.</a:t>
            </a:r>
            <a:r>
              <a:rPr lang="zh-CN" altLang="en-US" sz="2400" dirty="0">
                <a:solidFill>
                  <a:schemeClr val="bg1"/>
                </a:solidFill>
                <a:latin typeface="+mj-ea"/>
                <a:ea typeface="+mj-ea"/>
              </a:rPr>
              <a:t>针对性</a:t>
            </a:r>
          </a:p>
        </p:txBody>
      </p:sp>
      <p:sp>
        <p:nvSpPr>
          <p:cNvPr id="9" name="矩形: 圆角 8">
            <a:extLst>
              <a:ext uri="{FF2B5EF4-FFF2-40B4-BE49-F238E27FC236}">
                <a16:creationId xmlns:a16="http://schemas.microsoft.com/office/drawing/2014/main" id="{45102A5F-D249-B84F-94F6-123C7DBB44E4}"/>
              </a:ext>
            </a:extLst>
          </p:cNvPr>
          <p:cNvSpPr/>
          <p:nvPr/>
        </p:nvSpPr>
        <p:spPr>
          <a:xfrm>
            <a:off x="969639" y="3331200"/>
            <a:ext cx="4747845" cy="1151192"/>
          </a:xfrm>
          <a:prstGeom prst="roundRect">
            <a:avLst>
              <a:gd name="adj" fmla="val 14521"/>
            </a:avLst>
          </a:prstGeom>
          <a:solidFill>
            <a:schemeClr val="bg1"/>
          </a:solidFill>
          <a:ln>
            <a:noFill/>
          </a:ln>
          <a:effectLst>
            <a:outerShdw blurRad="127000" dist="25400" dir="5400000" algn="tl"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6D11F646-AD03-9C56-25D8-76782319B4E6}"/>
              </a:ext>
            </a:extLst>
          </p:cNvPr>
          <p:cNvSpPr txBox="1"/>
          <p:nvPr/>
        </p:nvSpPr>
        <p:spPr>
          <a:xfrm>
            <a:off x="1256854" y="3737482"/>
            <a:ext cx="4173415" cy="576633"/>
          </a:xfrm>
          <a:prstGeom prst="rect">
            <a:avLst/>
          </a:prstGeom>
          <a:noFill/>
        </p:spPr>
        <p:txBody>
          <a:bodyPr wrap="square" lIns="0" tIns="0" rIns="0" bIns="0" rtlCol="0" anchor="ctr" anchorCtr="0">
            <a:spAutoFit/>
          </a:bodyPr>
          <a:lstStyle/>
          <a:p>
            <a:pPr>
              <a:lnSpc>
                <a:spcPct val="120000"/>
              </a:lnSpc>
            </a:pPr>
            <a:r>
              <a:rPr lang="zh-CN" altLang="en-US" sz="1600" dirty="0">
                <a:solidFill>
                  <a:schemeClr val="tx1">
                    <a:lumMod val="50000"/>
                    <a:lumOff val="50000"/>
                  </a:schemeClr>
                </a:solidFill>
              </a:rPr>
              <a:t>尽一切努力去做好、做快，真正发这个挥岗位的最大作用和价值</a:t>
            </a:r>
          </a:p>
        </p:txBody>
      </p:sp>
      <p:sp>
        <p:nvSpPr>
          <p:cNvPr id="11" name="矩形: 圆角 10">
            <a:extLst>
              <a:ext uri="{FF2B5EF4-FFF2-40B4-BE49-F238E27FC236}">
                <a16:creationId xmlns:a16="http://schemas.microsoft.com/office/drawing/2014/main" id="{F9F54823-A5EE-BAB8-DD0C-E102148110A1}"/>
              </a:ext>
            </a:extLst>
          </p:cNvPr>
          <p:cNvSpPr/>
          <p:nvPr/>
        </p:nvSpPr>
        <p:spPr>
          <a:xfrm>
            <a:off x="1286066" y="3040914"/>
            <a:ext cx="1969573" cy="572528"/>
          </a:xfrm>
          <a:prstGeom prst="roundRect">
            <a:avLst>
              <a:gd name="adj" fmla="val 28811"/>
            </a:avLst>
          </a:prstGeom>
          <a:solidFill>
            <a:schemeClr val="accent1"/>
          </a:solidFill>
          <a:ln>
            <a:noFill/>
          </a:ln>
          <a:effectLst>
            <a:outerShdw blurRad="127000" dist="25400" dir="54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D48F39FD-7B69-E486-DEFB-0C8869843E5D}"/>
              </a:ext>
            </a:extLst>
          </p:cNvPr>
          <p:cNvSpPr txBox="1"/>
          <p:nvPr/>
        </p:nvSpPr>
        <p:spPr>
          <a:xfrm>
            <a:off x="1286065" y="3103677"/>
            <a:ext cx="1969574" cy="461665"/>
          </a:xfrm>
          <a:prstGeom prst="rect">
            <a:avLst/>
          </a:prstGeom>
          <a:noFill/>
        </p:spPr>
        <p:txBody>
          <a:bodyPr wrap="square" rtlCol="0">
            <a:spAutoFit/>
          </a:bodyPr>
          <a:lstStyle/>
          <a:p>
            <a:pPr algn="ctr"/>
            <a:r>
              <a:rPr lang="en-US" altLang="zh-CN" sz="2400" dirty="0">
                <a:solidFill>
                  <a:schemeClr val="bg1"/>
                </a:solidFill>
                <a:latin typeface="+mj-ea"/>
                <a:ea typeface="+mj-ea"/>
              </a:rPr>
              <a:t>2.</a:t>
            </a:r>
            <a:r>
              <a:rPr lang="zh-CN" altLang="en-US" sz="2400" dirty="0">
                <a:solidFill>
                  <a:schemeClr val="bg1"/>
                </a:solidFill>
                <a:latin typeface="+mj-ea"/>
                <a:ea typeface="+mj-ea"/>
              </a:rPr>
              <a:t>系统性</a:t>
            </a:r>
          </a:p>
        </p:txBody>
      </p:sp>
      <p:sp>
        <p:nvSpPr>
          <p:cNvPr id="13" name="矩形: 圆角 12">
            <a:extLst>
              <a:ext uri="{FF2B5EF4-FFF2-40B4-BE49-F238E27FC236}">
                <a16:creationId xmlns:a16="http://schemas.microsoft.com/office/drawing/2014/main" id="{5CE9EFFA-AEB3-CC9D-7931-A4FC4F08087A}"/>
              </a:ext>
            </a:extLst>
          </p:cNvPr>
          <p:cNvSpPr/>
          <p:nvPr/>
        </p:nvSpPr>
        <p:spPr>
          <a:xfrm>
            <a:off x="969639" y="5027963"/>
            <a:ext cx="4747845" cy="1151192"/>
          </a:xfrm>
          <a:prstGeom prst="roundRect">
            <a:avLst>
              <a:gd name="adj" fmla="val 14521"/>
            </a:avLst>
          </a:prstGeom>
          <a:solidFill>
            <a:schemeClr val="bg1"/>
          </a:solidFill>
          <a:ln>
            <a:noFill/>
          </a:ln>
          <a:effectLst>
            <a:outerShdw blurRad="127000" dist="25400" dir="5400000" algn="tl"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9A96073-4F3B-9BC0-E0FC-0060EB0FE8A2}"/>
              </a:ext>
            </a:extLst>
          </p:cNvPr>
          <p:cNvSpPr txBox="1"/>
          <p:nvPr/>
        </p:nvSpPr>
        <p:spPr>
          <a:xfrm>
            <a:off x="1256854" y="5434245"/>
            <a:ext cx="4173415" cy="576633"/>
          </a:xfrm>
          <a:prstGeom prst="rect">
            <a:avLst/>
          </a:prstGeom>
          <a:noFill/>
        </p:spPr>
        <p:txBody>
          <a:bodyPr wrap="square" lIns="0" tIns="0" rIns="0" bIns="0" rtlCol="0" anchor="ctr" anchorCtr="0">
            <a:spAutoFit/>
          </a:bodyPr>
          <a:lstStyle/>
          <a:p>
            <a:pPr algn="l">
              <a:lnSpc>
                <a:spcPct val="120000"/>
              </a:lnSpc>
            </a:pPr>
            <a:r>
              <a:rPr lang="zh-CN" altLang="en-US" sz="1600" dirty="0">
                <a:solidFill>
                  <a:schemeClr val="tx1">
                    <a:lumMod val="50000"/>
                    <a:lumOff val="50000"/>
                  </a:schemeClr>
                </a:solidFill>
              </a:rPr>
              <a:t>真正为推动企业团队的发展，用实际行动发挥自己的积极建设作用</a:t>
            </a:r>
            <a:endParaRPr lang="zh-CN" altLang="en-US" sz="1600" dirty="0">
              <a:solidFill>
                <a:schemeClr val="tx1">
                  <a:lumMod val="65000"/>
                  <a:lumOff val="35000"/>
                </a:schemeClr>
              </a:solidFill>
            </a:endParaRPr>
          </a:p>
        </p:txBody>
      </p:sp>
      <p:sp>
        <p:nvSpPr>
          <p:cNvPr id="15" name="矩形: 圆角 14">
            <a:extLst>
              <a:ext uri="{FF2B5EF4-FFF2-40B4-BE49-F238E27FC236}">
                <a16:creationId xmlns:a16="http://schemas.microsoft.com/office/drawing/2014/main" id="{43C48022-A8E1-0ED7-BBF8-672B40CCDA4C}"/>
              </a:ext>
            </a:extLst>
          </p:cNvPr>
          <p:cNvSpPr/>
          <p:nvPr/>
        </p:nvSpPr>
        <p:spPr>
          <a:xfrm>
            <a:off x="1286066" y="4737677"/>
            <a:ext cx="1969573" cy="572528"/>
          </a:xfrm>
          <a:prstGeom prst="roundRect">
            <a:avLst>
              <a:gd name="adj" fmla="val 28811"/>
            </a:avLst>
          </a:prstGeom>
          <a:solidFill>
            <a:schemeClr val="accent1"/>
          </a:solidFill>
          <a:ln>
            <a:noFill/>
          </a:ln>
          <a:effectLst>
            <a:outerShdw blurRad="127000" dist="25400" dir="54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id="{88B101A3-7320-FFB8-D612-AC03D05227AD}"/>
              </a:ext>
            </a:extLst>
          </p:cNvPr>
          <p:cNvSpPr txBox="1"/>
          <p:nvPr/>
        </p:nvSpPr>
        <p:spPr>
          <a:xfrm>
            <a:off x="1286065" y="4800440"/>
            <a:ext cx="1969574" cy="461665"/>
          </a:xfrm>
          <a:prstGeom prst="rect">
            <a:avLst/>
          </a:prstGeom>
          <a:noFill/>
        </p:spPr>
        <p:txBody>
          <a:bodyPr wrap="square" rtlCol="0">
            <a:spAutoFit/>
          </a:bodyPr>
          <a:lstStyle/>
          <a:p>
            <a:pPr algn="ctr"/>
            <a:r>
              <a:rPr lang="en-US" altLang="zh-CN" sz="2400" dirty="0">
                <a:solidFill>
                  <a:schemeClr val="bg1"/>
                </a:solidFill>
                <a:latin typeface="+mj-ea"/>
                <a:ea typeface="+mj-ea"/>
              </a:rPr>
              <a:t>3.</a:t>
            </a:r>
            <a:r>
              <a:rPr lang="zh-CN" altLang="en-US" sz="2400" dirty="0">
                <a:solidFill>
                  <a:schemeClr val="bg1"/>
                </a:solidFill>
                <a:latin typeface="+mj-ea"/>
                <a:ea typeface="+mj-ea"/>
              </a:rPr>
              <a:t>及时性</a:t>
            </a:r>
          </a:p>
        </p:txBody>
      </p:sp>
      <p:sp>
        <p:nvSpPr>
          <p:cNvPr id="17" name="矩形 16">
            <a:extLst>
              <a:ext uri="{FF2B5EF4-FFF2-40B4-BE49-F238E27FC236}">
                <a16:creationId xmlns:a16="http://schemas.microsoft.com/office/drawing/2014/main" id="{7E9B4EE8-9BF9-9C04-D36E-DEF5C28BE274}"/>
              </a:ext>
            </a:extLst>
          </p:cNvPr>
          <p:cNvSpPr/>
          <p:nvPr/>
        </p:nvSpPr>
        <p:spPr>
          <a:xfrm>
            <a:off x="8576109" y="0"/>
            <a:ext cx="361589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8EF2FE6F-37D3-8EFC-768E-5156156BD240}"/>
              </a:ext>
            </a:extLst>
          </p:cNvPr>
          <p:cNvPicPr>
            <a:picLocks noChangeAspect="1"/>
          </p:cNvPicPr>
          <p:nvPr/>
        </p:nvPicPr>
        <p:blipFill>
          <a:blip r:embed="rId3" cstate="screen">
            <a:extLst>
              <a:ext uri="{28A0092B-C50C-407E-A947-70E740481C1C}">
                <a14:useLocalDpi xmlns:a14="http://schemas.microsoft.com/office/drawing/2010/main"/>
              </a:ext>
            </a:extLst>
          </a:blip>
          <a:srcRect r="26282"/>
          <a:stretch>
            <a:fillRect/>
          </a:stretch>
        </p:blipFill>
        <p:spPr>
          <a:xfrm>
            <a:off x="5861786" y="861436"/>
            <a:ext cx="6330215" cy="5996564"/>
          </a:xfrm>
          <a:custGeom>
            <a:avLst/>
            <a:gdLst>
              <a:gd name="connsiteX0" fmla="*/ 0 w 6330215"/>
              <a:gd name="connsiteY0" fmla="*/ 0 h 5996564"/>
              <a:gd name="connsiteX1" fmla="*/ 6330215 w 6330215"/>
              <a:gd name="connsiteY1" fmla="*/ 0 h 5996564"/>
              <a:gd name="connsiteX2" fmla="*/ 6330215 w 6330215"/>
              <a:gd name="connsiteY2" fmla="*/ 5996564 h 5996564"/>
              <a:gd name="connsiteX3" fmla="*/ 0 w 6330215"/>
              <a:gd name="connsiteY3" fmla="*/ 5996564 h 5996564"/>
            </a:gdLst>
            <a:ahLst/>
            <a:cxnLst>
              <a:cxn ang="0">
                <a:pos x="connsiteX0" y="connsiteY0"/>
              </a:cxn>
              <a:cxn ang="0">
                <a:pos x="connsiteX1" y="connsiteY1"/>
              </a:cxn>
              <a:cxn ang="0">
                <a:pos x="connsiteX2" y="connsiteY2"/>
              </a:cxn>
              <a:cxn ang="0">
                <a:pos x="connsiteX3" y="connsiteY3"/>
              </a:cxn>
            </a:cxnLst>
            <a:rect l="l" t="t" r="r" b="b"/>
            <a:pathLst>
              <a:path w="6330215" h="5996564">
                <a:moveTo>
                  <a:pt x="0" y="0"/>
                </a:moveTo>
                <a:lnTo>
                  <a:pt x="6330215" y="0"/>
                </a:lnTo>
                <a:lnTo>
                  <a:pt x="6330215" y="5996564"/>
                </a:lnTo>
                <a:lnTo>
                  <a:pt x="0" y="5996564"/>
                </a:lnTo>
                <a:close/>
              </a:path>
            </a:pathLst>
          </a:custGeom>
        </p:spPr>
      </p:pic>
      <p:sp>
        <p:nvSpPr>
          <p:cNvPr id="19" name="任意多边形: 形状 18">
            <a:extLst>
              <a:ext uri="{FF2B5EF4-FFF2-40B4-BE49-F238E27FC236}">
                <a16:creationId xmlns:a16="http://schemas.microsoft.com/office/drawing/2014/main" id="{0C05286F-5D51-8849-7E98-171980AD831E}"/>
              </a:ext>
            </a:extLst>
          </p:cNvPr>
          <p:cNvSpPr/>
          <p:nvPr/>
        </p:nvSpPr>
        <p:spPr>
          <a:xfrm>
            <a:off x="0" y="6453953"/>
            <a:ext cx="12192000" cy="404047"/>
          </a:xfrm>
          <a:custGeom>
            <a:avLst/>
            <a:gdLst>
              <a:gd name="connsiteX0" fmla="*/ 0 w 12192000"/>
              <a:gd name="connsiteY0" fmla="*/ 0 h 404047"/>
              <a:gd name="connsiteX1" fmla="*/ 1387453 w 12192000"/>
              <a:gd name="connsiteY1" fmla="*/ 34886 h 404047"/>
              <a:gd name="connsiteX2" fmla="*/ 10994802 w 12192000"/>
              <a:gd name="connsiteY2" fmla="*/ 95278 h 404047"/>
              <a:gd name="connsiteX3" fmla="*/ 12192000 w 12192000"/>
              <a:gd name="connsiteY3" fmla="*/ 42599 h 404047"/>
              <a:gd name="connsiteX4" fmla="*/ 12192000 w 12192000"/>
              <a:gd name="connsiteY4" fmla="*/ 404047 h 404047"/>
              <a:gd name="connsiteX5" fmla="*/ 0 w 12192000"/>
              <a:gd name="connsiteY5" fmla="*/ 404047 h 40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04047">
                <a:moveTo>
                  <a:pt x="0" y="0"/>
                </a:moveTo>
                <a:lnTo>
                  <a:pt x="1387453" y="34886"/>
                </a:lnTo>
                <a:cubicBezTo>
                  <a:pt x="4589903" y="120776"/>
                  <a:pt x="7792353" y="206666"/>
                  <a:pt x="10994802" y="95278"/>
                </a:cubicBezTo>
                <a:lnTo>
                  <a:pt x="12192000" y="42599"/>
                </a:lnTo>
                <a:lnTo>
                  <a:pt x="12192000" y="404047"/>
                </a:lnTo>
                <a:lnTo>
                  <a:pt x="0" y="4040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69534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29E5BC1-A614-D7E0-1A9C-A104B9AAB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515048" y="426234"/>
            <a:ext cx="5130052" cy="6431766"/>
          </a:xfrm>
          <a:prstGeom prst="rect">
            <a:avLst/>
          </a:prstGeom>
        </p:spPr>
      </p:pic>
      <p:sp>
        <p:nvSpPr>
          <p:cNvPr id="11" name="文本框 10">
            <a:extLst>
              <a:ext uri="{FF2B5EF4-FFF2-40B4-BE49-F238E27FC236}">
                <a16:creationId xmlns:a16="http://schemas.microsoft.com/office/drawing/2014/main" id="{BC82870D-8799-4C1F-5C2F-E694F84C1781}"/>
              </a:ext>
            </a:extLst>
          </p:cNvPr>
          <p:cNvSpPr txBox="1"/>
          <p:nvPr/>
        </p:nvSpPr>
        <p:spPr>
          <a:xfrm>
            <a:off x="718770" y="2193815"/>
            <a:ext cx="3665660" cy="380144"/>
          </a:xfrm>
          <a:prstGeom prst="rect">
            <a:avLst/>
          </a:prstGeom>
          <a:noFill/>
        </p:spPr>
        <p:txBody>
          <a:bodyPr wrap="square" rtlCol="0">
            <a:noAutofit/>
          </a:bodyPr>
          <a:lstStyle/>
          <a:p>
            <a:pPr algn="dist"/>
            <a:r>
              <a:rPr lang="zh-CN" altLang="en-US" sz="5400" dirty="0">
                <a:latin typeface="+mj-ea"/>
                <a:ea typeface="+mj-ea"/>
              </a:rPr>
              <a:t>个人优势</a:t>
            </a:r>
          </a:p>
        </p:txBody>
      </p:sp>
      <p:sp>
        <p:nvSpPr>
          <p:cNvPr id="12" name="文本框 11">
            <a:extLst>
              <a:ext uri="{FF2B5EF4-FFF2-40B4-BE49-F238E27FC236}">
                <a16:creationId xmlns:a16="http://schemas.microsoft.com/office/drawing/2014/main" id="{76658DC8-A623-4716-C2D2-AC65F738FAF2}"/>
              </a:ext>
            </a:extLst>
          </p:cNvPr>
          <p:cNvSpPr txBox="1"/>
          <p:nvPr/>
        </p:nvSpPr>
        <p:spPr>
          <a:xfrm>
            <a:off x="749120" y="2997191"/>
            <a:ext cx="3493056" cy="453325"/>
          </a:xfrm>
          <a:prstGeom prst="rect">
            <a:avLst/>
          </a:prstGeom>
          <a:noFill/>
        </p:spPr>
        <p:txBody>
          <a:bodyPr wrap="square" rtlCol="0">
            <a:noAutofit/>
          </a:bodyPr>
          <a:lstStyle/>
          <a:p>
            <a:pPr algn="dist"/>
            <a:r>
              <a:rPr lang="en-US" altLang="zh-CN" dirty="0"/>
              <a:t>Personal advantage</a:t>
            </a:r>
          </a:p>
        </p:txBody>
      </p:sp>
      <p:sp>
        <p:nvSpPr>
          <p:cNvPr id="13" name="文本框 12">
            <a:extLst>
              <a:ext uri="{FF2B5EF4-FFF2-40B4-BE49-F238E27FC236}">
                <a16:creationId xmlns:a16="http://schemas.microsoft.com/office/drawing/2014/main" id="{B30E931E-9DA2-001C-57A9-A1794B5A5FA1}"/>
              </a:ext>
            </a:extLst>
          </p:cNvPr>
          <p:cNvSpPr txBox="1"/>
          <p:nvPr/>
        </p:nvSpPr>
        <p:spPr>
          <a:xfrm>
            <a:off x="711022" y="1833804"/>
            <a:ext cx="1859847" cy="363416"/>
          </a:xfrm>
          <a:prstGeom prst="rect">
            <a:avLst/>
          </a:prstGeom>
          <a:noFill/>
        </p:spPr>
        <p:txBody>
          <a:bodyPr wrap="square" rtlCol="0">
            <a:noAutofit/>
          </a:bodyPr>
          <a:lstStyle/>
          <a:p>
            <a:pPr algn="l"/>
            <a:r>
              <a:rPr lang="en-US" altLang="zh-CN" sz="2000" dirty="0">
                <a:latin typeface="+mj-ea"/>
                <a:ea typeface="+mj-ea"/>
              </a:rPr>
              <a:t>PART THREE</a:t>
            </a:r>
            <a:endParaRPr lang="zh-CN" altLang="en-US" sz="2000" dirty="0">
              <a:latin typeface="+mj-ea"/>
              <a:ea typeface="+mj-ea"/>
            </a:endParaRPr>
          </a:p>
        </p:txBody>
      </p:sp>
      <p:cxnSp>
        <p:nvCxnSpPr>
          <p:cNvPr id="15" name="直接连接符 14">
            <a:extLst>
              <a:ext uri="{FF2B5EF4-FFF2-40B4-BE49-F238E27FC236}">
                <a16:creationId xmlns:a16="http://schemas.microsoft.com/office/drawing/2014/main" id="{BA9D1E9E-EE47-D420-FD3B-1C0BB64C9A49}"/>
              </a:ext>
            </a:extLst>
          </p:cNvPr>
          <p:cNvCxnSpPr/>
          <p:nvPr/>
        </p:nvCxnSpPr>
        <p:spPr>
          <a:xfrm>
            <a:off x="2570869" y="2015512"/>
            <a:ext cx="167130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C0CD4F9-1143-FFF5-E876-1053A1EE09E3}"/>
              </a:ext>
            </a:extLst>
          </p:cNvPr>
          <p:cNvCxnSpPr>
            <a:cxnSpLocks/>
          </p:cNvCxnSpPr>
          <p:nvPr/>
        </p:nvCxnSpPr>
        <p:spPr>
          <a:xfrm>
            <a:off x="789109" y="3434862"/>
            <a:ext cx="345306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BF3A0C76-7E23-486D-0533-CC3BC3EF0C8E}"/>
              </a:ext>
            </a:extLst>
          </p:cNvPr>
          <p:cNvSpPr/>
          <p:nvPr/>
        </p:nvSpPr>
        <p:spPr>
          <a:xfrm>
            <a:off x="789109" y="4581106"/>
            <a:ext cx="1781760" cy="453325"/>
          </a:xfrm>
          <a:prstGeom prst="roundRect">
            <a:avLst>
              <a:gd name="adj" fmla="val 50000"/>
            </a:avLst>
          </a:pr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0861491-F4EA-25AB-BB56-986699B5C92A}"/>
              </a:ext>
            </a:extLst>
          </p:cNvPr>
          <p:cNvSpPr txBox="1"/>
          <p:nvPr/>
        </p:nvSpPr>
        <p:spPr>
          <a:xfrm>
            <a:off x="1110488" y="4617696"/>
            <a:ext cx="1139002" cy="380144"/>
          </a:xfrm>
          <a:prstGeom prst="rect">
            <a:avLst/>
          </a:prstGeom>
          <a:noFill/>
        </p:spPr>
        <p:txBody>
          <a:bodyPr wrap="square" rtlCol="0">
            <a:noAutofit/>
          </a:bodyPr>
          <a:lstStyle/>
          <a:p>
            <a:pPr algn="ctr"/>
            <a:r>
              <a:rPr lang="zh-CN" altLang="en-US" dirty="0">
                <a:solidFill>
                  <a:schemeClr val="bg1"/>
                </a:solidFill>
                <a:latin typeface="+mj-ea"/>
                <a:ea typeface="+mj-ea"/>
              </a:rPr>
              <a:t>第三部分</a:t>
            </a:r>
          </a:p>
        </p:txBody>
      </p:sp>
    </p:spTree>
    <p:extLst>
      <p:ext uri="{BB962C8B-B14F-4D97-AF65-F5344CB8AC3E}">
        <p14:creationId xmlns:p14="http://schemas.microsoft.com/office/powerpoint/2010/main" val="267805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核心竞争力</a:t>
            </a:r>
          </a:p>
        </p:txBody>
      </p:sp>
      <p:sp>
        <p:nvSpPr>
          <p:cNvPr id="3" name="gaoding-25">
            <a:extLst>
              <a:ext uri="{FF2B5EF4-FFF2-40B4-BE49-F238E27FC236}">
                <a16:creationId xmlns:a16="http://schemas.microsoft.com/office/drawing/2014/main" id="{35A3C665-94AA-AD16-42EB-8022D89FE427}"/>
              </a:ext>
            </a:extLst>
          </p:cNvPr>
          <p:cNvSpPr txBox="1"/>
          <p:nvPr/>
        </p:nvSpPr>
        <p:spPr>
          <a:xfrm>
            <a:off x="994721" y="4059521"/>
            <a:ext cx="2224509" cy="1108488"/>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专业</a:t>
            </a:r>
            <a:r>
              <a:rPr lang="zh-CN" altLang="en-US" sz="1600" dirty="0">
                <a:latin typeface="+mn-ea"/>
                <a:cs typeface="OPPOSans R" panose="00020600040101010101" pitchFamily="18" charset="-122"/>
              </a:rPr>
              <a:t>科班</a:t>
            </a: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出身</a:t>
            </a:r>
            <a:endParaRPr lang="en-US" altLang="zh-CN" sz="1600" dirty="0">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良好的教育</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良好的自学能力</a:t>
            </a:r>
          </a:p>
        </p:txBody>
      </p:sp>
      <p:sp>
        <p:nvSpPr>
          <p:cNvPr id="4" name="gaoding-25">
            <a:extLst>
              <a:ext uri="{FF2B5EF4-FFF2-40B4-BE49-F238E27FC236}">
                <a16:creationId xmlns:a16="http://schemas.microsoft.com/office/drawing/2014/main" id="{7A4D1724-C7F8-62BB-5FF4-62876B55BFEE}"/>
              </a:ext>
            </a:extLst>
          </p:cNvPr>
          <p:cNvSpPr txBox="1"/>
          <p:nvPr/>
        </p:nvSpPr>
        <p:spPr>
          <a:xfrm>
            <a:off x="6313421" y="4059521"/>
            <a:ext cx="2224509" cy="1108488"/>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多个项目管理能力</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实际操作经验</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参加过大型比赛</a:t>
            </a:r>
          </a:p>
        </p:txBody>
      </p:sp>
      <p:sp>
        <p:nvSpPr>
          <p:cNvPr id="5" name="gaoding-25">
            <a:extLst>
              <a:ext uri="{FF2B5EF4-FFF2-40B4-BE49-F238E27FC236}">
                <a16:creationId xmlns:a16="http://schemas.microsoft.com/office/drawing/2014/main" id="{BB77BA55-2C5A-A329-1519-D4ED38D1A975}"/>
              </a:ext>
            </a:extLst>
          </p:cNvPr>
          <p:cNvSpPr txBox="1"/>
          <p:nvPr/>
        </p:nvSpPr>
        <p:spPr>
          <a:xfrm>
            <a:off x="3654071" y="4059521"/>
            <a:ext cx="2224509" cy="1108488"/>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良好的语言沟通能力</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具备多门外语</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能够无障碍沟通交流</a:t>
            </a:r>
          </a:p>
        </p:txBody>
      </p:sp>
      <p:sp>
        <p:nvSpPr>
          <p:cNvPr id="6" name="gaoding-25">
            <a:extLst>
              <a:ext uri="{FF2B5EF4-FFF2-40B4-BE49-F238E27FC236}">
                <a16:creationId xmlns:a16="http://schemas.microsoft.com/office/drawing/2014/main" id="{EC483CEA-7B23-BED6-F3D4-F449E0466CA1}"/>
              </a:ext>
            </a:extLst>
          </p:cNvPr>
          <p:cNvSpPr txBox="1"/>
          <p:nvPr/>
        </p:nvSpPr>
        <p:spPr>
          <a:xfrm>
            <a:off x="8972770" y="4059521"/>
            <a:ext cx="2224509" cy="1108488"/>
          </a:xfrm>
          <a:prstGeom prst="rect">
            <a:avLst/>
          </a:prstGeom>
          <a:noFill/>
          <a:ln>
            <a:noFill/>
          </a:ln>
          <a:effectLst/>
        </p:spPr>
        <p:txBody>
          <a:bodyPr wrap="square" lIns="0" tIns="45720" rIns="0" bIns="45720" anchor="t" anchorCtr="0">
            <a:noAutofit/>
          </a:bodyPr>
          <a:lstStyle/>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良好的谈判能力</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能够进行商务谈判</a:t>
            </a:r>
            <a:endParaRPr kumimoji="0" lang="en-US" altLang="zh-CN" sz="1600" b="0" i="0" u="none" strike="noStrike" kern="1200" cap="none" spc="0" normalizeH="0" baseline="0" noProof="0" dirty="0">
              <a:ln>
                <a:noFill/>
              </a:ln>
              <a:effectLst/>
              <a:uLnTx/>
              <a:uFillTx/>
              <a:latin typeface="+mn-ea"/>
              <a:cs typeface="OPPOSans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合作交流等跨国业务</a:t>
            </a:r>
          </a:p>
        </p:txBody>
      </p:sp>
      <p:sp>
        <p:nvSpPr>
          <p:cNvPr id="7" name="椭圆 6">
            <a:extLst>
              <a:ext uri="{FF2B5EF4-FFF2-40B4-BE49-F238E27FC236}">
                <a16:creationId xmlns:a16="http://schemas.microsoft.com/office/drawing/2014/main" id="{48285919-D12F-BBE0-C5E2-A727E065BCE8}"/>
              </a:ext>
            </a:extLst>
          </p:cNvPr>
          <p:cNvSpPr/>
          <p:nvPr/>
        </p:nvSpPr>
        <p:spPr>
          <a:xfrm>
            <a:off x="1614586" y="1707178"/>
            <a:ext cx="984776" cy="984774"/>
          </a:xfrm>
          <a:prstGeom prst="ellipse">
            <a:avLst/>
          </a:prstGeom>
          <a:gradFill>
            <a:gsLst>
              <a:gs pos="0">
                <a:schemeClr val="accent1"/>
              </a:gs>
              <a:gs pos="74000">
                <a:schemeClr val="accent1">
                  <a:lumMod val="75000"/>
                </a:schemeClr>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0D899C68-DC98-4CFB-1B05-EA9F84A5AA33}"/>
              </a:ext>
            </a:extLst>
          </p:cNvPr>
          <p:cNvCxnSpPr/>
          <p:nvPr/>
        </p:nvCxnSpPr>
        <p:spPr>
          <a:xfrm>
            <a:off x="695325" y="3765859"/>
            <a:ext cx="1080135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562F8A75-A3FE-4E8E-20DC-86B82E562FBA}"/>
              </a:ext>
            </a:extLst>
          </p:cNvPr>
          <p:cNvCxnSpPr/>
          <p:nvPr/>
        </p:nvCxnSpPr>
        <p:spPr>
          <a:xfrm>
            <a:off x="695325" y="5440549"/>
            <a:ext cx="10801350"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1" name="矩形: 圆角 10">
            <a:extLst>
              <a:ext uri="{FF2B5EF4-FFF2-40B4-BE49-F238E27FC236}">
                <a16:creationId xmlns:a16="http://schemas.microsoft.com/office/drawing/2014/main" id="{9A868097-0796-EDA6-24E1-96DCE81FC260}"/>
              </a:ext>
            </a:extLst>
          </p:cNvPr>
          <p:cNvSpPr/>
          <p:nvPr/>
        </p:nvSpPr>
        <p:spPr>
          <a:xfrm>
            <a:off x="1259942" y="2987595"/>
            <a:ext cx="1694066" cy="511140"/>
          </a:xfrm>
          <a:prstGeom prst="roundRect">
            <a:avLst>
              <a:gd name="adj" fmla="val 50000"/>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A4839D2-CDB5-01DE-4F58-A3EEC2A8F0AE}"/>
              </a:ext>
            </a:extLst>
          </p:cNvPr>
          <p:cNvSpPr txBox="1"/>
          <p:nvPr/>
        </p:nvSpPr>
        <p:spPr>
          <a:xfrm>
            <a:off x="1362098" y="3059515"/>
            <a:ext cx="1489753" cy="346753"/>
          </a:xfrm>
          <a:prstGeom prst="rect">
            <a:avLst/>
          </a:prstGeom>
          <a:noFill/>
        </p:spPr>
        <p:txBody>
          <a:bodyPr wrap="square" rtlCol="0">
            <a:noAutofit/>
          </a:bodyPr>
          <a:lstStyle/>
          <a:p>
            <a:pPr algn="ctr"/>
            <a:r>
              <a:rPr lang="zh-CN" altLang="en-US" sz="2400" dirty="0">
                <a:latin typeface="+mj-ea"/>
                <a:ea typeface="+mj-ea"/>
              </a:rPr>
              <a:t>专业能力</a:t>
            </a:r>
          </a:p>
        </p:txBody>
      </p:sp>
      <p:pic>
        <p:nvPicPr>
          <p:cNvPr id="16" name="图形 15" descr="目标">
            <a:extLst>
              <a:ext uri="{FF2B5EF4-FFF2-40B4-BE49-F238E27FC236}">
                <a16:creationId xmlns:a16="http://schemas.microsoft.com/office/drawing/2014/main" id="{4D6CDDF8-524A-BD73-B7EC-7C149972B96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86994" y="1879835"/>
            <a:ext cx="639959" cy="639959"/>
          </a:xfrm>
          <a:prstGeom prst="rect">
            <a:avLst/>
          </a:prstGeom>
        </p:spPr>
      </p:pic>
      <p:sp>
        <p:nvSpPr>
          <p:cNvPr id="21" name="椭圆 20">
            <a:extLst>
              <a:ext uri="{FF2B5EF4-FFF2-40B4-BE49-F238E27FC236}">
                <a16:creationId xmlns:a16="http://schemas.microsoft.com/office/drawing/2014/main" id="{4AFD241A-11E4-9A5D-A20E-514C6B42ABDF}"/>
              </a:ext>
            </a:extLst>
          </p:cNvPr>
          <p:cNvSpPr/>
          <p:nvPr/>
        </p:nvSpPr>
        <p:spPr>
          <a:xfrm>
            <a:off x="4307074" y="1707178"/>
            <a:ext cx="984776" cy="984774"/>
          </a:xfrm>
          <a:prstGeom prst="ellipse">
            <a:avLst/>
          </a:prstGeom>
          <a:gradFill>
            <a:gsLst>
              <a:gs pos="0">
                <a:schemeClr val="accent1"/>
              </a:gs>
              <a:gs pos="74000">
                <a:schemeClr val="accent1">
                  <a:lumMod val="75000"/>
                </a:schemeClr>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40BC5BD6-DDDA-4B8D-8E40-72C693C978EF}"/>
              </a:ext>
            </a:extLst>
          </p:cNvPr>
          <p:cNvSpPr/>
          <p:nvPr/>
        </p:nvSpPr>
        <p:spPr>
          <a:xfrm>
            <a:off x="3952430" y="2987595"/>
            <a:ext cx="1694066" cy="511140"/>
          </a:xfrm>
          <a:prstGeom prst="roundRect">
            <a:avLst>
              <a:gd name="adj" fmla="val 50000"/>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7A1F721-416C-518C-004D-EFEC97589FD9}"/>
              </a:ext>
            </a:extLst>
          </p:cNvPr>
          <p:cNvSpPr txBox="1"/>
          <p:nvPr/>
        </p:nvSpPr>
        <p:spPr>
          <a:xfrm>
            <a:off x="4054586" y="3059515"/>
            <a:ext cx="1489753" cy="346753"/>
          </a:xfrm>
          <a:prstGeom prst="rect">
            <a:avLst/>
          </a:prstGeom>
          <a:noFill/>
        </p:spPr>
        <p:txBody>
          <a:bodyPr wrap="square" rtlCol="0">
            <a:noAutofit/>
          </a:bodyPr>
          <a:lstStyle/>
          <a:p>
            <a:pPr algn="ctr"/>
            <a:r>
              <a:rPr lang="zh-CN" altLang="en-US" sz="2400" dirty="0">
                <a:latin typeface="+mj-ea"/>
                <a:ea typeface="+mj-ea"/>
              </a:rPr>
              <a:t>语言能力</a:t>
            </a:r>
          </a:p>
        </p:txBody>
      </p:sp>
      <p:sp>
        <p:nvSpPr>
          <p:cNvPr id="25" name="椭圆 24">
            <a:extLst>
              <a:ext uri="{FF2B5EF4-FFF2-40B4-BE49-F238E27FC236}">
                <a16:creationId xmlns:a16="http://schemas.microsoft.com/office/drawing/2014/main" id="{153C423F-CE24-59B2-9997-03ABCC2F4221}"/>
              </a:ext>
            </a:extLst>
          </p:cNvPr>
          <p:cNvSpPr/>
          <p:nvPr/>
        </p:nvSpPr>
        <p:spPr>
          <a:xfrm>
            <a:off x="6916710" y="1707178"/>
            <a:ext cx="984776" cy="984774"/>
          </a:xfrm>
          <a:prstGeom prst="ellipse">
            <a:avLst/>
          </a:prstGeom>
          <a:gradFill>
            <a:gsLst>
              <a:gs pos="0">
                <a:schemeClr val="accent1"/>
              </a:gs>
              <a:gs pos="74000">
                <a:schemeClr val="accent1">
                  <a:lumMod val="75000"/>
                </a:schemeClr>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E735FACD-9FCA-1AAE-52FB-042BBE27030F}"/>
              </a:ext>
            </a:extLst>
          </p:cNvPr>
          <p:cNvSpPr/>
          <p:nvPr/>
        </p:nvSpPr>
        <p:spPr>
          <a:xfrm>
            <a:off x="6562066" y="2987595"/>
            <a:ext cx="1694066" cy="511140"/>
          </a:xfrm>
          <a:prstGeom prst="roundRect">
            <a:avLst>
              <a:gd name="adj" fmla="val 50000"/>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B1D1F9D1-D113-1631-2B5A-A0CF9F84C952}"/>
              </a:ext>
            </a:extLst>
          </p:cNvPr>
          <p:cNvSpPr txBox="1"/>
          <p:nvPr/>
        </p:nvSpPr>
        <p:spPr>
          <a:xfrm>
            <a:off x="6664222" y="3059515"/>
            <a:ext cx="1489753" cy="346753"/>
          </a:xfrm>
          <a:prstGeom prst="rect">
            <a:avLst/>
          </a:prstGeom>
          <a:noFill/>
        </p:spPr>
        <p:txBody>
          <a:bodyPr wrap="square" rtlCol="0">
            <a:noAutofit/>
          </a:bodyPr>
          <a:lstStyle/>
          <a:p>
            <a:pPr algn="ctr"/>
            <a:r>
              <a:rPr lang="zh-CN" altLang="en-US" sz="2400" dirty="0">
                <a:latin typeface="+mj-ea"/>
                <a:ea typeface="+mj-ea"/>
              </a:rPr>
              <a:t>管理能力</a:t>
            </a:r>
          </a:p>
        </p:txBody>
      </p:sp>
      <p:sp>
        <p:nvSpPr>
          <p:cNvPr id="29" name="椭圆 28">
            <a:extLst>
              <a:ext uri="{FF2B5EF4-FFF2-40B4-BE49-F238E27FC236}">
                <a16:creationId xmlns:a16="http://schemas.microsoft.com/office/drawing/2014/main" id="{25B95720-4382-7840-717E-4D87FA374952}"/>
              </a:ext>
            </a:extLst>
          </p:cNvPr>
          <p:cNvSpPr/>
          <p:nvPr/>
        </p:nvSpPr>
        <p:spPr>
          <a:xfrm>
            <a:off x="9485249" y="1707178"/>
            <a:ext cx="984776" cy="984774"/>
          </a:xfrm>
          <a:prstGeom prst="ellipse">
            <a:avLst/>
          </a:prstGeom>
          <a:gradFill>
            <a:gsLst>
              <a:gs pos="0">
                <a:schemeClr val="accent1"/>
              </a:gs>
              <a:gs pos="74000">
                <a:schemeClr val="accent1">
                  <a:lumMod val="75000"/>
                </a:schemeClr>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89D57707-1925-9414-3409-63D8BDBE27DC}"/>
              </a:ext>
            </a:extLst>
          </p:cNvPr>
          <p:cNvSpPr/>
          <p:nvPr/>
        </p:nvSpPr>
        <p:spPr>
          <a:xfrm>
            <a:off x="9130605" y="2987595"/>
            <a:ext cx="1694066" cy="511140"/>
          </a:xfrm>
          <a:prstGeom prst="roundRect">
            <a:avLst>
              <a:gd name="adj" fmla="val 50000"/>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4ACDDB7D-6FF6-BDDF-D1D3-9524894B3288}"/>
              </a:ext>
            </a:extLst>
          </p:cNvPr>
          <p:cNvSpPr txBox="1"/>
          <p:nvPr/>
        </p:nvSpPr>
        <p:spPr>
          <a:xfrm>
            <a:off x="9232761" y="3059515"/>
            <a:ext cx="1489753" cy="346753"/>
          </a:xfrm>
          <a:prstGeom prst="rect">
            <a:avLst/>
          </a:prstGeom>
          <a:noFill/>
        </p:spPr>
        <p:txBody>
          <a:bodyPr wrap="square" rtlCol="0">
            <a:noAutofit/>
          </a:bodyPr>
          <a:lstStyle/>
          <a:p>
            <a:pPr algn="ctr"/>
            <a:r>
              <a:rPr lang="zh-CN" altLang="en-US" sz="2400" dirty="0">
                <a:latin typeface="+mj-ea"/>
                <a:ea typeface="+mj-ea"/>
              </a:rPr>
              <a:t>谈判能力</a:t>
            </a:r>
          </a:p>
        </p:txBody>
      </p:sp>
      <p:pic>
        <p:nvPicPr>
          <p:cNvPr id="33" name="图形 32" descr="条形图演示文稿 RTL">
            <a:extLst>
              <a:ext uri="{FF2B5EF4-FFF2-40B4-BE49-F238E27FC236}">
                <a16:creationId xmlns:a16="http://schemas.microsoft.com/office/drawing/2014/main" id="{5892ECDA-2973-A2EC-F00C-9F1A992BA39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089118" y="1894095"/>
            <a:ext cx="639959" cy="639959"/>
          </a:xfrm>
          <a:prstGeom prst="rect">
            <a:avLst/>
          </a:prstGeom>
        </p:spPr>
      </p:pic>
      <p:pic>
        <p:nvPicPr>
          <p:cNvPr id="34" name="图形 33" descr="用户">
            <a:extLst>
              <a:ext uri="{FF2B5EF4-FFF2-40B4-BE49-F238E27FC236}">
                <a16:creationId xmlns:a16="http://schemas.microsoft.com/office/drawing/2014/main" id="{FF087E74-43D6-E086-9801-A35192DDECA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479482" y="1875472"/>
            <a:ext cx="639959" cy="639959"/>
          </a:xfrm>
          <a:prstGeom prst="rect">
            <a:avLst/>
          </a:prstGeom>
        </p:spPr>
      </p:pic>
      <p:pic>
        <p:nvPicPr>
          <p:cNvPr id="35" name="图形 34" descr="客户评价 RTL">
            <a:extLst>
              <a:ext uri="{FF2B5EF4-FFF2-40B4-BE49-F238E27FC236}">
                <a16:creationId xmlns:a16="http://schemas.microsoft.com/office/drawing/2014/main" id="{044CB5F0-E991-0077-1BBF-64B8A84A13F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657657" y="1879576"/>
            <a:ext cx="639959" cy="639959"/>
          </a:xfrm>
          <a:prstGeom prst="rect">
            <a:avLst/>
          </a:prstGeom>
        </p:spPr>
      </p:pic>
    </p:spTree>
    <p:extLst>
      <p:ext uri="{BB962C8B-B14F-4D97-AF65-F5344CB8AC3E}">
        <p14:creationId xmlns:p14="http://schemas.microsoft.com/office/powerpoint/2010/main" val="1384282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348C7ED9-A997-642D-CFBA-FDED44340D38}"/>
              </a:ext>
            </a:extLst>
          </p:cNvPr>
          <p:cNvSpPr/>
          <p:nvPr/>
        </p:nvSpPr>
        <p:spPr>
          <a:xfrm>
            <a:off x="707044" y="1525579"/>
            <a:ext cx="4902646" cy="4084111"/>
          </a:xfrm>
          <a:prstGeom prst="roundRect">
            <a:avLst>
              <a:gd name="adj" fmla="val 2791"/>
            </a:avLst>
          </a:prstGeom>
          <a:solidFill>
            <a:schemeClr val="accent1">
              <a:lumMod val="20000"/>
              <a:lumOff val="80000"/>
              <a:alpha val="20000"/>
            </a:schemeClr>
          </a:solidFill>
          <a:ln w="19050">
            <a:noFill/>
          </a:ln>
          <a:effectLst>
            <a:outerShdw blurRad="127000" dist="25400" dir="2700000" algn="tl" rotWithShape="0">
              <a:schemeClr val="accent1">
                <a:lumMod val="20000"/>
                <a:lumOff val="8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10023764-1035-CA4A-3E21-49ACF8ADA8EB}"/>
              </a:ext>
            </a:extLst>
          </p:cNvPr>
          <p:cNvSpPr/>
          <p:nvPr/>
        </p:nvSpPr>
        <p:spPr>
          <a:xfrm>
            <a:off x="6604411" y="1525579"/>
            <a:ext cx="4902646" cy="4084111"/>
          </a:xfrm>
          <a:prstGeom prst="roundRect">
            <a:avLst>
              <a:gd name="adj" fmla="val 2791"/>
            </a:avLst>
          </a:prstGeom>
          <a:solidFill>
            <a:schemeClr val="accent1">
              <a:lumMod val="20000"/>
              <a:lumOff val="80000"/>
              <a:alpha val="20000"/>
            </a:schemeClr>
          </a:solidFill>
          <a:ln w="19050">
            <a:noFill/>
          </a:ln>
          <a:effectLst>
            <a:outerShdw blurRad="127000" dist="25400" dir="2700000" algn="tl" rotWithShape="0">
              <a:schemeClr val="accent1">
                <a:lumMod val="20000"/>
                <a:lumOff val="8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C83A1745-78B0-A20C-C928-8C64828EA199}"/>
              </a:ext>
            </a:extLst>
          </p:cNvPr>
          <p:cNvSpPr>
            <a:spLocks noGrp="1"/>
          </p:cNvSpPr>
          <p:nvPr>
            <p:ph type="title"/>
          </p:nvPr>
        </p:nvSpPr>
        <p:spPr/>
        <p:txBody>
          <a:bodyPr/>
          <a:lstStyle/>
          <a:p>
            <a:r>
              <a:rPr lang="zh-CN" altLang="en-US" dirty="0"/>
              <a:t>个人价值</a:t>
            </a:r>
          </a:p>
        </p:txBody>
      </p:sp>
      <p:graphicFrame>
        <p:nvGraphicFramePr>
          <p:cNvPr id="6" name="图表 5">
            <a:extLst>
              <a:ext uri="{FF2B5EF4-FFF2-40B4-BE49-F238E27FC236}">
                <a16:creationId xmlns:a16="http://schemas.microsoft.com/office/drawing/2014/main" id="{5099ED43-4A97-4233-EF1E-377C8EB728EA}"/>
              </a:ext>
            </a:extLst>
          </p:cNvPr>
          <p:cNvGraphicFramePr/>
          <p:nvPr>
            <p:extLst>
              <p:ext uri="{D42A27DB-BD31-4B8C-83A1-F6EECF244321}">
                <p14:modId xmlns:p14="http://schemas.microsoft.com/office/powerpoint/2010/main" val="123106689"/>
              </p:ext>
            </p:extLst>
          </p:nvPr>
        </p:nvGraphicFramePr>
        <p:xfrm>
          <a:off x="707044" y="2463818"/>
          <a:ext cx="4635518" cy="2971211"/>
        </p:xfrm>
        <a:graphic>
          <a:graphicData uri="http://schemas.openxmlformats.org/drawingml/2006/chart">
            <c:chart xmlns:c="http://schemas.openxmlformats.org/drawingml/2006/chart" xmlns:r="http://schemas.openxmlformats.org/officeDocument/2006/relationships" r:id="rId3"/>
          </a:graphicData>
        </a:graphic>
      </p:graphicFrame>
      <p:sp>
        <p:nvSpPr>
          <p:cNvPr id="13" name="gaoding-10-1">
            <a:extLst>
              <a:ext uri="{FF2B5EF4-FFF2-40B4-BE49-F238E27FC236}">
                <a16:creationId xmlns:a16="http://schemas.microsoft.com/office/drawing/2014/main" id="{7FB81E18-94EE-7D46-DD3D-F23BDA22AA85}"/>
              </a:ext>
            </a:extLst>
          </p:cNvPr>
          <p:cNvSpPr txBox="1"/>
          <p:nvPr/>
        </p:nvSpPr>
        <p:spPr>
          <a:xfrm>
            <a:off x="952496" y="1727775"/>
            <a:ext cx="2068106" cy="355431"/>
          </a:xfrm>
          <a:prstGeom prst="rect">
            <a:avLst/>
          </a:prstGeom>
          <a:noFill/>
        </p:spPr>
        <p:txBody>
          <a:bodyPr wrap="square" lIns="0" tIns="45720" rIns="0" bIns="45720"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B" panose="00020600040101010101" pitchFamily="18" charset="-122"/>
                <a:sym typeface="+mn-lt"/>
              </a:rPr>
              <a:t>个人创造价值</a:t>
            </a:r>
          </a:p>
        </p:txBody>
      </p:sp>
      <p:graphicFrame>
        <p:nvGraphicFramePr>
          <p:cNvPr id="18" name="图表 17">
            <a:extLst>
              <a:ext uri="{FF2B5EF4-FFF2-40B4-BE49-F238E27FC236}">
                <a16:creationId xmlns:a16="http://schemas.microsoft.com/office/drawing/2014/main" id="{4C4B2589-1D67-1A70-A3C5-98941CA561D1}"/>
              </a:ext>
            </a:extLst>
          </p:cNvPr>
          <p:cNvGraphicFramePr/>
          <p:nvPr>
            <p:extLst>
              <p:ext uri="{D42A27DB-BD31-4B8C-83A1-F6EECF244321}">
                <p14:modId xmlns:p14="http://schemas.microsoft.com/office/powerpoint/2010/main" val="1002379966"/>
              </p:ext>
            </p:extLst>
          </p:nvPr>
        </p:nvGraphicFramePr>
        <p:xfrm>
          <a:off x="6635233" y="2463818"/>
          <a:ext cx="4635518" cy="2971211"/>
        </p:xfrm>
        <a:graphic>
          <a:graphicData uri="http://schemas.openxmlformats.org/drawingml/2006/chart">
            <c:chart xmlns:c="http://schemas.openxmlformats.org/drawingml/2006/chart" xmlns:r="http://schemas.openxmlformats.org/officeDocument/2006/relationships" r:id="rId4"/>
          </a:graphicData>
        </a:graphic>
      </p:graphicFrame>
      <p:sp>
        <p:nvSpPr>
          <p:cNvPr id="21" name="gaoding-10-1">
            <a:extLst>
              <a:ext uri="{FF2B5EF4-FFF2-40B4-BE49-F238E27FC236}">
                <a16:creationId xmlns:a16="http://schemas.microsoft.com/office/drawing/2014/main" id="{37123B77-5899-F2C3-A540-6830ACF62E60}"/>
              </a:ext>
            </a:extLst>
          </p:cNvPr>
          <p:cNvSpPr txBox="1"/>
          <p:nvPr/>
        </p:nvSpPr>
        <p:spPr>
          <a:xfrm>
            <a:off x="6880685" y="1727775"/>
            <a:ext cx="2068106" cy="355431"/>
          </a:xfrm>
          <a:prstGeom prst="rect">
            <a:avLst/>
          </a:prstGeom>
          <a:noFill/>
        </p:spPr>
        <p:txBody>
          <a:bodyPr wrap="square" lIns="0" tIns="45720" rIns="0" bIns="45720"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B" panose="00020600040101010101" pitchFamily="18" charset="-122"/>
                <a:sym typeface="+mn-lt"/>
              </a:rPr>
              <a:t>个人创造利润</a:t>
            </a:r>
          </a:p>
        </p:txBody>
      </p:sp>
    </p:spTree>
    <p:extLst>
      <p:ext uri="{BB962C8B-B14F-4D97-AF65-F5344CB8AC3E}">
        <p14:creationId xmlns:p14="http://schemas.microsoft.com/office/powerpoint/2010/main" val="1796376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86A66BA-4552-D32E-8515-69D724F065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0331" y="658406"/>
            <a:ext cx="5351338" cy="6199593"/>
          </a:xfrm>
          <a:prstGeom prst="rect">
            <a:avLst/>
          </a:prstGeom>
        </p:spPr>
      </p:pic>
      <p:sp>
        <p:nvSpPr>
          <p:cNvPr id="21" name="文本框 20">
            <a:extLst>
              <a:ext uri="{FF2B5EF4-FFF2-40B4-BE49-F238E27FC236}">
                <a16:creationId xmlns:a16="http://schemas.microsoft.com/office/drawing/2014/main" id="{60905E65-7D79-46E5-69B5-A31B79043D0C}"/>
              </a:ext>
            </a:extLst>
          </p:cNvPr>
          <p:cNvSpPr txBox="1"/>
          <p:nvPr/>
        </p:nvSpPr>
        <p:spPr>
          <a:xfrm>
            <a:off x="705375" y="428895"/>
            <a:ext cx="1428108" cy="769441"/>
          </a:xfrm>
          <a:prstGeom prst="rect">
            <a:avLst/>
          </a:prstGeom>
          <a:noFill/>
        </p:spPr>
        <p:txBody>
          <a:bodyPr wrap="square" rtlCol="0">
            <a:noAutofit/>
          </a:bodyPr>
          <a:lstStyle/>
          <a:p>
            <a:pPr algn="dist"/>
            <a:r>
              <a:rPr lang="zh-CN" altLang="en-US" sz="4400" dirty="0">
                <a:solidFill>
                  <a:schemeClr val="accent1"/>
                </a:solidFill>
                <a:latin typeface="+mj-ea"/>
                <a:ea typeface="+mj-ea"/>
              </a:rPr>
              <a:t>目录</a:t>
            </a:r>
          </a:p>
        </p:txBody>
      </p:sp>
      <p:cxnSp>
        <p:nvCxnSpPr>
          <p:cNvPr id="22" name="直接连接符 21">
            <a:extLst>
              <a:ext uri="{FF2B5EF4-FFF2-40B4-BE49-F238E27FC236}">
                <a16:creationId xmlns:a16="http://schemas.microsoft.com/office/drawing/2014/main" id="{0F157EE2-5EF6-12EC-A766-84A16C5B594C}"/>
              </a:ext>
            </a:extLst>
          </p:cNvPr>
          <p:cNvCxnSpPr>
            <a:cxnSpLocks/>
          </p:cNvCxnSpPr>
          <p:nvPr/>
        </p:nvCxnSpPr>
        <p:spPr>
          <a:xfrm>
            <a:off x="806930" y="1157652"/>
            <a:ext cx="122499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7A2EF17-1254-4229-9B87-D1B8AF41A3D5}"/>
              </a:ext>
            </a:extLst>
          </p:cNvPr>
          <p:cNvSpPr txBox="1"/>
          <p:nvPr/>
        </p:nvSpPr>
        <p:spPr>
          <a:xfrm>
            <a:off x="2015181" y="655501"/>
            <a:ext cx="2391772" cy="523220"/>
          </a:xfrm>
          <a:prstGeom prst="rect">
            <a:avLst/>
          </a:prstGeom>
          <a:noFill/>
        </p:spPr>
        <p:txBody>
          <a:bodyPr wrap="square" rtlCol="0">
            <a:noAutofit/>
          </a:bodyPr>
          <a:lstStyle/>
          <a:p>
            <a:r>
              <a:rPr lang="en-US" altLang="zh-CN" sz="2800" dirty="0">
                <a:solidFill>
                  <a:schemeClr val="accent1">
                    <a:lumMod val="20000"/>
                    <a:lumOff val="80000"/>
                  </a:schemeClr>
                </a:solidFill>
                <a:latin typeface="+mj-ea"/>
                <a:ea typeface="+mj-ea"/>
              </a:rPr>
              <a:t>CONTENTS</a:t>
            </a:r>
            <a:endParaRPr lang="zh-CN" altLang="en-US" sz="2800" dirty="0">
              <a:solidFill>
                <a:schemeClr val="accent1">
                  <a:lumMod val="20000"/>
                  <a:lumOff val="80000"/>
                </a:schemeClr>
              </a:solidFill>
              <a:latin typeface="+mj-ea"/>
              <a:ea typeface="+mj-ea"/>
            </a:endParaRPr>
          </a:p>
        </p:txBody>
      </p:sp>
      <p:sp>
        <p:nvSpPr>
          <p:cNvPr id="10" name="文本框 9">
            <a:extLst>
              <a:ext uri="{FF2B5EF4-FFF2-40B4-BE49-F238E27FC236}">
                <a16:creationId xmlns:a16="http://schemas.microsoft.com/office/drawing/2014/main" id="{BDB8B04F-9CE5-64BA-C14F-B6680AD3FB61}"/>
              </a:ext>
            </a:extLst>
          </p:cNvPr>
          <p:cNvSpPr txBox="1"/>
          <p:nvPr/>
        </p:nvSpPr>
        <p:spPr>
          <a:xfrm>
            <a:off x="985315" y="1984973"/>
            <a:ext cx="988488" cy="380144"/>
          </a:xfrm>
          <a:prstGeom prst="rect">
            <a:avLst/>
          </a:prstGeom>
          <a:noFill/>
        </p:spPr>
        <p:txBody>
          <a:bodyPr wrap="square" rtlCol="0">
            <a:noAutofit/>
          </a:bodyPr>
          <a:lstStyle/>
          <a:p>
            <a:pPr algn="l"/>
            <a:r>
              <a:rPr lang="en-US" altLang="zh-CN" sz="5400" dirty="0">
                <a:solidFill>
                  <a:schemeClr val="accent1"/>
                </a:solidFill>
                <a:latin typeface="+mj-ea"/>
                <a:ea typeface="+mj-ea"/>
              </a:rPr>
              <a:t>01</a:t>
            </a:r>
            <a:endParaRPr lang="zh-CN" altLang="en-US" sz="5400" dirty="0">
              <a:solidFill>
                <a:schemeClr val="accent1"/>
              </a:solidFill>
              <a:latin typeface="+mj-ea"/>
              <a:ea typeface="+mj-ea"/>
            </a:endParaRPr>
          </a:p>
        </p:txBody>
      </p:sp>
      <p:sp>
        <p:nvSpPr>
          <p:cNvPr id="11" name="文本框 10">
            <a:extLst>
              <a:ext uri="{FF2B5EF4-FFF2-40B4-BE49-F238E27FC236}">
                <a16:creationId xmlns:a16="http://schemas.microsoft.com/office/drawing/2014/main" id="{7078331C-B6E9-1E04-D944-5F9E23E30AFA}"/>
              </a:ext>
            </a:extLst>
          </p:cNvPr>
          <p:cNvSpPr txBox="1"/>
          <p:nvPr/>
        </p:nvSpPr>
        <p:spPr>
          <a:xfrm>
            <a:off x="1921002" y="1984973"/>
            <a:ext cx="1989516" cy="380144"/>
          </a:xfrm>
          <a:prstGeom prst="rect">
            <a:avLst/>
          </a:prstGeom>
          <a:noFill/>
        </p:spPr>
        <p:txBody>
          <a:bodyPr wrap="square" rtlCol="0">
            <a:noAutofit/>
          </a:bodyPr>
          <a:lstStyle/>
          <a:p>
            <a:pPr algn="l"/>
            <a:r>
              <a:rPr lang="zh-CN" altLang="en-US" sz="3200" dirty="0">
                <a:solidFill>
                  <a:schemeClr val="accent1"/>
                </a:solidFill>
                <a:latin typeface="+mj-ea"/>
                <a:ea typeface="+mj-ea"/>
              </a:rPr>
              <a:t>个人简介</a:t>
            </a:r>
          </a:p>
        </p:txBody>
      </p:sp>
      <p:sp>
        <p:nvSpPr>
          <p:cNvPr id="27" name="文本框 26">
            <a:extLst>
              <a:ext uri="{FF2B5EF4-FFF2-40B4-BE49-F238E27FC236}">
                <a16:creationId xmlns:a16="http://schemas.microsoft.com/office/drawing/2014/main" id="{CEFB0AE9-06DD-D84B-2E8D-77CB9E8AB41C}"/>
              </a:ext>
            </a:extLst>
          </p:cNvPr>
          <p:cNvSpPr txBox="1"/>
          <p:nvPr/>
        </p:nvSpPr>
        <p:spPr>
          <a:xfrm>
            <a:off x="1936205" y="2470238"/>
            <a:ext cx="2114857" cy="453325"/>
          </a:xfrm>
          <a:prstGeom prst="rect">
            <a:avLst/>
          </a:prstGeom>
          <a:noFill/>
        </p:spPr>
        <p:txBody>
          <a:bodyPr wrap="square" rtlCol="0">
            <a:noAutofit/>
          </a:bodyPr>
          <a:lstStyle/>
          <a:p>
            <a:pPr algn="l"/>
            <a:r>
              <a:rPr lang="en-US" altLang="zh-CN" dirty="0">
                <a:solidFill>
                  <a:schemeClr val="accent1"/>
                </a:solidFill>
              </a:rPr>
              <a:t>Personal resume</a:t>
            </a:r>
          </a:p>
          <a:p>
            <a:pPr algn="l"/>
            <a:endParaRPr lang="zh-CN" altLang="en-US" dirty="0">
              <a:solidFill>
                <a:schemeClr val="accent1"/>
              </a:solidFill>
            </a:endParaRPr>
          </a:p>
        </p:txBody>
      </p:sp>
      <p:sp>
        <p:nvSpPr>
          <p:cNvPr id="16" name="文本框 15">
            <a:extLst>
              <a:ext uri="{FF2B5EF4-FFF2-40B4-BE49-F238E27FC236}">
                <a16:creationId xmlns:a16="http://schemas.microsoft.com/office/drawing/2014/main" id="{CB776C29-3705-E88D-DC51-3D7D033A540E}"/>
              </a:ext>
            </a:extLst>
          </p:cNvPr>
          <p:cNvSpPr txBox="1"/>
          <p:nvPr/>
        </p:nvSpPr>
        <p:spPr>
          <a:xfrm>
            <a:off x="8126090" y="1984973"/>
            <a:ext cx="1130839" cy="380144"/>
          </a:xfrm>
          <a:prstGeom prst="rect">
            <a:avLst/>
          </a:prstGeom>
          <a:noFill/>
        </p:spPr>
        <p:txBody>
          <a:bodyPr wrap="square" rtlCol="0">
            <a:noAutofit/>
          </a:bodyPr>
          <a:lstStyle/>
          <a:p>
            <a:pPr algn="l"/>
            <a:r>
              <a:rPr lang="en-US" altLang="zh-CN" sz="5400" dirty="0">
                <a:solidFill>
                  <a:schemeClr val="accent1"/>
                </a:solidFill>
                <a:latin typeface="+mj-ea"/>
                <a:ea typeface="+mj-ea"/>
              </a:rPr>
              <a:t>03</a:t>
            </a:r>
            <a:endParaRPr lang="zh-CN" altLang="en-US" sz="5400" dirty="0">
              <a:solidFill>
                <a:schemeClr val="accent1"/>
              </a:solidFill>
              <a:latin typeface="+mj-ea"/>
              <a:ea typeface="+mj-ea"/>
            </a:endParaRPr>
          </a:p>
        </p:txBody>
      </p:sp>
      <p:sp>
        <p:nvSpPr>
          <p:cNvPr id="17" name="文本框 16">
            <a:extLst>
              <a:ext uri="{FF2B5EF4-FFF2-40B4-BE49-F238E27FC236}">
                <a16:creationId xmlns:a16="http://schemas.microsoft.com/office/drawing/2014/main" id="{882EFEA7-C6DB-7D6A-FAA6-76C9E5DCD6FA}"/>
              </a:ext>
            </a:extLst>
          </p:cNvPr>
          <p:cNvSpPr txBox="1"/>
          <p:nvPr/>
        </p:nvSpPr>
        <p:spPr>
          <a:xfrm>
            <a:off x="9154141" y="1984973"/>
            <a:ext cx="2003484" cy="380144"/>
          </a:xfrm>
          <a:prstGeom prst="rect">
            <a:avLst/>
          </a:prstGeom>
          <a:noFill/>
        </p:spPr>
        <p:txBody>
          <a:bodyPr wrap="square" rtlCol="0">
            <a:noAutofit/>
          </a:bodyPr>
          <a:lstStyle/>
          <a:p>
            <a:pPr algn="l"/>
            <a:r>
              <a:rPr lang="zh-CN" altLang="en-US" sz="3200" dirty="0">
                <a:solidFill>
                  <a:schemeClr val="accent1"/>
                </a:solidFill>
                <a:latin typeface="+mj-ea"/>
                <a:ea typeface="+mj-ea"/>
              </a:rPr>
              <a:t>个人优势</a:t>
            </a:r>
          </a:p>
        </p:txBody>
      </p:sp>
      <p:sp>
        <p:nvSpPr>
          <p:cNvPr id="29" name="文本框 28">
            <a:extLst>
              <a:ext uri="{FF2B5EF4-FFF2-40B4-BE49-F238E27FC236}">
                <a16:creationId xmlns:a16="http://schemas.microsoft.com/office/drawing/2014/main" id="{F153F7FF-0B6D-EB58-6DDE-5295E9A1FC24}"/>
              </a:ext>
            </a:extLst>
          </p:cNvPr>
          <p:cNvSpPr txBox="1"/>
          <p:nvPr/>
        </p:nvSpPr>
        <p:spPr>
          <a:xfrm>
            <a:off x="9166497" y="2470238"/>
            <a:ext cx="2502632" cy="453325"/>
          </a:xfrm>
          <a:prstGeom prst="rect">
            <a:avLst/>
          </a:prstGeom>
          <a:noFill/>
        </p:spPr>
        <p:txBody>
          <a:bodyPr wrap="square" rtlCol="0">
            <a:noAutofit/>
          </a:bodyPr>
          <a:lstStyle/>
          <a:p>
            <a:pPr algn="l"/>
            <a:r>
              <a:rPr lang="en-US" altLang="zh-CN" dirty="0">
                <a:solidFill>
                  <a:schemeClr val="accent1"/>
                </a:solidFill>
              </a:rPr>
              <a:t>Personal advantage</a:t>
            </a:r>
          </a:p>
          <a:p>
            <a:pPr algn="l"/>
            <a:endParaRPr lang="zh-CN" altLang="en-US" dirty="0">
              <a:solidFill>
                <a:schemeClr val="accent1"/>
              </a:solidFill>
            </a:endParaRPr>
          </a:p>
        </p:txBody>
      </p:sp>
      <p:sp>
        <p:nvSpPr>
          <p:cNvPr id="18" name="文本框 17">
            <a:extLst>
              <a:ext uri="{FF2B5EF4-FFF2-40B4-BE49-F238E27FC236}">
                <a16:creationId xmlns:a16="http://schemas.microsoft.com/office/drawing/2014/main" id="{CC55976B-5FCA-D147-E930-319870700314}"/>
              </a:ext>
            </a:extLst>
          </p:cNvPr>
          <p:cNvSpPr txBox="1"/>
          <p:nvPr/>
        </p:nvSpPr>
        <p:spPr>
          <a:xfrm>
            <a:off x="8126090" y="4351004"/>
            <a:ext cx="1130839" cy="380144"/>
          </a:xfrm>
          <a:prstGeom prst="rect">
            <a:avLst/>
          </a:prstGeom>
          <a:noFill/>
        </p:spPr>
        <p:txBody>
          <a:bodyPr wrap="square" rtlCol="0">
            <a:noAutofit/>
          </a:bodyPr>
          <a:lstStyle/>
          <a:p>
            <a:pPr algn="l"/>
            <a:r>
              <a:rPr lang="en-US" altLang="zh-CN" sz="5400" dirty="0">
                <a:solidFill>
                  <a:schemeClr val="accent1"/>
                </a:solidFill>
                <a:latin typeface="+mj-ea"/>
                <a:ea typeface="+mj-ea"/>
              </a:rPr>
              <a:t>04</a:t>
            </a:r>
            <a:endParaRPr lang="zh-CN" altLang="en-US" sz="5400" dirty="0">
              <a:solidFill>
                <a:schemeClr val="accent1"/>
              </a:solidFill>
              <a:latin typeface="+mj-ea"/>
              <a:ea typeface="+mj-ea"/>
            </a:endParaRPr>
          </a:p>
        </p:txBody>
      </p:sp>
      <p:sp>
        <p:nvSpPr>
          <p:cNvPr id="19" name="文本框 18">
            <a:extLst>
              <a:ext uri="{FF2B5EF4-FFF2-40B4-BE49-F238E27FC236}">
                <a16:creationId xmlns:a16="http://schemas.microsoft.com/office/drawing/2014/main" id="{C83E493B-28E0-52AA-A8D8-4FE2DA9FB29D}"/>
              </a:ext>
            </a:extLst>
          </p:cNvPr>
          <p:cNvSpPr txBox="1"/>
          <p:nvPr/>
        </p:nvSpPr>
        <p:spPr>
          <a:xfrm>
            <a:off x="9154141" y="4351004"/>
            <a:ext cx="1906207" cy="380144"/>
          </a:xfrm>
          <a:prstGeom prst="rect">
            <a:avLst/>
          </a:prstGeom>
          <a:noFill/>
        </p:spPr>
        <p:txBody>
          <a:bodyPr wrap="square" rtlCol="0">
            <a:noAutofit/>
          </a:bodyPr>
          <a:lstStyle/>
          <a:p>
            <a:pPr algn="l"/>
            <a:r>
              <a:rPr lang="zh-CN" altLang="en-US" sz="3200" dirty="0">
                <a:solidFill>
                  <a:schemeClr val="accent1"/>
                </a:solidFill>
                <a:latin typeface="+mj-ea"/>
                <a:ea typeface="+mj-ea"/>
              </a:rPr>
              <a:t>未来规划</a:t>
            </a:r>
          </a:p>
        </p:txBody>
      </p:sp>
      <p:sp>
        <p:nvSpPr>
          <p:cNvPr id="30" name="文本框 29">
            <a:extLst>
              <a:ext uri="{FF2B5EF4-FFF2-40B4-BE49-F238E27FC236}">
                <a16:creationId xmlns:a16="http://schemas.microsoft.com/office/drawing/2014/main" id="{168BBE3F-BFB7-E5E6-15B3-1E545D133D84}"/>
              </a:ext>
            </a:extLst>
          </p:cNvPr>
          <p:cNvSpPr txBox="1"/>
          <p:nvPr/>
        </p:nvSpPr>
        <p:spPr>
          <a:xfrm>
            <a:off x="9166497" y="4895081"/>
            <a:ext cx="2502632" cy="453325"/>
          </a:xfrm>
          <a:prstGeom prst="rect">
            <a:avLst/>
          </a:prstGeom>
          <a:noFill/>
        </p:spPr>
        <p:txBody>
          <a:bodyPr wrap="square" rtlCol="0">
            <a:noAutofit/>
          </a:bodyPr>
          <a:lstStyle/>
          <a:p>
            <a:pPr algn="l"/>
            <a:r>
              <a:rPr lang="en-US" altLang="zh-CN" dirty="0">
                <a:solidFill>
                  <a:schemeClr val="accent1"/>
                </a:solidFill>
              </a:rPr>
              <a:t>Future planning</a:t>
            </a:r>
            <a:endParaRPr lang="zh-CN" altLang="en-US" dirty="0">
              <a:solidFill>
                <a:schemeClr val="accent1"/>
              </a:solidFill>
            </a:endParaRPr>
          </a:p>
        </p:txBody>
      </p:sp>
      <p:sp>
        <p:nvSpPr>
          <p:cNvPr id="14" name="文本框 13">
            <a:extLst>
              <a:ext uri="{FF2B5EF4-FFF2-40B4-BE49-F238E27FC236}">
                <a16:creationId xmlns:a16="http://schemas.microsoft.com/office/drawing/2014/main" id="{D8C03197-DB63-58FA-DB83-C084BAC01008}"/>
              </a:ext>
            </a:extLst>
          </p:cNvPr>
          <p:cNvSpPr txBox="1"/>
          <p:nvPr/>
        </p:nvSpPr>
        <p:spPr>
          <a:xfrm>
            <a:off x="985315" y="4351004"/>
            <a:ext cx="1139213" cy="380144"/>
          </a:xfrm>
          <a:prstGeom prst="rect">
            <a:avLst/>
          </a:prstGeom>
          <a:noFill/>
        </p:spPr>
        <p:txBody>
          <a:bodyPr wrap="square" rtlCol="0">
            <a:noAutofit/>
          </a:bodyPr>
          <a:lstStyle/>
          <a:p>
            <a:pPr algn="l"/>
            <a:r>
              <a:rPr lang="en-US" altLang="zh-CN" sz="5400" dirty="0">
                <a:solidFill>
                  <a:schemeClr val="accent1"/>
                </a:solidFill>
                <a:latin typeface="+mj-ea"/>
                <a:ea typeface="+mj-ea"/>
              </a:rPr>
              <a:t>02</a:t>
            </a:r>
            <a:endParaRPr lang="zh-CN" altLang="en-US" sz="5400" dirty="0">
              <a:solidFill>
                <a:schemeClr val="accent1"/>
              </a:solidFill>
              <a:latin typeface="+mj-ea"/>
              <a:ea typeface="+mj-ea"/>
            </a:endParaRPr>
          </a:p>
        </p:txBody>
      </p:sp>
      <p:sp>
        <p:nvSpPr>
          <p:cNvPr id="15" name="文本框 14">
            <a:extLst>
              <a:ext uri="{FF2B5EF4-FFF2-40B4-BE49-F238E27FC236}">
                <a16:creationId xmlns:a16="http://schemas.microsoft.com/office/drawing/2014/main" id="{79D4E654-EDC4-13B5-1683-3F13C6ED2B83}"/>
              </a:ext>
            </a:extLst>
          </p:cNvPr>
          <p:cNvSpPr txBox="1"/>
          <p:nvPr/>
        </p:nvSpPr>
        <p:spPr>
          <a:xfrm>
            <a:off x="1921002" y="4351004"/>
            <a:ext cx="1989515" cy="380144"/>
          </a:xfrm>
          <a:prstGeom prst="rect">
            <a:avLst/>
          </a:prstGeom>
          <a:noFill/>
        </p:spPr>
        <p:txBody>
          <a:bodyPr wrap="square" rtlCol="0">
            <a:noAutofit/>
          </a:bodyPr>
          <a:lstStyle/>
          <a:p>
            <a:pPr algn="l"/>
            <a:r>
              <a:rPr lang="zh-CN" altLang="en-US" sz="3200" dirty="0">
                <a:solidFill>
                  <a:schemeClr val="accent1"/>
                </a:solidFill>
                <a:latin typeface="+mj-ea"/>
                <a:ea typeface="+mj-ea"/>
              </a:rPr>
              <a:t>岗位认知</a:t>
            </a:r>
          </a:p>
        </p:txBody>
      </p:sp>
      <p:sp>
        <p:nvSpPr>
          <p:cNvPr id="31" name="文本框 30">
            <a:extLst>
              <a:ext uri="{FF2B5EF4-FFF2-40B4-BE49-F238E27FC236}">
                <a16:creationId xmlns:a16="http://schemas.microsoft.com/office/drawing/2014/main" id="{8C3916E5-3858-97BD-98BD-FF2172E0C702}"/>
              </a:ext>
            </a:extLst>
          </p:cNvPr>
          <p:cNvSpPr txBox="1"/>
          <p:nvPr/>
        </p:nvSpPr>
        <p:spPr>
          <a:xfrm>
            <a:off x="1936205" y="4895081"/>
            <a:ext cx="2114857" cy="453325"/>
          </a:xfrm>
          <a:prstGeom prst="rect">
            <a:avLst/>
          </a:prstGeom>
          <a:noFill/>
        </p:spPr>
        <p:txBody>
          <a:bodyPr wrap="square" rtlCol="0">
            <a:noAutofit/>
          </a:bodyPr>
          <a:lstStyle/>
          <a:p>
            <a:pPr algn="l"/>
            <a:r>
              <a:rPr lang="en-US" altLang="zh-CN" dirty="0">
                <a:solidFill>
                  <a:schemeClr val="accent1"/>
                </a:solidFill>
              </a:rPr>
              <a:t>Job awareness</a:t>
            </a:r>
            <a:endParaRPr lang="zh-CN" altLang="en-US" dirty="0">
              <a:solidFill>
                <a:schemeClr val="accent1"/>
              </a:solidFill>
            </a:endParaRPr>
          </a:p>
        </p:txBody>
      </p:sp>
    </p:spTree>
    <p:extLst>
      <p:ext uri="{BB962C8B-B14F-4D97-AF65-F5344CB8AC3E}">
        <p14:creationId xmlns:p14="http://schemas.microsoft.com/office/powerpoint/2010/main" val="666954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形状 60">
            <a:extLst>
              <a:ext uri="{FF2B5EF4-FFF2-40B4-BE49-F238E27FC236}">
                <a16:creationId xmlns:a16="http://schemas.microsoft.com/office/drawing/2014/main" id="{355BE459-1F1E-09F5-DBD9-954A3A1E5054}"/>
              </a:ext>
            </a:extLst>
          </p:cNvPr>
          <p:cNvSpPr/>
          <p:nvPr/>
        </p:nvSpPr>
        <p:spPr>
          <a:xfrm rot="21424845">
            <a:off x="-72676" y="3384852"/>
            <a:ext cx="12349949" cy="3781234"/>
          </a:xfrm>
          <a:custGeom>
            <a:avLst/>
            <a:gdLst>
              <a:gd name="connsiteX0" fmla="*/ 12349949 w 12349949"/>
              <a:gd name="connsiteY0" fmla="*/ 0 h 3781234"/>
              <a:gd name="connsiteX1" fmla="*/ 12349949 w 12349949"/>
              <a:gd name="connsiteY1" fmla="*/ 373621 h 3781234"/>
              <a:gd name="connsiteX2" fmla="*/ 12176178 w 12349949"/>
              <a:gd name="connsiteY2" fmla="*/ 3781234 h 3781234"/>
              <a:gd name="connsiteX3" fmla="*/ 0 w 12349949"/>
              <a:gd name="connsiteY3" fmla="*/ 3160314 h 3781234"/>
              <a:gd name="connsiteX4" fmla="*/ 161159 w 12349949"/>
              <a:gd name="connsiteY4" fmla="*/ 0 h 378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9949" h="3781234">
                <a:moveTo>
                  <a:pt x="12349949" y="0"/>
                </a:moveTo>
                <a:lnTo>
                  <a:pt x="12349949" y="373621"/>
                </a:lnTo>
                <a:lnTo>
                  <a:pt x="12176178" y="3781234"/>
                </a:lnTo>
                <a:lnTo>
                  <a:pt x="0" y="3160314"/>
                </a:lnTo>
                <a:lnTo>
                  <a:pt x="161159" y="0"/>
                </a:lnTo>
                <a:close/>
              </a:path>
            </a:pathLst>
          </a:custGeom>
          <a:gradFill>
            <a:gsLst>
              <a:gs pos="0">
                <a:schemeClr val="accent1">
                  <a:lumMod val="75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id="{218CF274-DBE5-AD6F-B89A-2025C8CF5C45}"/>
              </a:ext>
            </a:extLst>
          </p:cNvPr>
          <p:cNvSpPr/>
          <p:nvPr/>
        </p:nvSpPr>
        <p:spPr>
          <a:xfrm rot="21318846">
            <a:off x="-84060" y="3827413"/>
            <a:ext cx="11907623" cy="3522860"/>
          </a:xfrm>
          <a:custGeom>
            <a:avLst/>
            <a:gdLst>
              <a:gd name="connsiteX0" fmla="*/ 11907623 w 11907623"/>
              <a:gd name="connsiteY0" fmla="*/ 0 h 3522860"/>
              <a:gd name="connsiteX1" fmla="*/ 11907623 w 11907623"/>
              <a:gd name="connsiteY1" fmla="*/ 3522860 h 3522860"/>
              <a:gd name="connsiteX2" fmla="*/ 0 w 11907623"/>
              <a:gd name="connsiteY2" fmla="*/ 2546826 h 3522860"/>
              <a:gd name="connsiteX3" fmla="*/ 208756 w 11907623"/>
              <a:gd name="connsiteY3" fmla="*/ 0 h 3522860"/>
            </a:gdLst>
            <a:ahLst/>
            <a:cxnLst>
              <a:cxn ang="0">
                <a:pos x="connsiteX0" y="connsiteY0"/>
              </a:cxn>
              <a:cxn ang="0">
                <a:pos x="connsiteX1" y="connsiteY1"/>
              </a:cxn>
              <a:cxn ang="0">
                <a:pos x="connsiteX2" y="connsiteY2"/>
              </a:cxn>
              <a:cxn ang="0">
                <a:pos x="connsiteX3" y="connsiteY3"/>
              </a:cxn>
            </a:cxnLst>
            <a:rect l="l" t="t" r="r" b="b"/>
            <a:pathLst>
              <a:path w="11907623" h="3522860">
                <a:moveTo>
                  <a:pt x="11907623" y="0"/>
                </a:moveTo>
                <a:lnTo>
                  <a:pt x="11907623" y="3522860"/>
                </a:lnTo>
                <a:lnTo>
                  <a:pt x="0" y="2546826"/>
                </a:lnTo>
                <a:lnTo>
                  <a:pt x="208756" y="0"/>
                </a:lnTo>
                <a:close/>
              </a:path>
            </a:pathLst>
          </a:custGeom>
          <a:gradFill>
            <a:gsLst>
              <a:gs pos="0">
                <a:schemeClr val="accent1"/>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语言能力</a:t>
            </a:r>
          </a:p>
        </p:txBody>
      </p:sp>
      <p:sp>
        <p:nvSpPr>
          <p:cNvPr id="11" name="矩形: 圆角 10">
            <a:extLst>
              <a:ext uri="{FF2B5EF4-FFF2-40B4-BE49-F238E27FC236}">
                <a16:creationId xmlns:a16="http://schemas.microsoft.com/office/drawing/2014/main" id="{9ABD2E50-9B2C-C753-E0A1-16859E37F78A}"/>
              </a:ext>
            </a:extLst>
          </p:cNvPr>
          <p:cNvSpPr/>
          <p:nvPr/>
        </p:nvSpPr>
        <p:spPr>
          <a:xfrm>
            <a:off x="716781" y="1939743"/>
            <a:ext cx="2202930" cy="3453086"/>
          </a:xfrm>
          <a:prstGeom prst="roundRect">
            <a:avLst>
              <a:gd name="adj" fmla="val 6196"/>
            </a:avLst>
          </a:prstGeom>
          <a:solidFill>
            <a:schemeClr val="bg1"/>
          </a:solidFill>
          <a:ln w="38100">
            <a:noFill/>
          </a:ln>
          <a:effectLst>
            <a:outerShdw blurRad="152400" dist="635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圆角 11">
            <a:extLst>
              <a:ext uri="{FF2B5EF4-FFF2-40B4-BE49-F238E27FC236}">
                <a16:creationId xmlns:a16="http://schemas.microsoft.com/office/drawing/2014/main" id="{9CD1D40B-5F08-8B25-6DE3-2AAD48ACECE3}"/>
              </a:ext>
            </a:extLst>
          </p:cNvPr>
          <p:cNvSpPr/>
          <p:nvPr/>
        </p:nvSpPr>
        <p:spPr>
          <a:xfrm>
            <a:off x="862442" y="2112396"/>
            <a:ext cx="1928728" cy="13790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椭圆 13">
            <a:extLst>
              <a:ext uri="{FF2B5EF4-FFF2-40B4-BE49-F238E27FC236}">
                <a16:creationId xmlns:a16="http://schemas.microsoft.com/office/drawing/2014/main" id="{CED5B043-CDF4-A194-E7BB-51D60DA0D2CB}"/>
              </a:ext>
            </a:extLst>
          </p:cNvPr>
          <p:cNvSpPr/>
          <p:nvPr/>
        </p:nvSpPr>
        <p:spPr>
          <a:xfrm>
            <a:off x="1668713" y="3332192"/>
            <a:ext cx="316188" cy="316186"/>
          </a:xfrm>
          <a:prstGeom prst="ellipse">
            <a:avLst/>
          </a:prstGeom>
          <a:solidFill>
            <a:schemeClr val="accent1"/>
          </a:solidFill>
          <a:ln w="19050">
            <a:solidFill>
              <a:schemeClr val="bg1"/>
            </a:solidFill>
          </a:ln>
          <a:effectLst>
            <a:outerShdw blurRad="127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箭头: V 形 14">
            <a:extLst>
              <a:ext uri="{FF2B5EF4-FFF2-40B4-BE49-F238E27FC236}">
                <a16:creationId xmlns:a16="http://schemas.microsoft.com/office/drawing/2014/main" id="{FD113FB6-C397-84E0-1AEE-FB1F2C0396FD}"/>
              </a:ext>
            </a:extLst>
          </p:cNvPr>
          <p:cNvSpPr/>
          <p:nvPr/>
        </p:nvSpPr>
        <p:spPr>
          <a:xfrm rot="5400000">
            <a:off x="1760357" y="3422914"/>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8" name="文本框 30">
            <a:extLst>
              <a:ext uri="{FF2B5EF4-FFF2-40B4-BE49-F238E27FC236}">
                <a16:creationId xmlns:a16="http://schemas.microsoft.com/office/drawing/2014/main" id="{D7A1662F-490C-A32C-E02D-8BB4F3D901BE}"/>
              </a:ext>
            </a:extLst>
          </p:cNvPr>
          <p:cNvSpPr txBox="1"/>
          <p:nvPr/>
        </p:nvSpPr>
        <p:spPr>
          <a:xfrm>
            <a:off x="867177" y="3799629"/>
            <a:ext cx="1931167" cy="12598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普通话发音标准，擅长用普通话交流，无地方口音，普通话国家级二级甲等</a:t>
            </a:r>
          </a:p>
        </p:txBody>
      </p:sp>
      <p:sp>
        <p:nvSpPr>
          <p:cNvPr id="17" name="文本框 29">
            <a:extLst>
              <a:ext uri="{FF2B5EF4-FFF2-40B4-BE49-F238E27FC236}">
                <a16:creationId xmlns:a16="http://schemas.microsoft.com/office/drawing/2014/main" id="{65E468B2-4D09-EC0B-5CD0-B07CE0272BE9}"/>
              </a:ext>
            </a:extLst>
          </p:cNvPr>
          <p:cNvSpPr txBox="1"/>
          <p:nvPr/>
        </p:nvSpPr>
        <p:spPr>
          <a:xfrm>
            <a:off x="1308197" y="2305190"/>
            <a:ext cx="103721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优秀</a:t>
            </a:r>
          </a:p>
        </p:txBody>
      </p:sp>
      <p:sp>
        <p:nvSpPr>
          <p:cNvPr id="19" name="文本框 29">
            <a:extLst>
              <a:ext uri="{FF2B5EF4-FFF2-40B4-BE49-F238E27FC236}">
                <a16:creationId xmlns:a16="http://schemas.microsoft.com/office/drawing/2014/main" id="{EA16F503-4BAC-9F85-51F4-5289A889E8F6}"/>
              </a:ext>
            </a:extLst>
          </p:cNvPr>
          <p:cNvSpPr txBox="1"/>
          <p:nvPr/>
        </p:nvSpPr>
        <p:spPr>
          <a:xfrm>
            <a:off x="1115701" y="2823235"/>
            <a:ext cx="141679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国语</a:t>
            </a:r>
          </a:p>
        </p:txBody>
      </p:sp>
      <p:sp>
        <p:nvSpPr>
          <p:cNvPr id="13" name="任意多边形: 形状 12">
            <a:extLst>
              <a:ext uri="{FF2B5EF4-FFF2-40B4-BE49-F238E27FC236}">
                <a16:creationId xmlns:a16="http://schemas.microsoft.com/office/drawing/2014/main" id="{72858C1A-A65D-A960-454A-E9A11247C7BF}"/>
              </a:ext>
            </a:extLst>
          </p:cNvPr>
          <p:cNvSpPr/>
          <p:nvPr/>
        </p:nvSpPr>
        <p:spPr>
          <a:xfrm>
            <a:off x="1703992" y="2112396"/>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4" name="直接连接符 23">
            <a:extLst>
              <a:ext uri="{FF2B5EF4-FFF2-40B4-BE49-F238E27FC236}">
                <a16:creationId xmlns:a16="http://schemas.microsoft.com/office/drawing/2014/main" id="{1A7E9825-BF98-F914-8A02-C4DBABA15004}"/>
              </a:ext>
            </a:extLst>
          </p:cNvPr>
          <p:cNvCxnSpPr>
            <a:cxnSpLocks/>
          </p:cNvCxnSpPr>
          <p:nvPr/>
        </p:nvCxnSpPr>
        <p:spPr>
          <a:xfrm>
            <a:off x="1592485" y="2784815"/>
            <a:ext cx="4686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B7ABE5C0-29C9-C856-819C-7E6750C27FD4}"/>
              </a:ext>
            </a:extLst>
          </p:cNvPr>
          <p:cNvSpPr/>
          <p:nvPr/>
        </p:nvSpPr>
        <p:spPr>
          <a:xfrm>
            <a:off x="3572698" y="1939743"/>
            <a:ext cx="2202930" cy="3453086"/>
          </a:xfrm>
          <a:prstGeom prst="roundRect">
            <a:avLst>
              <a:gd name="adj" fmla="val 6196"/>
            </a:avLst>
          </a:prstGeom>
          <a:solidFill>
            <a:schemeClr val="bg1"/>
          </a:solidFill>
          <a:ln w="38100">
            <a:noFill/>
          </a:ln>
          <a:effectLst>
            <a:outerShdw blurRad="152400" dist="635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a:extLst>
              <a:ext uri="{FF2B5EF4-FFF2-40B4-BE49-F238E27FC236}">
                <a16:creationId xmlns:a16="http://schemas.microsoft.com/office/drawing/2014/main" id="{53E0AAE7-A55B-BBE3-D6D9-D49689F74922}"/>
              </a:ext>
            </a:extLst>
          </p:cNvPr>
          <p:cNvSpPr/>
          <p:nvPr/>
        </p:nvSpPr>
        <p:spPr>
          <a:xfrm>
            <a:off x="3718359" y="2112396"/>
            <a:ext cx="1928728" cy="13790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椭圆 28">
            <a:extLst>
              <a:ext uri="{FF2B5EF4-FFF2-40B4-BE49-F238E27FC236}">
                <a16:creationId xmlns:a16="http://schemas.microsoft.com/office/drawing/2014/main" id="{3F0F9E46-21F5-0580-E391-8A0514EAE3DD}"/>
              </a:ext>
            </a:extLst>
          </p:cNvPr>
          <p:cNvSpPr/>
          <p:nvPr/>
        </p:nvSpPr>
        <p:spPr>
          <a:xfrm>
            <a:off x="4524630" y="3332192"/>
            <a:ext cx="316188" cy="316186"/>
          </a:xfrm>
          <a:prstGeom prst="ellipse">
            <a:avLst/>
          </a:prstGeom>
          <a:solidFill>
            <a:schemeClr val="accent1"/>
          </a:solidFill>
          <a:ln w="19050">
            <a:solidFill>
              <a:schemeClr val="bg1"/>
            </a:solidFill>
          </a:ln>
          <a:effectLst>
            <a:outerShdw blurRad="127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箭头: V 形 29">
            <a:extLst>
              <a:ext uri="{FF2B5EF4-FFF2-40B4-BE49-F238E27FC236}">
                <a16:creationId xmlns:a16="http://schemas.microsoft.com/office/drawing/2014/main" id="{975EE6BA-C7F8-BB0D-4840-ED660DA12426}"/>
              </a:ext>
            </a:extLst>
          </p:cNvPr>
          <p:cNvSpPr/>
          <p:nvPr/>
        </p:nvSpPr>
        <p:spPr>
          <a:xfrm rot="5400000">
            <a:off x="4616274" y="3422914"/>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31" name="文本框 30">
            <a:extLst>
              <a:ext uri="{FF2B5EF4-FFF2-40B4-BE49-F238E27FC236}">
                <a16:creationId xmlns:a16="http://schemas.microsoft.com/office/drawing/2014/main" id="{D8308A27-0BCD-A60B-C0C0-EF214D8BA99A}"/>
              </a:ext>
            </a:extLst>
          </p:cNvPr>
          <p:cNvSpPr txBox="1"/>
          <p:nvPr/>
        </p:nvSpPr>
        <p:spPr>
          <a:xfrm>
            <a:off x="3723094" y="3799629"/>
            <a:ext cx="1931167" cy="9644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英语六级标准，能勉强口语沟通，擅长英语阅读</a:t>
            </a:r>
          </a:p>
        </p:txBody>
      </p:sp>
      <p:sp>
        <p:nvSpPr>
          <p:cNvPr id="32" name="文本框 29">
            <a:extLst>
              <a:ext uri="{FF2B5EF4-FFF2-40B4-BE49-F238E27FC236}">
                <a16:creationId xmlns:a16="http://schemas.microsoft.com/office/drawing/2014/main" id="{71B7F2C9-DF56-076B-F37B-CC59D01203BA}"/>
              </a:ext>
            </a:extLst>
          </p:cNvPr>
          <p:cNvSpPr txBox="1"/>
          <p:nvPr/>
        </p:nvSpPr>
        <p:spPr>
          <a:xfrm>
            <a:off x="4164114" y="2305190"/>
            <a:ext cx="103721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良好</a:t>
            </a:r>
          </a:p>
        </p:txBody>
      </p:sp>
      <p:sp>
        <p:nvSpPr>
          <p:cNvPr id="33" name="文本框 29">
            <a:extLst>
              <a:ext uri="{FF2B5EF4-FFF2-40B4-BE49-F238E27FC236}">
                <a16:creationId xmlns:a16="http://schemas.microsoft.com/office/drawing/2014/main" id="{8EE1753E-A646-61D5-2E43-2E06CFD54410}"/>
              </a:ext>
            </a:extLst>
          </p:cNvPr>
          <p:cNvSpPr txBox="1"/>
          <p:nvPr/>
        </p:nvSpPr>
        <p:spPr>
          <a:xfrm>
            <a:off x="3971618" y="2823235"/>
            <a:ext cx="141679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英语</a:t>
            </a:r>
          </a:p>
        </p:txBody>
      </p:sp>
      <p:sp>
        <p:nvSpPr>
          <p:cNvPr id="34" name="任意多边形: 形状 33">
            <a:extLst>
              <a:ext uri="{FF2B5EF4-FFF2-40B4-BE49-F238E27FC236}">
                <a16:creationId xmlns:a16="http://schemas.microsoft.com/office/drawing/2014/main" id="{7C68686E-682F-26F9-77A0-8D29558516C6}"/>
              </a:ext>
            </a:extLst>
          </p:cNvPr>
          <p:cNvSpPr/>
          <p:nvPr/>
        </p:nvSpPr>
        <p:spPr>
          <a:xfrm>
            <a:off x="4559909" y="2112396"/>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5" name="直接连接符 34">
            <a:extLst>
              <a:ext uri="{FF2B5EF4-FFF2-40B4-BE49-F238E27FC236}">
                <a16:creationId xmlns:a16="http://schemas.microsoft.com/office/drawing/2014/main" id="{8E62F911-497C-2E42-55BB-975AA79E578A}"/>
              </a:ext>
            </a:extLst>
          </p:cNvPr>
          <p:cNvCxnSpPr>
            <a:cxnSpLocks/>
          </p:cNvCxnSpPr>
          <p:nvPr/>
        </p:nvCxnSpPr>
        <p:spPr>
          <a:xfrm>
            <a:off x="4448402" y="2784815"/>
            <a:ext cx="4686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矩形: 圆角 38">
            <a:extLst>
              <a:ext uri="{FF2B5EF4-FFF2-40B4-BE49-F238E27FC236}">
                <a16:creationId xmlns:a16="http://schemas.microsoft.com/office/drawing/2014/main" id="{3ED13DF0-EC14-E954-20BE-2CB393B03C7A}"/>
              </a:ext>
            </a:extLst>
          </p:cNvPr>
          <p:cNvSpPr/>
          <p:nvPr/>
        </p:nvSpPr>
        <p:spPr>
          <a:xfrm>
            <a:off x="6428615" y="1939743"/>
            <a:ext cx="2202930" cy="3453086"/>
          </a:xfrm>
          <a:prstGeom prst="roundRect">
            <a:avLst>
              <a:gd name="adj" fmla="val 6196"/>
            </a:avLst>
          </a:prstGeom>
          <a:solidFill>
            <a:schemeClr val="bg1"/>
          </a:solidFill>
          <a:ln w="38100">
            <a:noFill/>
          </a:ln>
          <a:effectLst>
            <a:outerShdw blurRad="152400" dist="635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矩形: 圆角 39">
            <a:extLst>
              <a:ext uri="{FF2B5EF4-FFF2-40B4-BE49-F238E27FC236}">
                <a16:creationId xmlns:a16="http://schemas.microsoft.com/office/drawing/2014/main" id="{39F7D158-5B3F-950B-5F90-16F05614B53D}"/>
              </a:ext>
            </a:extLst>
          </p:cNvPr>
          <p:cNvSpPr/>
          <p:nvPr/>
        </p:nvSpPr>
        <p:spPr>
          <a:xfrm>
            <a:off x="6574276" y="2112396"/>
            <a:ext cx="1928728" cy="13790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40">
            <a:extLst>
              <a:ext uri="{FF2B5EF4-FFF2-40B4-BE49-F238E27FC236}">
                <a16:creationId xmlns:a16="http://schemas.microsoft.com/office/drawing/2014/main" id="{7162A739-6DBB-6FE3-D638-81789B96AEB1}"/>
              </a:ext>
            </a:extLst>
          </p:cNvPr>
          <p:cNvSpPr/>
          <p:nvPr/>
        </p:nvSpPr>
        <p:spPr>
          <a:xfrm>
            <a:off x="7380547" y="3332192"/>
            <a:ext cx="316188" cy="316186"/>
          </a:xfrm>
          <a:prstGeom prst="ellipse">
            <a:avLst/>
          </a:prstGeom>
          <a:solidFill>
            <a:schemeClr val="accent1"/>
          </a:solidFill>
          <a:ln w="19050">
            <a:solidFill>
              <a:schemeClr val="bg1"/>
            </a:solidFill>
          </a:ln>
          <a:effectLst>
            <a:outerShdw blurRad="127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箭头: V 形 41">
            <a:extLst>
              <a:ext uri="{FF2B5EF4-FFF2-40B4-BE49-F238E27FC236}">
                <a16:creationId xmlns:a16="http://schemas.microsoft.com/office/drawing/2014/main" id="{FCA4709C-245E-5FAA-A4AE-DC2E9C52BFED}"/>
              </a:ext>
            </a:extLst>
          </p:cNvPr>
          <p:cNvSpPr/>
          <p:nvPr/>
        </p:nvSpPr>
        <p:spPr>
          <a:xfrm rot="5400000">
            <a:off x="7472191" y="3422914"/>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3" name="文本框 30">
            <a:extLst>
              <a:ext uri="{FF2B5EF4-FFF2-40B4-BE49-F238E27FC236}">
                <a16:creationId xmlns:a16="http://schemas.microsoft.com/office/drawing/2014/main" id="{933BDDD5-86C5-D3CB-D83A-ADCEDC2712E8}"/>
              </a:ext>
            </a:extLst>
          </p:cNvPr>
          <p:cNvSpPr txBox="1"/>
          <p:nvPr/>
        </p:nvSpPr>
        <p:spPr>
          <a:xfrm>
            <a:off x="6579011" y="3799629"/>
            <a:ext cx="1931167" cy="9644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粤语可以日常交流，交流无障碍，并且发音标准</a:t>
            </a:r>
          </a:p>
        </p:txBody>
      </p:sp>
      <p:sp>
        <p:nvSpPr>
          <p:cNvPr id="44" name="文本框 29">
            <a:extLst>
              <a:ext uri="{FF2B5EF4-FFF2-40B4-BE49-F238E27FC236}">
                <a16:creationId xmlns:a16="http://schemas.microsoft.com/office/drawing/2014/main" id="{03E21D8B-1761-0578-10C1-45C63A9E278E}"/>
              </a:ext>
            </a:extLst>
          </p:cNvPr>
          <p:cNvSpPr txBox="1"/>
          <p:nvPr/>
        </p:nvSpPr>
        <p:spPr>
          <a:xfrm>
            <a:off x="7020031" y="2305190"/>
            <a:ext cx="103721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良好</a:t>
            </a:r>
          </a:p>
        </p:txBody>
      </p:sp>
      <p:sp>
        <p:nvSpPr>
          <p:cNvPr id="45" name="文本框 29">
            <a:extLst>
              <a:ext uri="{FF2B5EF4-FFF2-40B4-BE49-F238E27FC236}">
                <a16:creationId xmlns:a16="http://schemas.microsoft.com/office/drawing/2014/main" id="{2A3BC948-AA94-12EF-8240-35C6074C2981}"/>
              </a:ext>
            </a:extLst>
          </p:cNvPr>
          <p:cNvSpPr txBox="1"/>
          <p:nvPr/>
        </p:nvSpPr>
        <p:spPr>
          <a:xfrm>
            <a:off x="6827535" y="2823235"/>
            <a:ext cx="141679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粤语</a:t>
            </a:r>
          </a:p>
        </p:txBody>
      </p:sp>
      <p:sp>
        <p:nvSpPr>
          <p:cNvPr id="46" name="任意多边形: 形状 45">
            <a:extLst>
              <a:ext uri="{FF2B5EF4-FFF2-40B4-BE49-F238E27FC236}">
                <a16:creationId xmlns:a16="http://schemas.microsoft.com/office/drawing/2014/main" id="{F6956495-DC0D-7D1F-161C-CAE58F94635F}"/>
              </a:ext>
            </a:extLst>
          </p:cNvPr>
          <p:cNvSpPr/>
          <p:nvPr/>
        </p:nvSpPr>
        <p:spPr>
          <a:xfrm>
            <a:off x="7415826" y="2112396"/>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47" name="直接连接符 46">
            <a:extLst>
              <a:ext uri="{FF2B5EF4-FFF2-40B4-BE49-F238E27FC236}">
                <a16:creationId xmlns:a16="http://schemas.microsoft.com/office/drawing/2014/main" id="{20DB4517-B814-00CC-EC3F-041B3F9B3535}"/>
              </a:ext>
            </a:extLst>
          </p:cNvPr>
          <p:cNvCxnSpPr>
            <a:cxnSpLocks/>
          </p:cNvCxnSpPr>
          <p:nvPr/>
        </p:nvCxnSpPr>
        <p:spPr>
          <a:xfrm>
            <a:off x="7304319" y="2784815"/>
            <a:ext cx="4686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a16="http://schemas.microsoft.com/office/drawing/2014/main" id="{915C04E9-783C-429B-73F2-89C9FD8E1FB2}"/>
              </a:ext>
            </a:extLst>
          </p:cNvPr>
          <p:cNvSpPr/>
          <p:nvPr/>
        </p:nvSpPr>
        <p:spPr>
          <a:xfrm>
            <a:off x="9284532" y="1939743"/>
            <a:ext cx="2202930" cy="3453086"/>
          </a:xfrm>
          <a:prstGeom prst="roundRect">
            <a:avLst>
              <a:gd name="adj" fmla="val 6196"/>
            </a:avLst>
          </a:prstGeom>
          <a:solidFill>
            <a:schemeClr val="bg1"/>
          </a:solidFill>
          <a:ln w="38100">
            <a:noFill/>
          </a:ln>
          <a:effectLst>
            <a:outerShdw blurRad="152400" dist="635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矩形: 圆角 49">
            <a:extLst>
              <a:ext uri="{FF2B5EF4-FFF2-40B4-BE49-F238E27FC236}">
                <a16:creationId xmlns:a16="http://schemas.microsoft.com/office/drawing/2014/main" id="{8A864BF2-F3EE-D2B9-8723-34274E06753A}"/>
              </a:ext>
            </a:extLst>
          </p:cNvPr>
          <p:cNvSpPr/>
          <p:nvPr/>
        </p:nvSpPr>
        <p:spPr>
          <a:xfrm>
            <a:off x="9430193" y="2112396"/>
            <a:ext cx="1928728" cy="13790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椭圆 50">
            <a:extLst>
              <a:ext uri="{FF2B5EF4-FFF2-40B4-BE49-F238E27FC236}">
                <a16:creationId xmlns:a16="http://schemas.microsoft.com/office/drawing/2014/main" id="{157E009F-68A6-A3DE-527D-21D9860F9A34}"/>
              </a:ext>
            </a:extLst>
          </p:cNvPr>
          <p:cNvSpPr/>
          <p:nvPr/>
        </p:nvSpPr>
        <p:spPr>
          <a:xfrm>
            <a:off x="10236464" y="3332192"/>
            <a:ext cx="316188" cy="316186"/>
          </a:xfrm>
          <a:prstGeom prst="ellipse">
            <a:avLst/>
          </a:prstGeom>
          <a:solidFill>
            <a:schemeClr val="accent1"/>
          </a:solidFill>
          <a:ln w="19050">
            <a:solidFill>
              <a:schemeClr val="bg1"/>
            </a:solidFill>
          </a:ln>
          <a:effectLst>
            <a:outerShdw blurRad="127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箭头: V 形 51">
            <a:extLst>
              <a:ext uri="{FF2B5EF4-FFF2-40B4-BE49-F238E27FC236}">
                <a16:creationId xmlns:a16="http://schemas.microsoft.com/office/drawing/2014/main" id="{53668A86-4696-8150-9CBF-1BC111FA261D}"/>
              </a:ext>
            </a:extLst>
          </p:cNvPr>
          <p:cNvSpPr/>
          <p:nvPr/>
        </p:nvSpPr>
        <p:spPr>
          <a:xfrm rot="5400000">
            <a:off x="10328108" y="3422914"/>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53" name="文本框 52">
            <a:extLst>
              <a:ext uri="{FF2B5EF4-FFF2-40B4-BE49-F238E27FC236}">
                <a16:creationId xmlns:a16="http://schemas.microsoft.com/office/drawing/2014/main" id="{61BECE20-8A56-9D5D-CDB0-E811E015F1B4}"/>
              </a:ext>
            </a:extLst>
          </p:cNvPr>
          <p:cNvSpPr txBox="1"/>
          <p:nvPr/>
        </p:nvSpPr>
        <p:spPr>
          <a:xfrm>
            <a:off x="9434928" y="3799629"/>
            <a:ext cx="1931167" cy="12598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会一点韩语，懂一些基本的日常口语交流，看懂少量韩文文字</a:t>
            </a:r>
          </a:p>
        </p:txBody>
      </p:sp>
      <p:sp>
        <p:nvSpPr>
          <p:cNvPr id="54" name="文本框 29">
            <a:extLst>
              <a:ext uri="{FF2B5EF4-FFF2-40B4-BE49-F238E27FC236}">
                <a16:creationId xmlns:a16="http://schemas.microsoft.com/office/drawing/2014/main" id="{2A58D524-9E8D-437E-1AA9-6B9FA4CFE263}"/>
              </a:ext>
            </a:extLst>
          </p:cNvPr>
          <p:cNvSpPr txBox="1"/>
          <p:nvPr/>
        </p:nvSpPr>
        <p:spPr>
          <a:xfrm>
            <a:off x="9875948" y="2305190"/>
            <a:ext cx="103721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一般</a:t>
            </a:r>
          </a:p>
        </p:txBody>
      </p:sp>
      <p:sp>
        <p:nvSpPr>
          <p:cNvPr id="55" name="文本框 29">
            <a:extLst>
              <a:ext uri="{FF2B5EF4-FFF2-40B4-BE49-F238E27FC236}">
                <a16:creationId xmlns:a16="http://schemas.microsoft.com/office/drawing/2014/main" id="{CD52ED75-02B3-8346-5785-AD898D3310FD}"/>
              </a:ext>
            </a:extLst>
          </p:cNvPr>
          <p:cNvSpPr txBox="1"/>
          <p:nvPr/>
        </p:nvSpPr>
        <p:spPr>
          <a:xfrm>
            <a:off x="9683452" y="2823235"/>
            <a:ext cx="141679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阿里巴巴普惠体 2.0 55 Regular" panose="00020600040101010101" pitchFamily="18" charset="-122"/>
              </a:rPr>
              <a:t>韩语</a:t>
            </a:r>
          </a:p>
        </p:txBody>
      </p:sp>
      <p:sp>
        <p:nvSpPr>
          <p:cNvPr id="56" name="任意多边形: 形状 55">
            <a:extLst>
              <a:ext uri="{FF2B5EF4-FFF2-40B4-BE49-F238E27FC236}">
                <a16:creationId xmlns:a16="http://schemas.microsoft.com/office/drawing/2014/main" id="{C09723D3-9EFF-4873-C618-FDA1C0E37B51}"/>
              </a:ext>
            </a:extLst>
          </p:cNvPr>
          <p:cNvSpPr/>
          <p:nvPr/>
        </p:nvSpPr>
        <p:spPr>
          <a:xfrm>
            <a:off x="10271743" y="2112396"/>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7" name="直接连接符 56">
            <a:extLst>
              <a:ext uri="{FF2B5EF4-FFF2-40B4-BE49-F238E27FC236}">
                <a16:creationId xmlns:a16="http://schemas.microsoft.com/office/drawing/2014/main" id="{A66CA9E9-20D5-FD38-6169-9309AEB3A7A0}"/>
              </a:ext>
            </a:extLst>
          </p:cNvPr>
          <p:cNvCxnSpPr>
            <a:cxnSpLocks/>
          </p:cNvCxnSpPr>
          <p:nvPr/>
        </p:nvCxnSpPr>
        <p:spPr>
          <a:xfrm>
            <a:off x="10160236" y="2784815"/>
            <a:ext cx="4686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42530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领导能力</a:t>
            </a:r>
          </a:p>
        </p:txBody>
      </p:sp>
      <p:sp>
        <p:nvSpPr>
          <p:cNvPr id="3" name="文本框 27">
            <a:extLst>
              <a:ext uri="{FF2B5EF4-FFF2-40B4-BE49-F238E27FC236}">
                <a16:creationId xmlns:a16="http://schemas.microsoft.com/office/drawing/2014/main" id="{75D01254-0E56-B019-6A6E-DDB445C18A50}"/>
              </a:ext>
            </a:extLst>
          </p:cNvPr>
          <p:cNvSpPr txBox="1"/>
          <p:nvPr/>
        </p:nvSpPr>
        <p:spPr>
          <a:xfrm>
            <a:off x="1660241" y="4806093"/>
            <a:ext cx="2700000" cy="12598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0">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注意对自己的时间、精力和注意力的管理，定期对自己的思想和决策做一次检讨，不时地纠正和改进自己</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ndParaRPr>
          </a:p>
        </p:txBody>
      </p:sp>
      <p:sp>
        <p:nvSpPr>
          <p:cNvPr id="6" name="等腰三角形 1">
            <a:extLst>
              <a:ext uri="{FF2B5EF4-FFF2-40B4-BE49-F238E27FC236}">
                <a16:creationId xmlns:a16="http://schemas.microsoft.com/office/drawing/2014/main" id="{69001776-2653-29BE-FB13-526A4785F928}"/>
              </a:ext>
            </a:extLst>
          </p:cNvPr>
          <p:cNvSpPr/>
          <p:nvPr/>
        </p:nvSpPr>
        <p:spPr>
          <a:xfrm>
            <a:off x="1900908" y="2485127"/>
            <a:ext cx="2231237" cy="1997163"/>
          </a:xfrm>
          <a:custGeom>
            <a:avLst/>
            <a:gdLst>
              <a:gd name="connsiteX0" fmla="*/ 49143 w 2972733"/>
              <a:gd name="connsiteY0" fmla="*/ 2120253 h 2660872"/>
              <a:gd name="connsiteX1" fmla="*/ 1174956 w 2972733"/>
              <a:gd name="connsiteY1" fmla="*/ 179196 h 2660872"/>
              <a:gd name="connsiteX2" fmla="*/ 1797778 w 2972733"/>
              <a:gd name="connsiteY2" fmla="*/ 179196 h 2660872"/>
              <a:gd name="connsiteX3" fmla="*/ 2923591 w 2972733"/>
              <a:gd name="connsiteY3" fmla="*/ 2120253 h 2660872"/>
              <a:gd name="connsiteX4" fmla="*/ 2612180 w 2972733"/>
              <a:gd name="connsiteY4" fmla="*/ 2660872 h 2660872"/>
              <a:gd name="connsiteX5" fmla="*/ 360554 w 2972733"/>
              <a:gd name="connsiteY5" fmla="*/ 2660872 h 2660872"/>
              <a:gd name="connsiteX6" fmla="*/ 49143 w 2972733"/>
              <a:gd name="connsiteY6" fmla="*/ 2120253 h 266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2733" h="2660872">
                <a:moveTo>
                  <a:pt x="49143" y="2120253"/>
                </a:moveTo>
                <a:lnTo>
                  <a:pt x="1174956" y="179196"/>
                </a:lnTo>
                <a:cubicBezTo>
                  <a:pt x="1313534" y="-59732"/>
                  <a:pt x="1659200" y="-59732"/>
                  <a:pt x="1797778" y="179196"/>
                </a:cubicBezTo>
                <a:lnTo>
                  <a:pt x="2923591" y="2120253"/>
                </a:lnTo>
                <a:cubicBezTo>
                  <a:pt x="3062811" y="2360288"/>
                  <a:pt x="2889667" y="2660872"/>
                  <a:pt x="2612180" y="2660872"/>
                </a:cubicBezTo>
                <a:lnTo>
                  <a:pt x="360554" y="2660872"/>
                </a:lnTo>
                <a:cubicBezTo>
                  <a:pt x="83067" y="2660872"/>
                  <a:pt x="-90077" y="2360288"/>
                  <a:pt x="49143" y="2120253"/>
                </a:cubicBezTo>
              </a:path>
            </a:pathLst>
          </a:custGeom>
          <a:solidFill>
            <a:schemeClr val="accent1"/>
          </a:solidFill>
          <a:ln>
            <a:noFill/>
          </a:ln>
          <a:effectLst>
            <a:outerShdw blurRad="190500" dist="76200" dir="2700000" algn="tl" rotWithShape="0">
              <a:prstClr val="black">
                <a:alpha val="10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8000" b="0" i="0" u="none" strike="noStrike" kern="1200" cap="none" spc="0" normalizeH="0" baseline="0" noProof="0">
              <a:ln>
                <a:noFill/>
              </a:ln>
              <a:gradFill>
                <a:gsLst>
                  <a:gs pos="0">
                    <a:srgbClr val="02ACB6">
                      <a:lumMod val="20000"/>
                      <a:lumOff val="80000"/>
                    </a:srgbClr>
                  </a:gs>
                  <a:gs pos="100000">
                    <a:prstClr val="white"/>
                  </a:gs>
                </a:gsLst>
                <a:lin ang="16200000" scaled="0"/>
              </a:gradFill>
              <a:effectLst>
                <a:outerShdw blurRad="127000" dist="38100" dir="2700000" algn="tl" rotWithShape="0">
                  <a:srgbClr val="F9AC01">
                    <a:lumMod val="50000"/>
                    <a:alpha val="35000"/>
                  </a:srgbClr>
                </a:outerShdw>
              </a:effectLst>
              <a:uLnTx/>
              <a:uFillTx/>
              <a:latin typeface="Arial" panose="020B0604020202020204"/>
              <a:ea typeface="微软雅黑" panose="020B0503020204020204" charset="-122"/>
              <a:cs typeface="+mn-ea"/>
            </a:endParaRPr>
          </a:p>
        </p:txBody>
      </p:sp>
      <p:sp>
        <p:nvSpPr>
          <p:cNvPr id="9" name="椭圆 8">
            <a:extLst>
              <a:ext uri="{FF2B5EF4-FFF2-40B4-BE49-F238E27FC236}">
                <a16:creationId xmlns:a16="http://schemas.microsoft.com/office/drawing/2014/main" id="{A9795069-F260-9DFC-E062-C87A6425FAF6}"/>
              </a:ext>
            </a:extLst>
          </p:cNvPr>
          <p:cNvSpPr/>
          <p:nvPr/>
        </p:nvSpPr>
        <p:spPr>
          <a:xfrm>
            <a:off x="2739108" y="4125593"/>
            <a:ext cx="554836" cy="554834"/>
          </a:xfrm>
          <a:prstGeom prst="ellipse">
            <a:avLst/>
          </a:prstGeom>
          <a:solidFill>
            <a:schemeClr val="bg1"/>
          </a:solidFill>
          <a:ln>
            <a:solidFill>
              <a:schemeClr val="accent1"/>
            </a:solidFill>
          </a:ln>
          <a:effectLst>
            <a:outerShdw blurRad="101600" dist="88900" dir="2700000" sx="95000" sy="95000" algn="tl"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15" name="文本框 26">
            <a:extLst>
              <a:ext uri="{FF2B5EF4-FFF2-40B4-BE49-F238E27FC236}">
                <a16:creationId xmlns:a16="http://schemas.microsoft.com/office/drawing/2014/main" id="{FFBF2C4F-5F51-9217-3A06-B46539909735}"/>
              </a:ext>
            </a:extLst>
          </p:cNvPr>
          <p:cNvSpPr txBox="1"/>
          <p:nvPr/>
        </p:nvSpPr>
        <p:spPr>
          <a:xfrm>
            <a:off x="2616417" y="3410685"/>
            <a:ext cx="80021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bg1"/>
                </a:solidFill>
                <a:effectLst/>
                <a:uLnTx/>
                <a:uFillTx/>
                <a:latin typeface="+mj-ea"/>
                <a:ea typeface="+mj-ea"/>
              </a:rPr>
              <a:t>支配</a:t>
            </a:r>
          </a:p>
        </p:txBody>
      </p:sp>
      <p:sp>
        <p:nvSpPr>
          <p:cNvPr id="4" name="文本框 29">
            <a:extLst>
              <a:ext uri="{FF2B5EF4-FFF2-40B4-BE49-F238E27FC236}">
                <a16:creationId xmlns:a16="http://schemas.microsoft.com/office/drawing/2014/main" id="{0A5794B0-CCA2-2581-666F-0A85393D1F6C}"/>
              </a:ext>
            </a:extLst>
          </p:cNvPr>
          <p:cNvSpPr txBox="1"/>
          <p:nvPr/>
        </p:nvSpPr>
        <p:spPr>
          <a:xfrm>
            <a:off x="4744722" y="1302849"/>
            <a:ext cx="2700000" cy="964431"/>
          </a:xfrm>
          <a:prstGeom prst="rect">
            <a:avLst/>
          </a:prstGeom>
          <a:noFill/>
        </p:spPr>
        <p:txBody>
          <a:bodyPr wrap="square" rtlCol="0">
            <a:spAutoFit/>
          </a:bodyPr>
          <a:lstStyle>
            <a:defPPr>
              <a:defRPr lang="zh-CN"/>
            </a:defPPr>
            <a:lvl1pPr marR="0" lvl="0" indent="0" fontAlgn="auto" hangingPunct="0">
              <a:lnSpc>
                <a:spcPct val="125000"/>
              </a:lnSpc>
              <a:spcBef>
                <a:spcPts val="0"/>
              </a:spcBef>
              <a:spcAft>
                <a:spcPts val="0"/>
              </a:spcAft>
              <a:buClrTx/>
              <a:buSzTx/>
              <a:buFontTx/>
              <a:buNone/>
              <a:defRPr kumimoji="0" sz="1600" b="0" i="0" u="none" strike="noStrike" cap="none" spc="0" normalizeH="0" baseline="0">
                <a:ln>
                  <a:noFill/>
                </a:ln>
                <a:solidFill>
                  <a:prstClr val="black">
                    <a:lumMod val="50000"/>
                    <a:lumOff val="50000"/>
                  </a:prstClr>
                </a:solidFill>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dirty="0">
                <a:solidFill>
                  <a:schemeClr val="tx1">
                    <a:lumMod val="75000"/>
                    <a:lumOff val="25000"/>
                  </a:schemeClr>
                </a:solidFill>
              </a:rPr>
              <a:t>建立自己的个人员工团队，找一批各领域的专家成为朋友，相互学习，相互支持</a:t>
            </a:r>
            <a:endParaRPr lang="en-US" altLang="zh-CN" dirty="0">
              <a:solidFill>
                <a:schemeClr val="tx1">
                  <a:lumMod val="75000"/>
                  <a:lumOff val="25000"/>
                </a:schemeClr>
              </a:solidFill>
            </a:endParaRPr>
          </a:p>
        </p:txBody>
      </p:sp>
      <p:sp>
        <p:nvSpPr>
          <p:cNvPr id="7" name="等腰三角形 1">
            <a:extLst>
              <a:ext uri="{FF2B5EF4-FFF2-40B4-BE49-F238E27FC236}">
                <a16:creationId xmlns:a16="http://schemas.microsoft.com/office/drawing/2014/main" id="{C6B1C3E0-1937-69A7-5C28-32D029568FD0}"/>
              </a:ext>
            </a:extLst>
          </p:cNvPr>
          <p:cNvSpPr/>
          <p:nvPr/>
        </p:nvSpPr>
        <p:spPr>
          <a:xfrm flipV="1">
            <a:off x="4979104" y="2485127"/>
            <a:ext cx="2231237" cy="1997163"/>
          </a:xfrm>
          <a:custGeom>
            <a:avLst/>
            <a:gdLst>
              <a:gd name="connsiteX0" fmla="*/ 49143 w 2972733"/>
              <a:gd name="connsiteY0" fmla="*/ 2120253 h 2660872"/>
              <a:gd name="connsiteX1" fmla="*/ 1174956 w 2972733"/>
              <a:gd name="connsiteY1" fmla="*/ 179196 h 2660872"/>
              <a:gd name="connsiteX2" fmla="*/ 1797778 w 2972733"/>
              <a:gd name="connsiteY2" fmla="*/ 179196 h 2660872"/>
              <a:gd name="connsiteX3" fmla="*/ 2923591 w 2972733"/>
              <a:gd name="connsiteY3" fmla="*/ 2120253 h 2660872"/>
              <a:gd name="connsiteX4" fmla="*/ 2612180 w 2972733"/>
              <a:gd name="connsiteY4" fmla="*/ 2660872 h 2660872"/>
              <a:gd name="connsiteX5" fmla="*/ 360554 w 2972733"/>
              <a:gd name="connsiteY5" fmla="*/ 2660872 h 2660872"/>
              <a:gd name="connsiteX6" fmla="*/ 49143 w 2972733"/>
              <a:gd name="connsiteY6" fmla="*/ 2120253 h 266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2733" h="2660872">
                <a:moveTo>
                  <a:pt x="49143" y="2120253"/>
                </a:moveTo>
                <a:lnTo>
                  <a:pt x="1174956" y="179196"/>
                </a:lnTo>
                <a:cubicBezTo>
                  <a:pt x="1313534" y="-59732"/>
                  <a:pt x="1659200" y="-59732"/>
                  <a:pt x="1797778" y="179196"/>
                </a:cubicBezTo>
                <a:lnTo>
                  <a:pt x="2923591" y="2120253"/>
                </a:lnTo>
                <a:cubicBezTo>
                  <a:pt x="3062811" y="2360288"/>
                  <a:pt x="2889667" y="2660872"/>
                  <a:pt x="2612180" y="2660872"/>
                </a:cubicBezTo>
                <a:lnTo>
                  <a:pt x="360554" y="2660872"/>
                </a:lnTo>
                <a:cubicBezTo>
                  <a:pt x="83067" y="2660872"/>
                  <a:pt x="-90077" y="2360288"/>
                  <a:pt x="49143" y="2120253"/>
                </a:cubicBezTo>
              </a:path>
            </a:pathLst>
          </a:custGeom>
          <a:solidFill>
            <a:schemeClr val="accent1"/>
          </a:solidFill>
          <a:ln>
            <a:noFill/>
          </a:ln>
          <a:effectLst>
            <a:outerShdw blurRad="190500" dist="76200" dir="2700000" algn="tl" rotWithShape="0">
              <a:prstClr val="black">
                <a:alpha val="10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8000" b="0" i="0" u="none" strike="noStrike" kern="1200" cap="none" spc="0" normalizeH="0" baseline="0" noProof="0">
              <a:ln>
                <a:noFill/>
              </a:ln>
              <a:gradFill>
                <a:gsLst>
                  <a:gs pos="0">
                    <a:srgbClr val="02ACB6">
                      <a:lumMod val="20000"/>
                      <a:lumOff val="80000"/>
                    </a:srgbClr>
                  </a:gs>
                  <a:gs pos="100000">
                    <a:prstClr val="white"/>
                  </a:gs>
                </a:gsLst>
                <a:lin ang="16200000" scaled="0"/>
              </a:gradFill>
              <a:effectLst>
                <a:outerShdw blurRad="127000" dist="38100" dir="2700000" algn="tl" rotWithShape="0">
                  <a:srgbClr val="F9AC01">
                    <a:lumMod val="50000"/>
                    <a:alpha val="35000"/>
                  </a:srgbClr>
                </a:outerShdw>
              </a:effectLst>
              <a:uLnTx/>
              <a:uFillTx/>
              <a:latin typeface="Arial" panose="020B0604020202020204"/>
              <a:ea typeface="微软雅黑" panose="020B0503020204020204" charset="-122"/>
              <a:cs typeface="+mn-ea"/>
            </a:endParaRPr>
          </a:p>
        </p:txBody>
      </p:sp>
      <p:sp>
        <p:nvSpPr>
          <p:cNvPr id="10" name="椭圆 9">
            <a:extLst>
              <a:ext uri="{FF2B5EF4-FFF2-40B4-BE49-F238E27FC236}">
                <a16:creationId xmlns:a16="http://schemas.microsoft.com/office/drawing/2014/main" id="{CF01420B-0BF1-C9C6-8A80-13222CCAA316}"/>
              </a:ext>
            </a:extLst>
          </p:cNvPr>
          <p:cNvSpPr/>
          <p:nvPr/>
        </p:nvSpPr>
        <p:spPr>
          <a:xfrm>
            <a:off x="5810761" y="2292581"/>
            <a:ext cx="567922" cy="567920"/>
          </a:xfrm>
          <a:prstGeom prst="ellipse">
            <a:avLst/>
          </a:prstGeom>
          <a:solidFill>
            <a:schemeClr val="bg1"/>
          </a:solidFill>
          <a:ln>
            <a:solidFill>
              <a:schemeClr val="accent1"/>
            </a:solidFill>
          </a:ln>
          <a:effectLst>
            <a:outerShdw blurRad="101600" dist="88900" dir="2700000" sx="95000" sy="95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16" name="文本框 28">
            <a:extLst>
              <a:ext uri="{FF2B5EF4-FFF2-40B4-BE49-F238E27FC236}">
                <a16:creationId xmlns:a16="http://schemas.microsoft.com/office/drawing/2014/main" id="{CF0860E7-6209-16C4-7610-C4F9FBB775D3}"/>
              </a:ext>
            </a:extLst>
          </p:cNvPr>
          <p:cNvSpPr txBox="1"/>
          <p:nvPr/>
        </p:nvSpPr>
        <p:spPr>
          <a:xfrm>
            <a:off x="5694613" y="3042446"/>
            <a:ext cx="800219"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2400" i="0" u="none" strike="noStrike" cap="none" spc="0" normalizeH="0" baseline="0">
                <a:ln>
                  <a:noFill/>
                </a:ln>
                <a:solidFill>
                  <a:schemeClr val="bg1"/>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管理</a:t>
            </a:r>
          </a:p>
        </p:txBody>
      </p:sp>
      <p:sp>
        <p:nvSpPr>
          <p:cNvPr id="5" name="文本框 31">
            <a:extLst>
              <a:ext uri="{FF2B5EF4-FFF2-40B4-BE49-F238E27FC236}">
                <a16:creationId xmlns:a16="http://schemas.microsoft.com/office/drawing/2014/main" id="{60EE9912-3156-BA53-851A-D95257177D4E}"/>
              </a:ext>
            </a:extLst>
          </p:cNvPr>
          <p:cNvSpPr txBox="1"/>
          <p:nvPr/>
        </p:nvSpPr>
        <p:spPr>
          <a:xfrm>
            <a:off x="7829203" y="4806093"/>
            <a:ext cx="2700000" cy="964431"/>
          </a:xfrm>
          <a:prstGeom prst="rect">
            <a:avLst/>
          </a:prstGeom>
          <a:noFill/>
        </p:spPr>
        <p:txBody>
          <a:bodyPr wrap="square" rtlCol="0">
            <a:spAutoFit/>
          </a:bodyPr>
          <a:lstStyle>
            <a:defPPr>
              <a:defRPr lang="zh-CN"/>
            </a:defPPr>
            <a:lvl1pPr marR="0" lvl="0" indent="0" fontAlgn="auto" hangingPunct="0">
              <a:lnSpc>
                <a:spcPct val="125000"/>
              </a:lnSpc>
              <a:spcBef>
                <a:spcPts val="0"/>
              </a:spcBef>
              <a:spcAft>
                <a:spcPts val="0"/>
              </a:spcAft>
              <a:buClrTx/>
              <a:buSzTx/>
              <a:buFontTx/>
              <a:buNone/>
              <a:defRPr kumimoji="0" sz="1600" b="0" i="0" u="none" strike="noStrike" cap="none" spc="0" normalizeH="0" baseline="0">
                <a:ln>
                  <a:noFill/>
                </a:ln>
                <a:solidFill>
                  <a:prstClr val="black">
                    <a:lumMod val="50000"/>
                    <a:lumOff val="50000"/>
                  </a:prstClr>
                </a:solidFill>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dirty="0">
                <a:solidFill>
                  <a:schemeClr val="tx1">
                    <a:lumMod val="75000"/>
                    <a:lumOff val="25000"/>
                  </a:schemeClr>
                </a:solidFill>
              </a:rPr>
              <a:t>强迫自己与时俱进，通过学习、修养、授权管理等方式逐步提高</a:t>
            </a:r>
            <a:endParaRPr lang="en-US" altLang="zh-CN" dirty="0">
              <a:solidFill>
                <a:schemeClr val="tx1">
                  <a:lumMod val="75000"/>
                  <a:lumOff val="25000"/>
                </a:schemeClr>
              </a:solidFill>
            </a:endParaRPr>
          </a:p>
        </p:txBody>
      </p:sp>
      <p:sp>
        <p:nvSpPr>
          <p:cNvPr id="8" name="等腰三角形 1">
            <a:extLst>
              <a:ext uri="{FF2B5EF4-FFF2-40B4-BE49-F238E27FC236}">
                <a16:creationId xmlns:a16="http://schemas.microsoft.com/office/drawing/2014/main" id="{475884F6-F1AD-1EE0-EA0B-4F456FDDCEDC}"/>
              </a:ext>
            </a:extLst>
          </p:cNvPr>
          <p:cNvSpPr/>
          <p:nvPr/>
        </p:nvSpPr>
        <p:spPr>
          <a:xfrm>
            <a:off x="8063585" y="2485127"/>
            <a:ext cx="2231237" cy="1997163"/>
          </a:xfrm>
          <a:custGeom>
            <a:avLst/>
            <a:gdLst>
              <a:gd name="connsiteX0" fmla="*/ 49143 w 2972733"/>
              <a:gd name="connsiteY0" fmla="*/ 2120253 h 2660872"/>
              <a:gd name="connsiteX1" fmla="*/ 1174956 w 2972733"/>
              <a:gd name="connsiteY1" fmla="*/ 179196 h 2660872"/>
              <a:gd name="connsiteX2" fmla="*/ 1797778 w 2972733"/>
              <a:gd name="connsiteY2" fmla="*/ 179196 h 2660872"/>
              <a:gd name="connsiteX3" fmla="*/ 2923591 w 2972733"/>
              <a:gd name="connsiteY3" fmla="*/ 2120253 h 2660872"/>
              <a:gd name="connsiteX4" fmla="*/ 2612180 w 2972733"/>
              <a:gd name="connsiteY4" fmla="*/ 2660872 h 2660872"/>
              <a:gd name="connsiteX5" fmla="*/ 360554 w 2972733"/>
              <a:gd name="connsiteY5" fmla="*/ 2660872 h 2660872"/>
              <a:gd name="connsiteX6" fmla="*/ 49143 w 2972733"/>
              <a:gd name="connsiteY6" fmla="*/ 2120253 h 266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2733" h="2660872">
                <a:moveTo>
                  <a:pt x="49143" y="2120253"/>
                </a:moveTo>
                <a:lnTo>
                  <a:pt x="1174956" y="179196"/>
                </a:lnTo>
                <a:cubicBezTo>
                  <a:pt x="1313534" y="-59732"/>
                  <a:pt x="1659200" y="-59732"/>
                  <a:pt x="1797778" y="179196"/>
                </a:cubicBezTo>
                <a:lnTo>
                  <a:pt x="2923591" y="2120253"/>
                </a:lnTo>
                <a:cubicBezTo>
                  <a:pt x="3062811" y="2360288"/>
                  <a:pt x="2889667" y="2660872"/>
                  <a:pt x="2612180" y="2660872"/>
                </a:cubicBezTo>
                <a:lnTo>
                  <a:pt x="360554" y="2660872"/>
                </a:lnTo>
                <a:cubicBezTo>
                  <a:pt x="83067" y="2660872"/>
                  <a:pt x="-90077" y="2360288"/>
                  <a:pt x="49143" y="2120253"/>
                </a:cubicBezTo>
              </a:path>
            </a:pathLst>
          </a:custGeom>
          <a:solidFill>
            <a:schemeClr val="accent1"/>
          </a:solidFill>
          <a:ln>
            <a:noFill/>
          </a:ln>
          <a:effectLst>
            <a:outerShdw blurRad="190500" dist="76200" dir="2700000" algn="tl" rotWithShape="0">
              <a:prstClr val="black">
                <a:alpha val="10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8000" b="0" i="0" u="none" strike="noStrike" kern="1200" cap="none" spc="0" normalizeH="0" baseline="0" noProof="0">
              <a:ln>
                <a:noFill/>
              </a:ln>
              <a:gradFill>
                <a:gsLst>
                  <a:gs pos="0">
                    <a:srgbClr val="02ACB6">
                      <a:lumMod val="20000"/>
                      <a:lumOff val="80000"/>
                    </a:srgbClr>
                  </a:gs>
                  <a:gs pos="100000">
                    <a:prstClr val="white"/>
                  </a:gs>
                </a:gsLst>
                <a:lin ang="16200000" scaled="0"/>
              </a:gradFill>
              <a:effectLst>
                <a:outerShdw blurRad="127000" dist="38100" dir="2700000" algn="tl" rotWithShape="0">
                  <a:srgbClr val="F9AC01">
                    <a:lumMod val="50000"/>
                    <a:alpha val="35000"/>
                  </a:srgbClr>
                </a:outerShdw>
              </a:effectLst>
              <a:uLnTx/>
              <a:uFillTx/>
              <a:latin typeface="Arial" panose="020B0604020202020204"/>
              <a:ea typeface="微软雅黑" panose="020B0503020204020204" charset="-122"/>
              <a:cs typeface="+mn-ea"/>
            </a:endParaRPr>
          </a:p>
        </p:txBody>
      </p:sp>
      <p:sp>
        <p:nvSpPr>
          <p:cNvPr id="11" name="椭圆 10">
            <a:extLst>
              <a:ext uri="{FF2B5EF4-FFF2-40B4-BE49-F238E27FC236}">
                <a16:creationId xmlns:a16="http://schemas.microsoft.com/office/drawing/2014/main" id="{783B1FAF-6916-C2D4-8A11-27D299C55028}"/>
              </a:ext>
            </a:extLst>
          </p:cNvPr>
          <p:cNvSpPr/>
          <p:nvPr/>
        </p:nvSpPr>
        <p:spPr>
          <a:xfrm>
            <a:off x="8901785" y="4125593"/>
            <a:ext cx="554836" cy="554834"/>
          </a:xfrm>
          <a:prstGeom prst="ellipse">
            <a:avLst/>
          </a:prstGeom>
          <a:solidFill>
            <a:schemeClr val="bg1"/>
          </a:solidFill>
          <a:ln>
            <a:solidFill>
              <a:schemeClr val="accent1"/>
            </a:solidFill>
          </a:ln>
          <a:effectLst>
            <a:outerShdw blurRad="101600" dist="88900" dir="2700000" sx="95000" sy="95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endParaRPr>
          </a:p>
        </p:txBody>
      </p:sp>
      <p:sp>
        <p:nvSpPr>
          <p:cNvPr id="17" name="文本框 30">
            <a:extLst>
              <a:ext uri="{FF2B5EF4-FFF2-40B4-BE49-F238E27FC236}">
                <a16:creationId xmlns:a16="http://schemas.microsoft.com/office/drawing/2014/main" id="{CD510DDB-75DE-EC22-0E23-E9E8DD73C49A}"/>
              </a:ext>
            </a:extLst>
          </p:cNvPr>
          <p:cNvSpPr txBox="1"/>
          <p:nvPr/>
        </p:nvSpPr>
        <p:spPr>
          <a:xfrm>
            <a:off x="8779094" y="3410685"/>
            <a:ext cx="800219"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2400" i="0" u="none" strike="noStrike" cap="none" spc="0" normalizeH="0" baseline="0">
                <a:ln>
                  <a:noFill/>
                </a:ln>
                <a:solidFill>
                  <a:schemeClr val="bg1"/>
                </a:solidFill>
                <a:effectLst/>
                <a:uLnTx/>
                <a:uFillTx/>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学习</a:t>
            </a:r>
          </a:p>
        </p:txBody>
      </p:sp>
      <p:pic>
        <p:nvPicPr>
          <p:cNvPr id="23" name="图形 22" descr="教授">
            <a:extLst>
              <a:ext uri="{FF2B5EF4-FFF2-40B4-BE49-F238E27FC236}">
                <a16:creationId xmlns:a16="http://schemas.microsoft.com/office/drawing/2014/main" id="{96720F6A-506A-0963-E40F-382013ECCDC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802859" y="4196153"/>
            <a:ext cx="414763" cy="414763"/>
          </a:xfrm>
          <a:prstGeom prst="rect">
            <a:avLst/>
          </a:prstGeom>
        </p:spPr>
      </p:pic>
      <p:pic>
        <p:nvPicPr>
          <p:cNvPr id="25" name="图形 24" descr="办公室职员">
            <a:extLst>
              <a:ext uri="{FF2B5EF4-FFF2-40B4-BE49-F238E27FC236}">
                <a16:creationId xmlns:a16="http://schemas.microsoft.com/office/drawing/2014/main" id="{BF583B8D-FABC-9958-EAC4-B09DFF6CD1B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910434" y="2383691"/>
            <a:ext cx="414763" cy="414763"/>
          </a:xfrm>
          <a:prstGeom prst="rect">
            <a:avLst/>
          </a:prstGeom>
        </p:spPr>
      </p:pic>
      <p:pic>
        <p:nvPicPr>
          <p:cNvPr id="27" name="图形 26" descr="程序员">
            <a:extLst>
              <a:ext uri="{FF2B5EF4-FFF2-40B4-BE49-F238E27FC236}">
                <a16:creationId xmlns:a16="http://schemas.microsoft.com/office/drawing/2014/main" id="{9213F9E6-B376-F047-DF5A-71CAE879A3E2}"/>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974378" y="4193193"/>
            <a:ext cx="414763" cy="414763"/>
          </a:xfrm>
          <a:prstGeom prst="rect">
            <a:avLst/>
          </a:prstGeom>
        </p:spPr>
      </p:pic>
    </p:spTree>
    <p:extLst>
      <p:ext uri="{BB962C8B-B14F-4D97-AF65-F5344CB8AC3E}">
        <p14:creationId xmlns:p14="http://schemas.microsoft.com/office/powerpoint/2010/main" val="3540542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圆角 30">
            <a:extLst>
              <a:ext uri="{FF2B5EF4-FFF2-40B4-BE49-F238E27FC236}">
                <a16:creationId xmlns:a16="http://schemas.microsoft.com/office/drawing/2014/main" id="{E176B0FA-0A52-F042-67E0-B62974B3CC2F}"/>
              </a:ext>
            </a:extLst>
          </p:cNvPr>
          <p:cNvSpPr/>
          <p:nvPr/>
        </p:nvSpPr>
        <p:spPr>
          <a:xfrm>
            <a:off x="5948420" y="1348154"/>
            <a:ext cx="5551919" cy="4759569"/>
          </a:xfrm>
          <a:prstGeom prst="roundRect">
            <a:avLst>
              <a:gd name="adj" fmla="val 3984"/>
            </a:avLst>
          </a:prstGeom>
          <a:solidFill>
            <a:schemeClr val="bg1"/>
          </a:solidFill>
          <a:ln>
            <a:noFill/>
          </a:ln>
          <a:effectLst>
            <a:outerShdw blurRad="127000" dist="25400" dir="27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74D8CD98-7A6D-9CDF-8BF9-072B6361C93E}"/>
              </a:ext>
            </a:extLst>
          </p:cNvPr>
          <p:cNvSpPr/>
          <p:nvPr/>
        </p:nvSpPr>
        <p:spPr>
          <a:xfrm>
            <a:off x="731652" y="1348154"/>
            <a:ext cx="4714030" cy="4759569"/>
          </a:xfrm>
          <a:prstGeom prst="roundRect">
            <a:avLst>
              <a:gd name="adj" fmla="val 3984"/>
            </a:avLst>
          </a:prstGeom>
          <a:solidFill>
            <a:schemeClr val="bg1"/>
          </a:solidFill>
          <a:ln>
            <a:noFill/>
          </a:ln>
          <a:effectLst>
            <a:outerShdw blurRad="127000" dist="25400" dir="27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协调能力</a:t>
            </a:r>
          </a:p>
        </p:txBody>
      </p:sp>
      <p:sp>
        <p:nvSpPr>
          <p:cNvPr id="11" name="六边形 10">
            <a:extLst>
              <a:ext uri="{FF2B5EF4-FFF2-40B4-BE49-F238E27FC236}">
                <a16:creationId xmlns:a16="http://schemas.microsoft.com/office/drawing/2014/main" id="{6CBFF5E2-1171-D92C-2FD1-6D68BE28D5CD}"/>
              </a:ext>
            </a:extLst>
          </p:cNvPr>
          <p:cNvSpPr/>
          <p:nvPr/>
        </p:nvSpPr>
        <p:spPr>
          <a:xfrm rot="5400000">
            <a:off x="7018002" y="3036270"/>
            <a:ext cx="1448786" cy="1248954"/>
          </a:xfrm>
          <a:prstGeom prst="hexagon">
            <a:avLst/>
          </a:prstGeom>
          <a:gradFill>
            <a:gsLst>
              <a:gs pos="2000">
                <a:schemeClr val="accent1"/>
              </a:gs>
              <a:gs pos="64000">
                <a:schemeClr val="accent1">
                  <a:lumMod val="75000"/>
                </a:schemeClr>
              </a:gs>
              <a:gs pos="98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6" name="文本框 5">
            <a:extLst>
              <a:ext uri="{FF2B5EF4-FFF2-40B4-BE49-F238E27FC236}">
                <a16:creationId xmlns:a16="http://schemas.microsoft.com/office/drawing/2014/main" id="{9CD93E18-6A50-EC5F-0ED8-15A54E73508C}"/>
              </a:ext>
            </a:extLst>
          </p:cNvPr>
          <p:cNvSpPr txBox="1"/>
          <p:nvPr/>
        </p:nvSpPr>
        <p:spPr>
          <a:xfrm>
            <a:off x="7053242" y="3463270"/>
            <a:ext cx="1348335" cy="502931"/>
          </a:xfrm>
          <a:prstGeom prst="rect">
            <a:avLst/>
          </a:prstGeom>
          <a:noFill/>
          <a:effectLst/>
        </p:spPr>
        <p:txBody>
          <a:bodyPr wrap="square" lIns="82296" tIns="41148" rIns="82296" bIns="41148" rtlCol="0">
            <a:noAutofit/>
          </a:bodyPr>
          <a:lstStyle/>
          <a:p>
            <a:pPr algn="ctr"/>
            <a:r>
              <a:rPr lang="zh-CN" altLang="en-US" sz="2000" dirty="0">
                <a:solidFill>
                  <a:schemeClr val="bg1"/>
                </a:solidFill>
                <a:latin typeface="+mj-ea"/>
                <a:ea typeface="+mj-ea"/>
              </a:rPr>
              <a:t>职业规划</a:t>
            </a:r>
          </a:p>
        </p:txBody>
      </p:sp>
      <p:sp>
        <p:nvSpPr>
          <p:cNvPr id="12" name="六边形 11">
            <a:extLst>
              <a:ext uri="{FF2B5EF4-FFF2-40B4-BE49-F238E27FC236}">
                <a16:creationId xmlns:a16="http://schemas.microsoft.com/office/drawing/2014/main" id="{99B2CA2D-DFCC-D736-7761-120B5AB0B879}"/>
              </a:ext>
            </a:extLst>
          </p:cNvPr>
          <p:cNvSpPr/>
          <p:nvPr/>
        </p:nvSpPr>
        <p:spPr>
          <a:xfrm rot="5400000">
            <a:off x="8990997" y="3036270"/>
            <a:ext cx="1448786" cy="1248954"/>
          </a:xfrm>
          <a:prstGeom prst="hexagon">
            <a:avLst/>
          </a:prstGeom>
          <a:gradFill>
            <a:gsLst>
              <a:gs pos="2000">
                <a:schemeClr val="accent1"/>
              </a:gs>
              <a:gs pos="64000">
                <a:schemeClr val="accent1">
                  <a:lumMod val="75000"/>
                </a:schemeClr>
              </a:gs>
              <a:gs pos="98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13" name="文本框 12">
            <a:extLst>
              <a:ext uri="{FF2B5EF4-FFF2-40B4-BE49-F238E27FC236}">
                <a16:creationId xmlns:a16="http://schemas.microsoft.com/office/drawing/2014/main" id="{79A3CA3F-D2B0-829D-29A4-4131E69F4CBA}"/>
              </a:ext>
            </a:extLst>
          </p:cNvPr>
          <p:cNvSpPr txBox="1"/>
          <p:nvPr/>
        </p:nvSpPr>
        <p:spPr>
          <a:xfrm>
            <a:off x="9026236" y="3463270"/>
            <a:ext cx="1348335" cy="502931"/>
          </a:xfrm>
          <a:prstGeom prst="rect">
            <a:avLst/>
          </a:prstGeom>
          <a:noFill/>
          <a:effectLst/>
        </p:spPr>
        <p:txBody>
          <a:bodyPr wrap="square" lIns="82296" tIns="41148" rIns="82296" bIns="41148" rtlCol="0">
            <a:noAutofit/>
          </a:bodyPr>
          <a:lstStyle/>
          <a:p>
            <a:pPr algn="ctr"/>
            <a:r>
              <a:rPr lang="zh-CN" altLang="en-US" sz="2000" dirty="0">
                <a:solidFill>
                  <a:schemeClr val="bg1"/>
                </a:solidFill>
                <a:latin typeface="+mj-ea"/>
                <a:ea typeface="+mj-ea"/>
              </a:rPr>
              <a:t>岗前培训</a:t>
            </a:r>
          </a:p>
        </p:txBody>
      </p:sp>
      <p:sp>
        <p:nvSpPr>
          <p:cNvPr id="14" name="六边形 13">
            <a:extLst>
              <a:ext uri="{FF2B5EF4-FFF2-40B4-BE49-F238E27FC236}">
                <a16:creationId xmlns:a16="http://schemas.microsoft.com/office/drawing/2014/main" id="{1C522E35-BBA2-72D3-06E6-23D79FF3DFDB}"/>
              </a:ext>
            </a:extLst>
          </p:cNvPr>
          <p:cNvSpPr/>
          <p:nvPr/>
        </p:nvSpPr>
        <p:spPr>
          <a:xfrm rot="5400000">
            <a:off x="6005130" y="4196856"/>
            <a:ext cx="1448786" cy="1248954"/>
          </a:xfrm>
          <a:prstGeom prst="hexagon">
            <a:avLst/>
          </a:prstGeom>
          <a:gradFill>
            <a:gsLst>
              <a:gs pos="2000">
                <a:schemeClr val="accent1"/>
              </a:gs>
              <a:gs pos="64000">
                <a:schemeClr val="accent1">
                  <a:lumMod val="75000"/>
                </a:schemeClr>
              </a:gs>
              <a:gs pos="98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15" name="文本框 14">
            <a:extLst>
              <a:ext uri="{FF2B5EF4-FFF2-40B4-BE49-F238E27FC236}">
                <a16:creationId xmlns:a16="http://schemas.microsoft.com/office/drawing/2014/main" id="{D010DF18-1257-6C19-F32F-75AA632CB0EF}"/>
              </a:ext>
            </a:extLst>
          </p:cNvPr>
          <p:cNvSpPr txBox="1"/>
          <p:nvPr/>
        </p:nvSpPr>
        <p:spPr>
          <a:xfrm>
            <a:off x="6040368" y="4623856"/>
            <a:ext cx="1348335" cy="502931"/>
          </a:xfrm>
          <a:prstGeom prst="rect">
            <a:avLst/>
          </a:prstGeom>
          <a:noFill/>
          <a:effectLst/>
        </p:spPr>
        <p:txBody>
          <a:bodyPr wrap="square" lIns="82296" tIns="41148" rIns="82296" bIns="41148" rtlCol="0">
            <a:noAutofit/>
          </a:bodyPr>
          <a:lstStyle/>
          <a:p>
            <a:pPr algn="ctr"/>
            <a:r>
              <a:rPr lang="zh-CN" altLang="en-US" sz="2000" dirty="0">
                <a:solidFill>
                  <a:schemeClr val="bg1"/>
                </a:solidFill>
                <a:latin typeface="+mj-ea"/>
                <a:ea typeface="+mj-ea"/>
              </a:rPr>
              <a:t>职业技能</a:t>
            </a:r>
          </a:p>
        </p:txBody>
      </p:sp>
      <p:sp>
        <p:nvSpPr>
          <p:cNvPr id="16" name="六边形 15">
            <a:extLst>
              <a:ext uri="{FF2B5EF4-FFF2-40B4-BE49-F238E27FC236}">
                <a16:creationId xmlns:a16="http://schemas.microsoft.com/office/drawing/2014/main" id="{DD8C5E40-F1DC-915D-FB8F-213991D06BFB}"/>
              </a:ext>
            </a:extLst>
          </p:cNvPr>
          <p:cNvSpPr/>
          <p:nvPr/>
        </p:nvSpPr>
        <p:spPr>
          <a:xfrm rot="5400000">
            <a:off x="7978124" y="4196856"/>
            <a:ext cx="1448786" cy="1248954"/>
          </a:xfrm>
          <a:prstGeom prst="hexagon">
            <a:avLst/>
          </a:prstGeom>
          <a:gradFill>
            <a:gsLst>
              <a:gs pos="2000">
                <a:schemeClr val="accent1"/>
              </a:gs>
              <a:gs pos="64000">
                <a:schemeClr val="accent1">
                  <a:lumMod val="75000"/>
                </a:schemeClr>
              </a:gs>
              <a:gs pos="98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17" name="文本框 16">
            <a:extLst>
              <a:ext uri="{FF2B5EF4-FFF2-40B4-BE49-F238E27FC236}">
                <a16:creationId xmlns:a16="http://schemas.microsoft.com/office/drawing/2014/main" id="{B2959583-C587-D5E1-43B7-AC9C7A49CC0C}"/>
              </a:ext>
            </a:extLst>
          </p:cNvPr>
          <p:cNvSpPr txBox="1"/>
          <p:nvPr/>
        </p:nvSpPr>
        <p:spPr>
          <a:xfrm>
            <a:off x="8013363" y="4623856"/>
            <a:ext cx="1348335" cy="502931"/>
          </a:xfrm>
          <a:prstGeom prst="rect">
            <a:avLst/>
          </a:prstGeom>
          <a:noFill/>
          <a:effectLst/>
        </p:spPr>
        <p:txBody>
          <a:bodyPr wrap="square" lIns="82296" tIns="41148" rIns="82296" bIns="41148" rtlCol="0">
            <a:noAutofit/>
          </a:bodyPr>
          <a:lstStyle/>
          <a:p>
            <a:pPr algn="ctr"/>
            <a:r>
              <a:rPr lang="zh-CN" altLang="en-US" sz="2000" dirty="0">
                <a:solidFill>
                  <a:schemeClr val="bg1"/>
                </a:solidFill>
                <a:latin typeface="+mj-ea"/>
                <a:ea typeface="+mj-ea"/>
              </a:rPr>
              <a:t>营销培训</a:t>
            </a:r>
          </a:p>
        </p:txBody>
      </p:sp>
      <p:sp>
        <p:nvSpPr>
          <p:cNvPr id="18" name="六边形 17">
            <a:extLst>
              <a:ext uri="{FF2B5EF4-FFF2-40B4-BE49-F238E27FC236}">
                <a16:creationId xmlns:a16="http://schemas.microsoft.com/office/drawing/2014/main" id="{C4B3A115-FB03-F4C3-25B5-42255EEC42D0}"/>
              </a:ext>
            </a:extLst>
          </p:cNvPr>
          <p:cNvSpPr/>
          <p:nvPr/>
        </p:nvSpPr>
        <p:spPr>
          <a:xfrm rot="5400000">
            <a:off x="10003872" y="4196856"/>
            <a:ext cx="1448786" cy="1248954"/>
          </a:xfrm>
          <a:prstGeom prst="hexagon">
            <a:avLst/>
          </a:prstGeom>
          <a:gradFill>
            <a:gsLst>
              <a:gs pos="2000">
                <a:schemeClr val="accent1"/>
              </a:gs>
              <a:gs pos="64000">
                <a:schemeClr val="accent1">
                  <a:lumMod val="75000"/>
                </a:schemeClr>
              </a:gs>
              <a:gs pos="98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19" name="文本框 18">
            <a:extLst>
              <a:ext uri="{FF2B5EF4-FFF2-40B4-BE49-F238E27FC236}">
                <a16:creationId xmlns:a16="http://schemas.microsoft.com/office/drawing/2014/main" id="{7874A8CB-E0AC-92C8-5237-8A2CE8CF226A}"/>
              </a:ext>
            </a:extLst>
          </p:cNvPr>
          <p:cNvSpPr txBox="1"/>
          <p:nvPr/>
        </p:nvSpPr>
        <p:spPr>
          <a:xfrm>
            <a:off x="10039112" y="4623856"/>
            <a:ext cx="1348335" cy="502931"/>
          </a:xfrm>
          <a:prstGeom prst="rect">
            <a:avLst/>
          </a:prstGeom>
          <a:noFill/>
          <a:effectLst/>
        </p:spPr>
        <p:txBody>
          <a:bodyPr wrap="square" lIns="82296" tIns="41148" rIns="82296" bIns="41148" rtlCol="0">
            <a:noAutofit/>
          </a:bodyPr>
          <a:lstStyle/>
          <a:p>
            <a:pPr algn="ctr"/>
            <a:r>
              <a:rPr lang="zh-CN" altLang="en-US" sz="2000" dirty="0">
                <a:solidFill>
                  <a:schemeClr val="bg1"/>
                </a:solidFill>
                <a:latin typeface="+mj-ea"/>
                <a:ea typeface="+mj-ea"/>
              </a:rPr>
              <a:t>交流方式</a:t>
            </a:r>
          </a:p>
        </p:txBody>
      </p:sp>
      <p:sp>
        <p:nvSpPr>
          <p:cNvPr id="21" name="矩形: 圆角 20">
            <a:extLst>
              <a:ext uri="{FF2B5EF4-FFF2-40B4-BE49-F238E27FC236}">
                <a16:creationId xmlns:a16="http://schemas.microsoft.com/office/drawing/2014/main" id="{BBB79B28-ED0E-F536-D2FC-A444EFFA0F1C}"/>
              </a:ext>
            </a:extLst>
          </p:cNvPr>
          <p:cNvSpPr/>
          <p:nvPr/>
        </p:nvSpPr>
        <p:spPr>
          <a:xfrm>
            <a:off x="1153680" y="1748605"/>
            <a:ext cx="1809405" cy="615461"/>
          </a:xfrm>
          <a:prstGeom prst="roundRect">
            <a:avLst/>
          </a:prstGeom>
          <a:gradFill>
            <a:gsLst>
              <a:gs pos="2000">
                <a:schemeClr val="accent1"/>
              </a:gs>
              <a:gs pos="64000">
                <a:schemeClr val="accent1">
                  <a:lumMod val="75000"/>
                </a:schemeClr>
              </a:gs>
              <a:gs pos="98000">
                <a:schemeClr val="accent1"/>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FD84A7BE-B4E4-E52B-4FF0-2F50B4CA847A}"/>
              </a:ext>
            </a:extLst>
          </p:cNvPr>
          <p:cNvSpPr txBox="1"/>
          <p:nvPr/>
        </p:nvSpPr>
        <p:spPr>
          <a:xfrm>
            <a:off x="1153680" y="1804869"/>
            <a:ext cx="1809405" cy="502931"/>
          </a:xfrm>
          <a:prstGeom prst="rect">
            <a:avLst/>
          </a:prstGeom>
          <a:noFill/>
          <a:effectLst/>
        </p:spPr>
        <p:txBody>
          <a:bodyPr wrap="square" lIns="82296" tIns="41148" rIns="82296" bIns="41148" rtlCol="0">
            <a:noAutofit/>
          </a:bodyPr>
          <a:lstStyle/>
          <a:p>
            <a:pPr algn="ctr"/>
            <a:r>
              <a:rPr lang="zh-CN" altLang="en-US" sz="2400" dirty="0">
                <a:solidFill>
                  <a:schemeClr val="bg1"/>
                </a:solidFill>
                <a:latin typeface="+mj-ea"/>
                <a:ea typeface="+mj-ea"/>
              </a:rPr>
              <a:t>团队协调</a:t>
            </a:r>
          </a:p>
        </p:txBody>
      </p:sp>
      <p:sp>
        <p:nvSpPr>
          <p:cNvPr id="23" name="矩形: 圆角 22">
            <a:extLst>
              <a:ext uri="{FF2B5EF4-FFF2-40B4-BE49-F238E27FC236}">
                <a16:creationId xmlns:a16="http://schemas.microsoft.com/office/drawing/2014/main" id="{6373E2BB-08F3-ADD4-4494-D15096A16933}"/>
              </a:ext>
            </a:extLst>
          </p:cNvPr>
          <p:cNvSpPr/>
          <p:nvPr/>
        </p:nvSpPr>
        <p:spPr>
          <a:xfrm>
            <a:off x="1153680" y="4150837"/>
            <a:ext cx="1809405" cy="615461"/>
          </a:xfrm>
          <a:prstGeom prst="roundRect">
            <a:avLst/>
          </a:prstGeom>
          <a:gradFill>
            <a:gsLst>
              <a:gs pos="2000">
                <a:schemeClr val="accent1"/>
              </a:gs>
              <a:gs pos="64000">
                <a:schemeClr val="accent1">
                  <a:lumMod val="75000"/>
                </a:schemeClr>
              </a:gs>
              <a:gs pos="98000">
                <a:schemeClr val="accent1"/>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F7555A75-6BE2-D566-A99D-750B6516F7FC}"/>
              </a:ext>
            </a:extLst>
          </p:cNvPr>
          <p:cNvSpPr txBox="1"/>
          <p:nvPr/>
        </p:nvSpPr>
        <p:spPr>
          <a:xfrm>
            <a:off x="1153680" y="4207101"/>
            <a:ext cx="1809405" cy="502931"/>
          </a:xfrm>
          <a:prstGeom prst="rect">
            <a:avLst/>
          </a:prstGeom>
          <a:noFill/>
          <a:effectLst/>
        </p:spPr>
        <p:txBody>
          <a:bodyPr wrap="square" lIns="82296" tIns="41148" rIns="82296" bIns="41148" rtlCol="0">
            <a:noAutofit/>
          </a:bodyPr>
          <a:lstStyle/>
          <a:p>
            <a:pPr algn="ctr"/>
            <a:r>
              <a:rPr lang="zh-CN" altLang="en-US" sz="2400" dirty="0">
                <a:solidFill>
                  <a:schemeClr val="bg1"/>
                </a:solidFill>
                <a:latin typeface="+mj-ea"/>
                <a:ea typeface="+mj-ea"/>
              </a:rPr>
              <a:t>管理培训</a:t>
            </a:r>
          </a:p>
        </p:txBody>
      </p:sp>
      <p:sp>
        <p:nvSpPr>
          <p:cNvPr id="25" name="文本框 24">
            <a:extLst>
              <a:ext uri="{FF2B5EF4-FFF2-40B4-BE49-F238E27FC236}">
                <a16:creationId xmlns:a16="http://schemas.microsoft.com/office/drawing/2014/main" id="{12A5F84B-3A8E-E4B7-D1B6-94AA38E82C19}"/>
              </a:ext>
            </a:extLst>
          </p:cNvPr>
          <p:cNvSpPr txBox="1"/>
          <p:nvPr/>
        </p:nvSpPr>
        <p:spPr>
          <a:xfrm>
            <a:off x="1083342" y="2552537"/>
            <a:ext cx="4098257" cy="814754"/>
          </a:xfrm>
          <a:prstGeom prst="rect">
            <a:avLst/>
          </a:prstGeom>
          <a:noFill/>
        </p:spPr>
        <p:txBody>
          <a:bodyPr wrap="square" rtlCol="0">
            <a:noAutofit/>
          </a:bodyPr>
          <a:lstStyle/>
          <a:p>
            <a:pPr algn="l">
              <a:lnSpc>
                <a:spcPct val="120000"/>
              </a:lnSpc>
            </a:pPr>
            <a:r>
              <a:rPr lang="zh-CN" altLang="en-US" dirty="0"/>
              <a:t>让一个团队在上下级之间、员工之间都能有一个良好的沟通协作的方式最好借助外部的条件来完成。</a:t>
            </a:r>
          </a:p>
        </p:txBody>
      </p:sp>
      <p:sp>
        <p:nvSpPr>
          <p:cNvPr id="26" name="文本框 25">
            <a:extLst>
              <a:ext uri="{FF2B5EF4-FFF2-40B4-BE49-F238E27FC236}">
                <a16:creationId xmlns:a16="http://schemas.microsoft.com/office/drawing/2014/main" id="{50FBF96C-35E3-CDA3-8859-05085B9A4E5B}"/>
              </a:ext>
            </a:extLst>
          </p:cNvPr>
          <p:cNvSpPr txBox="1"/>
          <p:nvPr/>
        </p:nvSpPr>
        <p:spPr>
          <a:xfrm>
            <a:off x="1083342" y="4896154"/>
            <a:ext cx="4098257" cy="814754"/>
          </a:xfrm>
          <a:prstGeom prst="rect">
            <a:avLst/>
          </a:prstGeom>
          <a:noFill/>
        </p:spPr>
        <p:txBody>
          <a:bodyPr wrap="square" rtlCol="0">
            <a:noAutofit/>
          </a:bodyPr>
          <a:lstStyle/>
          <a:p>
            <a:pPr algn="l">
              <a:lnSpc>
                <a:spcPct val="120000"/>
              </a:lnSpc>
            </a:pPr>
            <a:r>
              <a:rPr lang="zh-CN" altLang="en-US" dirty="0"/>
              <a:t>企业管理培训、人力资源培训、生产管理培训、项目管理培训、质量管理培训。</a:t>
            </a:r>
          </a:p>
        </p:txBody>
      </p:sp>
      <p:cxnSp>
        <p:nvCxnSpPr>
          <p:cNvPr id="29" name="直接连接符 28">
            <a:extLst>
              <a:ext uri="{FF2B5EF4-FFF2-40B4-BE49-F238E27FC236}">
                <a16:creationId xmlns:a16="http://schemas.microsoft.com/office/drawing/2014/main" id="{DF80CB63-CFC4-3C2B-23A8-C66D10CA2DDB}"/>
              </a:ext>
            </a:extLst>
          </p:cNvPr>
          <p:cNvCxnSpPr>
            <a:cxnSpLocks/>
          </p:cNvCxnSpPr>
          <p:nvPr/>
        </p:nvCxnSpPr>
        <p:spPr>
          <a:xfrm>
            <a:off x="1153680" y="3763108"/>
            <a:ext cx="3898967"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2" name="矩形: 圆角 31">
            <a:extLst>
              <a:ext uri="{FF2B5EF4-FFF2-40B4-BE49-F238E27FC236}">
                <a16:creationId xmlns:a16="http://schemas.microsoft.com/office/drawing/2014/main" id="{DFE12F16-998E-021B-2572-4D1680FB8056}"/>
              </a:ext>
            </a:extLst>
          </p:cNvPr>
          <p:cNvSpPr/>
          <p:nvPr/>
        </p:nvSpPr>
        <p:spPr>
          <a:xfrm>
            <a:off x="7777218" y="1748605"/>
            <a:ext cx="1809405" cy="615461"/>
          </a:xfrm>
          <a:prstGeom prst="roundRect">
            <a:avLst/>
          </a:prstGeom>
          <a:gradFill>
            <a:gsLst>
              <a:gs pos="2000">
                <a:schemeClr val="accent1"/>
              </a:gs>
              <a:gs pos="64000">
                <a:schemeClr val="accent1">
                  <a:lumMod val="75000"/>
                </a:schemeClr>
              </a:gs>
              <a:gs pos="98000">
                <a:schemeClr val="accent1"/>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CAF70E75-AEFE-7620-EBE7-06922A396706}"/>
              </a:ext>
            </a:extLst>
          </p:cNvPr>
          <p:cNvSpPr txBox="1"/>
          <p:nvPr/>
        </p:nvSpPr>
        <p:spPr>
          <a:xfrm>
            <a:off x="7777218" y="1804869"/>
            <a:ext cx="1809405" cy="502931"/>
          </a:xfrm>
          <a:prstGeom prst="rect">
            <a:avLst/>
          </a:prstGeom>
          <a:noFill/>
          <a:effectLst/>
        </p:spPr>
        <p:txBody>
          <a:bodyPr wrap="square" lIns="82296" tIns="41148" rIns="82296" bIns="41148" rtlCol="0">
            <a:noAutofit/>
          </a:bodyPr>
          <a:lstStyle/>
          <a:p>
            <a:pPr algn="ctr"/>
            <a:r>
              <a:rPr lang="zh-CN" altLang="en-US" sz="2400" dirty="0">
                <a:solidFill>
                  <a:schemeClr val="bg1"/>
                </a:solidFill>
                <a:latin typeface="+mj-ea"/>
                <a:ea typeface="+mj-ea"/>
              </a:rPr>
              <a:t>职业规划</a:t>
            </a:r>
          </a:p>
        </p:txBody>
      </p:sp>
    </p:spTree>
    <p:extLst>
      <p:ext uri="{BB962C8B-B14F-4D97-AF65-F5344CB8AC3E}">
        <p14:creationId xmlns:p14="http://schemas.microsoft.com/office/powerpoint/2010/main" val="3451329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Manual Operation 23+">
            <a:extLst>
              <a:ext uri="{FF2B5EF4-FFF2-40B4-BE49-F238E27FC236}">
                <a16:creationId xmlns:a16="http://schemas.microsoft.com/office/drawing/2014/main" id="{8142AEAE-1D7A-74CB-37FC-2377DD40EA70}"/>
              </a:ext>
            </a:extLst>
          </p:cNvPr>
          <p:cNvSpPr/>
          <p:nvPr/>
        </p:nvSpPr>
        <p:spPr>
          <a:xfrm rot="4252040" flipH="1">
            <a:off x="7422453" y="1844629"/>
            <a:ext cx="1512451" cy="3199214"/>
          </a:xfrm>
          <a:prstGeom prst="flowChartManualOperation">
            <a:avLst/>
          </a:prstGeom>
          <a:gradFill>
            <a:gsLst>
              <a:gs pos="0">
                <a:schemeClr val="accent1"/>
              </a:gs>
              <a:gs pos="88000">
                <a:schemeClr val="accent1">
                  <a:lumMod val="20000"/>
                  <a:lumOff val="80000"/>
                  <a:alpha val="14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手动操作 23">
            <a:extLst>
              <a:ext uri="{FF2B5EF4-FFF2-40B4-BE49-F238E27FC236}">
                <a16:creationId xmlns:a16="http://schemas.microsoft.com/office/drawing/2014/main" id="{B78A5DBC-8004-05DE-97E1-E0625A80DED8}"/>
              </a:ext>
            </a:extLst>
          </p:cNvPr>
          <p:cNvSpPr/>
          <p:nvPr/>
        </p:nvSpPr>
        <p:spPr>
          <a:xfrm rot="17347960">
            <a:off x="3386974" y="1844630"/>
            <a:ext cx="1512451" cy="3199214"/>
          </a:xfrm>
          <a:prstGeom prst="flowChartManualOperation">
            <a:avLst/>
          </a:prstGeom>
          <a:gradFill>
            <a:gsLst>
              <a:gs pos="0">
                <a:schemeClr val="accent1"/>
              </a:gs>
              <a:gs pos="88000">
                <a:schemeClr val="accent1">
                  <a:lumMod val="20000"/>
                  <a:lumOff val="80000"/>
                  <a:alpha val="14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团队合作</a:t>
            </a:r>
          </a:p>
        </p:txBody>
      </p:sp>
      <p:sp>
        <p:nvSpPr>
          <p:cNvPr id="7" name="椭圆 6">
            <a:extLst>
              <a:ext uri="{FF2B5EF4-FFF2-40B4-BE49-F238E27FC236}">
                <a16:creationId xmlns:a16="http://schemas.microsoft.com/office/drawing/2014/main" id="{F204BC4E-339D-C294-1841-3775F6F555AB}"/>
              </a:ext>
            </a:extLst>
          </p:cNvPr>
          <p:cNvSpPr/>
          <p:nvPr/>
        </p:nvSpPr>
        <p:spPr>
          <a:xfrm>
            <a:off x="5313321" y="3210902"/>
            <a:ext cx="1571947" cy="1571947"/>
          </a:xfrm>
          <a:prstGeom prst="ellipse">
            <a:avLst/>
          </a:prstGeom>
          <a:solidFill>
            <a:schemeClr val="bg1"/>
          </a:soli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6++">
            <a:extLst>
              <a:ext uri="{FF2B5EF4-FFF2-40B4-BE49-F238E27FC236}">
                <a16:creationId xmlns:a16="http://schemas.microsoft.com/office/drawing/2014/main" id="{78D05660-BC65-7CDF-C3C8-790BEFB41BA4}"/>
              </a:ext>
            </a:extLst>
          </p:cNvPr>
          <p:cNvSpPr/>
          <p:nvPr/>
        </p:nvSpPr>
        <p:spPr>
          <a:xfrm>
            <a:off x="4928699" y="2826281"/>
            <a:ext cx="2341192" cy="2341190"/>
          </a:xfrm>
          <a:prstGeom prst="arc">
            <a:avLst>
              <a:gd name="adj1" fmla="val 17038698"/>
              <a:gd name="adj2" fmla="val 3723087"/>
            </a:avLst>
          </a:prstGeom>
          <a:noFill/>
          <a:ln>
            <a:solidFill>
              <a:schemeClr val="tx1">
                <a:lumMod val="50000"/>
                <a:lumOff val="50000"/>
              </a:schemeClr>
            </a:solid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6+++">
            <a:extLst>
              <a:ext uri="{FF2B5EF4-FFF2-40B4-BE49-F238E27FC236}">
                <a16:creationId xmlns:a16="http://schemas.microsoft.com/office/drawing/2014/main" id="{8FC6D16F-6EA4-2C51-EDEC-ECCFE12551B6}"/>
              </a:ext>
            </a:extLst>
          </p:cNvPr>
          <p:cNvSpPr/>
          <p:nvPr/>
        </p:nvSpPr>
        <p:spPr>
          <a:xfrm>
            <a:off x="4728387" y="2625969"/>
            <a:ext cx="2741816" cy="2741814"/>
          </a:xfrm>
          <a:prstGeom prst="arc">
            <a:avLst>
              <a:gd name="adj1" fmla="val 9038957"/>
              <a:gd name="adj2" fmla="val 18370472"/>
            </a:avLst>
          </a:prstGeom>
          <a:noFill/>
          <a:ln>
            <a:solidFill>
              <a:schemeClr val="tx1">
                <a:lumMod val="50000"/>
                <a:lumOff val="50000"/>
              </a:schemeClr>
            </a:solid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Oval 6++++">
            <a:extLst>
              <a:ext uri="{FF2B5EF4-FFF2-40B4-BE49-F238E27FC236}">
                <a16:creationId xmlns:a16="http://schemas.microsoft.com/office/drawing/2014/main" id="{BD23E3D0-85A8-4891-EEB3-42FCC143D45A}"/>
              </a:ext>
            </a:extLst>
          </p:cNvPr>
          <p:cNvSpPr/>
          <p:nvPr/>
        </p:nvSpPr>
        <p:spPr>
          <a:xfrm>
            <a:off x="4977175" y="2874757"/>
            <a:ext cx="2244240" cy="2244238"/>
          </a:xfrm>
          <a:prstGeom prst="arc">
            <a:avLst>
              <a:gd name="adj1" fmla="val 7052185"/>
              <a:gd name="adj2" fmla="val 13846750"/>
            </a:avLst>
          </a:prstGeom>
          <a:noFill/>
          <a:ln>
            <a:solidFill>
              <a:schemeClr val="tx1">
                <a:lumMod val="50000"/>
                <a:lumOff val="50000"/>
              </a:schemeClr>
            </a:solid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6++++">
            <a:extLst>
              <a:ext uri="{FF2B5EF4-FFF2-40B4-BE49-F238E27FC236}">
                <a16:creationId xmlns:a16="http://schemas.microsoft.com/office/drawing/2014/main" id="{D952E928-D7C2-31E0-92C5-9AA90B72724B}"/>
              </a:ext>
            </a:extLst>
          </p:cNvPr>
          <p:cNvSpPr/>
          <p:nvPr/>
        </p:nvSpPr>
        <p:spPr>
          <a:xfrm>
            <a:off x="4728387" y="2625969"/>
            <a:ext cx="2741816" cy="2741814"/>
          </a:xfrm>
          <a:prstGeom prst="arc">
            <a:avLst>
              <a:gd name="adj1" fmla="val 20736590"/>
              <a:gd name="adj2" fmla="val 7420425"/>
            </a:avLst>
          </a:prstGeom>
          <a:noFill/>
          <a:ln>
            <a:solidFill>
              <a:schemeClr val="tx1">
                <a:lumMod val="50000"/>
                <a:lumOff val="50000"/>
              </a:schemeClr>
            </a:solid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CB4BEEF-4881-42D3-1F90-B822E7A90A88}"/>
              </a:ext>
            </a:extLst>
          </p:cNvPr>
          <p:cNvSpPr/>
          <p:nvPr/>
        </p:nvSpPr>
        <p:spPr>
          <a:xfrm>
            <a:off x="1383323" y="1829401"/>
            <a:ext cx="1944240" cy="1944238"/>
          </a:xfrm>
          <a:prstGeom prst="ellipse">
            <a:avLst/>
          </a:prstGeom>
          <a:solidFill>
            <a:schemeClr val="accent1"/>
          </a:soli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12+">
            <a:extLst>
              <a:ext uri="{FF2B5EF4-FFF2-40B4-BE49-F238E27FC236}">
                <a16:creationId xmlns:a16="http://schemas.microsoft.com/office/drawing/2014/main" id="{642C50B2-8B68-B383-A472-757FEAE2133C}"/>
              </a:ext>
            </a:extLst>
          </p:cNvPr>
          <p:cNvSpPr/>
          <p:nvPr/>
        </p:nvSpPr>
        <p:spPr>
          <a:xfrm>
            <a:off x="1537771" y="1983849"/>
            <a:ext cx="1635344" cy="1635342"/>
          </a:xfrm>
          <a:prstGeom prst="ellipse">
            <a:avLst/>
          </a:prstGeom>
          <a:noFill/>
          <a:ln>
            <a:solidFill>
              <a:schemeClr val="bg1"/>
            </a:solid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descr="用户">
            <a:extLst>
              <a:ext uri="{FF2B5EF4-FFF2-40B4-BE49-F238E27FC236}">
                <a16:creationId xmlns:a16="http://schemas.microsoft.com/office/drawing/2014/main" id="{BD59A82C-5400-D62B-1D81-A92431DDBFA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906284" y="2161498"/>
            <a:ext cx="898316" cy="898316"/>
          </a:xfrm>
          <a:prstGeom prst="rect">
            <a:avLst/>
          </a:prstGeom>
        </p:spPr>
      </p:pic>
      <p:sp>
        <p:nvSpPr>
          <p:cNvPr id="3" name="文本框 2">
            <a:extLst>
              <a:ext uri="{FF2B5EF4-FFF2-40B4-BE49-F238E27FC236}">
                <a16:creationId xmlns:a16="http://schemas.microsoft.com/office/drawing/2014/main" id="{CA24E998-5179-C9C4-0884-EF563A37DEB7}"/>
              </a:ext>
            </a:extLst>
          </p:cNvPr>
          <p:cNvSpPr txBox="1"/>
          <p:nvPr/>
        </p:nvSpPr>
        <p:spPr>
          <a:xfrm>
            <a:off x="1383323" y="2998157"/>
            <a:ext cx="1944240" cy="761222"/>
          </a:xfrm>
          <a:prstGeom prst="rect">
            <a:avLst/>
          </a:prstGeom>
          <a:noFill/>
        </p:spPr>
        <p:txBody>
          <a:bodyPr wrap="square" rtlCol="0">
            <a:noAutofit/>
          </a:bodyPr>
          <a:lstStyle/>
          <a:p>
            <a:pPr algn="ctr"/>
            <a:r>
              <a:rPr lang="zh-CN" altLang="en-US" dirty="0">
                <a:solidFill>
                  <a:schemeClr val="bg1"/>
                </a:solidFill>
                <a:latin typeface="+mj-ea"/>
                <a:ea typeface="+mj-ea"/>
              </a:rPr>
              <a:t>团结合作</a:t>
            </a:r>
          </a:p>
        </p:txBody>
      </p:sp>
      <p:sp>
        <p:nvSpPr>
          <p:cNvPr id="18" name="椭圆 17">
            <a:extLst>
              <a:ext uri="{FF2B5EF4-FFF2-40B4-BE49-F238E27FC236}">
                <a16:creationId xmlns:a16="http://schemas.microsoft.com/office/drawing/2014/main" id="{74A5495A-5DA6-FCA7-2AFE-70CE2C253751}"/>
              </a:ext>
            </a:extLst>
          </p:cNvPr>
          <p:cNvSpPr/>
          <p:nvPr/>
        </p:nvSpPr>
        <p:spPr>
          <a:xfrm>
            <a:off x="8864438" y="1829401"/>
            <a:ext cx="1944240" cy="1944238"/>
          </a:xfrm>
          <a:prstGeom prst="ellipse">
            <a:avLst/>
          </a:prstGeom>
          <a:solidFill>
            <a:schemeClr val="accent1"/>
          </a:soli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12+">
            <a:extLst>
              <a:ext uri="{FF2B5EF4-FFF2-40B4-BE49-F238E27FC236}">
                <a16:creationId xmlns:a16="http://schemas.microsoft.com/office/drawing/2014/main" id="{31FB03F6-AEB8-90E1-C376-D1C3BFC2E18B}"/>
              </a:ext>
            </a:extLst>
          </p:cNvPr>
          <p:cNvSpPr/>
          <p:nvPr/>
        </p:nvSpPr>
        <p:spPr>
          <a:xfrm>
            <a:off x="9018886" y="1983849"/>
            <a:ext cx="1635344" cy="1635342"/>
          </a:xfrm>
          <a:prstGeom prst="ellipse">
            <a:avLst/>
          </a:prstGeom>
          <a:noFill/>
          <a:ln>
            <a:solidFill>
              <a:schemeClr val="bg1"/>
            </a:solid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32247142-C7FE-51A3-0287-47ED910ACD3E}"/>
              </a:ext>
            </a:extLst>
          </p:cNvPr>
          <p:cNvSpPr txBox="1"/>
          <p:nvPr/>
        </p:nvSpPr>
        <p:spPr>
          <a:xfrm>
            <a:off x="8864438" y="2998157"/>
            <a:ext cx="1944240" cy="761222"/>
          </a:xfrm>
          <a:prstGeom prst="rect">
            <a:avLst/>
          </a:prstGeom>
          <a:noFill/>
        </p:spPr>
        <p:txBody>
          <a:bodyPr wrap="square" rtlCol="0">
            <a:noAutofit/>
          </a:bodyPr>
          <a:lstStyle/>
          <a:p>
            <a:pPr algn="ctr"/>
            <a:r>
              <a:rPr lang="zh-CN" altLang="en-US" dirty="0">
                <a:solidFill>
                  <a:schemeClr val="bg1"/>
                </a:solidFill>
                <a:latin typeface="+mj-ea"/>
                <a:ea typeface="+mj-ea"/>
              </a:rPr>
              <a:t>目标统一</a:t>
            </a:r>
          </a:p>
        </p:txBody>
      </p:sp>
      <p:pic>
        <p:nvPicPr>
          <p:cNvPr id="23" name="图形 22" descr="目标">
            <a:extLst>
              <a:ext uri="{FF2B5EF4-FFF2-40B4-BE49-F238E27FC236}">
                <a16:creationId xmlns:a16="http://schemas.microsoft.com/office/drawing/2014/main" id="{DC3BE131-9D73-424C-35BC-2736441AB6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440827" y="2199952"/>
            <a:ext cx="791460" cy="791460"/>
          </a:xfrm>
          <a:prstGeom prst="rect">
            <a:avLst/>
          </a:prstGeom>
        </p:spPr>
      </p:pic>
      <p:pic>
        <p:nvPicPr>
          <p:cNvPr id="27" name="图形 26" descr="业务增长">
            <a:extLst>
              <a:ext uri="{FF2B5EF4-FFF2-40B4-BE49-F238E27FC236}">
                <a16:creationId xmlns:a16="http://schemas.microsoft.com/office/drawing/2014/main" id="{081B5837-D89C-789C-1B4D-E762EC8BED76}"/>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550990" y="3393066"/>
            <a:ext cx="1207618" cy="1207618"/>
          </a:xfrm>
          <a:prstGeom prst="rect">
            <a:avLst/>
          </a:prstGeom>
        </p:spPr>
      </p:pic>
      <p:cxnSp>
        <p:nvCxnSpPr>
          <p:cNvPr id="29" name="直接连接符 28">
            <a:extLst>
              <a:ext uri="{FF2B5EF4-FFF2-40B4-BE49-F238E27FC236}">
                <a16:creationId xmlns:a16="http://schemas.microsoft.com/office/drawing/2014/main" id="{DE913E62-1C7E-1471-A9A6-09CA4BC2E36B}"/>
              </a:ext>
            </a:extLst>
          </p:cNvPr>
          <p:cNvCxnSpPr/>
          <p:nvPr/>
        </p:nvCxnSpPr>
        <p:spPr>
          <a:xfrm>
            <a:off x="3129181" y="2015587"/>
            <a:ext cx="1645070" cy="796568"/>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636D67F-9AA6-2E17-8058-3F3133C44D04}"/>
              </a:ext>
            </a:extLst>
          </p:cNvPr>
          <p:cNvCxnSpPr/>
          <p:nvPr/>
        </p:nvCxnSpPr>
        <p:spPr>
          <a:xfrm>
            <a:off x="3382889" y="2227685"/>
            <a:ext cx="1645070" cy="796568"/>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E427551-B049-4429-39F9-969DE812B354}"/>
              </a:ext>
            </a:extLst>
          </p:cNvPr>
          <p:cNvCxnSpPr>
            <a:cxnSpLocks/>
          </p:cNvCxnSpPr>
          <p:nvPr/>
        </p:nvCxnSpPr>
        <p:spPr>
          <a:xfrm>
            <a:off x="2578012" y="3833748"/>
            <a:ext cx="1898778" cy="491654"/>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F6DD6CAB-6A4B-99BC-636A-6E65D5422E3E}"/>
              </a:ext>
            </a:extLst>
          </p:cNvPr>
          <p:cNvCxnSpPr>
            <a:cxnSpLocks/>
          </p:cNvCxnSpPr>
          <p:nvPr/>
        </p:nvCxnSpPr>
        <p:spPr>
          <a:xfrm>
            <a:off x="2836645" y="4035906"/>
            <a:ext cx="1898778" cy="360012"/>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Straight Connector 32+">
            <a:extLst>
              <a:ext uri="{FF2B5EF4-FFF2-40B4-BE49-F238E27FC236}">
                <a16:creationId xmlns:a16="http://schemas.microsoft.com/office/drawing/2014/main" id="{2F93B751-A2E3-D29E-11E8-1A26A9A0F16C}"/>
              </a:ext>
            </a:extLst>
          </p:cNvPr>
          <p:cNvCxnSpPr>
            <a:cxnSpLocks/>
          </p:cNvCxnSpPr>
          <p:nvPr/>
        </p:nvCxnSpPr>
        <p:spPr>
          <a:xfrm flipH="1">
            <a:off x="7518679" y="3990847"/>
            <a:ext cx="1898778" cy="360012"/>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Straight Connector 30+">
            <a:extLst>
              <a:ext uri="{FF2B5EF4-FFF2-40B4-BE49-F238E27FC236}">
                <a16:creationId xmlns:a16="http://schemas.microsoft.com/office/drawing/2014/main" id="{585C40C8-9A9D-7FA0-C6F4-9AB2E2A5AFD8}"/>
              </a:ext>
            </a:extLst>
          </p:cNvPr>
          <p:cNvCxnSpPr>
            <a:cxnSpLocks/>
          </p:cNvCxnSpPr>
          <p:nvPr/>
        </p:nvCxnSpPr>
        <p:spPr>
          <a:xfrm flipH="1">
            <a:off x="7627852" y="3811461"/>
            <a:ext cx="1898778" cy="491654"/>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Straight Connector 28+">
            <a:extLst>
              <a:ext uri="{FF2B5EF4-FFF2-40B4-BE49-F238E27FC236}">
                <a16:creationId xmlns:a16="http://schemas.microsoft.com/office/drawing/2014/main" id="{23C1847D-E57F-D399-5CB1-AACF2C1A997B}"/>
              </a:ext>
            </a:extLst>
          </p:cNvPr>
          <p:cNvCxnSpPr>
            <a:cxnSpLocks/>
          </p:cNvCxnSpPr>
          <p:nvPr/>
        </p:nvCxnSpPr>
        <p:spPr>
          <a:xfrm flipH="1">
            <a:off x="7425354" y="2047413"/>
            <a:ext cx="1645070" cy="796568"/>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Straight Connector 29+">
            <a:extLst>
              <a:ext uri="{FF2B5EF4-FFF2-40B4-BE49-F238E27FC236}">
                <a16:creationId xmlns:a16="http://schemas.microsoft.com/office/drawing/2014/main" id="{DC2769DC-D6E4-8A0A-2663-7B07D65ECC84}"/>
              </a:ext>
            </a:extLst>
          </p:cNvPr>
          <p:cNvCxnSpPr>
            <a:cxnSpLocks/>
          </p:cNvCxnSpPr>
          <p:nvPr/>
        </p:nvCxnSpPr>
        <p:spPr>
          <a:xfrm flipH="1">
            <a:off x="7205747" y="2263246"/>
            <a:ext cx="1645070" cy="796568"/>
          </a:xfrm>
          <a:prstGeom prst="line">
            <a:avLst/>
          </a:prstGeom>
          <a:ln>
            <a:gradFill>
              <a:gsLst>
                <a:gs pos="0">
                  <a:schemeClr val="accent1"/>
                </a:gs>
                <a:gs pos="10000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4848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创新能力</a:t>
            </a:r>
          </a:p>
        </p:txBody>
      </p:sp>
      <p:sp>
        <p:nvSpPr>
          <p:cNvPr id="11" name="矩形: 圆角 10">
            <a:extLst>
              <a:ext uri="{FF2B5EF4-FFF2-40B4-BE49-F238E27FC236}">
                <a16:creationId xmlns:a16="http://schemas.microsoft.com/office/drawing/2014/main" id="{519EC187-3A6B-B447-80FC-06409E1E7B43}"/>
              </a:ext>
            </a:extLst>
          </p:cNvPr>
          <p:cNvSpPr/>
          <p:nvPr/>
        </p:nvSpPr>
        <p:spPr>
          <a:xfrm>
            <a:off x="1188647" y="1475836"/>
            <a:ext cx="4030621" cy="1620159"/>
          </a:xfrm>
          <a:prstGeom prst="roundRect">
            <a:avLst>
              <a:gd name="adj" fmla="val 15779"/>
            </a:avLst>
          </a:prstGeom>
          <a:solidFill>
            <a:schemeClr val="bg1"/>
          </a:soli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A6A55E0A-9E14-6EDB-E9C2-BB4988FDAC7D}"/>
              </a:ext>
            </a:extLst>
          </p:cNvPr>
          <p:cNvSpPr/>
          <p:nvPr/>
        </p:nvSpPr>
        <p:spPr>
          <a:xfrm>
            <a:off x="1188647" y="1468889"/>
            <a:ext cx="4030621" cy="455634"/>
          </a:xfrm>
          <a:custGeom>
            <a:avLst/>
            <a:gdLst>
              <a:gd name="connsiteX0" fmla="*/ 263350 w 3880338"/>
              <a:gd name="connsiteY0" fmla="*/ 0 h 455634"/>
              <a:gd name="connsiteX1" fmla="*/ 3616988 w 3880338"/>
              <a:gd name="connsiteY1" fmla="*/ 0 h 455634"/>
              <a:gd name="connsiteX2" fmla="*/ 3880338 w 3880338"/>
              <a:gd name="connsiteY2" fmla="*/ 263350 h 455634"/>
              <a:gd name="connsiteX3" fmla="*/ 3880338 w 3880338"/>
              <a:gd name="connsiteY3" fmla="*/ 455634 h 455634"/>
              <a:gd name="connsiteX4" fmla="*/ 0 w 3880338"/>
              <a:gd name="connsiteY4" fmla="*/ 455634 h 455634"/>
              <a:gd name="connsiteX5" fmla="*/ 0 w 3880338"/>
              <a:gd name="connsiteY5" fmla="*/ 263350 h 455634"/>
              <a:gd name="connsiteX6" fmla="*/ 263350 w 3880338"/>
              <a:gd name="connsiteY6" fmla="*/ 0 h 45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338" h="455634">
                <a:moveTo>
                  <a:pt x="263350" y="0"/>
                </a:moveTo>
                <a:lnTo>
                  <a:pt x="3616988" y="0"/>
                </a:lnTo>
                <a:cubicBezTo>
                  <a:pt x="3762432" y="0"/>
                  <a:pt x="3880338" y="117906"/>
                  <a:pt x="3880338" y="263350"/>
                </a:cubicBezTo>
                <a:lnTo>
                  <a:pt x="3880338" y="455634"/>
                </a:lnTo>
                <a:lnTo>
                  <a:pt x="0" y="455634"/>
                </a:lnTo>
                <a:lnTo>
                  <a:pt x="0" y="263350"/>
                </a:lnTo>
                <a:cubicBezTo>
                  <a:pt x="0" y="117906"/>
                  <a:pt x="117906" y="0"/>
                  <a:pt x="263350" y="0"/>
                </a:cubicBezTo>
                <a:close/>
              </a:path>
            </a:pathLst>
          </a:custGeom>
          <a:gradFill>
            <a:gsLst>
              <a:gs pos="0">
                <a:schemeClr val="accent1"/>
              </a:gs>
              <a:gs pos="97000">
                <a:schemeClr val="accent1">
                  <a:lumMod val="75000"/>
                </a:schemeClr>
              </a:gs>
            </a:gsLst>
            <a:lin ang="2700000" scaled="0"/>
          </a:gra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框 12">
            <a:extLst>
              <a:ext uri="{FF2B5EF4-FFF2-40B4-BE49-F238E27FC236}">
                <a16:creationId xmlns:a16="http://schemas.microsoft.com/office/drawing/2014/main" id="{FBD1AC1B-79BE-1FE9-FC50-3629D1F8163F}"/>
              </a:ext>
            </a:extLst>
          </p:cNvPr>
          <p:cNvSpPr txBox="1"/>
          <p:nvPr/>
        </p:nvSpPr>
        <p:spPr>
          <a:xfrm>
            <a:off x="1382817" y="2048784"/>
            <a:ext cx="3709974" cy="800860"/>
          </a:xfrm>
          <a:prstGeom prst="rect">
            <a:avLst/>
          </a:prstGeom>
          <a:noFill/>
        </p:spPr>
        <p:txBody>
          <a:bodyPr wrap="square" rtlCol="0">
            <a:spAutoFit/>
          </a:bodyPr>
          <a:lstStyle/>
          <a:p>
            <a:pPr>
              <a:lnSpc>
                <a:spcPct val="120000"/>
              </a:lnSpc>
            </a:pPr>
            <a:r>
              <a:rPr lang="zh-CN" altLang="en-US" sz="1300" dirty="0">
                <a:latin typeface="+mn-ea"/>
              </a:rPr>
              <a:t>喜欢有秩序的、安稳的生活。惯于按照计划和指导做事，按部就班，细心有条理。有较强的独立工作能力，擅长与别人沟通。</a:t>
            </a:r>
          </a:p>
        </p:txBody>
      </p:sp>
      <p:sp>
        <p:nvSpPr>
          <p:cNvPr id="14" name="文本框 13">
            <a:extLst>
              <a:ext uri="{FF2B5EF4-FFF2-40B4-BE49-F238E27FC236}">
                <a16:creationId xmlns:a16="http://schemas.microsoft.com/office/drawing/2014/main" id="{95C5B13C-C69A-4432-780D-FBE8D8CA6873}"/>
              </a:ext>
            </a:extLst>
          </p:cNvPr>
          <p:cNvSpPr txBox="1"/>
          <p:nvPr/>
        </p:nvSpPr>
        <p:spPr>
          <a:xfrm>
            <a:off x="1131158" y="1517034"/>
            <a:ext cx="1544595" cy="369332"/>
          </a:xfrm>
          <a:prstGeom prst="rect">
            <a:avLst/>
          </a:prstGeom>
          <a:noFill/>
        </p:spPr>
        <p:txBody>
          <a:bodyPr wrap="square" rtlCol="0">
            <a:spAutoFit/>
          </a:bodyPr>
          <a:lstStyle>
            <a:defPPr>
              <a:defRPr lang="zh-CN"/>
            </a:defPPr>
            <a:lvl1pPr algn="ctr">
              <a:defRPr>
                <a:solidFill>
                  <a:schemeClr val="bg1"/>
                </a:solidFill>
                <a:latin typeface="+mj-ea"/>
                <a:ea typeface="+mj-ea"/>
              </a:defRPr>
            </a:lvl1pPr>
          </a:lstStyle>
          <a:p>
            <a:r>
              <a:rPr lang="zh-CN" altLang="en-US" dirty="0"/>
              <a:t>职业能力</a:t>
            </a:r>
          </a:p>
        </p:txBody>
      </p:sp>
      <p:sp>
        <p:nvSpPr>
          <p:cNvPr id="23" name="文本框 22">
            <a:extLst>
              <a:ext uri="{FF2B5EF4-FFF2-40B4-BE49-F238E27FC236}">
                <a16:creationId xmlns:a16="http://schemas.microsoft.com/office/drawing/2014/main" id="{65597FC1-8EBE-CCC2-6F42-CED35825A32E}"/>
              </a:ext>
            </a:extLst>
          </p:cNvPr>
          <p:cNvSpPr txBox="1"/>
          <p:nvPr/>
        </p:nvSpPr>
        <p:spPr>
          <a:xfrm>
            <a:off x="3061008" y="1609367"/>
            <a:ext cx="2031783" cy="276999"/>
          </a:xfrm>
          <a:prstGeom prst="rect">
            <a:avLst/>
          </a:prstGeom>
          <a:noFill/>
        </p:spPr>
        <p:txBody>
          <a:bodyPr wrap="square" rtlCol="0">
            <a:spAutoFit/>
          </a:bodyPr>
          <a:lstStyle/>
          <a:p>
            <a:pPr algn="r"/>
            <a:r>
              <a:rPr lang="en-US" altLang="zh-CN" sz="1200" dirty="0">
                <a:solidFill>
                  <a:schemeClr val="bg1"/>
                </a:solidFill>
              </a:rPr>
              <a:t>Professional ability</a:t>
            </a:r>
            <a:endParaRPr lang="zh-CN" altLang="en-US" sz="1200" dirty="0">
              <a:solidFill>
                <a:schemeClr val="bg1"/>
              </a:solidFill>
            </a:endParaRPr>
          </a:p>
        </p:txBody>
      </p:sp>
      <p:sp>
        <p:nvSpPr>
          <p:cNvPr id="36" name="矩形: 圆角 35">
            <a:extLst>
              <a:ext uri="{FF2B5EF4-FFF2-40B4-BE49-F238E27FC236}">
                <a16:creationId xmlns:a16="http://schemas.microsoft.com/office/drawing/2014/main" id="{7A1A3BE8-F69E-58D3-B0C5-1268726C4F17}"/>
              </a:ext>
            </a:extLst>
          </p:cNvPr>
          <p:cNvSpPr/>
          <p:nvPr/>
        </p:nvSpPr>
        <p:spPr>
          <a:xfrm>
            <a:off x="1188647" y="4095749"/>
            <a:ext cx="4030621" cy="1620000"/>
          </a:xfrm>
          <a:prstGeom prst="roundRect">
            <a:avLst>
              <a:gd name="adj" fmla="val 16341"/>
            </a:avLst>
          </a:prstGeom>
          <a:solidFill>
            <a:schemeClr val="bg1"/>
          </a:soli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07DBC404-02BF-6EB0-1C9B-12122962D822}"/>
              </a:ext>
            </a:extLst>
          </p:cNvPr>
          <p:cNvSpPr/>
          <p:nvPr/>
        </p:nvSpPr>
        <p:spPr>
          <a:xfrm>
            <a:off x="1188647" y="4088801"/>
            <a:ext cx="4030621" cy="455634"/>
          </a:xfrm>
          <a:custGeom>
            <a:avLst/>
            <a:gdLst>
              <a:gd name="connsiteX0" fmla="*/ 263350 w 3880338"/>
              <a:gd name="connsiteY0" fmla="*/ 0 h 455634"/>
              <a:gd name="connsiteX1" fmla="*/ 3616988 w 3880338"/>
              <a:gd name="connsiteY1" fmla="*/ 0 h 455634"/>
              <a:gd name="connsiteX2" fmla="*/ 3880338 w 3880338"/>
              <a:gd name="connsiteY2" fmla="*/ 263350 h 455634"/>
              <a:gd name="connsiteX3" fmla="*/ 3880338 w 3880338"/>
              <a:gd name="connsiteY3" fmla="*/ 455634 h 455634"/>
              <a:gd name="connsiteX4" fmla="*/ 0 w 3880338"/>
              <a:gd name="connsiteY4" fmla="*/ 455634 h 455634"/>
              <a:gd name="connsiteX5" fmla="*/ 0 w 3880338"/>
              <a:gd name="connsiteY5" fmla="*/ 263350 h 455634"/>
              <a:gd name="connsiteX6" fmla="*/ 263350 w 3880338"/>
              <a:gd name="connsiteY6" fmla="*/ 0 h 45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338" h="455634">
                <a:moveTo>
                  <a:pt x="263350" y="0"/>
                </a:moveTo>
                <a:lnTo>
                  <a:pt x="3616988" y="0"/>
                </a:lnTo>
                <a:cubicBezTo>
                  <a:pt x="3762432" y="0"/>
                  <a:pt x="3880338" y="117906"/>
                  <a:pt x="3880338" y="263350"/>
                </a:cubicBezTo>
                <a:lnTo>
                  <a:pt x="3880338" y="455634"/>
                </a:lnTo>
                <a:lnTo>
                  <a:pt x="0" y="455634"/>
                </a:lnTo>
                <a:lnTo>
                  <a:pt x="0" y="263350"/>
                </a:lnTo>
                <a:cubicBezTo>
                  <a:pt x="0" y="117906"/>
                  <a:pt x="117906" y="0"/>
                  <a:pt x="263350" y="0"/>
                </a:cubicBezTo>
                <a:close/>
              </a:path>
            </a:pathLst>
          </a:custGeom>
          <a:gradFill>
            <a:gsLst>
              <a:gs pos="0">
                <a:schemeClr val="accent1"/>
              </a:gs>
              <a:gs pos="97000">
                <a:schemeClr val="accent1">
                  <a:lumMod val="75000"/>
                </a:schemeClr>
              </a:gs>
            </a:gsLst>
            <a:lin ang="2700000" scaled="0"/>
          </a:gra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文本框 37">
            <a:extLst>
              <a:ext uri="{FF2B5EF4-FFF2-40B4-BE49-F238E27FC236}">
                <a16:creationId xmlns:a16="http://schemas.microsoft.com/office/drawing/2014/main" id="{ADA21721-5E2A-9FB5-E779-7027D4E7C604}"/>
              </a:ext>
            </a:extLst>
          </p:cNvPr>
          <p:cNvSpPr txBox="1"/>
          <p:nvPr/>
        </p:nvSpPr>
        <p:spPr>
          <a:xfrm>
            <a:off x="1382817" y="4621804"/>
            <a:ext cx="3709974" cy="800860"/>
          </a:xfrm>
          <a:prstGeom prst="rect">
            <a:avLst/>
          </a:prstGeom>
          <a:noFill/>
        </p:spPr>
        <p:txBody>
          <a:bodyPr wrap="square" rtlCol="0">
            <a:spAutoFit/>
          </a:bodyPr>
          <a:lstStyle/>
          <a:p>
            <a:pPr>
              <a:lnSpc>
                <a:spcPct val="120000"/>
              </a:lnSpc>
            </a:pPr>
            <a:r>
              <a:rPr lang="zh-CN" altLang="en-US" sz="1300" dirty="0">
                <a:latin typeface="+mn-ea"/>
              </a:rPr>
              <a:t>具有良好的人际交往与沟通能力、较强的组织协调能力和社会适应能力。具备较高的平面影像运作策划的能力。</a:t>
            </a:r>
          </a:p>
        </p:txBody>
      </p:sp>
      <p:sp>
        <p:nvSpPr>
          <p:cNvPr id="39" name="文本框 38">
            <a:extLst>
              <a:ext uri="{FF2B5EF4-FFF2-40B4-BE49-F238E27FC236}">
                <a16:creationId xmlns:a16="http://schemas.microsoft.com/office/drawing/2014/main" id="{91A1A786-6B72-0B29-C5AB-6C82E1D136B7}"/>
              </a:ext>
            </a:extLst>
          </p:cNvPr>
          <p:cNvSpPr txBox="1"/>
          <p:nvPr/>
        </p:nvSpPr>
        <p:spPr>
          <a:xfrm>
            <a:off x="1131158" y="4136946"/>
            <a:ext cx="1544595" cy="369332"/>
          </a:xfrm>
          <a:prstGeom prst="rect">
            <a:avLst/>
          </a:prstGeom>
          <a:noFill/>
        </p:spPr>
        <p:txBody>
          <a:bodyPr wrap="square" rtlCol="0">
            <a:spAutoFit/>
          </a:bodyPr>
          <a:lstStyle>
            <a:defPPr>
              <a:defRPr lang="zh-CN"/>
            </a:defPPr>
            <a:lvl1pPr algn="ctr">
              <a:defRPr>
                <a:solidFill>
                  <a:schemeClr val="bg1"/>
                </a:solidFill>
                <a:latin typeface="+mj-ea"/>
                <a:ea typeface="+mj-ea"/>
              </a:defRPr>
            </a:lvl1pPr>
          </a:lstStyle>
          <a:p>
            <a:r>
              <a:rPr lang="zh-CN" altLang="en-US" dirty="0"/>
              <a:t>专业能力</a:t>
            </a:r>
          </a:p>
        </p:txBody>
      </p:sp>
      <p:sp>
        <p:nvSpPr>
          <p:cNvPr id="40" name="文本框 39">
            <a:extLst>
              <a:ext uri="{FF2B5EF4-FFF2-40B4-BE49-F238E27FC236}">
                <a16:creationId xmlns:a16="http://schemas.microsoft.com/office/drawing/2014/main" id="{4F488CA7-DB9B-1437-31CC-FA34F279E5B6}"/>
              </a:ext>
            </a:extLst>
          </p:cNvPr>
          <p:cNvSpPr txBox="1"/>
          <p:nvPr/>
        </p:nvSpPr>
        <p:spPr>
          <a:xfrm>
            <a:off x="3061008" y="4229279"/>
            <a:ext cx="2031783" cy="276999"/>
          </a:xfrm>
          <a:prstGeom prst="rect">
            <a:avLst/>
          </a:prstGeom>
          <a:noFill/>
        </p:spPr>
        <p:txBody>
          <a:bodyPr wrap="square" rtlCol="0">
            <a:spAutoFit/>
          </a:bodyPr>
          <a:lstStyle/>
          <a:p>
            <a:pPr algn="r"/>
            <a:r>
              <a:rPr lang="en-US" altLang="zh-CN" sz="1200" dirty="0">
                <a:solidFill>
                  <a:schemeClr val="bg1"/>
                </a:solidFill>
              </a:rPr>
              <a:t>Professional competence</a:t>
            </a:r>
            <a:endParaRPr lang="zh-CN" altLang="en-US" sz="1200" dirty="0">
              <a:solidFill>
                <a:schemeClr val="bg1"/>
              </a:solidFill>
            </a:endParaRPr>
          </a:p>
        </p:txBody>
      </p:sp>
      <p:sp>
        <p:nvSpPr>
          <p:cNvPr id="41" name="矩形: 圆角 40">
            <a:extLst>
              <a:ext uri="{FF2B5EF4-FFF2-40B4-BE49-F238E27FC236}">
                <a16:creationId xmlns:a16="http://schemas.microsoft.com/office/drawing/2014/main" id="{AC1C2BE9-391A-540F-001C-992E31DF869A}"/>
              </a:ext>
            </a:extLst>
          </p:cNvPr>
          <p:cNvSpPr/>
          <p:nvPr/>
        </p:nvSpPr>
        <p:spPr>
          <a:xfrm>
            <a:off x="7000511" y="1475836"/>
            <a:ext cx="4030621" cy="1620159"/>
          </a:xfrm>
          <a:prstGeom prst="roundRect">
            <a:avLst>
              <a:gd name="adj" fmla="val 15615"/>
            </a:avLst>
          </a:prstGeom>
          <a:solidFill>
            <a:schemeClr val="bg1"/>
          </a:soli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E29EDB50-D7FB-C6E0-3F4E-7A9C5B1F62A3}"/>
              </a:ext>
            </a:extLst>
          </p:cNvPr>
          <p:cNvSpPr/>
          <p:nvPr/>
        </p:nvSpPr>
        <p:spPr>
          <a:xfrm>
            <a:off x="7000511" y="1468889"/>
            <a:ext cx="4030621" cy="455634"/>
          </a:xfrm>
          <a:custGeom>
            <a:avLst/>
            <a:gdLst>
              <a:gd name="connsiteX0" fmla="*/ 263350 w 3880338"/>
              <a:gd name="connsiteY0" fmla="*/ 0 h 455634"/>
              <a:gd name="connsiteX1" fmla="*/ 3616988 w 3880338"/>
              <a:gd name="connsiteY1" fmla="*/ 0 h 455634"/>
              <a:gd name="connsiteX2" fmla="*/ 3880338 w 3880338"/>
              <a:gd name="connsiteY2" fmla="*/ 263350 h 455634"/>
              <a:gd name="connsiteX3" fmla="*/ 3880338 w 3880338"/>
              <a:gd name="connsiteY3" fmla="*/ 455634 h 455634"/>
              <a:gd name="connsiteX4" fmla="*/ 0 w 3880338"/>
              <a:gd name="connsiteY4" fmla="*/ 455634 h 455634"/>
              <a:gd name="connsiteX5" fmla="*/ 0 w 3880338"/>
              <a:gd name="connsiteY5" fmla="*/ 263350 h 455634"/>
              <a:gd name="connsiteX6" fmla="*/ 263350 w 3880338"/>
              <a:gd name="connsiteY6" fmla="*/ 0 h 45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338" h="455634">
                <a:moveTo>
                  <a:pt x="263350" y="0"/>
                </a:moveTo>
                <a:lnTo>
                  <a:pt x="3616988" y="0"/>
                </a:lnTo>
                <a:cubicBezTo>
                  <a:pt x="3762432" y="0"/>
                  <a:pt x="3880338" y="117906"/>
                  <a:pt x="3880338" y="263350"/>
                </a:cubicBezTo>
                <a:lnTo>
                  <a:pt x="3880338" y="455634"/>
                </a:lnTo>
                <a:lnTo>
                  <a:pt x="0" y="455634"/>
                </a:lnTo>
                <a:lnTo>
                  <a:pt x="0" y="263350"/>
                </a:lnTo>
                <a:cubicBezTo>
                  <a:pt x="0" y="117906"/>
                  <a:pt x="117906" y="0"/>
                  <a:pt x="263350" y="0"/>
                </a:cubicBezTo>
                <a:close/>
              </a:path>
            </a:pathLst>
          </a:custGeom>
          <a:gradFill>
            <a:gsLst>
              <a:gs pos="0">
                <a:schemeClr val="accent1"/>
              </a:gs>
              <a:gs pos="97000">
                <a:schemeClr val="accent1">
                  <a:lumMod val="75000"/>
                </a:schemeClr>
              </a:gs>
            </a:gsLst>
            <a:lin ang="2700000" scaled="0"/>
          </a:gra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文本框 42">
            <a:extLst>
              <a:ext uri="{FF2B5EF4-FFF2-40B4-BE49-F238E27FC236}">
                <a16:creationId xmlns:a16="http://schemas.microsoft.com/office/drawing/2014/main" id="{DE62A77F-9F06-75FC-F823-A25A57FAACD7}"/>
              </a:ext>
            </a:extLst>
          </p:cNvPr>
          <p:cNvSpPr txBox="1"/>
          <p:nvPr/>
        </p:nvSpPr>
        <p:spPr>
          <a:xfrm>
            <a:off x="7194681" y="2048784"/>
            <a:ext cx="3709974" cy="800860"/>
          </a:xfrm>
          <a:prstGeom prst="rect">
            <a:avLst/>
          </a:prstGeom>
          <a:noFill/>
        </p:spPr>
        <p:txBody>
          <a:bodyPr wrap="square" rtlCol="0">
            <a:spAutoFit/>
          </a:bodyPr>
          <a:lstStyle/>
          <a:p>
            <a:pPr>
              <a:lnSpc>
                <a:spcPct val="120000"/>
              </a:lnSpc>
            </a:pPr>
            <a:r>
              <a:rPr lang="zh-CN" altLang="en-US" sz="1300" dirty="0">
                <a:latin typeface="+mn-ea"/>
              </a:rPr>
              <a:t>积极进取、工作态度认真、塌实肯干、责任心强、并有很强的团队合作精神与合作能力、注重工作效率、个性独立、性格开朗、做事果断有主见。</a:t>
            </a:r>
          </a:p>
        </p:txBody>
      </p:sp>
      <p:sp>
        <p:nvSpPr>
          <p:cNvPr id="44" name="文本框 43">
            <a:extLst>
              <a:ext uri="{FF2B5EF4-FFF2-40B4-BE49-F238E27FC236}">
                <a16:creationId xmlns:a16="http://schemas.microsoft.com/office/drawing/2014/main" id="{B4503AA4-C933-7A1F-F36C-C2EDD0065E94}"/>
              </a:ext>
            </a:extLst>
          </p:cNvPr>
          <p:cNvSpPr txBox="1"/>
          <p:nvPr/>
        </p:nvSpPr>
        <p:spPr>
          <a:xfrm>
            <a:off x="6943022" y="1517034"/>
            <a:ext cx="1544595" cy="369332"/>
          </a:xfrm>
          <a:prstGeom prst="rect">
            <a:avLst/>
          </a:prstGeom>
          <a:noFill/>
        </p:spPr>
        <p:txBody>
          <a:bodyPr wrap="square" rtlCol="0">
            <a:spAutoFit/>
          </a:bodyPr>
          <a:lstStyle>
            <a:defPPr>
              <a:defRPr lang="zh-CN"/>
            </a:defPPr>
            <a:lvl1pPr algn="ctr">
              <a:defRPr>
                <a:solidFill>
                  <a:schemeClr val="bg1"/>
                </a:solidFill>
                <a:latin typeface="+mj-ea"/>
                <a:ea typeface="+mj-ea"/>
              </a:defRPr>
            </a:lvl1pPr>
          </a:lstStyle>
          <a:p>
            <a:r>
              <a:rPr lang="zh-CN" altLang="en-US" dirty="0"/>
              <a:t>工作能力</a:t>
            </a:r>
          </a:p>
        </p:txBody>
      </p:sp>
      <p:sp>
        <p:nvSpPr>
          <p:cNvPr id="45" name="文本框 44">
            <a:extLst>
              <a:ext uri="{FF2B5EF4-FFF2-40B4-BE49-F238E27FC236}">
                <a16:creationId xmlns:a16="http://schemas.microsoft.com/office/drawing/2014/main" id="{FBC3BE3F-44BE-E5CA-3727-14E8191C3A45}"/>
              </a:ext>
            </a:extLst>
          </p:cNvPr>
          <p:cNvSpPr txBox="1"/>
          <p:nvPr/>
        </p:nvSpPr>
        <p:spPr>
          <a:xfrm>
            <a:off x="8872872" y="1609367"/>
            <a:ext cx="2031783" cy="276999"/>
          </a:xfrm>
          <a:prstGeom prst="rect">
            <a:avLst/>
          </a:prstGeom>
          <a:noFill/>
        </p:spPr>
        <p:txBody>
          <a:bodyPr wrap="square" rtlCol="0">
            <a:spAutoFit/>
          </a:bodyPr>
          <a:lstStyle/>
          <a:p>
            <a:pPr algn="r"/>
            <a:r>
              <a:rPr lang="en-US" altLang="zh-CN" sz="1200" dirty="0">
                <a:solidFill>
                  <a:schemeClr val="bg1"/>
                </a:solidFill>
              </a:rPr>
              <a:t>Ability to work</a:t>
            </a:r>
            <a:endParaRPr lang="zh-CN" altLang="en-US" sz="1200" dirty="0">
              <a:solidFill>
                <a:schemeClr val="bg1"/>
              </a:solidFill>
            </a:endParaRPr>
          </a:p>
        </p:txBody>
      </p:sp>
      <p:sp>
        <p:nvSpPr>
          <p:cNvPr id="46" name="矩形: 圆角 45">
            <a:extLst>
              <a:ext uri="{FF2B5EF4-FFF2-40B4-BE49-F238E27FC236}">
                <a16:creationId xmlns:a16="http://schemas.microsoft.com/office/drawing/2014/main" id="{CA478320-416A-9A5C-D7EE-22BD711138D5}"/>
              </a:ext>
            </a:extLst>
          </p:cNvPr>
          <p:cNvSpPr/>
          <p:nvPr/>
        </p:nvSpPr>
        <p:spPr>
          <a:xfrm>
            <a:off x="7000511" y="4095749"/>
            <a:ext cx="4030621" cy="1620000"/>
          </a:xfrm>
          <a:prstGeom prst="roundRect">
            <a:avLst>
              <a:gd name="adj" fmla="val 16327"/>
            </a:avLst>
          </a:prstGeom>
          <a:solidFill>
            <a:schemeClr val="bg1"/>
          </a:soli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63E8E739-8CFF-A3A3-CE12-5FEFE90596EC}"/>
              </a:ext>
            </a:extLst>
          </p:cNvPr>
          <p:cNvSpPr/>
          <p:nvPr/>
        </p:nvSpPr>
        <p:spPr>
          <a:xfrm>
            <a:off x="7000511" y="4088801"/>
            <a:ext cx="4030621" cy="455634"/>
          </a:xfrm>
          <a:custGeom>
            <a:avLst/>
            <a:gdLst>
              <a:gd name="connsiteX0" fmla="*/ 263350 w 3880338"/>
              <a:gd name="connsiteY0" fmla="*/ 0 h 455634"/>
              <a:gd name="connsiteX1" fmla="*/ 3616988 w 3880338"/>
              <a:gd name="connsiteY1" fmla="*/ 0 h 455634"/>
              <a:gd name="connsiteX2" fmla="*/ 3880338 w 3880338"/>
              <a:gd name="connsiteY2" fmla="*/ 263350 h 455634"/>
              <a:gd name="connsiteX3" fmla="*/ 3880338 w 3880338"/>
              <a:gd name="connsiteY3" fmla="*/ 455634 h 455634"/>
              <a:gd name="connsiteX4" fmla="*/ 0 w 3880338"/>
              <a:gd name="connsiteY4" fmla="*/ 455634 h 455634"/>
              <a:gd name="connsiteX5" fmla="*/ 0 w 3880338"/>
              <a:gd name="connsiteY5" fmla="*/ 263350 h 455634"/>
              <a:gd name="connsiteX6" fmla="*/ 263350 w 3880338"/>
              <a:gd name="connsiteY6" fmla="*/ 0 h 45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338" h="455634">
                <a:moveTo>
                  <a:pt x="263350" y="0"/>
                </a:moveTo>
                <a:lnTo>
                  <a:pt x="3616988" y="0"/>
                </a:lnTo>
                <a:cubicBezTo>
                  <a:pt x="3762432" y="0"/>
                  <a:pt x="3880338" y="117906"/>
                  <a:pt x="3880338" y="263350"/>
                </a:cubicBezTo>
                <a:lnTo>
                  <a:pt x="3880338" y="455634"/>
                </a:lnTo>
                <a:lnTo>
                  <a:pt x="0" y="455634"/>
                </a:lnTo>
                <a:lnTo>
                  <a:pt x="0" y="263350"/>
                </a:lnTo>
                <a:cubicBezTo>
                  <a:pt x="0" y="117906"/>
                  <a:pt x="117906" y="0"/>
                  <a:pt x="263350" y="0"/>
                </a:cubicBezTo>
                <a:close/>
              </a:path>
            </a:pathLst>
          </a:custGeom>
          <a:gradFill>
            <a:gsLst>
              <a:gs pos="0">
                <a:schemeClr val="accent1"/>
              </a:gs>
              <a:gs pos="97000">
                <a:schemeClr val="accent1">
                  <a:lumMod val="75000"/>
                </a:schemeClr>
              </a:gs>
            </a:gsLst>
            <a:lin ang="2700000" scaled="0"/>
          </a:gradFill>
          <a:ln>
            <a:noFill/>
          </a:ln>
          <a:effectLst>
            <a:outerShdw blurRad="127000" dist="25400" dir="5400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文本框 47">
            <a:extLst>
              <a:ext uri="{FF2B5EF4-FFF2-40B4-BE49-F238E27FC236}">
                <a16:creationId xmlns:a16="http://schemas.microsoft.com/office/drawing/2014/main" id="{6AD3757D-6617-F7B5-2559-A9D104CBBAB5}"/>
              </a:ext>
            </a:extLst>
          </p:cNvPr>
          <p:cNvSpPr txBox="1"/>
          <p:nvPr/>
        </p:nvSpPr>
        <p:spPr>
          <a:xfrm>
            <a:off x="7194681" y="4621804"/>
            <a:ext cx="3709974" cy="800860"/>
          </a:xfrm>
          <a:prstGeom prst="rect">
            <a:avLst/>
          </a:prstGeom>
          <a:noFill/>
        </p:spPr>
        <p:txBody>
          <a:bodyPr wrap="square" rtlCol="0">
            <a:spAutoFit/>
          </a:bodyPr>
          <a:lstStyle/>
          <a:p>
            <a:pPr>
              <a:lnSpc>
                <a:spcPct val="120000"/>
              </a:lnSpc>
            </a:pPr>
            <a:r>
              <a:rPr lang="zh-CN" altLang="en-US" sz="1300" dirty="0">
                <a:latin typeface="+mn-ea"/>
              </a:rPr>
              <a:t>在社会实践中认真负责，踏实肯干，表现出了良好素质。乐于奉献，肯于吃苦，交流沟通能力强</a:t>
            </a:r>
            <a:r>
              <a:rPr lang="en-US" altLang="zh-CN" sz="1300" dirty="0">
                <a:latin typeface="+mn-ea"/>
              </a:rPr>
              <a:t>,</a:t>
            </a:r>
            <a:r>
              <a:rPr lang="zh-CN" altLang="en-US" sz="1300" dirty="0">
                <a:latin typeface="+mn-ea"/>
              </a:rPr>
              <a:t>有思想有方法，做事有成效。</a:t>
            </a:r>
          </a:p>
        </p:txBody>
      </p:sp>
      <p:sp>
        <p:nvSpPr>
          <p:cNvPr id="49" name="文本框 48">
            <a:extLst>
              <a:ext uri="{FF2B5EF4-FFF2-40B4-BE49-F238E27FC236}">
                <a16:creationId xmlns:a16="http://schemas.microsoft.com/office/drawing/2014/main" id="{7C0B098C-45CA-98DF-3231-0C84EF7301D5}"/>
              </a:ext>
            </a:extLst>
          </p:cNvPr>
          <p:cNvSpPr txBox="1"/>
          <p:nvPr/>
        </p:nvSpPr>
        <p:spPr>
          <a:xfrm>
            <a:off x="6943022" y="4136946"/>
            <a:ext cx="1544595" cy="369332"/>
          </a:xfrm>
          <a:prstGeom prst="rect">
            <a:avLst/>
          </a:prstGeom>
          <a:noFill/>
        </p:spPr>
        <p:txBody>
          <a:bodyPr wrap="square" rtlCol="0">
            <a:spAutoFit/>
          </a:bodyPr>
          <a:lstStyle>
            <a:defPPr>
              <a:defRPr lang="zh-CN"/>
            </a:defPPr>
            <a:lvl1pPr algn="ctr">
              <a:defRPr>
                <a:solidFill>
                  <a:schemeClr val="bg1"/>
                </a:solidFill>
                <a:latin typeface="+mj-ea"/>
                <a:ea typeface="+mj-ea"/>
              </a:defRPr>
            </a:lvl1pPr>
          </a:lstStyle>
          <a:p>
            <a:r>
              <a:rPr lang="zh-CN" altLang="en-US" dirty="0"/>
              <a:t>社会能力</a:t>
            </a:r>
          </a:p>
        </p:txBody>
      </p:sp>
      <p:sp>
        <p:nvSpPr>
          <p:cNvPr id="50" name="文本框 49">
            <a:extLst>
              <a:ext uri="{FF2B5EF4-FFF2-40B4-BE49-F238E27FC236}">
                <a16:creationId xmlns:a16="http://schemas.microsoft.com/office/drawing/2014/main" id="{B59796D1-3656-0C6F-3ACA-29876E885243}"/>
              </a:ext>
            </a:extLst>
          </p:cNvPr>
          <p:cNvSpPr txBox="1"/>
          <p:nvPr/>
        </p:nvSpPr>
        <p:spPr>
          <a:xfrm>
            <a:off x="8872872" y="4229279"/>
            <a:ext cx="2031783" cy="276999"/>
          </a:xfrm>
          <a:prstGeom prst="rect">
            <a:avLst/>
          </a:prstGeom>
          <a:noFill/>
        </p:spPr>
        <p:txBody>
          <a:bodyPr wrap="square" rtlCol="0">
            <a:spAutoFit/>
          </a:bodyPr>
          <a:lstStyle/>
          <a:p>
            <a:pPr algn="r"/>
            <a:r>
              <a:rPr lang="en-US" altLang="zh-CN" sz="1200" dirty="0">
                <a:solidFill>
                  <a:schemeClr val="bg1"/>
                </a:solidFill>
              </a:rPr>
              <a:t>Social capacity</a:t>
            </a:r>
            <a:endParaRPr lang="zh-CN" altLang="en-US" sz="1200" dirty="0">
              <a:solidFill>
                <a:schemeClr val="bg1"/>
              </a:solidFill>
            </a:endParaRPr>
          </a:p>
        </p:txBody>
      </p:sp>
      <p:sp>
        <p:nvSpPr>
          <p:cNvPr id="66" name="箭头: 右 65">
            <a:extLst>
              <a:ext uri="{FF2B5EF4-FFF2-40B4-BE49-F238E27FC236}">
                <a16:creationId xmlns:a16="http://schemas.microsoft.com/office/drawing/2014/main" id="{E5EC26AC-0F8F-FE34-1CC0-423AB2806528}"/>
              </a:ext>
            </a:extLst>
          </p:cNvPr>
          <p:cNvSpPr/>
          <p:nvPr/>
        </p:nvSpPr>
        <p:spPr>
          <a:xfrm>
            <a:off x="1011677" y="3423740"/>
            <a:ext cx="10515600" cy="216000"/>
          </a:xfrm>
          <a:prstGeom prst="rightArrow">
            <a:avLst/>
          </a:prstGeom>
          <a:gradFill>
            <a:gsLst>
              <a:gs pos="0">
                <a:schemeClr val="accent1"/>
              </a:gs>
              <a:gs pos="98000">
                <a:schemeClr val="accent1">
                  <a:alpha val="62000"/>
                </a:schemeClr>
              </a:gs>
            </a:gsLst>
            <a:lin ang="8100000" scaled="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箭头: 右 66">
            <a:extLst>
              <a:ext uri="{FF2B5EF4-FFF2-40B4-BE49-F238E27FC236}">
                <a16:creationId xmlns:a16="http://schemas.microsoft.com/office/drawing/2014/main" id="{5B0FC8EC-C6E5-A57F-6EE9-D0C20BC409C8}"/>
              </a:ext>
            </a:extLst>
          </p:cNvPr>
          <p:cNvSpPr/>
          <p:nvPr/>
        </p:nvSpPr>
        <p:spPr>
          <a:xfrm rot="16200000" flipV="1">
            <a:off x="3234000" y="3362096"/>
            <a:ext cx="5724000" cy="216000"/>
          </a:xfrm>
          <a:prstGeom prst="rightArrow">
            <a:avLst/>
          </a:prstGeom>
          <a:gradFill>
            <a:gsLst>
              <a:gs pos="0">
                <a:schemeClr val="accent1"/>
              </a:gs>
              <a:gs pos="98000">
                <a:schemeClr val="accent1">
                  <a:alpha val="62000"/>
                </a:schemeClr>
              </a:gs>
            </a:gsLst>
            <a:lin ang="8100000" scaled="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18662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专业技能</a:t>
            </a:r>
          </a:p>
        </p:txBody>
      </p:sp>
      <p:grpSp>
        <p:nvGrpSpPr>
          <p:cNvPr id="11" name="组合 10">
            <a:extLst>
              <a:ext uri="{FF2B5EF4-FFF2-40B4-BE49-F238E27FC236}">
                <a16:creationId xmlns:a16="http://schemas.microsoft.com/office/drawing/2014/main" id="{B7CE2596-57F3-105F-524D-31C1DBBF7EF2}"/>
              </a:ext>
            </a:extLst>
          </p:cNvPr>
          <p:cNvGrpSpPr/>
          <p:nvPr/>
        </p:nvGrpSpPr>
        <p:grpSpPr>
          <a:xfrm>
            <a:off x="961959" y="1284270"/>
            <a:ext cx="2659805" cy="5024455"/>
            <a:chOff x="698117" y="1284270"/>
            <a:chExt cx="2659805" cy="5024455"/>
          </a:xfrm>
          <a:effectLst>
            <a:outerShdw blurRad="127000" dist="25400" dir="5400000" algn="tl" rotWithShape="0">
              <a:schemeClr val="accent1">
                <a:alpha val="26000"/>
              </a:schemeClr>
            </a:outerShdw>
          </a:effectLst>
        </p:grpSpPr>
        <p:sp>
          <p:nvSpPr>
            <p:cNvPr id="15" name="矩形: 圆角 14">
              <a:extLst>
                <a:ext uri="{FF2B5EF4-FFF2-40B4-BE49-F238E27FC236}">
                  <a16:creationId xmlns:a16="http://schemas.microsoft.com/office/drawing/2014/main" id="{B59FE833-75D8-9F60-C768-4DEBC399A392}"/>
                </a:ext>
              </a:extLst>
            </p:cNvPr>
            <p:cNvSpPr/>
            <p:nvPr/>
          </p:nvSpPr>
          <p:spPr>
            <a:xfrm>
              <a:off x="709295" y="1284270"/>
              <a:ext cx="2628000" cy="5024455"/>
            </a:xfrm>
            <a:prstGeom prst="roundRect">
              <a:avLst>
                <a:gd name="adj" fmla="val 7609"/>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8A6547A0-6D60-FCD6-C410-7E7124002AE6}"/>
                </a:ext>
              </a:extLst>
            </p:cNvPr>
            <p:cNvSpPr/>
            <p:nvPr/>
          </p:nvSpPr>
          <p:spPr>
            <a:xfrm>
              <a:off x="709295" y="1284270"/>
              <a:ext cx="2628000" cy="667646"/>
            </a:xfrm>
            <a:custGeom>
              <a:avLst/>
              <a:gdLst>
                <a:gd name="connsiteX0" fmla="*/ 199965 w 2628000"/>
                <a:gd name="connsiteY0" fmla="*/ 0 h 667646"/>
                <a:gd name="connsiteX1" fmla="*/ 2428035 w 2628000"/>
                <a:gd name="connsiteY1" fmla="*/ 0 h 667646"/>
                <a:gd name="connsiteX2" fmla="*/ 2628000 w 2628000"/>
                <a:gd name="connsiteY2" fmla="*/ 199965 h 667646"/>
                <a:gd name="connsiteX3" fmla="*/ 2628000 w 2628000"/>
                <a:gd name="connsiteY3" fmla="*/ 667646 h 667646"/>
                <a:gd name="connsiteX4" fmla="*/ 0 w 2628000"/>
                <a:gd name="connsiteY4" fmla="*/ 667646 h 667646"/>
                <a:gd name="connsiteX5" fmla="*/ 0 w 2628000"/>
                <a:gd name="connsiteY5" fmla="*/ 199965 h 667646"/>
                <a:gd name="connsiteX6" fmla="*/ 199965 w 2628000"/>
                <a:gd name="connsiteY6" fmla="*/ 0 h 6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8000" h="667646">
                  <a:moveTo>
                    <a:pt x="199965" y="0"/>
                  </a:moveTo>
                  <a:lnTo>
                    <a:pt x="2428035" y="0"/>
                  </a:lnTo>
                  <a:cubicBezTo>
                    <a:pt x="2538473" y="0"/>
                    <a:pt x="2628000" y="89527"/>
                    <a:pt x="2628000" y="199965"/>
                  </a:cubicBezTo>
                  <a:lnTo>
                    <a:pt x="2628000" y="667646"/>
                  </a:lnTo>
                  <a:lnTo>
                    <a:pt x="0" y="667646"/>
                  </a:lnTo>
                  <a:lnTo>
                    <a:pt x="0" y="199965"/>
                  </a:lnTo>
                  <a:cubicBezTo>
                    <a:pt x="0" y="89527"/>
                    <a:pt x="89527" y="0"/>
                    <a:pt x="199965" y="0"/>
                  </a:cubicBezTo>
                  <a:close/>
                </a:path>
              </a:pathLst>
            </a:cu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a:extLst>
                <a:ext uri="{FF2B5EF4-FFF2-40B4-BE49-F238E27FC236}">
                  <a16:creationId xmlns:a16="http://schemas.microsoft.com/office/drawing/2014/main" id="{7F7E25B1-D2BD-BE3F-1968-D3B23183FBDE}"/>
                </a:ext>
              </a:extLst>
            </p:cNvPr>
            <p:cNvSpPr/>
            <p:nvPr/>
          </p:nvSpPr>
          <p:spPr>
            <a:xfrm>
              <a:off x="698117" y="1930441"/>
              <a:ext cx="2659805" cy="1650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a16="http://schemas.microsoft.com/office/drawing/2014/main" id="{084B3578-4E63-0748-354B-A445083855F8}"/>
              </a:ext>
            </a:extLst>
          </p:cNvPr>
          <p:cNvSpPr/>
          <p:nvPr/>
        </p:nvSpPr>
        <p:spPr>
          <a:xfrm>
            <a:off x="2117232" y="1965217"/>
            <a:ext cx="339810" cy="33981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存储数据 12">
            <a:extLst>
              <a:ext uri="{FF2B5EF4-FFF2-40B4-BE49-F238E27FC236}">
                <a16:creationId xmlns:a16="http://schemas.microsoft.com/office/drawing/2014/main" id="{3236FB8E-FDB0-07F2-627B-95945E5DFAF4}"/>
              </a:ext>
            </a:extLst>
          </p:cNvPr>
          <p:cNvSpPr/>
          <p:nvPr/>
        </p:nvSpPr>
        <p:spPr>
          <a:xfrm rot="13288021">
            <a:off x="2276782" y="2146308"/>
            <a:ext cx="156777" cy="106228"/>
          </a:xfrm>
          <a:prstGeom prst="flowChartOnlineStorag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8CA3753-5EA2-CFB6-99DC-4286F2FF6188}"/>
              </a:ext>
            </a:extLst>
          </p:cNvPr>
          <p:cNvSpPr/>
          <p:nvPr/>
        </p:nvSpPr>
        <p:spPr>
          <a:xfrm>
            <a:off x="2224137" y="2072122"/>
            <a:ext cx="126000" cy="12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268BCBDE-F69B-DCDA-AA34-83349AE8ED3C}"/>
              </a:ext>
            </a:extLst>
          </p:cNvPr>
          <p:cNvSpPr txBox="1"/>
          <p:nvPr/>
        </p:nvSpPr>
        <p:spPr>
          <a:xfrm>
            <a:off x="969644" y="1416755"/>
            <a:ext cx="2628000" cy="400110"/>
          </a:xfrm>
          <a:prstGeom prst="rect">
            <a:avLst/>
          </a:prstGeom>
          <a:noFill/>
        </p:spPr>
        <p:txBody>
          <a:bodyPr wrap="square" rtlCol="0">
            <a:noAutofit/>
          </a:bodyPr>
          <a:lstStyle/>
          <a:p>
            <a:pPr algn="ctr"/>
            <a:r>
              <a:rPr lang="zh-CN" altLang="en-US" sz="2400" dirty="0">
                <a:solidFill>
                  <a:schemeClr val="bg1"/>
                </a:solidFill>
                <a:latin typeface="+mj-ea"/>
                <a:ea typeface="+mj-ea"/>
              </a:rPr>
              <a:t>办公软件</a:t>
            </a:r>
          </a:p>
        </p:txBody>
      </p:sp>
      <p:sp>
        <p:nvSpPr>
          <p:cNvPr id="20" name="文本框 19">
            <a:extLst>
              <a:ext uri="{FF2B5EF4-FFF2-40B4-BE49-F238E27FC236}">
                <a16:creationId xmlns:a16="http://schemas.microsoft.com/office/drawing/2014/main" id="{DE9F7B84-682A-B642-7DC9-7E8C3F08B95D}"/>
              </a:ext>
            </a:extLst>
          </p:cNvPr>
          <p:cNvSpPr txBox="1"/>
          <p:nvPr/>
        </p:nvSpPr>
        <p:spPr>
          <a:xfrm>
            <a:off x="1103206" y="2459787"/>
            <a:ext cx="1291615" cy="369332"/>
          </a:xfrm>
          <a:prstGeom prst="rect">
            <a:avLst/>
          </a:prstGeom>
          <a:noFill/>
        </p:spPr>
        <p:txBody>
          <a:bodyPr wrap="square" rtlCol="0">
            <a:noAutofit/>
          </a:bodyPr>
          <a:lstStyle/>
          <a:p>
            <a:r>
              <a:rPr lang="en-US" altLang="zh-CN" dirty="0">
                <a:latin typeface="+mj-ea"/>
                <a:ea typeface="+mj-ea"/>
              </a:rPr>
              <a:t>WORD</a:t>
            </a:r>
            <a:endParaRPr lang="zh-CN" altLang="en-US" dirty="0">
              <a:latin typeface="+mj-ea"/>
              <a:ea typeface="+mj-ea"/>
            </a:endParaRPr>
          </a:p>
        </p:txBody>
      </p:sp>
      <p:grpSp>
        <p:nvGrpSpPr>
          <p:cNvPr id="56" name="组合 55">
            <a:extLst>
              <a:ext uri="{FF2B5EF4-FFF2-40B4-BE49-F238E27FC236}">
                <a16:creationId xmlns:a16="http://schemas.microsoft.com/office/drawing/2014/main" id="{558A2095-4CB9-BB59-FC79-5C62969D2FC5}"/>
              </a:ext>
            </a:extLst>
          </p:cNvPr>
          <p:cNvGrpSpPr/>
          <p:nvPr/>
        </p:nvGrpSpPr>
        <p:grpSpPr>
          <a:xfrm>
            <a:off x="1206387" y="2913943"/>
            <a:ext cx="2150839" cy="270668"/>
            <a:chOff x="1032972" y="2937389"/>
            <a:chExt cx="2150839" cy="270668"/>
          </a:xfrm>
        </p:grpSpPr>
        <p:sp>
          <p:nvSpPr>
            <p:cNvPr id="32" name="星形: 五角 31">
              <a:extLst>
                <a:ext uri="{FF2B5EF4-FFF2-40B4-BE49-F238E27FC236}">
                  <a16:creationId xmlns:a16="http://schemas.microsoft.com/office/drawing/2014/main" id="{537F7258-EEF0-1F93-AA44-5D47F02C0545}"/>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星形: 五角 32">
              <a:extLst>
                <a:ext uri="{FF2B5EF4-FFF2-40B4-BE49-F238E27FC236}">
                  <a16:creationId xmlns:a16="http://schemas.microsoft.com/office/drawing/2014/main" id="{1DC6D1C3-9C03-CF67-1956-48EDF9DF773A}"/>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星形: 五角 33">
              <a:extLst>
                <a:ext uri="{FF2B5EF4-FFF2-40B4-BE49-F238E27FC236}">
                  <a16:creationId xmlns:a16="http://schemas.microsoft.com/office/drawing/2014/main" id="{2EAF4C5F-10A5-DCED-26B7-3C9359AC9F54}"/>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星形: 五角 34">
              <a:extLst>
                <a:ext uri="{FF2B5EF4-FFF2-40B4-BE49-F238E27FC236}">
                  <a16:creationId xmlns:a16="http://schemas.microsoft.com/office/drawing/2014/main" id="{73E0F8DA-8800-E771-0671-B9C0867E9E07}"/>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星形: 五角 35">
              <a:extLst>
                <a:ext uri="{FF2B5EF4-FFF2-40B4-BE49-F238E27FC236}">
                  <a16:creationId xmlns:a16="http://schemas.microsoft.com/office/drawing/2014/main" id="{CD13033F-9694-7CE4-867C-66F6EC29D1F4}"/>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F1FDC660-30AD-09C2-2DC3-C0DCFCFE8A87}"/>
              </a:ext>
            </a:extLst>
          </p:cNvPr>
          <p:cNvSpPr txBox="1"/>
          <p:nvPr/>
        </p:nvSpPr>
        <p:spPr>
          <a:xfrm>
            <a:off x="2212819" y="2459787"/>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57" name="文本框 56">
            <a:extLst>
              <a:ext uri="{FF2B5EF4-FFF2-40B4-BE49-F238E27FC236}">
                <a16:creationId xmlns:a16="http://schemas.microsoft.com/office/drawing/2014/main" id="{D9D31081-6478-2D37-7CB0-F30EB4B7B8FD}"/>
              </a:ext>
            </a:extLst>
          </p:cNvPr>
          <p:cNvSpPr txBox="1"/>
          <p:nvPr/>
        </p:nvSpPr>
        <p:spPr>
          <a:xfrm>
            <a:off x="1103206" y="3429820"/>
            <a:ext cx="1291615" cy="369332"/>
          </a:xfrm>
          <a:prstGeom prst="rect">
            <a:avLst/>
          </a:prstGeom>
          <a:noFill/>
        </p:spPr>
        <p:txBody>
          <a:bodyPr wrap="square" rtlCol="0">
            <a:noAutofit/>
          </a:bodyPr>
          <a:lstStyle/>
          <a:p>
            <a:r>
              <a:rPr lang="en-US" altLang="zh-CN" dirty="0">
                <a:latin typeface="+mj-ea"/>
                <a:ea typeface="+mj-ea"/>
              </a:rPr>
              <a:t>PPT</a:t>
            </a:r>
            <a:endParaRPr lang="zh-CN" altLang="en-US" dirty="0">
              <a:latin typeface="+mj-ea"/>
              <a:ea typeface="+mj-ea"/>
            </a:endParaRPr>
          </a:p>
        </p:txBody>
      </p:sp>
      <p:grpSp>
        <p:nvGrpSpPr>
          <p:cNvPr id="58" name="组合 57">
            <a:extLst>
              <a:ext uri="{FF2B5EF4-FFF2-40B4-BE49-F238E27FC236}">
                <a16:creationId xmlns:a16="http://schemas.microsoft.com/office/drawing/2014/main" id="{8A185A87-23D0-A8E8-2577-E02D265336C0}"/>
              </a:ext>
            </a:extLst>
          </p:cNvPr>
          <p:cNvGrpSpPr/>
          <p:nvPr/>
        </p:nvGrpSpPr>
        <p:grpSpPr>
          <a:xfrm>
            <a:off x="1206387" y="3883976"/>
            <a:ext cx="2150839" cy="270668"/>
            <a:chOff x="1032972" y="2937389"/>
            <a:chExt cx="2150839" cy="270668"/>
          </a:xfrm>
        </p:grpSpPr>
        <p:sp>
          <p:nvSpPr>
            <p:cNvPr id="59" name="星形: 五角 58">
              <a:extLst>
                <a:ext uri="{FF2B5EF4-FFF2-40B4-BE49-F238E27FC236}">
                  <a16:creationId xmlns:a16="http://schemas.microsoft.com/office/drawing/2014/main" id="{F874E000-5B6F-CADC-2009-7C4943723B1A}"/>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星形: 五角 59">
              <a:extLst>
                <a:ext uri="{FF2B5EF4-FFF2-40B4-BE49-F238E27FC236}">
                  <a16:creationId xmlns:a16="http://schemas.microsoft.com/office/drawing/2014/main" id="{90ECD1D4-DD98-2D3D-B780-BCAD09FC2A8D}"/>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星形: 五角 60">
              <a:extLst>
                <a:ext uri="{FF2B5EF4-FFF2-40B4-BE49-F238E27FC236}">
                  <a16:creationId xmlns:a16="http://schemas.microsoft.com/office/drawing/2014/main" id="{1C60EC7D-8136-A06C-DB5E-32529E8C04D0}"/>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星形: 五角 61">
              <a:extLst>
                <a:ext uri="{FF2B5EF4-FFF2-40B4-BE49-F238E27FC236}">
                  <a16:creationId xmlns:a16="http://schemas.microsoft.com/office/drawing/2014/main" id="{B4208BE5-37EE-51FE-DE7A-ECF6D51E93CC}"/>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星形: 五角 62">
              <a:extLst>
                <a:ext uri="{FF2B5EF4-FFF2-40B4-BE49-F238E27FC236}">
                  <a16:creationId xmlns:a16="http://schemas.microsoft.com/office/drawing/2014/main" id="{1DDE434A-BE4E-9034-CCB4-25EC46D3AEB4}"/>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a:extLst>
              <a:ext uri="{FF2B5EF4-FFF2-40B4-BE49-F238E27FC236}">
                <a16:creationId xmlns:a16="http://schemas.microsoft.com/office/drawing/2014/main" id="{29979596-DC5B-89BE-3182-6144CCB386C1}"/>
              </a:ext>
            </a:extLst>
          </p:cNvPr>
          <p:cNvSpPr txBox="1"/>
          <p:nvPr/>
        </p:nvSpPr>
        <p:spPr>
          <a:xfrm>
            <a:off x="2212819" y="3429820"/>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65" name="文本框 64">
            <a:extLst>
              <a:ext uri="{FF2B5EF4-FFF2-40B4-BE49-F238E27FC236}">
                <a16:creationId xmlns:a16="http://schemas.microsoft.com/office/drawing/2014/main" id="{2E75E4A8-CE57-D398-85A7-F9CB884C7AF7}"/>
              </a:ext>
            </a:extLst>
          </p:cNvPr>
          <p:cNvSpPr txBox="1"/>
          <p:nvPr/>
        </p:nvSpPr>
        <p:spPr>
          <a:xfrm>
            <a:off x="1103206" y="4399853"/>
            <a:ext cx="1291615" cy="369332"/>
          </a:xfrm>
          <a:prstGeom prst="rect">
            <a:avLst/>
          </a:prstGeom>
          <a:noFill/>
        </p:spPr>
        <p:txBody>
          <a:bodyPr wrap="square" rtlCol="0">
            <a:noAutofit/>
          </a:bodyPr>
          <a:lstStyle/>
          <a:p>
            <a:r>
              <a:rPr lang="en-US" altLang="zh-CN" dirty="0">
                <a:latin typeface="+mj-ea"/>
                <a:ea typeface="+mj-ea"/>
              </a:rPr>
              <a:t>EXCEL</a:t>
            </a:r>
            <a:endParaRPr lang="zh-CN" altLang="en-US" dirty="0">
              <a:latin typeface="+mj-ea"/>
              <a:ea typeface="+mj-ea"/>
            </a:endParaRPr>
          </a:p>
        </p:txBody>
      </p:sp>
      <p:grpSp>
        <p:nvGrpSpPr>
          <p:cNvPr id="66" name="组合 65">
            <a:extLst>
              <a:ext uri="{FF2B5EF4-FFF2-40B4-BE49-F238E27FC236}">
                <a16:creationId xmlns:a16="http://schemas.microsoft.com/office/drawing/2014/main" id="{A2C287FC-1E08-74CB-3D9B-C677C9611CF3}"/>
              </a:ext>
            </a:extLst>
          </p:cNvPr>
          <p:cNvGrpSpPr/>
          <p:nvPr/>
        </p:nvGrpSpPr>
        <p:grpSpPr>
          <a:xfrm>
            <a:off x="1206387" y="4854009"/>
            <a:ext cx="2150839" cy="270668"/>
            <a:chOff x="1032972" y="2937389"/>
            <a:chExt cx="2150839" cy="270668"/>
          </a:xfrm>
        </p:grpSpPr>
        <p:sp>
          <p:nvSpPr>
            <p:cNvPr id="67" name="星形: 五角 66">
              <a:extLst>
                <a:ext uri="{FF2B5EF4-FFF2-40B4-BE49-F238E27FC236}">
                  <a16:creationId xmlns:a16="http://schemas.microsoft.com/office/drawing/2014/main" id="{325AA244-F537-7F39-9C78-256057ACC37C}"/>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星形: 五角 67">
              <a:extLst>
                <a:ext uri="{FF2B5EF4-FFF2-40B4-BE49-F238E27FC236}">
                  <a16:creationId xmlns:a16="http://schemas.microsoft.com/office/drawing/2014/main" id="{7EE2DAEC-32C9-F75C-E58D-D29A26CF4F48}"/>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星形: 五角 68">
              <a:extLst>
                <a:ext uri="{FF2B5EF4-FFF2-40B4-BE49-F238E27FC236}">
                  <a16:creationId xmlns:a16="http://schemas.microsoft.com/office/drawing/2014/main" id="{EA184069-C3AA-BE69-9B49-9304B66AD0A7}"/>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星形: 五角 69">
              <a:extLst>
                <a:ext uri="{FF2B5EF4-FFF2-40B4-BE49-F238E27FC236}">
                  <a16:creationId xmlns:a16="http://schemas.microsoft.com/office/drawing/2014/main" id="{6DA4DA50-9B93-67B6-EDEA-85C139658657}"/>
                </a:ext>
              </a:extLst>
            </p:cNvPr>
            <p:cNvSpPr/>
            <p:nvPr/>
          </p:nvSpPr>
          <p:spPr>
            <a:xfrm>
              <a:off x="2443101"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星形: 五角 70">
              <a:extLst>
                <a:ext uri="{FF2B5EF4-FFF2-40B4-BE49-F238E27FC236}">
                  <a16:creationId xmlns:a16="http://schemas.microsoft.com/office/drawing/2014/main" id="{2953CCCE-8183-38B9-4811-BF97546CD97A}"/>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id="{83E3F682-B59E-480F-971B-39DB96AE91F9}"/>
              </a:ext>
            </a:extLst>
          </p:cNvPr>
          <p:cNvSpPr txBox="1"/>
          <p:nvPr/>
        </p:nvSpPr>
        <p:spPr>
          <a:xfrm>
            <a:off x="2212819" y="4399853"/>
            <a:ext cx="1291615" cy="369332"/>
          </a:xfrm>
          <a:prstGeom prst="rect">
            <a:avLst/>
          </a:prstGeom>
          <a:noFill/>
        </p:spPr>
        <p:txBody>
          <a:bodyPr wrap="square" rtlCol="0">
            <a:noAutofit/>
          </a:bodyPr>
          <a:lstStyle/>
          <a:p>
            <a:pPr algn="r"/>
            <a:r>
              <a:rPr lang="en-US" altLang="zh-CN" dirty="0">
                <a:latin typeface="+mj-ea"/>
                <a:ea typeface="+mj-ea"/>
              </a:rPr>
              <a:t>70%</a:t>
            </a:r>
            <a:endParaRPr lang="zh-CN" altLang="en-US" dirty="0">
              <a:latin typeface="+mj-ea"/>
              <a:ea typeface="+mj-ea"/>
            </a:endParaRPr>
          </a:p>
        </p:txBody>
      </p:sp>
      <p:sp>
        <p:nvSpPr>
          <p:cNvPr id="149" name="文本框 148">
            <a:extLst>
              <a:ext uri="{FF2B5EF4-FFF2-40B4-BE49-F238E27FC236}">
                <a16:creationId xmlns:a16="http://schemas.microsoft.com/office/drawing/2014/main" id="{6036559D-BB2A-0A2E-1C1E-6063FF5DD272}"/>
              </a:ext>
            </a:extLst>
          </p:cNvPr>
          <p:cNvSpPr txBox="1"/>
          <p:nvPr/>
        </p:nvSpPr>
        <p:spPr>
          <a:xfrm>
            <a:off x="1103206" y="5369887"/>
            <a:ext cx="1291615" cy="369332"/>
          </a:xfrm>
          <a:prstGeom prst="rect">
            <a:avLst/>
          </a:prstGeom>
          <a:noFill/>
        </p:spPr>
        <p:txBody>
          <a:bodyPr wrap="square" rtlCol="0">
            <a:noAutofit/>
          </a:bodyPr>
          <a:lstStyle/>
          <a:p>
            <a:r>
              <a:rPr lang="en-US" altLang="zh-CN" dirty="0">
                <a:latin typeface="+mj-ea"/>
                <a:ea typeface="+mj-ea"/>
              </a:rPr>
              <a:t>Access</a:t>
            </a:r>
            <a:endParaRPr lang="zh-CN" altLang="en-US" dirty="0">
              <a:latin typeface="+mj-ea"/>
              <a:ea typeface="+mj-ea"/>
            </a:endParaRPr>
          </a:p>
        </p:txBody>
      </p:sp>
      <p:grpSp>
        <p:nvGrpSpPr>
          <p:cNvPr id="150" name="组合 149">
            <a:extLst>
              <a:ext uri="{FF2B5EF4-FFF2-40B4-BE49-F238E27FC236}">
                <a16:creationId xmlns:a16="http://schemas.microsoft.com/office/drawing/2014/main" id="{8411DD2F-CFE2-0BDC-25BA-C138958922E3}"/>
              </a:ext>
            </a:extLst>
          </p:cNvPr>
          <p:cNvGrpSpPr/>
          <p:nvPr/>
        </p:nvGrpSpPr>
        <p:grpSpPr>
          <a:xfrm>
            <a:off x="1206387" y="5824043"/>
            <a:ext cx="2150839" cy="270668"/>
            <a:chOff x="1032972" y="2937389"/>
            <a:chExt cx="2150839" cy="270668"/>
          </a:xfrm>
        </p:grpSpPr>
        <p:sp>
          <p:nvSpPr>
            <p:cNvPr id="152" name="星形: 五角 151">
              <a:extLst>
                <a:ext uri="{FF2B5EF4-FFF2-40B4-BE49-F238E27FC236}">
                  <a16:creationId xmlns:a16="http://schemas.microsoft.com/office/drawing/2014/main" id="{16B856A1-1226-2F6A-58ED-C5E6A46ED3B3}"/>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星形: 五角 152">
              <a:extLst>
                <a:ext uri="{FF2B5EF4-FFF2-40B4-BE49-F238E27FC236}">
                  <a16:creationId xmlns:a16="http://schemas.microsoft.com/office/drawing/2014/main" id="{C399F26D-0396-3D6D-2656-BF1160EDCDB7}"/>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星形: 五角 153">
              <a:extLst>
                <a:ext uri="{FF2B5EF4-FFF2-40B4-BE49-F238E27FC236}">
                  <a16:creationId xmlns:a16="http://schemas.microsoft.com/office/drawing/2014/main" id="{9DF56EF8-4335-3124-4730-90EB3A026B48}"/>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星形: 五角 154">
              <a:extLst>
                <a:ext uri="{FF2B5EF4-FFF2-40B4-BE49-F238E27FC236}">
                  <a16:creationId xmlns:a16="http://schemas.microsoft.com/office/drawing/2014/main" id="{B7131F24-EB27-3FEC-0EA0-3497137AC4C7}"/>
                </a:ext>
              </a:extLst>
            </p:cNvPr>
            <p:cNvSpPr/>
            <p:nvPr/>
          </p:nvSpPr>
          <p:spPr>
            <a:xfrm>
              <a:off x="2443101"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星形: 五角 155">
              <a:extLst>
                <a:ext uri="{FF2B5EF4-FFF2-40B4-BE49-F238E27FC236}">
                  <a16:creationId xmlns:a16="http://schemas.microsoft.com/office/drawing/2014/main" id="{6991A10F-DD89-4D7E-2EA1-1D42745B293C}"/>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1" name="文本框 150">
            <a:extLst>
              <a:ext uri="{FF2B5EF4-FFF2-40B4-BE49-F238E27FC236}">
                <a16:creationId xmlns:a16="http://schemas.microsoft.com/office/drawing/2014/main" id="{AB069909-4653-A8D0-DD0F-710727FF1C7F}"/>
              </a:ext>
            </a:extLst>
          </p:cNvPr>
          <p:cNvSpPr txBox="1"/>
          <p:nvPr/>
        </p:nvSpPr>
        <p:spPr>
          <a:xfrm>
            <a:off x="2212819" y="5369887"/>
            <a:ext cx="1291615" cy="369332"/>
          </a:xfrm>
          <a:prstGeom prst="rect">
            <a:avLst/>
          </a:prstGeom>
          <a:noFill/>
        </p:spPr>
        <p:txBody>
          <a:bodyPr wrap="square" rtlCol="0">
            <a:noAutofit/>
          </a:bodyPr>
          <a:lstStyle/>
          <a:p>
            <a:pPr algn="r"/>
            <a:r>
              <a:rPr lang="en-US" altLang="zh-CN" dirty="0">
                <a:latin typeface="+mj-ea"/>
                <a:ea typeface="+mj-ea"/>
              </a:rPr>
              <a:t>60%</a:t>
            </a:r>
            <a:endParaRPr lang="zh-CN" altLang="en-US" dirty="0">
              <a:latin typeface="+mj-ea"/>
              <a:ea typeface="+mj-ea"/>
            </a:endParaRPr>
          </a:p>
        </p:txBody>
      </p:sp>
      <p:grpSp>
        <p:nvGrpSpPr>
          <p:cNvPr id="197" name="组合 196">
            <a:extLst>
              <a:ext uri="{FF2B5EF4-FFF2-40B4-BE49-F238E27FC236}">
                <a16:creationId xmlns:a16="http://schemas.microsoft.com/office/drawing/2014/main" id="{66DC63F2-B5C1-7E90-3DE1-28510849802F}"/>
              </a:ext>
            </a:extLst>
          </p:cNvPr>
          <p:cNvGrpSpPr/>
          <p:nvPr/>
        </p:nvGrpSpPr>
        <p:grpSpPr>
          <a:xfrm>
            <a:off x="4924359" y="1284270"/>
            <a:ext cx="2659805" cy="5024455"/>
            <a:chOff x="698117" y="1284270"/>
            <a:chExt cx="2659805" cy="5024455"/>
          </a:xfrm>
          <a:effectLst>
            <a:outerShdw blurRad="127000" dist="25400" dir="5400000" algn="tl" rotWithShape="0">
              <a:schemeClr val="accent1">
                <a:alpha val="26000"/>
              </a:schemeClr>
            </a:outerShdw>
          </a:effectLst>
        </p:grpSpPr>
        <p:sp>
          <p:nvSpPr>
            <p:cNvPr id="201" name="矩形: 圆角 200">
              <a:extLst>
                <a:ext uri="{FF2B5EF4-FFF2-40B4-BE49-F238E27FC236}">
                  <a16:creationId xmlns:a16="http://schemas.microsoft.com/office/drawing/2014/main" id="{E48C6539-2332-F090-E3E9-6A44AA745398}"/>
                </a:ext>
              </a:extLst>
            </p:cNvPr>
            <p:cNvSpPr/>
            <p:nvPr/>
          </p:nvSpPr>
          <p:spPr>
            <a:xfrm>
              <a:off x="709295" y="1284270"/>
              <a:ext cx="2628000" cy="5024455"/>
            </a:xfrm>
            <a:prstGeom prst="roundRect">
              <a:avLst>
                <a:gd name="adj" fmla="val 7609"/>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形状 201">
              <a:extLst>
                <a:ext uri="{FF2B5EF4-FFF2-40B4-BE49-F238E27FC236}">
                  <a16:creationId xmlns:a16="http://schemas.microsoft.com/office/drawing/2014/main" id="{E5FCA905-1258-4539-F5AE-055ABE5F663B}"/>
                </a:ext>
              </a:extLst>
            </p:cNvPr>
            <p:cNvSpPr/>
            <p:nvPr/>
          </p:nvSpPr>
          <p:spPr>
            <a:xfrm>
              <a:off x="709295" y="1284270"/>
              <a:ext cx="2628000" cy="667646"/>
            </a:xfrm>
            <a:custGeom>
              <a:avLst/>
              <a:gdLst>
                <a:gd name="connsiteX0" fmla="*/ 199965 w 2628000"/>
                <a:gd name="connsiteY0" fmla="*/ 0 h 667646"/>
                <a:gd name="connsiteX1" fmla="*/ 2428035 w 2628000"/>
                <a:gd name="connsiteY1" fmla="*/ 0 h 667646"/>
                <a:gd name="connsiteX2" fmla="*/ 2628000 w 2628000"/>
                <a:gd name="connsiteY2" fmla="*/ 199965 h 667646"/>
                <a:gd name="connsiteX3" fmla="*/ 2628000 w 2628000"/>
                <a:gd name="connsiteY3" fmla="*/ 667646 h 667646"/>
                <a:gd name="connsiteX4" fmla="*/ 0 w 2628000"/>
                <a:gd name="connsiteY4" fmla="*/ 667646 h 667646"/>
                <a:gd name="connsiteX5" fmla="*/ 0 w 2628000"/>
                <a:gd name="connsiteY5" fmla="*/ 199965 h 667646"/>
                <a:gd name="connsiteX6" fmla="*/ 199965 w 2628000"/>
                <a:gd name="connsiteY6" fmla="*/ 0 h 6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8000" h="667646">
                  <a:moveTo>
                    <a:pt x="199965" y="0"/>
                  </a:moveTo>
                  <a:lnTo>
                    <a:pt x="2428035" y="0"/>
                  </a:lnTo>
                  <a:cubicBezTo>
                    <a:pt x="2538473" y="0"/>
                    <a:pt x="2628000" y="89527"/>
                    <a:pt x="2628000" y="199965"/>
                  </a:cubicBezTo>
                  <a:lnTo>
                    <a:pt x="2628000" y="667646"/>
                  </a:lnTo>
                  <a:lnTo>
                    <a:pt x="0" y="667646"/>
                  </a:lnTo>
                  <a:lnTo>
                    <a:pt x="0" y="199965"/>
                  </a:lnTo>
                  <a:cubicBezTo>
                    <a:pt x="0" y="89527"/>
                    <a:pt x="89527" y="0"/>
                    <a:pt x="199965" y="0"/>
                  </a:cubicBezTo>
                  <a:close/>
                </a:path>
              </a:pathLst>
            </a:cu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3" name="矩形 202">
              <a:extLst>
                <a:ext uri="{FF2B5EF4-FFF2-40B4-BE49-F238E27FC236}">
                  <a16:creationId xmlns:a16="http://schemas.microsoft.com/office/drawing/2014/main" id="{304D018F-ED7B-CF16-8E20-D1AEBACDDF47}"/>
                </a:ext>
              </a:extLst>
            </p:cNvPr>
            <p:cNvSpPr/>
            <p:nvPr/>
          </p:nvSpPr>
          <p:spPr>
            <a:xfrm>
              <a:off x="698117" y="1930441"/>
              <a:ext cx="2659805" cy="1650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8" name="椭圆 197">
            <a:extLst>
              <a:ext uri="{FF2B5EF4-FFF2-40B4-BE49-F238E27FC236}">
                <a16:creationId xmlns:a16="http://schemas.microsoft.com/office/drawing/2014/main" id="{69281C8A-8F23-E852-4BC3-E3B5139D253D}"/>
              </a:ext>
            </a:extLst>
          </p:cNvPr>
          <p:cNvSpPr/>
          <p:nvPr/>
        </p:nvSpPr>
        <p:spPr>
          <a:xfrm>
            <a:off x="6079632" y="1965217"/>
            <a:ext cx="339810" cy="33981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流程图: 存储数据 198">
            <a:extLst>
              <a:ext uri="{FF2B5EF4-FFF2-40B4-BE49-F238E27FC236}">
                <a16:creationId xmlns:a16="http://schemas.microsoft.com/office/drawing/2014/main" id="{EF7AC183-E6A1-BDBB-76D5-DD577BF1A6CD}"/>
              </a:ext>
            </a:extLst>
          </p:cNvPr>
          <p:cNvSpPr/>
          <p:nvPr/>
        </p:nvSpPr>
        <p:spPr>
          <a:xfrm rot="13288021">
            <a:off x="6239182" y="2146308"/>
            <a:ext cx="156777" cy="106228"/>
          </a:xfrm>
          <a:prstGeom prst="flowChartOnlineStorag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BA4B0794-8ABC-638B-2105-722159EB5429}"/>
              </a:ext>
            </a:extLst>
          </p:cNvPr>
          <p:cNvSpPr/>
          <p:nvPr/>
        </p:nvSpPr>
        <p:spPr>
          <a:xfrm>
            <a:off x="6186537" y="2072122"/>
            <a:ext cx="126000" cy="12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文本框 159">
            <a:extLst>
              <a:ext uri="{FF2B5EF4-FFF2-40B4-BE49-F238E27FC236}">
                <a16:creationId xmlns:a16="http://schemas.microsoft.com/office/drawing/2014/main" id="{C9EE00A2-E387-7485-0912-4ECD9F6A121E}"/>
              </a:ext>
            </a:extLst>
          </p:cNvPr>
          <p:cNvSpPr txBox="1"/>
          <p:nvPr/>
        </p:nvSpPr>
        <p:spPr>
          <a:xfrm>
            <a:off x="4932044" y="1416755"/>
            <a:ext cx="2628000" cy="400110"/>
          </a:xfrm>
          <a:prstGeom prst="rect">
            <a:avLst/>
          </a:prstGeom>
          <a:noFill/>
        </p:spPr>
        <p:txBody>
          <a:bodyPr wrap="square" rtlCol="0">
            <a:noAutofit/>
          </a:bodyPr>
          <a:lstStyle/>
          <a:p>
            <a:pPr algn="ctr"/>
            <a:r>
              <a:rPr lang="zh-CN" altLang="en-US" sz="2400" dirty="0">
                <a:solidFill>
                  <a:schemeClr val="bg1"/>
                </a:solidFill>
                <a:latin typeface="+mj-ea"/>
                <a:ea typeface="+mj-ea"/>
              </a:rPr>
              <a:t>视频软件</a:t>
            </a:r>
          </a:p>
        </p:txBody>
      </p:sp>
      <p:sp>
        <p:nvSpPr>
          <p:cNvPr id="189" name="文本框 188">
            <a:extLst>
              <a:ext uri="{FF2B5EF4-FFF2-40B4-BE49-F238E27FC236}">
                <a16:creationId xmlns:a16="http://schemas.microsoft.com/office/drawing/2014/main" id="{2F7DC580-48C7-5E76-C6BB-00EE16AD5005}"/>
              </a:ext>
            </a:extLst>
          </p:cNvPr>
          <p:cNvSpPr txBox="1"/>
          <p:nvPr/>
        </p:nvSpPr>
        <p:spPr>
          <a:xfrm>
            <a:off x="5065606" y="2459787"/>
            <a:ext cx="1513310" cy="339036"/>
          </a:xfrm>
          <a:prstGeom prst="rect">
            <a:avLst/>
          </a:prstGeom>
          <a:noFill/>
        </p:spPr>
        <p:txBody>
          <a:bodyPr wrap="square" rtlCol="0">
            <a:noAutofit/>
          </a:bodyPr>
          <a:lstStyle/>
          <a:p>
            <a:r>
              <a:rPr lang="en-US" altLang="zh-CN" dirty="0" err="1">
                <a:latin typeface="+mj-ea"/>
                <a:ea typeface="+mj-ea"/>
              </a:rPr>
              <a:t>PhotoShop</a:t>
            </a:r>
            <a:endParaRPr lang="zh-CN" altLang="en-US" dirty="0">
              <a:latin typeface="+mj-ea"/>
              <a:ea typeface="+mj-ea"/>
            </a:endParaRPr>
          </a:p>
        </p:txBody>
      </p:sp>
      <p:grpSp>
        <p:nvGrpSpPr>
          <p:cNvPr id="190" name="组合 189">
            <a:extLst>
              <a:ext uri="{FF2B5EF4-FFF2-40B4-BE49-F238E27FC236}">
                <a16:creationId xmlns:a16="http://schemas.microsoft.com/office/drawing/2014/main" id="{BFB51503-E30B-2CFA-B4AD-43C8BC00C73E}"/>
              </a:ext>
            </a:extLst>
          </p:cNvPr>
          <p:cNvGrpSpPr/>
          <p:nvPr/>
        </p:nvGrpSpPr>
        <p:grpSpPr>
          <a:xfrm>
            <a:off x="5168787" y="2913943"/>
            <a:ext cx="2150839" cy="270668"/>
            <a:chOff x="1032972" y="2937389"/>
            <a:chExt cx="2150839" cy="270668"/>
          </a:xfrm>
        </p:grpSpPr>
        <p:sp>
          <p:nvSpPr>
            <p:cNvPr id="192" name="星形: 五角 191">
              <a:extLst>
                <a:ext uri="{FF2B5EF4-FFF2-40B4-BE49-F238E27FC236}">
                  <a16:creationId xmlns:a16="http://schemas.microsoft.com/office/drawing/2014/main" id="{9EEC572D-FA9E-15FB-DD60-65558D5C55AB}"/>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星形: 五角 192">
              <a:extLst>
                <a:ext uri="{FF2B5EF4-FFF2-40B4-BE49-F238E27FC236}">
                  <a16:creationId xmlns:a16="http://schemas.microsoft.com/office/drawing/2014/main" id="{CB769154-4D88-8781-6F4A-25DC7491BC1E}"/>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星形: 五角 193">
              <a:extLst>
                <a:ext uri="{FF2B5EF4-FFF2-40B4-BE49-F238E27FC236}">
                  <a16:creationId xmlns:a16="http://schemas.microsoft.com/office/drawing/2014/main" id="{7F8D12E0-679F-75C2-F9B2-00DD76A34D7A}"/>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星形: 五角 194">
              <a:extLst>
                <a:ext uri="{FF2B5EF4-FFF2-40B4-BE49-F238E27FC236}">
                  <a16:creationId xmlns:a16="http://schemas.microsoft.com/office/drawing/2014/main" id="{AE25E830-EC59-6D03-5EBA-D6C17A02F210}"/>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星形: 五角 195">
              <a:extLst>
                <a:ext uri="{FF2B5EF4-FFF2-40B4-BE49-F238E27FC236}">
                  <a16:creationId xmlns:a16="http://schemas.microsoft.com/office/drawing/2014/main" id="{EEDBE3D0-341D-46B3-5868-1EBBCE6FDB1E}"/>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1" name="文本框 190">
            <a:extLst>
              <a:ext uri="{FF2B5EF4-FFF2-40B4-BE49-F238E27FC236}">
                <a16:creationId xmlns:a16="http://schemas.microsoft.com/office/drawing/2014/main" id="{A85CDCC1-6CCA-63D5-81A4-A6024D8AE08F}"/>
              </a:ext>
            </a:extLst>
          </p:cNvPr>
          <p:cNvSpPr txBox="1"/>
          <p:nvPr/>
        </p:nvSpPr>
        <p:spPr>
          <a:xfrm>
            <a:off x="6175219" y="2459787"/>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181" name="文本框 180">
            <a:extLst>
              <a:ext uri="{FF2B5EF4-FFF2-40B4-BE49-F238E27FC236}">
                <a16:creationId xmlns:a16="http://schemas.microsoft.com/office/drawing/2014/main" id="{77569C78-2A0F-0D9F-B120-FD9B27D7F13B}"/>
              </a:ext>
            </a:extLst>
          </p:cNvPr>
          <p:cNvSpPr txBox="1"/>
          <p:nvPr/>
        </p:nvSpPr>
        <p:spPr>
          <a:xfrm>
            <a:off x="5065606" y="3429820"/>
            <a:ext cx="1291615" cy="369332"/>
          </a:xfrm>
          <a:prstGeom prst="rect">
            <a:avLst/>
          </a:prstGeom>
          <a:noFill/>
        </p:spPr>
        <p:txBody>
          <a:bodyPr wrap="square" rtlCol="0">
            <a:noAutofit/>
          </a:bodyPr>
          <a:lstStyle/>
          <a:p>
            <a:r>
              <a:rPr lang="en-US" altLang="zh-CN" dirty="0">
                <a:latin typeface="+mj-ea"/>
                <a:ea typeface="+mj-ea"/>
              </a:rPr>
              <a:t>Premiere</a:t>
            </a:r>
            <a:endParaRPr lang="zh-CN" altLang="en-US" dirty="0">
              <a:latin typeface="+mj-ea"/>
              <a:ea typeface="+mj-ea"/>
            </a:endParaRPr>
          </a:p>
        </p:txBody>
      </p:sp>
      <p:grpSp>
        <p:nvGrpSpPr>
          <p:cNvPr id="182" name="组合 181">
            <a:extLst>
              <a:ext uri="{FF2B5EF4-FFF2-40B4-BE49-F238E27FC236}">
                <a16:creationId xmlns:a16="http://schemas.microsoft.com/office/drawing/2014/main" id="{514929CF-4CBB-C53E-8B82-92428B037AFF}"/>
              </a:ext>
            </a:extLst>
          </p:cNvPr>
          <p:cNvGrpSpPr/>
          <p:nvPr/>
        </p:nvGrpSpPr>
        <p:grpSpPr>
          <a:xfrm>
            <a:off x="5168787" y="3883976"/>
            <a:ext cx="2150839" cy="270668"/>
            <a:chOff x="1032972" y="2937389"/>
            <a:chExt cx="2150839" cy="270668"/>
          </a:xfrm>
        </p:grpSpPr>
        <p:sp>
          <p:nvSpPr>
            <p:cNvPr id="184" name="星形: 五角 183">
              <a:extLst>
                <a:ext uri="{FF2B5EF4-FFF2-40B4-BE49-F238E27FC236}">
                  <a16:creationId xmlns:a16="http://schemas.microsoft.com/office/drawing/2014/main" id="{3EF025F2-0A68-C4DD-FF21-8EE25F8454A2}"/>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星形: 五角 184">
              <a:extLst>
                <a:ext uri="{FF2B5EF4-FFF2-40B4-BE49-F238E27FC236}">
                  <a16:creationId xmlns:a16="http://schemas.microsoft.com/office/drawing/2014/main" id="{A4A7DD90-5279-631B-0669-76819B29EC44}"/>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星形: 五角 185">
              <a:extLst>
                <a:ext uri="{FF2B5EF4-FFF2-40B4-BE49-F238E27FC236}">
                  <a16:creationId xmlns:a16="http://schemas.microsoft.com/office/drawing/2014/main" id="{D7DFE5D2-3320-B4AE-EA10-AF4A88A5A6C3}"/>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星形: 五角 186">
              <a:extLst>
                <a:ext uri="{FF2B5EF4-FFF2-40B4-BE49-F238E27FC236}">
                  <a16:creationId xmlns:a16="http://schemas.microsoft.com/office/drawing/2014/main" id="{83A3D24A-C281-A90E-C48B-646CBD2510A7}"/>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星形: 五角 187">
              <a:extLst>
                <a:ext uri="{FF2B5EF4-FFF2-40B4-BE49-F238E27FC236}">
                  <a16:creationId xmlns:a16="http://schemas.microsoft.com/office/drawing/2014/main" id="{943CC1C1-78F3-7F0A-C4D5-01847E3E1F77}"/>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3" name="文本框 182">
            <a:extLst>
              <a:ext uri="{FF2B5EF4-FFF2-40B4-BE49-F238E27FC236}">
                <a16:creationId xmlns:a16="http://schemas.microsoft.com/office/drawing/2014/main" id="{AB411A2C-AEA6-9FBE-13C7-65F3F8C991D1}"/>
              </a:ext>
            </a:extLst>
          </p:cNvPr>
          <p:cNvSpPr txBox="1"/>
          <p:nvPr/>
        </p:nvSpPr>
        <p:spPr>
          <a:xfrm>
            <a:off x="6175219" y="3429820"/>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173" name="文本框 172">
            <a:extLst>
              <a:ext uri="{FF2B5EF4-FFF2-40B4-BE49-F238E27FC236}">
                <a16:creationId xmlns:a16="http://schemas.microsoft.com/office/drawing/2014/main" id="{B0931B22-243E-BB96-6A35-044E32630781}"/>
              </a:ext>
            </a:extLst>
          </p:cNvPr>
          <p:cNvSpPr txBox="1"/>
          <p:nvPr/>
        </p:nvSpPr>
        <p:spPr>
          <a:xfrm>
            <a:off x="5065606" y="4399853"/>
            <a:ext cx="1983352" cy="369332"/>
          </a:xfrm>
          <a:prstGeom prst="rect">
            <a:avLst/>
          </a:prstGeom>
          <a:noFill/>
        </p:spPr>
        <p:txBody>
          <a:bodyPr wrap="square" rtlCol="0">
            <a:noAutofit/>
          </a:bodyPr>
          <a:lstStyle/>
          <a:p>
            <a:r>
              <a:rPr lang="en-US" altLang="zh-CN" dirty="0" err="1">
                <a:latin typeface="+mj-ea"/>
                <a:ea typeface="+mj-ea"/>
              </a:rPr>
              <a:t>Affter</a:t>
            </a:r>
            <a:r>
              <a:rPr lang="en-US" altLang="zh-CN" dirty="0">
                <a:latin typeface="+mj-ea"/>
                <a:ea typeface="+mj-ea"/>
              </a:rPr>
              <a:t> Effects</a:t>
            </a:r>
            <a:endParaRPr lang="zh-CN" altLang="en-US" dirty="0">
              <a:latin typeface="+mj-ea"/>
              <a:ea typeface="+mj-ea"/>
            </a:endParaRPr>
          </a:p>
        </p:txBody>
      </p:sp>
      <p:grpSp>
        <p:nvGrpSpPr>
          <p:cNvPr id="174" name="组合 173">
            <a:extLst>
              <a:ext uri="{FF2B5EF4-FFF2-40B4-BE49-F238E27FC236}">
                <a16:creationId xmlns:a16="http://schemas.microsoft.com/office/drawing/2014/main" id="{9F6C3928-A7FE-9F15-7C23-1D2758119A41}"/>
              </a:ext>
            </a:extLst>
          </p:cNvPr>
          <p:cNvGrpSpPr/>
          <p:nvPr/>
        </p:nvGrpSpPr>
        <p:grpSpPr>
          <a:xfrm>
            <a:off x="5168787" y="4854009"/>
            <a:ext cx="2150839" cy="270668"/>
            <a:chOff x="1032972" y="2937389"/>
            <a:chExt cx="2150839" cy="270668"/>
          </a:xfrm>
        </p:grpSpPr>
        <p:sp>
          <p:nvSpPr>
            <p:cNvPr id="176" name="星形: 五角 175">
              <a:extLst>
                <a:ext uri="{FF2B5EF4-FFF2-40B4-BE49-F238E27FC236}">
                  <a16:creationId xmlns:a16="http://schemas.microsoft.com/office/drawing/2014/main" id="{F714975A-41BE-73AB-BF80-C08113041EA5}"/>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星形: 五角 176">
              <a:extLst>
                <a:ext uri="{FF2B5EF4-FFF2-40B4-BE49-F238E27FC236}">
                  <a16:creationId xmlns:a16="http://schemas.microsoft.com/office/drawing/2014/main" id="{EBFF1BA1-B864-6BDF-6779-9426157E8D04}"/>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星形: 五角 177">
              <a:extLst>
                <a:ext uri="{FF2B5EF4-FFF2-40B4-BE49-F238E27FC236}">
                  <a16:creationId xmlns:a16="http://schemas.microsoft.com/office/drawing/2014/main" id="{FCC80597-7A97-9CFE-A53C-5630DE48C46C}"/>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星形: 五角 178">
              <a:extLst>
                <a:ext uri="{FF2B5EF4-FFF2-40B4-BE49-F238E27FC236}">
                  <a16:creationId xmlns:a16="http://schemas.microsoft.com/office/drawing/2014/main" id="{D1B7425E-BE79-42CF-EF1D-37F0704DA3D4}"/>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星形: 五角 179">
              <a:extLst>
                <a:ext uri="{FF2B5EF4-FFF2-40B4-BE49-F238E27FC236}">
                  <a16:creationId xmlns:a16="http://schemas.microsoft.com/office/drawing/2014/main" id="{CB841157-0F38-4477-20AD-F7E475417F45}"/>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5" name="文本框 174">
            <a:extLst>
              <a:ext uri="{FF2B5EF4-FFF2-40B4-BE49-F238E27FC236}">
                <a16:creationId xmlns:a16="http://schemas.microsoft.com/office/drawing/2014/main" id="{576F01DC-37FF-B462-513C-6D3E2E3D6CDF}"/>
              </a:ext>
            </a:extLst>
          </p:cNvPr>
          <p:cNvSpPr txBox="1"/>
          <p:nvPr/>
        </p:nvSpPr>
        <p:spPr>
          <a:xfrm>
            <a:off x="6175219" y="4399853"/>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165" name="文本框 164">
            <a:extLst>
              <a:ext uri="{FF2B5EF4-FFF2-40B4-BE49-F238E27FC236}">
                <a16:creationId xmlns:a16="http://schemas.microsoft.com/office/drawing/2014/main" id="{C0AD856A-6502-BE9F-C708-85046DB2109A}"/>
              </a:ext>
            </a:extLst>
          </p:cNvPr>
          <p:cNvSpPr txBox="1"/>
          <p:nvPr/>
        </p:nvSpPr>
        <p:spPr>
          <a:xfrm>
            <a:off x="5065606" y="5369887"/>
            <a:ext cx="1656207" cy="369332"/>
          </a:xfrm>
          <a:prstGeom prst="rect">
            <a:avLst/>
          </a:prstGeom>
          <a:noFill/>
        </p:spPr>
        <p:txBody>
          <a:bodyPr wrap="square" rtlCol="0">
            <a:noAutofit/>
          </a:bodyPr>
          <a:lstStyle/>
          <a:p>
            <a:r>
              <a:rPr lang="en-US" altLang="zh-CN" dirty="0">
                <a:latin typeface="+mj-ea"/>
                <a:ea typeface="+mj-ea"/>
              </a:rPr>
              <a:t>Illustrator</a:t>
            </a:r>
            <a:endParaRPr lang="zh-CN" altLang="en-US" dirty="0">
              <a:latin typeface="+mj-ea"/>
              <a:ea typeface="+mj-ea"/>
            </a:endParaRPr>
          </a:p>
        </p:txBody>
      </p:sp>
      <p:grpSp>
        <p:nvGrpSpPr>
          <p:cNvPr id="166" name="组合 165">
            <a:extLst>
              <a:ext uri="{FF2B5EF4-FFF2-40B4-BE49-F238E27FC236}">
                <a16:creationId xmlns:a16="http://schemas.microsoft.com/office/drawing/2014/main" id="{498FC608-CBE8-BA14-2206-A3895DC86588}"/>
              </a:ext>
            </a:extLst>
          </p:cNvPr>
          <p:cNvGrpSpPr/>
          <p:nvPr/>
        </p:nvGrpSpPr>
        <p:grpSpPr>
          <a:xfrm>
            <a:off x="5168787" y="5824043"/>
            <a:ext cx="2150839" cy="270668"/>
            <a:chOff x="1032972" y="2937389"/>
            <a:chExt cx="2150839" cy="270668"/>
          </a:xfrm>
        </p:grpSpPr>
        <p:sp>
          <p:nvSpPr>
            <p:cNvPr id="168" name="星形: 五角 167">
              <a:extLst>
                <a:ext uri="{FF2B5EF4-FFF2-40B4-BE49-F238E27FC236}">
                  <a16:creationId xmlns:a16="http://schemas.microsoft.com/office/drawing/2014/main" id="{941B5F8F-012E-80F1-D26B-9DD048AFECE4}"/>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星形: 五角 168">
              <a:extLst>
                <a:ext uri="{FF2B5EF4-FFF2-40B4-BE49-F238E27FC236}">
                  <a16:creationId xmlns:a16="http://schemas.microsoft.com/office/drawing/2014/main" id="{B7B7ADCE-0A99-95B0-2BAD-A07826AD968E}"/>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星形: 五角 169">
              <a:extLst>
                <a:ext uri="{FF2B5EF4-FFF2-40B4-BE49-F238E27FC236}">
                  <a16:creationId xmlns:a16="http://schemas.microsoft.com/office/drawing/2014/main" id="{CC499EC9-1F4C-4628-F5EA-1CEEA3EABC26}"/>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星形: 五角 170">
              <a:extLst>
                <a:ext uri="{FF2B5EF4-FFF2-40B4-BE49-F238E27FC236}">
                  <a16:creationId xmlns:a16="http://schemas.microsoft.com/office/drawing/2014/main" id="{78FA1049-DE0D-3EBC-2DE3-F244B9FD62E5}"/>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星形: 五角 171">
              <a:extLst>
                <a:ext uri="{FF2B5EF4-FFF2-40B4-BE49-F238E27FC236}">
                  <a16:creationId xmlns:a16="http://schemas.microsoft.com/office/drawing/2014/main" id="{E4FC7279-F243-80B8-14F1-966A05D234CC}"/>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文本框 166">
            <a:extLst>
              <a:ext uri="{FF2B5EF4-FFF2-40B4-BE49-F238E27FC236}">
                <a16:creationId xmlns:a16="http://schemas.microsoft.com/office/drawing/2014/main" id="{0CA7F026-6F19-D0F2-898F-981C011A15D0}"/>
              </a:ext>
            </a:extLst>
          </p:cNvPr>
          <p:cNvSpPr txBox="1"/>
          <p:nvPr/>
        </p:nvSpPr>
        <p:spPr>
          <a:xfrm>
            <a:off x="6175219" y="5369887"/>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grpSp>
        <p:nvGrpSpPr>
          <p:cNvPr id="243" name="组合 242">
            <a:extLst>
              <a:ext uri="{FF2B5EF4-FFF2-40B4-BE49-F238E27FC236}">
                <a16:creationId xmlns:a16="http://schemas.microsoft.com/office/drawing/2014/main" id="{A8B27233-DD56-6C27-4C6C-79111C061227}"/>
              </a:ext>
            </a:extLst>
          </p:cNvPr>
          <p:cNvGrpSpPr/>
          <p:nvPr/>
        </p:nvGrpSpPr>
        <p:grpSpPr>
          <a:xfrm>
            <a:off x="8570236" y="1284270"/>
            <a:ext cx="2659805" cy="5024455"/>
            <a:chOff x="698117" y="1284270"/>
            <a:chExt cx="2659805" cy="5024455"/>
          </a:xfrm>
          <a:effectLst>
            <a:outerShdw blurRad="127000" dist="25400" dir="5400000" algn="tl" rotWithShape="0">
              <a:schemeClr val="accent1">
                <a:alpha val="26000"/>
              </a:schemeClr>
            </a:outerShdw>
          </a:effectLst>
        </p:grpSpPr>
        <p:sp>
          <p:nvSpPr>
            <p:cNvPr id="247" name="矩形: 圆角 246">
              <a:extLst>
                <a:ext uri="{FF2B5EF4-FFF2-40B4-BE49-F238E27FC236}">
                  <a16:creationId xmlns:a16="http://schemas.microsoft.com/office/drawing/2014/main" id="{B1B09063-09F2-4D94-7EB3-5EE7CFA8CF69}"/>
                </a:ext>
              </a:extLst>
            </p:cNvPr>
            <p:cNvSpPr/>
            <p:nvPr/>
          </p:nvSpPr>
          <p:spPr>
            <a:xfrm>
              <a:off x="709295" y="1284270"/>
              <a:ext cx="2628000" cy="5024455"/>
            </a:xfrm>
            <a:prstGeom prst="roundRect">
              <a:avLst>
                <a:gd name="adj" fmla="val 7609"/>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任意多边形: 形状 247">
              <a:extLst>
                <a:ext uri="{FF2B5EF4-FFF2-40B4-BE49-F238E27FC236}">
                  <a16:creationId xmlns:a16="http://schemas.microsoft.com/office/drawing/2014/main" id="{A76349EA-9945-E163-2574-0EC0A038B33D}"/>
                </a:ext>
              </a:extLst>
            </p:cNvPr>
            <p:cNvSpPr/>
            <p:nvPr/>
          </p:nvSpPr>
          <p:spPr>
            <a:xfrm>
              <a:off x="709295" y="1284270"/>
              <a:ext cx="2628000" cy="667646"/>
            </a:xfrm>
            <a:custGeom>
              <a:avLst/>
              <a:gdLst>
                <a:gd name="connsiteX0" fmla="*/ 199965 w 2628000"/>
                <a:gd name="connsiteY0" fmla="*/ 0 h 667646"/>
                <a:gd name="connsiteX1" fmla="*/ 2428035 w 2628000"/>
                <a:gd name="connsiteY1" fmla="*/ 0 h 667646"/>
                <a:gd name="connsiteX2" fmla="*/ 2628000 w 2628000"/>
                <a:gd name="connsiteY2" fmla="*/ 199965 h 667646"/>
                <a:gd name="connsiteX3" fmla="*/ 2628000 w 2628000"/>
                <a:gd name="connsiteY3" fmla="*/ 667646 h 667646"/>
                <a:gd name="connsiteX4" fmla="*/ 0 w 2628000"/>
                <a:gd name="connsiteY4" fmla="*/ 667646 h 667646"/>
                <a:gd name="connsiteX5" fmla="*/ 0 w 2628000"/>
                <a:gd name="connsiteY5" fmla="*/ 199965 h 667646"/>
                <a:gd name="connsiteX6" fmla="*/ 199965 w 2628000"/>
                <a:gd name="connsiteY6" fmla="*/ 0 h 6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8000" h="667646">
                  <a:moveTo>
                    <a:pt x="199965" y="0"/>
                  </a:moveTo>
                  <a:lnTo>
                    <a:pt x="2428035" y="0"/>
                  </a:lnTo>
                  <a:cubicBezTo>
                    <a:pt x="2538473" y="0"/>
                    <a:pt x="2628000" y="89527"/>
                    <a:pt x="2628000" y="199965"/>
                  </a:cubicBezTo>
                  <a:lnTo>
                    <a:pt x="2628000" y="667646"/>
                  </a:lnTo>
                  <a:lnTo>
                    <a:pt x="0" y="667646"/>
                  </a:lnTo>
                  <a:lnTo>
                    <a:pt x="0" y="199965"/>
                  </a:lnTo>
                  <a:cubicBezTo>
                    <a:pt x="0" y="89527"/>
                    <a:pt x="89527" y="0"/>
                    <a:pt x="199965" y="0"/>
                  </a:cubicBezTo>
                  <a:close/>
                </a:path>
              </a:pathLst>
            </a:cu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9" name="矩形 248">
              <a:extLst>
                <a:ext uri="{FF2B5EF4-FFF2-40B4-BE49-F238E27FC236}">
                  <a16:creationId xmlns:a16="http://schemas.microsoft.com/office/drawing/2014/main" id="{A5E70F5B-96E8-2A53-84D4-F497FE0BEDF6}"/>
                </a:ext>
              </a:extLst>
            </p:cNvPr>
            <p:cNvSpPr/>
            <p:nvPr/>
          </p:nvSpPr>
          <p:spPr>
            <a:xfrm>
              <a:off x="698117" y="1930441"/>
              <a:ext cx="2659805" cy="1650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4" name="椭圆 243">
            <a:extLst>
              <a:ext uri="{FF2B5EF4-FFF2-40B4-BE49-F238E27FC236}">
                <a16:creationId xmlns:a16="http://schemas.microsoft.com/office/drawing/2014/main" id="{B471ECBD-3C6B-7F90-1436-3B32F99E9C6E}"/>
              </a:ext>
            </a:extLst>
          </p:cNvPr>
          <p:cNvSpPr/>
          <p:nvPr/>
        </p:nvSpPr>
        <p:spPr>
          <a:xfrm>
            <a:off x="9725509" y="1965217"/>
            <a:ext cx="339810" cy="33981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流程图: 存储数据 244">
            <a:extLst>
              <a:ext uri="{FF2B5EF4-FFF2-40B4-BE49-F238E27FC236}">
                <a16:creationId xmlns:a16="http://schemas.microsoft.com/office/drawing/2014/main" id="{62C0E259-AA35-8518-B1B9-23C3B7700B5A}"/>
              </a:ext>
            </a:extLst>
          </p:cNvPr>
          <p:cNvSpPr/>
          <p:nvPr/>
        </p:nvSpPr>
        <p:spPr>
          <a:xfrm rot="13288021">
            <a:off x="9885059" y="2146308"/>
            <a:ext cx="156777" cy="106228"/>
          </a:xfrm>
          <a:prstGeom prst="flowChartOnlineStorag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0FD50EE5-B220-6AF4-519E-EF45FCC5D66B}"/>
              </a:ext>
            </a:extLst>
          </p:cNvPr>
          <p:cNvSpPr/>
          <p:nvPr/>
        </p:nvSpPr>
        <p:spPr>
          <a:xfrm>
            <a:off x="9832414" y="2072122"/>
            <a:ext cx="126000" cy="12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文本框 205">
            <a:extLst>
              <a:ext uri="{FF2B5EF4-FFF2-40B4-BE49-F238E27FC236}">
                <a16:creationId xmlns:a16="http://schemas.microsoft.com/office/drawing/2014/main" id="{4448C0F5-4EDF-9F14-CFDC-7B3704720784}"/>
              </a:ext>
            </a:extLst>
          </p:cNvPr>
          <p:cNvSpPr txBox="1"/>
          <p:nvPr/>
        </p:nvSpPr>
        <p:spPr>
          <a:xfrm>
            <a:off x="8577921" y="1416755"/>
            <a:ext cx="2628000" cy="400110"/>
          </a:xfrm>
          <a:prstGeom prst="rect">
            <a:avLst/>
          </a:prstGeom>
          <a:noFill/>
        </p:spPr>
        <p:txBody>
          <a:bodyPr wrap="square" rtlCol="0">
            <a:noAutofit/>
          </a:bodyPr>
          <a:lstStyle/>
          <a:p>
            <a:pPr algn="ctr"/>
            <a:r>
              <a:rPr lang="zh-CN" altLang="en-US" sz="2400" dirty="0">
                <a:solidFill>
                  <a:schemeClr val="bg1"/>
                </a:solidFill>
                <a:latin typeface="+mj-ea"/>
                <a:ea typeface="+mj-ea"/>
              </a:rPr>
              <a:t>专业软件</a:t>
            </a:r>
          </a:p>
        </p:txBody>
      </p:sp>
      <p:sp>
        <p:nvSpPr>
          <p:cNvPr id="235" name="文本框 234">
            <a:extLst>
              <a:ext uri="{FF2B5EF4-FFF2-40B4-BE49-F238E27FC236}">
                <a16:creationId xmlns:a16="http://schemas.microsoft.com/office/drawing/2014/main" id="{C5C5FD14-0D30-BAD3-145E-BD35B245FB8B}"/>
              </a:ext>
            </a:extLst>
          </p:cNvPr>
          <p:cNvSpPr txBox="1"/>
          <p:nvPr/>
        </p:nvSpPr>
        <p:spPr>
          <a:xfrm>
            <a:off x="8711483" y="2459787"/>
            <a:ext cx="1291615" cy="369332"/>
          </a:xfrm>
          <a:prstGeom prst="rect">
            <a:avLst/>
          </a:prstGeom>
          <a:noFill/>
        </p:spPr>
        <p:txBody>
          <a:bodyPr wrap="square" rtlCol="0">
            <a:noAutofit/>
          </a:bodyPr>
          <a:lstStyle/>
          <a:p>
            <a:r>
              <a:rPr lang="en-US" altLang="zh-CN" dirty="0">
                <a:latin typeface="+mj-ea"/>
                <a:ea typeface="+mj-ea"/>
              </a:rPr>
              <a:t>Python</a:t>
            </a:r>
            <a:endParaRPr lang="zh-CN" altLang="en-US" dirty="0">
              <a:latin typeface="+mj-ea"/>
              <a:ea typeface="+mj-ea"/>
            </a:endParaRPr>
          </a:p>
        </p:txBody>
      </p:sp>
      <p:grpSp>
        <p:nvGrpSpPr>
          <p:cNvPr id="236" name="组合 235">
            <a:extLst>
              <a:ext uri="{FF2B5EF4-FFF2-40B4-BE49-F238E27FC236}">
                <a16:creationId xmlns:a16="http://schemas.microsoft.com/office/drawing/2014/main" id="{25956383-CAC6-3B59-9EFC-606EEAA78223}"/>
              </a:ext>
            </a:extLst>
          </p:cNvPr>
          <p:cNvGrpSpPr/>
          <p:nvPr/>
        </p:nvGrpSpPr>
        <p:grpSpPr>
          <a:xfrm>
            <a:off x="8814664" y="2913943"/>
            <a:ext cx="2150839" cy="270668"/>
            <a:chOff x="1032972" y="2937389"/>
            <a:chExt cx="2150839" cy="270668"/>
          </a:xfrm>
        </p:grpSpPr>
        <p:sp>
          <p:nvSpPr>
            <p:cNvPr id="238" name="星形: 五角 237">
              <a:extLst>
                <a:ext uri="{FF2B5EF4-FFF2-40B4-BE49-F238E27FC236}">
                  <a16:creationId xmlns:a16="http://schemas.microsoft.com/office/drawing/2014/main" id="{ADB38EC5-07CA-FE9C-460A-78C0AF76FB0F}"/>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星形: 五角 238">
              <a:extLst>
                <a:ext uri="{FF2B5EF4-FFF2-40B4-BE49-F238E27FC236}">
                  <a16:creationId xmlns:a16="http://schemas.microsoft.com/office/drawing/2014/main" id="{AAA87BCF-01CD-2DE3-8643-DF13EDE7E070}"/>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星形: 五角 239">
              <a:extLst>
                <a:ext uri="{FF2B5EF4-FFF2-40B4-BE49-F238E27FC236}">
                  <a16:creationId xmlns:a16="http://schemas.microsoft.com/office/drawing/2014/main" id="{4775FC7F-77DB-5E83-577F-0832874E373D}"/>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星形: 五角 240">
              <a:extLst>
                <a:ext uri="{FF2B5EF4-FFF2-40B4-BE49-F238E27FC236}">
                  <a16:creationId xmlns:a16="http://schemas.microsoft.com/office/drawing/2014/main" id="{A4518357-02D3-C54B-53F6-F02B48323318}"/>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星形: 五角 241">
              <a:extLst>
                <a:ext uri="{FF2B5EF4-FFF2-40B4-BE49-F238E27FC236}">
                  <a16:creationId xmlns:a16="http://schemas.microsoft.com/office/drawing/2014/main" id="{98E22EBB-30FC-5895-C0F9-3A4F80C3C1AB}"/>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7" name="文本框 236">
            <a:extLst>
              <a:ext uri="{FF2B5EF4-FFF2-40B4-BE49-F238E27FC236}">
                <a16:creationId xmlns:a16="http://schemas.microsoft.com/office/drawing/2014/main" id="{17EE3611-4A85-C5AF-9922-1A75FA17CC52}"/>
              </a:ext>
            </a:extLst>
          </p:cNvPr>
          <p:cNvSpPr txBox="1"/>
          <p:nvPr/>
        </p:nvSpPr>
        <p:spPr>
          <a:xfrm>
            <a:off x="9821096" y="2459787"/>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227" name="文本框 226">
            <a:extLst>
              <a:ext uri="{FF2B5EF4-FFF2-40B4-BE49-F238E27FC236}">
                <a16:creationId xmlns:a16="http://schemas.microsoft.com/office/drawing/2014/main" id="{61872702-58E6-EE1D-F816-96D768141FB7}"/>
              </a:ext>
            </a:extLst>
          </p:cNvPr>
          <p:cNvSpPr txBox="1"/>
          <p:nvPr/>
        </p:nvSpPr>
        <p:spPr>
          <a:xfrm>
            <a:off x="8711483" y="3429820"/>
            <a:ext cx="1291615" cy="369332"/>
          </a:xfrm>
          <a:prstGeom prst="rect">
            <a:avLst/>
          </a:prstGeom>
          <a:noFill/>
        </p:spPr>
        <p:txBody>
          <a:bodyPr wrap="square" rtlCol="0">
            <a:noAutofit/>
          </a:bodyPr>
          <a:lstStyle/>
          <a:p>
            <a:r>
              <a:rPr lang="en-US" altLang="zh-CN" dirty="0">
                <a:latin typeface="+mj-ea"/>
                <a:ea typeface="+mj-ea"/>
              </a:rPr>
              <a:t>R</a:t>
            </a:r>
            <a:r>
              <a:rPr lang="zh-CN" altLang="en-US" dirty="0">
                <a:latin typeface="+mj-ea"/>
                <a:ea typeface="+mj-ea"/>
              </a:rPr>
              <a:t>语言</a:t>
            </a:r>
          </a:p>
        </p:txBody>
      </p:sp>
      <p:grpSp>
        <p:nvGrpSpPr>
          <p:cNvPr id="228" name="组合 227">
            <a:extLst>
              <a:ext uri="{FF2B5EF4-FFF2-40B4-BE49-F238E27FC236}">
                <a16:creationId xmlns:a16="http://schemas.microsoft.com/office/drawing/2014/main" id="{05D5C59A-2C3B-93B2-8128-4E335272CFB4}"/>
              </a:ext>
            </a:extLst>
          </p:cNvPr>
          <p:cNvGrpSpPr/>
          <p:nvPr/>
        </p:nvGrpSpPr>
        <p:grpSpPr>
          <a:xfrm>
            <a:off x="8814664" y="3883976"/>
            <a:ext cx="2150839" cy="270668"/>
            <a:chOff x="1032972" y="2937389"/>
            <a:chExt cx="2150839" cy="270668"/>
          </a:xfrm>
        </p:grpSpPr>
        <p:sp>
          <p:nvSpPr>
            <p:cNvPr id="230" name="星形: 五角 229">
              <a:extLst>
                <a:ext uri="{FF2B5EF4-FFF2-40B4-BE49-F238E27FC236}">
                  <a16:creationId xmlns:a16="http://schemas.microsoft.com/office/drawing/2014/main" id="{183B2961-96BA-FE69-3221-156BAEAE4765}"/>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星形: 五角 230">
              <a:extLst>
                <a:ext uri="{FF2B5EF4-FFF2-40B4-BE49-F238E27FC236}">
                  <a16:creationId xmlns:a16="http://schemas.microsoft.com/office/drawing/2014/main" id="{AB4B0C9A-F44A-B3ED-1219-314D8A340096}"/>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星形: 五角 231">
              <a:extLst>
                <a:ext uri="{FF2B5EF4-FFF2-40B4-BE49-F238E27FC236}">
                  <a16:creationId xmlns:a16="http://schemas.microsoft.com/office/drawing/2014/main" id="{7B03267F-1C0D-7CF6-D972-2624A4149B88}"/>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星形: 五角 232">
              <a:extLst>
                <a:ext uri="{FF2B5EF4-FFF2-40B4-BE49-F238E27FC236}">
                  <a16:creationId xmlns:a16="http://schemas.microsoft.com/office/drawing/2014/main" id="{D2799835-016C-A13F-522F-67E599804ED0}"/>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星形: 五角 233">
              <a:extLst>
                <a:ext uri="{FF2B5EF4-FFF2-40B4-BE49-F238E27FC236}">
                  <a16:creationId xmlns:a16="http://schemas.microsoft.com/office/drawing/2014/main" id="{D3A35940-41CE-03F2-394B-42EBBEF64736}"/>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9" name="文本框 228">
            <a:extLst>
              <a:ext uri="{FF2B5EF4-FFF2-40B4-BE49-F238E27FC236}">
                <a16:creationId xmlns:a16="http://schemas.microsoft.com/office/drawing/2014/main" id="{DE2DFC79-6655-FBAF-48EC-3CBBC9AF4DAA}"/>
              </a:ext>
            </a:extLst>
          </p:cNvPr>
          <p:cNvSpPr txBox="1"/>
          <p:nvPr/>
        </p:nvSpPr>
        <p:spPr>
          <a:xfrm>
            <a:off x="9821096" y="3429820"/>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219" name="文本框 218">
            <a:extLst>
              <a:ext uri="{FF2B5EF4-FFF2-40B4-BE49-F238E27FC236}">
                <a16:creationId xmlns:a16="http://schemas.microsoft.com/office/drawing/2014/main" id="{1D57DA9A-E233-EB3B-1112-9A36A4D92134}"/>
              </a:ext>
            </a:extLst>
          </p:cNvPr>
          <p:cNvSpPr txBox="1"/>
          <p:nvPr/>
        </p:nvSpPr>
        <p:spPr>
          <a:xfrm>
            <a:off x="8711483" y="4399853"/>
            <a:ext cx="1291615" cy="369332"/>
          </a:xfrm>
          <a:prstGeom prst="rect">
            <a:avLst/>
          </a:prstGeom>
          <a:noFill/>
        </p:spPr>
        <p:txBody>
          <a:bodyPr wrap="square" rtlCol="0">
            <a:noAutofit/>
          </a:bodyPr>
          <a:lstStyle/>
          <a:p>
            <a:r>
              <a:rPr lang="en-US" altLang="zh-CN" dirty="0">
                <a:latin typeface="+mj-ea"/>
                <a:ea typeface="+mj-ea"/>
              </a:rPr>
              <a:t>SPSS</a:t>
            </a:r>
            <a:endParaRPr lang="zh-CN" altLang="en-US" dirty="0">
              <a:latin typeface="+mj-ea"/>
              <a:ea typeface="+mj-ea"/>
            </a:endParaRPr>
          </a:p>
        </p:txBody>
      </p:sp>
      <p:grpSp>
        <p:nvGrpSpPr>
          <p:cNvPr id="220" name="组合 219">
            <a:extLst>
              <a:ext uri="{FF2B5EF4-FFF2-40B4-BE49-F238E27FC236}">
                <a16:creationId xmlns:a16="http://schemas.microsoft.com/office/drawing/2014/main" id="{809F5361-339B-817C-4BE6-93AFC42D2999}"/>
              </a:ext>
            </a:extLst>
          </p:cNvPr>
          <p:cNvGrpSpPr/>
          <p:nvPr/>
        </p:nvGrpSpPr>
        <p:grpSpPr>
          <a:xfrm>
            <a:off x="8814664" y="4854009"/>
            <a:ext cx="2150839" cy="270668"/>
            <a:chOff x="1032972" y="2937389"/>
            <a:chExt cx="2150839" cy="270668"/>
          </a:xfrm>
        </p:grpSpPr>
        <p:sp>
          <p:nvSpPr>
            <p:cNvPr id="222" name="星形: 五角 221">
              <a:extLst>
                <a:ext uri="{FF2B5EF4-FFF2-40B4-BE49-F238E27FC236}">
                  <a16:creationId xmlns:a16="http://schemas.microsoft.com/office/drawing/2014/main" id="{4A86D485-B0AF-6F2D-899A-0013965F55E0}"/>
                </a:ext>
              </a:extLst>
            </p:cNvPr>
            <p:cNvSpPr/>
            <p:nvPr/>
          </p:nvSpPr>
          <p:spPr>
            <a:xfrm>
              <a:off x="1032972"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星形: 五角 222">
              <a:extLst>
                <a:ext uri="{FF2B5EF4-FFF2-40B4-BE49-F238E27FC236}">
                  <a16:creationId xmlns:a16="http://schemas.microsoft.com/office/drawing/2014/main" id="{C420B2D9-95D0-0DC9-D2A1-E3E649CD22D1}"/>
                </a:ext>
              </a:extLst>
            </p:cNvPr>
            <p:cNvSpPr/>
            <p:nvPr/>
          </p:nvSpPr>
          <p:spPr>
            <a:xfrm>
              <a:off x="1503015"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星形: 五角 223">
              <a:extLst>
                <a:ext uri="{FF2B5EF4-FFF2-40B4-BE49-F238E27FC236}">
                  <a16:creationId xmlns:a16="http://schemas.microsoft.com/office/drawing/2014/main" id="{478D35AB-1A60-A6CC-4A0B-343445D24FDD}"/>
                </a:ext>
              </a:extLst>
            </p:cNvPr>
            <p:cNvSpPr/>
            <p:nvPr/>
          </p:nvSpPr>
          <p:spPr>
            <a:xfrm>
              <a:off x="1973058"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星形: 五角 224">
              <a:extLst>
                <a:ext uri="{FF2B5EF4-FFF2-40B4-BE49-F238E27FC236}">
                  <a16:creationId xmlns:a16="http://schemas.microsoft.com/office/drawing/2014/main" id="{ADE5592C-DE0C-E1F4-15CC-5980CEFF4CFA}"/>
                </a:ext>
              </a:extLst>
            </p:cNvPr>
            <p:cNvSpPr/>
            <p:nvPr/>
          </p:nvSpPr>
          <p:spPr>
            <a:xfrm>
              <a:off x="2443101" y="2937389"/>
              <a:ext cx="270668" cy="270668"/>
            </a:xfrm>
            <a:prstGeom prst="star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星形: 五角 225">
              <a:extLst>
                <a:ext uri="{FF2B5EF4-FFF2-40B4-BE49-F238E27FC236}">
                  <a16:creationId xmlns:a16="http://schemas.microsoft.com/office/drawing/2014/main" id="{4DCA25E0-9252-D456-7D39-31CE5831AF3C}"/>
                </a:ext>
              </a:extLst>
            </p:cNvPr>
            <p:cNvSpPr/>
            <p:nvPr/>
          </p:nvSpPr>
          <p:spPr>
            <a:xfrm>
              <a:off x="2913143" y="2937389"/>
              <a:ext cx="270668" cy="270668"/>
            </a:xfrm>
            <a:prstGeom prst="star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文本框 220">
            <a:extLst>
              <a:ext uri="{FF2B5EF4-FFF2-40B4-BE49-F238E27FC236}">
                <a16:creationId xmlns:a16="http://schemas.microsoft.com/office/drawing/2014/main" id="{615061D0-C66A-608F-9500-DC2C1252F03C}"/>
              </a:ext>
            </a:extLst>
          </p:cNvPr>
          <p:cNvSpPr txBox="1"/>
          <p:nvPr/>
        </p:nvSpPr>
        <p:spPr>
          <a:xfrm>
            <a:off x="9821096" y="4399853"/>
            <a:ext cx="1291615" cy="369332"/>
          </a:xfrm>
          <a:prstGeom prst="rect">
            <a:avLst/>
          </a:prstGeom>
          <a:noFill/>
        </p:spPr>
        <p:txBody>
          <a:bodyPr wrap="square" rtlCol="0">
            <a:noAutofit/>
          </a:bodyPr>
          <a:lstStyle/>
          <a:p>
            <a:pPr algn="r"/>
            <a:r>
              <a:rPr lang="en-US" altLang="zh-CN" dirty="0">
                <a:latin typeface="+mj-ea"/>
                <a:ea typeface="+mj-ea"/>
              </a:rPr>
              <a:t>80%</a:t>
            </a:r>
            <a:endParaRPr lang="zh-CN" altLang="en-US" dirty="0">
              <a:latin typeface="+mj-ea"/>
              <a:ea typeface="+mj-ea"/>
            </a:endParaRPr>
          </a:p>
        </p:txBody>
      </p:sp>
      <p:sp>
        <p:nvSpPr>
          <p:cNvPr id="263" name="任意多边形: 形状 262">
            <a:extLst>
              <a:ext uri="{FF2B5EF4-FFF2-40B4-BE49-F238E27FC236}">
                <a16:creationId xmlns:a16="http://schemas.microsoft.com/office/drawing/2014/main" id="{4904C0FC-92FA-9936-D62F-3910BA9499B2}"/>
              </a:ext>
            </a:extLst>
          </p:cNvPr>
          <p:cNvSpPr/>
          <p:nvPr/>
        </p:nvSpPr>
        <p:spPr>
          <a:xfrm>
            <a:off x="2616024" y="4854142"/>
            <a:ext cx="135334" cy="270667"/>
          </a:xfrm>
          <a:custGeom>
            <a:avLst/>
            <a:gdLst>
              <a:gd name="connsiteX0" fmla="*/ 135334 w 135334"/>
              <a:gd name="connsiteY0" fmla="*/ 0 h 270667"/>
              <a:gd name="connsiteX1" fmla="*/ 135334 w 135334"/>
              <a:gd name="connsiteY1" fmla="*/ 206771 h 270667"/>
              <a:gd name="connsiteX2" fmla="*/ 51693 w 135334"/>
              <a:gd name="connsiteY2" fmla="*/ 270667 h 270667"/>
              <a:gd name="connsiteX3" fmla="*/ 83642 w 135334"/>
              <a:gd name="connsiteY3" fmla="*/ 167281 h 270667"/>
              <a:gd name="connsiteX4" fmla="*/ 0 w 135334"/>
              <a:gd name="connsiteY4" fmla="*/ 103386 h 270667"/>
              <a:gd name="connsiteX5" fmla="*/ 103387 w 135334"/>
              <a:gd name="connsiteY5" fmla="*/ 103386 h 27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334" h="270667">
                <a:moveTo>
                  <a:pt x="135334" y="0"/>
                </a:moveTo>
                <a:lnTo>
                  <a:pt x="135334" y="206771"/>
                </a:lnTo>
                <a:lnTo>
                  <a:pt x="51693" y="270667"/>
                </a:lnTo>
                <a:lnTo>
                  <a:pt x="83642" y="167281"/>
                </a:lnTo>
                <a:lnTo>
                  <a:pt x="0" y="103386"/>
                </a:lnTo>
                <a:lnTo>
                  <a:pt x="103387" y="103386"/>
                </a:lnTo>
                <a:close/>
              </a:path>
            </a:pathLst>
          </a:custGeom>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44208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29E5BC1-A614-D7E0-1A9C-A104B9AAB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515048" y="426234"/>
            <a:ext cx="5130052" cy="6431766"/>
          </a:xfrm>
          <a:prstGeom prst="rect">
            <a:avLst/>
          </a:prstGeom>
        </p:spPr>
      </p:pic>
      <p:sp>
        <p:nvSpPr>
          <p:cNvPr id="11" name="文本框 10">
            <a:extLst>
              <a:ext uri="{FF2B5EF4-FFF2-40B4-BE49-F238E27FC236}">
                <a16:creationId xmlns:a16="http://schemas.microsoft.com/office/drawing/2014/main" id="{BC82870D-8799-4C1F-5C2F-E694F84C1781}"/>
              </a:ext>
            </a:extLst>
          </p:cNvPr>
          <p:cNvSpPr txBox="1"/>
          <p:nvPr/>
        </p:nvSpPr>
        <p:spPr>
          <a:xfrm>
            <a:off x="718770" y="2193815"/>
            <a:ext cx="3665660" cy="380144"/>
          </a:xfrm>
          <a:prstGeom prst="rect">
            <a:avLst/>
          </a:prstGeom>
          <a:noFill/>
        </p:spPr>
        <p:txBody>
          <a:bodyPr wrap="square" rtlCol="0">
            <a:noAutofit/>
          </a:bodyPr>
          <a:lstStyle/>
          <a:p>
            <a:pPr algn="dist"/>
            <a:r>
              <a:rPr lang="zh-CN" altLang="en-US" sz="5400" dirty="0">
                <a:latin typeface="+mj-ea"/>
                <a:ea typeface="+mj-ea"/>
              </a:rPr>
              <a:t>未来规划</a:t>
            </a:r>
          </a:p>
        </p:txBody>
      </p:sp>
      <p:sp>
        <p:nvSpPr>
          <p:cNvPr id="12" name="文本框 11">
            <a:extLst>
              <a:ext uri="{FF2B5EF4-FFF2-40B4-BE49-F238E27FC236}">
                <a16:creationId xmlns:a16="http://schemas.microsoft.com/office/drawing/2014/main" id="{76658DC8-A623-4716-C2D2-AC65F738FAF2}"/>
              </a:ext>
            </a:extLst>
          </p:cNvPr>
          <p:cNvSpPr txBox="1"/>
          <p:nvPr/>
        </p:nvSpPr>
        <p:spPr>
          <a:xfrm>
            <a:off x="749120" y="2997191"/>
            <a:ext cx="3493056" cy="453325"/>
          </a:xfrm>
          <a:prstGeom prst="rect">
            <a:avLst/>
          </a:prstGeom>
          <a:noFill/>
        </p:spPr>
        <p:txBody>
          <a:bodyPr wrap="square" rtlCol="0">
            <a:noAutofit/>
          </a:bodyPr>
          <a:lstStyle/>
          <a:p>
            <a:pPr algn="dist"/>
            <a:r>
              <a:rPr lang="en-US" altLang="zh-CN" dirty="0"/>
              <a:t>Future planning</a:t>
            </a:r>
          </a:p>
        </p:txBody>
      </p:sp>
      <p:sp>
        <p:nvSpPr>
          <p:cNvPr id="13" name="文本框 12">
            <a:extLst>
              <a:ext uri="{FF2B5EF4-FFF2-40B4-BE49-F238E27FC236}">
                <a16:creationId xmlns:a16="http://schemas.microsoft.com/office/drawing/2014/main" id="{B30E931E-9DA2-001C-57A9-A1794B5A5FA1}"/>
              </a:ext>
            </a:extLst>
          </p:cNvPr>
          <p:cNvSpPr txBox="1"/>
          <p:nvPr/>
        </p:nvSpPr>
        <p:spPr>
          <a:xfrm>
            <a:off x="711022" y="1833804"/>
            <a:ext cx="1859847" cy="363416"/>
          </a:xfrm>
          <a:prstGeom prst="rect">
            <a:avLst/>
          </a:prstGeom>
          <a:noFill/>
        </p:spPr>
        <p:txBody>
          <a:bodyPr wrap="square" rtlCol="0">
            <a:noAutofit/>
          </a:bodyPr>
          <a:lstStyle/>
          <a:p>
            <a:pPr algn="l"/>
            <a:r>
              <a:rPr lang="en-US" altLang="zh-CN" sz="2000" dirty="0">
                <a:latin typeface="+mj-ea"/>
                <a:ea typeface="+mj-ea"/>
              </a:rPr>
              <a:t>PART FOUR</a:t>
            </a:r>
            <a:endParaRPr lang="zh-CN" altLang="en-US" sz="2000" dirty="0">
              <a:latin typeface="+mj-ea"/>
              <a:ea typeface="+mj-ea"/>
            </a:endParaRPr>
          </a:p>
        </p:txBody>
      </p:sp>
      <p:cxnSp>
        <p:nvCxnSpPr>
          <p:cNvPr id="15" name="直接连接符 14">
            <a:extLst>
              <a:ext uri="{FF2B5EF4-FFF2-40B4-BE49-F238E27FC236}">
                <a16:creationId xmlns:a16="http://schemas.microsoft.com/office/drawing/2014/main" id="{BA9D1E9E-EE47-D420-FD3B-1C0BB64C9A49}"/>
              </a:ext>
            </a:extLst>
          </p:cNvPr>
          <p:cNvCxnSpPr/>
          <p:nvPr/>
        </p:nvCxnSpPr>
        <p:spPr>
          <a:xfrm>
            <a:off x="2570869" y="2015512"/>
            <a:ext cx="167130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C0CD4F9-1143-FFF5-E876-1053A1EE09E3}"/>
              </a:ext>
            </a:extLst>
          </p:cNvPr>
          <p:cNvCxnSpPr>
            <a:cxnSpLocks/>
          </p:cNvCxnSpPr>
          <p:nvPr/>
        </p:nvCxnSpPr>
        <p:spPr>
          <a:xfrm>
            <a:off x="789109" y="3434862"/>
            <a:ext cx="345306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BF3A0C76-7E23-486D-0533-CC3BC3EF0C8E}"/>
              </a:ext>
            </a:extLst>
          </p:cNvPr>
          <p:cNvSpPr/>
          <p:nvPr/>
        </p:nvSpPr>
        <p:spPr>
          <a:xfrm>
            <a:off x="789109" y="4581106"/>
            <a:ext cx="1781760" cy="453325"/>
          </a:xfrm>
          <a:prstGeom prst="roundRect">
            <a:avLst>
              <a:gd name="adj" fmla="val 50000"/>
            </a:avLst>
          </a:pr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0861491-F4EA-25AB-BB56-986699B5C92A}"/>
              </a:ext>
            </a:extLst>
          </p:cNvPr>
          <p:cNvSpPr txBox="1"/>
          <p:nvPr/>
        </p:nvSpPr>
        <p:spPr>
          <a:xfrm>
            <a:off x="1110488" y="4617696"/>
            <a:ext cx="1139002" cy="380144"/>
          </a:xfrm>
          <a:prstGeom prst="rect">
            <a:avLst/>
          </a:prstGeom>
          <a:noFill/>
        </p:spPr>
        <p:txBody>
          <a:bodyPr wrap="square" rtlCol="0">
            <a:noAutofit/>
          </a:bodyPr>
          <a:lstStyle/>
          <a:p>
            <a:pPr algn="ctr"/>
            <a:r>
              <a:rPr lang="zh-CN" altLang="en-US" dirty="0">
                <a:solidFill>
                  <a:schemeClr val="bg1"/>
                </a:solidFill>
                <a:latin typeface="+mj-ea"/>
                <a:ea typeface="+mj-ea"/>
              </a:rPr>
              <a:t>第四部分</a:t>
            </a:r>
          </a:p>
        </p:txBody>
      </p:sp>
    </p:spTree>
    <p:extLst>
      <p:ext uri="{BB962C8B-B14F-4D97-AF65-F5344CB8AC3E}">
        <p14:creationId xmlns:p14="http://schemas.microsoft.com/office/powerpoint/2010/main" val="6948512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7609F0-254D-B269-94D5-C5AEE8FA4AAF}"/>
              </a:ext>
            </a:extLst>
          </p:cNvPr>
          <p:cNvSpPr>
            <a:spLocks noGrp="1"/>
          </p:cNvSpPr>
          <p:nvPr>
            <p:ph type="title"/>
          </p:nvPr>
        </p:nvSpPr>
        <p:spPr/>
        <p:txBody>
          <a:bodyPr/>
          <a:lstStyle/>
          <a:p>
            <a:r>
              <a:rPr lang="zh-CN" altLang="en-US" dirty="0"/>
              <a:t>职业规划步骤</a:t>
            </a:r>
          </a:p>
        </p:txBody>
      </p:sp>
      <p:pic>
        <p:nvPicPr>
          <p:cNvPr id="54" name="图片 53">
            <a:extLst>
              <a:ext uri="{FF2B5EF4-FFF2-40B4-BE49-F238E27FC236}">
                <a16:creationId xmlns:a16="http://schemas.microsoft.com/office/drawing/2014/main" id="{31F311DB-04E2-BBE8-878E-39F926100A8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4830" y="2195438"/>
            <a:ext cx="12177170" cy="4662563"/>
          </a:xfrm>
          <a:custGeom>
            <a:avLst/>
            <a:gdLst>
              <a:gd name="connsiteX0" fmla="*/ 10187960 w 12177170"/>
              <a:gd name="connsiteY0" fmla="*/ 440316 h 4662563"/>
              <a:gd name="connsiteX1" fmla="*/ 10568904 w 12177170"/>
              <a:gd name="connsiteY1" fmla="*/ 454552 h 4662563"/>
              <a:gd name="connsiteX2" fmla="*/ 10588083 w 12177170"/>
              <a:gd name="connsiteY2" fmla="*/ 455700 h 4662563"/>
              <a:gd name="connsiteX3" fmla="*/ 6670865 w 12177170"/>
              <a:gd name="connsiteY3" fmla="*/ 1604754 h 4662563"/>
              <a:gd name="connsiteX4" fmla="*/ 6788878 w 12177170"/>
              <a:gd name="connsiteY4" fmla="*/ 1467080 h 4662563"/>
              <a:gd name="connsiteX5" fmla="*/ 7181856 w 12177170"/>
              <a:gd name="connsiteY5" fmla="*/ 1142485 h 4662563"/>
              <a:gd name="connsiteX6" fmla="*/ 8476950 w 12177170"/>
              <a:gd name="connsiteY6" fmla="*/ 1053600 h 4662563"/>
              <a:gd name="connsiteX7" fmla="*/ 9822339 w 12177170"/>
              <a:gd name="connsiteY7" fmla="*/ 475847 h 4662563"/>
              <a:gd name="connsiteX8" fmla="*/ 10187960 w 12177170"/>
              <a:gd name="connsiteY8" fmla="*/ 440316 h 4662563"/>
              <a:gd name="connsiteX9" fmla="*/ 12177170 w 12177170"/>
              <a:gd name="connsiteY9" fmla="*/ 0 h 4662563"/>
              <a:gd name="connsiteX10" fmla="*/ 12177170 w 12177170"/>
              <a:gd name="connsiteY10" fmla="*/ 3742775 h 4662563"/>
              <a:gd name="connsiteX11" fmla="*/ 12177169 w 12177170"/>
              <a:gd name="connsiteY11" fmla="*/ 3742775 h 4662563"/>
              <a:gd name="connsiteX12" fmla="*/ 12177169 w 12177170"/>
              <a:gd name="connsiteY12" fmla="*/ 4662563 h 4662563"/>
              <a:gd name="connsiteX13" fmla="*/ 0 w 12177170"/>
              <a:gd name="connsiteY13" fmla="*/ 4662563 h 4662563"/>
              <a:gd name="connsiteX14" fmla="*/ 0 w 12177170"/>
              <a:gd name="connsiteY14" fmla="*/ 3605591 h 4662563"/>
              <a:gd name="connsiteX15" fmla="*/ 14832 w 12177170"/>
              <a:gd name="connsiteY15" fmla="*/ 3605591 h 4662563"/>
              <a:gd name="connsiteX16" fmla="*/ 14832 w 12177170"/>
              <a:gd name="connsiteY16" fmla="*/ 3557195 h 4662563"/>
              <a:gd name="connsiteX17" fmla="*/ 14833 w 12177170"/>
              <a:gd name="connsiteY17" fmla="*/ 3557195 h 4662563"/>
              <a:gd name="connsiteX18" fmla="*/ 271611 w 12177170"/>
              <a:gd name="connsiteY18" fmla="*/ 3377805 h 4662563"/>
              <a:gd name="connsiteX19" fmla="*/ 1171615 w 12177170"/>
              <a:gd name="connsiteY19" fmla="*/ 2964628 h 4662563"/>
              <a:gd name="connsiteX20" fmla="*/ 1565232 w 12177170"/>
              <a:gd name="connsiteY20" fmla="*/ 2927940 h 4662563"/>
              <a:gd name="connsiteX21" fmla="*/ 2005411 w 12177170"/>
              <a:gd name="connsiteY21" fmla="*/ 2943333 h 4662563"/>
              <a:gd name="connsiteX22" fmla="*/ 2094579 w 12177170"/>
              <a:gd name="connsiteY22" fmla="*/ 2947135 h 4662563"/>
              <a:gd name="connsiteX23" fmla="*/ 2231725 w 12177170"/>
              <a:gd name="connsiteY23" fmla="*/ 2952982 h 4662563"/>
              <a:gd name="connsiteX24" fmla="*/ 2881642 w 12177170"/>
              <a:gd name="connsiteY24" fmla="*/ 2905372 h 4662563"/>
              <a:gd name="connsiteX25" fmla="*/ 3628992 w 12177170"/>
              <a:gd name="connsiteY25" fmla="*/ 2545203 h 4662563"/>
              <a:gd name="connsiteX26" fmla="*/ 3782158 w 12177170"/>
              <a:gd name="connsiteY26" fmla="*/ 2452111 h 4662563"/>
              <a:gd name="connsiteX27" fmla="*/ 3782159 w 12177170"/>
              <a:gd name="connsiteY27" fmla="*/ 2452111 h 4662563"/>
              <a:gd name="connsiteX28" fmla="*/ 3809631 w 12177170"/>
              <a:gd name="connsiteY28" fmla="*/ 2435413 h 4662563"/>
              <a:gd name="connsiteX29" fmla="*/ 4377916 w 12177170"/>
              <a:gd name="connsiteY29" fmla="*/ 2179477 h 4662563"/>
              <a:gd name="connsiteX30" fmla="*/ 4807684 w 12177170"/>
              <a:gd name="connsiteY30" fmla="*/ 2129248 h 4662563"/>
              <a:gd name="connsiteX31" fmla="*/ 4880399 w 12177170"/>
              <a:gd name="connsiteY31" fmla="*/ 2129959 h 4662563"/>
              <a:gd name="connsiteX32" fmla="*/ 5035495 w 12177170"/>
              <a:gd name="connsiteY32" fmla="*/ 2131476 h 4662563"/>
              <a:gd name="connsiteX33" fmla="*/ 6100516 w 12177170"/>
              <a:gd name="connsiteY33" fmla="*/ 2075778 h 4662563"/>
              <a:gd name="connsiteX34" fmla="*/ 6667906 w 12177170"/>
              <a:gd name="connsiteY34" fmla="*/ 1608206 h 4662563"/>
              <a:gd name="connsiteX35" fmla="*/ 6670865 w 12177170"/>
              <a:gd name="connsiteY35" fmla="*/ 1604755 h 4662563"/>
              <a:gd name="connsiteX36" fmla="*/ 10588083 w 12177170"/>
              <a:gd name="connsiteY36" fmla="*/ 455701 h 4662563"/>
              <a:gd name="connsiteX37" fmla="*/ 10756651 w 12177170"/>
              <a:gd name="connsiteY37" fmla="*/ 465794 h 4662563"/>
              <a:gd name="connsiteX38" fmla="*/ 11268318 w 12177170"/>
              <a:gd name="connsiteY38" fmla="*/ 446220 h 4662563"/>
              <a:gd name="connsiteX39" fmla="*/ 12165669 w 12177170"/>
              <a:gd name="connsiteY39" fmla="*/ 5396 h 466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77170" h="4662563">
                <a:moveTo>
                  <a:pt x="10187960" y="440316"/>
                </a:moveTo>
                <a:cubicBezTo>
                  <a:pt x="10313893" y="439352"/>
                  <a:pt x="10442381" y="446682"/>
                  <a:pt x="10568904" y="454552"/>
                </a:cubicBezTo>
                <a:lnTo>
                  <a:pt x="10588083" y="455700"/>
                </a:lnTo>
                <a:lnTo>
                  <a:pt x="6670865" y="1604754"/>
                </a:lnTo>
                <a:lnTo>
                  <a:pt x="6788878" y="1467080"/>
                </a:lnTo>
                <a:cubicBezTo>
                  <a:pt x="6909851" y="1329283"/>
                  <a:pt x="7033329" y="1206371"/>
                  <a:pt x="7181856" y="1142485"/>
                </a:cubicBezTo>
                <a:cubicBezTo>
                  <a:pt x="7577929" y="972122"/>
                  <a:pt x="8036870" y="1164706"/>
                  <a:pt x="8476950" y="1053600"/>
                </a:cubicBezTo>
                <a:cubicBezTo>
                  <a:pt x="8917031" y="942493"/>
                  <a:pt x="9357111" y="577077"/>
                  <a:pt x="9822339" y="475847"/>
                </a:cubicBezTo>
                <a:cubicBezTo>
                  <a:pt x="9938646" y="450540"/>
                  <a:pt x="10062026" y="441281"/>
                  <a:pt x="10187960" y="440316"/>
                </a:cubicBezTo>
                <a:close/>
                <a:moveTo>
                  <a:pt x="12177170" y="0"/>
                </a:moveTo>
                <a:lnTo>
                  <a:pt x="12177170" y="3742775"/>
                </a:lnTo>
                <a:lnTo>
                  <a:pt x="12177169" y="3742775"/>
                </a:lnTo>
                <a:lnTo>
                  <a:pt x="12177169" y="4662563"/>
                </a:lnTo>
                <a:lnTo>
                  <a:pt x="0" y="4662563"/>
                </a:lnTo>
                <a:lnTo>
                  <a:pt x="0" y="3605591"/>
                </a:lnTo>
                <a:lnTo>
                  <a:pt x="14832" y="3605591"/>
                </a:lnTo>
                <a:lnTo>
                  <a:pt x="14832" y="3557195"/>
                </a:lnTo>
                <a:lnTo>
                  <a:pt x="14833" y="3557195"/>
                </a:lnTo>
                <a:lnTo>
                  <a:pt x="271611" y="3377805"/>
                </a:lnTo>
                <a:cubicBezTo>
                  <a:pt x="532713" y="3202581"/>
                  <a:pt x="813264" y="3046106"/>
                  <a:pt x="1171615" y="2964628"/>
                </a:cubicBezTo>
                <a:cubicBezTo>
                  <a:pt x="1291066" y="2937469"/>
                  <a:pt x="1424269" y="2928364"/>
                  <a:pt x="1565232" y="2927940"/>
                </a:cubicBezTo>
                <a:cubicBezTo>
                  <a:pt x="1706195" y="2927516"/>
                  <a:pt x="1854919" y="2935772"/>
                  <a:pt x="2005411" y="2943333"/>
                </a:cubicBezTo>
                <a:lnTo>
                  <a:pt x="2094579" y="2947135"/>
                </a:lnTo>
                <a:lnTo>
                  <a:pt x="2231725" y="2952982"/>
                </a:lnTo>
                <a:cubicBezTo>
                  <a:pt x="2457868" y="2959768"/>
                  <a:pt x="2681249" y="2954444"/>
                  <a:pt x="2881642" y="2905372"/>
                </a:cubicBezTo>
                <a:cubicBezTo>
                  <a:pt x="3148834" y="2839943"/>
                  <a:pt x="3388783" y="2693036"/>
                  <a:pt x="3628992" y="2545203"/>
                </a:cubicBezTo>
                <a:lnTo>
                  <a:pt x="3782158" y="2452111"/>
                </a:lnTo>
                <a:lnTo>
                  <a:pt x="3782159" y="2452111"/>
                </a:lnTo>
                <a:lnTo>
                  <a:pt x="3809631" y="2435413"/>
                </a:lnTo>
                <a:cubicBezTo>
                  <a:pt x="3991176" y="2327967"/>
                  <a:pt x="4176736" y="2231327"/>
                  <a:pt x="4377916" y="2179477"/>
                </a:cubicBezTo>
                <a:cubicBezTo>
                  <a:pt x="4512037" y="2144911"/>
                  <a:pt x="4657551" y="2131949"/>
                  <a:pt x="4807684" y="2129248"/>
                </a:cubicBezTo>
                <a:lnTo>
                  <a:pt x="4880399" y="2129959"/>
                </a:lnTo>
                <a:lnTo>
                  <a:pt x="5035495" y="2131476"/>
                </a:lnTo>
                <a:cubicBezTo>
                  <a:pt x="5418129" y="2143291"/>
                  <a:pt x="5808439" y="2183799"/>
                  <a:pt x="6100516" y="2075778"/>
                </a:cubicBezTo>
                <a:cubicBezTo>
                  <a:pt x="6334178" y="1989362"/>
                  <a:pt x="6505495" y="1798630"/>
                  <a:pt x="6667906" y="1608206"/>
                </a:cubicBezTo>
                <a:lnTo>
                  <a:pt x="6670865" y="1604755"/>
                </a:lnTo>
                <a:lnTo>
                  <a:pt x="10588083" y="455701"/>
                </a:lnTo>
                <a:lnTo>
                  <a:pt x="10756651" y="465794"/>
                </a:lnTo>
                <a:cubicBezTo>
                  <a:pt x="10941794" y="475501"/>
                  <a:pt x="11117433" y="477700"/>
                  <a:pt x="11268318" y="446220"/>
                </a:cubicBezTo>
                <a:cubicBezTo>
                  <a:pt x="11620382" y="372766"/>
                  <a:pt x="11975655" y="108386"/>
                  <a:pt x="12165669" y="5396"/>
                </a:cubicBezTo>
                <a:close/>
              </a:path>
            </a:pathLst>
          </a:custGeom>
        </p:spPr>
      </p:pic>
      <p:sp>
        <p:nvSpPr>
          <p:cNvPr id="51" name="任意多边形: 形状 50">
            <a:extLst>
              <a:ext uri="{FF2B5EF4-FFF2-40B4-BE49-F238E27FC236}">
                <a16:creationId xmlns:a16="http://schemas.microsoft.com/office/drawing/2014/main" id="{6C4A58D3-A2B5-3A6E-5622-271F95E1E759}"/>
              </a:ext>
            </a:extLst>
          </p:cNvPr>
          <p:cNvSpPr/>
          <p:nvPr/>
        </p:nvSpPr>
        <p:spPr>
          <a:xfrm>
            <a:off x="0" y="2184880"/>
            <a:ext cx="12192000" cy="4673121"/>
          </a:xfrm>
          <a:custGeom>
            <a:avLst/>
            <a:gdLst>
              <a:gd name="connsiteX0" fmla="*/ 10202790 w 12192000"/>
              <a:gd name="connsiteY0" fmla="*/ 440316 h 4673121"/>
              <a:gd name="connsiteX1" fmla="*/ 10583734 w 12192000"/>
              <a:gd name="connsiteY1" fmla="*/ 454552 h 4673121"/>
              <a:gd name="connsiteX2" fmla="*/ 10602913 w 12192000"/>
              <a:gd name="connsiteY2" fmla="*/ 455700 h 4673121"/>
              <a:gd name="connsiteX3" fmla="*/ 6685695 w 12192000"/>
              <a:gd name="connsiteY3" fmla="*/ 1604754 h 4673121"/>
              <a:gd name="connsiteX4" fmla="*/ 6803708 w 12192000"/>
              <a:gd name="connsiteY4" fmla="*/ 1467080 h 4673121"/>
              <a:gd name="connsiteX5" fmla="*/ 7196686 w 12192000"/>
              <a:gd name="connsiteY5" fmla="*/ 1142485 h 4673121"/>
              <a:gd name="connsiteX6" fmla="*/ 8491780 w 12192000"/>
              <a:gd name="connsiteY6" fmla="*/ 1053600 h 4673121"/>
              <a:gd name="connsiteX7" fmla="*/ 9837169 w 12192000"/>
              <a:gd name="connsiteY7" fmla="*/ 475847 h 4673121"/>
              <a:gd name="connsiteX8" fmla="*/ 10202790 w 12192000"/>
              <a:gd name="connsiteY8" fmla="*/ 440316 h 4673121"/>
              <a:gd name="connsiteX9" fmla="*/ 12192000 w 12192000"/>
              <a:gd name="connsiteY9" fmla="*/ 0 h 4673121"/>
              <a:gd name="connsiteX10" fmla="*/ 12192000 w 12192000"/>
              <a:gd name="connsiteY10" fmla="*/ 3742775 h 4673121"/>
              <a:gd name="connsiteX11" fmla="*/ 12191999 w 12192000"/>
              <a:gd name="connsiteY11" fmla="*/ 3742775 h 4673121"/>
              <a:gd name="connsiteX12" fmla="*/ 12191999 w 12192000"/>
              <a:gd name="connsiteY12" fmla="*/ 4673121 h 4673121"/>
              <a:gd name="connsiteX13" fmla="*/ 0 w 12192000"/>
              <a:gd name="connsiteY13" fmla="*/ 4673121 h 4673121"/>
              <a:gd name="connsiteX14" fmla="*/ 0 w 12192000"/>
              <a:gd name="connsiteY14" fmla="*/ 3605591 h 4673121"/>
              <a:gd name="connsiteX15" fmla="*/ 29662 w 12192000"/>
              <a:gd name="connsiteY15" fmla="*/ 3605591 h 4673121"/>
              <a:gd name="connsiteX16" fmla="*/ 29662 w 12192000"/>
              <a:gd name="connsiteY16" fmla="*/ 3557195 h 4673121"/>
              <a:gd name="connsiteX17" fmla="*/ 29663 w 12192000"/>
              <a:gd name="connsiteY17" fmla="*/ 3557195 h 4673121"/>
              <a:gd name="connsiteX18" fmla="*/ 286441 w 12192000"/>
              <a:gd name="connsiteY18" fmla="*/ 3377805 h 4673121"/>
              <a:gd name="connsiteX19" fmla="*/ 1186445 w 12192000"/>
              <a:gd name="connsiteY19" fmla="*/ 2964628 h 4673121"/>
              <a:gd name="connsiteX20" fmla="*/ 1580062 w 12192000"/>
              <a:gd name="connsiteY20" fmla="*/ 2927940 h 4673121"/>
              <a:gd name="connsiteX21" fmla="*/ 2020241 w 12192000"/>
              <a:gd name="connsiteY21" fmla="*/ 2943333 h 4673121"/>
              <a:gd name="connsiteX22" fmla="*/ 2109409 w 12192000"/>
              <a:gd name="connsiteY22" fmla="*/ 2947135 h 4673121"/>
              <a:gd name="connsiteX23" fmla="*/ 2246555 w 12192000"/>
              <a:gd name="connsiteY23" fmla="*/ 2952982 h 4673121"/>
              <a:gd name="connsiteX24" fmla="*/ 2896472 w 12192000"/>
              <a:gd name="connsiteY24" fmla="*/ 2905372 h 4673121"/>
              <a:gd name="connsiteX25" fmla="*/ 3643822 w 12192000"/>
              <a:gd name="connsiteY25" fmla="*/ 2545203 h 4673121"/>
              <a:gd name="connsiteX26" fmla="*/ 3796988 w 12192000"/>
              <a:gd name="connsiteY26" fmla="*/ 2452111 h 4673121"/>
              <a:gd name="connsiteX27" fmla="*/ 3796989 w 12192000"/>
              <a:gd name="connsiteY27" fmla="*/ 2452111 h 4673121"/>
              <a:gd name="connsiteX28" fmla="*/ 3824461 w 12192000"/>
              <a:gd name="connsiteY28" fmla="*/ 2435413 h 4673121"/>
              <a:gd name="connsiteX29" fmla="*/ 4392746 w 12192000"/>
              <a:gd name="connsiteY29" fmla="*/ 2179477 h 4673121"/>
              <a:gd name="connsiteX30" fmla="*/ 4822514 w 12192000"/>
              <a:gd name="connsiteY30" fmla="*/ 2129248 h 4673121"/>
              <a:gd name="connsiteX31" fmla="*/ 4895229 w 12192000"/>
              <a:gd name="connsiteY31" fmla="*/ 2129959 h 4673121"/>
              <a:gd name="connsiteX32" fmla="*/ 5050325 w 12192000"/>
              <a:gd name="connsiteY32" fmla="*/ 2131476 h 4673121"/>
              <a:gd name="connsiteX33" fmla="*/ 6115346 w 12192000"/>
              <a:gd name="connsiteY33" fmla="*/ 2075778 h 4673121"/>
              <a:gd name="connsiteX34" fmla="*/ 6682736 w 12192000"/>
              <a:gd name="connsiteY34" fmla="*/ 1608206 h 4673121"/>
              <a:gd name="connsiteX35" fmla="*/ 6685695 w 12192000"/>
              <a:gd name="connsiteY35" fmla="*/ 1604755 h 4673121"/>
              <a:gd name="connsiteX36" fmla="*/ 10602913 w 12192000"/>
              <a:gd name="connsiteY36" fmla="*/ 455701 h 4673121"/>
              <a:gd name="connsiteX37" fmla="*/ 10771481 w 12192000"/>
              <a:gd name="connsiteY37" fmla="*/ 465794 h 4673121"/>
              <a:gd name="connsiteX38" fmla="*/ 11283148 w 12192000"/>
              <a:gd name="connsiteY38" fmla="*/ 446220 h 4673121"/>
              <a:gd name="connsiteX39" fmla="*/ 12180499 w 12192000"/>
              <a:gd name="connsiteY39" fmla="*/ 5396 h 46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4673121">
                <a:moveTo>
                  <a:pt x="10202790" y="440316"/>
                </a:moveTo>
                <a:cubicBezTo>
                  <a:pt x="10328723" y="439352"/>
                  <a:pt x="10457211" y="446682"/>
                  <a:pt x="10583734" y="454552"/>
                </a:cubicBezTo>
                <a:lnTo>
                  <a:pt x="10602913" y="455700"/>
                </a:lnTo>
                <a:lnTo>
                  <a:pt x="6685695" y="1604754"/>
                </a:lnTo>
                <a:lnTo>
                  <a:pt x="6803708" y="1467080"/>
                </a:lnTo>
                <a:cubicBezTo>
                  <a:pt x="6924681" y="1329283"/>
                  <a:pt x="7048159" y="1206371"/>
                  <a:pt x="7196686" y="1142485"/>
                </a:cubicBezTo>
                <a:cubicBezTo>
                  <a:pt x="7592759" y="972122"/>
                  <a:pt x="8051700" y="1164706"/>
                  <a:pt x="8491780" y="1053600"/>
                </a:cubicBezTo>
                <a:cubicBezTo>
                  <a:pt x="8931861" y="942493"/>
                  <a:pt x="9371941" y="577077"/>
                  <a:pt x="9837169" y="475847"/>
                </a:cubicBezTo>
                <a:cubicBezTo>
                  <a:pt x="9953476" y="450540"/>
                  <a:pt x="10076856" y="441281"/>
                  <a:pt x="10202790" y="440316"/>
                </a:cubicBezTo>
                <a:close/>
                <a:moveTo>
                  <a:pt x="12192000" y="0"/>
                </a:moveTo>
                <a:lnTo>
                  <a:pt x="12192000" y="3742775"/>
                </a:lnTo>
                <a:lnTo>
                  <a:pt x="12191999" y="3742775"/>
                </a:lnTo>
                <a:lnTo>
                  <a:pt x="12191999" y="4673121"/>
                </a:lnTo>
                <a:lnTo>
                  <a:pt x="0" y="4673121"/>
                </a:lnTo>
                <a:lnTo>
                  <a:pt x="0" y="3605591"/>
                </a:lnTo>
                <a:lnTo>
                  <a:pt x="29662" y="3605591"/>
                </a:lnTo>
                <a:lnTo>
                  <a:pt x="29662" y="3557195"/>
                </a:lnTo>
                <a:lnTo>
                  <a:pt x="29663" y="3557195"/>
                </a:lnTo>
                <a:lnTo>
                  <a:pt x="286441" y="3377805"/>
                </a:lnTo>
                <a:cubicBezTo>
                  <a:pt x="547543" y="3202581"/>
                  <a:pt x="828094" y="3046106"/>
                  <a:pt x="1186445" y="2964628"/>
                </a:cubicBezTo>
                <a:cubicBezTo>
                  <a:pt x="1305896" y="2937469"/>
                  <a:pt x="1439099" y="2928364"/>
                  <a:pt x="1580062" y="2927940"/>
                </a:cubicBezTo>
                <a:cubicBezTo>
                  <a:pt x="1721025" y="2927516"/>
                  <a:pt x="1869749" y="2935772"/>
                  <a:pt x="2020241" y="2943333"/>
                </a:cubicBezTo>
                <a:lnTo>
                  <a:pt x="2109409" y="2947135"/>
                </a:lnTo>
                <a:lnTo>
                  <a:pt x="2246555" y="2952982"/>
                </a:lnTo>
                <a:cubicBezTo>
                  <a:pt x="2472698" y="2959768"/>
                  <a:pt x="2696079" y="2954444"/>
                  <a:pt x="2896472" y="2905372"/>
                </a:cubicBezTo>
                <a:cubicBezTo>
                  <a:pt x="3163664" y="2839943"/>
                  <a:pt x="3403613" y="2693036"/>
                  <a:pt x="3643822" y="2545203"/>
                </a:cubicBezTo>
                <a:lnTo>
                  <a:pt x="3796988" y="2452111"/>
                </a:lnTo>
                <a:lnTo>
                  <a:pt x="3796989" y="2452111"/>
                </a:lnTo>
                <a:lnTo>
                  <a:pt x="3824461" y="2435413"/>
                </a:lnTo>
                <a:cubicBezTo>
                  <a:pt x="4006006" y="2327967"/>
                  <a:pt x="4191566" y="2231327"/>
                  <a:pt x="4392746" y="2179477"/>
                </a:cubicBezTo>
                <a:cubicBezTo>
                  <a:pt x="4526867" y="2144911"/>
                  <a:pt x="4672381" y="2131949"/>
                  <a:pt x="4822514" y="2129248"/>
                </a:cubicBezTo>
                <a:lnTo>
                  <a:pt x="4895229" y="2129959"/>
                </a:lnTo>
                <a:lnTo>
                  <a:pt x="5050325" y="2131476"/>
                </a:lnTo>
                <a:cubicBezTo>
                  <a:pt x="5432959" y="2143291"/>
                  <a:pt x="5823269" y="2183799"/>
                  <a:pt x="6115346" y="2075778"/>
                </a:cubicBezTo>
                <a:cubicBezTo>
                  <a:pt x="6349008" y="1989362"/>
                  <a:pt x="6520325" y="1798630"/>
                  <a:pt x="6682736" y="1608206"/>
                </a:cubicBezTo>
                <a:lnTo>
                  <a:pt x="6685695" y="1604755"/>
                </a:lnTo>
                <a:lnTo>
                  <a:pt x="10602913" y="455701"/>
                </a:lnTo>
                <a:lnTo>
                  <a:pt x="10771481" y="465794"/>
                </a:lnTo>
                <a:cubicBezTo>
                  <a:pt x="10956624" y="475501"/>
                  <a:pt x="11132263" y="477700"/>
                  <a:pt x="11283148" y="446220"/>
                </a:cubicBezTo>
                <a:cubicBezTo>
                  <a:pt x="11635212" y="372766"/>
                  <a:pt x="11990485" y="108386"/>
                  <a:pt x="12180499" y="5396"/>
                </a:cubicBezTo>
                <a:close/>
              </a:path>
            </a:pathLst>
          </a:custGeom>
          <a:gradFill>
            <a:gsLst>
              <a:gs pos="0">
                <a:schemeClr val="accent1"/>
              </a:gs>
              <a:gs pos="98000">
                <a:schemeClr val="accent1">
                  <a:alpha val="62000"/>
                </a:schemeClr>
              </a:gs>
            </a:gsLst>
            <a:lin ang="27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C683E933-480E-55CD-3830-0422E1E07A0C}"/>
              </a:ext>
            </a:extLst>
          </p:cNvPr>
          <p:cNvSpPr/>
          <p:nvPr/>
        </p:nvSpPr>
        <p:spPr>
          <a:xfrm>
            <a:off x="-14832" y="2181521"/>
            <a:ext cx="12221664" cy="3585029"/>
          </a:xfrm>
          <a:custGeom>
            <a:avLst/>
            <a:gdLst>
              <a:gd name="connsiteX0" fmla="*/ 0 w 12344400"/>
              <a:gd name="connsiteY0" fmla="*/ 3073400 h 3073400"/>
              <a:gd name="connsiteX1" fmla="*/ 1168400 w 12344400"/>
              <a:gd name="connsiteY1" fmla="*/ 2565400 h 3073400"/>
              <a:gd name="connsiteX2" fmla="*/ 2895600 w 12344400"/>
              <a:gd name="connsiteY2" fmla="*/ 2514600 h 3073400"/>
              <a:gd name="connsiteX3" fmla="*/ 4406900 w 12344400"/>
              <a:gd name="connsiteY3" fmla="*/ 1892300 h 3073400"/>
              <a:gd name="connsiteX4" fmla="*/ 6146800 w 12344400"/>
              <a:gd name="connsiteY4" fmla="*/ 1803400 h 3073400"/>
              <a:gd name="connsiteX5" fmla="*/ 7239000 w 12344400"/>
              <a:gd name="connsiteY5" fmla="*/ 1003300 h 3073400"/>
              <a:gd name="connsiteX6" fmla="*/ 8547100 w 12344400"/>
              <a:gd name="connsiteY6" fmla="*/ 927100 h 3073400"/>
              <a:gd name="connsiteX7" fmla="*/ 9906000 w 12344400"/>
              <a:gd name="connsiteY7" fmla="*/ 431800 h 3073400"/>
              <a:gd name="connsiteX8" fmla="*/ 11366500 w 12344400"/>
              <a:gd name="connsiteY8" fmla="*/ 406400 h 3073400"/>
              <a:gd name="connsiteX9" fmla="*/ 12344400 w 12344400"/>
              <a:gd name="connsiteY9" fmla="*/ 0 h 307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4400" h="3073400">
                <a:moveTo>
                  <a:pt x="0" y="3073400"/>
                </a:moveTo>
                <a:cubicBezTo>
                  <a:pt x="342900" y="2865966"/>
                  <a:pt x="685800" y="2658533"/>
                  <a:pt x="1168400" y="2565400"/>
                </a:cubicBezTo>
                <a:cubicBezTo>
                  <a:pt x="1651000" y="2472267"/>
                  <a:pt x="2355850" y="2626783"/>
                  <a:pt x="2895600" y="2514600"/>
                </a:cubicBezTo>
                <a:cubicBezTo>
                  <a:pt x="3435350" y="2402417"/>
                  <a:pt x="3865033" y="2010833"/>
                  <a:pt x="4406900" y="1892300"/>
                </a:cubicBezTo>
                <a:cubicBezTo>
                  <a:pt x="4948767" y="1773767"/>
                  <a:pt x="5674783" y="1951567"/>
                  <a:pt x="6146800" y="1803400"/>
                </a:cubicBezTo>
                <a:cubicBezTo>
                  <a:pt x="6618817" y="1655233"/>
                  <a:pt x="6838950" y="1149350"/>
                  <a:pt x="7239000" y="1003300"/>
                </a:cubicBezTo>
                <a:cubicBezTo>
                  <a:pt x="7639050" y="857250"/>
                  <a:pt x="8102600" y="1022350"/>
                  <a:pt x="8547100" y="927100"/>
                </a:cubicBezTo>
                <a:cubicBezTo>
                  <a:pt x="8991600" y="831850"/>
                  <a:pt x="9436100" y="518583"/>
                  <a:pt x="9906000" y="431800"/>
                </a:cubicBezTo>
                <a:cubicBezTo>
                  <a:pt x="10375900" y="345017"/>
                  <a:pt x="10960100" y="478367"/>
                  <a:pt x="11366500" y="406400"/>
                </a:cubicBezTo>
                <a:cubicBezTo>
                  <a:pt x="11772900" y="334433"/>
                  <a:pt x="12183533" y="48683"/>
                  <a:pt x="12344400" y="0"/>
                </a:cubicBezTo>
              </a:path>
            </a:pathLst>
          </a:cu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7477410C-8D0C-1491-8449-BD4CCACD2252}"/>
              </a:ext>
            </a:extLst>
          </p:cNvPr>
          <p:cNvCxnSpPr>
            <a:cxnSpLocks/>
          </p:cNvCxnSpPr>
          <p:nvPr/>
        </p:nvCxnSpPr>
        <p:spPr>
          <a:xfrm>
            <a:off x="1699799" y="3175195"/>
            <a:ext cx="0" cy="2090785"/>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5FC8DFAD-8557-5F83-A0B8-6711A1075FE5}"/>
              </a:ext>
            </a:extLst>
          </p:cNvPr>
          <p:cNvSpPr/>
          <p:nvPr/>
        </p:nvSpPr>
        <p:spPr>
          <a:xfrm>
            <a:off x="1635505" y="3175195"/>
            <a:ext cx="128588" cy="128588"/>
          </a:xfrm>
          <a:prstGeom prst="ellipse">
            <a:avLst/>
          </a:prstGeom>
          <a:solidFill>
            <a:schemeClr val="accent1"/>
          </a:solidFill>
          <a:ln>
            <a:noFill/>
          </a:ln>
          <a:effectLst>
            <a:outerShdw sx="154000" sy="154000" algn="ctr" rotWithShape="0">
              <a:schemeClr val="accent1">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 name="文本框 13">
            <a:extLst>
              <a:ext uri="{FF2B5EF4-FFF2-40B4-BE49-F238E27FC236}">
                <a16:creationId xmlns:a16="http://schemas.microsoft.com/office/drawing/2014/main" id="{1ED8E7FA-EB40-A66A-EC23-3BDD6FD3FB28}"/>
              </a:ext>
            </a:extLst>
          </p:cNvPr>
          <p:cNvSpPr txBox="1"/>
          <p:nvPr/>
        </p:nvSpPr>
        <p:spPr>
          <a:xfrm>
            <a:off x="1914494" y="3076201"/>
            <a:ext cx="864852" cy="197988"/>
          </a:xfrm>
          <a:prstGeom prst="rect">
            <a:avLst/>
          </a:prstGeom>
          <a:noFill/>
        </p:spPr>
        <p:txBody>
          <a:bodyPr wrap="none" lIns="0" tIns="0" rIns="0" bIns="0" rtlCol="0" anchor="t">
            <a:noAutofit/>
          </a:bodyPr>
          <a:lstStyle/>
          <a:p>
            <a:r>
              <a:rPr lang="en-US" altLang="zh-CN" sz="2400" dirty="0">
                <a:solidFill>
                  <a:schemeClr val="accent1"/>
                </a:solidFill>
                <a:latin typeface="+mj-ea"/>
                <a:ea typeface="+mj-ea"/>
              </a:rPr>
              <a:t>20xx</a:t>
            </a:r>
            <a:endParaRPr lang="zh-CN" altLang="en-US" sz="2400" dirty="0">
              <a:solidFill>
                <a:schemeClr val="accent1"/>
              </a:solidFill>
              <a:latin typeface="+mj-ea"/>
              <a:ea typeface="+mj-ea"/>
            </a:endParaRPr>
          </a:p>
        </p:txBody>
      </p:sp>
      <p:sp>
        <p:nvSpPr>
          <p:cNvPr id="15" name="文本框 14">
            <a:extLst>
              <a:ext uri="{FF2B5EF4-FFF2-40B4-BE49-F238E27FC236}">
                <a16:creationId xmlns:a16="http://schemas.microsoft.com/office/drawing/2014/main" id="{437BBB5F-4EBA-FE49-2CE4-A07A61854251}"/>
              </a:ext>
            </a:extLst>
          </p:cNvPr>
          <p:cNvSpPr txBox="1"/>
          <p:nvPr/>
        </p:nvSpPr>
        <p:spPr>
          <a:xfrm>
            <a:off x="1842128" y="3496550"/>
            <a:ext cx="1626657" cy="373500"/>
          </a:xfrm>
          <a:prstGeom prst="rect">
            <a:avLst/>
          </a:prstGeom>
          <a:noFill/>
        </p:spPr>
        <p:txBody>
          <a:bodyPr wrap="square" rtlCol="0">
            <a:noAutofit/>
          </a:bodyPr>
          <a:lstStyle/>
          <a:p>
            <a:pPr algn="just" defTabSz="457200">
              <a:lnSpc>
                <a:spcPct val="120000"/>
              </a:lnSpc>
              <a:defRPr/>
            </a:pPr>
            <a:r>
              <a:rPr lang="zh-CN" altLang="en-US" sz="1600" dirty="0">
                <a:solidFill>
                  <a:prstClr val="black">
                    <a:lumMod val="85000"/>
                    <a:lumOff val="15000"/>
                  </a:prstClr>
                </a:solidFill>
                <a:latin typeface="+mn-ea"/>
                <a:cs typeface="阿里巴巴普惠体 L" panose="00020600040101010101" charset="-122"/>
              </a:rPr>
              <a:t>职员</a:t>
            </a:r>
          </a:p>
        </p:txBody>
      </p:sp>
      <p:cxnSp>
        <p:nvCxnSpPr>
          <p:cNvPr id="16" name="直接连接符 15">
            <a:extLst>
              <a:ext uri="{FF2B5EF4-FFF2-40B4-BE49-F238E27FC236}">
                <a16:creationId xmlns:a16="http://schemas.microsoft.com/office/drawing/2014/main" id="{724C2329-B019-DCDD-8EAC-C39DD2532E62}"/>
              </a:ext>
            </a:extLst>
          </p:cNvPr>
          <p:cNvCxnSpPr>
            <a:cxnSpLocks/>
            <a:stCxn id="17" idx="0"/>
          </p:cNvCxnSpPr>
          <p:nvPr/>
        </p:nvCxnSpPr>
        <p:spPr>
          <a:xfrm>
            <a:off x="4716679" y="2736153"/>
            <a:ext cx="0" cy="1781454"/>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2F70EB90-D543-E33E-9CC8-6669E6A7CAC5}"/>
              </a:ext>
            </a:extLst>
          </p:cNvPr>
          <p:cNvSpPr/>
          <p:nvPr/>
        </p:nvSpPr>
        <p:spPr>
          <a:xfrm>
            <a:off x="4652385" y="2736153"/>
            <a:ext cx="128588" cy="128588"/>
          </a:xfrm>
          <a:prstGeom prst="ellipse">
            <a:avLst/>
          </a:prstGeom>
          <a:solidFill>
            <a:schemeClr val="accent1"/>
          </a:solidFill>
          <a:ln>
            <a:noFill/>
          </a:ln>
          <a:effectLst>
            <a:outerShdw sx="154000" sy="154000" algn="ctr" rotWithShape="0">
              <a:schemeClr val="accent1">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18" name="文本框 17">
            <a:extLst>
              <a:ext uri="{FF2B5EF4-FFF2-40B4-BE49-F238E27FC236}">
                <a16:creationId xmlns:a16="http://schemas.microsoft.com/office/drawing/2014/main" id="{37E09870-82AE-3A61-DF5B-01C5473FF3F7}"/>
              </a:ext>
            </a:extLst>
          </p:cNvPr>
          <p:cNvSpPr txBox="1"/>
          <p:nvPr/>
        </p:nvSpPr>
        <p:spPr>
          <a:xfrm>
            <a:off x="4931374" y="2625657"/>
            <a:ext cx="987450" cy="307777"/>
          </a:xfrm>
          <a:prstGeom prst="rect">
            <a:avLst/>
          </a:prstGeom>
          <a:noFill/>
        </p:spPr>
        <p:txBody>
          <a:bodyPr wrap="none" lIns="0" tIns="0" rIns="0" bIns="0" rtlCol="0" anchor="t">
            <a:noAutofit/>
          </a:bodyPr>
          <a:lstStyle/>
          <a:p>
            <a:r>
              <a:rPr lang="en-US" altLang="zh-CN" sz="2400" dirty="0">
                <a:solidFill>
                  <a:schemeClr val="accent1"/>
                </a:solidFill>
                <a:latin typeface="+mj-ea"/>
                <a:ea typeface="+mj-ea"/>
              </a:rPr>
              <a:t>20xx</a:t>
            </a:r>
          </a:p>
        </p:txBody>
      </p:sp>
      <p:cxnSp>
        <p:nvCxnSpPr>
          <p:cNvPr id="20" name="直接连接符 19">
            <a:extLst>
              <a:ext uri="{FF2B5EF4-FFF2-40B4-BE49-F238E27FC236}">
                <a16:creationId xmlns:a16="http://schemas.microsoft.com/office/drawing/2014/main" id="{A6CC1DA5-2DEC-2954-21BF-3AA4A96DBD4C}"/>
              </a:ext>
            </a:extLst>
          </p:cNvPr>
          <p:cNvCxnSpPr>
            <a:cxnSpLocks/>
            <a:stCxn id="21" idx="0"/>
          </p:cNvCxnSpPr>
          <p:nvPr/>
        </p:nvCxnSpPr>
        <p:spPr>
          <a:xfrm>
            <a:off x="7622919" y="1772647"/>
            <a:ext cx="0" cy="1694052"/>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80C39091-1BA6-53CC-D0A1-5262A83D7D6A}"/>
              </a:ext>
            </a:extLst>
          </p:cNvPr>
          <p:cNvSpPr/>
          <p:nvPr/>
        </p:nvSpPr>
        <p:spPr>
          <a:xfrm>
            <a:off x="7558625" y="1772647"/>
            <a:ext cx="128588" cy="128588"/>
          </a:xfrm>
          <a:prstGeom prst="ellipse">
            <a:avLst/>
          </a:prstGeom>
          <a:solidFill>
            <a:schemeClr val="accent1"/>
          </a:solidFill>
          <a:ln>
            <a:noFill/>
          </a:ln>
          <a:effectLst>
            <a:outerShdw sx="154000" sy="154000" algn="ctr" rotWithShape="0">
              <a:schemeClr val="accent1">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22" name="文本框 21">
            <a:extLst>
              <a:ext uri="{FF2B5EF4-FFF2-40B4-BE49-F238E27FC236}">
                <a16:creationId xmlns:a16="http://schemas.microsoft.com/office/drawing/2014/main" id="{A1F420DD-7089-ACAD-42A9-F6397CACBFA3}"/>
              </a:ext>
            </a:extLst>
          </p:cNvPr>
          <p:cNvSpPr txBox="1"/>
          <p:nvPr/>
        </p:nvSpPr>
        <p:spPr>
          <a:xfrm>
            <a:off x="7837614" y="1662151"/>
            <a:ext cx="987450" cy="307777"/>
          </a:xfrm>
          <a:prstGeom prst="rect">
            <a:avLst/>
          </a:prstGeom>
          <a:noFill/>
        </p:spPr>
        <p:txBody>
          <a:bodyPr wrap="none" lIns="0" tIns="0" rIns="0" bIns="0" rtlCol="0" anchor="t">
            <a:noAutofit/>
          </a:bodyPr>
          <a:lstStyle/>
          <a:p>
            <a:r>
              <a:rPr lang="en-US" altLang="zh-CN" sz="2400" dirty="0">
                <a:solidFill>
                  <a:schemeClr val="accent1"/>
                </a:solidFill>
                <a:latin typeface="+mj-ea"/>
                <a:ea typeface="+mj-ea"/>
              </a:rPr>
              <a:t>20xx</a:t>
            </a:r>
          </a:p>
        </p:txBody>
      </p:sp>
      <p:sp>
        <p:nvSpPr>
          <p:cNvPr id="45" name="文本框 44">
            <a:extLst>
              <a:ext uri="{FF2B5EF4-FFF2-40B4-BE49-F238E27FC236}">
                <a16:creationId xmlns:a16="http://schemas.microsoft.com/office/drawing/2014/main" id="{DB8ECC2C-9BAF-A4AE-D71D-24B3AFE775E7}"/>
              </a:ext>
            </a:extLst>
          </p:cNvPr>
          <p:cNvSpPr txBox="1"/>
          <p:nvPr/>
        </p:nvSpPr>
        <p:spPr>
          <a:xfrm>
            <a:off x="1842128" y="3815049"/>
            <a:ext cx="2029479" cy="373500"/>
          </a:xfrm>
          <a:prstGeom prst="rect">
            <a:avLst/>
          </a:prstGeom>
          <a:noFill/>
        </p:spPr>
        <p:txBody>
          <a:bodyPr wrap="square" rtlCol="0">
            <a:noAutofit/>
          </a:bodyPr>
          <a:lstStyle/>
          <a:p>
            <a:pPr algn="just" defTabSz="457200">
              <a:lnSpc>
                <a:spcPct val="120000"/>
              </a:lnSpc>
              <a:defRPr/>
            </a:pPr>
            <a:r>
              <a:rPr lang="zh-CN" altLang="en-US" sz="1600" dirty="0">
                <a:solidFill>
                  <a:prstClr val="black">
                    <a:lumMod val="85000"/>
                    <a:lumOff val="15000"/>
                  </a:prstClr>
                </a:solidFill>
                <a:latin typeface="+mn-ea"/>
                <a:cs typeface="阿里巴巴普惠体 L" panose="00020600040101010101" charset="-122"/>
              </a:rPr>
              <a:t>锻炼能力，逐步成长</a:t>
            </a:r>
          </a:p>
        </p:txBody>
      </p:sp>
      <p:sp>
        <p:nvSpPr>
          <p:cNvPr id="46" name="文本框 45">
            <a:extLst>
              <a:ext uri="{FF2B5EF4-FFF2-40B4-BE49-F238E27FC236}">
                <a16:creationId xmlns:a16="http://schemas.microsoft.com/office/drawing/2014/main" id="{D564914D-BA6D-B411-6ECF-144292915228}"/>
              </a:ext>
            </a:extLst>
          </p:cNvPr>
          <p:cNvSpPr txBox="1"/>
          <p:nvPr/>
        </p:nvSpPr>
        <p:spPr>
          <a:xfrm>
            <a:off x="4869281" y="2953982"/>
            <a:ext cx="1626657" cy="373500"/>
          </a:xfrm>
          <a:prstGeom prst="rect">
            <a:avLst/>
          </a:prstGeom>
          <a:noFill/>
        </p:spPr>
        <p:txBody>
          <a:bodyPr wrap="square" rtlCol="0">
            <a:noAutofit/>
          </a:bodyPr>
          <a:lstStyle/>
          <a:p>
            <a:pPr algn="just" defTabSz="457200">
              <a:lnSpc>
                <a:spcPct val="120000"/>
              </a:lnSpc>
              <a:defRPr/>
            </a:pPr>
            <a:r>
              <a:rPr lang="zh-CN" altLang="en-US" sz="1600" dirty="0">
                <a:solidFill>
                  <a:prstClr val="black">
                    <a:lumMod val="85000"/>
                    <a:lumOff val="15000"/>
                  </a:prstClr>
                </a:solidFill>
                <a:latin typeface="+mn-ea"/>
                <a:cs typeface="阿里巴巴普惠体 L" panose="00020600040101010101" charset="-122"/>
              </a:rPr>
              <a:t>专业负责人</a:t>
            </a:r>
          </a:p>
        </p:txBody>
      </p:sp>
      <p:sp>
        <p:nvSpPr>
          <p:cNvPr id="47" name="文本框 46">
            <a:extLst>
              <a:ext uri="{FF2B5EF4-FFF2-40B4-BE49-F238E27FC236}">
                <a16:creationId xmlns:a16="http://schemas.microsoft.com/office/drawing/2014/main" id="{29BD8046-F94F-B4AA-D4B8-828183BEE82E}"/>
              </a:ext>
            </a:extLst>
          </p:cNvPr>
          <p:cNvSpPr txBox="1"/>
          <p:nvPr/>
        </p:nvSpPr>
        <p:spPr>
          <a:xfrm>
            <a:off x="4869281" y="3272481"/>
            <a:ext cx="1930352" cy="373500"/>
          </a:xfrm>
          <a:prstGeom prst="rect">
            <a:avLst/>
          </a:prstGeom>
          <a:noFill/>
        </p:spPr>
        <p:txBody>
          <a:bodyPr wrap="square" rtlCol="0">
            <a:noAutofit/>
          </a:bodyPr>
          <a:lstStyle/>
          <a:p>
            <a:pPr algn="just" defTabSz="457200">
              <a:lnSpc>
                <a:spcPct val="120000"/>
              </a:lnSpc>
              <a:defRPr/>
            </a:pPr>
            <a:r>
              <a:rPr lang="zh-CN" altLang="en-US" sz="1600" dirty="0">
                <a:solidFill>
                  <a:prstClr val="black">
                    <a:lumMod val="85000"/>
                    <a:lumOff val="15000"/>
                  </a:prstClr>
                </a:solidFill>
                <a:latin typeface="+mn-ea"/>
                <a:cs typeface="阿里巴巴普惠体 L" panose="00020600040101010101" charset="-122"/>
              </a:rPr>
              <a:t>提高专业技术能力</a:t>
            </a:r>
          </a:p>
        </p:txBody>
      </p:sp>
      <p:sp>
        <p:nvSpPr>
          <p:cNvPr id="48" name="文本框 47">
            <a:extLst>
              <a:ext uri="{FF2B5EF4-FFF2-40B4-BE49-F238E27FC236}">
                <a16:creationId xmlns:a16="http://schemas.microsoft.com/office/drawing/2014/main" id="{781591EC-15CE-3953-1066-DBCFF9FDD297}"/>
              </a:ext>
            </a:extLst>
          </p:cNvPr>
          <p:cNvSpPr txBox="1"/>
          <p:nvPr/>
        </p:nvSpPr>
        <p:spPr>
          <a:xfrm>
            <a:off x="7778870" y="1999742"/>
            <a:ext cx="1626657" cy="373500"/>
          </a:xfrm>
          <a:prstGeom prst="rect">
            <a:avLst/>
          </a:prstGeom>
          <a:noFill/>
        </p:spPr>
        <p:txBody>
          <a:bodyPr wrap="square" rtlCol="0">
            <a:noAutofit/>
          </a:bodyPr>
          <a:lstStyle/>
          <a:p>
            <a:pPr algn="just" defTabSz="457200">
              <a:lnSpc>
                <a:spcPct val="120000"/>
              </a:lnSpc>
              <a:defRPr/>
            </a:pPr>
            <a:r>
              <a:rPr lang="zh-CN" altLang="en-US" sz="1600" dirty="0">
                <a:solidFill>
                  <a:prstClr val="black">
                    <a:lumMod val="85000"/>
                    <a:lumOff val="15000"/>
                  </a:prstClr>
                </a:solidFill>
                <a:latin typeface="+mn-ea"/>
                <a:cs typeface="阿里巴巴普惠体 L" panose="00020600040101010101" charset="-122"/>
              </a:rPr>
              <a:t>部门负责人</a:t>
            </a:r>
          </a:p>
        </p:txBody>
      </p:sp>
      <p:sp>
        <p:nvSpPr>
          <p:cNvPr id="49" name="文本框 48">
            <a:extLst>
              <a:ext uri="{FF2B5EF4-FFF2-40B4-BE49-F238E27FC236}">
                <a16:creationId xmlns:a16="http://schemas.microsoft.com/office/drawing/2014/main" id="{98B34EF4-6A31-7EFE-EB02-F22269AF7EF8}"/>
              </a:ext>
            </a:extLst>
          </p:cNvPr>
          <p:cNvSpPr txBox="1"/>
          <p:nvPr/>
        </p:nvSpPr>
        <p:spPr>
          <a:xfrm>
            <a:off x="7778870" y="2318241"/>
            <a:ext cx="1626657" cy="373500"/>
          </a:xfrm>
          <a:prstGeom prst="rect">
            <a:avLst/>
          </a:prstGeom>
          <a:noFill/>
        </p:spPr>
        <p:txBody>
          <a:bodyPr wrap="square" rtlCol="0">
            <a:noAutofit/>
          </a:bodyPr>
          <a:lstStyle/>
          <a:p>
            <a:pPr algn="just" defTabSz="457200">
              <a:lnSpc>
                <a:spcPct val="120000"/>
              </a:lnSpc>
              <a:defRPr/>
            </a:pPr>
            <a:r>
              <a:rPr lang="zh-CN" altLang="en-US" sz="1600" dirty="0">
                <a:solidFill>
                  <a:prstClr val="black">
                    <a:lumMod val="85000"/>
                    <a:lumOff val="15000"/>
                  </a:prstClr>
                </a:solidFill>
                <a:latin typeface="+mn-ea"/>
                <a:cs typeface="阿里巴巴普惠体 L" panose="00020600040101010101" charset="-122"/>
              </a:rPr>
              <a:t>管理能力提升</a:t>
            </a:r>
          </a:p>
        </p:txBody>
      </p:sp>
    </p:spTree>
    <p:extLst>
      <p:ext uri="{BB962C8B-B14F-4D97-AF65-F5344CB8AC3E}">
        <p14:creationId xmlns:p14="http://schemas.microsoft.com/office/powerpoint/2010/main" val="3995160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我的自荐</a:t>
            </a:r>
          </a:p>
        </p:txBody>
      </p:sp>
      <p:sp>
        <p:nvSpPr>
          <p:cNvPr id="3" name="文本框 2">
            <a:extLst>
              <a:ext uri="{FF2B5EF4-FFF2-40B4-BE49-F238E27FC236}">
                <a16:creationId xmlns:a16="http://schemas.microsoft.com/office/drawing/2014/main" id="{D09CE92E-076B-37B4-2A11-5797022051B5}"/>
              </a:ext>
            </a:extLst>
          </p:cNvPr>
          <p:cNvSpPr txBox="1"/>
          <p:nvPr/>
        </p:nvSpPr>
        <p:spPr>
          <a:xfrm>
            <a:off x="5892926" y="2598227"/>
            <a:ext cx="5802924" cy="2438400"/>
          </a:xfrm>
          <a:prstGeom prst="rect">
            <a:avLst/>
          </a:prstGeom>
          <a:noFill/>
        </p:spPr>
        <p:txBody>
          <a:bodyPr wrap="square" rtlCol="0">
            <a:noAutofit/>
          </a:bodyPr>
          <a:lstStyle/>
          <a:p>
            <a:pPr algn="l">
              <a:lnSpc>
                <a:spcPct val="120000"/>
              </a:lnSpc>
            </a:pPr>
            <a:r>
              <a:rPr lang="zh-CN" altLang="en-US" dirty="0"/>
              <a:t>本人乐观向上，勤奋好学，适应能力强，性格开朗大方，待人热情，能吃苦耐劳，属学习，实干型的职员。</a:t>
            </a:r>
            <a:endParaRPr lang="en-US" altLang="zh-CN" dirty="0"/>
          </a:p>
          <a:p>
            <a:pPr algn="l">
              <a:lnSpc>
                <a:spcPct val="120000"/>
              </a:lnSpc>
            </a:pPr>
            <a:endParaRPr lang="en-US" altLang="zh-CN" dirty="0"/>
          </a:p>
          <a:p>
            <a:pPr algn="l">
              <a:lnSpc>
                <a:spcPct val="120000"/>
              </a:lnSpc>
            </a:pPr>
            <a:r>
              <a:rPr lang="zh-CN" altLang="en-US" dirty="0"/>
              <a:t>本硕七年的专业学习，具备了扎实的专业基础知识，系统的掌握了相关理论，并且积极参加专业实习以及国家自然科学基金项目。</a:t>
            </a:r>
            <a:endParaRPr lang="en-US" altLang="zh-CN" dirty="0"/>
          </a:p>
          <a:p>
            <a:pPr algn="l">
              <a:lnSpc>
                <a:spcPct val="120000"/>
              </a:lnSpc>
            </a:pPr>
            <a:endParaRPr lang="en-US" altLang="zh-CN" dirty="0"/>
          </a:p>
          <a:p>
            <a:pPr algn="l">
              <a:lnSpc>
                <a:spcPct val="120000"/>
              </a:lnSpc>
            </a:pPr>
            <a:r>
              <a:rPr lang="zh-CN" altLang="en-US" dirty="0"/>
              <a:t>六年的学生工作锻炼，让我拥有了出色的沟通、协调能力，优秀的组织、管理能力以及细心、热情的工作态度。</a:t>
            </a:r>
          </a:p>
        </p:txBody>
      </p:sp>
      <p:pic>
        <p:nvPicPr>
          <p:cNvPr id="5" name="图片 4">
            <a:extLst>
              <a:ext uri="{FF2B5EF4-FFF2-40B4-BE49-F238E27FC236}">
                <a16:creationId xmlns:a16="http://schemas.microsoft.com/office/drawing/2014/main" id="{53C806A6-1D60-A466-ECCA-24C2EEC5BC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5393" y="1602981"/>
            <a:ext cx="4029559" cy="4029559"/>
          </a:xfrm>
          <a:prstGeom prst="rect">
            <a:avLst/>
          </a:prstGeom>
        </p:spPr>
      </p:pic>
      <p:sp>
        <p:nvSpPr>
          <p:cNvPr id="6" name="文本框 5">
            <a:extLst>
              <a:ext uri="{FF2B5EF4-FFF2-40B4-BE49-F238E27FC236}">
                <a16:creationId xmlns:a16="http://schemas.microsoft.com/office/drawing/2014/main" id="{983F91E0-0920-A0E5-E902-9415DA6D6E45}"/>
              </a:ext>
            </a:extLst>
          </p:cNvPr>
          <p:cNvSpPr txBox="1"/>
          <p:nvPr/>
        </p:nvSpPr>
        <p:spPr>
          <a:xfrm>
            <a:off x="5376332" y="1602982"/>
            <a:ext cx="1828800" cy="542342"/>
          </a:xfrm>
          <a:prstGeom prst="rect">
            <a:avLst/>
          </a:prstGeom>
          <a:noFill/>
        </p:spPr>
        <p:txBody>
          <a:bodyPr wrap="square" rtlCol="0">
            <a:noAutofit/>
          </a:bodyPr>
          <a:lstStyle/>
          <a:p>
            <a:pPr algn="l"/>
            <a:r>
              <a:rPr lang="zh-CN" altLang="en-US" sz="2800" dirty="0">
                <a:latin typeface="+mj-ea"/>
                <a:ea typeface="+mj-ea"/>
              </a:rPr>
              <a:t>自我推荐</a:t>
            </a:r>
          </a:p>
        </p:txBody>
      </p:sp>
      <p:sp>
        <p:nvSpPr>
          <p:cNvPr id="7" name="椭圆 6">
            <a:extLst>
              <a:ext uri="{FF2B5EF4-FFF2-40B4-BE49-F238E27FC236}">
                <a16:creationId xmlns:a16="http://schemas.microsoft.com/office/drawing/2014/main" id="{6AEDBD7F-93BF-32E7-8E85-0ADA6C5BB7E6}"/>
              </a:ext>
            </a:extLst>
          </p:cNvPr>
          <p:cNvSpPr/>
          <p:nvPr/>
        </p:nvSpPr>
        <p:spPr>
          <a:xfrm>
            <a:off x="5534083" y="2702297"/>
            <a:ext cx="234462" cy="2344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AB64B2FF-D0B5-2F88-F6CC-B8E0EC19C139}"/>
              </a:ext>
            </a:extLst>
          </p:cNvPr>
          <p:cNvSpPr/>
          <p:nvPr/>
        </p:nvSpPr>
        <p:spPr>
          <a:xfrm>
            <a:off x="5534083" y="3709165"/>
            <a:ext cx="234462" cy="2344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59B84B99-E49F-FAC6-548C-F1E06630F7E8}"/>
              </a:ext>
            </a:extLst>
          </p:cNvPr>
          <p:cNvSpPr/>
          <p:nvPr/>
        </p:nvSpPr>
        <p:spPr>
          <a:xfrm>
            <a:off x="5534083" y="5034531"/>
            <a:ext cx="234462" cy="2344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id="{10892F46-3543-1592-E378-578A00EF8CD5}"/>
              </a:ext>
            </a:extLst>
          </p:cNvPr>
          <p:cNvCxnSpPr/>
          <p:nvPr/>
        </p:nvCxnSpPr>
        <p:spPr>
          <a:xfrm>
            <a:off x="5534083" y="2250040"/>
            <a:ext cx="5849683" cy="0"/>
          </a:xfrm>
          <a:prstGeom prst="line">
            <a:avLst/>
          </a:prstGeom>
          <a:ln w="3175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0+">
            <a:extLst>
              <a:ext uri="{FF2B5EF4-FFF2-40B4-BE49-F238E27FC236}">
                <a16:creationId xmlns:a16="http://schemas.microsoft.com/office/drawing/2014/main" id="{84205862-F1BC-C880-F7D5-0E2BB1262582}"/>
              </a:ext>
            </a:extLst>
          </p:cNvPr>
          <p:cNvCxnSpPr>
            <a:cxnSpLocks/>
          </p:cNvCxnSpPr>
          <p:nvPr/>
        </p:nvCxnSpPr>
        <p:spPr>
          <a:xfrm>
            <a:off x="5534083" y="2250040"/>
            <a:ext cx="2027697" cy="0"/>
          </a:xfrm>
          <a:prstGeom prst="line">
            <a:avLst/>
          </a:prstGeom>
          <a:ln w="508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63513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3344C343-0480-36BA-5253-5EA18E31E0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696430" y="1401864"/>
            <a:ext cx="5526758" cy="4423585"/>
          </a:xfrm>
          <a:prstGeom prst="rect">
            <a:avLst/>
          </a:prstGeom>
        </p:spPr>
      </p:pic>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自我总结</a:t>
            </a:r>
          </a:p>
        </p:txBody>
      </p:sp>
      <p:sp>
        <p:nvSpPr>
          <p:cNvPr id="18" name="矩形: 圆角 17">
            <a:extLst>
              <a:ext uri="{FF2B5EF4-FFF2-40B4-BE49-F238E27FC236}">
                <a16:creationId xmlns:a16="http://schemas.microsoft.com/office/drawing/2014/main" id="{78CCA2FB-8DEB-2257-75BD-BBB54DB9CA64}"/>
              </a:ext>
            </a:extLst>
          </p:cNvPr>
          <p:cNvSpPr/>
          <p:nvPr/>
        </p:nvSpPr>
        <p:spPr>
          <a:xfrm>
            <a:off x="4777481" y="1391963"/>
            <a:ext cx="6549721" cy="1217675"/>
          </a:xfrm>
          <a:prstGeom prst="roundRect">
            <a:avLst>
              <a:gd name="adj" fmla="val 8035"/>
            </a:avLst>
          </a:prstGeom>
          <a:gradFill>
            <a:gsLst>
              <a:gs pos="2000">
                <a:schemeClr val="accent1">
                  <a:lumMod val="20000"/>
                  <a:lumOff val="80000"/>
                  <a:alpha val="88000"/>
                </a:schemeClr>
              </a:gs>
              <a:gs pos="60000">
                <a:schemeClr val="accent1">
                  <a:lumMod val="20000"/>
                  <a:lumOff val="80000"/>
                </a:schemeClr>
              </a:gs>
              <a:gs pos="98000">
                <a:schemeClr val="accent1">
                  <a:lumMod val="20000"/>
                  <a:lumOff val="80000"/>
                  <a:alpha val="92000"/>
                </a:schemeClr>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656A6C59-EBE6-8F38-4DB6-412D8A013689}"/>
              </a:ext>
            </a:extLst>
          </p:cNvPr>
          <p:cNvSpPr/>
          <p:nvPr/>
        </p:nvSpPr>
        <p:spPr>
          <a:xfrm>
            <a:off x="5092983" y="1759521"/>
            <a:ext cx="1654139" cy="480804"/>
          </a:xfrm>
          <a:prstGeom prst="roundRect">
            <a:avLst/>
          </a:prstGeom>
          <a:gradFill>
            <a:gsLst>
              <a:gs pos="2000">
                <a:schemeClr val="accent1">
                  <a:lumMod val="98000"/>
                </a:schemeClr>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gaoding-10-1">
            <a:extLst>
              <a:ext uri="{FF2B5EF4-FFF2-40B4-BE49-F238E27FC236}">
                <a16:creationId xmlns:a16="http://schemas.microsoft.com/office/drawing/2014/main" id="{507C2F7B-066C-13E5-1804-5F9A8B79D89A}"/>
              </a:ext>
            </a:extLst>
          </p:cNvPr>
          <p:cNvSpPr txBox="1"/>
          <p:nvPr/>
        </p:nvSpPr>
        <p:spPr>
          <a:xfrm>
            <a:off x="5092983" y="1791386"/>
            <a:ext cx="1654139" cy="355431"/>
          </a:xfrm>
          <a:prstGeom prst="rect">
            <a:avLst/>
          </a:prstGeom>
          <a:noFill/>
        </p:spPr>
        <p:txBody>
          <a:bodyPr wrap="square" lIns="0" tIns="45720" rIns="0" bIns="4572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bg1"/>
                </a:solidFill>
                <a:effectLst/>
                <a:uLnTx/>
                <a:uFillTx/>
                <a:latin typeface="+mj-ea"/>
                <a:ea typeface="+mj-ea"/>
                <a:cs typeface="OPPOSans B" panose="00020600040101010101" pitchFamily="18" charset="-122"/>
                <a:sym typeface="+mn-lt"/>
              </a:rPr>
              <a:t>专业能力</a:t>
            </a:r>
          </a:p>
        </p:txBody>
      </p:sp>
      <p:sp>
        <p:nvSpPr>
          <p:cNvPr id="13" name="gaoding-10-2">
            <a:extLst>
              <a:ext uri="{FF2B5EF4-FFF2-40B4-BE49-F238E27FC236}">
                <a16:creationId xmlns:a16="http://schemas.microsoft.com/office/drawing/2014/main" id="{2D20E7C1-8F01-A85F-6005-51DEA362BB26}"/>
              </a:ext>
            </a:extLst>
          </p:cNvPr>
          <p:cNvSpPr txBox="1"/>
          <p:nvPr/>
        </p:nvSpPr>
        <p:spPr>
          <a:xfrm>
            <a:off x="7062624" y="1625832"/>
            <a:ext cx="3777421" cy="767637"/>
          </a:xfrm>
          <a:prstGeom prst="rect">
            <a:avLst/>
          </a:prstGeom>
          <a:noFill/>
          <a:ln>
            <a:noFill/>
          </a:ln>
          <a:effectLst/>
        </p:spPr>
        <p:txBody>
          <a:bodyPr wrap="square" lIns="0" tIns="45720" rIns="0" bIns="45720" anchor="t" anchorCtr="0">
            <a:noAutofit/>
          </a:bodyPr>
          <a:lstStyle/>
          <a:p>
            <a:pPr marL="0" marR="0" lvl="0" indent="0" algn="l"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专业能力扎实，能够在实际工作中总结经验，现学现用，活学活用，敢于质疑</a:t>
            </a:r>
          </a:p>
        </p:txBody>
      </p:sp>
      <p:sp>
        <p:nvSpPr>
          <p:cNvPr id="22" name="矩形: 圆角 21">
            <a:extLst>
              <a:ext uri="{FF2B5EF4-FFF2-40B4-BE49-F238E27FC236}">
                <a16:creationId xmlns:a16="http://schemas.microsoft.com/office/drawing/2014/main" id="{922564AC-4599-20BB-8110-F497603177C4}"/>
              </a:ext>
            </a:extLst>
          </p:cNvPr>
          <p:cNvSpPr/>
          <p:nvPr/>
        </p:nvSpPr>
        <p:spPr>
          <a:xfrm>
            <a:off x="4777481" y="2999869"/>
            <a:ext cx="6549721" cy="1217675"/>
          </a:xfrm>
          <a:prstGeom prst="roundRect">
            <a:avLst>
              <a:gd name="adj" fmla="val 8035"/>
            </a:avLst>
          </a:prstGeom>
          <a:gradFill>
            <a:gsLst>
              <a:gs pos="2000">
                <a:schemeClr val="accent1">
                  <a:lumMod val="20000"/>
                  <a:lumOff val="80000"/>
                  <a:alpha val="88000"/>
                </a:schemeClr>
              </a:gs>
              <a:gs pos="60000">
                <a:schemeClr val="accent1">
                  <a:lumMod val="20000"/>
                  <a:lumOff val="80000"/>
                </a:schemeClr>
              </a:gs>
              <a:gs pos="98000">
                <a:schemeClr val="accent1">
                  <a:lumMod val="20000"/>
                  <a:lumOff val="80000"/>
                  <a:alpha val="92000"/>
                </a:schemeClr>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2948C52A-4365-8171-E208-6457435B62E7}"/>
              </a:ext>
            </a:extLst>
          </p:cNvPr>
          <p:cNvSpPr/>
          <p:nvPr/>
        </p:nvSpPr>
        <p:spPr>
          <a:xfrm>
            <a:off x="5092983" y="3367427"/>
            <a:ext cx="1654139" cy="480804"/>
          </a:xfrm>
          <a:prstGeom prst="roundRect">
            <a:avLst/>
          </a:prstGeom>
          <a:gradFill>
            <a:gsLst>
              <a:gs pos="2000">
                <a:schemeClr val="accent1">
                  <a:lumMod val="98000"/>
                </a:schemeClr>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gaoding-10-1">
            <a:extLst>
              <a:ext uri="{FF2B5EF4-FFF2-40B4-BE49-F238E27FC236}">
                <a16:creationId xmlns:a16="http://schemas.microsoft.com/office/drawing/2014/main" id="{17FB9293-9A21-554E-EFD7-4F28EEA056A5}"/>
              </a:ext>
            </a:extLst>
          </p:cNvPr>
          <p:cNvSpPr txBox="1"/>
          <p:nvPr/>
        </p:nvSpPr>
        <p:spPr>
          <a:xfrm>
            <a:off x="5092983" y="3399292"/>
            <a:ext cx="1654139" cy="355431"/>
          </a:xfrm>
          <a:prstGeom prst="rect">
            <a:avLst/>
          </a:prstGeom>
          <a:noFill/>
        </p:spPr>
        <p:txBody>
          <a:bodyPr wrap="square" lIns="0" tIns="45720" rIns="0" bIns="4572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bg1"/>
                </a:solidFill>
                <a:effectLst/>
                <a:uLnTx/>
                <a:uFillTx/>
                <a:latin typeface="+mj-ea"/>
                <a:ea typeface="+mj-ea"/>
                <a:cs typeface="OPPOSans B" panose="00020600040101010101" pitchFamily="18" charset="-122"/>
                <a:sym typeface="+mn-lt"/>
              </a:rPr>
              <a:t>理论知识</a:t>
            </a:r>
          </a:p>
        </p:txBody>
      </p:sp>
      <p:sp>
        <p:nvSpPr>
          <p:cNvPr id="25" name="gaoding-10-2">
            <a:extLst>
              <a:ext uri="{FF2B5EF4-FFF2-40B4-BE49-F238E27FC236}">
                <a16:creationId xmlns:a16="http://schemas.microsoft.com/office/drawing/2014/main" id="{0E92E6F0-5A40-C5E5-C9A1-D7FDAB5DC4CE}"/>
              </a:ext>
            </a:extLst>
          </p:cNvPr>
          <p:cNvSpPr txBox="1"/>
          <p:nvPr/>
        </p:nvSpPr>
        <p:spPr>
          <a:xfrm>
            <a:off x="7062624" y="3233738"/>
            <a:ext cx="3777421" cy="767637"/>
          </a:xfrm>
          <a:prstGeom prst="rect">
            <a:avLst/>
          </a:prstGeom>
          <a:noFill/>
          <a:ln>
            <a:noFill/>
          </a:ln>
          <a:effectLst/>
        </p:spPr>
        <p:txBody>
          <a:bodyPr wrap="square" lIns="0" tIns="45720" rIns="0" bIns="45720" anchor="t" anchorCtr="0">
            <a:noAutofit/>
          </a:bodyPr>
          <a:lstStyle/>
          <a:p>
            <a:pPr marL="0" marR="0" lvl="0" indent="0" algn="l"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理论知识基础扎实，能够将理论转化为操作经验，通过实践的方式巩固现有的知识</a:t>
            </a:r>
          </a:p>
        </p:txBody>
      </p:sp>
      <p:sp>
        <p:nvSpPr>
          <p:cNvPr id="26" name="矩形: 圆角 25">
            <a:extLst>
              <a:ext uri="{FF2B5EF4-FFF2-40B4-BE49-F238E27FC236}">
                <a16:creationId xmlns:a16="http://schemas.microsoft.com/office/drawing/2014/main" id="{9053657E-0640-EB4B-3D25-AAB448F5D794}"/>
              </a:ext>
            </a:extLst>
          </p:cNvPr>
          <p:cNvSpPr/>
          <p:nvPr/>
        </p:nvSpPr>
        <p:spPr>
          <a:xfrm>
            <a:off x="4777481" y="4607774"/>
            <a:ext cx="6549721" cy="1217675"/>
          </a:xfrm>
          <a:prstGeom prst="roundRect">
            <a:avLst>
              <a:gd name="adj" fmla="val 8035"/>
            </a:avLst>
          </a:prstGeom>
          <a:gradFill>
            <a:gsLst>
              <a:gs pos="2000">
                <a:schemeClr val="accent1">
                  <a:lumMod val="20000"/>
                  <a:lumOff val="80000"/>
                  <a:alpha val="88000"/>
                </a:schemeClr>
              </a:gs>
              <a:gs pos="60000">
                <a:schemeClr val="accent1">
                  <a:lumMod val="20000"/>
                  <a:lumOff val="80000"/>
                </a:schemeClr>
              </a:gs>
              <a:gs pos="98000">
                <a:schemeClr val="accent1">
                  <a:lumMod val="20000"/>
                  <a:lumOff val="80000"/>
                  <a:alpha val="92000"/>
                </a:schemeClr>
              </a:gs>
            </a:gsLst>
            <a:lin ang="2700000" scaled="0"/>
          </a:gradFill>
          <a:ln>
            <a:noFill/>
          </a:ln>
          <a:effectLst>
            <a:outerShdw blurRad="127000" dist="254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D48E89A6-1CE2-6BD3-7FBE-3963C4A9ECB8}"/>
              </a:ext>
            </a:extLst>
          </p:cNvPr>
          <p:cNvSpPr/>
          <p:nvPr/>
        </p:nvSpPr>
        <p:spPr>
          <a:xfrm>
            <a:off x="5092983" y="4975332"/>
            <a:ext cx="1654139" cy="480804"/>
          </a:xfrm>
          <a:prstGeom prst="roundRect">
            <a:avLst/>
          </a:prstGeom>
          <a:gradFill>
            <a:gsLst>
              <a:gs pos="2000">
                <a:schemeClr val="accent1">
                  <a:lumMod val="98000"/>
                </a:schemeClr>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gaoding-10-1">
            <a:extLst>
              <a:ext uri="{FF2B5EF4-FFF2-40B4-BE49-F238E27FC236}">
                <a16:creationId xmlns:a16="http://schemas.microsoft.com/office/drawing/2014/main" id="{7D198B44-929E-1C48-B0BE-F392C2A54B89}"/>
              </a:ext>
            </a:extLst>
          </p:cNvPr>
          <p:cNvSpPr txBox="1"/>
          <p:nvPr/>
        </p:nvSpPr>
        <p:spPr>
          <a:xfrm>
            <a:off x="5092983" y="5007197"/>
            <a:ext cx="1654139" cy="355431"/>
          </a:xfrm>
          <a:prstGeom prst="rect">
            <a:avLst/>
          </a:prstGeom>
          <a:noFill/>
        </p:spPr>
        <p:txBody>
          <a:bodyPr wrap="square" lIns="0" tIns="45720" rIns="0" bIns="4572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bg1"/>
                </a:solidFill>
                <a:effectLst/>
                <a:uLnTx/>
                <a:uFillTx/>
                <a:latin typeface="+mj-ea"/>
                <a:ea typeface="+mj-ea"/>
                <a:cs typeface="OPPOSans B" panose="00020600040101010101" pitchFamily="18" charset="-122"/>
                <a:sym typeface="+mn-lt"/>
              </a:rPr>
              <a:t>沟通能力</a:t>
            </a:r>
          </a:p>
        </p:txBody>
      </p:sp>
      <p:sp>
        <p:nvSpPr>
          <p:cNvPr id="29" name="gaoding-10-2">
            <a:extLst>
              <a:ext uri="{FF2B5EF4-FFF2-40B4-BE49-F238E27FC236}">
                <a16:creationId xmlns:a16="http://schemas.microsoft.com/office/drawing/2014/main" id="{FEADEF89-0B2F-4870-2C33-0C34395C2348}"/>
              </a:ext>
            </a:extLst>
          </p:cNvPr>
          <p:cNvSpPr txBox="1"/>
          <p:nvPr/>
        </p:nvSpPr>
        <p:spPr>
          <a:xfrm>
            <a:off x="7062624" y="4841643"/>
            <a:ext cx="3777421" cy="767637"/>
          </a:xfrm>
          <a:prstGeom prst="rect">
            <a:avLst/>
          </a:prstGeom>
          <a:noFill/>
          <a:ln>
            <a:noFill/>
          </a:ln>
          <a:effectLst/>
        </p:spPr>
        <p:txBody>
          <a:bodyPr wrap="square" lIns="0" tIns="45720" rIns="0" bIns="45720" anchor="t" anchorCtr="0">
            <a:noAutofit/>
          </a:bodyPr>
          <a:lstStyle/>
          <a:p>
            <a:pPr marL="0" marR="0" lvl="0" indent="0" algn="l" defTabSz="914400" rtl="0" eaLnBrk="1" fontAlgn="auto" latinLnBrk="0" hangingPunct="1">
              <a:lnSpc>
                <a:spcPct val="120000"/>
              </a:lnSpc>
              <a:spcBef>
                <a:spcPts val="0"/>
              </a:spcBef>
              <a:spcAft>
                <a:spcPts val="0"/>
              </a:spcAft>
              <a:buClrTx/>
              <a:buSzPct val="25000"/>
              <a:buFontTx/>
              <a:buNone/>
              <a:tabLst/>
              <a:defRPr/>
            </a:pPr>
            <a:r>
              <a:rPr kumimoji="0" lang="zh-CN" altLang="en-US" sz="1600" b="0" i="0" u="none" strike="noStrike" kern="1200" cap="none" spc="0" normalizeH="0" baseline="0" noProof="0" dirty="0">
                <a:ln>
                  <a:noFill/>
                </a:ln>
                <a:effectLst/>
                <a:uLnTx/>
                <a:uFillTx/>
                <a:latin typeface="+mn-ea"/>
                <a:cs typeface="OPPOSans R" panose="00020600040101010101" pitchFamily="18" charset="-122"/>
              </a:rPr>
              <a:t>良好的沟通能力，能够快速理解项目中存在的问题，及时沟通，及时解决</a:t>
            </a:r>
          </a:p>
        </p:txBody>
      </p:sp>
    </p:spTree>
    <p:extLst>
      <p:ext uri="{BB962C8B-B14F-4D97-AF65-F5344CB8AC3E}">
        <p14:creationId xmlns:p14="http://schemas.microsoft.com/office/powerpoint/2010/main" val="1701356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a:extLst>
              <a:ext uri="{FF2B5EF4-FFF2-40B4-BE49-F238E27FC236}">
                <a16:creationId xmlns:a16="http://schemas.microsoft.com/office/drawing/2014/main" id="{DEE204B8-319E-4F13-22F6-DFC6B86C1911}"/>
              </a:ext>
            </a:extLst>
          </p:cNvPr>
          <p:cNvSpPr/>
          <p:nvPr/>
        </p:nvSpPr>
        <p:spPr>
          <a:xfrm flipH="1">
            <a:off x="11722204" y="1090520"/>
            <a:ext cx="530969" cy="530969"/>
          </a:xfrm>
          <a:prstGeom prst="ellipse">
            <a:avLst/>
          </a:prstGeom>
          <a:gradFill flip="none" rotWithShape="1">
            <a:gsLst>
              <a:gs pos="0">
                <a:schemeClr val="bg1">
                  <a:alpha val="0"/>
                </a:schemeClr>
              </a:gs>
              <a:gs pos="100000">
                <a:schemeClr val="bg1">
                  <a:alpha val="18000"/>
                </a:schemeClr>
              </a:gs>
            </a:gsLst>
            <a:lin ang="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E086EE8C-3029-AA04-A58D-F5AD5BA15744}"/>
              </a:ext>
            </a:extLst>
          </p:cNvPr>
          <p:cNvSpPr/>
          <p:nvPr/>
        </p:nvSpPr>
        <p:spPr>
          <a:xfrm>
            <a:off x="10925751" y="500764"/>
            <a:ext cx="1061938" cy="1061938"/>
          </a:xfrm>
          <a:prstGeom prst="ellipse">
            <a:avLst/>
          </a:prstGeom>
          <a:gradFill flip="none" rotWithShape="1">
            <a:gsLst>
              <a:gs pos="0">
                <a:schemeClr val="bg1">
                  <a:alpha val="0"/>
                </a:schemeClr>
              </a:gs>
              <a:gs pos="100000">
                <a:schemeClr val="bg1">
                  <a:alpha val="18000"/>
                </a:schemeClr>
              </a:gs>
            </a:gsLst>
            <a:lin ang="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id="{5ACB0AE5-4288-ABDF-8152-987CDE250255}"/>
              </a:ext>
            </a:extLst>
          </p:cNvPr>
          <p:cNvPicPr>
            <a:picLocks noChangeAspect="1"/>
          </p:cNvPicPr>
          <p:nvPr/>
        </p:nvPicPr>
        <p:blipFill>
          <a:blip r:embed="rId3" cstate="screen">
            <a:extLst>
              <a:ext uri="{28A0092B-C50C-407E-A947-70E740481C1C}">
                <a14:useLocalDpi xmlns:a14="http://schemas.microsoft.com/office/drawing/2010/main"/>
              </a:ext>
            </a:extLst>
          </a:blip>
          <a:srcRect l="5703" t="14135" r="5703" b="14135"/>
          <a:stretch>
            <a:fillRect/>
          </a:stretch>
        </p:blipFill>
        <p:spPr>
          <a:xfrm>
            <a:off x="695325" y="512763"/>
            <a:ext cx="10801350" cy="5832475"/>
          </a:xfrm>
          <a:custGeom>
            <a:avLst/>
            <a:gdLst>
              <a:gd name="connsiteX0" fmla="*/ 265086 w 10801350"/>
              <a:gd name="connsiteY0" fmla="*/ 0 h 5832475"/>
              <a:gd name="connsiteX1" fmla="*/ 10536264 w 10801350"/>
              <a:gd name="connsiteY1" fmla="*/ 0 h 5832475"/>
              <a:gd name="connsiteX2" fmla="*/ 10801350 w 10801350"/>
              <a:gd name="connsiteY2" fmla="*/ 265086 h 5832475"/>
              <a:gd name="connsiteX3" fmla="*/ 10801350 w 10801350"/>
              <a:gd name="connsiteY3" fmla="*/ 5567389 h 5832475"/>
              <a:gd name="connsiteX4" fmla="*/ 10536264 w 10801350"/>
              <a:gd name="connsiteY4" fmla="*/ 5832475 h 5832475"/>
              <a:gd name="connsiteX5" fmla="*/ 265086 w 10801350"/>
              <a:gd name="connsiteY5" fmla="*/ 5832475 h 5832475"/>
              <a:gd name="connsiteX6" fmla="*/ 0 w 10801350"/>
              <a:gd name="connsiteY6" fmla="*/ 5567389 h 5832475"/>
              <a:gd name="connsiteX7" fmla="*/ 0 w 10801350"/>
              <a:gd name="connsiteY7" fmla="*/ 265086 h 5832475"/>
              <a:gd name="connsiteX8" fmla="*/ 265086 w 10801350"/>
              <a:gd name="connsiteY8" fmla="*/ 0 h 583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1350" h="5832475">
                <a:moveTo>
                  <a:pt x="265086" y="0"/>
                </a:moveTo>
                <a:lnTo>
                  <a:pt x="10536264" y="0"/>
                </a:lnTo>
                <a:cubicBezTo>
                  <a:pt x="10682667" y="0"/>
                  <a:pt x="10801350" y="118683"/>
                  <a:pt x="10801350" y="265086"/>
                </a:cubicBezTo>
                <a:lnTo>
                  <a:pt x="10801350" y="5567389"/>
                </a:lnTo>
                <a:cubicBezTo>
                  <a:pt x="10801350" y="5713792"/>
                  <a:pt x="10682667" y="5832475"/>
                  <a:pt x="10536264" y="5832475"/>
                </a:cubicBezTo>
                <a:lnTo>
                  <a:pt x="265086" y="5832475"/>
                </a:lnTo>
                <a:cubicBezTo>
                  <a:pt x="118683" y="5832475"/>
                  <a:pt x="0" y="5713792"/>
                  <a:pt x="0" y="5567389"/>
                </a:cubicBezTo>
                <a:lnTo>
                  <a:pt x="0" y="265086"/>
                </a:lnTo>
                <a:cubicBezTo>
                  <a:pt x="0" y="118683"/>
                  <a:pt x="118683" y="0"/>
                  <a:pt x="265086" y="0"/>
                </a:cubicBezTo>
                <a:close/>
              </a:path>
            </a:pathLst>
          </a:custGeom>
          <a:effectLst>
            <a:outerShdw blurRad="127000" dist="25400" dir="5400000" algn="t" rotWithShape="0">
              <a:schemeClr val="accent1">
                <a:alpha val="26000"/>
              </a:schemeClr>
            </a:outerShdw>
          </a:effectLst>
        </p:spPr>
      </p:pic>
      <p:sp>
        <p:nvSpPr>
          <p:cNvPr id="6" name="椭圆 5">
            <a:extLst>
              <a:ext uri="{FF2B5EF4-FFF2-40B4-BE49-F238E27FC236}">
                <a16:creationId xmlns:a16="http://schemas.microsoft.com/office/drawing/2014/main" id="{E6A2C6B7-7FE7-3238-984B-51F510E0F1AE}"/>
              </a:ext>
            </a:extLst>
          </p:cNvPr>
          <p:cNvSpPr/>
          <p:nvPr/>
        </p:nvSpPr>
        <p:spPr>
          <a:xfrm>
            <a:off x="695325" y="5283300"/>
            <a:ext cx="1061938" cy="1061938"/>
          </a:xfrm>
          <a:prstGeom prst="ellipse">
            <a:avLst/>
          </a:prstGeom>
          <a:gradFill flip="none" rotWithShape="1">
            <a:gsLst>
              <a:gs pos="0">
                <a:schemeClr val="bg1">
                  <a:alpha val="0"/>
                </a:schemeClr>
              </a:gs>
              <a:gs pos="100000">
                <a:schemeClr val="bg1">
                  <a:alpha val="18000"/>
                </a:schemeClr>
              </a:gs>
            </a:gsLst>
            <a:lin ang="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1BAA1CE-C786-9124-CDC8-09FA927F775C}"/>
              </a:ext>
            </a:extLst>
          </p:cNvPr>
          <p:cNvSpPr txBox="1"/>
          <p:nvPr/>
        </p:nvSpPr>
        <p:spPr>
          <a:xfrm>
            <a:off x="1626596" y="2740521"/>
            <a:ext cx="4289636" cy="1107996"/>
          </a:xfrm>
          <a:prstGeom prst="rect">
            <a:avLst/>
          </a:prstGeom>
        </p:spPr>
        <p:txBody>
          <a:bodyPr wrap="none" lIns="0" tIns="0" rIns="0" bIns="0">
            <a:noAutofit/>
          </a:bodyPr>
          <a:lstStyle>
            <a:defPPr>
              <a:defRPr lang="en-US"/>
            </a:defPPr>
            <a:lvl1pPr>
              <a:defRPr sz="1600">
                <a:solidFill>
                  <a:schemeClr val="tx2"/>
                </a:solidFill>
              </a:defRPr>
            </a:lvl1pPr>
          </a:lstStyle>
          <a:p>
            <a:pPr>
              <a:lnSpc>
                <a:spcPct val="120000"/>
              </a:lnSpc>
            </a:pPr>
            <a:r>
              <a:rPr lang="zh-CN" altLang="en-US" sz="3600" dirty="0">
                <a:solidFill>
                  <a:schemeClr val="accent1"/>
                </a:solidFill>
                <a:latin typeface="+mj-ea"/>
                <a:ea typeface="+mj-ea"/>
                <a:cs typeface="阿里巴巴普惠体 H" panose="00020600040101010101" pitchFamily="18" charset="-122"/>
              </a:rPr>
              <a:t>生活不在于找到出路</a:t>
            </a:r>
            <a:r>
              <a:rPr lang="en-US" altLang="zh-CN" sz="3600" dirty="0">
                <a:solidFill>
                  <a:schemeClr val="accent1"/>
                </a:solidFill>
                <a:latin typeface="+mj-ea"/>
                <a:ea typeface="+mj-ea"/>
                <a:cs typeface="阿里巴巴普惠体 H" panose="00020600040101010101" pitchFamily="18" charset="-122"/>
              </a:rPr>
              <a:t>,</a:t>
            </a:r>
          </a:p>
          <a:p>
            <a:pPr>
              <a:lnSpc>
                <a:spcPct val="120000"/>
              </a:lnSpc>
            </a:pPr>
            <a:r>
              <a:rPr lang="zh-CN" altLang="en-US" sz="3600" dirty="0">
                <a:solidFill>
                  <a:schemeClr val="accent1"/>
                </a:solidFill>
                <a:latin typeface="+mj-ea"/>
                <a:ea typeface="+mj-ea"/>
                <a:cs typeface="阿里巴巴普惠体 H" panose="00020600040101010101" pitchFamily="18" charset="-122"/>
              </a:rPr>
              <a:t>而在于创造它。</a:t>
            </a:r>
            <a:endParaRPr lang="en-US" altLang="zh-CN" sz="3600" dirty="0">
              <a:solidFill>
                <a:schemeClr val="accent1"/>
              </a:solidFill>
              <a:latin typeface="+mj-ea"/>
              <a:ea typeface="+mj-ea"/>
              <a:cs typeface="阿里巴巴普惠体 H" panose="00020600040101010101" pitchFamily="18" charset="-122"/>
            </a:endParaRPr>
          </a:p>
        </p:txBody>
      </p:sp>
      <p:cxnSp>
        <p:nvCxnSpPr>
          <p:cNvPr id="9" name="直接连接符 8">
            <a:extLst>
              <a:ext uri="{FF2B5EF4-FFF2-40B4-BE49-F238E27FC236}">
                <a16:creationId xmlns:a16="http://schemas.microsoft.com/office/drawing/2014/main" id="{BAA8CD9D-8145-004C-2E4A-BE178448E1B6}"/>
              </a:ext>
            </a:extLst>
          </p:cNvPr>
          <p:cNvCxnSpPr>
            <a:cxnSpLocks/>
          </p:cNvCxnSpPr>
          <p:nvPr/>
        </p:nvCxnSpPr>
        <p:spPr>
          <a:xfrm>
            <a:off x="1698596" y="4250192"/>
            <a:ext cx="3529964" cy="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D791DE28-FD88-8FCA-0C1F-7D17AAECEFE6}"/>
              </a:ext>
            </a:extLst>
          </p:cNvPr>
          <p:cNvGrpSpPr/>
          <p:nvPr/>
        </p:nvGrpSpPr>
        <p:grpSpPr>
          <a:xfrm>
            <a:off x="1574524" y="2341079"/>
            <a:ext cx="813841" cy="240341"/>
            <a:chOff x="3337928" y="1930874"/>
            <a:chExt cx="813841" cy="240341"/>
          </a:xfrm>
        </p:grpSpPr>
        <p:sp>
          <p:nvSpPr>
            <p:cNvPr id="11" name="半闭框 10">
              <a:extLst>
                <a:ext uri="{FF2B5EF4-FFF2-40B4-BE49-F238E27FC236}">
                  <a16:creationId xmlns:a16="http://schemas.microsoft.com/office/drawing/2014/main" id="{2BA21420-CC2A-8E6D-D018-956E9FA3D6AE}"/>
                </a:ext>
              </a:extLst>
            </p:cNvPr>
            <p:cNvSpPr/>
            <p:nvPr/>
          </p:nvSpPr>
          <p:spPr>
            <a:xfrm rot="8153543">
              <a:off x="3337928" y="1930874"/>
              <a:ext cx="247180" cy="240340"/>
            </a:xfrm>
            <a:prstGeom prst="halfFrame">
              <a:avLst>
                <a:gd name="adj1" fmla="val 15756"/>
                <a:gd name="adj2" fmla="val 15817"/>
              </a:avLst>
            </a:prstGeom>
            <a:gradFill>
              <a:gsLst>
                <a:gs pos="3000">
                  <a:schemeClr val="accent1"/>
                </a:gs>
                <a:gs pos="9700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半闭框 11">
              <a:extLst>
                <a:ext uri="{FF2B5EF4-FFF2-40B4-BE49-F238E27FC236}">
                  <a16:creationId xmlns:a16="http://schemas.microsoft.com/office/drawing/2014/main" id="{C8ECCFFD-279C-4080-7EA3-06E40CFA9429}"/>
                </a:ext>
              </a:extLst>
            </p:cNvPr>
            <p:cNvSpPr/>
            <p:nvPr/>
          </p:nvSpPr>
          <p:spPr>
            <a:xfrm rot="8153543">
              <a:off x="3621259" y="1930875"/>
              <a:ext cx="247180" cy="240340"/>
            </a:xfrm>
            <a:prstGeom prst="halfFrame">
              <a:avLst>
                <a:gd name="adj1" fmla="val 15756"/>
                <a:gd name="adj2" fmla="val 15817"/>
              </a:avLst>
            </a:prstGeom>
            <a:gradFill>
              <a:gsLst>
                <a:gs pos="3000">
                  <a:schemeClr val="accent1"/>
                </a:gs>
                <a:gs pos="9700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半闭框 12">
              <a:extLst>
                <a:ext uri="{FF2B5EF4-FFF2-40B4-BE49-F238E27FC236}">
                  <a16:creationId xmlns:a16="http://schemas.microsoft.com/office/drawing/2014/main" id="{645FD545-E1EE-9D9F-1EAF-D0E7E35C3FF6}"/>
                </a:ext>
              </a:extLst>
            </p:cNvPr>
            <p:cNvSpPr/>
            <p:nvPr/>
          </p:nvSpPr>
          <p:spPr>
            <a:xfrm rot="8153543">
              <a:off x="3904589" y="1930875"/>
              <a:ext cx="247180" cy="240340"/>
            </a:xfrm>
            <a:prstGeom prst="halfFrame">
              <a:avLst>
                <a:gd name="adj1" fmla="val 15756"/>
                <a:gd name="adj2" fmla="val 15817"/>
              </a:avLst>
            </a:prstGeom>
            <a:gradFill>
              <a:gsLst>
                <a:gs pos="3000">
                  <a:schemeClr val="accent1"/>
                </a:gs>
                <a:gs pos="9700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对角圆角 13">
            <a:extLst>
              <a:ext uri="{FF2B5EF4-FFF2-40B4-BE49-F238E27FC236}">
                <a16:creationId xmlns:a16="http://schemas.microsoft.com/office/drawing/2014/main" id="{800CD5BF-5528-D1E0-9E65-743716BE91F1}"/>
              </a:ext>
            </a:extLst>
          </p:cNvPr>
          <p:cNvSpPr/>
          <p:nvPr/>
        </p:nvSpPr>
        <p:spPr>
          <a:xfrm>
            <a:off x="997207" y="1669874"/>
            <a:ext cx="10197586" cy="3518253"/>
          </a:xfrm>
          <a:prstGeom prst="round2DiagRect">
            <a:avLst>
              <a:gd name="adj1" fmla="val 10003"/>
              <a:gd name="adj2" fmla="val 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id="{017D3540-23DC-BBDA-B53B-342CD46E05A7}"/>
              </a:ext>
            </a:extLst>
          </p:cNvPr>
          <p:cNvSpPr/>
          <p:nvPr/>
        </p:nvSpPr>
        <p:spPr>
          <a:xfrm rot="5400000">
            <a:off x="966515" y="4773784"/>
            <a:ext cx="445035" cy="38365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AEB07455-73F8-40CD-059F-0BDDF2C9EA6A}"/>
              </a:ext>
            </a:extLst>
          </p:cNvPr>
          <p:cNvGrpSpPr/>
          <p:nvPr/>
        </p:nvGrpSpPr>
        <p:grpSpPr>
          <a:xfrm>
            <a:off x="10477800" y="823228"/>
            <a:ext cx="709698" cy="144000"/>
            <a:chOff x="10415808" y="823228"/>
            <a:chExt cx="709698" cy="144000"/>
          </a:xfrm>
        </p:grpSpPr>
        <p:sp>
          <p:nvSpPr>
            <p:cNvPr id="17" name="椭圆 16">
              <a:extLst>
                <a:ext uri="{FF2B5EF4-FFF2-40B4-BE49-F238E27FC236}">
                  <a16:creationId xmlns:a16="http://schemas.microsoft.com/office/drawing/2014/main" id="{B524820F-DABD-1A5C-42D6-CEC084BA64E1}"/>
                </a:ext>
              </a:extLst>
            </p:cNvPr>
            <p:cNvSpPr/>
            <p:nvPr/>
          </p:nvSpPr>
          <p:spPr>
            <a:xfrm>
              <a:off x="10415808" y="823228"/>
              <a:ext cx="144000" cy="14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CC531C02-4C38-B0B8-DE32-BF3D7F9D0DC2}"/>
                </a:ext>
              </a:extLst>
            </p:cNvPr>
            <p:cNvSpPr/>
            <p:nvPr/>
          </p:nvSpPr>
          <p:spPr>
            <a:xfrm>
              <a:off x="10698657" y="823228"/>
              <a:ext cx="144000" cy="14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792CFD7E-09A8-2EC6-7483-2198D3128592}"/>
                </a:ext>
              </a:extLst>
            </p:cNvPr>
            <p:cNvSpPr/>
            <p:nvPr/>
          </p:nvSpPr>
          <p:spPr>
            <a:xfrm>
              <a:off x="10981506" y="823228"/>
              <a:ext cx="144000" cy="144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52E62DCF-CEDE-53CD-4F5A-AD2A0D86D824}"/>
              </a:ext>
            </a:extLst>
          </p:cNvPr>
          <p:cNvGrpSpPr/>
          <p:nvPr/>
        </p:nvGrpSpPr>
        <p:grpSpPr>
          <a:xfrm>
            <a:off x="999371" y="5814269"/>
            <a:ext cx="709698" cy="144000"/>
            <a:chOff x="10415808" y="823228"/>
            <a:chExt cx="709698" cy="144000"/>
          </a:xfrm>
        </p:grpSpPr>
        <p:sp>
          <p:nvSpPr>
            <p:cNvPr id="21" name="椭圆 20">
              <a:extLst>
                <a:ext uri="{FF2B5EF4-FFF2-40B4-BE49-F238E27FC236}">
                  <a16:creationId xmlns:a16="http://schemas.microsoft.com/office/drawing/2014/main" id="{65F7493B-9538-7C95-182C-0E1BF475D127}"/>
                </a:ext>
              </a:extLst>
            </p:cNvPr>
            <p:cNvSpPr/>
            <p:nvPr/>
          </p:nvSpPr>
          <p:spPr>
            <a:xfrm>
              <a:off x="10415808" y="823228"/>
              <a:ext cx="144000" cy="14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7C0F1C6-006E-8183-46FC-B1BD2AA21786}"/>
                </a:ext>
              </a:extLst>
            </p:cNvPr>
            <p:cNvSpPr/>
            <p:nvPr/>
          </p:nvSpPr>
          <p:spPr>
            <a:xfrm>
              <a:off x="10698657" y="823228"/>
              <a:ext cx="144000" cy="14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70F9DB47-FBCA-F620-4E95-FAABC52EC415}"/>
                </a:ext>
              </a:extLst>
            </p:cNvPr>
            <p:cNvSpPr/>
            <p:nvPr/>
          </p:nvSpPr>
          <p:spPr>
            <a:xfrm>
              <a:off x="10981506" y="823228"/>
              <a:ext cx="144000" cy="144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图片 24">
            <a:extLst>
              <a:ext uri="{FF2B5EF4-FFF2-40B4-BE49-F238E27FC236}">
                <a16:creationId xmlns:a16="http://schemas.microsoft.com/office/drawing/2014/main" id="{CB256D63-D27A-B221-9B65-378DDE4B88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614362" y="823228"/>
            <a:ext cx="4862761" cy="6034772"/>
          </a:xfrm>
          <a:prstGeom prst="rect">
            <a:avLst/>
          </a:prstGeom>
        </p:spPr>
      </p:pic>
      <p:sp>
        <p:nvSpPr>
          <p:cNvPr id="26" name="文本框 25">
            <a:extLst>
              <a:ext uri="{FF2B5EF4-FFF2-40B4-BE49-F238E27FC236}">
                <a16:creationId xmlns:a16="http://schemas.microsoft.com/office/drawing/2014/main" id="{D8E82B2B-F1A8-3B75-7C1A-4AA9766912BC}"/>
              </a:ext>
            </a:extLst>
          </p:cNvPr>
          <p:cNvSpPr txBox="1"/>
          <p:nvPr/>
        </p:nvSpPr>
        <p:spPr>
          <a:xfrm>
            <a:off x="5339482" y="4079958"/>
            <a:ext cx="1623960" cy="340468"/>
          </a:xfrm>
          <a:prstGeom prst="rect">
            <a:avLst/>
          </a:prstGeom>
          <a:noFill/>
        </p:spPr>
        <p:txBody>
          <a:bodyPr wrap="square" rtlCol="0">
            <a:noAutofit/>
          </a:bodyPr>
          <a:lstStyle/>
          <a:p>
            <a:pPr algn="l"/>
            <a:r>
              <a:rPr lang="en-US" altLang="zh-CN" dirty="0">
                <a:solidFill>
                  <a:schemeClr val="accent1"/>
                </a:solidFill>
                <a:latin typeface="+mj-ea"/>
                <a:ea typeface="+mj-ea"/>
              </a:rPr>
              <a:t>《Lost Girl》</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569116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联系方式</a:t>
            </a:r>
          </a:p>
        </p:txBody>
      </p:sp>
      <p:sp>
        <p:nvSpPr>
          <p:cNvPr id="3" name="矩形 2">
            <a:extLst>
              <a:ext uri="{FF2B5EF4-FFF2-40B4-BE49-F238E27FC236}">
                <a16:creationId xmlns:a16="http://schemas.microsoft.com/office/drawing/2014/main" id="{AF3DEE12-868B-6956-6EDA-410C6E0A81D7}"/>
              </a:ext>
            </a:extLst>
          </p:cNvPr>
          <p:cNvSpPr/>
          <p:nvPr/>
        </p:nvSpPr>
        <p:spPr>
          <a:xfrm>
            <a:off x="6850894" y="0"/>
            <a:ext cx="5341106" cy="6858000"/>
          </a:xfrm>
          <a:prstGeom prst="rect">
            <a:avLst/>
          </a:prstGeom>
          <a:gradFill>
            <a:gsLst>
              <a:gs pos="0">
                <a:schemeClr val="accent1"/>
              </a:gs>
              <a:gs pos="97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a:extLst>
              <a:ext uri="{FF2B5EF4-FFF2-40B4-BE49-F238E27FC236}">
                <a16:creationId xmlns:a16="http://schemas.microsoft.com/office/drawing/2014/main" id="{A9279537-678E-7CC6-9BBF-BCE814F97D8A}"/>
              </a:ext>
            </a:extLst>
          </p:cNvPr>
          <p:cNvSpPr txBox="1"/>
          <p:nvPr/>
        </p:nvSpPr>
        <p:spPr>
          <a:xfrm>
            <a:off x="1225126" y="1716630"/>
            <a:ext cx="1328928" cy="369332"/>
          </a:xfrm>
          <a:prstGeom prst="rect">
            <a:avLst/>
          </a:prstGeom>
          <a:noFill/>
        </p:spPr>
        <p:txBody>
          <a:bodyPr wrap="square" rtlCol="0">
            <a:spAutoFit/>
          </a:bodyPr>
          <a:lstStyle/>
          <a:p>
            <a:r>
              <a:rPr lang="zh-CN" altLang="en-US" dirty="0">
                <a:solidFill>
                  <a:schemeClr val="tx1">
                    <a:lumMod val="65000"/>
                    <a:lumOff val="35000"/>
                  </a:schemeClr>
                </a:solidFill>
              </a:rPr>
              <a:t>联系电话</a:t>
            </a:r>
          </a:p>
        </p:txBody>
      </p:sp>
      <p:sp>
        <p:nvSpPr>
          <p:cNvPr id="57" name="文本框 56">
            <a:extLst>
              <a:ext uri="{FF2B5EF4-FFF2-40B4-BE49-F238E27FC236}">
                <a16:creationId xmlns:a16="http://schemas.microsoft.com/office/drawing/2014/main" id="{F69BA81C-207A-8CC8-155A-C4749C726ECC}"/>
              </a:ext>
            </a:extLst>
          </p:cNvPr>
          <p:cNvSpPr txBox="1"/>
          <p:nvPr/>
        </p:nvSpPr>
        <p:spPr>
          <a:xfrm>
            <a:off x="1225126" y="2043612"/>
            <a:ext cx="3717036" cy="400110"/>
          </a:xfrm>
          <a:prstGeom prst="rect">
            <a:avLst/>
          </a:prstGeom>
          <a:noFill/>
        </p:spPr>
        <p:txBody>
          <a:bodyPr wrap="square" rtlCol="0">
            <a:spAutoFit/>
          </a:bodyPr>
          <a:lstStyle/>
          <a:p>
            <a:r>
              <a:rPr lang="en-US" altLang="zh-CN" sz="2000" dirty="0">
                <a:solidFill>
                  <a:schemeClr val="accent1"/>
                </a:solidFill>
                <a:latin typeface="+mj-lt"/>
                <a:ea typeface="+mj-ea"/>
              </a:rPr>
              <a:t>123 4567 8900</a:t>
            </a:r>
          </a:p>
        </p:txBody>
      </p:sp>
      <p:sp>
        <p:nvSpPr>
          <p:cNvPr id="58" name="文本框 57">
            <a:extLst>
              <a:ext uri="{FF2B5EF4-FFF2-40B4-BE49-F238E27FC236}">
                <a16:creationId xmlns:a16="http://schemas.microsoft.com/office/drawing/2014/main" id="{836F6BC7-A201-A8E9-0CF9-69EEB6434EF3}"/>
              </a:ext>
            </a:extLst>
          </p:cNvPr>
          <p:cNvSpPr txBox="1"/>
          <p:nvPr/>
        </p:nvSpPr>
        <p:spPr>
          <a:xfrm>
            <a:off x="1225126" y="2521573"/>
            <a:ext cx="1328928" cy="369332"/>
          </a:xfrm>
          <a:prstGeom prst="rect">
            <a:avLst/>
          </a:prstGeom>
          <a:noFill/>
        </p:spPr>
        <p:txBody>
          <a:bodyPr wrap="square" rtlCol="0">
            <a:spAutoFit/>
          </a:bodyPr>
          <a:lstStyle/>
          <a:p>
            <a:r>
              <a:rPr lang="zh-CN" altLang="en-US" dirty="0">
                <a:solidFill>
                  <a:schemeClr val="tx1">
                    <a:lumMod val="65000"/>
                    <a:lumOff val="35000"/>
                  </a:schemeClr>
                </a:solidFill>
              </a:rPr>
              <a:t>个人邮箱</a:t>
            </a:r>
          </a:p>
        </p:txBody>
      </p:sp>
      <p:sp>
        <p:nvSpPr>
          <p:cNvPr id="59" name="文本框 58">
            <a:extLst>
              <a:ext uri="{FF2B5EF4-FFF2-40B4-BE49-F238E27FC236}">
                <a16:creationId xmlns:a16="http://schemas.microsoft.com/office/drawing/2014/main" id="{435F1893-A70C-AFC0-2EBE-143CDFB181F4}"/>
              </a:ext>
            </a:extLst>
          </p:cNvPr>
          <p:cNvSpPr txBox="1"/>
          <p:nvPr/>
        </p:nvSpPr>
        <p:spPr>
          <a:xfrm>
            <a:off x="1225126" y="2848555"/>
            <a:ext cx="3717036" cy="400110"/>
          </a:xfrm>
          <a:prstGeom prst="rect">
            <a:avLst/>
          </a:prstGeom>
          <a:noFill/>
        </p:spPr>
        <p:txBody>
          <a:bodyPr wrap="square" rtlCol="0">
            <a:spAutoFit/>
          </a:bodyPr>
          <a:lstStyle/>
          <a:p>
            <a:r>
              <a:rPr lang="en-US" altLang="zh-CN" sz="2000" dirty="0">
                <a:solidFill>
                  <a:schemeClr val="accent1"/>
                </a:solidFill>
                <a:latin typeface="+mj-lt"/>
                <a:ea typeface="+mj-ea"/>
              </a:rPr>
              <a:t>lsenvir@163.com</a:t>
            </a:r>
          </a:p>
        </p:txBody>
      </p:sp>
      <p:sp>
        <p:nvSpPr>
          <p:cNvPr id="60" name="文本框 59">
            <a:extLst>
              <a:ext uri="{FF2B5EF4-FFF2-40B4-BE49-F238E27FC236}">
                <a16:creationId xmlns:a16="http://schemas.microsoft.com/office/drawing/2014/main" id="{28B4B1EB-C39C-0F95-2C34-C4BE0CE65B14}"/>
              </a:ext>
            </a:extLst>
          </p:cNvPr>
          <p:cNvSpPr txBox="1"/>
          <p:nvPr/>
        </p:nvSpPr>
        <p:spPr>
          <a:xfrm>
            <a:off x="1225126" y="3369055"/>
            <a:ext cx="1328928" cy="369332"/>
          </a:xfrm>
          <a:prstGeom prst="rect">
            <a:avLst/>
          </a:prstGeom>
          <a:noFill/>
        </p:spPr>
        <p:txBody>
          <a:bodyPr wrap="square" rtlCol="0">
            <a:spAutoFit/>
          </a:bodyPr>
          <a:lstStyle/>
          <a:p>
            <a:r>
              <a:rPr lang="zh-CN" altLang="en-US" dirty="0">
                <a:solidFill>
                  <a:schemeClr val="tx1">
                    <a:lumMod val="65000"/>
                    <a:lumOff val="35000"/>
                  </a:schemeClr>
                </a:solidFill>
              </a:rPr>
              <a:t>个人微信</a:t>
            </a:r>
          </a:p>
        </p:txBody>
      </p:sp>
      <p:sp>
        <p:nvSpPr>
          <p:cNvPr id="61" name="文本框 60">
            <a:extLst>
              <a:ext uri="{FF2B5EF4-FFF2-40B4-BE49-F238E27FC236}">
                <a16:creationId xmlns:a16="http://schemas.microsoft.com/office/drawing/2014/main" id="{3602DAEC-B792-A51A-2AB9-FDCBF1EF5770}"/>
              </a:ext>
            </a:extLst>
          </p:cNvPr>
          <p:cNvSpPr txBox="1"/>
          <p:nvPr/>
        </p:nvSpPr>
        <p:spPr>
          <a:xfrm>
            <a:off x="1225126" y="3696037"/>
            <a:ext cx="3717036" cy="400110"/>
          </a:xfrm>
          <a:prstGeom prst="rect">
            <a:avLst/>
          </a:prstGeom>
          <a:noFill/>
        </p:spPr>
        <p:txBody>
          <a:bodyPr wrap="square" rtlCol="0">
            <a:spAutoFit/>
          </a:bodyPr>
          <a:lstStyle/>
          <a:p>
            <a:r>
              <a:rPr lang="en-US" altLang="zh-CN" sz="2000" dirty="0">
                <a:solidFill>
                  <a:schemeClr val="accent1"/>
                </a:solidFill>
                <a:latin typeface="+mj-lt"/>
                <a:ea typeface="+mj-ea"/>
              </a:rPr>
              <a:t>ls059419</a:t>
            </a:r>
          </a:p>
        </p:txBody>
      </p:sp>
      <p:sp>
        <p:nvSpPr>
          <p:cNvPr id="62" name="文本框 61">
            <a:extLst>
              <a:ext uri="{FF2B5EF4-FFF2-40B4-BE49-F238E27FC236}">
                <a16:creationId xmlns:a16="http://schemas.microsoft.com/office/drawing/2014/main" id="{F9FB043E-44A3-97AA-B44C-4FB3D8626E60}"/>
              </a:ext>
            </a:extLst>
          </p:cNvPr>
          <p:cNvSpPr txBox="1"/>
          <p:nvPr/>
        </p:nvSpPr>
        <p:spPr>
          <a:xfrm>
            <a:off x="1225126" y="4221095"/>
            <a:ext cx="1328928" cy="369332"/>
          </a:xfrm>
          <a:prstGeom prst="rect">
            <a:avLst/>
          </a:prstGeom>
          <a:noFill/>
        </p:spPr>
        <p:txBody>
          <a:bodyPr wrap="square" rtlCol="0">
            <a:spAutoFit/>
          </a:bodyPr>
          <a:lstStyle/>
          <a:p>
            <a:r>
              <a:rPr lang="zh-CN" altLang="en-US" dirty="0">
                <a:solidFill>
                  <a:schemeClr val="tx1">
                    <a:lumMod val="65000"/>
                    <a:lumOff val="35000"/>
                  </a:schemeClr>
                </a:solidFill>
              </a:rPr>
              <a:t>家庭住址</a:t>
            </a:r>
          </a:p>
        </p:txBody>
      </p:sp>
      <p:sp>
        <p:nvSpPr>
          <p:cNvPr id="63" name="文本框 62">
            <a:extLst>
              <a:ext uri="{FF2B5EF4-FFF2-40B4-BE49-F238E27FC236}">
                <a16:creationId xmlns:a16="http://schemas.microsoft.com/office/drawing/2014/main" id="{783CAFBF-3D79-2C29-63A6-3D18E38384CD}"/>
              </a:ext>
            </a:extLst>
          </p:cNvPr>
          <p:cNvSpPr txBox="1"/>
          <p:nvPr/>
        </p:nvSpPr>
        <p:spPr>
          <a:xfrm>
            <a:off x="1225126" y="4548077"/>
            <a:ext cx="3717036" cy="400110"/>
          </a:xfrm>
          <a:prstGeom prst="rect">
            <a:avLst/>
          </a:prstGeom>
          <a:noFill/>
        </p:spPr>
        <p:txBody>
          <a:bodyPr wrap="square" rtlCol="0">
            <a:spAutoFit/>
          </a:bodyPr>
          <a:lstStyle/>
          <a:p>
            <a:r>
              <a:rPr lang="zh-CN" altLang="en-US" sz="2000" dirty="0">
                <a:solidFill>
                  <a:schemeClr val="accent1"/>
                </a:solidFill>
                <a:latin typeface="+mj-lt"/>
                <a:ea typeface="+mj-ea"/>
              </a:rPr>
              <a:t>陕西西安</a:t>
            </a:r>
            <a:endParaRPr lang="en-US" altLang="zh-CN" sz="2000" dirty="0">
              <a:solidFill>
                <a:schemeClr val="accent1"/>
              </a:solidFill>
              <a:latin typeface="+mj-lt"/>
              <a:ea typeface="+mj-ea"/>
            </a:endParaRPr>
          </a:p>
        </p:txBody>
      </p:sp>
      <p:sp>
        <p:nvSpPr>
          <p:cNvPr id="64" name="文本框 63">
            <a:extLst>
              <a:ext uri="{FF2B5EF4-FFF2-40B4-BE49-F238E27FC236}">
                <a16:creationId xmlns:a16="http://schemas.microsoft.com/office/drawing/2014/main" id="{8F4F460F-F815-F182-7B6C-B17469D23280}"/>
              </a:ext>
            </a:extLst>
          </p:cNvPr>
          <p:cNvSpPr txBox="1"/>
          <p:nvPr/>
        </p:nvSpPr>
        <p:spPr>
          <a:xfrm>
            <a:off x="1225126" y="5083729"/>
            <a:ext cx="1328928" cy="369332"/>
          </a:xfrm>
          <a:prstGeom prst="rect">
            <a:avLst/>
          </a:prstGeom>
          <a:noFill/>
        </p:spPr>
        <p:txBody>
          <a:bodyPr wrap="square" rtlCol="0">
            <a:spAutoFit/>
          </a:bodyPr>
          <a:lstStyle/>
          <a:p>
            <a:r>
              <a:rPr lang="zh-CN" altLang="en-US" dirty="0">
                <a:solidFill>
                  <a:schemeClr val="tx1">
                    <a:lumMod val="65000"/>
                    <a:lumOff val="35000"/>
                  </a:schemeClr>
                </a:solidFill>
              </a:rPr>
              <a:t>邮政编码</a:t>
            </a:r>
          </a:p>
        </p:txBody>
      </p:sp>
      <p:sp>
        <p:nvSpPr>
          <p:cNvPr id="65" name="文本框 64">
            <a:extLst>
              <a:ext uri="{FF2B5EF4-FFF2-40B4-BE49-F238E27FC236}">
                <a16:creationId xmlns:a16="http://schemas.microsoft.com/office/drawing/2014/main" id="{4B950DB8-5925-C955-4BB8-CE497D09A01B}"/>
              </a:ext>
            </a:extLst>
          </p:cNvPr>
          <p:cNvSpPr txBox="1"/>
          <p:nvPr/>
        </p:nvSpPr>
        <p:spPr>
          <a:xfrm>
            <a:off x="1225126" y="5410711"/>
            <a:ext cx="3717036" cy="400110"/>
          </a:xfrm>
          <a:prstGeom prst="rect">
            <a:avLst/>
          </a:prstGeom>
          <a:noFill/>
        </p:spPr>
        <p:txBody>
          <a:bodyPr wrap="square" rtlCol="0">
            <a:spAutoFit/>
          </a:bodyPr>
          <a:lstStyle/>
          <a:p>
            <a:r>
              <a:rPr lang="en-US" altLang="zh-CN" sz="2000" dirty="0">
                <a:solidFill>
                  <a:schemeClr val="accent1"/>
                </a:solidFill>
                <a:latin typeface="+mj-lt"/>
                <a:ea typeface="+mj-ea"/>
              </a:rPr>
              <a:t>123450</a:t>
            </a:r>
          </a:p>
        </p:txBody>
      </p:sp>
      <p:cxnSp>
        <p:nvCxnSpPr>
          <p:cNvPr id="66" name="直接连接符 65">
            <a:extLst>
              <a:ext uri="{FF2B5EF4-FFF2-40B4-BE49-F238E27FC236}">
                <a16:creationId xmlns:a16="http://schemas.microsoft.com/office/drawing/2014/main" id="{419CFCA7-2660-347B-DFDE-297E02852F09}"/>
              </a:ext>
            </a:extLst>
          </p:cNvPr>
          <p:cNvCxnSpPr>
            <a:cxnSpLocks/>
          </p:cNvCxnSpPr>
          <p:nvPr/>
        </p:nvCxnSpPr>
        <p:spPr>
          <a:xfrm>
            <a:off x="1324209" y="2438960"/>
            <a:ext cx="3546475" cy="0"/>
          </a:xfrm>
          <a:prstGeom prst="line">
            <a:avLst/>
          </a:prstGeom>
          <a:ln>
            <a:solidFill>
              <a:schemeClr val="tx1">
                <a:lumMod val="75000"/>
                <a:lumOff val="25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6C07A29F-9A78-1F45-D284-B07FB3C5F07D}"/>
              </a:ext>
            </a:extLst>
          </p:cNvPr>
          <p:cNvCxnSpPr>
            <a:cxnSpLocks/>
          </p:cNvCxnSpPr>
          <p:nvPr/>
        </p:nvCxnSpPr>
        <p:spPr>
          <a:xfrm>
            <a:off x="1324209" y="3248665"/>
            <a:ext cx="3546475" cy="0"/>
          </a:xfrm>
          <a:prstGeom prst="line">
            <a:avLst/>
          </a:prstGeom>
          <a:ln>
            <a:solidFill>
              <a:schemeClr val="tx1">
                <a:lumMod val="75000"/>
                <a:lumOff val="25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5528F54D-9A1D-17B7-9DAF-A07950122EE8}"/>
              </a:ext>
            </a:extLst>
          </p:cNvPr>
          <p:cNvCxnSpPr>
            <a:cxnSpLocks/>
          </p:cNvCxnSpPr>
          <p:nvPr/>
        </p:nvCxnSpPr>
        <p:spPr>
          <a:xfrm>
            <a:off x="1324209" y="4090984"/>
            <a:ext cx="3546475" cy="0"/>
          </a:xfrm>
          <a:prstGeom prst="line">
            <a:avLst/>
          </a:prstGeom>
          <a:ln>
            <a:solidFill>
              <a:schemeClr val="tx1">
                <a:lumMod val="75000"/>
                <a:lumOff val="25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978615D0-3D56-1049-18C4-81ED8F8B6A4E}"/>
              </a:ext>
            </a:extLst>
          </p:cNvPr>
          <p:cNvCxnSpPr>
            <a:cxnSpLocks/>
          </p:cNvCxnSpPr>
          <p:nvPr/>
        </p:nvCxnSpPr>
        <p:spPr>
          <a:xfrm>
            <a:off x="1324209" y="4948372"/>
            <a:ext cx="3546475" cy="0"/>
          </a:xfrm>
          <a:prstGeom prst="line">
            <a:avLst/>
          </a:prstGeom>
          <a:ln>
            <a:solidFill>
              <a:schemeClr val="tx1">
                <a:lumMod val="75000"/>
                <a:lumOff val="25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0D3247EB-1471-5A7D-CD74-D38E67B84D83}"/>
              </a:ext>
            </a:extLst>
          </p:cNvPr>
          <p:cNvCxnSpPr>
            <a:cxnSpLocks/>
          </p:cNvCxnSpPr>
          <p:nvPr/>
        </p:nvCxnSpPr>
        <p:spPr>
          <a:xfrm>
            <a:off x="1324209" y="5809820"/>
            <a:ext cx="3546475" cy="0"/>
          </a:xfrm>
          <a:prstGeom prst="line">
            <a:avLst/>
          </a:prstGeom>
          <a:ln>
            <a:solidFill>
              <a:schemeClr val="tx1">
                <a:lumMod val="75000"/>
                <a:lumOff val="25000"/>
                <a:alpha val="52000"/>
              </a:schemeClr>
            </a:solidFill>
          </a:ln>
        </p:spPr>
        <p:style>
          <a:lnRef idx="1">
            <a:schemeClr val="accent1"/>
          </a:lnRef>
          <a:fillRef idx="0">
            <a:schemeClr val="accent1"/>
          </a:fillRef>
          <a:effectRef idx="0">
            <a:schemeClr val="accent1"/>
          </a:effectRef>
          <a:fontRef idx="minor">
            <a:schemeClr val="tx1"/>
          </a:fontRef>
        </p:style>
      </p:cxnSp>
      <p:pic>
        <p:nvPicPr>
          <p:cNvPr id="72" name="图片 71">
            <a:extLst>
              <a:ext uri="{FF2B5EF4-FFF2-40B4-BE49-F238E27FC236}">
                <a16:creationId xmlns:a16="http://schemas.microsoft.com/office/drawing/2014/main" id="{4E919B04-D424-C5A6-3FB4-092788081A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155569" y="928778"/>
            <a:ext cx="5341106" cy="5929222"/>
          </a:xfrm>
          <a:prstGeom prst="rect">
            <a:avLst/>
          </a:prstGeom>
        </p:spPr>
      </p:pic>
    </p:spTree>
    <p:extLst>
      <p:ext uri="{BB962C8B-B14F-4D97-AF65-F5344CB8AC3E}">
        <p14:creationId xmlns:p14="http://schemas.microsoft.com/office/powerpoint/2010/main" val="28134236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B0946B8B-BA94-4E96-8113-632FC865EE91}"/>
              </a:ext>
            </a:extLst>
          </p:cNvPr>
          <p:cNvSpPr/>
          <p:nvPr/>
        </p:nvSpPr>
        <p:spPr>
          <a:xfrm>
            <a:off x="633681" y="4299426"/>
            <a:ext cx="2707380" cy="576000"/>
          </a:xfrm>
          <a:prstGeom prst="roundRect">
            <a:avLst>
              <a:gd name="adj" fmla="val 50000"/>
            </a:avLst>
          </a:pr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2042ACE-E57A-8150-8AED-0C9154FEE42E}"/>
              </a:ext>
            </a:extLst>
          </p:cNvPr>
          <p:cNvSpPr txBox="1"/>
          <p:nvPr/>
        </p:nvSpPr>
        <p:spPr>
          <a:xfrm>
            <a:off x="699664" y="4403075"/>
            <a:ext cx="2575414" cy="411240"/>
          </a:xfrm>
          <a:prstGeom prst="rect">
            <a:avLst/>
          </a:prstGeom>
          <a:noFill/>
        </p:spPr>
        <p:txBody>
          <a:bodyPr wrap="square" rtlCol="0">
            <a:noAutofit/>
          </a:bodyPr>
          <a:lstStyle/>
          <a:p>
            <a:pPr algn="ctr"/>
            <a:r>
              <a:rPr lang="zh-CN" altLang="en-US" dirty="0">
                <a:solidFill>
                  <a:schemeClr val="bg1"/>
                </a:solidFill>
                <a:latin typeface="+mj-ea"/>
                <a:ea typeface="+mj-ea"/>
              </a:rPr>
              <a:t>求职者：易宸</a:t>
            </a:r>
          </a:p>
        </p:txBody>
      </p:sp>
      <p:sp>
        <p:nvSpPr>
          <p:cNvPr id="22" name="文本框 21">
            <a:extLst>
              <a:ext uri="{FF2B5EF4-FFF2-40B4-BE49-F238E27FC236}">
                <a16:creationId xmlns:a16="http://schemas.microsoft.com/office/drawing/2014/main" id="{1BB4B6DF-8A86-093D-A8A9-E85AF5C660FF}"/>
              </a:ext>
            </a:extLst>
          </p:cNvPr>
          <p:cNvSpPr txBox="1"/>
          <p:nvPr/>
        </p:nvSpPr>
        <p:spPr>
          <a:xfrm>
            <a:off x="602307" y="2787200"/>
            <a:ext cx="3362535" cy="322653"/>
          </a:xfrm>
          <a:prstGeom prst="rect">
            <a:avLst/>
          </a:prstGeom>
          <a:noFill/>
        </p:spPr>
        <p:txBody>
          <a:bodyPr wrap="square" rtlCol="0">
            <a:noAutofit/>
          </a:bodyPr>
          <a:lstStyle/>
          <a:p>
            <a:pPr algn="dist"/>
            <a:r>
              <a:rPr lang="en-US" altLang="zh-CN" sz="2400" dirty="0">
                <a:solidFill>
                  <a:schemeClr val="accent1"/>
                </a:solidFill>
              </a:rPr>
              <a:t>Thanks for watching</a:t>
            </a:r>
            <a:endParaRPr lang="zh-CN" altLang="en-US" sz="2400" dirty="0">
              <a:solidFill>
                <a:schemeClr val="accent1"/>
              </a:solidFill>
            </a:endParaRPr>
          </a:p>
        </p:txBody>
      </p:sp>
      <p:cxnSp>
        <p:nvCxnSpPr>
          <p:cNvPr id="32" name="直接连接符 31">
            <a:extLst>
              <a:ext uri="{FF2B5EF4-FFF2-40B4-BE49-F238E27FC236}">
                <a16:creationId xmlns:a16="http://schemas.microsoft.com/office/drawing/2014/main" id="{321D8C69-EFAC-8177-DC47-AA3F8430A5EB}"/>
              </a:ext>
            </a:extLst>
          </p:cNvPr>
          <p:cNvCxnSpPr/>
          <p:nvPr/>
        </p:nvCxnSpPr>
        <p:spPr>
          <a:xfrm>
            <a:off x="702792" y="3365272"/>
            <a:ext cx="1072418"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72" name="图片 71">
            <a:extLst>
              <a:ext uri="{FF2B5EF4-FFF2-40B4-BE49-F238E27FC236}">
                <a16:creationId xmlns:a16="http://schemas.microsoft.com/office/drawing/2014/main" id="{04B2E993-6AB6-C39C-4A3B-5751A30041F9}"/>
              </a:ext>
            </a:extLst>
          </p:cNvPr>
          <p:cNvPicPr>
            <a:picLocks noChangeAspect="1"/>
          </p:cNvPicPr>
          <p:nvPr/>
        </p:nvPicPr>
        <p:blipFill>
          <a:blip r:embed="rId3" cstate="screen">
            <a:extLst>
              <a:ext uri="{28A0092B-C50C-407E-A947-70E740481C1C}">
                <a14:useLocalDpi xmlns:a14="http://schemas.microsoft.com/office/drawing/2010/main"/>
              </a:ext>
            </a:extLst>
          </a:blip>
          <a:srcRect l="9830"/>
          <a:stretch>
            <a:fillRect/>
          </a:stretch>
        </p:blipFill>
        <p:spPr>
          <a:xfrm flipH="1">
            <a:off x="5709137" y="525344"/>
            <a:ext cx="6482863" cy="6332655"/>
          </a:xfrm>
          <a:custGeom>
            <a:avLst/>
            <a:gdLst>
              <a:gd name="connsiteX0" fmla="*/ 6482863 w 6482863"/>
              <a:gd name="connsiteY0" fmla="*/ 0 h 6332655"/>
              <a:gd name="connsiteX1" fmla="*/ 0 w 6482863"/>
              <a:gd name="connsiteY1" fmla="*/ 0 h 6332655"/>
              <a:gd name="connsiteX2" fmla="*/ 0 w 6482863"/>
              <a:gd name="connsiteY2" fmla="*/ 6332655 h 6332655"/>
              <a:gd name="connsiteX3" fmla="*/ 6482863 w 6482863"/>
              <a:gd name="connsiteY3" fmla="*/ 6332655 h 6332655"/>
            </a:gdLst>
            <a:ahLst/>
            <a:cxnLst>
              <a:cxn ang="0">
                <a:pos x="connsiteX0" y="connsiteY0"/>
              </a:cxn>
              <a:cxn ang="0">
                <a:pos x="connsiteX1" y="connsiteY1"/>
              </a:cxn>
              <a:cxn ang="0">
                <a:pos x="connsiteX2" y="connsiteY2"/>
              </a:cxn>
              <a:cxn ang="0">
                <a:pos x="connsiteX3" y="connsiteY3"/>
              </a:cxn>
            </a:cxnLst>
            <a:rect l="l" t="t" r="r" b="b"/>
            <a:pathLst>
              <a:path w="6482863" h="6332655">
                <a:moveTo>
                  <a:pt x="6482863" y="0"/>
                </a:moveTo>
                <a:lnTo>
                  <a:pt x="0" y="0"/>
                </a:lnTo>
                <a:lnTo>
                  <a:pt x="0" y="6332655"/>
                </a:lnTo>
                <a:lnTo>
                  <a:pt x="6482863" y="6332655"/>
                </a:lnTo>
                <a:close/>
              </a:path>
            </a:pathLst>
          </a:custGeom>
        </p:spPr>
      </p:pic>
      <p:sp>
        <p:nvSpPr>
          <p:cNvPr id="5" name="文本框 4">
            <a:extLst>
              <a:ext uri="{FF2B5EF4-FFF2-40B4-BE49-F238E27FC236}">
                <a16:creationId xmlns:a16="http://schemas.microsoft.com/office/drawing/2014/main" id="{710BC040-63E9-7585-BD70-A76A0CD87C95}"/>
              </a:ext>
            </a:extLst>
          </p:cNvPr>
          <p:cNvSpPr txBox="1"/>
          <p:nvPr/>
        </p:nvSpPr>
        <p:spPr>
          <a:xfrm>
            <a:off x="573074" y="1732978"/>
            <a:ext cx="5360798" cy="769441"/>
          </a:xfrm>
          <a:prstGeom prst="rect">
            <a:avLst/>
          </a:prstGeom>
          <a:noFill/>
        </p:spPr>
        <p:txBody>
          <a:bodyPr wrap="square" rtlCol="0">
            <a:noAutofit/>
          </a:bodyPr>
          <a:lstStyle/>
          <a:p>
            <a:r>
              <a:rPr lang="zh-CN" altLang="en-US" sz="6600" dirty="0">
                <a:solidFill>
                  <a:schemeClr val="accent1"/>
                </a:solidFill>
                <a:latin typeface="+mj-ea"/>
                <a:ea typeface="+mj-ea"/>
              </a:rPr>
              <a:t>谢谢观看</a:t>
            </a:r>
          </a:p>
        </p:txBody>
      </p:sp>
    </p:spTree>
    <p:extLst>
      <p:ext uri="{BB962C8B-B14F-4D97-AF65-F5344CB8AC3E}">
        <p14:creationId xmlns:p14="http://schemas.microsoft.com/office/powerpoint/2010/main" val="2555023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479F203A-CD80-ACEC-041E-61FF6D3FFD8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34073D4-222E-640A-D813-787D0B5FC7FE}"/>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4414DC2C-D6D7-5846-0EAB-1E49069BDBBD}"/>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F82BDFD7-6A22-9D9B-A54B-223AF639E291}"/>
              </a:ext>
            </a:extLst>
          </p:cNvPr>
          <p:cNvGrpSpPr/>
          <p:nvPr/>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0B86639D-1E86-64F2-2F3B-D60ED570AF01}"/>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3C97176E-A4E5-9D15-0F8F-2D82DC08121D}"/>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66AD78BB-88F0-5B81-B386-E31A9CBF42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9" name="组合 8">
            <a:extLst>
              <a:ext uri="{FF2B5EF4-FFF2-40B4-BE49-F238E27FC236}">
                <a16:creationId xmlns:a16="http://schemas.microsoft.com/office/drawing/2014/main" id="{30F11FA5-F081-803A-2AE7-7BB4223E3D69}"/>
              </a:ext>
            </a:extLst>
          </p:cNvPr>
          <p:cNvGrpSpPr/>
          <p:nvPr/>
        </p:nvGrpSpPr>
        <p:grpSpPr>
          <a:xfrm>
            <a:off x="2906867" y="3508800"/>
            <a:ext cx="2009205" cy="1986058"/>
            <a:chOff x="2906867" y="3508800"/>
            <a:chExt cx="2009205" cy="1986058"/>
          </a:xfrm>
        </p:grpSpPr>
        <p:cxnSp>
          <p:nvCxnSpPr>
            <p:cNvPr id="10" name="直接连接符 9">
              <a:extLst>
                <a:ext uri="{FF2B5EF4-FFF2-40B4-BE49-F238E27FC236}">
                  <a16:creationId xmlns:a16="http://schemas.microsoft.com/office/drawing/2014/main" id="{92887FF2-AAD0-94CA-4A92-4CB0A0FF8A4B}"/>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203AEE5B-9B92-7145-77A4-81F00F3425C6}"/>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E02F1C45-AA78-161B-BAD8-FB7EBB5BD2F2}"/>
                </a:ext>
              </a:extLst>
            </p:cNvPr>
            <p:cNvGrpSpPr/>
            <p:nvPr/>
          </p:nvGrpSpPr>
          <p:grpSpPr>
            <a:xfrm flipH="1">
              <a:off x="4745571" y="3508800"/>
              <a:ext cx="170501" cy="170501"/>
              <a:chOff x="2968869" y="10878820"/>
              <a:chExt cx="276484" cy="276484"/>
            </a:xfrm>
          </p:grpSpPr>
          <p:cxnSp>
            <p:nvCxnSpPr>
              <p:cNvPr id="19" name="直接连接符 18">
                <a:extLst>
                  <a:ext uri="{FF2B5EF4-FFF2-40B4-BE49-F238E27FC236}">
                    <a16:creationId xmlns:a16="http://schemas.microsoft.com/office/drawing/2014/main" id="{6DD6DE8C-83D6-4624-8285-D7E7B38A48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FDF4A9C-E3C4-B5D1-01EE-A1121EFCC49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0B848DA9-1783-4336-AB83-34C6C485B5A5}"/>
                </a:ext>
              </a:extLst>
            </p:cNvPr>
            <p:cNvGrpSpPr/>
            <p:nvPr/>
          </p:nvGrpSpPr>
          <p:grpSpPr>
            <a:xfrm flipH="1" flipV="1">
              <a:off x="4745571" y="5324357"/>
              <a:ext cx="170501" cy="170501"/>
              <a:chOff x="2968869" y="10878820"/>
              <a:chExt cx="276484" cy="276484"/>
            </a:xfrm>
          </p:grpSpPr>
          <p:cxnSp>
            <p:nvCxnSpPr>
              <p:cNvPr id="17" name="直接连接符 16">
                <a:extLst>
                  <a:ext uri="{FF2B5EF4-FFF2-40B4-BE49-F238E27FC236}">
                    <a16:creationId xmlns:a16="http://schemas.microsoft.com/office/drawing/2014/main" id="{83B2301B-A475-4D5A-55B1-93BE6CC6E992}"/>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0769353-CF90-1F8E-62BB-F1D2412F542A}"/>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7853B160-D198-7ED1-8FD2-CD14185E4DAD}"/>
                </a:ext>
              </a:extLst>
            </p:cNvPr>
            <p:cNvGrpSpPr/>
            <p:nvPr/>
          </p:nvGrpSpPr>
          <p:grpSpPr>
            <a:xfrm flipV="1">
              <a:off x="2906867" y="5324357"/>
              <a:ext cx="170501" cy="170501"/>
              <a:chOff x="2968869" y="10878820"/>
              <a:chExt cx="276484" cy="276484"/>
            </a:xfrm>
          </p:grpSpPr>
          <p:cxnSp>
            <p:nvCxnSpPr>
              <p:cNvPr id="15" name="直接连接符 14">
                <a:extLst>
                  <a:ext uri="{FF2B5EF4-FFF2-40B4-BE49-F238E27FC236}">
                    <a16:creationId xmlns:a16="http://schemas.microsoft.com/office/drawing/2014/main" id="{FF71BC5E-B0BC-A627-F070-62E4340B5EB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FBE10B20-6515-FD2D-06F7-DFF3458BA4F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1" name="组合 20">
            <a:extLst>
              <a:ext uri="{FF2B5EF4-FFF2-40B4-BE49-F238E27FC236}">
                <a16:creationId xmlns:a16="http://schemas.microsoft.com/office/drawing/2014/main" id="{B4E10FB4-8D73-131F-B4A2-CA15A81E03DB}"/>
              </a:ext>
            </a:extLst>
          </p:cNvPr>
          <p:cNvGrpSpPr/>
          <p:nvPr/>
        </p:nvGrpSpPr>
        <p:grpSpPr>
          <a:xfrm>
            <a:off x="5687024" y="3513604"/>
            <a:ext cx="2986750" cy="533098"/>
            <a:chOff x="4966041" y="1707044"/>
            <a:chExt cx="3859333" cy="688843"/>
          </a:xfrm>
          <a:solidFill>
            <a:srgbClr val="00FFFF"/>
          </a:solidFill>
        </p:grpSpPr>
        <p:sp>
          <p:nvSpPr>
            <p:cNvPr id="22" name="文本框 21">
              <a:extLst>
                <a:ext uri="{FF2B5EF4-FFF2-40B4-BE49-F238E27FC236}">
                  <a16:creationId xmlns:a16="http://schemas.microsoft.com/office/drawing/2014/main" id="{03DDC3BD-FB91-8733-6528-C2C5762C1C2B}"/>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3" name="组合 22">
              <a:extLst>
                <a:ext uri="{FF2B5EF4-FFF2-40B4-BE49-F238E27FC236}">
                  <a16:creationId xmlns:a16="http://schemas.microsoft.com/office/drawing/2014/main" id="{AA85C903-07D6-885C-D445-B8295455B635}"/>
                </a:ext>
              </a:extLst>
            </p:cNvPr>
            <p:cNvGrpSpPr/>
            <p:nvPr/>
          </p:nvGrpSpPr>
          <p:grpSpPr>
            <a:xfrm>
              <a:off x="4980705" y="2314286"/>
              <a:ext cx="3813754" cy="81601"/>
              <a:chOff x="3955432" y="5643520"/>
              <a:chExt cx="3026445" cy="86703"/>
            </a:xfrm>
            <a:grpFill/>
          </p:grpSpPr>
          <p:sp>
            <p:nvSpPr>
              <p:cNvPr id="25" name="Rectangle 151">
                <a:extLst>
                  <a:ext uri="{FF2B5EF4-FFF2-40B4-BE49-F238E27FC236}">
                    <a16:creationId xmlns:a16="http://schemas.microsoft.com/office/drawing/2014/main" id="{F385D565-646F-1BC3-1A72-911D63DC377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2">
                <a:extLst>
                  <a:ext uri="{FF2B5EF4-FFF2-40B4-BE49-F238E27FC236}">
                    <a16:creationId xmlns:a16="http://schemas.microsoft.com/office/drawing/2014/main" id="{A5A875CB-6E1B-6285-7C52-96FADD4539D1}"/>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3">
                <a:extLst>
                  <a:ext uri="{FF2B5EF4-FFF2-40B4-BE49-F238E27FC236}">
                    <a16:creationId xmlns:a16="http://schemas.microsoft.com/office/drawing/2014/main" id="{F93DB62F-AAC9-91F5-D9A1-EEA4B28BB968}"/>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4">
                <a:extLst>
                  <a:ext uri="{FF2B5EF4-FFF2-40B4-BE49-F238E27FC236}">
                    <a16:creationId xmlns:a16="http://schemas.microsoft.com/office/drawing/2014/main" id="{3358E183-6A50-4764-08AA-3C37E51F995E}"/>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5">
                <a:extLst>
                  <a:ext uri="{FF2B5EF4-FFF2-40B4-BE49-F238E27FC236}">
                    <a16:creationId xmlns:a16="http://schemas.microsoft.com/office/drawing/2014/main" id="{621C2BD5-75CD-DC61-B217-78F5463BEEE6}"/>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6">
                <a:extLst>
                  <a:ext uri="{FF2B5EF4-FFF2-40B4-BE49-F238E27FC236}">
                    <a16:creationId xmlns:a16="http://schemas.microsoft.com/office/drawing/2014/main" id="{C5B672E6-0B90-A0D1-52F5-EC3C6970B29D}"/>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7">
                <a:extLst>
                  <a:ext uri="{FF2B5EF4-FFF2-40B4-BE49-F238E27FC236}">
                    <a16:creationId xmlns:a16="http://schemas.microsoft.com/office/drawing/2014/main" id="{35A69749-63AD-898E-4BF4-3F03F6FEEA77}"/>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8">
                <a:extLst>
                  <a:ext uri="{FF2B5EF4-FFF2-40B4-BE49-F238E27FC236}">
                    <a16:creationId xmlns:a16="http://schemas.microsoft.com/office/drawing/2014/main" id="{511A424B-41D1-7F6E-C9D5-EE13062152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9">
                <a:extLst>
                  <a:ext uri="{FF2B5EF4-FFF2-40B4-BE49-F238E27FC236}">
                    <a16:creationId xmlns:a16="http://schemas.microsoft.com/office/drawing/2014/main" id="{390CA0A3-0DCD-C417-CC13-0850B9BA49A3}"/>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0">
                <a:extLst>
                  <a:ext uri="{FF2B5EF4-FFF2-40B4-BE49-F238E27FC236}">
                    <a16:creationId xmlns:a16="http://schemas.microsoft.com/office/drawing/2014/main" id="{3977789E-4F47-7568-7BD6-E65FFF297B40}"/>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1">
                <a:extLst>
                  <a:ext uri="{FF2B5EF4-FFF2-40B4-BE49-F238E27FC236}">
                    <a16:creationId xmlns:a16="http://schemas.microsoft.com/office/drawing/2014/main" id="{F946CCDA-12B1-0C65-379F-9FA1A1BDDDA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2">
                <a:extLst>
                  <a:ext uri="{FF2B5EF4-FFF2-40B4-BE49-F238E27FC236}">
                    <a16:creationId xmlns:a16="http://schemas.microsoft.com/office/drawing/2014/main" id="{0B4FA4DC-316A-5BBB-31DB-4E066DC78D2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3">
                <a:extLst>
                  <a:ext uri="{FF2B5EF4-FFF2-40B4-BE49-F238E27FC236}">
                    <a16:creationId xmlns:a16="http://schemas.microsoft.com/office/drawing/2014/main" id="{1236BD82-5D4C-A89A-A539-8559E81F5790}"/>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4">
                <a:extLst>
                  <a:ext uri="{FF2B5EF4-FFF2-40B4-BE49-F238E27FC236}">
                    <a16:creationId xmlns:a16="http://schemas.microsoft.com/office/drawing/2014/main" id="{6628DA1F-FF03-DA85-30D8-3DE99643523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5">
                <a:extLst>
                  <a:ext uri="{FF2B5EF4-FFF2-40B4-BE49-F238E27FC236}">
                    <a16:creationId xmlns:a16="http://schemas.microsoft.com/office/drawing/2014/main" id="{71C6FEDC-47F8-A4BC-56F6-EE99D2905DB4}"/>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6">
                <a:extLst>
                  <a:ext uri="{FF2B5EF4-FFF2-40B4-BE49-F238E27FC236}">
                    <a16:creationId xmlns:a16="http://schemas.microsoft.com/office/drawing/2014/main" id="{9C0E5631-A291-1138-CF53-1AC22F37AD1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7">
                <a:extLst>
                  <a:ext uri="{FF2B5EF4-FFF2-40B4-BE49-F238E27FC236}">
                    <a16:creationId xmlns:a16="http://schemas.microsoft.com/office/drawing/2014/main" id="{E12B35E9-2190-F218-6A29-296A02390F8D}"/>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8">
                <a:extLst>
                  <a:ext uri="{FF2B5EF4-FFF2-40B4-BE49-F238E27FC236}">
                    <a16:creationId xmlns:a16="http://schemas.microsoft.com/office/drawing/2014/main" id="{E91A62E9-0BAE-7D1D-6B23-2D336FAC31A3}"/>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9">
                <a:extLst>
                  <a:ext uri="{FF2B5EF4-FFF2-40B4-BE49-F238E27FC236}">
                    <a16:creationId xmlns:a16="http://schemas.microsoft.com/office/drawing/2014/main" id="{6FF7117B-5C9E-E0BB-85A3-4C5D5B30CAD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0">
                <a:extLst>
                  <a:ext uri="{FF2B5EF4-FFF2-40B4-BE49-F238E27FC236}">
                    <a16:creationId xmlns:a16="http://schemas.microsoft.com/office/drawing/2014/main" id="{261C7028-05A1-DEA8-ABF8-7514962801AB}"/>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1">
                <a:extLst>
                  <a:ext uri="{FF2B5EF4-FFF2-40B4-BE49-F238E27FC236}">
                    <a16:creationId xmlns:a16="http://schemas.microsoft.com/office/drawing/2014/main" id="{2AE373CD-A0E2-7536-9B6D-63E7BD3CE13C}"/>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2">
                <a:extLst>
                  <a:ext uri="{FF2B5EF4-FFF2-40B4-BE49-F238E27FC236}">
                    <a16:creationId xmlns:a16="http://schemas.microsoft.com/office/drawing/2014/main" id="{69579E50-5ECE-FF5E-F740-462A3D312A79}"/>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3">
                <a:extLst>
                  <a:ext uri="{FF2B5EF4-FFF2-40B4-BE49-F238E27FC236}">
                    <a16:creationId xmlns:a16="http://schemas.microsoft.com/office/drawing/2014/main" id="{5D2BBFC7-028D-C5A7-FD40-3FBD3D3F1975}"/>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4">
                <a:extLst>
                  <a:ext uri="{FF2B5EF4-FFF2-40B4-BE49-F238E27FC236}">
                    <a16:creationId xmlns:a16="http://schemas.microsoft.com/office/drawing/2014/main" id="{21DC618B-8754-BE10-3C9B-BFB4724BFEDD}"/>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5">
                <a:extLst>
                  <a:ext uri="{FF2B5EF4-FFF2-40B4-BE49-F238E27FC236}">
                    <a16:creationId xmlns:a16="http://schemas.microsoft.com/office/drawing/2014/main" id="{3C85921B-525D-A89A-5205-4E61D44D60C8}"/>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6">
                <a:extLst>
                  <a:ext uri="{FF2B5EF4-FFF2-40B4-BE49-F238E27FC236}">
                    <a16:creationId xmlns:a16="http://schemas.microsoft.com/office/drawing/2014/main" id="{89292383-B0A4-70C5-264F-B94A8831260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7">
                <a:extLst>
                  <a:ext uri="{FF2B5EF4-FFF2-40B4-BE49-F238E27FC236}">
                    <a16:creationId xmlns:a16="http://schemas.microsoft.com/office/drawing/2014/main" id="{E3205CDE-CFF1-BCB2-4D51-D80BB884DEDB}"/>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8">
                <a:extLst>
                  <a:ext uri="{FF2B5EF4-FFF2-40B4-BE49-F238E27FC236}">
                    <a16:creationId xmlns:a16="http://schemas.microsoft.com/office/drawing/2014/main" id="{AC5DF70B-B259-8B65-9977-B5172A53C1E8}"/>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9">
                <a:extLst>
                  <a:ext uri="{FF2B5EF4-FFF2-40B4-BE49-F238E27FC236}">
                    <a16:creationId xmlns:a16="http://schemas.microsoft.com/office/drawing/2014/main" id="{CB9C68E0-5644-0C57-E7C7-B0AB39DACF4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0">
                <a:extLst>
                  <a:ext uri="{FF2B5EF4-FFF2-40B4-BE49-F238E27FC236}">
                    <a16:creationId xmlns:a16="http://schemas.microsoft.com/office/drawing/2014/main" id="{7BF29DA5-DCD7-F0FB-B7E8-B0BD6D7A05B9}"/>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1">
                <a:extLst>
                  <a:ext uri="{FF2B5EF4-FFF2-40B4-BE49-F238E27FC236}">
                    <a16:creationId xmlns:a16="http://schemas.microsoft.com/office/drawing/2014/main" id="{A379FF77-32CE-C200-8EEF-0A5F2AA94025}"/>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2">
                <a:extLst>
                  <a:ext uri="{FF2B5EF4-FFF2-40B4-BE49-F238E27FC236}">
                    <a16:creationId xmlns:a16="http://schemas.microsoft.com/office/drawing/2014/main" id="{0498F8C4-52F0-7369-E661-57E701BF2763}"/>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3">
                <a:extLst>
                  <a:ext uri="{FF2B5EF4-FFF2-40B4-BE49-F238E27FC236}">
                    <a16:creationId xmlns:a16="http://schemas.microsoft.com/office/drawing/2014/main" id="{84443A56-CEA3-D065-81D6-7A3372560652}"/>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4">
                <a:extLst>
                  <a:ext uri="{FF2B5EF4-FFF2-40B4-BE49-F238E27FC236}">
                    <a16:creationId xmlns:a16="http://schemas.microsoft.com/office/drawing/2014/main" id="{B8FDAF92-579A-86CB-1D65-BC7AEC3E416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5">
                <a:extLst>
                  <a:ext uri="{FF2B5EF4-FFF2-40B4-BE49-F238E27FC236}">
                    <a16:creationId xmlns:a16="http://schemas.microsoft.com/office/drawing/2014/main" id="{4F73EB5E-418A-2ED1-498D-3B27662335A1}"/>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6">
                <a:extLst>
                  <a:ext uri="{FF2B5EF4-FFF2-40B4-BE49-F238E27FC236}">
                    <a16:creationId xmlns:a16="http://schemas.microsoft.com/office/drawing/2014/main" id="{26D5F102-8D7A-40DE-5BB7-9BA4A7BF569B}"/>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7">
                <a:extLst>
                  <a:ext uri="{FF2B5EF4-FFF2-40B4-BE49-F238E27FC236}">
                    <a16:creationId xmlns:a16="http://schemas.microsoft.com/office/drawing/2014/main" id="{863C2D65-D160-289D-B2B2-9BCD6B516DE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8">
                <a:extLst>
                  <a:ext uri="{FF2B5EF4-FFF2-40B4-BE49-F238E27FC236}">
                    <a16:creationId xmlns:a16="http://schemas.microsoft.com/office/drawing/2014/main" id="{0C570353-8645-A76E-BF96-BDFBB1A45B5E}"/>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9">
                <a:extLst>
                  <a:ext uri="{FF2B5EF4-FFF2-40B4-BE49-F238E27FC236}">
                    <a16:creationId xmlns:a16="http://schemas.microsoft.com/office/drawing/2014/main" id="{699F5012-3D6C-EE22-6235-3F48451978B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90">
                <a:extLst>
                  <a:ext uri="{FF2B5EF4-FFF2-40B4-BE49-F238E27FC236}">
                    <a16:creationId xmlns:a16="http://schemas.microsoft.com/office/drawing/2014/main" id="{9468B30C-41A4-0435-EF1F-C764AA53A30A}"/>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1">
                <a:extLst>
                  <a:ext uri="{FF2B5EF4-FFF2-40B4-BE49-F238E27FC236}">
                    <a16:creationId xmlns:a16="http://schemas.microsoft.com/office/drawing/2014/main" id="{10D8A192-6CA4-B03E-8FF2-C92B1B654832}"/>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2">
                <a:extLst>
                  <a:ext uri="{FF2B5EF4-FFF2-40B4-BE49-F238E27FC236}">
                    <a16:creationId xmlns:a16="http://schemas.microsoft.com/office/drawing/2014/main" id="{7399FC46-F6F6-D804-6A6C-4E6AD678A47A}"/>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3">
                <a:extLst>
                  <a:ext uri="{FF2B5EF4-FFF2-40B4-BE49-F238E27FC236}">
                    <a16:creationId xmlns:a16="http://schemas.microsoft.com/office/drawing/2014/main" id="{08430CDC-F036-AD3B-FF60-457C6C7D17D2}"/>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4">
                <a:extLst>
                  <a:ext uri="{FF2B5EF4-FFF2-40B4-BE49-F238E27FC236}">
                    <a16:creationId xmlns:a16="http://schemas.microsoft.com/office/drawing/2014/main" id="{34647594-3325-362E-717C-76068EA94E3B}"/>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5">
                <a:extLst>
                  <a:ext uri="{FF2B5EF4-FFF2-40B4-BE49-F238E27FC236}">
                    <a16:creationId xmlns:a16="http://schemas.microsoft.com/office/drawing/2014/main" id="{F554CD5E-19C4-FAE0-0BB0-6042985C784B}"/>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6">
                <a:extLst>
                  <a:ext uri="{FF2B5EF4-FFF2-40B4-BE49-F238E27FC236}">
                    <a16:creationId xmlns:a16="http://schemas.microsoft.com/office/drawing/2014/main" id="{CCDFD6F9-52E4-95FF-DEEF-42D245231CB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7">
                <a:extLst>
                  <a:ext uri="{FF2B5EF4-FFF2-40B4-BE49-F238E27FC236}">
                    <a16:creationId xmlns:a16="http://schemas.microsoft.com/office/drawing/2014/main" id="{E2F0B691-1766-9C10-E122-49A98A9A953D}"/>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8">
                <a:extLst>
                  <a:ext uri="{FF2B5EF4-FFF2-40B4-BE49-F238E27FC236}">
                    <a16:creationId xmlns:a16="http://schemas.microsoft.com/office/drawing/2014/main" id="{DD9832AC-A35A-54DE-061C-4615F06A9FE7}"/>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9">
                <a:extLst>
                  <a:ext uri="{FF2B5EF4-FFF2-40B4-BE49-F238E27FC236}">
                    <a16:creationId xmlns:a16="http://schemas.microsoft.com/office/drawing/2014/main" id="{FC5079B2-FB1E-BEF7-9D98-35E756DED7EC}"/>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200">
                <a:extLst>
                  <a:ext uri="{FF2B5EF4-FFF2-40B4-BE49-F238E27FC236}">
                    <a16:creationId xmlns:a16="http://schemas.microsoft.com/office/drawing/2014/main" id="{61A48317-9AC9-773C-B84E-9FF7D3CDF2D0}"/>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1">
                <a:extLst>
                  <a:ext uri="{FF2B5EF4-FFF2-40B4-BE49-F238E27FC236}">
                    <a16:creationId xmlns:a16="http://schemas.microsoft.com/office/drawing/2014/main" id="{21C6E14A-9671-26F1-9357-1EABDCA9B1C3}"/>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2">
                <a:extLst>
                  <a:ext uri="{FF2B5EF4-FFF2-40B4-BE49-F238E27FC236}">
                    <a16:creationId xmlns:a16="http://schemas.microsoft.com/office/drawing/2014/main" id="{9CBED8C8-D7F6-A53B-EFFE-846D2BE41F58}"/>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3">
                <a:extLst>
                  <a:ext uri="{FF2B5EF4-FFF2-40B4-BE49-F238E27FC236}">
                    <a16:creationId xmlns:a16="http://schemas.microsoft.com/office/drawing/2014/main" id="{79B2E9A8-6497-B4F0-465C-4899A9412C0B}"/>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4">
                <a:extLst>
                  <a:ext uri="{FF2B5EF4-FFF2-40B4-BE49-F238E27FC236}">
                    <a16:creationId xmlns:a16="http://schemas.microsoft.com/office/drawing/2014/main" id="{DFD9A12E-D602-ECB7-73C4-C07645FA5831}"/>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5">
                <a:extLst>
                  <a:ext uri="{FF2B5EF4-FFF2-40B4-BE49-F238E27FC236}">
                    <a16:creationId xmlns:a16="http://schemas.microsoft.com/office/drawing/2014/main" id="{E1DC80E1-C2CE-421D-1E6F-8847465F64F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6">
                <a:extLst>
                  <a:ext uri="{FF2B5EF4-FFF2-40B4-BE49-F238E27FC236}">
                    <a16:creationId xmlns:a16="http://schemas.microsoft.com/office/drawing/2014/main" id="{1693B89F-826B-9388-780A-FB74DD29730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7">
                <a:extLst>
                  <a:ext uri="{FF2B5EF4-FFF2-40B4-BE49-F238E27FC236}">
                    <a16:creationId xmlns:a16="http://schemas.microsoft.com/office/drawing/2014/main" id="{BD559436-C461-D6B7-9FC7-C7BE58C44808}"/>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8">
                <a:extLst>
                  <a:ext uri="{FF2B5EF4-FFF2-40B4-BE49-F238E27FC236}">
                    <a16:creationId xmlns:a16="http://schemas.microsoft.com/office/drawing/2014/main" id="{EC7CB2E5-D1AC-91C6-7F6D-CC8326385B4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9">
                <a:extLst>
                  <a:ext uri="{FF2B5EF4-FFF2-40B4-BE49-F238E27FC236}">
                    <a16:creationId xmlns:a16="http://schemas.microsoft.com/office/drawing/2014/main" id="{D0562C14-90C9-2CFB-B4D9-A439233B5CBE}"/>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10">
                <a:extLst>
                  <a:ext uri="{FF2B5EF4-FFF2-40B4-BE49-F238E27FC236}">
                    <a16:creationId xmlns:a16="http://schemas.microsoft.com/office/drawing/2014/main" id="{421A728F-21BB-6227-4CC4-7FAD4E0AF6E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1">
                <a:extLst>
                  <a:ext uri="{FF2B5EF4-FFF2-40B4-BE49-F238E27FC236}">
                    <a16:creationId xmlns:a16="http://schemas.microsoft.com/office/drawing/2014/main" id="{DB8E86F3-50BB-7144-C0ED-2826F742983D}"/>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2">
                <a:extLst>
                  <a:ext uri="{FF2B5EF4-FFF2-40B4-BE49-F238E27FC236}">
                    <a16:creationId xmlns:a16="http://schemas.microsoft.com/office/drawing/2014/main" id="{48E22A70-9739-47E0-77E9-787D76236517}"/>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3">
                <a:extLst>
                  <a:ext uri="{FF2B5EF4-FFF2-40B4-BE49-F238E27FC236}">
                    <a16:creationId xmlns:a16="http://schemas.microsoft.com/office/drawing/2014/main" id="{6DDF6EE6-B534-0CC8-E77A-2941084E184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4">
                <a:extLst>
                  <a:ext uri="{FF2B5EF4-FFF2-40B4-BE49-F238E27FC236}">
                    <a16:creationId xmlns:a16="http://schemas.microsoft.com/office/drawing/2014/main" id="{AAD70CAA-80DA-F471-E529-4F79564910BA}"/>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5">
                <a:extLst>
                  <a:ext uri="{FF2B5EF4-FFF2-40B4-BE49-F238E27FC236}">
                    <a16:creationId xmlns:a16="http://schemas.microsoft.com/office/drawing/2014/main" id="{9761C2AD-DD96-1D9E-49ED-7CCA23F9F843}"/>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6">
                <a:extLst>
                  <a:ext uri="{FF2B5EF4-FFF2-40B4-BE49-F238E27FC236}">
                    <a16:creationId xmlns:a16="http://schemas.microsoft.com/office/drawing/2014/main" id="{69B8FE44-D87E-7602-D49B-40E6A6D51A4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7">
                <a:extLst>
                  <a:ext uri="{FF2B5EF4-FFF2-40B4-BE49-F238E27FC236}">
                    <a16:creationId xmlns:a16="http://schemas.microsoft.com/office/drawing/2014/main" id="{055E431F-17BC-A183-D827-2530E286EFD1}"/>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8">
                <a:extLst>
                  <a:ext uri="{FF2B5EF4-FFF2-40B4-BE49-F238E27FC236}">
                    <a16:creationId xmlns:a16="http://schemas.microsoft.com/office/drawing/2014/main" id="{87B79916-765E-3585-D1FA-CA5DE836292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9">
                <a:extLst>
                  <a:ext uri="{FF2B5EF4-FFF2-40B4-BE49-F238E27FC236}">
                    <a16:creationId xmlns:a16="http://schemas.microsoft.com/office/drawing/2014/main" id="{CB67D7A7-293F-A348-B27F-7711C1D7137E}"/>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20">
                <a:extLst>
                  <a:ext uri="{FF2B5EF4-FFF2-40B4-BE49-F238E27FC236}">
                    <a16:creationId xmlns:a16="http://schemas.microsoft.com/office/drawing/2014/main" id="{FA899750-BF0B-11D6-7AA3-9263C95D89F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1">
                <a:extLst>
                  <a:ext uri="{FF2B5EF4-FFF2-40B4-BE49-F238E27FC236}">
                    <a16:creationId xmlns:a16="http://schemas.microsoft.com/office/drawing/2014/main" id="{EDB02736-EF59-8EF2-D75E-DBDFE488064E}"/>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2">
                <a:extLst>
                  <a:ext uri="{FF2B5EF4-FFF2-40B4-BE49-F238E27FC236}">
                    <a16:creationId xmlns:a16="http://schemas.microsoft.com/office/drawing/2014/main" id="{B0C3A525-848D-4CB7-1C21-D4484F1D7C84}"/>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3">
                <a:extLst>
                  <a:ext uri="{FF2B5EF4-FFF2-40B4-BE49-F238E27FC236}">
                    <a16:creationId xmlns:a16="http://schemas.microsoft.com/office/drawing/2014/main" id="{C57D4A20-C79A-75DA-9DD0-F9A897F6EF87}"/>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4">
                <a:extLst>
                  <a:ext uri="{FF2B5EF4-FFF2-40B4-BE49-F238E27FC236}">
                    <a16:creationId xmlns:a16="http://schemas.microsoft.com/office/drawing/2014/main" id="{F69F43D8-5CAD-0384-5A52-52C259B687D5}"/>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5">
                <a:extLst>
                  <a:ext uri="{FF2B5EF4-FFF2-40B4-BE49-F238E27FC236}">
                    <a16:creationId xmlns:a16="http://schemas.microsoft.com/office/drawing/2014/main" id="{8EB18820-4ED7-B36B-86E7-EF0169DDE57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6">
                <a:extLst>
                  <a:ext uri="{FF2B5EF4-FFF2-40B4-BE49-F238E27FC236}">
                    <a16:creationId xmlns:a16="http://schemas.microsoft.com/office/drawing/2014/main" id="{F6648B05-05C5-557B-4DAD-53B267BF09E5}"/>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7">
                <a:extLst>
                  <a:ext uri="{FF2B5EF4-FFF2-40B4-BE49-F238E27FC236}">
                    <a16:creationId xmlns:a16="http://schemas.microsoft.com/office/drawing/2014/main" id="{31C6651C-AA37-3933-A09E-E08E1884458A}"/>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8">
                <a:extLst>
                  <a:ext uri="{FF2B5EF4-FFF2-40B4-BE49-F238E27FC236}">
                    <a16:creationId xmlns:a16="http://schemas.microsoft.com/office/drawing/2014/main" id="{E21D979E-0AB7-CC38-BACD-6723032E205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4" name="直接连接符 23">
              <a:extLst>
                <a:ext uri="{FF2B5EF4-FFF2-40B4-BE49-F238E27FC236}">
                  <a16:creationId xmlns:a16="http://schemas.microsoft.com/office/drawing/2014/main" id="{D738EE4E-1EDA-0B1F-101F-BFE006DE6B54}"/>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3" name="矩形 7">
            <a:extLst>
              <a:ext uri="{FF2B5EF4-FFF2-40B4-BE49-F238E27FC236}">
                <a16:creationId xmlns:a16="http://schemas.microsoft.com/office/drawing/2014/main" id="{427959F2-83A8-50BC-3405-D83304DDD573}"/>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任意多边形: 形状 103">
            <a:extLst>
              <a:ext uri="{FF2B5EF4-FFF2-40B4-BE49-F238E27FC236}">
                <a16:creationId xmlns:a16="http://schemas.microsoft.com/office/drawing/2014/main" id="{BD681BF6-9933-2B1C-8CE2-68B98AA9D41F}"/>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5" name="矩形 7">
            <a:extLst>
              <a:ext uri="{FF2B5EF4-FFF2-40B4-BE49-F238E27FC236}">
                <a16:creationId xmlns:a16="http://schemas.microsoft.com/office/drawing/2014/main" id="{A29308D4-3E7F-0A23-8D69-1D63F6493726}"/>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任意多边形: 形状 105">
            <a:extLst>
              <a:ext uri="{FF2B5EF4-FFF2-40B4-BE49-F238E27FC236}">
                <a16:creationId xmlns:a16="http://schemas.microsoft.com/office/drawing/2014/main" id="{8B324579-0D3D-1CD4-1C73-0B293F0CEE48}"/>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7" name="文本框 106">
            <a:extLst>
              <a:ext uri="{FF2B5EF4-FFF2-40B4-BE49-F238E27FC236}">
                <a16:creationId xmlns:a16="http://schemas.microsoft.com/office/drawing/2014/main" id="{368CC0DE-511D-69CA-B339-8CEEBC1FAE62}"/>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8" name="矩形 7">
            <a:extLst>
              <a:ext uri="{FF2B5EF4-FFF2-40B4-BE49-F238E27FC236}">
                <a16:creationId xmlns:a16="http://schemas.microsoft.com/office/drawing/2014/main" id="{D7E6C3F3-0720-6415-B224-2754C8737C2E}"/>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文本框 108">
            <a:extLst>
              <a:ext uri="{FF2B5EF4-FFF2-40B4-BE49-F238E27FC236}">
                <a16:creationId xmlns:a16="http://schemas.microsoft.com/office/drawing/2014/main" id="{ED9C8ECA-DA53-7925-EAA1-C4612F9C5EAE}"/>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cxnSp>
        <p:nvCxnSpPr>
          <p:cNvPr id="111" name="直接连接符 110">
            <a:extLst>
              <a:ext uri="{FF2B5EF4-FFF2-40B4-BE49-F238E27FC236}">
                <a16:creationId xmlns:a16="http://schemas.microsoft.com/office/drawing/2014/main" id="{A3884F59-35F0-9838-ADD0-7D2AF2ED2770}"/>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id="{EB0F239B-989A-C456-879D-33F216A9853D}"/>
              </a:ext>
            </a:extLst>
          </p:cNvPr>
          <p:cNvGrpSpPr/>
          <p:nvPr/>
        </p:nvGrpSpPr>
        <p:grpSpPr>
          <a:xfrm>
            <a:off x="5695413" y="1349003"/>
            <a:ext cx="138195" cy="138195"/>
            <a:chOff x="5695413" y="1320428"/>
            <a:chExt cx="138195" cy="138195"/>
          </a:xfrm>
        </p:grpSpPr>
        <p:sp>
          <p:nvSpPr>
            <p:cNvPr id="113" name="Teardrop 15">
              <a:extLst>
                <a:ext uri="{FF2B5EF4-FFF2-40B4-BE49-F238E27FC236}">
                  <a16:creationId xmlns:a16="http://schemas.microsoft.com/office/drawing/2014/main" id="{5D1D27E7-D43B-FA93-55FF-A7504B2A8A4A}"/>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4" name="Oval 16">
              <a:extLst>
                <a:ext uri="{FF2B5EF4-FFF2-40B4-BE49-F238E27FC236}">
                  <a16:creationId xmlns:a16="http://schemas.microsoft.com/office/drawing/2014/main" id="{B4B2E737-E603-BB69-191F-C87AE052D296}"/>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5" name="组合 114">
            <a:extLst>
              <a:ext uri="{FF2B5EF4-FFF2-40B4-BE49-F238E27FC236}">
                <a16:creationId xmlns:a16="http://schemas.microsoft.com/office/drawing/2014/main" id="{8FC5859B-F2D0-2E14-4060-19006DA0DD9B}"/>
              </a:ext>
            </a:extLst>
          </p:cNvPr>
          <p:cNvGrpSpPr/>
          <p:nvPr/>
        </p:nvGrpSpPr>
        <p:grpSpPr>
          <a:xfrm>
            <a:off x="5695413" y="1736097"/>
            <a:ext cx="138195" cy="138195"/>
            <a:chOff x="5695413" y="1701172"/>
            <a:chExt cx="138195" cy="138195"/>
          </a:xfrm>
        </p:grpSpPr>
        <p:sp>
          <p:nvSpPr>
            <p:cNvPr id="116" name="Teardrop 15">
              <a:extLst>
                <a:ext uri="{FF2B5EF4-FFF2-40B4-BE49-F238E27FC236}">
                  <a16:creationId xmlns:a16="http://schemas.microsoft.com/office/drawing/2014/main" id="{02A2F36F-4B44-3533-66C8-33545424799D}"/>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7" name="Oval 16">
              <a:extLst>
                <a:ext uri="{FF2B5EF4-FFF2-40B4-BE49-F238E27FC236}">
                  <a16:creationId xmlns:a16="http://schemas.microsoft.com/office/drawing/2014/main" id="{29B4566F-138F-852E-BCF4-9C4B4823583B}"/>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8" name="组合 117">
            <a:extLst>
              <a:ext uri="{FF2B5EF4-FFF2-40B4-BE49-F238E27FC236}">
                <a16:creationId xmlns:a16="http://schemas.microsoft.com/office/drawing/2014/main" id="{A9784BEE-32CD-34B0-4CE6-98CEC503215E}"/>
              </a:ext>
            </a:extLst>
          </p:cNvPr>
          <p:cNvGrpSpPr/>
          <p:nvPr/>
        </p:nvGrpSpPr>
        <p:grpSpPr>
          <a:xfrm>
            <a:off x="5695413" y="2123191"/>
            <a:ext cx="138195" cy="138195"/>
            <a:chOff x="5695413" y="2081916"/>
            <a:chExt cx="138195" cy="138195"/>
          </a:xfrm>
        </p:grpSpPr>
        <p:sp>
          <p:nvSpPr>
            <p:cNvPr id="119" name="Teardrop 15">
              <a:extLst>
                <a:ext uri="{FF2B5EF4-FFF2-40B4-BE49-F238E27FC236}">
                  <a16:creationId xmlns:a16="http://schemas.microsoft.com/office/drawing/2014/main" id="{702265A0-8AD3-F8A7-4C21-4D62660E3D3C}"/>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0" name="Oval 16">
              <a:extLst>
                <a:ext uri="{FF2B5EF4-FFF2-40B4-BE49-F238E27FC236}">
                  <a16:creationId xmlns:a16="http://schemas.microsoft.com/office/drawing/2014/main" id="{BB92A441-1498-746E-B633-E968305B1D22}"/>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21" name="组合 120">
            <a:extLst>
              <a:ext uri="{FF2B5EF4-FFF2-40B4-BE49-F238E27FC236}">
                <a16:creationId xmlns:a16="http://schemas.microsoft.com/office/drawing/2014/main" id="{6FCC6A44-A645-EAE7-6898-EB7B0EA22865}"/>
              </a:ext>
            </a:extLst>
          </p:cNvPr>
          <p:cNvGrpSpPr/>
          <p:nvPr/>
        </p:nvGrpSpPr>
        <p:grpSpPr>
          <a:xfrm>
            <a:off x="5695413" y="2510285"/>
            <a:ext cx="138195" cy="138195"/>
            <a:chOff x="5695413" y="2462660"/>
            <a:chExt cx="138195" cy="138195"/>
          </a:xfrm>
        </p:grpSpPr>
        <p:sp>
          <p:nvSpPr>
            <p:cNvPr id="122" name="Teardrop 15">
              <a:extLst>
                <a:ext uri="{FF2B5EF4-FFF2-40B4-BE49-F238E27FC236}">
                  <a16:creationId xmlns:a16="http://schemas.microsoft.com/office/drawing/2014/main" id="{90460449-C616-D9CC-CD9C-F496C3F8D83C}"/>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3" name="Oval 16">
              <a:extLst>
                <a:ext uri="{FF2B5EF4-FFF2-40B4-BE49-F238E27FC236}">
                  <a16:creationId xmlns:a16="http://schemas.microsoft.com/office/drawing/2014/main" id="{F49EF94A-F8A5-BD0C-C700-0581EFDBF26E}"/>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24" name="文本框 123">
            <a:extLst>
              <a:ext uri="{FF2B5EF4-FFF2-40B4-BE49-F238E27FC236}">
                <a16:creationId xmlns:a16="http://schemas.microsoft.com/office/drawing/2014/main" id="{2938BB50-C58E-96C7-4BAC-4A89092E7E53}"/>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易宸</a:t>
            </a:r>
          </a:p>
        </p:txBody>
      </p:sp>
      <p:sp>
        <p:nvSpPr>
          <p:cNvPr id="125" name="文本框 124">
            <a:extLst>
              <a:ext uri="{FF2B5EF4-FFF2-40B4-BE49-F238E27FC236}">
                <a16:creationId xmlns:a16="http://schemas.microsoft.com/office/drawing/2014/main" id="{50B320EB-C8C1-83AB-CE49-086D6BD8BAD2}"/>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YI CHEN</a:t>
            </a:r>
            <a:endParaRPr lang="zh-CN" altLang="en-US" sz="1100" spc="600" dirty="0">
              <a:solidFill>
                <a:srgbClr val="FFFED8">
                  <a:alpha val="22000"/>
                </a:srgbClr>
              </a:solidFill>
            </a:endParaRPr>
          </a:p>
        </p:txBody>
      </p:sp>
      <p:sp>
        <p:nvSpPr>
          <p:cNvPr id="126" name="文本框 125">
            <a:extLst>
              <a:ext uri="{FF2B5EF4-FFF2-40B4-BE49-F238E27FC236}">
                <a16:creationId xmlns:a16="http://schemas.microsoft.com/office/drawing/2014/main" id="{0314B579-25AC-C254-4854-FCE21427DE5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秋叶</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认证设计师</a:t>
            </a:r>
          </a:p>
        </p:txBody>
      </p:sp>
      <p:sp>
        <p:nvSpPr>
          <p:cNvPr id="127" name="文本框 126">
            <a:extLst>
              <a:ext uri="{FF2B5EF4-FFF2-40B4-BE49-F238E27FC236}">
                <a16:creationId xmlns:a16="http://schemas.microsoft.com/office/drawing/2014/main" id="{DAA117C5-F805-51CD-21AB-363CE73B38CA}"/>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热爱</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的工科学长</a:t>
            </a:r>
          </a:p>
        </p:txBody>
      </p:sp>
      <p:sp>
        <p:nvSpPr>
          <p:cNvPr id="128" name="文本框 127">
            <a:extLst>
              <a:ext uri="{FF2B5EF4-FFF2-40B4-BE49-F238E27FC236}">
                <a16:creationId xmlns:a16="http://schemas.microsoft.com/office/drawing/2014/main" id="{ED35A09D-097B-E2A2-35BD-5D2DD3B42C2C}"/>
              </a:ext>
            </a:extLst>
          </p:cNvPr>
          <p:cNvSpPr txBox="1"/>
          <p:nvPr/>
        </p:nvSpPr>
        <p:spPr>
          <a:xfrm>
            <a:off x="5918614" y="1995051"/>
            <a:ext cx="3352071"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公众号：环保爱好者社区</a:t>
            </a:r>
          </a:p>
        </p:txBody>
      </p:sp>
      <p:sp>
        <p:nvSpPr>
          <p:cNvPr id="129" name="文本框 128">
            <a:extLst>
              <a:ext uri="{FF2B5EF4-FFF2-40B4-BE49-F238E27FC236}">
                <a16:creationId xmlns:a16="http://schemas.microsoft.com/office/drawing/2014/main" id="{3A62A52C-D2C2-3D48-79D3-6FC9CB655EF6}"/>
              </a:ext>
            </a:extLst>
          </p:cNvPr>
          <p:cNvSpPr txBox="1"/>
          <p:nvPr/>
        </p:nvSpPr>
        <p:spPr>
          <a:xfrm>
            <a:off x="5918615" y="2379071"/>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欢迎交流</a:t>
            </a:r>
          </a:p>
        </p:txBody>
      </p:sp>
      <p:sp>
        <p:nvSpPr>
          <p:cNvPr id="130" name="文本框 129">
            <a:extLst>
              <a:ext uri="{FF2B5EF4-FFF2-40B4-BE49-F238E27FC236}">
                <a16:creationId xmlns:a16="http://schemas.microsoft.com/office/drawing/2014/main" id="{FA05C5D5-61F3-5463-5608-013D281C0FE4}"/>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ls059419</a:t>
            </a:r>
            <a:endParaRPr lang="zh-CN" altLang="en-US" sz="1400" spc="100" dirty="0">
              <a:solidFill>
                <a:srgbClr val="00FFFF"/>
              </a:solidFill>
              <a:latin typeface="+mj-ea"/>
              <a:ea typeface="+mj-ea"/>
            </a:endParaRPr>
          </a:p>
        </p:txBody>
      </p:sp>
      <p:grpSp>
        <p:nvGrpSpPr>
          <p:cNvPr id="131" name="组合 130">
            <a:extLst>
              <a:ext uri="{FF2B5EF4-FFF2-40B4-BE49-F238E27FC236}">
                <a16:creationId xmlns:a16="http://schemas.microsoft.com/office/drawing/2014/main" id="{FE47CD17-61F5-ED0A-99A4-88ECA1257222}"/>
              </a:ext>
            </a:extLst>
          </p:cNvPr>
          <p:cNvGrpSpPr/>
          <p:nvPr/>
        </p:nvGrpSpPr>
        <p:grpSpPr>
          <a:xfrm>
            <a:off x="2906867" y="619427"/>
            <a:ext cx="2009205" cy="1986058"/>
            <a:chOff x="2906867" y="3508800"/>
            <a:chExt cx="2009205" cy="1986058"/>
          </a:xfrm>
        </p:grpSpPr>
        <p:cxnSp>
          <p:nvCxnSpPr>
            <p:cNvPr id="132" name="直接连接符 131">
              <a:extLst>
                <a:ext uri="{FF2B5EF4-FFF2-40B4-BE49-F238E27FC236}">
                  <a16:creationId xmlns:a16="http://schemas.microsoft.com/office/drawing/2014/main" id="{33EE71CC-0355-FD4F-8A36-82126BF4574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8579602C-8444-24C4-9F72-B1612F302229}"/>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4" name="组合 133">
              <a:extLst>
                <a:ext uri="{FF2B5EF4-FFF2-40B4-BE49-F238E27FC236}">
                  <a16:creationId xmlns:a16="http://schemas.microsoft.com/office/drawing/2014/main" id="{9307C089-3CA6-A9F2-7E03-6C85F80D3991}"/>
                </a:ext>
              </a:extLst>
            </p:cNvPr>
            <p:cNvGrpSpPr/>
            <p:nvPr/>
          </p:nvGrpSpPr>
          <p:grpSpPr>
            <a:xfrm flipH="1">
              <a:off x="4745571" y="3508800"/>
              <a:ext cx="170501" cy="170501"/>
              <a:chOff x="2968869" y="10878820"/>
              <a:chExt cx="276484" cy="276484"/>
            </a:xfrm>
          </p:grpSpPr>
          <p:cxnSp>
            <p:nvCxnSpPr>
              <p:cNvPr id="141" name="直接连接符 140">
                <a:extLst>
                  <a:ext uri="{FF2B5EF4-FFF2-40B4-BE49-F238E27FC236}">
                    <a16:creationId xmlns:a16="http://schemas.microsoft.com/office/drawing/2014/main" id="{73D07986-7CF4-6BB3-CA86-D92A300F328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42AEC86D-E321-430D-30F8-417257754F7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id="{AE440554-3D5E-A604-0DAE-803A75F401A2}"/>
                </a:ext>
              </a:extLst>
            </p:cNvPr>
            <p:cNvGrpSpPr/>
            <p:nvPr/>
          </p:nvGrpSpPr>
          <p:grpSpPr>
            <a:xfrm flipH="1" flipV="1">
              <a:off x="4745571" y="5324357"/>
              <a:ext cx="170501" cy="170501"/>
              <a:chOff x="2968869" y="10878820"/>
              <a:chExt cx="276484" cy="276484"/>
            </a:xfrm>
          </p:grpSpPr>
          <p:cxnSp>
            <p:nvCxnSpPr>
              <p:cNvPr id="139" name="直接连接符 138">
                <a:extLst>
                  <a:ext uri="{FF2B5EF4-FFF2-40B4-BE49-F238E27FC236}">
                    <a16:creationId xmlns:a16="http://schemas.microsoft.com/office/drawing/2014/main" id="{1BFD6FDB-AFFF-1426-4D8B-659C3AAFEC9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90D8E2B2-519A-C3CF-575E-DF2BFC018E3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id="{8A562FE4-F8D6-954A-EEC8-DAA32B1AA8EB}"/>
                </a:ext>
              </a:extLst>
            </p:cNvPr>
            <p:cNvGrpSpPr/>
            <p:nvPr/>
          </p:nvGrpSpPr>
          <p:grpSpPr>
            <a:xfrm flipV="1">
              <a:off x="2906867" y="5324357"/>
              <a:ext cx="170501" cy="170501"/>
              <a:chOff x="2968869" y="10878820"/>
              <a:chExt cx="276484" cy="276484"/>
            </a:xfrm>
          </p:grpSpPr>
          <p:cxnSp>
            <p:nvCxnSpPr>
              <p:cNvPr id="137" name="直接连接符 136">
                <a:extLst>
                  <a:ext uri="{FF2B5EF4-FFF2-40B4-BE49-F238E27FC236}">
                    <a16:creationId xmlns:a16="http://schemas.microsoft.com/office/drawing/2014/main" id="{7F43C67A-EE6A-7210-DA87-1296A62C5A0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51919638-4A73-F057-338D-1D175D22F415}"/>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144" name="图片 143">
            <a:extLst>
              <a:ext uri="{FF2B5EF4-FFF2-40B4-BE49-F238E27FC236}">
                <a16:creationId xmlns:a16="http://schemas.microsoft.com/office/drawing/2014/main" id="{5602060D-58A4-8C70-B2E4-6671EDF2F3C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000514" y="701501"/>
            <a:ext cx="1821910"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3033183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D5BCF72-1BB7-7A0D-C45B-DB103B6C160D}"/>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易宸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F7CAB52-5213-A82D-95E1-1C5D0FEA8AD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719615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29E5BC1-A614-D7E0-1A9C-A104B9AAB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515048" y="426234"/>
            <a:ext cx="5130052" cy="6431766"/>
          </a:xfrm>
          <a:prstGeom prst="rect">
            <a:avLst/>
          </a:prstGeom>
        </p:spPr>
      </p:pic>
      <p:sp>
        <p:nvSpPr>
          <p:cNvPr id="11" name="文本框 10">
            <a:extLst>
              <a:ext uri="{FF2B5EF4-FFF2-40B4-BE49-F238E27FC236}">
                <a16:creationId xmlns:a16="http://schemas.microsoft.com/office/drawing/2014/main" id="{BC82870D-8799-4C1F-5C2F-E694F84C1781}"/>
              </a:ext>
            </a:extLst>
          </p:cNvPr>
          <p:cNvSpPr txBox="1"/>
          <p:nvPr/>
        </p:nvSpPr>
        <p:spPr>
          <a:xfrm>
            <a:off x="718770" y="2193815"/>
            <a:ext cx="3665660" cy="380144"/>
          </a:xfrm>
          <a:prstGeom prst="rect">
            <a:avLst/>
          </a:prstGeom>
          <a:noFill/>
        </p:spPr>
        <p:txBody>
          <a:bodyPr wrap="square" rtlCol="0">
            <a:noAutofit/>
          </a:bodyPr>
          <a:lstStyle/>
          <a:p>
            <a:pPr algn="dist"/>
            <a:r>
              <a:rPr lang="zh-CN" altLang="en-US" sz="5400" dirty="0">
                <a:latin typeface="+mj-ea"/>
                <a:ea typeface="+mj-ea"/>
              </a:rPr>
              <a:t>个人简介</a:t>
            </a:r>
          </a:p>
        </p:txBody>
      </p:sp>
      <p:sp>
        <p:nvSpPr>
          <p:cNvPr id="12" name="文本框 11">
            <a:extLst>
              <a:ext uri="{FF2B5EF4-FFF2-40B4-BE49-F238E27FC236}">
                <a16:creationId xmlns:a16="http://schemas.microsoft.com/office/drawing/2014/main" id="{76658DC8-A623-4716-C2D2-AC65F738FAF2}"/>
              </a:ext>
            </a:extLst>
          </p:cNvPr>
          <p:cNvSpPr txBox="1"/>
          <p:nvPr/>
        </p:nvSpPr>
        <p:spPr>
          <a:xfrm>
            <a:off x="749120" y="2997191"/>
            <a:ext cx="3493056" cy="453325"/>
          </a:xfrm>
          <a:prstGeom prst="rect">
            <a:avLst/>
          </a:prstGeom>
          <a:noFill/>
        </p:spPr>
        <p:txBody>
          <a:bodyPr wrap="square" rtlCol="0">
            <a:noAutofit/>
          </a:bodyPr>
          <a:lstStyle/>
          <a:p>
            <a:pPr algn="dist"/>
            <a:r>
              <a:rPr lang="en-US" altLang="zh-CN" dirty="0"/>
              <a:t>Personal resume</a:t>
            </a:r>
          </a:p>
          <a:p>
            <a:pPr algn="dist"/>
            <a:endParaRPr lang="zh-CN" altLang="en-US" dirty="0"/>
          </a:p>
        </p:txBody>
      </p:sp>
      <p:sp>
        <p:nvSpPr>
          <p:cNvPr id="13" name="文本框 12">
            <a:extLst>
              <a:ext uri="{FF2B5EF4-FFF2-40B4-BE49-F238E27FC236}">
                <a16:creationId xmlns:a16="http://schemas.microsoft.com/office/drawing/2014/main" id="{B30E931E-9DA2-001C-57A9-A1794B5A5FA1}"/>
              </a:ext>
            </a:extLst>
          </p:cNvPr>
          <p:cNvSpPr txBox="1"/>
          <p:nvPr/>
        </p:nvSpPr>
        <p:spPr>
          <a:xfrm>
            <a:off x="711022" y="1833804"/>
            <a:ext cx="1859847" cy="363416"/>
          </a:xfrm>
          <a:prstGeom prst="rect">
            <a:avLst/>
          </a:prstGeom>
          <a:noFill/>
        </p:spPr>
        <p:txBody>
          <a:bodyPr wrap="square" rtlCol="0">
            <a:noAutofit/>
          </a:bodyPr>
          <a:lstStyle/>
          <a:p>
            <a:pPr algn="l"/>
            <a:r>
              <a:rPr lang="en-US" altLang="zh-CN" sz="2000" dirty="0">
                <a:latin typeface="+mj-ea"/>
                <a:ea typeface="+mj-ea"/>
              </a:rPr>
              <a:t>PART ONE</a:t>
            </a:r>
            <a:endParaRPr lang="zh-CN" altLang="en-US" sz="2000" dirty="0">
              <a:latin typeface="+mj-ea"/>
              <a:ea typeface="+mj-ea"/>
            </a:endParaRPr>
          </a:p>
        </p:txBody>
      </p:sp>
      <p:cxnSp>
        <p:nvCxnSpPr>
          <p:cNvPr id="15" name="直接连接符 14">
            <a:extLst>
              <a:ext uri="{FF2B5EF4-FFF2-40B4-BE49-F238E27FC236}">
                <a16:creationId xmlns:a16="http://schemas.microsoft.com/office/drawing/2014/main" id="{BA9D1E9E-EE47-D420-FD3B-1C0BB64C9A49}"/>
              </a:ext>
            </a:extLst>
          </p:cNvPr>
          <p:cNvCxnSpPr/>
          <p:nvPr/>
        </p:nvCxnSpPr>
        <p:spPr>
          <a:xfrm>
            <a:off x="2570869" y="2015512"/>
            <a:ext cx="167130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C0CD4F9-1143-FFF5-E876-1053A1EE09E3}"/>
              </a:ext>
            </a:extLst>
          </p:cNvPr>
          <p:cNvCxnSpPr>
            <a:cxnSpLocks/>
          </p:cNvCxnSpPr>
          <p:nvPr/>
        </p:nvCxnSpPr>
        <p:spPr>
          <a:xfrm>
            <a:off x="789109" y="3434862"/>
            <a:ext cx="345306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BF3A0C76-7E23-486D-0533-CC3BC3EF0C8E}"/>
              </a:ext>
            </a:extLst>
          </p:cNvPr>
          <p:cNvSpPr/>
          <p:nvPr/>
        </p:nvSpPr>
        <p:spPr>
          <a:xfrm>
            <a:off x="789109" y="4581106"/>
            <a:ext cx="1781760" cy="453325"/>
          </a:xfrm>
          <a:prstGeom prst="roundRect">
            <a:avLst>
              <a:gd name="adj" fmla="val 50000"/>
            </a:avLst>
          </a:prstGeom>
          <a:gradFill>
            <a:gsLst>
              <a:gs pos="2000">
                <a:schemeClr val="accent1"/>
              </a:gs>
              <a:gs pos="66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0861491-F4EA-25AB-BB56-986699B5C92A}"/>
              </a:ext>
            </a:extLst>
          </p:cNvPr>
          <p:cNvSpPr txBox="1"/>
          <p:nvPr/>
        </p:nvSpPr>
        <p:spPr>
          <a:xfrm>
            <a:off x="1110488" y="4617696"/>
            <a:ext cx="1139002" cy="380144"/>
          </a:xfrm>
          <a:prstGeom prst="rect">
            <a:avLst/>
          </a:prstGeom>
          <a:noFill/>
        </p:spPr>
        <p:txBody>
          <a:bodyPr wrap="square" rtlCol="0">
            <a:noAutofit/>
          </a:bodyPr>
          <a:lstStyle/>
          <a:p>
            <a:pPr algn="ctr"/>
            <a:r>
              <a:rPr lang="zh-CN" altLang="en-US" dirty="0">
                <a:solidFill>
                  <a:schemeClr val="bg1"/>
                </a:solidFill>
                <a:latin typeface="+mj-ea"/>
                <a:ea typeface="+mj-ea"/>
              </a:rPr>
              <a:t>第一部分</a:t>
            </a:r>
          </a:p>
        </p:txBody>
      </p:sp>
    </p:spTree>
    <p:extLst>
      <p:ext uri="{BB962C8B-B14F-4D97-AF65-F5344CB8AC3E}">
        <p14:creationId xmlns:p14="http://schemas.microsoft.com/office/powerpoint/2010/main" val="3571400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角 75">
            <a:extLst>
              <a:ext uri="{FF2B5EF4-FFF2-40B4-BE49-F238E27FC236}">
                <a16:creationId xmlns:a16="http://schemas.microsoft.com/office/drawing/2014/main" id="{BDECF85C-B1C6-8B18-B9F7-23D0F68796E4}"/>
              </a:ext>
            </a:extLst>
          </p:cNvPr>
          <p:cNvSpPr/>
          <p:nvPr/>
        </p:nvSpPr>
        <p:spPr>
          <a:xfrm>
            <a:off x="695325" y="1100908"/>
            <a:ext cx="10801350" cy="5207817"/>
          </a:xfrm>
          <a:prstGeom prst="roundRect">
            <a:avLst>
              <a:gd name="adj" fmla="val 5371"/>
            </a:avLst>
          </a:prstGeom>
          <a:gradFill flip="none" rotWithShape="1">
            <a:gsLst>
              <a:gs pos="52000">
                <a:schemeClr val="accent1"/>
              </a:gs>
              <a:gs pos="0">
                <a:schemeClr val="accent1"/>
              </a:gs>
              <a:gs pos="97000">
                <a:schemeClr val="accent1">
                  <a:lumMod val="75000"/>
                </a:schemeClr>
              </a:gs>
            </a:gsLst>
            <a:lin ang="2700000" scaled="1"/>
            <a:tileRect/>
          </a:gradFill>
          <a:ln>
            <a:noFill/>
          </a:ln>
          <a:effectLst>
            <a:outerShdw blurRad="254000" sx="102000" sy="102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57">
            <a:extLst>
              <a:ext uri="{FF2B5EF4-FFF2-40B4-BE49-F238E27FC236}">
                <a16:creationId xmlns:a16="http://schemas.microsoft.com/office/drawing/2014/main" id="{03E27C3F-87C7-C568-66B0-84391A7D11AF}"/>
              </a:ext>
            </a:extLst>
          </p:cNvPr>
          <p:cNvSpPr>
            <a:spLocks noGrp="1"/>
          </p:cNvSpPr>
          <p:nvPr>
            <p:ph type="title"/>
          </p:nvPr>
        </p:nvSpPr>
        <p:spPr/>
        <p:txBody>
          <a:bodyPr/>
          <a:lstStyle/>
          <a:p>
            <a:r>
              <a:rPr lang="zh-CN" altLang="en-US" dirty="0"/>
              <a:t>基本信息</a:t>
            </a:r>
          </a:p>
        </p:txBody>
      </p:sp>
      <p:pic>
        <p:nvPicPr>
          <p:cNvPr id="71" name="图片 70">
            <a:extLst>
              <a:ext uri="{FF2B5EF4-FFF2-40B4-BE49-F238E27FC236}">
                <a16:creationId xmlns:a16="http://schemas.microsoft.com/office/drawing/2014/main" id="{6584AD95-614C-6812-98CF-8AEB009100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757" y="1313234"/>
            <a:ext cx="5803586" cy="4995491"/>
          </a:xfrm>
          <a:prstGeom prst="rect">
            <a:avLst/>
          </a:prstGeom>
        </p:spPr>
      </p:pic>
      <p:sp>
        <p:nvSpPr>
          <p:cNvPr id="74" name="文本框 73">
            <a:extLst>
              <a:ext uri="{FF2B5EF4-FFF2-40B4-BE49-F238E27FC236}">
                <a16:creationId xmlns:a16="http://schemas.microsoft.com/office/drawing/2014/main" id="{56AD5EFB-0002-CAA5-C0EC-42D27E07AAC2}"/>
              </a:ext>
            </a:extLst>
          </p:cNvPr>
          <p:cNvSpPr txBox="1"/>
          <p:nvPr/>
        </p:nvSpPr>
        <p:spPr>
          <a:xfrm>
            <a:off x="7149830" y="2448431"/>
            <a:ext cx="3443691" cy="2872602"/>
          </a:xfrm>
          <a:prstGeom prst="rect">
            <a:avLst/>
          </a:prstGeom>
          <a:noFill/>
        </p:spPr>
        <p:txBody>
          <a:bodyPr wrap="square" rtlCol="0">
            <a:no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姓名：易宸</a:t>
            </a:r>
            <a:endParaRPr kumimoji="0" lang="en-US" altLang="zh-CN" sz="1600" b="0" i="0" u="none" strike="noStrike" kern="1200" cap="none" spc="0" normalizeH="0" baseline="0" noProof="0" dirty="0">
              <a:ln>
                <a:noFill/>
              </a:ln>
              <a:solidFill>
                <a:schemeClr val="bg1"/>
              </a:solidFill>
              <a:effectLst/>
              <a:uLnTx/>
              <a:uFillTx/>
              <a:latin typeface="+mn-ea"/>
              <a:cs typeface="OPPOSans R" panose="00020600040101010101" pitchFamily="18" charset="-122"/>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性别：女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年龄：</a:t>
            </a:r>
            <a:r>
              <a:rPr kumimoji="0" lang="en-US" altLang="zh-CN"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28</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学校：</a:t>
            </a:r>
            <a:r>
              <a:rPr kumimoji="0" lang="en-US" altLang="zh-CN"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XXX</a:t>
            </a: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大学</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邮箱：</a:t>
            </a:r>
            <a:r>
              <a:rPr kumimoji="0" lang="en-US" altLang="zh-CN"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officeplus.cn</a:t>
            </a:r>
            <a:endPar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籍贯：西安</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学历：硕士研究生</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专业：环保技术员</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联系方式：</a:t>
            </a:r>
            <a:r>
              <a:rPr kumimoji="0" lang="en-US" altLang="zh-CN" sz="1600" b="0" i="0" u="none" strike="noStrike" kern="1200" cap="none" spc="0" normalizeH="0" baseline="0" noProof="0" dirty="0">
                <a:ln>
                  <a:noFill/>
                </a:ln>
                <a:solidFill>
                  <a:schemeClr val="bg1"/>
                </a:solidFill>
                <a:effectLst/>
                <a:uLnTx/>
                <a:uFillTx/>
                <a:latin typeface="+mn-ea"/>
                <a:cs typeface="OPPOSans R" panose="00020600040101010101" pitchFamily="18" charset="-122"/>
              </a:rPr>
              <a:t>123 4567 8900</a:t>
            </a:r>
            <a:endPar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endParaRPr>
          </a:p>
        </p:txBody>
      </p:sp>
      <p:sp>
        <p:nvSpPr>
          <p:cNvPr id="79" name="矩形: 圆角 78">
            <a:extLst>
              <a:ext uri="{FF2B5EF4-FFF2-40B4-BE49-F238E27FC236}">
                <a16:creationId xmlns:a16="http://schemas.microsoft.com/office/drawing/2014/main" id="{10CBB8D5-D37C-707F-1B8D-09B8367A040F}"/>
              </a:ext>
            </a:extLst>
          </p:cNvPr>
          <p:cNvSpPr/>
          <p:nvPr/>
        </p:nvSpPr>
        <p:spPr>
          <a:xfrm>
            <a:off x="7149830" y="1605064"/>
            <a:ext cx="1990275" cy="545865"/>
          </a:xfrm>
          <a:prstGeom prst="roundRect">
            <a:avLst>
              <a:gd name="adj" fmla="val 50000"/>
            </a:avLst>
          </a:prstGeom>
          <a:gradFill>
            <a:gsLst>
              <a:gs pos="54000">
                <a:schemeClr val="bg1"/>
              </a:gs>
              <a:gs pos="1000">
                <a:schemeClr val="bg1"/>
              </a:gs>
              <a:gs pos="99000">
                <a:schemeClr val="accent1">
                  <a:lumMod val="20000"/>
                  <a:lumOff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A142F02E-0CF5-5736-C923-4AAAADD828CB}"/>
              </a:ext>
            </a:extLst>
          </p:cNvPr>
          <p:cNvSpPr txBox="1"/>
          <p:nvPr/>
        </p:nvSpPr>
        <p:spPr>
          <a:xfrm>
            <a:off x="7266765" y="1669807"/>
            <a:ext cx="1756404" cy="338554"/>
          </a:xfrm>
          <a:prstGeom prst="rect">
            <a:avLst/>
          </a:prstGeom>
          <a:noFill/>
        </p:spPr>
        <p:txBody>
          <a:bodyPr wrap="square" rtlCol="0">
            <a:noAutofit/>
          </a:bodyPr>
          <a:lstStyle/>
          <a:p>
            <a:pPr algn="ctr"/>
            <a:r>
              <a:rPr lang="zh-CN" altLang="en-US" sz="2400" dirty="0">
                <a:solidFill>
                  <a:schemeClr val="accent1"/>
                </a:solidFill>
                <a:latin typeface="+mj-ea"/>
                <a:ea typeface="+mj-ea"/>
              </a:rPr>
              <a:t>基本信息</a:t>
            </a:r>
          </a:p>
        </p:txBody>
      </p:sp>
    </p:spTree>
    <p:extLst>
      <p:ext uri="{BB962C8B-B14F-4D97-AF65-F5344CB8AC3E}">
        <p14:creationId xmlns:p14="http://schemas.microsoft.com/office/powerpoint/2010/main" val="402946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id="{08EA1166-A6D2-7BFA-63EA-2883E12C27C5}"/>
              </a:ext>
            </a:extLst>
          </p:cNvPr>
          <p:cNvSpPr/>
          <p:nvPr/>
        </p:nvSpPr>
        <p:spPr>
          <a:xfrm>
            <a:off x="1914191" y="3620296"/>
            <a:ext cx="1472428" cy="1472428"/>
          </a:xfrm>
          <a:prstGeom prst="ellipse">
            <a:avLst/>
          </a:prstGeom>
          <a:gradFill>
            <a:gsLst>
              <a:gs pos="2000">
                <a:schemeClr val="accent1"/>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7EB6C6C-AD78-0A5D-6A98-E071345CA6EA}"/>
              </a:ext>
            </a:extLst>
          </p:cNvPr>
          <p:cNvSpPr/>
          <p:nvPr/>
        </p:nvSpPr>
        <p:spPr>
          <a:xfrm>
            <a:off x="1952418" y="1654272"/>
            <a:ext cx="1395973" cy="1395973"/>
          </a:xfrm>
          <a:prstGeom prst="ellipse">
            <a:avLst/>
          </a:prstGeom>
          <a:gradFill>
            <a:gsLst>
              <a:gs pos="2000">
                <a:schemeClr val="accent1"/>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1D3DAE5F-12E1-22CD-88D0-A20DFCC8BD05}"/>
              </a:ext>
            </a:extLst>
          </p:cNvPr>
          <p:cNvSpPr>
            <a:spLocks noGrp="1"/>
          </p:cNvSpPr>
          <p:nvPr>
            <p:ph type="title"/>
          </p:nvPr>
        </p:nvSpPr>
        <p:spPr/>
        <p:txBody>
          <a:bodyPr/>
          <a:lstStyle/>
          <a:p>
            <a:r>
              <a:rPr lang="zh-CN" altLang="en-US" dirty="0"/>
              <a:t>求职目标</a:t>
            </a:r>
          </a:p>
        </p:txBody>
      </p:sp>
      <p:sp>
        <p:nvSpPr>
          <p:cNvPr id="3" name="文本框 2">
            <a:extLst>
              <a:ext uri="{FF2B5EF4-FFF2-40B4-BE49-F238E27FC236}">
                <a16:creationId xmlns:a16="http://schemas.microsoft.com/office/drawing/2014/main" id="{FB458E6B-1391-E0DF-9E51-3C278AF3F18A}"/>
              </a:ext>
            </a:extLst>
          </p:cNvPr>
          <p:cNvSpPr txBox="1"/>
          <p:nvPr/>
        </p:nvSpPr>
        <p:spPr>
          <a:xfrm>
            <a:off x="1952418" y="2466827"/>
            <a:ext cx="1395973" cy="280186"/>
          </a:xfrm>
          <a:prstGeom prst="rect">
            <a:avLst/>
          </a:prstGeom>
          <a:noFill/>
          <a:effectLst/>
        </p:spPr>
        <p:txBody>
          <a:bodyPr wrap="square" rtlCol="0">
            <a:noAutofit/>
          </a:bodyPr>
          <a:lstStyle/>
          <a:p>
            <a:pPr algn="ctr"/>
            <a:r>
              <a:rPr kumimoji="1" lang="en-US" altLang="zh-CN" sz="1600" dirty="0">
                <a:solidFill>
                  <a:schemeClr val="bg1"/>
                </a:solidFill>
                <a:latin typeface="+mn-ea"/>
              </a:rPr>
              <a:t>POSITION</a:t>
            </a:r>
            <a:endParaRPr kumimoji="1" lang="zh-CN" altLang="en-US" sz="1600" dirty="0">
              <a:solidFill>
                <a:schemeClr val="bg1"/>
              </a:solidFill>
              <a:latin typeface="+mn-ea"/>
            </a:endParaRPr>
          </a:p>
        </p:txBody>
      </p:sp>
      <p:sp>
        <p:nvSpPr>
          <p:cNvPr id="6" name="文本框 5">
            <a:extLst>
              <a:ext uri="{FF2B5EF4-FFF2-40B4-BE49-F238E27FC236}">
                <a16:creationId xmlns:a16="http://schemas.microsoft.com/office/drawing/2014/main" id="{EC6B615A-8680-25DC-C6CB-3B1130C175A1}"/>
              </a:ext>
            </a:extLst>
          </p:cNvPr>
          <p:cNvSpPr txBox="1"/>
          <p:nvPr/>
        </p:nvSpPr>
        <p:spPr>
          <a:xfrm>
            <a:off x="2049532" y="4134362"/>
            <a:ext cx="1201746" cy="444297"/>
          </a:xfrm>
          <a:prstGeom prst="rect">
            <a:avLst/>
          </a:prstGeom>
          <a:noFill/>
        </p:spPr>
        <p:txBody>
          <a:bodyPr wrap="square" rtlCol="0">
            <a:noAutofit/>
          </a:bodyPr>
          <a:lstStyle/>
          <a:p>
            <a:pPr algn="ctr">
              <a:lnSpc>
                <a:spcPct val="130000"/>
              </a:lnSpc>
            </a:pPr>
            <a:r>
              <a:rPr kumimoji="1" lang="zh-CN" altLang="en-US" sz="1600" dirty="0">
                <a:solidFill>
                  <a:schemeClr val="bg1"/>
                </a:solidFill>
                <a:latin typeface="+mn-ea"/>
                <a:cs typeface="Arial"/>
              </a:rPr>
              <a:t>环保设计师</a:t>
            </a:r>
            <a:endParaRPr kumimoji="1" lang="en-US" altLang="zh-CN" sz="1600" dirty="0">
              <a:solidFill>
                <a:schemeClr val="bg1"/>
              </a:solidFill>
              <a:latin typeface="+mn-ea"/>
              <a:cs typeface="Arial"/>
            </a:endParaRPr>
          </a:p>
        </p:txBody>
      </p:sp>
      <p:sp>
        <p:nvSpPr>
          <p:cNvPr id="9" name="箭头: 右 8">
            <a:extLst>
              <a:ext uri="{FF2B5EF4-FFF2-40B4-BE49-F238E27FC236}">
                <a16:creationId xmlns:a16="http://schemas.microsoft.com/office/drawing/2014/main" id="{D789EF4E-4835-5A38-C846-B3923C4DC508}"/>
              </a:ext>
            </a:extLst>
          </p:cNvPr>
          <p:cNvSpPr/>
          <p:nvPr/>
        </p:nvSpPr>
        <p:spPr>
          <a:xfrm>
            <a:off x="1553349" y="3132306"/>
            <a:ext cx="9943325" cy="40005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2C5DED8C-D41D-35BD-E22B-1592405DA166}"/>
              </a:ext>
            </a:extLst>
          </p:cNvPr>
          <p:cNvSpPr txBox="1"/>
          <p:nvPr/>
        </p:nvSpPr>
        <p:spPr>
          <a:xfrm>
            <a:off x="1952418" y="2066776"/>
            <a:ext cx="1395973" cy="391482"/>
          </a:xfrm>
          <a:prstGeom prst="rect">
            <a:avLst/>
          </a:prstGeom>
          <a:noFill/>
          <a:effectLst/>
        </p:spPr>
        <p:txBody>
          <a:bodyPr wrap="square" rtlCol="0">
            <a:noAutofit/>
          </a:bodyPr>
          <a:lstStyle/>
          <a:p>
            <a:pPr algn="ctr"/>
            <a:r>
              <a:rPr kumimoji="1" lang="zh-CN" altLang="en-US" sz="2000" dirty="0">
                <a:solidFill>
                  <a:schemeClr val="bg1"/>
                </a:solidFill>
                <a:latin typeface="+mj-ea"/>
                <a:ea typeface="+mj-ea"/>
                <a:cs typeface="微软雅黑"/>
              </a:rPr>
              <a:t>目标职位</a:t>
            </a:r>
            <a:endParaRPr kumimoji="1" lang="en-US" altLang="zh-CN" sz="2000" dirty="0">
              <a:solidFill>
                <a:schemeClr val="bg1"/>
              </a:solidFill>
              <a:latin typeface="+mj-ea"/>
              <a:ea typeface="+mj-ea"/>
              <a:cs typeface="微软雅黑"/>
            </a:endParaRPr>
          </a:p>
        </p:txBody>
      </p:sp>
      <p:sp>
        <p:nvSpPr>
          <p:cNvPr id="12" name="椭圆 11">
            <a:extLst>
              <a:ext uri="{FF2B5EF4-FFF2-40B4-BE49-F238E27FC236}">
                <a16:creationId xmlns:a16="http://schemas.microsoft.com/office/drawing/2014/main" id="{762C0BB5-E382-4783-E2F3-486A221DD5ED}"/>
              </a:ext>
            </a:extLst>
          </p:cNvPr>
          <p:cNvSpPr/>
          <p:nvPr/>
        </p:nvSpPr>
        <p:spPr>
          <a:xfrm>
            <a:off x="2519053" y="3204866"/>
            <a:ext cx="254931" cy="25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51D97B50-19AD-8453-0998-1415D82179CF}"/>
              </a:ext>
            </a:extLst>
          </p:cNvPr>
          <p:cNvSpPr/>
          <p:nvPr/>
        </p:nvSpPr>
        <p:spPr>
          <a:xfrm>
            <a:off x="5359786" y="3620296"/>
            <a:ext cx="1472428" cy="1472428"/>
          </a:xfrm>
          <a:prstGeom prst="ellipse">
            <a:avLst/>
          </a:prstGeom>
          <a:gradFill>
            <a:gsLst>
              <a:gs pos="2000">
                <a:schemeClr val="accent1"/>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7630DE2-3E42-E84A-A1B1-C4F2948CC6A7}"/>
              </a:ext>
            </a:extLst>
          </p:cNvPr>
          <p:cNvSpPr/>
          <p:nvPr/>
        </p:nvSpPr>
        <p:spPr>
          <a:xfrm>
            <a:off x="5398013" y="1654272"/>
            <a:ext cx="1395973" cy="1395973"/>
          </a:xfrm>
          <a:prstGeom prst="ellipse">
            <a:avLst/>
          </a:prstGeom>
          <a:gradFill>
            <a:gsLst>
              <a:gs pos="2000">
                <a:schemeClr val="accent1"/>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8D3D6A9F-FA37-B159-8B0F-7BA602CD34EB}"/>
              </a:ext>
            </a:extLst>
          </p:cNvPr>
          <p:cNvSpPr txBox="1"/>
          <p:nvPr/>
        </p:nvSpPr>
        <p:spPr>
          <a:xfrm>
            <a:off x="5398013" y="2466827"/>
            <a:ext cx="1395973" cy="280186"/>
          </a:xfrm>
          <a:prstGeom prst="rect">
            <a:avLst/>
          </a:prstGeom>
          <a:noFill/>
          <a:effectLst/>
        </p:spPr>
        <p:txBody>
          <a:bodyPr wrap="square" rtlCol="0">
            <a:noAutofit/>
          </a:bodyPr>
          <a:lstStyle/>
          <a:p>
            <a:pPr algn="ctr"/>
            <a:r>
              <a:rPr kumimoji="1" lang="en-US" altLang="zh-CN" sz="1600" dirty="0">
                <a:solidFill>
                  <a:schemeClr val="bg1"/>
                </a:solidFill>
                <a:latin typeface="+mn-ea"/>
              </a:rPr>
              <a:t>SALARY</a:t>
            </a:r>
          </a:p>
        </p:txBody>
      </p:sp>
      <p:sp>
        <p:nvSpPr>
          <p:cNvPr id="21" name="文本框 20">
            <a:extLst>
              <a:ext uri="{FF2B5EF4-FFF2-40B4-BE49-F238E27FC236}">
                <a16:creationId xmlns:a16="http://schemas.microsoft.com/office/drawing/2014/main" id="{FB76377E-97C4-4E3A-2A57-35C27B100BDA}"/>
              </a:ext>
            </a:extLst>
          </p:cNvPr>
          <p:cNvSpPr txBox="1"/>
          <p:nvPr/>
        </p:nvSpPr>
        <p:spPr>
          <a:xfrm>
            <a:off x="5495127" y="4134362"/>
            <a:ext cx="1201746" cy="444297"/>
          </a:xfrm>
          <a:prstGeom prst="rect">
            <a:avLst/>
          </a:prstGeom>
          <a:noFill/>
        </p:spPr>
        <p:txBody>
          <a:bodyPr wrap="square" rtlCol="0">
            <a:noAutofit/>
          </a:bodyPr>
          <a:lstStyle/>
          <a:p>
            <a:pPr algn="ctr">
              <a:lnSpc>
                <a:spcPct val="130000"/>
              </a:lnSpc>
            </a:pPr>
            <a:r>
              <a:rPr kumimoji="1" lang="zh-CN" altLang="en-US" sz="1600" dirty="0">
                <a:solidFill>
                  <a:schemeClr val="bg1"/>
                </a:solidFill>
                <a:latin typeface="+mn-ea"/>
                <a:cs typeface="Arial"/>
              </a:rPr>
              <a:t>￥</a:t>
            </a:r>
            <a:r>
              <a:rPr kumimoji="1" lang="en-US" altLang="zh-CN" sz="1600" dirty="0">
                <a:solidFill>
                  <a:schemeClr val="bg1"/>
                </a:solidFill>
                <a:latin typeface="+mn-ea"/>
                <a:cs typeface="Arial"/>
              </a:rPr>
              <a:t>12345</a:t>
            </a:r>
          </a:p>
        </p:txBody>
      </p:sp>
      <p:sp>
        <p:nvSpPr>
          <p:cNvPr id="22" name="文本框 21">
            <a:extLst>
              <a:ext uri="{FF2B5EF4-FFF2-40B4-BE49-F238E27FC236}">
                <a16:creationId xmlns:a16="http://schemas.microsoft.com/office/drawing/2014/main" id="{7AFB5EA9-57CE-3CE6-DCF6-A71C5692F4FC}"/>
              </a:ext>
            </a:extLst>
          </p:cNvPr>
          <p:cNvSpPr txBox="1"/>
          <p:nvPr/>
        </p:nvSpPr>
        <p:spPr>
          <a:xfrm>
            <a:off x="5398013" y="2066776"/>
            <a:ext cx="1395973" cy="391482"/>
          </a:xfrm>
          <a:prstGeom prst="rect">
            <a:avLst/>
          </a:prstGeom>
          <a:noFill/>
          <a:effectLst/>
        </p:spPr>
        <p:txBody>
          <a:bodyPr wrap="square" rtlCol="0">
            <a:noAutofit/>
          </a:bodyPr>
          <a:lstStyle/>
          <a:p>
            <a:pPr algn="ctr"/>
            <a:r>
              <a:rPr kumimoji="1" lang="zh-CN" altLang="en-US" sz="2000" dirty="0">
                <a:solidFill>
                  <a:schemeClr val="bg1"/>
                </a:solidFill>
                <a:latin typeface="+mj-ea"/>
                <a:ea typeface="+mj-ea"/>
                <a:cs typeface="微软雅黑"/>
              </a:rPr>
              <a:t>目标薪水</a:t>
            </a:r>
          </a:p>
        </p:txBody>
      </p:sp>
      <p:sp>
        <p:nvSpPr>
          <p:cNvPr id="23" name="椭圆 22">
            <a:extLst>
              <a:ext uri="{FF2B5EF4-FFF2-40B4-BE49-F238E27FC236}">
                <a16:creationId xmlns:a16="http://schemas.microsoft.com/office/drawing/2014/main" id="{49372A62-D125-E9FF-091D-2349F26D4AF9}"/>
              </a:ext>
            </a:extLst>
          </p:cNvPr>
          <p:cNvSpPr/>
          <p:nvPr/>
        </p:nvSpPr>
        <p:spPr>
          <a:xfrm>
            <a:off x="5964648" y="3204866"/>
            <a:ext cx="254931" cy="25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20323B6F-DFB9-6EB0-E2DE-4FBF00E3FB15}"/>
              </a:ext>
            </a:extLst>
          </p:cNvPr>
          <p:cNvSpPr/>
          <p:nvPr/>
        </p:nvSpPr>
        <p:spPr>
          <a:xfrm>
            <a:off x="8902495" y="3620296"/>
            <a:ext cx="1472428" cy="1472428"/>
          </a:xfrm>
          <a:prstGeom prst="ellipse">
            <a:avLst/>
          </a:prstGeom>
          <a:gradFill>
            <a:gsLst>
              <a:gs pos="2000">
                <a:schemeClr val="accent1"/>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19FD23E-234D-59AA-C653-9C4BE908176C}"/>
              </a:ext>
            </a:extLst>
          </p:cNvPr>
          <p:cNvSpPr/>
          <p:nvPr/>
        </p:nvSpPr>
        <p:spPr>
          <a:xfrm>
            <a:off x="8940722" y="1654272"/>
            <a:ext cx="1395973" cy="1395973"/>
          </a:xfrm>
          <a:prstGeom prst="ellipse">
            <a:avLst/>
          </a:prstGeom>
          <a:gradFill>
            <a:gsLst>
              <a:gs pos="2000">
                <a:schemeClr val="accent1"/>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FEBF6DA-7A99-9F6A-97AF-FC42FBAD2D1D}"/>
              </a:ext>
            </a:extLst>
          </p:cNvPr>
          <p:cNvSpPr txBox="1"/>
          <p:nvPr/>
        </p:nvSpPr>
        <p:spPr>
          <a:xfrm>
            <a:off x="8940722" y="2466827"/>
            <a:ext cx="1395973" cy="280186"/>
          </a:xfrm>
          <a:prstGeom prst="rect">
            <a:avLst/>
          </a:prstGeom>
          <a:noFill/>
          <a:effectLst/>
        </p:spPr>
        <p:txBody>
          <a:bodyPr wrap="square" rtlCol="0">
            <a:noAutofit/>
          </a:bodyPr>
          <a:lstStyle/>
          <a:p>
            <a:pPr algn="ctr"/>
            <a:r>
              <a:rPr kumimoji="1" lang="en-US" altLang="zh-CN" sz="1600" dirty="0">
                <a:solidFill>
                  <a:schemeClr val="bg1"/>
                </a:solidFill>
                <a:latin typeface="+mn-ea"/>
              </a:rPr>
              <a:t>LOCATION</a:t>
            </a:r>
          </a:p>
        </p:txBody>
      </p:sp>
      <p:sp>
        <p:nvSpPr>
          <p:cNvPr id="27" name="文本框 26">
            <a:extLst>
              <a:ext uri="{FF2B5EF4-FFF2-40B4-BE49-F238E27FC236}">
                <a16:creationId xmlns:a16="http://schemas.microsoft.com/office/drawing/2014/main" id="{0F12A14A-9187-C727-6672-4C45C5072B5D}"/>
              </a:ext>
            </a:extLst>
          </p:cNvPr>
          <p:cNvSpPr txBox="1"/>
          <p:nvPr/>
        </p:nvSpPr>
        <p:spPr>
          <a:xfrm>
            <a:off x="9037836" y="4134362"/>
            <a:ext cx="1201746" cy="444297"/>
          </a:xfrm>
          <a:prstGeom prst="rect">
            <a:avLst/>
          </a:prstGeom>
          <a:noFill/>
        </p:spPr>
        <p:txBody>
          <a:bodyPr wrap="square" rtlCol="0">
            <a:noAutofit/>
          </a:bodyPr>
          <a:lstStyle/>
          <a:p>
            <a:pPr algn="ctr">
              <a:lnSpc>
                <a:spcPct val="130000"/>
              </a:lnSpc>
            </a:pPr>
            <a:r>
              <a:rPr kumimoji="1" lang="zh-CN" altLang="en-US" sz="1600" dirty="0">
                <a:solidFill>
                  <a:schemeClr val="bg1"/>
                </a:solidFill>
                <a:latin typeface="+mn-ea"/>
                <a:cs typeface="Arial"/>
              </a:rPr>
              <a:t>北京市</a:t>
            </a:r>
          </a:p>
        </p:txBody>
      </p:sp>
      <p:sp>
        <p:nvSpPr>
          <p:cNvPr id="28" name="文本框 27">
            <a:extLst>
              <a:ext uri="{FF2B5EF4-FFF2-40B4-BE49-F238E27FC236}">
                <a16:creationId xmlns:a16="http://schemas.microsoft.com/office/drawing/2014/main" id="{0F3FE3B7-2B28-4B25-5895-90A8D0BACF9A}"/>
              </a:ext>
            </a:extLst>
          </p:cNvPr>
          <p:cNvSpPr txBox="1"/>
          <p:nvPr/>
        </p:nvSpPr>
        <p:spPr>
          <a:xfrm>
            <a:off x="8940722" y="2066776"/>
            <a:ext cx="1395973" cy="391482"/>
          </a:xfrm>
          <a:prstGeom prst="rect">
            <a:avLst/>
          </a:prstGeom>
          <a:noFill/>
          <a:effectLst/>
        </p:spPr>
        <p:txBody>
          <a:bodyPr wrap="square" rtlCol="0">
            <a:noAutofit/>
          </a:bodyPr>
          <a:lstStyle/>
          <a:p>
            <a:pPr algn="ctr"/>
            <a:r>
              <a:rPr kumimoji="1" lang="zh-CN" altLang="en-US" sz="2000" dirty="0">
                <a:solidFill>
                  <a:schemeClr val="bg1"/>
                </a:solidFill>
                <a:latin typeface="+mj-ea"/>
                <a:ea typeface="+mj-ea"/>
                <a:cs typeface="微软雅黑"/>
              </a:rPr>
              <a:t>工作地点</a:t>
            </a:r>
          </a:p>
        </p:txBody>
      </p:sp>
      <p:sp>
        <p:nvSpPr>
          <p:cNvPr id="29" name="椭圆 28">
            <a:extLst>
              <a:ext uri="{FF2B5EF4-FFF2-40B4-BE49-F238E27FC236}">
                <a16:creationId xmlns:a16="http://schemas.microsoft.com/office/drawing/2014/main" id="{99DA720B-3743-DB9B-6A41-885023E10370}"/>
              </a:ext>
            </a:extLst>
          </p:cNvPr>
          <p:cNvSpPr/>
          <p:nvPr/>
        </p:nvSpPr>
        <p:spPr>
          <a:xfrm>
            <a:off x="9507357" y="3204866"/>
            <a:ext cx="254931" cy="25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0621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FC211E17-2364-D509-9D53-C1D2B008F685}"/>
              </a:ext>
            </a:extLst>
          </p:cNvPr>
          <p:cNvSpPr/>
          <p:nvPr/>
        </p:nvSpPr>
        <p:spPr>
          <a:xfrm>
            <a:off x="6939194" y="3922967"/>
            <a:ext cx="4028548" cy="403626"/>
          </a:xfrm>
          <a:prstGeom prst="roundRect">
            <a:avLst>
              <a:gd name="adj" fmla="val 26849"/>
            </a:avLst>
          </a:prstGeom>
          <a:gradFill>
            <a:gsLst>
              <a:gs pos="2000">
                <a:schemeClr val="accent1">
                  <a:lumMod val="98000"/>
                </a:schemeClr>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0C3C36EC-2097-270F-484A-F10B393C911C}"/>
              </a:ext>
            </a:extLst>
          </p:cNvPr>
          <p:cNvSpPr/>
          <p:nvPr/>
        </p:nvSpPr>
        <p:spPr>
          <a:xfrm>
            <a:off x="1014507" y="1328830"/>
            <a:ext cx="4028548" cy="403626"/>
          </a:xfrm>
          <a:prstGeom prst="roundRect">
            <a:avLst>
              <a:gd name="adj" fmla="val 26849"/>
            </a:avLst>
          </a:prstGeom>
          <a:gradFill>
            <a:gsLst>
              <a:gs pos="2000">
                <a:schemeClr val="accent1">
                  <a:lumMod val="98000"/>
                </a:schemeClr>
              </a:gs>
              <a:gs pos="51000">
                <a:schemeClr val="accent1">
                  <a:lumMod val="75000"/>
                </a:schemeClr>
              </a:gs>
              <a:gs pos="98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工作经历</a:t>
            </a:r>
          </a:p>
        </p:txBody>
      </p:sp>
      <p:sp>
        <p:nvSpPr>
          <p:cNvPr id="3" name="文本框 2">
            <a:extLst>
              <a:ext uri="{FF2B5EF4-FFF2-40B4-BE49-F238E27FC236}">
                <a16:creationId xmlns:a16="http://schemas.microsoft.com/office/drawing/2014/main" id="{95695B66-FBD1-2CA2-B468-4732B055954B}"/>
              </a:ext>
            </a:extLst>
          </p:cNvPr>
          <p:cNvSpPr txBox="1"/>
          <p:nvPr/>
        </p:nvSpPr>
        <p:spPr>
          <a:xfrm>
            <a:off x="966105" y="1350400"/>
            <a:ext cx="4637778" cy="400051"/>
          </a:xfrm>
          <a:prstGeom prst="rect">
            <a:avLst/>
          </a:prstGeom>
          <a:noFill/>
        </p:spPr>
        <p:txBody>
          <a:bodyPr wrap="square" rtlCol="0">
            <a:noAutofit/>
          </a:bodyPr>
          <a:lstStyle/>
          <a:p>
            <a:pPr algn="l"/>
            <a:r>
              <a:rPr lang="en-US" altLang="zh-CN" dirty="0">
                <a:solidFill>
                  <a:schemeClr val="bg1"/>
                </a:solidFill>
                <a:latin typeface="+mj-ea"/>
                <a:ea typeface="+mj-ea"/>
              </a:rPr>
              <a:t>20xx</a:t>
            </a:r>
            <a:r>
              <a:rPr lang="zh-CN" altLang="en-US" dirty="0">
                <a:solidFill>
                  <a:schemeClr val="bg1"/>
                </a:solidFill>
                <a:latin typeface="+mj-ea"/>
                <a:ea typeface="+mj-ea"/>
              </a:rPr>
              <a:t>年</a:t>
            </a:r>
            <a:r>
              <a:rPr lang="en-US" altLang="zh-CN" dirty="0">
                <a:solidFill>
                  <a:schemeClr val="bg1"/>
                </a:solidFill>
                <a:latin typeface="+mj-ea"/>
                <a:ea typeface="+mj-ea"/>
              </a:rPr>
              <a:t>01</a:t>
            </a:r>
            <a:r>
              <a:rPr lang="zh-CN" altLang="en-US" dirty="0">
                <a:solidFill>
                  <a:schemeClr val="bg1"/>
                </a:solidFill>
                <a:latin typeface="+mj-ea"/>
                <a:ea typeface="+mj-ea"/>
              </a:rPr>
              <a:t>月 北京环境科学技术研究院 </a:t>
            </a:r>
          </a:p>
        </p:txBody>
      </p:sp>
      <p:sp>
        <p:nvSpPr>
          <p:cNvPr id="4" name="文本框 3">
            <a:extLst>
              <a:ext uri="{FF2B5EF4-FFF2-40B4-BE49-F238E27FC236}">
                <a16:creationId xmlns:a16="http://schemas.microsoft.com/office/drawing/2014/main" id="{D5603919-B918-99BA-24BC-23AA2B29CD56}"/>
              </a:ext>
            </a:extLst>
          </p:cNvPr>
          <p:cNvSpPr txBox="1"/>
          <p:nvPr/>
        </p:nvSpPr>
        <p:spPr>
          <a:xfrm>
            <a:off x="966105" y="1750451"/>
            <a:ext cx="4637778" cy="400051"/>
          </a:xfrm>
          <a:prstGeom prst="rect">
            <a:avLst/>
          </a:prstGeom>
          <a:noFill/>
        </p:spPr>
        <p:txBody>
          <a:bodyPr wrap="square" rtlCol="0">
            <a:noAutofit/>
          </a:bodyPr>
          <a:lstStyle/>
          <a:p>
            <a:pPr algn="l"/>
            <a:r>
              <a:rPr lang="zh-CN" altLang="en-US" dirty="0">
                <a:latin typeface="+mj-ea"/>
                <a:ea typeface="+mj-ea"/>
              </a:rPr>
              <a:t>职       位：环保技术研究员</a:t>
            </a:r>
          </a:p>
        </p:txBody>
      </p:sp>
      <p:sp>
        <p:nvSpPr>
          <p:cNvPr id="5" name="文本框 4">
            <a:extLst>
              <a:ext uri="{FF2B5EF4-FFF2-40B4-BE49-F238E27FC236}">
                <a16:creationId xmlns:a16="http://schemas.microsoft.com/office/drawing/2014/main" id="{463F79B0-DCC0-F473-EAAC-D562E79F8FB7}"/>
              </a:ext>
            </a:extLst>
          </p:cNvPr>
          <p:cNvSpPr txBox="1"/>
          <p:nvPr/>
        </p:nvSpPr>
        <p:spPr>
          <a:xfrm>
            <a:off x="966105" y="2168498"/>
            <a:ext cx="4076950" cy="1165471"/>
          </a:xfrm>
          <a:prstGeom prst="rect">
            <a:avLst/>
          </a:prstGeom>
          <a:noFill/>
        </p:spPr>
        <p:txBody>
          <a:bodyPr wrap="square" rtlCol="0">
            <a:noAutofit/>
          </a:bodyPr>
          <a:lstStyle/>
          <a:p>
            <a:pPr algn="l">
              <a:lnSpc>
                <a:spcPct val="120000"/>
              </a:lnSpc>
            </a:pPr>
            <a:r>
              <a:rPr lang="zh-CN" altLang="en-US" dirty="0">
                <a:latin typeface="+mn-ea"/>
              </a:rPr>
              <a:t>工作描述：主要负责调查区域污染源参与项目验收，环保设施设计工作等通过实操经验，强化专业技能在工作中不断积累经验并取得一定成绩</a:t>
            </a:r>
          </a:p>
        </p:txBody>
      </p:sp>
      <p:sp>
        <p:nvSpPr>
          <p:cNvPr id="6" name="文本框 5">
            <a:extLst>
              <a:ext uri="{FF2B5EF4-FFF2-40B4-BE49-F238E27FC236}">
                <a16:creationId xmlns:a16="http://schemas.microsoft.com/office/drawing/2014/main" id="{3464109A-ADD7-80E7-72C4-B92A7E3B6A35}"/>
              </a:ext>
            </a:extLst>
          </p:cNvPr>
          <p:cNvSpPr txBox="1"/>
          <p:nvPr/>
        </p:nvSpPr>
        <p:spPr>
          <a:xfrm>
            <a:off x="6857243" y="3963783"/>
            <a:ext cx="4637778" cy="400051"/>
          </a:xfrm>
          <a:prstGeom prst="rect">
            <a:avLst/>
          </a:prstGeom>
          <a:noFill/>
        </p:spPr>
        <p:txBody>
          <a:bodyPr wrap="square" rtlCol="0">
            <a:noAutofit/>
          </a:bodyPr>
          <a:lstStyle/>
          <a:p>
            <a:pPr algn="l"/>
            <a:r>
              <a:rPr lang="en-US" altLang="zh-CN" dirty="0">
                <a:solidFill>
                  <a:schemeClr val="bg1"/>
                </a:solidFill>
                <a:latin typeface="+mj-ea"/>
                <a:ea typeface="+mj-ea"/>
              </a:rPr>
              <a:t>20xx</a:t>
            </a:r>
            <a:r>
              <a:rPr lang="zh-CN" altLang="en-US" dirty="0">
                <a:solidFill>
                  <a:schemeClr val="bg1"/>
                </a:solidFill>
                <a:latin typeface="+mj-ea"/>
                <a:ea typeface="+mj-ea"/>
              </a:rPr>
              <a:t>年</a:t>
            </a:r>
            <a:r>
              <a:rPr lang="en-US" altLang="zh-CN" dirty="0">
                <a:solidFill>
                  <a:schemeClr val="bg1"/>
                </a:solidFill>
                <a:latin typeface="+mj-ea"/>
                <a:ea typeface="+mj-ea"/>
              </a:rPr>
              <a:t>01</a:t>
            </a:r>
            <a:r>
              <a:rPr lang="zh-CN" altLang="en-US" dirty="0">
                <a:solidFill>
                  <a:schemeClr val="bg1"/>
                </a:solidFill>
                <a:latin typeface="+mj-ea"/>
                <a:ea typeface="+mj-ea"/>
              </a:rPr>
              <a:t>月 北京环境工程技术研究院 </a:t>
            </a:r>
          </a:p>
        </p:txBody>
      </p:sp>
      <p:sp>
        <p:nvSpPr>
          <p:cNvPr id="7" name="文本框 6">
            <a:extLst>
              <a:ext uri="{FF2B5EF4-FFF2-40B4-BE49-F238E27FC236}">
                <a16:creationId xmlns:a16="http://schemas.microsoft.com/office/drawing/2014/main" id="{B3CC623C-9596-479D-A380-687748F612DD}"/>
              </a:ext>
            </a:extLst>
          </p:cNvPr>
          <p:cNvSpPr txBox="1"/>
          <p:nvPr/>
        </p:nvSpPr>
        <p:spPr>
          <a:xfrm>
            <a:off x="6857243" y="4435472"/>
            <a:ext cx="4637778" cy="400051"/>
          </a:xfrm>
          <a:prstGeom prst="rect">
            <a:avLst/>
          </a:prstGeom>
          <a:noFill/>
        </p:spPr>
        <p:txBody>
          <a:bodyPr wrap="square" rtlCol="0">
            <a:noAutofit/>
          </a:bodyPr>
          <a:lstStyle/>
          <a:p>
            <a:pPr algn="l"/>
            <a:r>
              <a:rPr lang="zh-CN" altLang="en-US" dirty="0">
                <a:latin typeface="+mj-ea"/>
                <a:ea typeface="+mj-ea"/>
              </a:rPr>
              <a:t>职       位：环保技术主管</a:t>
            </a:r>
          </a:p>
        </p:txBody>
      </p:sp>
      <p:sp>
        <p:nvSpPr>
          <p:cNvPr id="8" name="文本框 7">
            <a:extLst>
              <a:ext uri="{FF2B5EF4-FFF2-40B4-BE49-F238E27FC236}">
                <a16:creationId xmlns:a16="http://schemas.microsoft.com/office/drawing/2014/main" id="{3A8D8695-CB63-8375-D1FF-BADEDB7C03D7}"/>
              </a:ext>
            </a:extLst>
          </p:cNvPr>
          <p:cNvSpPr txBox="1"/>
          <p:nvPr/>
        </p:nvSpPr>
        <p:spPr>
          <a:xfrm>
            <a:off x="6857243" y="4835523"/>
            <a:ext cx="4096989" cy="1224566"/>
          </a:xfrm>
          <a:prstGeom prst="rect">
            <a:avLst/>
          </a:prstGeom>
          <a:noFill/>
        </p:spPr>
        <p:txBody>
          <a:bodyPr wrap="square" rtlCol="0">
            <a:noAutofit/>
          </a:bodyPr>
          <a:lstStyle/>
          <a:p>
            <a:pPr algn="l">
              <a:lnSpc>
                <a:spcPct val="120000"/>
              </a:lnSpc>
            </a:pPr>
            <a:r>
              <a:rPr lang="zh-CN" altLang="en-US" dirty="0">
                <a:latin typeface="+mn-ea"/>
              </a:rPr>
              <a:t>工作描述：主要负责调查区域污染源参与项目验收，环保设施设计工作等通过实操经验，在工作中不断积累经验并取得一定成绩</a:t>
            </a:r>
          </a:p>
        </p:txBody>
      </p:sp>
      <p:cxnSp>
        <p:nvCxnSpPr>
          <p:cNvPr id="20" name="直接箭头连接符 19">
            <a:extLst>
              <a:ext uri="{FF2B5EF4-FFF2-40B4-BE49-F238E27FC236}">
                <a16:creationId xmlns:a16="http://schemas.microsoft.com/office/drawing/2014/main" id="{27289BE1-8D55-1475-9EBF-F03BE886644D}"/>
              </a:ext>
            </a:extLst>
          </p:cNvPr>
          <p:cNvCxnSpPr>
            <a:cxnSpLocks/>
            <a:stCxn id="15" idx="2"/>
          </p:cNvCxnSpPr>
          <p:nvPr/>
        </p:nvCxnSpPr>
        <p:spPr>
          <a:xfrm>
            <a:off x="6096000" y="1872638"/>
            <a:ext cx="0" cy="4436087"/>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圆角 14">
            <a:extLst>
              <a:ext uri="{FF2B5EF4-FFF2-40B4-BE49-F238E27FC236}">
                <a16:creationId xmlns:a16="http://schemas.microsoft.com/office/drawing/2014/main" id="{39BA092C-1FD7-9F1E-54D1-B26375195983}"/>
              </a:ext>
            </a:extLst>
          </p:cNvPr>
          <p:cNvSpPr/>
          <p:nvPr/>
        </p:nvSpPr>
        <p:spPr>
          <a:xfrm>
            <a:off x="5772000" y="1224638"/>
            <a:ext cx="648000" cy="648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01</a:t>
            </a:r>
            <a:endParaRPr lang="zh-CN" altLang="en-US" sz="2400" dirty="0">
              <a:latin typeface="+mj-ea"/>
              <a:ea typeface="+mj-ea"/>
            </a:endParaRPr>
          </a:p>
        </p:txBody>
      </p:sp>
      <p:sp>
        <p:nvSpPr>
          <p:cNvPr id="16" name="矩形: 圆角 15">
            <a:extLst>
              <a:ext uri="{FF2B5EF4-FFF2-40B4-BE49-F238E27FC236}">
                <a16:creationId xmlns:a16="http://schemas.microsoft.com/office/drawing/2014/main" id="{9D749A15-A1AE-8C7D-3D6F-D979ECA4D437}"/>
              </a:ext>
            </a:extLst>
          </p:cNvPr>
          <p:cNvSpPr/>
          <p:nvPr/>
        </p:nvSpPr>
        <p:spPr>
          <a:xfrm>
            <a:off x="5772000" y="3839808"/>
            <a:ext cx="648000" cy="648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02</a:t>
            </a:r>
            <a:endParaRPr lang="zh-CN" altLang="en-US" sz="2400" dirty="0">
              <a:latin typeface="+mj-ea"/>
              <a:ea typeface="+mj-ea"/>
            </a:endParaRPr>
          </a:p>
        </p:txBody>
      </p:sp>
      <p:pic>
        <p:nvPicPr>
          <p:cNvPr id="11" name="图片 10">
            <a:extLst>
              <a:ext uri="{FF2B5EF4-FFF2-40B4-BE49-F238E27FC236}">
                <a16:creationId xmlns:a16="http://schemas.microsoft.com/office/drawing/2014/main" id="{C4F57BBD-1D95-C64E-9219-DB00396404EA}"/>
              </a:ext>
            </a:extLst>
          </p:cNvPr>
          <p:cNvPicPr>
            <a:picLocks noChangeAspect="1"/>
          </p:cNvPicPr>
          <p:nvPr/>
        </p:nvPicPr>
        <p:blipFill>
          <a:blip r:embed="rId3"/>
          <a:stretch>
            <a:fillRect/>
          </a:stretch>
        </p:blipFill>
        <p:spPr>
          <a:xfrm>
            <a:off x="6973137" y="1246554"/>
            <a:ext cx="3865199" cy="2231329"/>
          </a:xfrm>
          <a:prstGeom prst="rect">
            <a:avLst/>
          </a:prstGeom>
        </p:spPr>
      </p:pic>
      <p:pic>
        <p:nvPicPr>
          <p:cNvPr id="13" name="图片 12">
            <a:extLst>
              <a:ext uri="{FF2B5EF4-FFF2-40B4-BE49-F238E27FC236}">
                <a16:creationId xmlns:a16="http://schemas.microsoft.com/office/drawing/2014/main" id="{8A53130E-2A10-8884-0E7E-38179A94C47A}"/>
              </a:ext>
            </a:extLst>
          </p:cNvPr>
          <p:cNvPicPr>
            <a:picLocks noChangeAspect="1"/>
          </p:cNvPicPr>
          <p:nvPr/>
        </p:nvPicPr>
        <p:blipFill>
          <a:blip r:embed="rId4"/>
          <a:stretch>
            <a:fillRect/>
          </a:stretch>
        </p:blipFill>
        <p:spPr>
          <a:xfrm>
            <a:off x="1066284" y="3839808"/>
            <a:ext cx="3785944" cy="2231329"/>
          </a:xfrm>
          <a:prstGeom prst="rect">
            <a:avLst/>
          </a:prstGeom>
        </p:spPr>
      </p:pic>
    </p:spTree>
    <p:extLst>
      <p:ext uri="{BB962C8B-B14F-4D97-AF65-F5344CB8AC3E}">
        <p14:creationId xmlns:p14="http://schemas.microsoft.com/office/powerpoint/2010/main" val="494335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9BE95C-4404-2944-7231-698865897231}"/>
              </a:ext>
            </a:extLst>
          </p:cNvPr>
          <p:cNvSpPr>
            <a:spLocks noGrp="1"/>
          </p:cNvSpPr>
          <p:nvPr>
            <p:ph type="title"/>
          </p:nvPr>
        </p:nvSpPr>
        <p:spPr/>
        <p:txBody>
          <a:bodyPr/>
          <a:lstStyle/>
          <a:p>
            <a:r>
              <a:rPr lang="zh-CN" altLang="en-US" dirty="0"/>
              <a:t>从业经验</a:t>
            </a:r>
          </a:p>
        </p:txBody>
      </p:sp>
      <p:sp>
        <p:nvSpPr>
          <p:cNvPr id="9" name="圆: 空心 8">
            <a:extLst>
              <a:ext uri="{FF2B5EF4-FFF2-40B4-BE49-F238E27FC236}">
                <a16:creationId xmlns:a16="http://schemas.microsoft.com/office/drawing/2014/main" id="{38C7FE53-CAC8-B5FE-FC47-E234217BDBA7}"/>
              </a:ext>
            </a:extLst>
          </p:cNvPr>
          <p:cNvSpPr/>
          <p:nvPr/>
        </p:nvSpPr>
        <p:spPr>
          <a:xfrm>
            <a:off x="2434975" y="1932183"/>
            <a:ext cx="1376737" cy="1376737"/>
          </a:xfrm>
          <a:prstGeom prst="donut">
            <a:avLst>
              <a:gd name="adj" fmla="val 1529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Donut 8+">
            <a:extLst>
              <a:ext uri="{FF2B5EF4-FFF2-40B4-BE49-F238E27FC236}">
                <a16:creationId xmlns:a16="http://schemas.microsoft.com/office/drawing/2014/main" id="{40EBD6D1-F9FF-E4E7-D6D4-BAA231E638E1}"/>
              </a:ext>
            </a:extLst>
          </p:cNvPr>
          <p:cNvSpPr/>
          <p:nvPr/>
        </p:nvSpPr>
        <p:spPr>
          <a:xfrm>
            <a:off x="2464048" y="1952731"/>
            <a:ext cx="1318590" cy="1315092"/>
          </a:xfrm>
          <a:prstGeom prst="blockArc">
            <a:avLst>
              <a:gd name="adj1" fmla="val 16145825"/>
              <a:gd name="adj2" fmla="val 20052494"/>
              <a:gd name="adj3" fmla="val 120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8E6E96C9-C87B-61F8-0055-384DBE9EBBD7}"/>
              </a:ext>
            </a:extLst>
          </p:cNvPr>
          <p:cNvSpPr txBox="1"/>
          <p:nvPr/>
        </p:nvSpPr>
        <p:spPr>
          <a:xfrm>
            <a:off x="2774022" y="2451028"/>
            <a:ext cx="698643" cy="339047"/>
          </a:xfrm>
          <a:prstGeom prst="rect">
            <a:avLst/>
          </a:prstGeom>
          <a:noFill/>
        </p:spPr>
        <p:txBody>
          <a:bodyPr wrap="square" rtlCol="0">
            <a:noAutofit/>
          </a:bodyPr>
          <a:lstStyle/>
          <a:p>
            <a:pPr algn="ctr"/>
            <a:r>
              <a:rPr lang="en-US" altLang="zh-CN" sz="2000" dirty="0">
                <a:latin typeface="+mj-ea"/>
                <a:ea typeface="+mj-ea"/>
              </a:rPr>
              <a:t>2</a:t>
            </a:r>
            <a:r>
              <a:rPr lang="zh-CN" altLang="en-US" sz="2000" dirty="0">
                <a:latin typeface="+mj-ea"/>
                <a:ea typeface="+mj-ea"/>
              </a:rPr>
              <a:t>年</a:t>
            </a:r>
          </a:p>
        </p:txBody>
      </p:sp>
      <p:sp>
        <p:nvSpPr>
          <p:cNvPr id="12" name="文本框 11">
            <a:extLst>
              <a:ext uri="{FF2B5EF4-FFF2-40B4-BE49-F238E27FC236}">
                <a16:creationId xmlns:a16="http://schemas.microsoft.com/office/drawing/2014/main" id="{FBFE58E9-2AAD-5D44-986A-9A464FF06AB2}"/>
              </a:ext>
            </a:extLst>
          </p:cNvPr>
          <p:cNvSpPr txBox="1"/>
          <p:nvPr/>
        </p:nvSpPr>
        <p:spPr>
          <a:xfrm>
            <a:off x="2187520" y="3657601"/>
            <a:ext cx="1871646" cy="400051"/>
          </a:xfrm>
          <a:prstGeom prst="rect">
            <a:avLst/>
          </a:prstGeom>
          <a:noFill/>
        </p:spPr>
        <p:txBody>
          <a:bodyPr wrap="square" rtlCol="0">
            <a:noAutofit/>
          </a:bodyPr>
          <a:lstStyle/>
          <a:p>
            <a:pPr algn="l"/>
            <a:r>
              <a:rPr lang="zh-CN" altLang="en-US" dirty="0">
                <a:latin typeface="+mj-ea"/>
                <a:ea typeface="+mj-ea"/>
              </a:rPr>
              <a:t>环保技术研究员</a:t>
            </a:r>
          </a:p>
        </p:txBody>
      </p:sp>
      <p:sp>
        <p:nvSpPr>
          <p:cNvPr id="13" name="文本框 12">
            <a:extLst>
              <a:ext uri="{FF2B5EF4-FFF2-40B4-BE49-F238E27FC236}">
                <a16:creationId xmlns:a16="http://schemas.microsoft.com/office/drawing/2014/main" id="{E6E12190-C283-51F8-DF07-3464247EDA17}"/>
              </a:ext>
            </a:extLst>
          </p:cNvPr>
          <p:cNvSpPr txBox="1"/>
          <p:nvPr/>
        </p:nvSpPr>
        <p:spPr>
          <a:xfrm>
            <a:off x="1988048" y="4013189"/>
            <a:ext cx="2270589" cy="400051"/>
          </a:xfrm>
          <a:prstGeom prst="rect">
            <a:avLst/>
          </a:prstGeom>
          <a:noFill/>
        </p:spPr>
        <p:txBody>
          <a:bodyPr wrap="square" rtlCol="0">
            <a:noAutofit/>
          </a:bodyPr>
          <a:lstStyle/>
          <a:p>
            <a:pPr algn="ctr">
              <a:lnSpc>
                <a:spcPct val="120000"/>
              </a:lnSpc>
            </a:pPr>
            <a:r>
              <a:rPr lang="zh-CN" altLang="en-US" sz="1600" dirty="0"/>
              <a:t>主要负责调查区域污染源参与项目验收，环保设施设计工作</a:t>
            </a:r>
          </a:p>
        </p:txBody>
      </p:sp>
      <p:sp>
        <p:nvSpPr>
          <p:cNvPr id="14" name="圆: 空心 13">
            <a:extLst>
              <a:ext uri="{FF2B5EF4-FFF2-40B4-BE49-F238E27FC236}">
                <a16:creationId xmlns:a16="http://schemas.microsoft.com/office/drawing/2014/main" id="{1EE00284-96B3-EEEE-43E5-88ABC5979933}"/>
              </a:ext>
            </a:extLst>
          </p:cNvPr>
          <p:cNvSpPr/>
          <p:nvPr/>
        </p:nvSpPr>
        <p:spPr>
          <a:xfrm>
            <a:off x="5424755" y="1932183"/>
            <a:ext cx="1376737" cy="1376737"/>
          </a:xfrm>
          <a:prstGeom prst="donut">
            <a:avLst>
              <a:gd name="adj" fmla="val 1529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Donut 8+">
            <a:extLst>
              <a:ext uri="{FF2B5EF4-FFF2-40B4-BE49-F238E27FC236}">
                <a16:creationId xmlns:a16="http://schemas.microsoft.com/office/drawing/2014/main" id="{D25C9FBE-EC0D-9B40-F779-3A709DC366C2}"/>
              </a:ext>
            </a:extLst>
          </p:cNvPr>
          <p:cNvSpPr/>
          <p:nvPr/>
        </p:nvSpPr>
        <p:spPr>
          <a:xfrm>
            <a:off x="5453828" y="1952731"/>
            <a:ext cx="1318590" cy="1315092"/>
          </a:xfrm>
          <a:prstGeom prst="blockArc">
            <a:avLst>
              <a:gd name="adj1" fmla="val 16145825"/>
              <a:gd name="adj2" fmla="val 804309"/>
              <a:gd name="adj3" fmla="val 120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78F19263-181E-8F26-FAA4-F61DB1B5E798}"/>
              </a:ext>
            </a:extLst>
          </p:cNvPr>
          <p:cNvSpPr txBox="1"/>
          <p:nvPr/>
        </p:nvSpPr>
        <p:spPr>
          <a:xfrm>
            <a:off x="5763802" y="2451028"/>
            <a:ext cx="698643" cy="339047"/>
          </a:xfrm>
          <a:prstGeom prst="rect">
            <a:avLst/>
          </a:prstGeom>
          <a:noFill/>
        </p:spPr>
        <p:txBody>
          <a:bodyPr wrap="square" rtlCol="0">
            <a:noAutofit/>
          </a:bodyPr>
          <a:lstStyle/>
          <a:p>
            <a:pPr algn="ctr"/>
            <a:r>
              <a:rPr lang="en-US" altLang="zh-CN" sz="2000" dirty="0">
                <a:latin typeface="+mj-ea"/>
                <a:ea typeface="+mj-ea"/>
              </a:rPr>
              <a:t>3</a:t>
            </a:r>
            <a:r>
              <a:rPr lang="zh-CN" altLang="en-US" sz="2000" dirty="0">
                <a:latin typeface="+mj-ea"/>
                <a:ea typeface="+mj-ea"/>
              </a:rPr>
              <a:t>年</a:t>
            </a:r>
          </a:p>
        </p:txBody>
      </p:sp>
      <p:sp>
        <p:nvSpPr>
          <p:cNvPr id="17" name="文本框 16">
            <a:extLst>
              <a:ext uri="{FF2B5EF4-FFF2-40B4-BE49-F238E27FC236}">
                <a16:creationId xmlns:a16="http://schemas.microsoft.com/office/drawing/2014/main" id="{850864A4-01C7-CCC1-FD49-A076C635BC96}"/>
              </a:ext>
            </a:extLst>
          </p:cNvPr>
          <p:cNvSpPr txBox="1"/>
          <p:nvPr/>
        </p:nvSpPr>
        <p:spPr>
          <a:xfrm>
            <a:off x="5177300" y="3657601"/>
            <a:ext cx="1871646" cy="400051"/>
          </a:xfrm>
          <a:prstGeom prst="rect">
            <a:avLst/>
          </a:prstGeom>
          <a:noFill/>
        </p:spPr>
        <p:txBody>
          <a:bodyPr wrap="square" rtlCol="0">
            <a:noAutofit/>
          </a:bodyPr>
          <a:lstStyle/>
          <a:p>
            <a:pPr algn="ctr"/>
            <a:r>
              <a:rPr lang="zh-CN" altLang="en-US" dirty="0">
                <a:latin typeface="+mj-ea"/>
                <a:ea typeface="+mj-ea"/>
              </a:rPr>
              <a:t>培训专员</a:t>
            </a:r>
          </a:p>
        </p:txBody>
      </p:sp>
      <p:sp>
        <p:nvSpPr>
          <p:cNvPr id="18" name="文本框 17">
            <a:extLst>
              <a:ext uri="{FF2B5EF4-FFF2-40B4-BE49-F238E27FC236}">
                <a16:creationId xmlns:a16="http://schemas.microsoft.com/office/drawing/2014/main" id="{B84C58B2-7F64-0218-62C8-81B0CD8D45FE}"/>
              </a:ext>
            </a:extLst>
          </p:cNvPr>
          <p:cNvSpPr txBox="1"/>
          <p:nvPr/>
        </p:nvSpPr>
        <p:spPr>
          <a:xfrm>
            <a:off x="4977828" y="4013189"/>
            <a:ext cx="2270589" cy="400051"/>
          </a:xfrm>
          <a:prstGeom prst="rect">
            <a:avLst/>
          </a:prstGeom>
          <a:noFill/>
        </p:spPr>
        <p:txBody>
          <a:bodyPr wrap="square" rtlCol="0">
            <a:noAutofit/>
          </a:bodyPr>
          <a:lstStyle/>
          <a:p>
            <a:pPr algn="ctr">
              <a:lnSpc>
                <a:spcPct val="120000"/>
              </a:lnSpc>
            </a:pPr>
            <a:r>
              <a:rPr lang="zh-CN" altLang="en-US" sz="1600" dirty="0"/>
              <a:t>负责管理员工培训档案，协助拟定培训与发展计划，编写评估报告</a:t>
            </a:r>
          </a:p>
        </p:txBody>
      </p:sp>
      <p:sp>
        <p:nvSpPr>
          <p:cNvPr id="19" name="圆: 空心 18">
            <a:extLst>
              <a:ext uri="{FF2B5EF4-FFF2-40B4-BE49-F238E27FC236}">
                <a16:creationId xmlns:a16="http://schemas.microsoft.com/office/drawing/2014/main" id="{AF83D8A0-9455-B8DC-3FC6-61E102243F16}"/>
              </a:ext>
            </a:extLst>
          </p:cNvPr>
          <p:cNvSpPr/>
          <p:nvPr/>
        </p:nvSpPr>
        <p:spPr>
          <a:xfrm>
            <a:off x="8421385" y="1932183"/>
            <a:ext cx="1376737" cy="1376737"/>
          </a:xfrm>
          <a:prstGeom prst="donut">
            <a:avLst>
              <a:gd name="adj" fmla="val 1529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Donut 8+">
            <a:extLst>
              <a:ext uri="{FF2B5EF4-FFF2-40B4-BE49-F238E27FC236}">
                <a16:creationId xmlns:a16="http://schemas.microsoft.com/office/drawing/2014/main" id="{F576DF64-2645-6BC5-E6B2-56DCC86B5A34}"/>
              </a:ext>
            </a:extLst>
          </p:cNvPr>
          <p:cNvSpPr/>
          <p:nvPr/>
        </p:nvSpPr>
        <p:spPr>
          <a:xfrm>
            <a:off x="8450458" y="1952731"/>
            <a:ext cx="1318590" cy="1315092"/>
          </a:xfrm>
          <a:prstGeom prst="blockArc">
            <a:avLst>
              <a:gd name="adj1" fmla="val 16145825"/>
              <a:gd name="adj2" fmla="val 18633415"/>
              <a:gd name="adj3" fmla="val 118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FEF1BC38-096F-5BAD-5D2F-C73ABBF041EB}"/>
              </a:ext>
            </a:extLst>
          </p:cNvPr>
          <p:cNvSpPr txBox="1"/>
          <p:nvPr/>
        </p:nvSpPr>
        <p:spPr>
          <a:xfrm>
            <a:off x="8760432" y="2451028"/>
            <a:ext cx="698643" cy="339047"/>
          </a:xfrm>
          <a:prstGeom prst="rect">
            <a:avLst/>
          </a:prstGeom>
          <a:noFill/>
        </p:spPr>
        <p:txBody>
          <a:bodyPr wrap="square" rtlCol="0">
            <a:noAutofit/>
          </a:bodyPr>
          <a:lstStyle/>
          <a:p>
            <a:pPr algn="ctr"/>
            <a:r>
              <a:rPr lang="en-US" altLang="zh-CN" sz="2000" dirty="0">
                <a:latin typeface="+mj-ea"/>
                <a:ea typeface="+mj-ea"/>
              </a:rPr>
              <a:t>1</a:t>
            </a:r>
            <a:r>
              <a:rPr lang="zh-CN" altLang="en-US" sz="2000" dirty="0">
                <a:latin typeface="+mj-ea"/>
                <a:ea typeface="+mj-ea"/>
              </a:rPr>
              <a:t>年</a:t>
            </a:r>
          </a:p>
        </p:txBody>
      </p:sp>
      <p:sp>
        <p:nvSpPr>
          <p:cNvPr id="22" name="文本框 21">
            <a:extLst>
              <a:ext uri="{FF2B5EF4-FFF2-40B4-BE49-F238E27FC236}">
                <a16:creationId xmlns:a16="http://schemas.microsoft.com/office/drawing/2014/main" id="{7985C5C1-FAA1-5D89-B30C-D371C3A19476}"/>
              </a:ext>
            </a:extLst>
          </p:cNvPr>
          <p:cNvSpPr txBox="1"/>
          <p:nvPr/>
        </p:nvSpPr>
        <p:spPr>
          <a:xfrm>
            <a:off x="8173930" y="3657601"/>
            <a:ext cx="1871646" cy="400051"/>
          </a:xfrm>
          <a:prstGeom prst="rect">
            <a:avLst/>
          </a:prstGeom>
          <a:noFill/>
        </p:spPr>
        <p:txBody>
          <a:bodyPr wrap="square" rtlCol="0">
            <a:noAutofit/>
          </a:bodyPr>
          <a:lstStyle/>
          <a:p>
            <a:pPr algn="ctr"/>
            <a:r>
              <a:rPr lang="en-US" altLang="zh-CN" dirty="0">
                <a:latin typeface="+mj-ea"/>
                <a:ea typeface="+mj-ea"/>
              </a:rPr>
              <a:t>PPT</a:t>
            </a:r>
            <a:r>
              <a:rPr lang="zh-CN" altLang="en-US" dirty="0">
                <a:latin typeface="+mj-ea"/>
                <a:ea typeface="+mj-ea"/>
              </a:rPr>
              <a:t>设计</a:t>
            </a:r>
          </a:p>
        </p:txBody>
      </p:sp>
      <p:sp>
        <p:nvSpPr>
          <p:cNvPr id="23" name="文本框 22">
            <a:extLst>
              <a:ext uri="{FF2B5EF4-FFF2-40B4-BE49-F238E27FC236}">
                <a16:creationId xmlns:a16="http://schemas.microsoft.com/office/drawing/2014/main" id="{DEDEEA8F-FE34-0479-EB08-D17A57A572B8}"/>
              </a:ext>
            </a:extLst>
          </p:cNvPr>
          <p:cNvSpPr txBox="1"/>
          <p:nvPr/>
        </p:nvSpPr>
        <p:spPr>
          <a:xfrm>
            <a:off x="7974458" y="4013189"/>
            <a:ext cx="2270589" cy="400051"/>
          </a:xfrm>
          <a:prstGeom prst="rect">
            <a:avLst/>
          </a:prstGeom>
          <a:noFill/>
        </p:spPr>
        <p:txBody>
          <a:bodyPr wrap="square" rtlCol="0">
            <a:noAutofit/>
          </a:bodyPr>
          <a:lstStyle/>
          <a:p>
            <a:pPr algn="ctr">
              <a:lnSpc>
                <a:spcPct val="120000"/>
              </a:lnSpc>
            </a:pPr>
            <a:r>
              <a:rPr lang="zh-CN" altLang="en-US" sz="1600" dirty="0"/>
              <a:t>主要</a:t>
            </a:r>
            <a:r>
              <a:rPr lang="en-US" altLang="zh-CN" sz="1600" dirty="0"/>
              <a:t>PPT</a:t>
            </a:r>
            <a:r>
              <a:rPr lang="zh-CN" altLang="en-US" sz="1600" dirty="0"/>
              <a:t>设计，协助培训部门课件设计，以及集团公司模板制作</a:t>
            </a:r>
          </a:p>
        </p:txBody>
      </p:sp>
    </p:spTree>
    <p:extLst>
      <p:ext uri="{BB962C8B-B14F-4D97-AF65-F5344CB8AC3E}">
        <p14:creationId xmlns:p14="http://schemas.microsoft.com/office/powerpoint/2010/main" val="1780616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D66F0-AC08-AC35-CA43-EFB0F67C07A8}"/>
              </a:ext>
            </a:extLst>
          </p:cNvPr>
          <p:cNvSpPr>
            <a:spLocks noGrp="1"/>
          </p:cNvSpPr>
          <p:nvPr>
            <p:ph type="title"/>
          </p:nvPr>
        </p:nvSpPr>
        <p:spPr/>
        <p:txBody>
          <a:bodyPr/>
          <a:lstStyle/>
          <a:p>
            <a:r>
              <a:rPr lang="zh-CN" altLang="en-US" dirty="0"/>
              <a:t>技能证书</a:t>
            </a:r>
          </a:p>
        </p:txBody>
      </p:sp>
      <p:grpSp>
        <p:nvGrpSpPr>
          <p:cNvPr id="242" name="组合 241">
            <a:extLst>
              <a:ext uri="{FF2B5EF4-FFF2-40B4-BE49-F238E27FC236}">
                <a16:creationId xmlns:a16="http://schemas.microsoft.com/office/drawing/2014/main" id="{0F26D416-28DF-0FF3-D4F4-4C7DC76CF2E0}"/>
              </a:ext>
            </a:extLst>
          </p:cNvPr>
          <p:cNvGrpSpPr/>
          <p:nvPr/>
        </p:nvGrpSpPr>
        <p:grpSpPr>
          <a:xfrm>
            <a:off x="1062006" y="3717236"/>
            <a:ext cx="10067988" cy="1284255"/>
            <a:chOff x="885666" y="2729865"/>
            <a:chExt cx="10420668" cy="723751"/>
          </a:xfrm>
          <a:effectLst>
            <a:outerShdw blurRad="469900" dist="279400" dir="5400000" sx="94000" sy="94000" algn="t" rotWithShape="0">
              <a:schemeClr val="accent1">
                <a:alpha val="68000"/>
              </a:schemeClr>
            </a:outerShdw>
          </a:effectLst>
        </p:grpSpPr>
        <p:sp>
          <p:nvSpPr>
            <p:cNvPr id="243" name="梯形 242">
              <a:extLst>
                <a:ext uri="{FF2B5EF4-FFF2-40B4-BE49-F238E27FC236}">
                  <a16:creationId xmlns:a16="http://schemas.microsoft.com/office/drawing/2014/main" id="{AEF80314-72BD-6E4E-1164-4DCC90C355E5}"/>
                </a:ext>
              </a:extLst>
            </p:cNvPr>
            <p:cNvSpPr/>
            <p:nvPr/>
          </p:nvSpPr>
          <p:spPr>
            <a:xfrm>
              <a:off x="885666" y="2729865"/>
              <a:ext cx="10420668" cy="404667"/>
            </a:xfrm>
            <a:prstGeom prst="trapezoid">
              <a:avLst>
                <a:gd name="adj" fmla="val 149609"/>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矩形: 圆角 243">
              <a:extLst>
                <a:ext uri="{FF2B5EF4-FFF2-40B4-BE49-F238E27FC236}">
                  <a16:creationId xmlns:a16="http://schemas.microsoft.com/office/drawing/2014/main" id="{356FBF8E-D8E6-0769-04AD-BF29735782DB}"/>
                </a:ext>
              </a:extLst>
            </p:cNvPr>
            <p:cNvSpPr/>
            <p:nvPr/>
          </p:nvSpPr>
          <p:spPr>
            <a:xfrm>
              <a:off x="885666" y="3115734"/>
              <a:ext cx="10420668" cy="337882"/>
            </a:xfrm>
            <a:prstGeom prst="roundRect">
              <a:avLst>
                <a:gd name="adj" fmla="val 7692"/>
              </a:avLst>
            </a:prstGeom>
            <a:gradFill>
              <a:gsLst>
                <a:gs pos="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37" name="图形 236">
            <a:extLst>
              <a:ext uri="{FF2B5EF4-FFF2-40B4-BE49-F238E27FC236}">
                <a16:creationId xmlns:a16="http://schemas.microsoft.com/office/drawing/2014/main" id="{14810A42-C225-41FF-D0E4-382225F8EF9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376602" y="1761373"/>
            <a:ext cx="1730900" cy="2332845"/>
          </a:xfrm>
          <a:prstGeom prst="rect">
            <a:avLst/>
          </a:prstGeom>
        </p:spPr>
      </p:pic>
      <p:pic>
        <p:nvPicPr>
          <p:cNvPr id="239" name="图形 238">
            <a:extLst>
              <a:ext uri="{FF2B5EF4-FFF2-40B4-BE49-F238E27FC236}">
                <a16:creationId xmlns:a16="http://schemas.microsoft.com/office/drawing/2014/main" id="{E72DA072-39AA-0A92-FCBF-0CDEACEA61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79470" y="1757323"/>
            <a:ext cx="3199749" cy="2336895"/>
          </a:xfrm>
          <a:prstGeom prst="rect">
            <a:avLst/>
          </a:prstGeom>
        </p:spPr>
      </p:pic>
      <p:sp>
        <p:nvSpPr>
          <p:cNvPr id="3" name="文本框 2">
            <a:extLst>
              <a:ext uri="{FF2B5EF4-FFF2-40B4-BE49-F238E27FC236}">
                <a16:creationId xmlns:a16="http://schemas.microsoft.com/office/drawing/2014/main" id="{7E63235A-4883-1983-684B-B9219416788E}"/>
              </a:ext>
            </a:extLst>
          </p:cNvPr>
          <p:cNvSpPr txBox="1"/>
          <p:nvPr/>
        </p:nvSpPr>
        <p:spPr>
          <a:xfrm>
            <a:off x="7272088" y="4501699"/>
            <a:ext cx="3107131" cy="400051"/>
          </a:xfrm>
          <a:prstGeom prst="rect">
            <a:avLst/>
          </a:prstGeom>
          <a:noFill/>
        </p:spPr>
        <p:txBody>
          <a:bodyPr wrap="square" rtlCol="0">
            <a:noAutofit/>
          </a:bodyPr>
          <a:lstStyle/>
          <a:p>
            <a:pPr algn="ctr"/>
            <a:r>
              <a:rPr lang="zh-CN" altLang="en-US" sz="2400" dirty="0">
                <a:solidFill>
                  <a:schemeClr val="bg1"/>
                </a:solidFill>
                <a:latin typeface="+mj-ea"/>
                <a:ea typeface="+mj-ea"/>
              </a:rPr>
              <a:t>全国计算机证书</a:t>
            </a:r>
          </a:p>
        </p:txBody>
      </p:sp>
      <p:sp>
        <p:nvSpPr>
          <p:cNvPr id="4" name="文本框 3">
            <a:extLst>
              <a:ext uri="{FF2B5EF4-FFF2-40B4-BE49-F238E27FC236}">
                <a16:creationId xmlns:a16="http://schemas.microsoft.com/office/drawing/2014/main" id="{8BDA71F0-66C6-E883-8549-2DDEA337ED48}"/>
              </a:ext>
            </a:extLst>
          </p:cNvPr>
          <p:cNvSpPr txBox="1"/>
          <p:nvPr/>
        </p:nvSpPr>
        <p:spPr>
          <a:xfrm>
            <a:off x="1902794" y="4453356"/>
            <a:ext cx="2677640" cy="400051"/>
          </a:xfrm>
          <a:prstGeom prst="rect">
            <a:avLst/>
          </a:prstGeom>
          <a:noFill/>
        </p:spPr>
        <p:txBody>
          <a:bodyPr wrap="square" rtlCol="0">
            <a:noAutofit/>
          </a:bodyPr>
          <a:lstStyle/>
          <a:p>
            <a:pPr algn="ctr"/>
            <a:r>
              <a:rPr lang="zh-CN" altLang="en-US" sz="2400" dirty="0">
                <a:solidFill>
                  <a:schemeClr val="bg1"/>
                </a:solidFill>
                <a:latin typeface="+mj-ea"/>
                <a:ea typeface="+mj-ea"/>
              </a:rPr>
              <a:t>大学英语证书</a:t>
            </a:r>
          </a:p>
        </p:txBody>
      </p:sp>
      <p:pic>
        <p:nvPicPr>
          <p:cNvPr id="246" name="图片 245">
            <a:extLst>
              <a:ext uri="{FF2B5EF4-FFF2-40B4-BE49-F238E27FC236}">
                <a16:creationId xmlns:a16="http://schemas.microsoft.com/office/drawing/2014/main" id="{4A4862BD-CDD7-9CA2-CED7-A2F5ABCEE1A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463749" y="1846322"/>
            <a:ext cx="1555730" cy="2158895"/>
          </a:xfrm>
          <a:prstGeom prst="rect">
            <a:avLst/>
          </a:prstGeom>
        </p:spPr>
      </p:pic>
      <p:pic>
        <p:nvPicPr>
          <p:cNvPr id="248" name="图片 247">
            <a:extLst>
              <a:ext uri="{FF2B5EF4-FFF2-40B4-BE49-F238E27FC236}">
                <a16:creationId xmlns:a16="http://schemas.microsoft.com/office/drawing/2014/main" id="{D53DE30D-1075-037C-1620-6FEB2C6DC3D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2230" b="2226"/>
          <a:stretch/>
        </p:blipFill>
        <p:spPr>
          <a:xfrm>
            <a:off x="7307261" y="1964286"/>
            <a:ext cx="2944165" cy="2014224"/>
          </a:xfrm>
          <a:prstGeom prst="rect">
            <a:avLst/>
          </a:prstGeom>
        </p:spPr>
      </p:pic>
      <p:pic>
        <p:nvPicPr>
          <p:cNvPr id="249" name="图形 248">
            <a:extLst>
              <a:ext uri="{FF2B5EF4-FFF2-40B4-BE49-F238E27FC236}">
                <a16:creationId xmlns:a16="http://schemas.microsoft.com/office/drawing/2014/main" id="{70688891-AAEA-CD6A-0951-F5A0FB5C23C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32766" y="1761373"/>
            <a:ext cx="1730900" cy="2332845"/>
          </a:xfrm>
          <a:prstGeom prst="rect">
            <a:avLst/>
          </a:prstGeom>
        </p:spPr>
      </p:pic>
      <p:sp>
        <p:nvSpPr>
          <p:cNvPr id="250" name="文本框 249">
            <a:extLst>
              <a:ext uri="{FF2B5EF4-FFF2-40B4-BE49-F238E27FC236}">
                <a16:creationId xmlns:a16="http://schemas.microsoft.com/office/drawing/2014/main" id="{2B4B1ADF-5305-5808-E10E-FA85FE5C69B4}"/>
              </a:ext>
            </a:extLst>
          </p:cNvPr>
          <p:cNvSpPr txBox="1"/>
          <p:nvPr/>
        </p:nvSpPr>
        <p:spPr>
          <a:xfrm>
            <a:off x="4358958" y="4453356"/>
            <a:ext cx="2677640" cy="400051"/>
          </a:xfrm>
          <a:prstGeom prst="rect">
            <a:avLst/>
          </a:prstGeom>
          <a:noFill/>
        </p:spPr>
        <p:txBody>
          <a:bodyPr wrap="square" rtlCol="0">
            <a:noAutofit/>
          </a:bodyPr>
          <a:lstStyle/>
          <a:p>
            <a:pPr algn="ctr"/>
            <a:r>
              <a:rPr lang="zh-CN" altLang="en-US" sz="2400" dirty="0">
                <a:solidFill>
                  <a:schemeClr val="bg1"/>
                </a:solidFill>
                <a:latin typeface="+mj-ea"/>
                <a:ea typeface="+mj-ea"/>
              </a:rPr>
              <a:t>大学证书</a:t>
            </a:r>
          </a:p>
        </p:txBody>
      </p:sp>
      <p:pic>
        <p:nvPicPr>
          <p:cNvPr id="253" name="图片 252">
            <a:extLst>
              <a:ext uri="{FF2B5EF4-FFF2-40B4-BE49-F238E27FC236}">
                <a16:creationId xmlns:a16="http://schemas.microsoft.com/office/drawing/2014/main" id="{3D3C298A-7FEC-9BBE-09CE-60573A7497E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19913" y="1846322"/>
            <a:ext cx="1555730" cy="2158895"/>
          </a:xfrm>
          <a:prstGeom prst="rect">
            <a:avLst/>
          </a:prstGeom>
        </p:spPr>
      </p:pic>
    </p:spTree>
    <p:extLst>
      <p:ext uri="{BB962C8B-B14F-4D97-AF65-F5344CB8AC3E}">
        <p14:creationId xmlns:p14="http://schemas.microsoft.com/office/powerpoint/2010/main" val="3841885109"/>
      </p:ext>
    </p:extLst>
  </p:cSld>
  <p:clrMapOvr>
    <a:masterClrMapping/>
  </p:clrMapOvr>
</p:sld>
</file>

<file path=ppt/theme/theme1.xml><?xml version="1.0" encoding="utf-8"?>
<a:theme xmlns:a="http://schemas.openxmlformats.org/drawingml/2006/main" name="易宸（P界达人）">
  <a:themeElements>
    <a:clrScheme name="自定义 53">
      <a:dk1>
        <a:sysClr val="windowText" lastClr="000000"/>
      </a:dk1>
      <a:lt1>
        <a:sysClr val="window" lastClr="FFFFFF"/>
      </a:lt1>
      <a:dk2>
        <a:srgbClr val="44546A"/>
      </a:dk2>
      <a:lt2>
        <a:srgbClr val="E7E6E6"/>
      </a:lt2>
      <a:accent1>
        <a:srgbClr val="012EA5"/>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9">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lgn="l">
          <a:defRPr dirty="0"/>
        </a:defPPr>
      </a:lstStyle>
    </a:txDef>
  </a:objectDefaults>
  <a:extraClrSchemeLst/>
  <a:extLst>
    <a:ext uri="{05A4C25C-085E-4340-85A3-A5531E510DB2}">
      <thm15:themeFamily xmlns:thm15="http://schemas.microsoft.com/office/thememl/2012/main" name="演示文稿1" id="{907CB3A6-8AC0-4A5B-9C8C-03BDDB9DA10F}" vid="{FBF90C8D-0469-4902-85DC-C113940A547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5页纯白模板</Template>
  <TotalTime>1874</TotalTime>
  <Words>1510</Words>
  <Application>Microsoft Office PowerPoint</Application>
  <PresentationFormat>宽屏</PresentationFormat>
  <Paragraphs>314</Paragraphs>
  <Slides>33</Slides>
  <Notes>33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OPPOSans B</vt:lpstr>
      <vt:lpstr>OPPOSans R</vt:lpstr>
      <vt:lpstr>阿里巴巴普惠体 2.0 55 Regular</vt:lpstr>
      <vt:lpstr>阿里巴巴普惠体 B</vt:lpstr>
      <vt:lpstr>等线</vt:lpstr>
      <vt:lpstr>汉仪雅酷黑 45W</vt:lpstr>
      <vt:lpstr>Arial</vt:lpstr>
      <vt:lpstr>Calibri</vt:lpstr>
      <vt:lpstr>Segoe UI Light</vt:lpstr>
      <vt:lpstr>思源黑体 CN Bold</vt:lpstr>
      <vt:lpstr>思源黑体 CN Light</vt:lpstr>
      <vt:lpstr>易宸（P界达人）</vt:lpstr>
      <vt:lpstr>PowerPoint 演示文稿</vt:lpstr>
      <vt:lpstr>PowerPoint 演示文稿</vt:lpstr>
      <vt:lpstr>PowerPoint 演示文稿</vt:lpstr>
      <vt:lpstr>PowerPoint 演示文稿</vt:lpstr>
      <vt:lpstr>基本信息</vt:lpstr>
      <vt:lpstr>求职目标</vt:lpstr>
      <vt:lpstr>工作经历</vt:lpstr>
      <vt:lpstr>从业经验</vt:lpstr>
      <vt:lpstr>技能证书</vt:lpstr>
      <vt:lpstr>教育情况</vt:lpstr>
      <vt:lpstr>获奖情况</vt:lpstr>
      <vt:lpstr>PowerPoint 演示文稿</vt:lpstr>
      <vt:lpstr>岗位认知</vt:lpstr>
      <vt:lpstr>性格特征</vt:lpstr>
      <vt:lpstr>解决问题能力</vt:lpstr>
      <vt:lpstr>责任义务</vt:lpstr>
      <vt:lpstr>PowerPoint 演示文稿</vt:lpstr>
      <vt:lpstr>核心竞争力</vt:lpstr>
      <vt:lpstr>个人价值</vt:lpstr>
      <vt:lpstr>语言能力</vt:lpstr>
      <vt:lpstr>领导能力</vt:lpstr>
      <vt:lpstr>协调能力</vt:lpstr>
      <vt:lpstr>团队合作</vt:lpstr>
      <vt:lpstr>创新能力</vt:lpstr>
      <vt:lpstr>专业技能</vt:lpstr>
      <vt:lpstr>PowerPoint 演示文稿</vt:lpstr>
      <vt:lpstr>职业规划步骤</vt:lpstr>
      <vt:lpstr>我的自荐</vt:lpstr>
      <vt:lpstr>自我总结</vt:lpstr>
      <vt:lpstr>联系方式</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简约几何蓝色商务风求职简历ppt模板</dc:title>
  <dc:creator>易宸</dc:creator>
  <cp:keywords>P界达人</cp:keywords>
  <dc:description>www.51pptmoban.com</dc:description>
  <cp:lastModifiedBy>Win user</cp:lastModifiedBy>
  <cp:revision>127</cp:revision>
  <dcterms:created xsi:type="dcterms:W3CDTF">2022-05-25T12:49:06Z</dcterms:created>
  <dcterms:modified xsi:type="dcterms:W3CDTF">2022-11-02T14:20:09Z</dcterms:modified>
</cp:coreProperties>
</file>