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03" r:id="rId3"/>
    <p:sldId id="304" r:id="rId4"/>
    <p:sldId id="308" r:id="rId5"/>
    <p:sldId id="314" r:id="rId6"/>
    <p:sldId id="315" r:id="rId7"/>
    <p:sldId id="316" r:id="rId8"/>
    <p:sldId id="305" r:id="rId9"/>
    <p:sldId id="313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</p:sldIdLst>
  <p:sldSz cx="12195175" cy="6859588"/>
  <p:notesSz cx="6858000" cy="9144000"/>
  <p:custDataLst>
    <p:tags r:id="rId27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pos="757" userDrawn="1">
          <p15:clr>
            <a:srgbClr val="A4A3A4"/>
          </p15:clr>
        </p15:guide>
        <p15:guide id="4" pos="69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AFA7"/>
    <a:srgbClr val="FFE879"/>
    <a:srgbClr val="22272E"/>
    <a:srgbClr val="B0D7C0"/>
    <a:srgbClr val="FAB964"/>
    <a:srgbClr val="0066CC"/>
    <a:srgbClr val="00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20" autoAdjust="0"/>
    <p:restoredTop sz="96238" autoAdjust="0"/>
  </p:normalViewPr>
  <p:slideViewPr>
    <p:cSldViewPr>
      <p:cViewPr>
        <p:scale>
          <a:sx n="66" d="100"/>
          <a:sy n="66" d="100"/>
        </p:scale>
        <p:origin x="1344" y="960"/>
      </p:cViewPr>
      <p:guideLst>
        <p:guide orient="horz" pos="2161"/>
        <p:guide pos="3841"/>
        <p:guide pos="757"/>
        <p:guide pos="692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2022/11/3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45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6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518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061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541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68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9" y="2130921"/>
            <a:ext cx="10365899" cy="14703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8" y="3887100"/>
            <a:ext cx="8536623" cy="17530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60" y="6357823"/>
            <a:ext cx="2845541" cy="365210"/>
          </a:xfrm>
          <a:prstGeom prst="rect">
            <a:avLst/>
          </a:prstGeom>
        </p:spPr>
        <p:txBody>
          <a:bodyPr/>
          <a:lstStyle/>
          <a:p>
            <a:fld id="{EB13A585-CCD5-4E06-BCB4-AD2A7BDD6554}" type="datetimeFigureOut">
              <a:rPr lang="zh-CN" altLang="en-US" smtClean="0"/>
              <a:t>2022/11/3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7823"/>
            <a:ext cx="3861806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6" y="6357823"/>
            <a:ext cx="2845541" cy="365210"/>
          </a:xfrm>
          <a:prstGeom prst="rect">
            <a:avLst/>
          </a:prstGeom>
        </p:spPr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0" y="274702"/>
            <a:ext cx="10975658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60" y="1600573"/>
            <a:ext cx="10975658" cy="45270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60" y="6357823"/>
            <a:ext cx="2845541" cy="365210"/>
          </a:xfrm>
          <a:prstGeom prst="rect">
            <a:avLst/>
          </a:prstGeom>
        </p:spPr>
        <p:txBody>
          <a:bodyPr/>
          <a:lstStyle/>
          <a:p>
            <a:fld id="{EB13A585-CCD5-4E06-BCB4-AD2A7BDD6554}" type="datetimeFigureOut">
              <a:rPr lang="zh-CN" altLang="en-US" smtClean="0"/>
              <a:t>2022/11/3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7823"/>
            <a:ext cx="3861806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6" y="6357823"/>
            <a:ext cx="2845541" cy="365210"/>
          </a:xfrm>
          <a:prstGeom prst="rect">
            <a:avLst/>
          </a:prstGeom>
        </p:spPr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C90620CF-9592-FDE9-D7EE-F84784591B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1" y="0"/>
            <a:ext cx="12195172" cy="3720944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95B5D2CF-EBB7-D94D-59FA-6D8982387AB6}"/>
              </a:ext>
            </a:extLst>
          </p:cNvPr>
          <p:cNvSpPr/>
          <p:nvPr userDrawn="1"/>
        </p:nvSpPr>
        <p:spPr>
          <a:xfrm>
            <a:off x="10274051" y="4679678"/>
            <a:ext cx="2160240" cy="2160240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D357520-89C9-5C3C-5FE4-129929FE8EFF}"/>
              </a:ext>
            </a:extLst>
          </p:cNvPr>
          <p:cNvSpPr/>
          <p:nvPr userDrawn="1"/>
        </p:nvSpPr>
        <p:spPr>
          <a:xfrm>
            <a:off x="6601643" y="5157986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59">
            <a:extLst>
              <a:ext uri="{FF2B5EF4-FFF2-40B4-BE49-F238E27FC236}">
                <a16:creationId xmlns:a16="http://schemas.microsoft.com/office/drawing/2014/main" id="{0A64C1E0-8A3B-A085-D828-ED4A31C53F88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587379" y="647346"/>
            <a:ext cx="2809719" cy="2809719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3247241" y="1029072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780471" y="1659494"/>
            <a:ext cx="4577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2272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述职报告</a:t>
            </a: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47600296-92E2-10B1-3602-AE058EA89E08}"/>
              </a:ext>
            </a:extLst>
          </p:cNvPr>
          <p:cNvGrpSpPr/>
          <p:nvPr/>
        </p:nvGrpSpPr>
        <p:grpSpPr>
          <a:xfrm>
            <a:off x="7124876" y="1053531"/>
            <a:ext cx="3962782" cy="5082863"/>
            <a:chOff x="6266834" y="991687"/>
            <a:chExt cx="3962782" cy="508286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4654CE-76A0-F48F-D3A3-251D3D203D40}"/>
                </a:ext>
              </a:extLst>
            </p:cNvPr>
            <p:cNvSpPr/>
            <p:nvPr/>
          </p:nvSpPr>
          <p:spPr>
            <a:xfrm>
              <a:off x="8718696" y="3511335"/>
              <a:ext cx="627528" cy="240264"/>
            </a:xfrm>
            <a:custGeom>
              <a:avLst/>
              <a:gdLst>
                <a:gd name="connsiteX0" fmla="*/ 367994 w 627528"/>
                <a:gd name="connsiteY0" fmla="*/ 240264 h 240264"/>
                <a:gd name="connsiteX1" fmla="*/ 16082 w 627528"/>
                <a:gd name="connsiteY1" fmla="*/ 106288 h 240264"/>
                <a:gd name="connsiteX2" fmla="*/ 5 w 627528"/>
                <a:gd name="connsiteY2" fmla="*/ 82172 h 240264"/>
                <a:gd name="connsiteX3" fmla="*/ 5 w 627528"/>
                <a:gd name="connsiteY3" fmla="*/ 82172 h 240264"/>
                <a:gd name="connsiteX4" fmla="*/ 564492 w 627528"/>
                <a:gd name="connsiteY4" fmla="*/ 0 h 240264"/>
                <a:gd name="connsiteX5" fmla="*/ 627014 w 627528"/>
                <a:gd name="connsiteY5" fmla="*/ 119685 h 240264"/>
                <a:gd name="connsiteX6" fmla="*/ 367994 w 627528"/>
                <a:gd name="connsiteY6" fmla="*/ 240264 h 24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28" h="240264">
                  <a:moveTo>
                    <a:pt x="367994" y="240264"/>
                  </a:moveTo>
                  <a:lnTo>
                    <a:pt x="16082" y="106288"/>
                  </a:lnTo>
                  <a:cubicBezTo>
                    <a:pt x="6206" y="102404"/>
                    <a:pt x="-208" y="92782"/>
                    <a:pt x="5" y="82172"/>
                  </a:cubicBezTo>
                  <a:lnTo>
                    <a:pt x="5" y="82172"/>
                  </a:lnTo>
                  <a:lnTo>
                    <a:pt x="564492" y="0"/>
                  </a:lnTo>
                  <a:cubicBezTo>
                    <a:pt x="564492" y="0"/>
                    <a:pt x="634160" y="117006"/>
                    <a:pt x="627014" y="119685"/>
                  </a:cubicBezTo>
                  <a:cubicBezTo>
                    <a:pt x="619869" y="122365"/>
                    <a:pt x="367994" y="240264"/>
                    <a:pt x="367994" y="24026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FC994A4-EF4E-A7CD-5B83-3EDC605E8B23}"/>
                </a:ext>
              </a:extLst>
            </p:cNvPr>
            <p:cNvSpPr/>
            <p:nvPr/>
          </p:nvSpPr>
          <p:spPr>
            <a:xfrm>
              <a:off x="8718701" y="3516689"/>
              <a:ext cx="593068" cy="209901"/>
            </a:xfrm>
            <a:custGeom>
              <a:avLst/>
              <a:gdLst>
                <a:gd name="connsiteX0" fmla="*/ 0 w 593068"/>
                <a:gd name="connsiteY0" fmla="*/ 77712 h 209901"/>
                <a:gd name="connsiteX1" fmla="*/ 376920 w 593068"/>
                <a:gd name="connsiteY1" fmla="*/ 209902 h 209901"/>
                <a:gd name="connsiteX2" fmla="*/ 593068 w 593068"/>
                <a:gd name="connsiteY2" fmla="*/ 105400 h 209901"/>
                <a:gd name="connsiteX3" fmla="*/ 540371 w 593068"/>
                <a:gd name="connsiteY3" fmla="*/ 6 h 209901"/>
                <a:gd name="connsiteX4" fmla="*/ 0 w 593068"/>
                <a:gd name="connsiteY4" fmla="*/ 77712 h 20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68" h="209901">
                  <a:moveTo>
                    <a:pt x="0" y="77712"/>
                  </a:moveTo>
                  <a:lnTo>
                    <a:pt x="376920" y="209902"/>
                  </a:lnTo>
                  <a:lnTo>
                    <a:pt x="593068" y="105400"/>
                  </a:lnTo>
                  <a:cubicBezTo>
                    <a:pt x="593068" y="105400"/>
                    <a:pt x="545730" y="-888"/>
                    <a:pt x="540371" y="6"/>
                  </a:cubicBezTo>
                  <a:cubicBezTo>
                    <a:pt x="535012" y="899"/>
                    <a:pt x="0" y="77712"/>
                    <a:pt x="0" y="77712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5FA6F0-E9CA-E928-B902-CC37D90B7610}"/>
                </a:ext>
              </a:extLst>
            </p:cNvPr>
            <p:cNvSpPr/>
            <p:nvPr/>
          </p:nvSpPr>
          <p:spPr>
            <a:xfrm>
              <a:off x="9078833" y="3146022"/>
              <a:ext cx="766083" cy="610063"/>
            </a:xfrm>
            <a:custGeom>
              <a:avLst/>
              <a:gdLst>
                <a:gd name="connsiteX0" fmla="*/ 711 w 766083"/>
                <a:gd name="connsiteY0" fmla="*/ 583248 h 610063"/>
                <a:gd name="connsiteX1" fmla="*/ 123970 w 766083"/>
                <a:gd name="connsiteY1" fmla="*/ 59847 h 610063"/>
                <a:gd name="connsiteX2" fmla="*/ 178453 w 766083"/>
                <a:gd name="connsiteY2" fmla="*/ 15189 h 610063"/>
                <a:gd name="connsiteX3" fmla="*/ 743833 w 766083"/>
                <a:gd name="connsiteY3" fmla="*/ 5 h 610063"/>
                <a:gd name="connsiteX4" fmla="*/ 766079 w 766083"/>
                <a:gd name="connsiteY4" fmla="*/ 21337 h 610063"/>
                <a:gd name="connsiteX5" fmla="*/ 765270 w 766083"/>
                <a:gd name="connsiteY5" fmla="*/ 27693 h 610063"/>
                <a:gd name="connsiteX6" fmla="*/ 650050 w 766083"/>
                <a:gd name="connsiteY6" fmla="*/ 429622 h 610063"/>
                <a:gd name="connsiteX7" fmla="*/ 608070 w 766083"/>
                <a:gd name="connsiteY7" fmla="*/ 469815 h 610063"/>
                <a:gd name="connsiteX8" fmla="*/ 27506 w 766083"/>
                <a:gd name="connsiteY8" fmla="*/ 609150 h 610063"/>
                <a:gd name="connsiteX9" fmla="*/ 908 w 766083"/>
                <a:gd name="connsiteY9" fmla="*/ 594871 h 610063"/>
                <a:gd name="connsiteX10" fmla="*/ 711 w 766083"/>
                <a:gd name="connsiteY10" fmla="*/ 583248 h 61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6083" h="610063">
                  <a:moveTo>
                    <a:pt x="711" y="583248"/>
                  </a:moveTo>
                  <a:lnTo>
                    <a:pt x="123970" y="59847"/>
                  </a:lnTo>
                  <a:cubicBezTo>
                    <a:pt x="130287" y="34570"/>
                    <a:pt x="152427" y="16422"/>
                    <a:pt x="178453" y="15189"/>
                  </a:cubicBezTo>
                  <a:lnTo>
                    <a:pt x="743833" y="5"/>
                  </a:lnTo>
                  <a:cubicBezTo>
                    <a:pt x="755867" y="-247"/>
                    <a:pt x="765826" y="9304"/>
                    <a:pt x="766079" y="21337"/>
                  </a:cubicBezTo>
                  <a:cubicBezTo>
                    <a:pt x="766124" y="23484"/>
                    <a:pt x="765851" y="25626"/>
                    <a:pt x="765270" y="27693"/>
                  </a:cubicBezTo>
                  <a:lnTo>
                    <a:pt x="650050" y="429622"/>
                  </a:lnTo>
                  <a:cubicBezTo>
                    <a:pt x="644269" y="449574"/>
                    <a:pt x="628254" y="464906"/>
                    <a:pt x="608070" y="469815"/>
                  </a:cubicBezTo>
                  <a:lnTo>
                    <a:pt x="27506" y="609150"/>
                  </a:lnTo>
                  <a:cubicBezTo>
                    <a:pt x="16218" y="612552"/>
                    <a:pt x="4309" y="606159"/>
                    <a:pt x="908" y="594871"/>
                  </a:cubicBezTo>
                  <a:cubicBezTo>
                    <a:pt x="-232" y="591090"/>
                    <a:pt x="-300" y="587066"/>
                    <a:pt x="711" y="5832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360DE1B-4524-E936-2687-CFA2BBB9B5DE}"/>
                </a:ext>
              </a:extLst>
            </p:cNvPr>
            <p:cNvSpPr/>
            <p:nvPr/>
          </p:nvSpPr>
          <p:spPr>
            <a:xfrm rot="17175612">
              <a:off x="9464131" y="3373529"/>
              <a:ext cx="107181" cy="67881"/>
            </a:xfrm>
            <a:custGeom>
              <a:avLst/>
              <a:gdLst>
                <a:gd name="connsiteX0" fmla="*/ 107180 w 107181"/>
                <a:gd name="connsiteY0" fmla="*/ 33939 h 67881"/>
                <a:gd name="connsiteX1" fmla="*/ 53589 w 107181"/>
                <a:gd name="connsiteY1" fmla="*/ 67880 h 67881"/>
                <a:gd name="connsiteX2" fmla="*/ -1 w 107181"/>
                <a:gd name="connsiteY2" fmla="*/ 33939 h 67881"/>
                <a:gd name="connsiteX3" fmla="*/ 53589 w 107181"/>
                <a:gd name="connsiteY3" fmla="*/ -1 h 67881"/>
                <a:gd name="connsiteX4" fmla="*/ 107180 w 107181"/>
                <a:gd name="connsiteY4" fmla="*/ 33939 h 6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1" h="67881">
                  <a:moveTo>
                    <a:pt x="107180" y="33939"/>
                  </a:moveTo>
                  <a:cubicBezTo>
                    <a:pt x="107180" y="52684"/>
                    <a:pt x="83187" y="67880"/>
                    <a:pt x="53589" y="67880"/>
                  </a:cubicBezTo>
                  <a:cubicBezTo>
                    <a:pt x="23992" y="67880"/>
                    <a:pt x="-1" y="52684"/>
                    <a:pt x="-1" y="33939"/>
                  </a:cubicBezTo>
                  <a:cubicBezTo>
                    <a:pt x="-1" y="15194"/>
                    <a:pt x="23992" y="-1"/>
                    <a:pt x="53589" y="-1"/>
                  </a:cubicBezTo>
                  <a:cubicBezTo>
                    <a:pt x="83187" y="-1"/>
                    <a:pt x="107180" y="15195"/>
                    <a:pt x="107180" y="33939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AE58E23-18AA-4986-8A7C-D4DBDB05CFDD}"/>
                </a:ext>
              </a:extLst>
            </p:cNvPr>
            <p:cNvSpPr/>
            <p:nvPr/>
          </p:nvSpPr>
          <p:spPr>
            <a:xfrm>
              <a:off x="8630010" y="1442541"/>
              <a:ext cx="1599606" cy="1439205"/>
            </a:xfrm>
            <a:custGeom>
              <a:avLst/>
              <a:gdLst>
                <a:gd name="connsiteX0" fmla="*/ 1348069 w 1599606"/>
                <a:gd name="connsiteY0" fmla="*/ 1439106 h 1439205"/>
                <a:gd name="connsiteX1" fmla="*/ 54751 w 1599606"/>
                <a:gd name="connsiteY1" fmla="*/ 1366759 h 1439205"/>
                <a:gd name="connsiteX2" fmla="*/ 91 w 1599606"/>
                <a:gd name="connsiteY2" fmla="*/ 1305663 h 1439205"/>
                <a:gd name="connsiteX3" fmla="*/ 267 w 1599606"/>
                <a:gd name="connsiteY3" fmla="*/ 1303343 h 1439205"/>
                <a:gd name="connsiteX4" fmla="*/ 111021 w 1599606"/>
                <a:gd name="connsiteY4" fmla="*/ 173476 h 1439205"/>
                <a:gd name="connsiteX5" fmla="*/ 181582 w 1599606"/>
                <a:gd name="connsiteY5" fmla="*/ 103808 h 1439205"/>
                <a:gd name="connsiteX6" fmla="*/ 1537422 w 1599606"/>
                <a:gd name="connsiteY6" fmla="*/ 200 h 1439205"/>
                <a:gd name="connsiteX7" fmla="*/ 1599409 w 1599606"/>
                <a:gd name="connsiteY7" fmla="*/ 52681 h 1439205"/>
                <a:gd name="connsiteX8" fmla="*/ 1599051 w 1599606"/>
                <a:gd name="connsiteY8" fmla="*/ 65402 h 1439205"/>
                <a:gd name="connsiteX9" fmla="*/ 1429347 w 1599606"/>
                <a:gd name="connsiteY9" fmla="*/ 1372118 h 1439205"/>
                <a:gd name="connsiteX10" fmla="*/ 1348069 w 1599606"/>
                <a:gd name="connsiteY10" fmla="*/ 1439106 h 143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9606" h="1439205">
                  <a:moveTo>
                    <a:pt x="1348069" y="1439106"/>
                  </a:moveTo>
                  <a:lnTo>
                    <a:pt x="54751" y="1366759"/>
                  </a:lnTo>
                  <a:cubicBezTo>
                    <a:pt x="22786" y="1364981"/>
                    <a:pt x="-1686" y="1337628"/>
                    <a:pt x="91" y="1305663"/>
                  </a:cubicBezTo>
                  <a:cubicBezTo>
                    <a:pt x="134" y="1304889"/>
                    <a:pt x="192" y="1304115"/>
                    <a:pt x="267" y="1303343"/>
                  </a:cubicBezTo>
                  <a:lnTo>
                    <a:pt x="111021" y="173476"/>
                  </a:lnTo>
                  <a:cubicBezTo>
                    <a:pt x="114878" y="136379"/>
                    <a:pt x="144438" y="107193"/>
                    <a:pt x="181582" y="103808"/>
                  </a:cubicBezTo>
                  <a:lnTo>
                    <a:pt x="1537422" y="200"/>
                  </a:lnTo>
                  <a:cubicBezTo>
                    <a:pt x="1569031" y="-2425"/>
                    <a:pt x="1596784" y="21071"/>
                    <a:pt x="1599409" y="52681"/>
                  </a:cubicBezTo>
                  <a:cubicBezTo>
                    <a:pt x="1599762" y="56922"/>
                    <a:pt x="1599642" y="61188"/>
                    <a:pt x="1599051" y="65402"/>
                  </a:cubicBezTo>
                  <a:lnTo>
                    <a:pt x="1429347" y="1372118"/>
                  </a:lnTo>
                  <a:cubicBezTo>
                    <a:pt x="1423629" y="1412092"/>
                    <a:pt x="1388399" y="1441128"/>
                    <a:pt x="1348069" y="1439106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F441279-C84F-2119-A348-DE15E83B546F}"/>
                </a:ext>
              </a:extLst>
            </p:cNvPr>
            <p:cNvSpPr/>
            <p:nvPr/>
          </p:nvSpPr>
          <p:spPr>
            <a:xfrm>
              <a:off x="8587977" y="1436318"/>
              <a:ext cx="1607546" cy="1445381"/>
            </a:xfrm>
            <a:custGeom>
              <a:avLst/>
              <a:gdLst>
                <a:gd name="connsiteX0" fmla="*/ 1354374 w 1607546"/>
                <a:gd name="connsiteY0" fmla="*/ 1445328 h 1445381"/>
                <a:gd name="connsiteX1" fmla="*/ 54804 w 1607546"/>
                <a:gd name="connsiteY1" fmla="*/ 1372981 h 1445381"/>
                <a:gd name="connsiteX2" fmla="*/ 61 w 1607546"/>
                <a:gd name="connsiteY2" fmla="*/ 1312981 h 1445381"/>
                <a:gd name="connsiteX3" fmla="*/ 320 w 1607546"/>
                <a:gd name="connsiteY3" fmla="*/ 1309566 h 1445381"/>
                <a:gd name="connsiteX4" fmla="*/ 111074 w 1607546"/>
                <a:gd name="connsiteY4" fmla="*/ 174339 h 1445381"/>
                <a:gd name="connsiteX5" fmla="*/ 182528 w 1607546"/>
                <a:gd name="connsiteY5" fmla="*/ 104672 h 1445381"/>
                <a:gd name="connsiteX6" fmla="*/ 1544620 w 1607546"/>
                <a:gd name="connsiteY6" fmla="*/ 170 h 1445381"/>
                <a:gd name="connsiteX7" fmla="*/ 1607379 w 1607546"/>
                <a:gd name="connsiteY7" fmla="*/ 54082 h 1445381"/>
                <a:gd name="connsiteX8" fmla="*/ 1607143 w 1607546"/>
                <a:gd name="connsiteY8" fmla="*/ 65372 h 1445381"/>
                <a:gd name="connsiteX9" fmla="*/ 1436546 w 1607546"/>
                <a:gd name="connsiteY9" fmla="*/ 1378340 h 1445381"/>
                <a:gd name="connsiteX10" fmla="*/ 1354374 w 1607546"/>
                <a:gd name="connsiteY10" fmla="*/ 1445328 h 144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7546" h="1445381">
                  <a:moveTo>
                    <a:pt x="1354374" y="1445328"/>
                  </a:moveTo>
                  <a:lnTo>
                    <a:pt x="54804" y="1372981"/>
                  </a:lnTo>
                  <a:cubicBezTo>
                    <a:pt x="23118" y="1371529"/>
                    <a:pt x="-1390" y="1344667"/>
                    <a:pt x="61" y="1312981"/>
                  </a:cubicBezTo>
                  <a:cubicBezTo>
                    <a:pt x="114" y="1311840"/>
                    <a:pt x="200" y="1310701"/>
                    <a:pt x="320" y="1309566"/>
                  </a:cubicBezTo>
                  <a:lnTo>
                    <a:pt x="111074" y="174339"/>
                  </a:lnTo>
                  <a:cubicBezTo>
                    <a:pt x="114722" y="136803"/>
                    <a:pt x="144911" y="107369"/>
                    <a:pt x="182528" y="104672"/>
                  </a:cubicBezTo>
                  <a:lnTo>
                    <a:pt x="1544620" y="170"/>
                  </a:lnTo>
                  <a:cubicBezTo>
                    <a:pt x="1576838" y="-2273"/>
                    <a:pt x="1604936" y="21864"/>
                    <a:pt x="1607379" y="54082"/>
                  </a:cubicBezTo>
                  <a:cubicBezTo>
                    <a:pt x="1607664" y="57844"/>
                    <a:pt x="1607585" y="61625"/>
                    <a:pt x="1607143" y="65372"/>
                  </a:cubicBezTo>
                  <a:lnTo>
                    <a:pt x="1436546" y="1378340"/>
                  </a:lnTo>
                  <a:cubicBezTo>
                    <a:pt x="1429848" y="1418127"/>
                    <a:pt x="1394695" y="1446785"/>
                    <a:pt x="1354374" y="14453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B4B0C74-2F3A-23F4-02C0-32A57C923DE0}"/>
                </a:ext>
              </a:extLst>
            </p:cNvPr>
            <p:cNvSpPr/>
            <p:nvPr/>
          </p:nvSpPr>
          <p:spPr>
            <a:xfrm>
              <a:off x="9715485" y="2320732"/>
              <a:ext cx="202750" cy="148267"/>
            </a:xfrm>
            <a:custGeom>
              <a:avLst/>
              <a:gdLst>
                <a:gd name="connsiteX0" fmla="*/ 202751 w 202750"/>
                <a:gd name="connsiteY0" fmla="*/ 893 h 148267"/>
                <a:gd name="connsiteX1" fmla="*/ 183994 w 202750"/>
                <a:gd name="connsiteY1" fmla="*/ 148267 h 148267"/>
                <a:gd name="connsiteX2" fmla="*/ 0 w 202750"/>
                <a:gd name="connsiteY2" fmla="*/ 144694 h 148267"/>
                <a:gd name="connsiteX3" fmla="*/ 16971 w 202750"/>
                <a:gd name="connsiteY3" fmla="*/ 0 h 148267"/>
                <a:gd name="connsiteX4" fmla="*/ 202751 w 202750"/>
                <a:gd name="connsiteY4" fmla="*/ 893 h 14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0" h="148267">
                  <a:moveTo>
                    <a:pt x="202751" y="893"/>
                  </a:moveTo>
                  <a:lnTo>
                    <a:pt x="183994" y="148267"/>
                  </a:lnTo>
                  <a:lnTo>
                    <a:pt x="0" y="144694"/>
                  </a:lnTo>
                  <a:lnTo>
                    <a:pt x="16971" y="0"/>
                  </a:lnTo>
                  <a:lnTo>
                    <a:pt x="202751" y="893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327888A-9537-B881-D1A2-D3FC58DF70C9}"/>
                </a:ext>
              </a:extLst>
            </p:cNvPr>
            <p:cNvSpPr/>
            <p:nvPr/>
          </p:nvSpPr>
          <p:spPr>
            <a:xfrm>
              <a:off x="9343924" y="2319839"/>
              <a:ext cx="204536" cy="142014"/>
            </a:xfrm>
            <a:custGeom>
              <a:avLst/>
              <a:gdLst>
                <a:gd name="connsiteX0" fmla="*/ 204537 w 204536"/>
                <a:gd name="connsiteY0" fmla="*/ 0 h 142014"/>
                <a:gd name="connsiteX1" fmla="*/ 187567 w 204536"/>
                <a:gd name="connsiteY1" fmla="*/ 142015 h 142014"/>
                <a:gd name="connsiteX2" fmla="*/ 0 w 204536"/>
                <a:gd name="connsiteY2" fmla="*/ 139335 h 142014"/>
                <a:gd name="connsiteX3" fmla="*/ 15184 w 204536"/>
                <a:gd name="connsiteY3" fmla="*/ 0 h 142014"/>
                <a:gd name="connsiteX4" fmla="*/ 204537 w 204536"/>
                <a:gd name="connsiteY4" fmla="*/ 0 h 14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36" h="142014">
                  <a:moveTo>
                    <a:pt x="204537" y="0"/>
                  </a:moveTo>
                  <a:lnTo>
                    <a:pt x="187567" y="142015"/>
                  </a:lnTo>
                  <a:lnTo>
                    <a:pt x="0" y="139335"/>
                  </a:lnTo>
                  <a:lnTo>
                    <a:pt x="15184" y="0"/>
                  </a:lnTo>
                  <a:lnTo>
                    <a:pt x="204537" y="0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BBEF758-AADD-3684-783F-0C1148985C61}"/>
                </a:ext>
              </a:extLst>
            </p:cNvPr>
            <p:cNvSpPr/>
            <p:nvPr/>
          </p:nvSpPr>
          <p:spPr>
            <a:xfrm>
              <a:off x="9514520" y="2461854"/>
              <a:ext cx="200964" cy="147373"/>
            </a:xfrm>
            <a:custGeom>
              <a:avLst/>
              <a:gdLst>
                <a:gd name="connsiteX0" fmla="*/ 200964 w 200964"/>
                <a:gd name="connsiteY0" fmla="*/ 3573 h 147373"/>
                <a:gd name="connsiteX1" fmla="*/ 183101 w 200964"/>
                <a:gd name="connsiteY1" fmla="*/ 147374 h 147373"/>
                <a:gd name="connsiteX2" fmla="*/ 0 w 200964"/>
                <a:gd name="connsiteY2" fmla="*/ 141122 h 147373"/>
                <a:gd name="connsiteX3" fmla="*/ 16971 w 200964"/>
                <a:gd name="connsiteY3" fmla="*/ 0 h 147373"/>
                <a:gd name="connsiteX4" fmla="*/ 200964 w 200964"/>
                <a:gd name="connsiteY4" fmla="*/ 3573 h 14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64" h="147373">
                  <a:moveTo>
                    <a:pt x="200964" y="3573"/>
                  </a:moveTo>
                  <a:lnTo>
                    <a:pt x="183101" y="147374"/>
                  </a:lnTo>
                  <a:lnTo>
                    <a:pt x="0" y="141122"/>
                  </a:lnTo>
                  <a:lnTo>
                    <a:pt x="16971" y="0"/>
                  </a:lnTo>
                  <a:lnTo>
                    <a:pt x="200964" y="3573"/>
                  </a:ln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1D8F1F4-5223-371D-83D5-513B202BE4C4}"/>
                </a:ext>
              </a:extLst>
            </p:cNvPr>
            <p:cNvSpPr/>
            <p:nvPr/>
          </p:nvSpPr>
          <p:spPr>
            <a:xfrm>
              <a:off x="8814271" y="1630257"/>
              <a:ext cx="180470" cy="59893"/>
            </a:xfrm>
            <a:custGeom>
              <a:avLst/>
              <a:gdLst>
                <a:gd name="connsiteX0" fmla="*/ 162558 w 180470"/>
                <a:gd name="connsiteY0" fmla="*/ 50962 h 59893"/>
                <a:gd name="connsiteX1" fmla="*/ 9825 w 180470"/>
                <a:gd name="connsiteY1" fmla="*/ 59893 h 59893"/>
                <a:gd name="connsiteX2" fmla="*/ 0 w 180470"/>
                <a:gd name="connsiteY2" fmla="*/ 50068 h 59893"/>
                <a:gd name="connsiteX3" fmla="*/ 2679 w 180470"/>
                <a:gd name="connsiteY3" fmla="*/ 24166 h 59893"/>
                <a:gd name="connsiteX4" fmla="*/ 16970 w 180470"/>
                <a:gd name="connsiteY4" fmla="*/ 9876 h 59893"/>
                <a:gd name="connsiteX5" fmla="*/ 170596 w 180470"/>
                <a:gd name="connsiteY5" fmla="*/ 51 h 59893"/>
                <a:gd name="connsiteX6" fmla="*/ 180421 w 180470"/>
                <a:gd name="connsiteY6" fmla="*/ 7989 h 59893"/>
                <a:gd name="connsiteX7" fmla="*/ 180421 w 180470"/>
                <a:gd name="connsiteY7" fmla="*/ 9876 h 59893"/>
                <a:gd name="connsiteX8" fmla="*/ 177742 w 180470"/>
                <a:gd name="connsiteY8" fmla="*/ 36671 h 59893"/>
                <a:gd name="connsiteX9" fmla="*/ 162558 w 180470"/>
                <a:gd name="connsiteY9" fmla="*/ 50962 h 5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470" h="59893">
                  <a:moveTo>
                    <a:pt x="162558" y="50962"/>
                  </a:moveTo>
                  <a:lnTo>
                    <a:pt x="9825" y="59893"/>
                  </a:lnTo>
                  <a:cubicBezTo>
                    <a:pt x="4419" y="59845"/>
                    <a:pt x="49" y="55474"/>
                    <a:pt x="0" y="50068"/>
                  </a:cubicBezTo>
                  <a:lnTo>
                    <a:pt x="2679" y="24166"/>
                  </a:lnTo>
                  <a:cubicBezTo>
                    <a:pt x="3805" y="16790"/>
                    <a:pt x="9594" y="11001"/>
                    <a:pt x="16970" y="9876"/>
                  </a:cubicBezTo>
                  <a:lnTo>
                    <a:pt x="170596" y="51"/>
                  </a:lnTo>
                  <a:cubicBezTo>
                    <a:pt x="175502" y="-470"/>
                    <a:pt x="179900" y="3084"/>
                    <a:pt x="180421" y="7989"/>
                  </a:cubicBezTo>
                  <a:cubicBezTo>
                    <a:pt x="180488" y="8616"/>
                    <a:pt x="180488" y="9249"/>
                    <a:pt x="180421" y="9876"/>
                  </a:cubicBezTo>
                  <a:lnTo>
                    <a:pt x="177742" y="36671"/>
                  </a:lnTo>
                  <a:cubicBezTo>
                    <a:pt x="176519" y="44333"/>
                    <a:pt x="170280" y="50206"/>
                    <a:pt x="162558" y="50962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7349D20-C3FD-001C-200B-6FD190743B0F}"/>
                </a:ext>
              </a:extLst>
            </p:cNvPr>
            <p:cNvSpPr/>
            <p:nvPr/>
          </p:nvSpPr>
          <p:spPr>
            <a:xfrm>
              <a:off x="8784711" y="1799976"/>
              <a:ext cx="328087" cy="197426"/>
            </a:xfrm>
            <a:custGeom>
              <a:avLst/>
              <a:gdLst>
                <a:gd name="connsiteX0" fmla="*/ 288581 w 328087"/>
                <a:gd name="connsiteY0" fmla="*/ 189388 h 197426"/>
                <a:gd name="connsiteX1" fmla="*/ 18842 w 328087"/>
                <a:gd name="connsiteY1" fmla="*/ 197426 h 197426"/>
                <a:gd name="connsiteX2" fmla="*/ 0 w 328087"/>
                <a:gd name="connsiteY2" fmla="*/ 178755 h 197426"/>
                <a:gd name="connsiteX3" fmla="*/ 85 w 328087"/>
                <a:gd name="connsiteY3" fmla="*/ 176883 h 197426"/>
                <a:gd name="connsiteX4" fmla="*/ 14376 w 328087"/>
                <a:gd name="connsiteY4" fmla="*/ 35762 h 197426"/>
                <a:gd name="connsiteX5" fmla="*/ 37598 w 328087"/>
                <a:gd name="connsiteY5" fmla="*/ 13432 h 197426"/>
                <a:gd name="connsiteX6" fmla="*/ 309124 w 328087"/>
                <a:gd name="connsiteY6" fmla="*/ 35 h 197426"/>
                <a:gd name="connsiteX7" fmla="*/ 328054 w 328087"/>
                <a:gd name="connsiteY7" fmla="*/ 16764 h 197426"/>
                <a:gd name="connsiteX8" fmla="*/ 327880 w 328087"/>
                <a:gd name="connsiteY8" fmla="*/ 20577 h 197426"/>
                <a:gd name="connsiteX9" fmla="*/ 311803 w 328087"/>
                <a:gd name="connsiteY9" fmla="*/ 167058 h 197426"/>
                <a:gd name="connsiteX10" fmla="*/ 288581 w 328087"/>
                <a:gd name="connsiteY10" fmla="*/ 189388 h 19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087" h="197426">
                  <a:moveTo>
                    <a:pt x="288581" y="189388"/>
                  </a:moveTo>
                  <a:lnTo>
                    <a:pt x="18842" y="197426"/>
                  </a:lnTo>
                  <a:cubicBezTo>
                    <a:pt x="8483" y="197474"/>
                    <a:pt x="47" y="189114"/>
                    <a:pt x="0" y="178755"/>
                  </a:cubicBezTo>
                  <a:cubicBezTo>
                    <a:pt x="-3" y="178130"/>
                    <a:pt x="26" y="177506"/>
                    <a:pt x="85" y="176883"/>
                  </a:cubicBezTo>
                  <a:lnTo>
                    <a:pt x="14376" y="35762"/>
                  </a:lnTo>
                  <a:cubicBezTo>
                    <a:pt x="15582" y="23625"/>
                    <a:pt x="25424" y="14162"/>
                    <a:pt x="37598" y="13432"/>
                  </a:cubicBezTo>
                  <a:lnTo>
                    <a:pt x="309124" y="35"/>
                  </a:lnTo>
                  <a:cubicBezTo>
                    <a:pt x="318971" y="-573"/>
                    <a:pt x="327446" y="6917"/>
                    <a:pt x="328054" y="16764"/>
                  </a:cubicBezTo>
                  <a:cubicBezTo>
                    <a:pt x="328132" y="18037"/>
                    <a:pt x="328074" y="19316"/>
                    <a:pt x="327880" y="20577"/>
                  </a:cubicBezTo>
                  <a:lnTo>
                    <a:pt x="311803" y="167058"/>
                  </a:lnTo>
                  <a:cubicBezTo>
                    <a:pt x="310898" y="179339"/>
                    <a:pt x="300887" y="188965"/>
                    <a:pt x="288581" y="189388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C7F5690-C449-0264-E587-121EB1DF3982}"/>
                </a:ext>
              </a:extLst>
            </p:cNvPr>
            <p:cNvSpPr/>
            <p:nvPr/>
          </p:nvSpPr>
          <p:spPr>
            <a:xfrm>
              <a:off x="9175029" y="1779433"/>
              <a:ext cx="356668" cy="206358"/>
            </a:xfrm>
            <a:custGeom>
              <a:avLst/>
              <a:gdLst>
                <a:gd name="connsiteX0" fmla="*/ 314483 w 356668"/>
                <a:gd name="connsiteY0" fmla="*/ 197426 h 206358"/>
                <a:gd name="connsiteX1" fmla="*/ 18842 w 356668"/>
                <a:gd name="connsiteY1" fmla="*/ 206358 h 206358"/>
                <a:gd name="connsiteX2" fmla="*/ 0 w 356668"/>
                <a:gd name="connsiteY2" fmla="*/ 187687 h 206358"/>
                <a:gd name="connsiteX3" fmla="*/ 85 w 356668"/>
                <a:gd name="connsiteY3" fmla="*/ 185815 h 206358"/>
                <a:gd name="connsiteX4" fmla="*/ 16162 w 356668"/>
                <a:gd name="connsiteY4" fmla="*/ 36655 h 206358"/>
                <a:gd name="connsiteX5" fmla="*/ 39384 w 356668"/>
                <a:gd name="connsiteY5" fmla="*/ 14325 h 206358"/>
                <a:gd name="connsiteX6" fmla="*/ 337705 w 356668"/>
                <a:gd name="connsiteY6" fmla="*/ 35 h 206358"/>
                <a:gd name="connsiteX7" fmla="*/ 356635 w 356668"/>
                <a:gd name="connsiteY7" fmla="*/ 16764 h 206358"/>
                <a:gd name="connsiteX8" fmla="*/ 356461 w 356668"/>
                <a:gd name="connsiteY8" fmla="*/ 20577 h 206358"/>
                <a:gd name="connsiteX9" fmla="*/ 338598 w 356668"/>
                <a:gd name="connsiteY9" fmla="*/ 175097 h 206358"/>
                <a:gd name="connsiteX10" fmla="*/ 314483 w 356668"/>
                <a:gd name="connsiteY10" fmla="*/ 197426 h 20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668" h="206358">
                  <a:moveTo>
                    <a:pt x="314483" y="197426"/>
                  </a:moveTo>
                  <a:lnTo>
                    <a:pt x="18842" y="206358"/>
                  </a:lnTo>
                  <a:cubicBezTo>
                    <a:pt x="8483" y="206405"/>
                    <a:pt x="47" y="198046"/>
                    <a:pt x="0" y="187687"/>
                  </a:cubicBezTo>
                  <a:cubicBezTo>
                    <a:pt x="-3" y="187062"/>
                    <a:pt x="26" y="186437"/>
                    <a:pt x="85" y="185815"/>
                  </a:cubicBezTo>
                  <a:lnTo>
                    <a:pt x="16162" y="36655"/>
                  </a:lnTo>
                  <a:cubicBezTo>
                    <a:pt x="17368" y="24518"/>
                    <a:pt x="27210" y="15055"/>
                    <a:pt x="39384" y="14325"/>
                  </a:cubicBezTo>
                  <a:lnTo>
                    <a:pt x="337705" y="35"/>
                  </a:lnTo>
                  <a:cubicBezTo>
                    <a:pt x="347552" y="-573"/>
                    <a:pt x="356027" y="6917"/>
                    <a:pt x="356635" y="16764"/>
                  </a:cubicBezTo>
                  <a:cubicBezTo>
                    <a:pt x="356713" y="18037"/>
                    <a:pt x="356655" y="19316"/>
                    <a:pt x="356461" y="20577"/>
                  </a:cubicBezTo>
                  <a:lnTo>
                    <a:pt x="338598" y="175097"/>
                  </a:lnTo>
                  <a:cubicBezTo>
                    <a:pt x="336983" y="187375"/>
                    <a:pt x="326848" y="196758"/>
                    <a:pt x="314483" y="19742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C3D1E29-A6E2-3E8B-7D05-B94856DA5E73}"/>
                </a:ext>
              </a:extLst>
            </p:cNvPr>
            <p:cNvSpPr/>
            <p:nvPr/>
          </p:nvSpPr>
          <p:spPr>
            <a:xfrm>
              <a:off x="9597448" y="1757104"/>
              <a:ext cx="388876" cy="216192"/>
            </a:xfrm>
            <a:custGeom>
              <a:avLst/>
              <a:gdLst>
                <a:gd name="connsiteX0" fmla="*/ 344903 w 388876"/>
                <a:gd name="connsiteY0" fmla="*/ 206358 h 216192"/>
                <a:gd name="connsiteX1" fmla="*/ 18894 w 388876"/>
                <a:gd name="connsiteY1" fmla="*/ 216183 h 216192"/>
                <a:gd name="connsiteX2" fmla="*/ 9 w 388876"/>
                <a:gd name="connsiteY2" fmla="*/ 198467 h 216192"/>
                <a:gd name="connsiteX3" fmla="*/ 138 w 388876"/>
                <a:gd name="connsiteY3" fmla="*/ 195640 h 216192"/>
                <a:gd name="connsiteX4" fmla="*/ 18894 w 388876"/>
                <a:gd name="connsiteY4" fmla="*/ 38441 h 216192"/>
                <a:gd name="connsiteX5" fmla="*/ 42117 w 388876"/>
                <a:gd name="connsiteY5" fmla="*/ 16112 h 216192"/>
                <a:gd name="connsiteX6" fmla="*/ 369912 w 388876"/>
                <a:gd name="connsiteY6" fmla="*/ 35 h 216192"/>
                <a:gd name="connsiteX7" fmla="*/ 388842 w 388876"/>
                <a:gd name="connsiteY7" fmla="*/ 16764 h 216192"/>
                <a:gd name="connsiteX8" fmla="*/ 388669 w 388876"/>
                <a:gd name="connsiteY8" fmla="*/ 20577 h 216192"/>
                <a:gd name="connsiteX9" fmla="*/ 368126 w 388876"/>
                <a:gd name="connsiteY9" fmla="*/ 184029 h 216192"/>
                <a:gd name="connsiteX10" fmla="*/ 344903 w 388876"/>
                <a:gd name="connsiteY10" fmla="*/ 206358 h 2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8876" h="216192">
                  <a:moveTo>
                    <a:pt x="344903" y="206358"/>
                  </a:moveTo>
                  <a:lnTo>
                    <a:pt x="18894" y="216183"/>
                  </a:lnTo>
                  <a:cubicBezTo>
                    <a:pt x="8787" y="216506"/>
                    <a:pt x="332" y="208574"/>
                    <a:pt x="9" y="198467"/>
                  </a:cubicBezTo>
                  <a:cubicBezTo>
                    <a:pt x="-21" y="197523"/>
                    <a:pt x="22" y="196577"/>
                    <a:pt x="138" y="195640"/>
                  </a:cubicBezTo>
                  <a:lnTo>
                    <a:pt x="18894" y="38441"/>
                  </a:lnTo>
                  <a:cubicBezTo>
                    <a:pt x="20407" y="26456"/>
                    <a:pt x="30081" y="17153"/>
                    <a:pt x="42117" y="16112"/>
                  </a:cubicBezTo>
                  <a:lnTo>
                    <a:pt x="369912" y="35"/>
                  </a:lnTo>
                  <a:cubicBezTo>
                    <a:pt x="379759" y="-573"/>
                    <a:pt x="388235" y="6917"/>
                    <a:pt x="388842" y="16764"/>
                  </a:cubicBezTo>
                  <a:cubicBezTo>
                    <a:pt x="388921" y="18037"/>
                    <a:pt x="388863" y="19316"/>
                    <a:pt x="388669" y="20577"/>
                  </a:cubicBezTo>
                  <a:lnTo>
                    <a:pt x="368126" y="184029"/>
                  </a:lnTo>
                  <a:cubicBezTo>
                    <a:pt x="366919" y="196165"/>
                    <a:pt x="357077" y="205628"/>
                    <a:pt x="344903" y="20635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9281F02-870D-8568-0009-174543D9BFD2}"/>
                </a:ext>
              </a:extLst>
            </p:cNvPr>
            <p:cNvSpPr/>
            <p:nvPr/>
          </p:nvSpPr>
          <p:spPr>
            <a:xfrm>
              <a:off x="9097141" y="2077773"/>
              <a:ext cx="846521" cy="685100"/>
            </a:xfrm>
            <a:custGeom>
              <a:avLst/>
              <a:gdLst>
                <a:gd name="connsiteX0" fmla="*/ 44925 w 846521"/>
                <a:gd name="connsiteY0" fmla="*/ 654714 h 685100"/>
                <a:gd name="connsiteX1" fmla="*/ 721953 w 846521"/>
                <a:gd name="connsiteY1" fmla="*/ 685082 h 685100"/>
                <a:gd name="connsiteX2" fmla="*/ 771077 w 846521"/>
                <a:gd name="connsiteY2" fmla="*/ 643995 h 685100"/>
                <a:gd name="connsiteX3" fmla="*/ 846104 w 846521"/>
                <a:gd name="connsiteY3" fmla="*/ 52713 h 685100"/>
                <a:gd name="connsiteX4" fmla="*/ 806160 w 846521"/>
                <a:gd name="connsiteY4" fmla="*/ 412 h 685100"/>
                <a:gd name="connsiteX5" fmla="*/ 798765 w 846521"/>
                <a:gd name="connsiteY5" fmla="*/ 16 h 685100"/>
                <a:gd name="connsiteX6" fmla="*/ 106554 w 846521"/>
                <a:gd name="connsiteY6" fmla="*/ 13414 h 685100"/>
                <a:gd name="connsiteX7" fmla="*/ 60109 w 846521"/>
                <a:gd name="connsiteY7" fmla="*/ 55393 h 685100"/>
                <a:gd name="connsiteX8" fmla="*/ 266 w 846521"/>
                <a:gd name="connsiteY8" fmla="*/ 602910 h 685100"/>
                <a:gd name="connsiteX9" fmla="*/ 41941 w 846521"/>
                <a:gd name="connsiteY9" fmla="*/ 654493 h 685100"/>
                <a:gd name="connsiteX10" fmla="*/ 44925 w 846521"/>
                <a:gd name="connsiteY10" fmla="*/ 654714 h 68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6521" h="685100">
                  <a:moveTo>
                    <a:pt x="44925" y="654714"/>
                  </a:moveTo>
                  <a:lnTo>
                    <a:pt x="721953" y="685082"/>
                  </a:lnTo>
                  <a:cubicBezTo>
                    <a:pt x="746355" y="685761"/>
                    <a:pt x="767432" y="668134"/>
                    <a:pt x="771077" y="643995"/>
                  </a:cubicBezTo>
                  <a:lnTo>
                    <a:pt x="846104" y="52713"/>
                  </a:lnTo>
                  <a:cubicBezTo>
                    <a:pt x="849516" y="27241"/>
                    <a:pt x="831633" y="3825"/>
                    <a:pt x="806160" y="412"/>
                  </a:cubicBezTo>
                  <a:cubicBezTo>
                    <a:pt x="803709" y="84"/>
                    <a:pt x="801237" y="-49"/>
                    <a:pt x="798765" y="16"/>
                  </a:cubicBezTo>
                  <a:lnTo>
                    <a:pt x="106554" y="13414"/>
                  </a:lnTo>
                  <a:cubicBezTo>
                    <a:pt x="82831" y="14018"/>
                    <a:pt x="63101" y="31851"/>
                    <a:pt x="60109" y="55393"/>
                  </a:cubicBezTo>
                  <a:lnTo>
                    <a:pt x="266" y="602910"/>
                  </a:lnTo>
                  <a:cubicBezTo>
                    <a:pt x="-2470" y="628662"/>
                    <a:pt x="16189" y="651757"/>
                    <a:pt x="41941" y="654493"/>
                  </a:cubicBezTo>
                  <a:cubicBezTo>
                    <a:pt x="42933" y="654598"/>
                    <a:pt x="43929" y="654672"/>
                    <a:pt x="44925" y="654714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034C2B5-FC33-92E5-8A8B-39C3A41F7055}"/>
                </a:ext>
              </a:extLst>
            </p:cNvPr>
            <p:cNvSpPr/>
            <p:nvPr/>
          </p:nvSpPr>
          <p:spPr>
            <a:xfrm>
              <a:off x="9150998" y="2173358"/>
              <a:ext cx="785994" cy="8038"/>
            </a:xfrm>
            <a:custGeom>
              <a:avLst/>
              <a:gdLst>
                <a:gd name="connsiteX0" fmla="*/ 0 w 785994"/>
                <a:gd name="connsiteY0" fmla="*/ 8039 h 8038"/>
                <a:gd name="connsiteX1" fmla="*/ 785994 w 785994"/>
                <a:gd name="connsiteY1" fmla="*/ 0 h 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994" h="8038">
                  <a:moveTo>
                    <a:pt x="0" y="8039"/>
                  </a:moveTo>
                  <a:lnTo>
                    <a:pt x="785994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887D752-42C9-42C8-BC38-A4904839CC91}"/>
                </a:ext>
              </a:extLst>
            </p:cNvPr>
            <p:cNvSpPr/>
            <p:nvPr/>
          </p:nvSpPr>
          <p:spPr>
            <a:xfrm>
              <a:off x="9311770" y="2184970"/>
              <a:ext cx="63415" cy="554661"/>
            </a:xfrm>
            <a:custGeom>
              <a:avLst/>
              <a:gdLst>
                <a:gd name="connsiteX0" fmla="*/ 63416 w 63415"/>
                <a:gd name="connsiteY0" fmla="*/ 0 h 554661"/>
                <a:gd name="connsiteX1" fmla="*/ 0 w 63415"/>
                <a:gd name="connsiteY1" fmla="*/ 554662 h 55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415" h="554661">
                  <a:moveTo>
                    <a:pt x="63416" y="0"/>
                  </a:moveTo>
                  <a:lnTo>
                    <a:pt x="0" y="554662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928DA5B-6234-9124-706A-09ECAC540D89}"/>
                </a:ext>
              </a:extLst>
            </p:cNvPr>
            <p:cNvSpPr/>
            <p:nvPr/>
          </p:nvSpPr>
          <p:spPr>
            <a:xfrm>
              <a:off x="9497550" y="2183183"/>
              <a:ext cx="66988" cy="565380"/>
            </a:xfrm>
            <a:custGeom>
              <a:avLst/>
              <a:gdLst>
                <a:gd name="connsiteX0" fmla="*/ 66988 w 66988"/>
                <a:gd name="connsiteY0" fmla="*/ 0 h 565380"/>
                <a:gd name="connsiteX1" fmla="*/ 0 w 66988"/>
                <a:gd name="connsiteY1" fmla="*/ 565380 h 56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88" h="565380">
                  <a:moveTo>
                    <a:pt x="66988" y="0"/>
                  </a:moveTo>
                  <a:lnTo>
                    <a:pt x="0" y="56538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41D45D-FD16-B7F0-82A9-BB5462CF2CA7}"/>
                </a:ext>
              </a:extLst>
            </p:cNvPr>
            <p:cNvSpPr/>
            <p:nvPr/>
          </p:nvSpPr>
          <p:spPr>
            <a:xfrm>
              <a:off x="9679758" y="2182290"/>
              <a:ext cx="69667" cy="574311"/>
            </a:xfrm>
            <a:custGeom>
              <a:avLst/>
              <a:gdLst>
                <a:gd name="connsiteX0" fmla="*/ 69667 w 69667"/>
                <a:gd name="connsiteY0" fmla="*/ 0 h 574311"/>
                <a:gd name="connsiteX1" fmla="*/ 0 w 69667"/>
                <a:gd name="connsiteY1" fmla="*/ 574312 h 57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67" h="574311">
                  <a:moveTo>
                    <a:pt x="69667" y="0"/>
                  </a:moveTo>
                  <a:lnTo>
                    <a:pt x="0" y="574312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ED7505F-7D99-2301-89D2-872DA4154EA6}"/>
                </a:ext>
              </a:extLst>
            </p:cNvPr>
            <p:cNvSpPr/>
            <p:nvPr/>
          </p:nvSpPr>
          <p:spPr>
            <a:xfrm>
              <a:off x="9360001" y="2319839"/>
              <a:ext cx="558234" cy="1786"/>
            </a:xfrm>
            <a:custGeom>
              <a:avLst/>
              <a:gdLst>
                <a:gd name="connsiteX0" fmla="*/ 0 w 558234"/>
                <a:gd name="connsiteY0" fmla="*/ 0 h 1786"/>
                <a:gd name="connsiteX1" fmla="*/ 558235 w 55823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8234" h="1786">
                  <a:moveTo>
                    <a:pt x="0" y="0"/>
                  </a:moveTo>
                  <a:lnTo>
                    <a:pt x="558235" y="1786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F393164-02BA-18C9-0A2B-2702C1E11442}"/>
                </a:ext>
              </a:extLst>
            </p:cNvPr>
            <p:cNvSpPr/>
            <p:nvPr/>
          </p:nvSpPr>
          <p:spPr>
            <a:xfrm>
              <a:off x="9343924" y="2459175"/>
              <a:ext cx="555555" cy="9824"/>
            </a:xfrm>
            <a:custGeom>
              <a:avLst/>
              <a:gdLst>
                <a:gd name="connsiteX0" fmla="*/ 0 w 555555"/>
                <a:gd name="connsiteY0" fmla="*/ 0 h 9824"/>
                <a:gd name="connsiteX1" fmla="*/ 555555 w 555555"/>
                <a:gd name="connsiteY1" fmla="*/ 9825 h 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555" h="9824">
                  <a:moveTo>
                    <a:pt x="0" y="0"/>
                  </a:moveTo>
                  <a:lnTo>
                    <a:pt x="555555" y="9825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6FEB6C9-5192-9F71-DE1A-A47C216A2924}"/>
                </a:ext>
              </a:extLst>
            </p:cNvPr>
            <p:cNvSpPr/>
            <p:nvPr/>
          </p:nvSpPr>
          <p:spPr>
            <a:xfrm>
              <a:off x="9327847" y="2597617"/>
              <a:ext cx="552875" cy="16970"/>
            </a:xfrm>
            <a:custGeom>
              <a:avLst/>
              <a:gdLst>
                <a:gd name="connsiteX0" fmla="*/ 0 w 552875"/>
                <a:gd name="connsiteY0" fmla="*/ 0 h 16970"/>
                <a:gd name="connsiteX1" fmla="*/ 552876 w 552875"/>
                <a:gd name="connsiteY1" fmla="*/ 16970 h 1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875" h="16970">
                  <a:moveTo>
                    <a:pt x="0" y="0"/>
                  </a:moveTo>
                  <a:lnTo>
                    <a:pt x="552876" y="1697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9FA338C-7B71-1DA0-9668-6DE9417DD239}"/>
                </a:ext>
              </a:extLst>
            </p:cNvPr>
            <p:cNvSpPr/>
            <p:nvPr/>
          </p:nvSpPr>
          <p:spPr>
            <a:xfrm>
              <a:off x="9909923" y="1572251"/>
              <a:ext cx="38413" cy="45608"/>
            </a:xfrm>
            <a:custGeom>
              <a:avLst/>
              <a:gdLst>
                <a:gd name="connsiteX0" fmla="*/ 37787 w 38413"/>
                <a:gd name="connsiteY0" fmla="*/ 21436 h 45608"/>
                <a:gd name="connsiteX1" fmla="*/ 16351 w 38413"/>
                <a:gd name="connsiteY1" fmla="*/ 45552 h 45608"/>
                <a:gd name="connsiteX2" fmla="*/ 273 w 38413"/>
                <a:gd name="connsiteY2" fmla="*/ 24116 h 45608"/>
                <a:gd name="connsiteX3" fmla="*/ 21710 w 38413"/>
                <a:gd name="connsiteY3" fmla="*/ 0 h 45608"/>
                <a:gd name="connsiteX4" fmla="*/ 38413 w 38413"/>
                <a:gd name="connsiteY4" fmla="*/ 17058 h 45608"/>
                <a:gd name="connsiteX5" fmla="*/ 37787 w 38413"/>
                <a:gd name="connsiteY5" fmla="*/ 21436 h 4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13" h="45608">
                  <a:moveTo>
                    <a:pt x="37787" y="21436"/>
                  </a:moveTo>
                  <a:cubicBezTo>
                    <a:pt x="36521" y="33226"/>
                    <a:pt x="27911" y="42913"/>
                    <a:pt x="16351" y="45552"/>
                  </a:cubicBezTo>
                  <a:cubicBezTo>
                    <a:pt x="5633" y="46445"/>
                    <a:pt x="-1512" y="36620"/>
                    <a:pt x="273" y="24116"/>
                  </a:cubicBezTo>
                  <a:cubicBezTo>
                    <a:pt x="1539" y="12326"/>
                    <a:pt x="10149" y="2639"/>
                    <a:pt x="21710" y="0"/>
                  </a:cubicBezTo>
                  <a:cubicBezTo>
                    <a:pt x="31033" y="98"/>
                    <a:pt x="38510" y="7735"/>
                    <a:pt x="38413" y="17058"/>
                  </a:cubicBezTo>
                  <a:cubicBezTo>
                    <a:pt x="38397" y="18538"/>
                    <a:pt x="38187" y="20010"/>
                    <a:pt x="37787" y="21436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93DB084-0D0C-73AD-589C-3D1F24A1AB56}"/>
                </a:ext>
              </a:extLst>
            </p:cNvPr>
            <p:cNvSpPr/>
            <p:nvPr/>
          </p:nvSpPr>
          <p:spPr>
            <a:xfrm>
              <a:off x="9822392" y="1578447"/>
              <a:ext cx="38060" cy="44771"/>
            </a:xfrm>
            <a:custGeom>
              <a:avLst/>
              <a:gdLst>
                <a:gd name="connsiteX0" fmla="*/ 37787 w 38060"/>
                <a:gd name="connsiteY0" fmla="*/ 21493 h 44771"/>
                <a:gd name="connsiteX1" fmla="*/ 16351 w 38060"/>
                <a:gd name="connsiteY1" fmla="*/ 44715 h 44771"/>
                <a:gd name="connsiteX2" fmla="*/ 274 w 38060"/>
                <a:gd name="connsiteY2" fmla="*/ 23279 h 44771"/>
                <a:gd name="connsiteX3" fmla="*/ 21710 w 38060"/>
                <a:gd name="connsiteY3" fmla="*/ 56 h 44771"/>
                <a:gd name="connsiteX4" fmla="*/ 37787 w 38060"/>
                <a:gd name="connsiteY4" fmla="*/ 21493 h 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60" h="44771">
                  <a:moveTo>
                    <a:pt x="37787" y="21493"/>
                  </a:moveTo>
                  <a:cubicBezTo>
                    <a:pt x="37126" y="33369"/>
                    <a:pt x="28136" y="43108"/>
                    <a:pt x="16351" y="44715"/>
                  </a:cubicBezTo>
                  <a:cubicBezTo>
                    <a:pt x="5633" y="45608"/>
                    <a:pt x="-1513" y="35783"/>
                    <a:pt x="274" y="23279"/>
                  </a:cubicBezTo>
                  <a:cubicBezTo>
                    <a:pt x="935" y="11403"/>
                    <a:pt x="9924" y="1664"/>
                    <a:pt x="21710" y="56"/>
                  </a:cubicBezTo>
                  <a:cubicBezTo>
                    <a:pt x="32428" y="-837"/>
                    <a:pt x="39574" y="8988"/>
                    <a:pt x="37787" y="2149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D3F67EB-33C2-C8D8-C55E-FCFD64DA7183}"/>
                </a:ext>
              </a:extLst>
            </p:cNvPr>
            <p:cNvSpPr/>
            <p:nvPr/>
          </p:nvSpPr>
          <p:spPr>
            <a:xfrm>
              <a:off x="9736846" y="1584545"/>
              <a:ext cx="37673" cy="44032"/>
            </a:xfrm>
            <a:custGeom>
              <a:avLst/>
              <a:gdLst>
                <a:gd name="connsiteX0" fmla="*/ 37589 w 37673"/>
                <a:gd name="connsiteY0" fmla="*/ 20753 h 44032"/>
                <a:gd name="connsiteX1" fmla="*/ 16152 w 37673"/>
                <a:gd name="connsiteY1" fmla="*/ 43976 h 44032"/>
                <a:gd name="connsiteX2" fmla="*/ 75 w 37673"/>
                <a:gd name="connsiteY2" fmla="*/ 23433 h 44032"/>
                <a:gd name="connsiteX3" fmla="*/ 21512 w 37673"/>
                <a:gd name="connsiteY3" fmla="*/ 210 h 44032"/>
                <a:gd name="connsiteX4" fmla="*/ 37589 w 37673"/>
                <a:gd name="connsiteY4" fmla="*/ 20753 h 4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73" h="44032">
                  <a:moveTo>
                    <a:pt x="37589" y="20753"/>
                  </a:moveTo>
                  <a:cubicBezTo>
                    <a:pt x="36602" y="32489"/>
                    <a:pt x="27771" y="42055"/>
                    <a:pt x="16152" y="43976"/>
                  </a:cubicBezTo>
                  <a:cubicBezTo>
                    <a:pt x="6328" y="44869"/>
                    <a:pt x="-818" y="35044"/>
                    <a:pt x="75" y="23433"/>
                  </a:cubicBezTo>
                  <a:cubicBezTo>
                    <a:pt x="1063" y="11698"/>
                    <a:pt x="9893" y="2132"/>
                    <a:pt x="21512" y="210"/>
                  </a:cubicBezTo>
                  <a:cubicBezTo>
                    <a:pt x="32230" y="-1576"/>
                    <a:pt x="38482" y="8249"/>
                    <a:pt x="37589" y="2075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F982262-53C6-3B85-62C9-816D64DFCB45}"/>
                </a:ext>
              </a:extLst>
            </p:cNvPr>
            <p:cNvSpPr/>
            <p:nvPr/>
          </p:nvSpPr>
          <p:spPr>
            <a:xfrm>
              <a:off x="6266834" y="1888256"/>
              <a:ext cx="964250" cy="879160"/>
            </a:xfrm>
            <a:custGeom>
              <a:avLst/>
              <a:gdLst>
                <a:gd name="connsiteX0" fmla="*/ 933469 w 964250"/>
                <a:gd name="connsiteY0" fmla="*/ 812970 h 879160"/>
                <a:gd name="connsiteX1" fmla="*/ 100136 w 964250"/>
                <a:gd name="connsiteY1" fmla="*/ 879064 h 879160"/>
                <a:gd name="connsiteX2" fmla="*/ 49225 w 964250"/>
                <a:gd name="connsiteY2" fmla="*/ 827260 h 879160"/>
                <a:gd name="connsiteX3" fmla="*/ 100 w 964250"/>
                <a:gd name="connsiteY3" fmla="*/ 55557 h 879160"/>
                <a:gd name="connsiteX4" fmla="*/ 46545 w 964250"/>
                <a:gd name="connsiteY4" fmla="*/ 180 h 879160"/>
                <a:gd name="connsiteX5" fmla="*/ 849510 w 964250"/>
                <a:gd name="connsiteY5" fmla="*/ 80566 h 879160"/>
                <a:gd name="connsiteX6" fmla="*/ 898635 w 964250"/>
                <a:gd name="connsiteY6" fmla="*/ 131477 h 879160"/>
                <a:gd name="connsiteX7" fmla="*/ 963837 w 964250"/>
                <a:gd name="connsiteY7" fmla="*/ 775456 h 879160"/>
                <a:gd name="connsiteX8" fmla="*/ 936956 w 964250"/>
                <a:gd name="connsiteY8" fmla="*/ 812603 h 879160"/>
                <a:gd name="connsiteX9" fmla="*/ 933469 w 964250"/>
                <a:gd name="connsiteY9" fmla="*/ 812970 h 87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4250" h="879160">
                  <a:moveTo>
                    <a:pt x="933469" y="812970"/>
                  </a:moveTo>
                  <a:lnTo>
                    <a:pt x="100136" y="879064"/>
                  </a:lnTo>
                  <a:cubicBezTo>
                    <a:pt x="74234" y="880851"/>
                    <a:pt x="51011" y="857628"/>
                    <a:pt x="49225" y="827260"/>
                  </a:cubicBezTo>
                  <a:lnTo>
                    <a:pt x="100" y="55557"/>
                  </a:lnTo>
                  <a:cubicBezTo>
                    <a:pt x="-1686" y="25189"/>
                    <a:pt x="20643" y="-2500"/>
                    <a:pt x="46545" y="180"/>
                  </a:cubicBezTo>
                  <a:lnTo>
                    <a:pt x="849510" y="80566"/>
                  </a:lnTo>
                  <a:cubicBezTo>
                    <a:pt x="876004" y="83501"/>
                    <a:pt x="896647" y="104895"/>
                    <a:pt x="898635" y="131477"/>
                  </a:cubicBezTo>
                  <a:lnTo>
                    <a:pt x="963837" y="775456"/>
                  </a:lnTo>
                  <a:cubicBezTo>
                    <a:pt x="966671" y="793137"/>
                    <a:pt x="954637" y="809768"/>
                    <a:pt x="936956" y="812603"/>
                  </a:cubicBezTo>
                  <a:cubicBezTo>
                    <a:pt x="935801" y="812788"/>
                    <a:pt x="934637" y="812910"/>
                    <a:pt x="933469" y="812970"/>
                  </a:cubicBezTo>
                  <a:close/>
                </a:path>
              </a:pathLst>
            </a:custGeom>
            <a:solidFill>
              <a:srgbClr val="F8AB5D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C03E3A9-9190-2C23-FDF8-D6668610D55E}"/>
                </a:ext>
              </a:extLst>
            </p:cNvPr>
            <p:cNvSpPr/>
            <p:nvPr/>
          </p:nvSpPr>
          <p:spPr>
            <a:xfrm>
              <a:off x="6297206" y="1876644"/>
              <a:ext cx="976398" cy="884519"/>
            </a:xfrm>
            <a:custGeom>
              <a:avLst/>
              <a:gdLst>
                <a:gd name="connsiteX0" fmla="*/ 943290 w 976398"/>
                <a:gd name="connsiteY0" fmla="*/ 817435 h 884519"/>
                <a:gd name="connsiteX1" fmla="*/ 100132 w 976398"/>
                <a:gd name="connsiteY1" fmla="*/ 884423 h 884519"/>
                <a:gd name="connsiteX2" fmla="*/ 48328 w 976398"/>
                <a:gd name="connsiteY2" fmla="*/ 832619 h 884519"/>
                <a:gd name="connsiteX3" fmla="*/ 97 w 976398"/>
                <a:gd name="connsiteY3" fmla="*/ 56450 h 884519"/>
                <a:gd name="connsiteX4" fmla="*/ 47435 w 976398"/>
                <a:gd name="connsiteY4" fmla="*/ 180 h 884519"/>
                <a:gd name="connsiteX5" fmla="*/ 860225 w 976398"/>
                <a:gd name="connsiteY5" fmla="*/ 79672 h 884519"/>
                <a:gd name="connsiteX6" fmla="*/ 910243 w 976398"/>
                <a:gd name="connsiteY6" fmla="*/ 130583 h 884519"/>
                <a:gd name="connsiteX7" fmla="*/ 976337 w 976398"/>
                <a:gd name="connsiteY7" fmla="*/ 778136 h 884519"/>
                <a:gd name="connsiteX8" fmla="*/ 943290 w 976398"/>
                <a:gd name="connsiteY8" fmla="*/ 817435 h 8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6398" h="884519">
                  <a:moveTo>
                    <a:pt x="943290" y="817435"/>
                  </a:moveTo>
                  <a:lnTo>
                    <a:pt x="100132" y="884423"/>
                  </a:lnTo>
                  <a:cubicBezTo>
                    <a:pt x="73337" y="886210"/>
                    <a:pt x="50115" y="862987"/>
                    <a:pt x="48328" y="832619"/>
                  </a:cubicBezTo>
                  <a:lnTo>
                    <a:pt x="97" y="56450"/>
                  </a:lnTo>
                  <a:cubicBezTo>
                    <a:pt x="-1690" y="25189"/>
                    <a:pt x="21533" y="-2500"/>
                    <a:pt x="47435" y="180"/>
                  </a:cubicBezTo>
                  <a:lnTo>
                    <a:pt x="860225" y="79672"/>
                  </a:lnTo>
                  <a:cubicBezTo>
                    <a:pt x="886920" y="82513"/>
                    <a:pt x="907875" y="103842"/>
                    <a:pt x="910243" y="130583"/>
                  </a:cubicBezTo>
                  <a:lnTo>
                    <a:pt x="976337" y="778136"/>
                  </a:lnTo>
                  <a:cubicBezTo>
                    <a:pt x="977463" y="797919"/>
                    <a:pt x="962973" y="815150"/>
                    <a:pt x="943290" y="81743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277F7B4-0185-3F58-1D0E-A7D08D85747D}"/>
                </a:ext>
              </a:extLst>
            </p:cNvPr>
            <p:cNvSpPr/>
            <p:nvPr/>
          </p:nvSpPr>
          <p:spPr>
            <a:xfrm>
              <a:off x="6428547" y="2034874"/>
              <a:ext cx="276138" cy="577926"/>
            </a:xfrm>
            <a:custGeom>
              <a:avLst/>
              <a:gdLst>
                <a:gd name="connsiteX0" fmla="*/ 255500 w 276138"/>
                <a:gd name="connsiteY0" fmla="*/ 568995 h 577926"/>
                <a:gd name="connsiteX1" fmla="*/ 62574 w 276138"/>
                <a:gd name="connsiteY1" fmla="*/ 577927 h 577926"/>
                <a:gd name="connsiteX2" fmla="*/ 35779 w 276138"/>
                <a:gd name="connsiteY2" fmla="*/ 551132 h 577926"/>
                <a:gd name="connsiteX3" fmla="*/ 52 w 276138"/>
                <a:gd name="connsiteY3" fmla="*/ 26838 h 577926"/>
                <a:gd name="connsiteX4" fmla="*/ 22381 w 276138"/>
                <a:gd name="connsiteY4" fmla="*/ 42 h 577926"/>
                <a:gd name="connsiteX5" fmla="*/ 212628 w 276138"/>
                <a:gd name="connsiteY5" fmla="*/ 13440 h 577926"/>
                <a:gd name="connsiteX6" fmla="*/ 235851 w 276138"/>
                <a:gd name="connsiteY6" fmla="*/ 39342 h 577926"/>
                <a:gd name="connsiteX7" fmla="*/ 276044 w 276138"/>
                <a:gd name="connsiteY7" fmla="*/ 543093 h 577926"/>
                <a:gd name="connsiteX8" fmla="*/ 255501 w 276138"/>
                <a:gd name="connsiteY8" fmla="*/ 568995 h 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138" h="577926">
                  <a:moveTo>
                    <a:pt x="255500" y="568995"/>
                  </a:moveTo>
                  <a:lnTo>
                    <a:pt x="62574" y="577927"/>
                  </a:lnTo>
                  <a:cubicBezTo>
                    <a:pt x="47915" y="577596"/>
                    <a:pt x="36110" y="565791"/>
                    <a:pt x="35779" y="551132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2628" y="13440"/>
                  </a:lnTo>
                  <a:cubicBezTo>
                    <a:pt x="225818" y="14935"/>
                    <a:pt x="235799" y="26068"/>
                    <a:pt x="235851" y="39342"/>
                  </a:cubicBezTo>
                  <a:lnTo>
                    <a:pt x="276044" y="543093"/>
                  </a:lnTo>
                  <a:cubicBezTo>
                    <a:pt x="277168" y="555815"/>
                    <a:pt x="268144" y="567193"/>
                    <a:pt x="255501" y="5689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A9482B9-74C9-6219-1E6D-E23F9B8FB4D9}"/>
                </a:ext>
              </a:extLst>
            </p:cNvPr>
            <p:cNvSpPr/>
            <p:nvPr/>
          </p:nvSpPr>
          <p:spPr>
            <a:xfrm>
              <a:off x="6444624" y="2025942"/>
              <a:ext cx="276987" cy="579713"/>
            </a:xfrm>
            <a:custGeom>
              <a:avLst/>
              <a:gdLst>
                <a:gd name="connsiteX0" fmla="*/ 256393 w 276987"/>
                <a:gd name="connsiteY0" fmla="*/ 569888 h 579713"/>
                <a:gd name="connsiteX1" fmla="*/ 62574 w 276987"/>
                <a:gd name="connsiteY1" fmla="*/ 579713 h 579713"/>
                <a:gd name="connsiteX2" fmla="*/ 35779 w 276987"/>
                <a:gd name="connsiteY2" fmla="*/ 552918 h 579713"/>
                <a:gd name="connsiteX3" fmla="*/ 52 w 276987"/>
                <a:gd name="connsiteY3" fmla="*/ 26838 h 579713"/>
                <a:gd name="connsiteX4" fmla="*/ 22381 w 276987"/>
                <a:gd name="connsiteY4" fmla="*/ 42 h 579713"/>
                <a:gd name="connsiteX5" fmla="*/ 213521 w 276987"/>
                <a:gd name="connsiteY5" fmla="*/ 13440 h 579713"/>
                <a:gd name="connsiteX6" fmla="*/ 236744 w 276987"/>
                <a:gd name="connsiteY6" fmla="*/ 39342 h 579713"/>
                <a:gd name="connsiteX7" fmla="*/ 276937 w 276987"/>
                <a:gd name="connsiteY7" fmla="*/ 544879 h 579713"/>
                <a:gd name="connsiteX8" fmla="*/ 256394 w 276987"/>
                <a:gd name="connsiteY8" fmla="*/ 569888 h 5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87" h="579713">
                  <a:moveTo>
                    <a:pt x="256393" y="569888"/>
                  </a:moveTo>
                  <a:lnTo>
                    <a:pt x="62574" y="579713"/>
                  </a:lnTo>
                  <a:cubicBezTo>
                    <a:pt x="47915" y="579383"/>
                    <a:pt x="36110" y="567577"/>
                    <a:pt x="35779" y="552918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3521" y="13440"/>
                  </a:lnTo>
                  <a:cubicBezTo>
                    <a:pt x="226711" y="14935"/>
                    <a:pt x="236692" y="26068"/>
                    <a:pt x="236744" y="39342"/>
                  </a:cubicBezTo>
                  <a:lnTo>
                    <a:pt x="276937" y="544879"/>
                  </a:lnTo>
                  <a:cubicBezTo>
                    <a:pt x="277748" y="557326"/>
                    <a:pt x="268761" y="568267"/>
                    <a:pt x="256394" y="56988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7AC8E14-D1E6-D022-3314-5DA1E143047F}"/>
                </a:ext>
              </a:extLst>
            </p:cNvPr>
            <p:cNvSpPr/>
            <p:nvPr/>
          </p:nvSpPr>
          <p:spPr>
            <a:xfrm>
              <a:off x="6542926" y="2066177"/>
              <a:ext cx="29474" cy="1786"/>
            </a:xfrm>
            <a:custGeom>
              <a:avLst/>
              <a:gdLst>
                <a:gd name="connsiteX0" fmla="*/ 0 w 29474"/>
                <a:gd name="connsiteY0" fmla="*/ 0 h 1786"/>
                <a:gd name="connsiteX1" fmla="*/ 29475 w 2947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74" h="1786">
                  <a:moveTo>
                    <a:pt x="0" y="0"/>
                  </a:moveTo>
                  <a:lnTo>
                    <a:pt x="29475" y="178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5CA92DA-24FE-AF9B-F02E-34CED3569182}"/>
                </a:ext>
              </a:extLst>
            </p:cNvPr>
            <p:cNvSpPr/>
            <p:nvPr/>
          </p:nvSpPr>
          <p:spPr>
            <a:xfrm>
              <a:off x="6588477" y="2068857"/>
              <a:ext cx="2679" cy="8931"/>
            </a:xfrm>
            <a:custGeom>
              <a:avLst/>
              <a:gdLst>
                <a:gd name="connsiteX0" fmla="*/ 0 w 2679"/>
                <a:gd name="connsiteY0" fmla="*/ 0 h 8931"/>
                <a:gd name="connsiteX1" fmla="*/ 2680 w 2679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9" h="8931">
                  <a:moveTo>
                    <a:pt x="0" y="0"/>
                  </a:moveTo>
                  <a:lnTo>
                    <a:pt x="2680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94FCCCD-DF39-9451-BEC3-460908680D86}"/>
                </a:ext>
              </a:extLst>
            </p:cNvPr>
            <p:cNvSpPr/>
            <p:nvPr/>
          </p:nvSpPr>
          <p:spPr>
            <a:xfrm>
              <a:off x="6447356" y="2093866"/>
              <a:ext cx="237584" cy="13397"/>
            </a:xfrm>
            <a:custGeom>
              <a:avLst/>
              <a:gdLst>
                <a:gd name="connsiteX0" fmla="*/ 0 w 237584"/>
                <a:gd name="connsiteY0" fmla="*/ 0 h 13397"/>
                <a:gd name="connsiteX1" fmla="*/ 237585 w 237584"/>
                <a:gd name="connsiteY1" fmla="*/ 13398 h 1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84" h="13397">
                  <a:moveTo>
                    <a:pt x="0" y="0"/>
                  </a:moveTo>
                  <a:lnTo>
                    <a:pt x="237585" y="1339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99A095E-3F7D-9C67-33DA-EC609490D3C7}"/>
                </a:ext>
              </a:extLst>
            </p:cNvPr>
            <p:cNvSpPr/>
            <p:nvPr/>
          </p:nvSpPr>
          <p:spPr>
            <a:xfrm>
              <a:off x="6477724" y="2529735"/>
              <a:ext cx="240264" cy="8038"/>
            </a:xfrm>
            <a:custGeom>
              <a:avLst/>
              <a:gdLst>
                <a:gd name="connsiteX0" fmla="*/ 0 w 240264"/>
                <a:gd name="connsiteY0" fmla="*/ 8039 h 8038"/>
                <a:gd name="connsiteX1" fmla="*/ 240264 w 240264"/>
                <a:gd name="connsiteY1" fmla="*/ 0 h 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264" h="8038">
                  <a:moveTo>
                    <a:pt x="0" y="8039"/>
                  </a:moveTo>
                  <a:lnTo>
                    <a:pt x="24026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816F8AD-55F4-6D12-83E6-8B3830983136}"/>
                </a:ext>
              </a:extLst>
            </p:cNvPr>
            <p:cNvSpPr/>
            <p:nvPr/>
          </p:nvSpPr>
          <p:spPr>
            <a:xfrm>
              <a:off x="6882232" y="2060717"/>
              <a:ext cx="231540" cy="117145"/>
            </a:xfrm>
            <a:custGeom>
              <a:avLst/>
              <a:gdLst>
                <a:gd name="connsiteX0" fmla="*/ 207317 w 231540"/>
                <a:gd name="connsiteY0" fmla="*/ 14392 h 117145"/>
                <a:gd name="connsiteX1" fmla="*/ 19750 w 231540"/>
                <a:gd name="connsiteY1" fmla="*/ 101 h 117145"/>
                <a:gd name="connsiteX2" fmla="*/ 100 w 231540"/>
                <a:gd name="connsiteY2" fmla="*/ 15979 h 117145"/>
                <a:gd name="connsiteX3" fmla="*/ 100 w 231540"/>
                <a:gd name="connsiteY3" fmla="*/ 19751 h 117145"/>
                <a:gd name="connsiteX4" fmla="*/ 6352 w 231540"/>
                <a:gd name="connsiteY4" fmla="*/ 92992 h 117145"/>
                <a:gd name="connsiteX5" fmla="*/ 24216 w 231540"/>
                <a:gd name="connsiteY5" fmla="*/ 109962 h 117145"/>
                <a:gd name="connsiteX6" fmla="*/ 211782 w 231540"/>
                <a:gd name="connsiteY6" fmla="*/ 117107 h 117145"/>
                <a:gd name="connsiteX7" fmla="*/ 231503 w 231540"/>
                <a:gd name="connsiteY7" fmla="*/ 99747 h 117145"/>
                <a:gd name="connsiteX8" fmla="*/ 231432 w 231540"/>
                <a:gd name="connsiteY8" fmla="*/ 96564 h 117145"/>
                <a:gd name="connsiteX9" fmla="*/ 225180 w 231540"/>
                <a:gd name="connsiteY9" fmla="*/ 30469 h 117145"/>
                <a:gd name="connsiteX10" fmla="*/ 207317 w 231540"/>
                <a:gd name="connsiteY10" fmla="*/ 14392 h 1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40" h="117145">
                  <a:moveTo>
                    <a:pt x="207317" y="14392"/>
                  </a:moveTo>
                  <a:lnTo>
                    <a:pt x="19750" y="101"/>
                  </a:lnTo>
                  <a:cubicBezTo>
                    <a:pt x="9939" y="-940"/>
                    <a:pt x="1142" y="6168"/>
                    <a:pt x="100" y="15979"/>
                  </a:cubicBezTo>
                  <a:cubicBezTo>
                    <a:pt x="-33" y="17233"/>
                    <a:pt x="-33" y="18497"/>
                    <a:pt x="100" y="19751"/>
                  </a:cubicBezTo>
                  <a:lnTo>
                    <a:pt x="6352" y="92992"/>
                  </a:lnTo>
                  <a:cubicBezTo>
                    <a:pt x="7081" y="102389"/>
                    <a:pt x="14793" y="109716"/>
                    <a:pt x="24216" y="109962"/>
                  </a:cubicBezTo>
                  <a:lnTo>
                    <a:pt x="211782" y="117107"/>
                  </a:lnTo>
                  <a:cubicBezTo>
                    <a:pt x="222022" y="117759"/>
                    <a:pt x="230851" y="109987"/>
                    <a:pt x="231503" y="99747"/>
                  </a:cubicBezTo>
                  <a:cubicBezTo>
                    <a:pt x="231571" y="98686"/>
                    <a:pt x="231547" y="97621"/>
                    <a:pt x="231432" y="96564"/>
                  </a:cubicBezTo>
                  <a:lnTo>
                    <a:pt x="225180" y="30469"/>
                  </a:lnTo>
                  <a:cubicBezTo>
                    <a:pt x="223186" y="21894"/>
                    <a:pt x="216053" y="15475"/>
                    <a:pt x="207317" y="143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F4F84C2-D784-E59C-2C90-5CAA3AC47D31}"/>
                </a:ext>
              </a:extLst>
            </p:cNvPr>
            <p:cNvSpPr/>
            <p:nvPr/>
          </p:nvSpPr>
          <p:spPr>
            <a:xfrm>
              <a:off x="6897489" y="2239368"/>
              <a:ext cx="49192" cy="45676"/>
            </a:xfrm>
            <a:custGeom>
              <a:avLst/>
              <a:gdLst>
                <a:gd name="connsiteX0" fmla="*/ 49152 w 49192"/>
                <a:gd name="connsiteY0" fmla="*/ 23308 h 45676"/>
                <a:gd name="connsiteX1" fmla="*/ 29402 w 49192"/>
                <a:gd name="connsiteY1" fmla="*/ 45637 h 45676"/>
                <a:gd name="connsiteX2" fmla="*/ 26822 w 49192"/>
                <a:gd name="connsiteY2" fmla="*/ 45637 h 45676"/>
                <a:gd name="connsiteX3" fmla="*/ 27 w 49192"/>
                <a:gd name="connsiteY3" fmla="*/ 22414 h 45676"/>
                <a:gd name="connsiteX4" fmla="*/ 20280 w 49192"/>
                <a:gd name="connsiteY4" fmla="*/ 27 h 45676"/>
                <a:gd name="connsiteX5" fmla="*/ 23250 w 49192"/>
                <a:gd name="connsiteY5" fmla="*/ 85 h 45676"/>
                <a:gd name="connsiteX6" fmla="*/ 49152 w 49192"/>
                <a:gd name="connsiteY6" fmla="*/ 23308 h 4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92" h="45676">
                  <a:moveTo>
                    <a:pt x="49152" y="23308"/>
                  </a:moveTo>
                  <a:cubicBezTo>
                    <a:pt x="49864" y="34927"/>
                    <a:pt x="41022" y="44925"/>
                    <a:pt x="29402" y="45637"/>
                  </a:cubicBezTo>
                  <a:cubicBezTo>
                    <a:pt x="28543" y="45690"/>
                    <a:pt x="27682" y="45690"/>
                    <a:pt x="26822" y="45637"/>
                  </a:cubicBezTo>
                  <a:cubicBezTo>
                    <a:pt x="13314" y="45758"/>
                    <a:pt x="1828" y="35803"/>
                    <a:pt x="27" y="22414"/>
                  </a:cubicBezTo>
                  <a:cubicBezTo>
                    <a:pt x="-562" y="10639"/>
                    <a:pt x="8505" y="616"/>
                    <a:pt x="20280" y="27"/>
                  </a:cubicBezTo>
                  <a:cubicBezTo>
                    <a:pt x="21270" y="-23"/>
                    <a:pt x="22262" y="-3"/>
                    <a:pt x="23250" y="85"/>
                  </a:cubicBezTo>
                  <a:cubicBezTo>
                    <a:pt x="36418" y="407"/>
                    <a:pt x="47399" y="10252"/>
                    <a:pt x="49152" y="2330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DFA8716-3FEB-4868-EC4C-66EFADC8E40D}"/>
                </a:ext>
              </a:extLst>
            </p:cNvPr>
            <p:cNvSpPr/>
            <p:nvPr/>
          </p:nvSpPr>
          <p:spPr>
            <a:xfrm>
              <a:off x="6987727" y="2263569"/>
              <a:ext cx="127724" cy="1786"/>
            </a:xfrm>
            <a:custGeom>
              <a:avLst/>
              <a:gdLst>
                <a:gd name="connsiteX0" fmla="*/ 0 w 127724"/>
                <a:gd name="connsiteY0" fmla="*/ 0 h 1786"/>
                <a:gd name="connsiteX1" fmla="*/ 127724 w 12772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24" h="1786">
                  <a:moveTo>
                    <a:pt x="0" y="0"/>
                  </a:moveTo>
                  <a:lnTo>
                    <a:pt x="127724" y="1786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BD039A-C42A-4B8E-65C0-5DB5C22ADECC}"/>
                </a:ext>
              </a:extLst>
            </p:cNvPr>
            <p:cNvSpPr/>
            <p:nvPr/>
          </p:nvSpPr>
          <p:spPr>
            <a:xfrm>
              <a:off x="6904623" y="2318908"/>
              <a:ext cx="49185" cy="45592"/>
            </a:xfrm>
            <a:custGeom>
              <a:avLst/>
              <a:gdLst>
                <a:gd name="connsiteX0" fmla="*/ 49163 w 49185"/>
                <a:gd name="connsiteY0" fmla="*/ 22367 h 45592"/>
                <a:gd name="connsiteX1" fmla="*/ 27928 w 49185"/>
                <a:gd name="connsiteY1" fmla="*/ 45568 h 45592"/>
                <a:gd name="connsiteX2" fmla="*/ 26834 w 49185"/>
                <a:gd name="connsiteY2" fmla="*/ 45590 h 45592"/>
                <a:gd name="connsiteX3" fmla="*/ 38 w 49185"/>
                <a:gd name="connsiteY3" fmla="*/ 23260 h 45592"/>
                <a:gd name="connsiteX4" fmla="*/ 20684 w 49185"/>
                <a:gd name="connsiteY4" fmla="*/ 38 h 45592"/>
                <a:gd name="connsiteX5" fmla="*/ 23261 w 49185"/>
                <a:gd name="connsiteY5" fmla="*/ 38 h 45592"/>
                <a:gd name="connsiteX6" fmla="*/ 49163 w 49185"/>
                <a:gd name="connsiteY6" fmla="*/ 22367 h 4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5592">
                  <a:moveTo>
                    <a:pt x="49163" y="22367"/>
                  </a:moveTo>
                  <a:cubicBezTo>
                    <a:pt x="49706" y="34638"/>
                    <a:pt x="40198" y="45026"/>
                    <a:pt x="27928" y="45568"/>
                  </a:cubicBezTo>
                  <a:cubicBezTo>
                    <a:pt x="27563" y="45585"/>
                    <a:pt x="27198" y="45592"/>
                    <a:pt x="26834" y="45590"/>
                  </a:cubicBezTo>
                  <a:cubicBezTo>
                    <a:pt x="13617" y="45774"/>
                    <a:pt x="2240" y="36294"/>
                    <a:pt x="38" y="23260"/>
                  </a:cubicBezTo>
                  <a:cubicBezTo>
                    <a:pt x="-673" y="11147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251" y="-8"/>
                    <a:pt x="47295" y="9512"/>
                    <a:pt x="49163" y="2236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5150D12-2CF2-8534-8276-93A72592D138}"/>
                </a:ext>
              </a:extLst>
            </p:cNvPr>
            <p:cNvSpPr/>
            <p:nvPr/>
          </p:nvSpPr>
          <p:spPr>
            <a:xfrm>
              <a:off x="6994872" y="2338596"/>
              <a:ext cx="126830" cy="1786"/>
            </a:xfrm>
            <a:custGeom>
              <a:avLst/>
              <a:gdLst>
                <a:gd name="connsiteX0" fmla="*/ 0 w 126830"/>
                <a:gd name="connsiteY0" fmla="*/ 1786 h 1786"/>
                <a:gd name="connsiteX1" fmla="*/ 126831 w 126830"/>
                <a:gd name="connsiteY1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1786">
                  <a:moveTo>
                    <a:pt x="0" y="1786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26970AE-9302-FC88-A8EC-918744BBB896}"/>
                </a:ext>
              </a:extLst>
            </p:cNvPr>
            <p:cNvSpPr/>
            <p:nvPr/>
          </p:nvSpPr>
          <p:spPr>
            <a:xfrm>
              <a:off x="6911768" y="2397508"/>
              <a:ext cx="49185" cy="44787"/>
            </a:xfrm>
            <a:custGeom>
              <a:avLst/>
              <a:gdLst>
                <a:gd name="connsiteX0" fmla="*/ 49163 w 49185"/>
                <a:gd name="connsiteY0" fmla="*/ 21474 h 44787"/>
                <a:gd name="connsiteX1" fmla="*/ 27928 w 49185"/>
                <a:gd name="connsiteY1" fmla="*/ 44675 h 44787"/>
                <a:gd name="connsiteX2" fmla="*/ 26834 w 49185"/>
                <a:gd name="connsiteY2" fmla="*/ 44697 h 44787"/>
                <a:gd name="connsiteX3" fmla="*/ 38 w 49185"/>
                <a:gd name="connsiteY3" fmla="*/ 23260 h 44787"/>
                <a:gd name="connsiteX4" fmla="*/ 20684 w 49185"/>
                <a:gd name="connsiteY4" fmla="*/ 38 h 44787"/>
                <a:gd name="connsiteX5" fmla="*/ 23261 w 49185"/>
                <a:gd name="connsiteY5" fmla="*/ 38 h 44787"/>
                <a:gd name="connsiteX6" fmla="*/ 49163 w 49185"/>
                <a:gd name="connsiteY6" fmla="*/ 21474 h 4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4787">
                  <a:moveTo>
                    <a:pt x="49163" y="21474"/>
                  </a:moveTo>
                  <a:cubicBezTo>
                    <a:pt x="49706" y="33745"/>
                    <a:pt x="40198" y="44132"/>
                    <a:pt x="27928" y="44675"/>
                  </a:cubicBezTo>
                  <a:cubicBezTo>
                    <a:pt x="27563" y="44691"/>
                    <a:pt x="27198" y="44698"/>
                    <a:pt x="26834" y="44697"/>
                  </a:cubicBezTo>
                  <a:cubicBezTo>
                    <a:pt x="13621" y="45818"/>
                    <a:pt x="1845" y="36397"/>
                    <a:pt x="38" y="23260"/>
                  </a:cubicBezTo>
                  <a:cubicBezTo>
                    <a:pt x="-673" y="11146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098" y="-468"/>
                    <a:pt x="47259" y="8768"/>
                    <a:pt x="49163" y="21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243815C-6194-77E7-79E6-04F2FF3F4512}"/>
                </a:ext>
              </a:extLst>
            </p:cNvPr>
            <p:cNvSpPr/>
            <p:nvPr/>
          </p:nvSpPr>
          <p:spPr>
            <a:xfrm>
              <a:off x="7001125" y="2411836"/>
              <a:ext cx="126830" cy="5359"/>
            </a:xfrm>
            <a:custGeom>
              <a:avLst/>
              <a:gdLst>
                <a:gd name="connsiteX0" fmla="*/ 0 w 126830"/>
                <a:gd name="connsiteY0" fmla="*/ 5359 h 5359"/>
                <a:gd name="connsiteX1" fmla="*/ 126831 w 126830"/>
                <a:gd name="connsiteY1" fmla="*/ 0 h 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5359">
                  <a:moveTo>
                    <a:pt x="0" y="5359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4D17EB9-262E-8CD1-15D6-896DD7A36C40}"/>
                </a:ext>
              </a:extLst>
            </p:cNvPr>
            <p:cNvSpPr/>
            <p:nvPr/>
          </p:nvSpPr>
          <p:spPr>
            <a:xfrm>
              <a:off x="6816378" y="3162286"/>
              <a:ext cx="113046" cy="107898"/>
            </a:xfrm>
            <a:custGeom>
              <a:avLst/>
              <a:gdLst>
                <a:gd name="connsiteX0" fmla="*/ 1645 w 113046"/>
                <a:gd name="connsiteY0" fmla="*/ 107892 h 107898"/>
                <a:gd name="connsiteX1" fmla="*/ 95429 w 113046"/>
                <a:gd name="connsiteY1" fmla="*/ 1604 h 107898"/>
                <a:gd name="connsiteX2" fmla="*/ 1645 w 113046"/>
                <a:gd name="connsiteY2" fmla="*/ 107892 h 10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46" h="107898">
                  <a:moveTo>
                    <a:pt x="1645" y="107892"/>
                  </a:moveTo>
                  <a:cubicBezTo>
                    <a:pt x="-9966" y="107892"/>
                    <a:pt x="41838" y="-15366"/>
                    <a:pt x="95429" y="1604"/>
                  </a:cubicBezTo>
                  <a:cubicBezTo>
                    <a:pt x="149019" y="18575"/>
                    <a:pt x="69527" y="108785"/>
                    <a:pt x="1645" y="1078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A84F5FB-6DE1-B4AC-412B-9E8004603884}"/>
                </a:ext>
              </a:extLst>
            </p:cNvPr>
            <p:cNvSpPr/>
            <p:nvPr/>
          </p:nvSpPr>
          <p:spPr>
            <a:xfrm>
              <a:off x="6687489" y="3228327"/>
              <a:ext cx="136786" cy="71063"/>
            </a:xfrm>
            <a:custGeom>
              <a:avLst/>
              <a:gdLst>
                <a:gd name="connsiteX0" fmla="*/ 136786 w 136786"/>
                <a:gd name="connsiteY0" fmla="*/ 58821 h 71063"/>
                <a:gd name="connsiteX1" fmla="*/ 20674 w 136786"/>
                <a:gd name="connsiteY1" fmla="*/ 2552 h 71063"/>
                <a:gd name="connsiteX2" fmla="*/ 136786 w 136786"/>
                <a:gd name="connsiteY2" fmla="*/ 58821 h 7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786" h="71063">
                  <a:moveTo>
                    <a:pt x="136786" y="58821"/>
                  </a:moveTo>
                  <a:cubicBezTo>
                    <a:pt x="136786" y="58821"/>
                    <a:pt x="78730" y="-14419"/>
                    <a:pt x="20674" y="2552"/>
                  </a:cubicBezTo>
                  <a:cubicBezTo>
                    <a:pt x="-37383" y="19522"/>
                    <a:pt x="34964" y="101694"/>
                    <a:pt x="136786" y="58821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76005BE-13F5-1D3B-158C-74A12DA389BB}"/>
                </a:ext>
              </a:extLst>
            </p:cNvPr>
            <p:cNvSpPr/>
            <p:nvPr/>
          </p:nvSpPr>
          <p:spPr>
            <a:xfrm>
              <a:off x="6762513" y="3016106"/>
              <a:ext cx="103836" cy="197801"/>
            </a:xfrm>
            <a:custGeom>
              <a:avLst/>
              <a:gdLst>
                <a:gd name="connsiteX0" fmla="*/ 44793 w 103836"/>
                <a:gd name="connsiteY0" fmla="*/ 197802 h 197801"/>
                <a:gd name="connsiteX1" fmla="*/ 94810 w 103836"/>
                <a:gd name="connsiteY1" fmla="*/ 12915 h 197801"/>
                <a:gd name="connsiteX2" fmla="*/ 44793 w 103836"/>
                <a:gd name="connsiteY2" fmla="*/ 197802 h 19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836" h="197801">
                  <a:moveTo>
                    <a:pt x="44793" y="197802"/>
                  </a:moveTo>
                  <a:cubicBezTo>
                    <a:pt x="44793" y="197802"/>
                    <a:pt x="131431" y="48642"/>
                    <a:pt x="94810" y="12915"/>
                  </a:cubicBezTo>
                  <a:cubicBezTo>
                    <a:pt x="29609" y="-50501"/>
                    <a:pt x="-52564" y="137066"/>
                    <a:pt x="44793" y="19780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452AB07-18BE-CBFF-711F-0F92CEBCC270}"/>
                </a:ext>
              </a:extLst>
            </p:cNvPr>
            <p:cNvSpPr/>
            <p:nvPr/>
          </p:nvSpPr>
          <p:spPr>
            <a:xfrm>
              <a:off x="6677620" y="3280587"/>
              <a:ext cx="331876" cy="303139"/>
            </a:xfrm>
            <a:custGeom>
              <a:avLst/>
              <a:gdLst>
                <a:gd name="connsiteX0" fmla="*/ 274379 w 331876"/>
                <a:gd name="connsiteY0" fmla="*/ 272727 h 303139"/>
                <a:gd name="connsiteX1" fmla="*/ 147549 w 331876"/>
                <a:gd name="connsiteY1" fmla="*/ 301309 h 303139"/>
                <a:gd name="connsiteX2" fmla="*/ 61804 w 331876"/>
                <a:gd name="connsiteY2" fmla="*/ 256650 h 303139"/>
                <a:gd name="connsiteX3" fmla="*/ 3747 w 331876"/>
                <a:gd name="connsiteY3" fmla="*/ 117315 h 303139"/>
                <a:gd name="connsiteX4" fmla="*/ 28706 w 331876"/>
                <a:gd name="connsiteY4" fmla="*/ 55603 h 303139"/>
                <a:gd name="connsiteX5" fmla="*/ 36795 w 331876"/>
                <a:gd name="connsiteY5" fmla="*/ 53006 h 303139"/>
                <a:gd name="connsiteX6" fmla="*/ 267234 w 331876"/>
                <a:gd name="connsiteY6" fmla="*/ 1202 h 303139"/>
                <a:gd name="connsiteX7" fmla="*/ 323239 w 331876"/>
                <a:gd name="connsiteY7" fmla="*/ 36240 h 303139"/>
                <a:gd name="connsiteX8" fmla="*/ 324397 w 331876"/>
                <a:gd name="connsiteY8" fmla="*/ 44967 h 303139"/>
                <a:gd name="connsiteX9" fmla="*/ 331543 w 331876"/>
                <a:gd name="connsiteY9" fmla="*/ 195021 h 303139"/>
                <a:gd name="connsiteX10" fmla="*/ 274379 w 331876"/>
                <a:gd name="connsiteY10" fmla="*/ 272727 h 3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876" h="303139">
                  <a:moveTo>
                    <a:pt x="274379" y="272727"/>
                  </a:moveTo>
                  <a:lnTo>
                    <a:pt x="147549" y="301309"/>
                  </a:lnTo>
                  <a:cubicBezTo>
                    <a:pt x="111902" y="309315"/>
                    <a:pt x="75678" y="290448"/>
                    <a:pt x="61804" y="256650"/>
                  </a:cubicBezTo>
                  <a:lnTo>
                    <a:pt x="3747" y="117315"/>
                  </a:lnTo>
                  <a:cubicBezTo>
                    <a:pt x="-6401" y="93381"/>
                    <a:pt x="4773" y="65752"/>
                    <a:pt x="28706" y="55603"/>
                  </a:cubicBezTo>
                  <a:cubicBezTo>
                    <a:pt x="31319" y="54496"/>
                    <a:pt x="34026" y="53626"/>
                    <a:pt x="36795" y="53006"/>
                  </a:cubicBezTo>
                  <a:lnTo>
                    <a:pt x="267234" y="1202"/>
                  </a:lnTo>
                  <a:cubicBezTo>
                    <a:pt x="292375" y="-4588"/>
                    <a:pt x="317449" y="11099"/>
                    <a:pt x="323239" y="36240"/>
                  </a:cubicBezTo>
                  <a:cubicBezTo>
                    <a:pt x="323899" y="39106"/>
                    <a:pt x="324287" y="42028"/>
                    <a:pt x="324397" y="44967"/>
                  </a:cubicBezTo>
                  <a:lnTo>
                    <a:pt x="331543" y="195021"/>
                  </a:lnTo>
                  <a:cubicBezTo>
                    <a:pt x="335057" y="231701"/>
                    <a:pt x="310442" y="265162"/>
                    <a:pt x="274379" y="27272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E214C91-190C-BF6D-4561-23F1F23CA305}"/>
                </a:ext>
              </a:extLst>
            </p:cNvPr>
            <p:cNvSpPr/>
            <p:nvPr/>
          </p:nvSpPr>
          <p:spPr>
            <a:xfrm>
              <a:off x="6803879" y="3138881"/>
              <a:ext cx="28435" cy="179528"/>
            </a:xfrm>
            <a:custGeom>
              <a:avLst/>
              <a:gdLst>
                <a:gd name="connsiteX0" fmla="*/ 28436 w 28435"/>
                <a:gd name="connsiteY0" fmla="*/ 179528 h 179528"/>
                <a:gd name="connsiteX1" fmla="*/ 3427 w 28435"/>
                <a:gd name="connsiteY1" fmla="*/ 0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35" h="179528">
                  <a:moveTo>
                    <a:pt x="28436" y="179528"/>
                  </a:moveTo>
                  <a:cubicBezTo>
                    <a:pt x="28436" y="179528"/>
                    <a:pt x="-11757" y="57163"/>
                    <a:pt x="3427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B8D781-8CA0-A695-39F1-E44733DEAE83}"/>
                </a:ext>
              </a:extLst>
            </p:cNvPr>
            <p:cNvSpPr/>
            <p:nvPr/>
          </p:nvSpPr>
          <p:spPr>
            <a:xfrm>
              <a:off x="7231793" y="3811990"/>
              <a:ext cx="219603" cy="402332"/>
            </a:xfrm>
            <a:custGeom>
              <a:avLst/>
              <a:gdLst>
                <a:gd name="connsiteX0" fmla="*/ 52468 w 219603"/>
                <a:gd name="connsiteY0" fmla="*/ 11957 h 402332"/>
                <a:gd name="connsiteX1" fmla="*/ 32818 w 219603"/>
                <a:gd name="connsiteY1" fmla="*/ 110206 h 402332"/>
                <a:gd name="connsiteX2" fmla="*/ 1557 w 219603"/>
                <a:gd name="connsiteY2" fmla="*/ 253114 h 402332"/>
                <a:gd name="connsiteX3" fmla="*/ 91767 w 219603"/>
                <a:gd name="connsiteY3" fmla="*/ 402275 h 402332"/>
                <a:gd name="connsiteX4" fmla="*/ 102486 w 219603"/>
                <a:gd name="connsiteY4" fmla="*/ 360295 h 402332"/>
                <a:gd name="connsiteX5" fmla="*/ 148037 w 219603"/>
                <a:gd name="connsiteY5" fmla="*/ 383518 h 402332"/>
                <a:gd name="connsiteX6" fmla="*/ 139999 w 219603"/>
                <a:gd name="connsiteY6" fmla="*/ 302239 h 402332"/>
                <a:gd name="connsiteX7" fmla="*/ 192696 w 219603"/>
                <a:gd name="connsiteY7" fmla="*/ 341539 h 402332"/>
                <a:gd name="connsiteX8" fmla="*/ 167687 w 219603"/>
                <a:gd name="connsiteY8" fmla="*/ 265619 h 402332"/>
                <a:gd name="connsiteX9" fmla="*/ 209667 w 219603"/>
                <a:gd name="connsiteY9" fmla="*/ 296880 h 402332"/>
                <a:gd name="connsiteX10" fmla="*/ 209667 w 219603"/>
                <a:gd name="connsiteY10" fmla="*/ 252221 h 402332"/>
                <a:gd name="connsiteX11" fmla="*/ 219491 w 219603"/>
                <a:gd name="connsiteY11" fmla="*/ 42325 h 402332"/>
                <a:gd name="connsiteX12" fmla="*/ 52468 w 219603"/>
                <a:gd name="connsiteY12" fmla="*/ 11957 h 40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603" h="402332">
                  <a:moveTo>
                    <a:pt x="52468" y="11957"/>
                  </a:moveTo>
                  <a:cubicBezTo>
                    <a:pt x="52468" y="11957"/>
                    <a:pt x="47109" y="73586"/>
                    <a:pt x="32818" y="110206"/>
                  </a:cubicBezTo>
                  <a:cubicBezTo>
                    <a:pt x="18527" y="146827"/>
                    <a:pt x="-6482" y="191485"/>
                    <a:pt x="1557" y="253114"/>
                  </a:cubicBezTo>
                  <a:cubicBezTo>
                    <a:pt x="9595" y="314743"/>
                    <a:pt x="68545" y="404954"/>
                    <a:pt x="91767" y="402275"/>
                  </a:cubicBezTo>
                  <a:cubicBezTo>
                    <a:pt x="114990" y="399595"/>
                    <a:pt x="102486" y="360295"/>
                    <a:pt x="102486" y="360295"/>
                  </a:cubicBezTo>
                  <a:cubicBezTo>
                    <a:pt x="102486" y="360295"/>
                    <a:pt x="125708" y="393343"/>
                    <a:pt x="148037" y="383518"/>
                  </a:cubicBezTo>
                  <a:cubicBezTo>
                    <a:pt x="170367" y="373693"/>
                    <a:pt x="139999" y="302239"/>
                    <a:pt x="139999" y="302239"/>
                  </a:cubicBezTo>
                  <a:cubicBezTo>
                    <a:pt x="139999" y="302239"/>
                    <a:pt x="167687" y="346898"/>
                    <a:pt x="192696" y="341539"/>
                  </a:cubicBezTo>
                  <a:cubicBezTo>
                    <a:pt x="217705" y="336180"/>
                    <a:pt x="167687" y="265619"/>
                    <a:pt x="167687" y="265619"/>
                  </a:cubicBezTo>
                  <a:cubicBezTo>
                    <a:pt x="167687" y="265619"/>
                    <a:pt x="200735" y="302239"/>
                    <a:pt x="209667" y="296880"/>
                  </a:cubicBezTo>
                  <a:cubicBezTo>
                    <a:pt x="218598" y="291521"/>
                    <a:pt x="226637" y="294201"/>
                    <a:pt x="209667" y="252221"/>
                  </a:cubicBezTo>
                  <a:cubicBezTo>
                    <a:pt x="192696" y="210242"/>
                    <a:pt x="220385" y="73586"/>
                    <a:pt x="219491" y="42325"/>
                  </a:cubicBezTo>
                  <a:cubicBezTo>
                    <a:pt x="218598" y="11064"/>
                    <a:pt x="97127" y="-16625"/>
                    <a:pt x="52468" y="1195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6BA3238-8180-5131-76B4-A7B18CF258C1}"/>
                </a:ext>
              </a:extLst>
            </p:cNvPr>
            <p:cNvSpPr/>
            <p:nvPr/>
          </p:nvSpPr>
          <p:spPr>
            <a:xfrm>
              <a:off x="7023370" y="3931823"/>
              <a:ext cx="769326" cy="683190"/>
            </a:xfrm>
            <a:custGeom>
              <a:avLst/>
              <a:gdLst>
                <a:gd name="connsiteX0" fmla="*/ 592260 w 769326"/>
                <a:gd name="connsiteY0" fmla="*/ 16275 h 683190"/>
                <a:gd name="connsiteX1" fmla="*/ 766429 w 769326"/>
                <a:gd name="connsiteY1" fmla="*/ 380691 h 683190"/>
                <a:gd name="connsiteX2" fmla="*/ 753196 w 769326"/>
                <a:gd name="connsiteY2" fmla="*/ 419018 h 683190"/>
                <a:gd name="connsiteX3" fmla="*/ 753031 w 769326"/>
                <a:gd name="connsiteY3" fmla="*/ 419097 h 683190"/>
                <a:gd name="connsiteX4" fmla="*/ 235882 w 769326"/>
                <a:gd name="connsiteY4" fmla="*/ 679905 h 683190"/>
                <a:gd name="connsiteX5" fmla="*/ 197064 w 769326"/>
                <a:gd name="connsiteY5" fmla="*/ 667763 h 683190"/>
                <a:gd name="connsiteX6" fmla="*/ 195689 w 769326"/>
                <a:gd name="connsiteY6" fmla="*/ 664721 h 683190"/>
                <a:gd name="connsiteX7" fmla="*/ 1871 w 769326"/>
                <a:gd name="connsiteY7" fmla="*/ 166329 h 683190"/>
                <a:gd name="connsiteX8" fmla="*/ 18732 w 769326"/>
                <a:gd name="connsiteY8" fmla="*/ 129038 h 683190"/>
                <a:gd name="connsiteX9" fmla="*/ 22414 w 769326"/>
                <a:gd name="connsiteY9" fmla="*/ 127922 h 683190"/>
                <a:gd name="connsiteX10" fmla="*/ 559212 w 769326"/>
                <a:gd name="connsiteY10" fmla="*/ 1091 h 683190"/>
                <a:gd name="connsiteX11" fmla="*/ 592260 w 769326"/>
                <a:gd name="connsiteY11" fmla="*/ 16275 h 68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9326" h="683190">
                  <a:moveTo>
                    <a:pt x="592260" y="16275"/>
                  </a:moveTo>
                  <a:lnTo>
                    <a:pt x="766429" y="380691"/>
                  </a:lnTo>
                  <a:cubicBezTo>
                    <a:pt x="773359" y="394929"/>
                    <a:pt x="767434" y="412088"/>
                    <a:pt x="753196" y="419018"/>
                  </a:cubicBezTo>
                  <a:cubicBezTo>
                    <a:pt x="753141" y="419044"/>
                    <a:pt x="753086" y="419071"/>
                    <a:pt x="753031" y="419097"/>
                  </a:cubicBezTo>
                  <a:lnTo>
                    <a:pt x="235882" y="679905"/>
                  </a:lnTo>
                  <a:cubicBezTo>
                    <a:pt x="221810" y="687272"/>
                    <a:pt x="204430" y="681836"/>
                    <a:pt x="197064" y="667763"/>
                  </a:cubicBezTo>
                  <a:cubicBezTo>
                    <a:pt x="196547" y="666777"/>
                    <a:pt x="196088" y="665760"/>
                    <a:pt x="195689" y="664721"/>
                  </a:cubicBezTo>
                  <a:lnTo>
                    <a:pt x="1871" y="166329"/>
                  </a:lnTo>
                  <a:cubicBezTo>
                    <a:pt x="-3771" y="151375"/>
                    <a:pt x="3778" y="134679"/>
                    <a:pt x="18732" y="129038"/>
                  </a:cubicBezTo>
                  <a:cubicBezTo>
                    <a:pt x="19933" y="128585"/>
                    <a:pt x="21163" y="128212"/>
                    <a:pt x="22414" y="127922"/>
                  </a:cubicBezTo>
                  <a:lnTo>
                    <a:pt x="559212" y="1091"/>
                  </a:lnTo>
                  <a:cubicBezTo>
                    <a:pt x="572468" y="-2724"/>
                    <a:pt x="586520" y="3733"/>
                    <a:pt x="592260" y="1627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97A95D9-D3D9-A9AF-675F-A2CF0F80494D}"/>
                </a:ext>
              </a:extLst>
            </p:cNvPr>
            <p:cNvSpPr/>
            <p:nvPr/>
          </p:nvSpPr>
          <p:spPr>
            <a:xfrm>
              <a:off x="7262510" y="4344413"/>
              <a:ext cx="137554" cy="135966"/>
            </a:xfrm>
            <a:custGeom>
              <a:avLst/>
              <a:gdLst>
                <a:gd name="connsiteX0" fmla="*/ 107496 w 137554"/>
                <a:gd name="connsiteY0" fmla="*/ 10080 h 135966"/>
                <a:gd name="connsiteX1" fmla="*/ 136077 w 137554"/>
                <a:gd name="connsiteY1" fmla="*/ 78855 h 135966"/>
                <a:gd name="connsiteX2" fmla="*/ 127708 w 137554"/>
                <a:gd name="connsiteY2" fmla="*/ 100943 h 135966"/>
                <a:gd name="connsiteX3" fmla="*/ 127145 w 137554"/>
                <a:gd name="connsiteY3" fmla="*/ 101184 h 135966"/>
                <a:gd name="connsiteX4" fmla="*/ 53905 w 137554"/>
                <a:gd name="connsiteY4" fmla="*/ 134232 h 135966"/>
                <a:gd name="connsiteX5" fmla="*/ 31199 w 137554"/>
                <a:gd name="connsiteY5" fmla="*/ 126461 h 135966"/>
                <a:gd name="connsiteX6" fmla="*/ 30683 w 137554"/>
                <a:gd name="connsiteY6" fmla="*/ 125300 h 135966"/>
                <a:gd name="connsiteX7" fmla="*/ 1208 w 137554"/>
                <a:gd name="connsiteY7" fmla="*/ 52953 h 135966"/>
                <a:gd name="connsiteX8" fmla="*/ 10843 w 137554"/>
                <a:gd name="connsiteY8" fmla="*/ 30697 h 135966"/>
                <a:gd name="connsiteX9" fmla="*/ 11033 w 137554"/>
                <a:gd name="connsiteY9" fmla="*/ 30623 h 135966"/>
                <a:gd name="connsiteX10" fmla="*/ 84273 w 137554"/>
                <a:gd name="connsiteY10" fmla="*/ 1149 h 135966"/>
                <a:gd name="connsiteX11" fmla="*/ 107496 w 137554"/>
                <a:gd name="connsiteY11" fmla="*/ 10080 h 13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554" h="135966">
                  <a:moveTo>
                    <a:pt x="107496" y="10080"/>
                  </a:moveTo>
                  <a:lnTo>
                    <a:pt x="136077" y="78855"/>
                  </a:lnTo>
                  <a:cubicBezTo>
                    <a:pt x="139866" y="87266"/>
                    <a:pt x="136119" y="97155"/>
                    <a:pt x="127708" y="100943"/>
                  </a:cubicBezTo>
                  <a:cubicBezTo>
                    <a:pt x="127522" y="101027"/>
                    <a:pt x="127335" y="101108"/>
                    <a:pt x="127145" y="101184"/>
                  </a:cubicBezTo>
                  <a:lnTo>
                    <a:pt x="53905" y="134232"/>
                  </a:lnTo>
                  <a:cubicBezTo>
                    <a:pt x="45489" y="138356"/>
                    <a:pt x="35323" y="134877"/>
                    <a:pt x="31199" y="126461"/>
                  </a:cubicBezTo>
                  <a:cubicBezTo>
                    <a:pt x="31012" y="126080"/>
                    <a:pt x="30840" y="125693"/>
                    <a:pt x="30683" y="125300"/>
                  </a:cubicBezTo>
                  <a:lnTo>
                    <a:pt x="1208" y="52953"/>
                  </a:lnTo>
                  <a:cubicBezTo>
                    <a:pt x="-2277" y="44146"/>
                    <a:pt x="2037" y="34182"/>
                    <a:pt x="10843" y="30697"/>
                  </a:cubicBezTo>
                  <a:cubicBezTo>
                    <a:pt x="10906" y="30672"/>
                    <a:pt x="10969" y="30648"/>
                    <a:pt x="11033" y="30623"/>
                  </a:cubicBezTo>
                  <a:lnTo>
                    <a:pt x="84273" y="1149"/>
                  </a:lnTo>
                  <a:cubicBezTo>
                    <a:pt x="93158" y="-2091"/>
                    <a:pt x="103072" y="1722"/>
                    <a:pt x="107496" y="1008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26F610E-A07A-D76C-7F41-B3BFA9C9ACBC}"/>
                </a:ext>
              </a:extLst>
            </p:cNvPr>
            <p:cNvSpPr/>
            <p:nvPr/>
          </p:nvSpPr>
          <p:spPr>
            <a:xfrm>
              <a:off x="7151178" y="4118695"/>
              <a:ext cx="73240" cy="181314"/>
            </a:xfrm>
            <a:custGeom>
              <a:avLst/>
              <a:gdLst>
                <a:gd name="connsiteX0" fmla="*/ 73240 w 73240"/>
                <a:gd name="connsiteY0" fmla="*/ 181315 h 181314"/>
                <a:gd name="connsiteX1" fmla="*/ 0 w 73240"/>
                <a:gd name="connsiteY1" fmla="*/ 0 h 18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240" h="181314">
                  <a:moveTo>
                    <a:pt x="73240" y="181315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B5DF3B9-A258-309E-3D49-CE139BC60D96}"/>
                </a:ext>
              </a:extLst>
            </p:cNvPr>
            <p:cNvSpPr/>
            <p:nvPr/>
          </p:nvSpPr>
          <p:spPr>
            <a:xfrm>
              <a:off x="7205662" y="4103511"/>
              <a:ext cx="73240" cy="176848"/>
            </a:xfrm>
            <a:custGeom>
              <a:avLst/>
              <a:gdLst>
                <a:gd name="connsiteX0" fmla="*/ 73240 w 73240"/>
                <a:gd name="connsiteY0" fmla="*/ 176849 h 176848"/>
                <a:gd name="connsiteX1" fmla="*/ 0 w 73240"/>
                <a:gd name="connsiteY1" fmla="*/ 0 h 17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240" h="176848">
                  <a:moveTo>
                    <a:pt x="73240" y="176849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85D88DD-E6F2-4C10-F8A2-BA4493EEB1E3}"/>
                </a:ext>
              </a:extLst>
            </p:cNvPr>
            <p:cNvSpPr/>
            <p:nvPr/>
          </p:nvSpPr>
          <p:spPr>
            <a:xfrm>
              <a:off x="7441810" y="4277677"/>
              <a:ext cx="119920" cy="121124"/>
            </a:xfrm>
            <a:custGeom>
              <a:avLst/>
              <a:gdLst>
                <a:gd name="connsiteX0" fmla="*/ 91647 w 119920"/>
                <a:gd name="connsiteY0" fmla="*/ 10721 h 121124"/>
                <a:gd name="connsiteX1" fmla="*/ 118443 w 119920"/>
                <a:gd name="connsiteY1" fmla="*/ 71457 h 121124"/>
                <a:gd name="connsiteX2" fmla="*/ 110074 w 119920"/>
                <a:gd name="connsiteY2" fmla="*/ 93545 h 121124"/>
                <a:gd name="connsiteX3" fmla="*/ 109511 w 119920"/>
                <a:gd name="connsiteY3" fmla="*/ 93786 h 121124"/>
                <a:gd name="connsiteX4" fmla="*/ 52348 w 119920"/>
                <a:gd name="connsiteY4" fmla="*/ 119688 h 121124"/>
                <a:gd name="connsiteX5" fmla="*/ 29125 w 119920"/>
                <a:gd name="connsiteY5" fmla="*/ 110756 h 121124"/>
                <a:gd name="connsiteX6" fmla="*/ 1437 w 119920"/>
                <a:gd name="connsiteY6" fmla="*/ 47341 h 121124"/>
                <a:gd name="connsiteX7" fmla="*/ 10368 w 119920"/>
                <a:gd name="connsiteY7" fmla="*/ 24119 h 121124"/>
                <a:gd name="connsiteX8" fmla="*/ 68425 w 119920"/>
                <a:gd name="connsiteY8" fmla="*/ 896 h 121124"/>
                <a:gd name="connsiteX9" fmla="*/ 91647 w 119920"/>
                <a:gd name="connsiteY9" fmla="*/ 10721 h 12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920" h="121124">
                  <a:moveTo>
                    <a:pt x="91647" y="10721"/>
                  </a:moveTo>
                  <a:lnTo>
                    <a:pt x="118443" y="71457"/>
                  </a:lnTo>
                  <a:cubicBezTo>
                    <a:pt x="122231" y="79867"/>
                    <a:pt x="118484" y="89757"/>
                    <a:pt x="110074" y="93545"/>
                  </a:cubicBezTo>
                  <a:cubicBezTo>
                    <a:pt x="109888" y="93629"/>
                    <a:pt x="109700" y="93709"/>
                    <a:pt x="109511" y="93786"/>
                  </a:cubicBezTo>
                  <a:lnTo>
                    <a:pt x="52348" y="119688"/>
                  </a:lnTo>
                  <a:cubicBezTo>
                    <a:pt x="43465" y="123478"/>
                    <a:pt x="33179" y="119521"/>
                    <a:pt x="29125" y="110756"/>
                  </a:cubicBezTo>
                  <a:lnTo>
                    <a:pt x="1437" y="47341"/>
                  </a:lnTo>
                  <a:cubicBezTo>
                    <a:pt x="-2353" y="38458"/>
                    <a:pt x="1604" y="28173"/>
                    <a:pt x="10368" y="24119"/>
                  </a:cubicBezTo>
                  <a:lnTo>
                    <a:pt x="68425" y="896"/>
                  </a:lnTo>
                  <a:cubicBezTo>
                    <a:pt x="77527" y="-1960"/>
                    <a:pt x="87359" y="2199"/>
                    <a:pt x="91647" y="107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2D8A861-47E6-20D3-7E74-2AEDDC12D215}"/>
                </a:ext>
              </a:extLst>
            </p:cNvPr>
            <p:cNvSpPr/>
            <p:nvPr/>
          </p:nvSpPr>
          <p:spPr>
            <a:xfrm>
              <a:off x="7333386" y="4068677"/>
              <a:ext cx="71454" cy="166130"/>
            </a:xfrm>
            <a:custGeom>
              <a:avLst/>
              <a:gdLst>
                <a:gd name="connsiteX0" fmla="*/ 71454 w 71454"/>
                <a:gd name="connsiteY0" fmla="*/ 166131 h 166130"/>
                <a:gd name="connsiteX1" fmla="*/ 0 w 71454"/>
                <a:gd name="connsiteY1" fmla="*/ 0 h 16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54" h="166130">
                  <a:moveTo>
                    <a:pt x="71454" y="166131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45AB9CE-8976-C866-BA30-555145F9B331}"/>
                </a:ext>
              </a:extLst>
            </p:cNvPr>
            <p:cNvSpPr/>
            <p:nvPr/>
          </p:nvSpPr>
          <p:spPr>
            <a:xfrm>
              <a:off x="7379831" y="4056172"/>
              <a:ext cx="71454" cy="161664"/>
            </a:xfrm>
            <a:custGeom>
              <a:avLst/>
              <a:gdLst>
                <a:gd name="connsiteX0" fmla="*/ 71454 w 71454"/>
                <a:gd name="connsiteY0" fmla="*/ 161665 h 161664"/>
                <a:gd name="connsiteX1" fmla="*/ 0 w 71454"/>
                <a:gd name="connsiteY1" fmla="*/ 0 h 1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54" h="161664">
                  <a:moveTo>
                    <a:pt x="71454" y="161665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4F6E5F1-2D65-EA6B-5ED9-BE7A5BDFA9DC}"/>
                </a:ext>
              </a:extLst>
            </p:cNvPr>
            <p:cNvSpPr/>
            <p:nvPr/>
          </p:nvSpPr>
          <p:spPr>
            <a:xfrm>
              <a:off x="7590620" y="4216944"/>
              <a:ext cx="116112" cy="118792"/>
            </a:xfrm>
            <a:custGeom>
              <a:avLst/>
              <a:gdLst>
                <a:gd name="connsiteX0" fmla="*/ 76813 w 116112"/>
                <a:gd name="connsiteY0" fmla="*/ 0 h 118792"/>
                <a:gd name="connsiteX1" fmla="*/ 116113 w 116112"/>
                <a:gd name="connsiteY1" fmla="*/ 83958 h 118792"/>
                <a:gd name="connsiteX2" fmla="*/ 40193 w 116112"/>
                <a:gd name="connsiteY2" fmla="*/ 118792 h 118792"/>
                <a:gd name="connsiteX3" fmla="*/ 0 w 116112"/>
                <a:gd name="connsiteY3" fmla="*/ 31261 h 118792"/>
                <a:gd name="connsiteX4" fmla="*/ 76813 w 116112"/>
                <a:gd name="connsiteY4" fmla="*/ 0 h 11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12" h="118792">
                  <a:moveTo>
                    <a:pt x="76813" y="0"/>
                  </a:moveTo>
                  <a:lnTo>
                    <a:pt x="116113" y="83958"/>
                  </a:lnTo>
                  <a:lnTo>
                    <a:pt x="40193" y="118792"/>
                  </a:lnTo>
                  <a:lnTo>
                    <a:pt x="0" y="31261"/>
                  </a:lnTo>
                  <a:lnTo>
                    <a:pt x="76813" y="0"/>
                  </a:lnTo>
                  <a:close/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3970C4E-57BD-FAEA-79A7-37304404D1AF}"/>
                </a:ext>
              </a:extLst>
            </p:cNvPr>
            <p:cNvSpPr/>
            <p:nvPr/>
          </p:nvSpPr>
          <p:spPr>
            <a:xfrm>
              <a:off x="7489692" y="4026698"/>
              <a:ext cx="69667" cy="152733"/>
            </a:xfrm>
            <a:custGeom>
              <a:avLst/>
              <a:gdLst>
                <a:gd name="connsiteX0" fmla="*/ 69668 w 69667"/>
                <a:gd name="connsiteY0" fmla="*/ 152733 h 152733"/>
                <a:gd name="connsiteX1" fmla="*/ 0 w 69667"/>
                <a:gd name="connsiteY1" fmla="*/ 0 h 15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67" h="152733">
                  <a:moveTo>
                    <a:pt x="69668" y="152733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D91B2F3-8433-63A1-D000-61831C75CDCE}"/>
                </a:ext>
              </a:extLst>
            </p:cNvPr>
            <p:cNvSpPr/>
            <p:nvPr/>
          </p:nvSpPr>
          <p:spPr>
            <a:xfrm>
              <a:off x="7529884" y="4015979"/>
              <a:ext cx="68774" cy="149160"/>
            </a:xfrm>
            <a:custGeom>
              <a:avLst/>
              <a:gdLst>
                <a:gd name="connsiteX0" fmla="*/ 68774 w 68774"/>
                <a:gd name="connsiteY0" fmla="*/ 149160 h 149160"/>
                <a:gd name="connsiteX1" fmla="*/ 0 w 68774"/>
                <a:gd name="connsiteY1" fmla="*/ 0 h 14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4" h="149160">
                  <a:moveTo>
                    <a:pt x="68774" y="149160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49D60D9-C86A-65D6-1365-50753F856B1D}"/>
                </a:ext>
              </a:extLst>
            </p:cNvPr>
            <p:cNvSpPr/>
            <p:nvPr/>
          </p:nvSpPr>
          <p:spPr>
            <a:xfrm>
              <a:off x="7342377" y="3835958"/>
              <a:ext cx="150010" cy="242855"/>
            </a:xfrm>
            <a:custGeom>
              <a:avLst/>
              <a:gdLst>
                <a:gd name="connsiteX0" fmla="*/ 116054 w 150010"/>
                <a:gd name="connsiteY0" fmla="*/ 8531 h 242855"/>
                <a:gd name="connsiteX1" fmla="*/ 130345 w 150010"/>
                <a:gd name="connsiteY1" fmla="*/ 89810 h 242855"/>
                <a:gd name="connsiteX2" fmla="*/ 149994 w 150010"/>
                <a:gd name="connsiteY2" fmla="*/ 229146 h 242855"/>
                <a:gd name="connsiteX3" fmla="*/ 93724 w 150010"/>
                <a:gd name="connsiteY3" fmla="*/ 207710 h 242855"/>
                <a:gd name="connsiteX4" fmla="*/ 45493 w 150010"/>
                <a:gd name="connsiteY4" fmla="*/ 149653 h 242855"/>
                <a:gd name="connsiteX5" fmla="*/ 834 w 150010"/>
                <a:gd name="connsiteY5" fmla="*/ 96063 h 242855"/>
                <a:gd name="connsiteX6" fmla="*/ 116054 w 150010"/>
                <a:gd name="connsiteY6" fmla="*/ 8531 h 24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010" h="242855">
                  <a:moveTo>
                    <a:pt x="116054" y="8531"/>
                  </a:moveTo>
                  <a:cubicBezTo>
                    <a:pt x="118161" y="36025"/>
                    <a:pt x="122947" y="63247"/>
                    <a:pt x="130345" y="89810"/>
                  </a:cubicBezTo>
                  <a:cubicBezTo>
                    <a:pt x="141144" y="135557"/>
                    <a:pt x="147721" y="182197"/>
                    <a:pt x="149994" y="229146"/>
                  </a:cubicBezTo>
                  <a:cubicBezTo>
                    <a:pt x="150887" y="253261"/>
                    <a:pt x="114267" y="245223"/>
                    <a:pt x="93724" y="207710"/>
                  </a:cubicBezTo>
                  <a:cubicBezTo>
                    <a:pt x="73181" y="170196"/>
                    <a:pt x="63356" y="159478"/>
                    <a:pt x="45493" y="149653"/>
                  </a:cubicBezTo>
                  <a:cubicBezTo>
                    <a:pt x="23363" y="139339"/>
                    <a:pt x="6989" y="119690"/>
                    <a:pt x="834" y="96063"/>
                  </a:cubicBezTo>
                  <a:cubicBezTo>
                    <a:pt x="-9884" y="63015"/>
                    <a:pt x="85686" y="-28089"/>
                    <a:pt x="116054" y="853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4272A88-D0D2-3763-97A6-6207BDA20BC2}"/>
                </a:ext>
              </a:extLst>
            </p:cNvPr>
            <p:cNvSpPr/>
            <p:nvPr/>
          </p:nvSpPr>
          <p:spPr>
            <a:xfrm>
              <a:off x="7254713" y="2363605"/>
              <a:ext cx="635586" cy="1502519"/>
            </a:xfrm>
            <a:custGeom>
              <a:avLst/>
              <a:gdLst>
                <a:gd name="connsiteX0" fmla="*/ 495786 w 635586"/>
                <a:gd name="connsiteY0" fmla="*/ 0 h 1502519"/>
                <a:gd name="connsiteX1" fmla="*/ 189426 w 635586"/>
                <a:gd name="connsiteY1" fmla="*/ 283136 h 1502519"/>
                <a:gd name="connsiteX2" fmla="*/ 19723 w 635586"/>
                <a:gd name="connsiteY2" fmla="*/ 723472 h 1502519"/>
                <a:gd name="connsiteX3" fmla="*/ 3646 w 635586"/>
                <a:gd name="connsiteY3" fmla="*/ 1232582 h 1502519"/>
                <a:gd name="connsiteX4" fmla="*/ 21510 w 635586"/>
                <a:gd name="connsiteY4" fmla="*/ 1479099 h 1502519"/>
                <a:gd name="connsiteX5" fmla="*/ 208183 w 635586"/>
                <a:gd name="connsiteY5" fmla="*/ 1479099 h 1502519"/>
                <a:gd name="connsiteX6" fmla="*/ 257308 w 635586"/>
                <a:gd name="connsiteY6" fmla="*/ 1141478 h 1502519"/>
                <a:gd name="connsiteX7" fmla="*/ 281423 w 635586"/>
                <a:gd name="connsiteY7" fmla="*/ 834226 h 1502519"/>
                <a:gd name="connsiteX8" fmla="*/ 484174 w 635586"/>
                <a:gd name="connsiteY8" fmla="*/ 489460 h 1502519"/>
                <a:gd name="connsiteX9" fmla="*/ 495786 w 635586"/>
                <a:gd name="connsiteY9" fmla="*/ 0 h 150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586" h="1502519">
                  <a:moveTo>
                    <a:pt x="495786" y="0"/>
                  </a:moveTo>
                  <a:cubicBezTo>
                    <a:pt x="444875" y="0"/>
                    <a:pt x="307326" y="19650"/>
                    <a:pt x="189426" y="283136"/>
                  </a:cubicBezTo>
                  <a:cubicBezTo>
                    <a:pt x="91177" y="501964"/>
                    <a:pt x="34014" y="624330"/>
                    <a:pt x="19723" y="723472"/>
                  </a:cubicBezTo>
                  <a:cubicBezTo>
                    <a:pt x="5432" y="822615"/>
                    <a:pt x="-6179" y="1059306"/>
                    <a:pt x="3646" y="1232582"/>
                  </a:cubicBezTo>
                  <a:cubicBezTo>
                    <a:pt x="13471" y="1405858"/>
                    <a:pt x="21510" y="1479099"/>
                    <a:pt x="21510" y="1479099"/>
                  </a:cubicBezTo>
                  <a:cubicBezTo>
                    <a:pt x="21510" y="1479099"/>
                    <a:pt x="101895" y="1531796"/>
                    <a:pt x="208183" y="1479099"/>
                  </a:cubicBezTo>
                  <a:cubicBezTo>
                    <a:pt x="208183" y="1479099"/>
                    <a:pt x="235872" y="1266523"/>
                    <a:pt x="257308" y="1141478"/>
                  </a:cubicBezTo>
                  <a:cubicBezTo>
                    <a:pt x="278744" y="1016434"/>
                    <a:pt x="286783" y="890496"/>
                    <a:pt x="281423" y="834226"/>
                  </a:cubicBezTo>
                  <a:cubicBezTo>
                    <a:pt x="281423" y="834226"/>
                    <a:pt x="421652" y="587709"/>
                    <a:pt x="484174" y="489460"/>
                  </a:cubicBezTo>
                  <a:cubicBezTo>
                    <a:pt x="548483" y="391211"/>
                    <a:pt x="783388" y="0"/>
                    <a:pt x="495786" y="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9543BB9-CEDD-86A8-7C2C-CFF116E988D4}"/>
                </a:ext>
              </a:extLst>
            </p:cNvPr>
            <p:cNvSpPr/>
            <p:nvPr/>
          </p:nvSpPr>
          <p:spPr>
            <a:xfrm>
              <a:off x="7270864" y="3775715"/>
              <a:ext cx="200964" cy="22556"/>
            </a:xfrm>
            <a:custGeom>
              <a:avLst/>
              <a:gdLst>
                <a:gd name="connsiteX0" fmla="*/ 0 w 200964"/>
                <a:gd name="connsiteY0" fmla="*/ 0 h 22556"/>
                <a:gd name="connsiteX1" fmla="*/ 200964 w 200964"/>
                <a:gd name="connsiteY1" fmla="*/ 0 h 2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964" h="22556">
                  <a:moveTo>
                    <a:pt x="0" y="0"/>
                  </a:moveTo>
                  <a:cubicBezTo>
                    <a:pt x="63612" y="30076"/>
                    <a:pt x="137352" y="30076"/>
                    <a:pt x="200964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7AA4CA7-C192-DE9C-3445-6E01B947D2F5}"/>
                </a:ext>
              </a:extLst>
            </p:cNvPr>
            <p:cNvSpPr/>
            <p:nvPr/>
          </p:nvSpPr>
          <p:spPr>
            <a:xfrm>
              <a:off x="7266398" y="3013866"/>
              <a:ext cx="157768" cy="229714"/>
            </a:xfrm>
            <a:custGeom>
              <a:avLst/>
              <a:gdLst>
                <a:gd name="connsiteX0" fmla="*/ 11611 w 157768"/>
                <a:gd name="connsiteY0" fmla="*/ 49095 h 229714"/>
                <a:gd name="connsiteX1" fmla="*/ 74133 w 157768"/>
                <a:gd name="connsiteY1" fmla="*/ 864 h 229714"/>
                <a:gd name="connsiteX2" fmla="*/ 154519 w 157768"/>
                <a:gd name="connsiteY2" fmla="*/ 126801 h 229714"/>
                <a:gd name="connsiteX3" fmla="*/ 40193 w 157768"/>
                <a:gd name="connsiteY3" fmla="*/ 228623 h 229714"/>
                <a:gd name="connsiteX4" fmla="*/ 0 w 157768"/>
                <a:gd name="connsiteY4" fmla="*/ 195576 h 2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68" h="229714">
                  <a:moveTo>
                    <a:pt x="11611" y="49095"/>
                  </a:moveTo>
                  <a:cubicBezTo>
                    <a:pt x="21993" y="22741"/>
                    <a:pt x="46007" y="4216"/>
                    <a:pt x="74133" y="864"/>
                  </a:cubicBezTo>
                  <a:cubicBezTo>
                    <a:pt x="134870" y="-8068"/>
                    <a:pt x="168810" y="53561"/>
                    <a:pt x="154519" y="126801"/>
                  </a:cubicBezTo>
                  <a:cubicBezTo>
                    <a:pt x="140228" y="200042"/>
                    <a:pt x="84852" y="236662"/>
                    <a:pt x="40193" y="228623"/>
                  </a:cubicBezTo>
                  <a:cubicBezTo>
                    <a:pt x="21896" y="225485"/>
                    <a:pt x="6615" y="212921"/>
                    <a:pt x="0" y="195576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0385AD5-7B9E-316B-AFFF-C1DAE6A70398}"/>
                </a:ext>
              </a:extLst>
            </p:cNvPr>
            <p:cNvSpPr/>
            <p:nvPr/>
          </p:nvSpPr>
          <p:spPr>
            <a:xfrm>
              <a:off x="8435564" y="5767667"/>
              <a:ext cx="106522" cy="98971"/>
            </a:xfrm>
            <a:custGeom>
              <a:avLst/>
              <a:gdLst>
                <a:gd name="connsiteX0" fmla="*/ 0 w 106522"/>
                <a:gd name="connsiteY0" fmla="*/ 98972 h 98971"/>
                <a:gd name="connsiteX1" fmla="*/ 51804 w 106522"/>
                <a:gd name="connsiteY1" fmla="*/ 9654 h 98971"/>
                <a:gd name="connsiteX2" fmla="*/ 29475 w 106522"/>
                <a:gd name="connsiteY2" fmla="*/ 89147 h 9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522" h="98971">
                  <a:moveTo>
                    <a:pt x="0" y="98972"/>
                  </a:moveTo>
                  <a:cubicBezTo>
                    <a:pt x="4182" y="63319"/>
                    <a:pt x="22934" y="30988"/>
                    <a:pt x="51804" y="9654"/>
                  </a:cubicBezTo>
                  <a:cubicBezTo>
                    <a:pt x="100036" y="-24286"/>
                    <a:pt x="155413" y="38236"/>
                    <a:pt x="29475" y="8914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04DD047-2690-B83C-1087-340F4E607E15}"/>
                </a:ext>
              </a:extLst>
            </p:cNvPr>
            <p:cNvSpPr/>
            <p:nvPr/>
          </p:nvSpPr>
          <p:spPr>
            <a:xfrm>
              <a:off x="8472184" y="5840588"/>
              <a:ext cx="94916" cy="51861"/>
            </a:xfrm>
            <a:custGeom>
              <a:avLst/>
              <a:gdLst>
                <a:gd name="connsiteX0" fmla="*/ 10718 w 94916"/>
                <a:gd name="connsiteY0" fmla="*/ 9081 h 51861"/>
                <a:gd name="connsiteX1" fmla="*/ 89318 w 94916"/>
                <a:gd name="connsiteY1" fmla="*/ 15333 h 51861"/>
                <a:gd name="connsiteX2" fmla="*/ 0 w 94916"/>
                <a:gd name="connsiteY2" fmla="*/ 39449 h 5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916" h="51861">
                  <a:moveTo>
                    <a:pt x="10718" y="9081"/>
                  </a:moveTo>
                  <a:cubicBezTo>
                    <a:pt x="10718" y="9081"/>
                    <a:pt x="62522" y="-15035"/>
                    <a:pt x="89318" y="15333"/>
                  </a:cubicBezTo>
                  <a:cubicBezTo>
                    <a:pt x="116113" y="45701"/>
                    <a:pt x="40193" y="66244"/>
                    <a:pt x="0" y="39449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E0D90BA-432B-A88D-E4E5-4C9609E67FA5}"/>
                </a:ext>
              </a:extLst>
            </p:cNvPr>
            <p:cNvSpPr/>
            <p:nvPr/>
          </p:nvSpPr>
          <p:spPr>
            <a:xfrm>
              <a:off x="7660288" y="5777313"/>
              <a:ext cx="167309" cy="99150"/>
            </a:xfrm>
            <a:custGeom>
              <a:avLst/>
              <a:gdLst>
                <a:gd name="connsiteX0" fmla="*/ 0 w 167309"/>
                <a:gd name="connsiteY0" fmla="*/ 89326 h 99150"/>
                <a:gd name="connsiteX1" fmla="*/ 142015 w 167309"/>
                <a:gd name="connsiteY1" fmla="*/ 8 h 99150"/>
                <a:gd name="connsiteX2" fmla="*/ 50018 w 167309"/>
                <a:gd name="connsiteY2" fmla="*/ 99151 h 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309" h="99150">
                  <a:moveTo>
                    <a:pt x="0" y="89326"/>
                  </a:moveTo>
                  <a:cubicBezTo>
                    <a:pt x="0" y="89326"/>
                    <a:pt x="75920" y="901"/>
                    <a:pt x="142015" y="8"/>
                  </a:cubicBezTo>
                  <a:cubicBezTo>
                    <a:pt x="208110" y="-885"/>
                    <a:pt x="133083" y="73249"/>
                    <a:pt x="50018" y="99151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6725681-41C6-3B3F-1168-9571E171A677}"/>
                </a:ext>
              </a:extLst>
            </p:cNvPr>
            <p:cNvSpPr/>
            <p:nvPr/>
          </p:nvSpPr>
          <p:spPr>
            <a:xfrm>
              <a:off x="7717451" y="5850760"/>
              <a:ext cx="105360" cy="43017"/>
            </a:xfrm>
            <a:custGeom>
              <a:avLst/>
              <a:gdLst>
                <a:gd name="connsiteX0" fmla="*/ 0 w 105360"/>
                <a:gd name="connsiteY0" fmla="*/ 15879 h 43017"/>
                <a:gd name="connsiteX1" fmla="*/ 104501 w 105360"/>
                <a:gd name="connsiteY1" fmla="*/ 15879 h 43017"/>
                <a:gd name="connsiteX2" fmla="*/ 6252 w 105360"/>
                <a:gd name="connsiteY2" fmla="*/ 41781 h 4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360" h="43017">
                  <a:moveTo>
                    <a:pt x="0" y="15879"/>
                  </a:moveTo>
                  <a:cubicBezTo>
                    <a:pt x="0" y="15879"/>
                    <a:pt x="92890" y="-19848"/>
                    <a:pt x="104501" y="15879"/>
                  </a:cubicBezTo>
                  <a:cubicBezTo>
                    <a:pt x="116113" y="51606"/>
                    <a:pt x="6252" y="41781"/>
                    <a:pt x="6252" y="41781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A1751A8-0575-F3AC-27FE-5A84F3C564A0}"/>
                </a:ext>
              </a:extLst>
            </p:cNvPr>
            <p:cNvSpPr/>
            <p:nvPr/>
          </p:nvSpPr>
          <p:spPr>
            <a:xfrm>
              <a:off x="8210683" y="5573441"/>
              <a:ext cx="230240" cy="321546"/>
            </a:xfrm>
            <a:custGeom>
              <a:avLst/>
              <a:gdLst>
                <a:gd name="connsiteX0" fmla="*/ 1588 w 230240"/>
                <a:gd name="connsiteY0" fmla="*/ 60973 h 321546"/>
                <a:gd name="connsiteX1" fmla="*/ 1588 w 230240"/>
                <a:gd name="connsiteY1" fmla="*/ 263724 h 321546"/>
                <a:gd name="connsiteX2" fmla="*/ 149855 w 230240"/>
                <a:gd name="connsiteY2" fmla="*/ 314635 h 321546"/>
                <a:gd name="connsiteX3" fmla="*/ 215950 w 230240"/>
                <a:gd name="connsiteY3" fmla="*/ 252113 h 321546"/>
                <a:gd name="connsiteX4" fmla="*/ 230241 w 230240"/>
                <a:gd name="connsiteY4" fmla="*/ 23459 h 321546"/>
                <a:gd name="connsiteX5" fmla="*/ 1588 w 230240"/>
                <a:gd name="connsiteY5" fmla="*/ 60973 h 32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240" h="321546">
                  <a:moveTo>
                    <a:pt x="1588" y="60973"/>
                  </a:moveTo>
                  <a:cubicBezTo>
                    <a:pt x="1588" y="60973"/>
                    <a:pt x="-1985" y="219958"/>
                    <a:pt x="1588" y="263724"/>
                  </a:cubicBezTo>
                  <a:cubicBezTo>
                    <a:pt x="5160" y="307490"/>
                    <a:pt x="85546" y="335178"/>
                    <a:pt x="149855" y="314635"/>
                  </a:cubicBezTo>
                  <a:cubicBezTo>
                    <a:pt x="214164" y="294092"/>
                    <a:pt x="215950" y="252113"/>
                    <a:pt x="215950" y="252113"/>
                  </a:cubicBezTo>
                  <a:cubicBezTo>
                    <a:pt x="215950" y="252113"/>
                    <a:pt x="230241" y="60080"/>
                    <a:pt x="230241" y="23459"/>
                  </a:cubicBezTo>
                  <a:cubicBezTo>
                    <a:pt x="230241" y="-13161"/>
                    <a:pt x="2481" y="-11374"/>
                    <a:pt x="1588" y="6097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4370601-FCA7-3292-735D-5C5DE5A7F6FF}"/>
                </a:ext>
              </a:extLst>
            </p:cNvPr>
            <p:cNvSpPr/>
            <p:nvPr/>
          </p:nvSpPr>
          <p:spPr>
            <a:xfrm>
              <a:off x="8211377" y="5572677"/>
              <a:ext cx="230439" cy="163225"/>
            </a:xfrm>
            <a:custGeom>
              <a:avLst/>
              <a:gdLst>
                <a:gd name="connsiteX0" fmla="*/ 893 w 230439"/>
                <a:gd name="connsiteY0" fmla="*/ 61736 h 163225"/>
                <a:gd name="connsiteX1" fmla="*/ 0 w 230439"/>
                <a:gd name="connsiteY1" fmla="*/ 144801 h 163225"/>
                <a:gd name="connsiteX2" fmla="*/ 223294 w 230439"/>
                <a:gd name="connsiteY2" fmla="*/ 152840 h 163225"/>
                <a:gd name="connsiteX3" fmla="*/ 230439 w 230439"/>
                <a:gd name="connsiteY3" fmla="*/ 22437 h 163225"/>
                <a:gd name="connsiteX4" fmla="*/ 893 w 230439"/>
                <a:gd name="connsiteY4" fmla="*/ 61736 h 16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439" h="163225">
                  <a:moveTo>
                    <a:pt x="893" y="61736"/>
                  </a:moveTo>
                  <a:cubicBezTo>
                    <a:pt x="893" y="61736"/>
                    <a:pt x="0" y="100142"/>
                    <a:pt x="0" y="144801"/>
                  </a:cubicBezTo>
                  <a:cubicBezTo>
                    <a:pt x="72347" y="172490"/>
                    <a:pt x="160772" y="163558"/>
                    <a:pt x="223294" y="152840"/>
                  </a:cubicBezTo>
                  <a:cubicBezTo>
                    <a:pt x="226867" y="99250"/>
                    <a:pt x="230439" y="41193"/>
                    <a:pt x="230439" y="22437"/>
                  </a:cubicBezTo>
                  <a:cubicBezTo>
                    <a:pt x="229546" y="-13290"/>
                    <a:pt x="1786" y="-10611"/>
                    <a:pt x="893" y="6173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C81CCCC-72F9-AD82-3B29-3B585CE840DD}"/>
                </a:ext>
              </a:extLst>
            </p:cNvPr>
            <p:cNvSpPr/>
            <p:nvPr/>
          </p:nvSpPr>
          <p:spPr>
            <a:xfrm>
              <a:off x="8174256" y="5777304"/>
              <a:ext cx="521309" cy="288116"/>
            </a:xfrm>
            <a:custGeom>
              <a:avLst/>
              <a:gdLst>
                <a:gd name="connsiteX0" fmla="*/ 36228 w 521309"/>
                <a:gd name="connsiteY0" fmla="*/ 33066 h 288116"/>
                <a:gd name="connsiteX1" fmla="*/ 11219 w 521309"/>
                <a:gd name="connsiteY1" fmla="*/ 125956 h 288116"/>
                <a:gd name="connsiteX2" fmla="*/ 26403 w 521309"/>
                <a:gd name="connsiteY2" fmla="*/ 284941 h 288116"/>
                <a:gd name="connsiteX3" fmla="*/ 458700 w 521309"/>
                <a:gd name="connsiteY3" fmla="*/ 284941 h 288116"/>
                <a:gd name="connsiteX4" fmla="*/ 521222 w 521309"/>
                <a:gd name="connsiteY4" fmla="*/ 239389 h 288116"/>
                <a:gd name="connsiteX5" fmla="*/ 378314 w 521309"/>
                <a:gd name="connsiteY5" fmla="*/ 139354 h 288116"/>
                <a:gd name="connsiteX6" fmla="*/ 261309 w 521309"/>
                <a:gd name="connsiteY6" fmla="*/ 36638 h 288116"/>
                <a:gd name="connsiteX7" fmla="*/ 202359 w 521309"/>
                <a:gd name="connsiteY7" fmla="*/ 33066 h 288116"/>
                <a:gd name="connsiteX8" fmla="*/ 85353 w 521309"/>
                <a:gd name="connsiteY8" fmla="*/ 70579 h 288116"/>
                <a:gd name="connsiteX9" fmla="*/ 36228 w 521309"/>
                <a:gd name="connsiteY9" fmla="*/ 33066 h 28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1309" h="288116">
                  <a:moveTo>
                    <a:pt x="36228" y="33066"/>
                  </a:moveTo>
                  <a:cubicBezTo>
                    <a:pt x="36228" y="33066"/>
                    <a:pt x="23724" y="31279"/>
                    <a:pt x="11219" y="125956"/>
                  </a:cubicBezTo>
                  <a:cubicBezTo>
                    <a:pt x="-1285" y="220632"/>
                    <a:pt x="-11110" y="277796"/>
                    <a:pt x="26403" y="284941"/>
                  </a:cubicBezTo>
                  <a:cubicBezTo>
                    <a:pt x="63917" y="292086"/>
                    <a:pt x="420294" y="284941"/>
                    <a:pt x="458700" y="284941"/>
                  </a:cubicBezTo>
                  <a:cubicBezTo>
                    <a:pt x="497107" y="284941"/>
                    <a:pt x="523009" y="264398"/>
                    <a:pt x="521222" y="239389"/>
                  </a:cubicBezTo>
                  <a:cubicBezTo>
                    <a:pt x="519436" y="214380"/>
                    <a:pt x="422973" y="175081"/>
                    <a:pt x="378314" y="139354"/>
                  </a:cubicBezTo>
                  <a:cubicBezTo>
                    <a:pt x="333656" y="103627"/>
                    <a:pt x="268454" y="60754"/>
                    <a:pt x="261309" y="36638"/>
                  </a:cubicBezTo>
                  <a:cubicBezTo>
                    <a:pt x="248804" y="-3554"/>
                    <a:pt x="223795" y="-18739"/>
                    <a:pt x="202359" y="33066"/>
                  </a:cubicBezTo>
                  <a:cubicBezTo>
                    <a:pt x="185389" y="73258"/>
                    <a:pt x="140730" y="77724"/>
                    <a:pt x="85353" y="70579"/>
                  </a:cubicBezTo>
                  <a:cubicBezTo>
                    <a:pt x="63063" y="68726"/>
                    <a:pt x="43885" y="54081"/>
                    <a:pt x="36228" y="3306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FCF6339-81C6-B713-7913-A6106F23D1CA}"/>
                </a:ext>
              </a:extLst>
            </p:cNvPr>
            <p:cNvSpPr/>
            <p:nvPr/>
          </p:nvSpPr>
          <p:spPr>
            <a:xfrm>
              <a:off x="8501493" y="5926482"/>
              <a:ext cx="64474" cy="108074"/>
            </a:xfrm>
            <a:custGeom>
              <a:avLst/>
              <a:gdLst>
                <a:gd name="connsiteX0" fmla="*/ 64475 w 64474"/>
                <a:gd name="connsiteY0" fmla="*/ 0 h 108074"/>
                <a:gd name="connsiteX1" fmla="*/ 1060 w 64474"/>
                <a:gd name="connsiteY1" fmla="*/ 108074 h 10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474" h="108074">
                  <a:moveTo>
                    <a:pt x="64475" y="0"/>
                  </a:moveTo>
                  <a:cubicBezTo>
                    <a:pt x="64475" y="0"/>
                    <a:pt x="-9659" y="16077"/>
                    <a:pt x="1060" y="108074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7D5A36A-38CB-10F6-18A9-FCDD24E1E84D}"/>
                </a:ext>
              </a:extLst>
            </p:cNvPr>
            <p:cNvSpPr/>
            <p:nvPr/>
          </p:nvSpPr>
          <p:spPr>
            <a:xfrm>
              <a:off x="7466354" y="5569189"/>
              <a:ext cx="249310" cy="289208"/>
            </a:xfrm>
            <a:custGeom>
              <a:avLst/>
              <a:gdLst>
                <a:gd name="connsiteX0" fmla="*/ 17978 w 249310"/>
                <a:gd name="connsiteY0" fmla="*/ 34856 h 289208"/>
                <a:gd name="connsiteX1" fmla="*/ 115 w 249310"/>
                <a:gd name="connsiteY1" fmla="*/ 259043 h 289208"/>
                <a:gd name="connsiteX2" fmla="*/ 143023 w 249310"/>
                <a:gd name="connsiteY2" fmla="*/ 286731 h 289208"/>
                <a:gd name="connsiteX3" fmla="*/ 205545 w 249310"/>
                <a:gd name="connsiteY3" fmla="*/ 262616 h 289208"/>
                <a:gd name="connsiteX4" fmla="*/ 249311 w 249310"/>
                <a:gd name="connsiteY4" fmla="*/ 35749 h 289208"/>
                <a:gd name="connsiteX5" fmla="*/ 17978 w 249310"/>
                <a:gd name="connsiteY5" fmla="*/ 34856 h 28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310" h="289208">
                  <a:moveTo>
                    <a:pt x="17978" y="34856"/>
                  </a:moveTo>
                  <a:cubicBezTo>
                    <a:pt x="17978" y="34856"/>
                    <a:pt x="-1672" y="232248"/>
                    <a:pt x="115" y="259043"/>
                  </a:cubicBezTo>
                  <a:cubicBezTo>
                    <a:pt x="1901" y="285838"/>
                    <a:pt x="87646" y="293877"/>
                    <a:pt x="143023" y="286731"/>
                  </a:cubicBezTo>
                  <a:cubicBezTo>
                    <a:pt x="198400" y="279586"/>
                    <a:pt x="205545" y="262616"/>
                    <a:pt x="205545" y="262616"/>
                  </a:cubicBezTo>
                  <a:cubicBezTo>
                    <a:pt x="205545" y="262616"/>
                    <a:pt x="249311" y="77729"/>
                    <a:pt x="249311" y="35749"/>
                  </a:cubicBezTo>
                  <a:cubicBezTo>
                    <a:pt x="249311" y="-6230"/>
                    <a:pt x="35842" y="-16948"/>
                    <a:pt x="17978" y="3485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77C6A8D-FA75-E6A3-0245-961D0D6D99A5}"/>
                </a:ext>
              </a:extLst>
            </p:cNvPr>
            <p:cNvSpPr/>
            <p:nvPr/>
          </p:nvSpPr>
          <p:spPr>
            <a:xfrm>
              <a:off x="7477187" y="5568875"/>
              <a:ext cx="239373" cy="145917"/>
            </a:xfrm>
            <a:custGeom>
              <a:avLst/>
              <a:gdLst>
                <a:gd name="connsiteX0" fmla="*/ 7145 w 239373"/>
                <a:gd name="connsiteY0" fmla="*/ 35170 h 145917"/>
                <a:gd name="connsiteX1" fmla="*/ 0 w 239373"/>
                <a:gd name="connsiteY1" fmla="*/ 112876 h 145917"/>
                <a:gd name="connsiteX2" fmla="*/ 222401 w 239373"/>
                <a:gd name="connsiteY2" fmla="*/ 143245 h 145917"/>
                <a:gd name="connsiteX3" fmla="*/ 239371 w 239373"/>
                <a:gd name="connsiteY3" fmla="*/ 36063 h 145917"/>
                <a:gd name="connsiteX4" fmla="*/ 7145 w 239373"/>
                <a:gd name="connsiteY4" fmla="*/ 35170 h 14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373" h="145917">
                  <a:moveTo>
                    <a:pt x="7145" y="35170"/>
                  </a:moveTo>
                  <a:cubicBezTo>
                    <a:pt x="7145" y="35170"/>
                    <a:pt x="3573" y="70004"/>
                    <a:pt x="0" y="112876"/>
                  </a:cubicBezTo>
                  <a:cubicBezTo>
                    <a:pt x="72347" y="146817"/>
                    <a:pt x="146481" y="149497"/>
                    <a:pt x="222401" y="143245"/>
                  </a:cubicBezTo>
                  <a:cubicBezTo>
                    <a:pt x="231332" y="98586"/>
                    <a:pt x="239371" y="53927"/>
                    <a:pt x="239371" y="36063"/>
                  </a:cubicBezTo>
                  <a:cubicBezTo>
                    <a:pt x="240264" y="-6809"/>
                    <a:pt x="25009" y="-16634"/>
                    <a:pt x="7145" y="3517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1169146-D7DA-5DDB-1B4F-4D61E81373EC}"/>
                </a:ext>
              </a:extLst>
            </p:cNvPr>
            <p:cNvSpPr/>
            <p:nvPr/>
          </p:nvSpPr>
          <p:spPr>
            <a:xfrm>
              <a:off x="7420065" y="5757031"/>
              <a:ext cx="505837" cy="317519"/>
            </a:xfrm>
            <a:custGeom>
              <a:avLst/>
              <a:gdLst>
                <a:gd name="connsiteX0" fmla="*/ 47297 w 505837"/>
                <a:gd name="connsiteY0" fmla="*/ 20291 h 317519"/>
                <a:gd name="connsiteX1" fmla="*/ 26754 w 505837"/>
                <a:gd name="connsiteY1" fmla="*/ 109608 h 317519"/>
                <a:gd name="connsiteX2" fmla="*/ 8890 w 505837"/>
                <a:gd name="connsiteY2" fmla="*/ 308786 h 317519"/>
                <a:gd name="connsiteX3" fmla="*/ 437615 w 505837"/>
                <a:gd name="connsiteY3" fmla="*/ 308786 h 317519"/>
                <a:gd name="connsiteX4" fmla="*/ 505496 w 505837"/>
                <a:gd name="connsiteY4" fmla="*/ 254303 h 317519"/>
                <a:gd name="connsiteX5" fmla="*/ 382238 w 505837"/>
                <a:gd name="connsiteY5" fmla="*/ 170344 h 317519"/>
                <a:gd name="connsiteX6" fmla="*/ 267912 w 505837"/>
                <a:gd name="connsiteY6" fmla="*/ 71202 h 317519"/>
                <a:gd name="connsiteX7" fmla="*/ 269698 w 505837"/>
                <a:gd name="connsiteY7" fmla="*/ 2427 h 317519"/>
                <a:gd name="connsiteX8" fmla="*/ 213428 w 505837"/>
                <a:gd name="connsiteY8" fmla="*/ 55125 h 317519"/>
                <a:gd name="connsiteX9" fmla="*/ 84810 w 505837"/>
                <a:gd name="connsiteY9" fmla="*/ 55125 h 317519"/>
                <a:gd name="connsiteX10" fmla="*/ 47297 w 505837"/>
                <a:gd name="connsiteY10" fmla="*/ 20291 h 31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837" h="317519">
                  <a:moveTo>
                    <a:pt x="47297" y="20291"/>
                  </a:moveTo>
                  <a:cubicBezTo>
                    <a:pt x="38145" y="49486"/>
                    <a:pt x="31277" y="79349"/>
                    <a:pt x="26754" y="109608"/>
                  </a:cubicBezTo>
                  <a:cubicBezTo>
                    <a:pt x="21395" y="151588"/>
                    <a:pt x="-17012" y="289137"/>
                    <a:pt x="8890" y="308786"/>
                  </a:cubicBezTo>
                  <a:cubicBezTo>
                    <a:pt x="34793" y="328436"/>
                    <a:pt x="405461" y="308786"/>
                    <a:pt x="437615" y="308786"/>
                  </a:cubicBezTo>
                  <a:cubicBezTo>
                    <a:pt x="469769" y="308786"/>
                    <a:pt x="509962" y="289137"/>
                    <a:pt x="505496" y="254303"/>
                  </a:cubicBezTo>
                  <a:cubicBezTo>
                    <a:pt x="501030" y="219469"/>
                    <a:pt x="432256" y="205178"/>
                    <a:pt x="382238" y="170344"/>
                  </a:cubicBezTo>
                  <a:cubicBezTo>
                    <a:pt x="341853" y="140016"/>
                    <a:pt x="303650" y="106887"/>
                    <a:pt x="267912" y="71202"/>
                  </a:cubicBezTo>
                  <a:cubicBezTo>
                    <a:pt x="267911" y="71202"/>
                    <a:pt x="278629" y="17611"/>
                    <a:pt x="269698" y="2427"/>
                  </a:cubicBezTo>
                  <a:cubicBezTo>
                    <a:pt x="260766" y="-12757"/>
                    <a:pt x="233077" y="47980"/>
                    <a:pt x="213428" y="55125"/>
                  </a:cubicBezTo>
                  <a:cubicBezTo>
                    <a:pt x="193778" y="62270"/>
                    <a:pt x="151798" y="68522"/>
                    <a:pt x="84810" y="55125"/>
                  </a:cubicBezTo>
                  <a:cubicBezTo>
                    <a:pt x="66606" y="51777"/>
                    <a:pt x="51983" y="38198"/>
                    <a:pt x="47297" y="20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3989A5B-89B3-B69C-7509-A8D979218B2D}"/>
                </a:ext>
              </a:extLst>
            </p:cNvPr>
            <p:cNvSpPr/>
            <p:nvPr/>
          </p:nvSpPr>
          <p:spPr>
            <a:xfrm>
              <a:off x="7731742" y="5926482"/>
              <a:ext cx="70560" cy="108074"/>
            </a:xfrm>
            <a:custGeom>
              <a:avLst/>
              <a:gdLst>
                <a:gd name="connsiteX0" fmla="*/ 70561 w 70560"/>
                <a:gd name="connsiteY0" fmla="*/ 0 h 108074"/>
                <a:gd name="connsiteX1" fmla="*/ 0 w 70560"/>
                <a:gd name="connsiteY1" fmla="*/ 108074 h 10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560" h="108074">
                  <a:moveTo>
                    <a:pt x="70561" y="0"/>
                  </a:moveTo>
                  <a:cubicBezTo>
                    <a:pt x="70561" y="0"/>
                    <a:pt x="8039" y="21436"/>
                    <a:pt x="0" y="108074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D867684-2C76-E22D-7786-B103639924B8}"/>
                </a:ext>
              </a:extLst>
            </p:cNvPr>
            <p:cNvSpPr/>
            <p:nvPr/>
          </p:nvSpPr>
          <p:spPr>
            <a:xfrm>
              <a:off x="7882124" y="3337799"/>
              <a:ext cx="638992" cy="2325757"/>
            </a:xfrm>
            <a:custGeom>
              <a:avLst/>
              <a:gdLst>
                <a:gd name="connsiteX0" fmla="*/ 536470 w 638992"/>
                <a:gd name="connsiteY0" fmla="*/ 92257 h 2325757"/>
                <a:gd name="connsiteX1" fmla="*/ 585594 w 638992"/>
                <a:gd name="connsiteY1" fmla="*/ 424519 h 2325757"/>
                <a:gd name="connsiteX2" fmla="*/ 634719 w 638992"/>
                <a:gd name="connsiteY2" fmla="*/ 1138166 h 2325757"/>
                <a:gd name="connsiteX3" fmla="*/ 620428 w 638992"/>
                <a:gd name="connsiteY3" fmla="*/ 1690149 h 2325757"/>
                <a:gd name="connsiteX4" fmla="*/ 616855 w 638992"/>
                <a:gd name="connsiteY4" fmla="*/ 2210870 h 2325757"/>
                <a:gd name="connsiteX5" fmla="*/ 554333 w 638992"/>
                <a:gd name="connsiteY5" fmla="*/ 2315372 h 2325757"/>
                <a:gd name="connsiteX6" fmla="*/ 330146 w 638992"/>
                <a:gd name="connsiteY6" fmla="*/ 2315372 h 2325757"/>
                <a:gd name="connsiteX7" fmla="*/ 264051 w 638992"/>
                <a:gd name="connsiteY7" fmla="*/ 2200152 h 2325757"/>
                <a:gd name="connsiteX8" fmla="*/ 243508 w 638992"/>
                <a:gd name="connsiteY8" fmla="*/ 1707119 h 2325757"/>
                <a:gd name="connsiteX9" fmla="*/ 243508 w 638992"/>
                <a:gd name="connsiteY9" fmla="*/ 1238201 h 2325757"/>
                <a:gd name="connsiteX10" fmla="*/ 157763 w 638992"/>
                <a:gd name="connsiteY10" fmla="*/ 987219 h 2325757"/>
                <a:gd name="connsiteX11" fmla="*/ 109532 w 638992"/>
                <a:gd name="connsiteY11" fmla="*/ 853243 h 2325757"/>
                <a:gd name="connsiteX12" fmla="*/ 54155 w 638992"/>
                <a:gd name="connsiteY12" fmla="*/ 723733 h 2325757"/>
                <a:gd name="connsiteX13" fmla="*/ 26467 w 638992"/>
                <a:gd name="connsiteY13" fmla="*/ 136023 h 2325757"/>
                <a:gd name="connsiteX14" fmla="*/ 536470 w 638992"/>
                <a:gd name="connsiteY14" fmla="*/ 92257 h 232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992" h="2325757">
                  <a:moveTo>
                    <a:pt x="536470" y="92257"/>
                  </a:moveTo>
                  <a:cubicBezTo>
                    <a:pt x="536470" y="92257"/>
                    <a:pt x="567731" y="200332"/>
                    <a:pt x="585594" y="424519"/>
                  </a:cubicBezTo>
                  <a:cubicBezTo>
                    <a:pt x="603458" y="648706"/>
                    <a:pt x="627574" y="1057780"/>
                    <a:pt x="634719" y="1138166"/>
                  </a:cubicBezTo>
                  <a:cubicBezTo>
                    <a:pt x="641865" y="1218552"/>
                    <a:pt x="641865" y="1432021"/>
                    <a:pt x="620428" y="1690149"/>
                  </a:cubicBezTo>
                  <a:cubicBezTo>
                    <a:pt x="598992" y="1948276"/>
                    <a:pt x="609710" y="2161745"/>
                    <a:pt x="616855" y="2210870"/>
                  </a:cubicBezTo>
                  <a:cubicBezTo>
                    <a:pt x="624001" y="2259995"/>
                    <a:pt x="589167" y="2301974"/>
                    <a:pt x="554333" y="2315372"/>
                  </a:cubicBezTo>
                  <a:cubicBezTo>
                    <a:pt x="519499" y="2328769"/>
                    <a:pt x="362301" y="2329662"/>
                    <a:pt x="330146" y="2315372"/>
                  </a:cubicBezTo>
                  <a:cubicBezTo>
                    <a:pt x="330146" y="2315372"/>
                    <a:pt x="253333" y="2273392"/>
                    <a:pt x="264051" y="2200152"/>
                  </a:cubicBezTo>
                  <a:cubicBezTo>
                    <a:pt x="274769" y="2126911"/>
                    <a:pt x="278342" y="1979537"/>
                    <a:pt x="243508" y="1707119"/>
                  </a:cubicBezTo>
                  <a:cubicBezTo>
                    <a:pt x="208674" y="1434700"/>
                    <a:pt x="243508" y="1238201"/>
                    <a:pt x="243508" y="1238201"/>
                  </a:cubicBezTo>
                  <a:cubicBezTo>
                    <a:pt x="243508" y="1238201"/>
                    <a:pt x="203315" y="1114943"/>
                    <a:pt x="157763" y="987219"/>
                  </a:cubicBezTo>
                  <a:cubicBezTo>
                    <a:pt x="141686" y="941667"/>
                    <a:pt x="124716" y="895222"/>
                    <a:pt x="109532" y="853243"/>
                  </a:cubicBezTo>
                  <a:cubicBezTo>
                    <a:pt x="94009" y="808876"/>
                    <a:pt x="75508" y="765607"/>
                    <a:pt x="54155" y="723733"/>
                  </a:cubicBezTo>
                  <a:cubicBezTo>
                    <a:pt x="8603" y="646919"/>
                    <a:pt x="-26231" y="311085"/>
                    <a:pt x="26467" y="136023"/>
                  </a:cubicBezTo>
                  <a:cubicBezTo>
                    <a:pt x="78271" y="-37253"/>
                    <a:pt x="448938" y="-37253"/>
                    <a:pt x="536470" y="922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1EC15E3-25F6-B163-1CE7-E8FE9942F4AF}"/>
                </a:ext>
              </a:extLst>
            </p:cNvPr>
            <p:cNvSpPr/>
            <p:nvPr/>
          </p:nvSpPr>
          <p:spPr>
            <a:xfrm>
              <a:off x="7407903" y="3419338"/>
              <a:ext cx="674759" cy="2228950"/>
            </a:xfrm>
            <a:custGeom>
              <a:avLst/>
              <a:gdLst>
                <a:gd name="connsiteX0" fmla="*/ 192542 w 674759"/>
                <a:gd name="connsiteY0" fmla="*/ 0 h 2228950"/>
                <a:gd name="connsiteX1" fmla="*/ 126447 w 674759"/>
                <a:gd name="connsiteY1" fmla="*/ 524294 h 2228950"/>
                <a:gd name="connsiteX2" fmla="*/ 192542 w 674759"/>
                <a:gd name="connsiteY2" fmla="*/ 1153983 h 2228950"/>
                <a:gd name="connsiteX3" fmla="*/ 105011 w 674759"/>
                <a:gd name="connsiteY3" fmla="*/ 1583600 h 2228950"/>
                <a:gd name="connsiteX4" fmla="*/ 3189 w 674759"/>
                <a:gd name="connsiteY4" fmla="*/ 2129331 h 2228950"/>
                <a:gd name="connsiteX5" fmla="*/ 96972 w 674759"/>
                <a:gd name="connsiteY5" fmla="*/ 2213289 h 2228950"/>
                <a:gd name="connsiteX6" fmla="*/ 311334 w 674759"/>
                <a:gd name="connsiteY6" fmla="*/ 2227580 h 2228950"/>
                <a:gd name="connsiteX7" fmla="*/ 409584 w 674759"/>
                <a:gd name="connsiteY7" fmla="*/ 2084672 h 2228950"/>
                <a:gd name="connsiteX8" fmla="*/ 489970 w 674759"/>
                <a:gd name="connsiteY8" fmla="*/ 1602357 h 2228950"/>
                <a:gd name="connsiteX9" fmla="*/ 615014 w 674759"/>
                <a:gd name="connsiteY9" fmla="*/ 1161128 h 2228950"/>
                <a:gd name="connsiteX10" fmla="*/ 665032 w 674759"/>
                <a:gd name="connsiteY10" fmla="*/ 434977 h 2228950"/>
                <a:gd name="connsiteX11" fmla="*/ 523017 w 674759"/>
                <a:gd name="connsiteY11" fmla="*/ 67881 h 2228950"/>
                <a:gd name="connsiteX12" fmla="*/ 192542 w 674759"/>
                <a:gd name="connsiteY12" fmla="*/ 0 h 22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4759" h="2228950">
                  <a:moveTo>
                    <a:pt x="192542" y="0"/>
                  </a:moveTo>
                  <a:cubicBezTo>
                    <a:pt x="192542" y="0"/>
                    <a:pt x="101438" y="244730"/>
                    <a:pt x="126447" y="524294"/>
                  </a:cubicBezTo>
                  <a:cubicBezTo>
                    <a:pt x="151456" y="803858"/>
                    <a:pt x="203260" y="1128974"/>
                    <a:pt x="192542" y="1153983"/>
                  </a:cubicBezTo>
                  <a:cubicBezTo>
                    <a:pt x="181824" y="1178992"/>
                    <a:pt x="143418" y="1304036"/>
                    <a:pt x="105011" y="1583600"/>
                  </a:cubicBezTo>
                  <a:cubicBezTo>
                    <a:pt x="66604" y="1863165"/>
                    <a:pt x="-17354" y="2076633"/>
                    <a:pt x="3189" y="2129331"/>
                  </a:cubicBezTo>
                  <a:cubicBezTo>
                    <a:pt x="23732" y="2182028"/>
                    <a:pt x="81788" y="2209717"/>
                    <a:pt x="96972" y="2213289"/>
                  </a:cubicBezTo>
                  <a:cubicBezTo>
                    <a:pt x="112156" y="2216862"/>
                    <a:pt x="272928" y="2233832"/>
                    <a:pt x="311334" y="2227580"/>
                  </a:cubicBezTo>
                  <a:cubicBezTo>
                    <a:pt x="349741" y="2221328"/>
                    <a:pt x="409584" y="2157913"/>
                    <a:pt x="409584" y="2084672"/>
                  </a:cubicBezTo>
                  <a:cubicBezTo>
                    <a:pt x="409584" y="2011431"/>
                    <a:pt x="416729" y="1854233"/>
                    <a:pt x="489970" y="1602357"/>
                  </a:cubicBezTo>
                  <a:cubicBezTo>
                    <a:pt x="563210" y="1350482"/>
                    <a:pt x="589112" y="1276348"/>
                    <a:pt x="615014" y="1161128"/>
                  </a:cubicBezTo>
                  <a:cubicBezTo>
                    <a:pt x="640916" y="1045909"/>
                    <a:pt x="665032" y="434977"/>
                    <a:pt x="665032" y="434977"/>
                  </a:cubicBezTo>
                  <a:cubicBezTo>
                    <a:pt x="665032" y="434977"/>
                    <a:pt x="730234" y="130404"/>
                    <a:pt x="523017" y="67881"/>
                  </a:cubicBezTo>
                  <a:cubicBezTo>
                    <a:pt x="315800" y="3573"/>
                    <a:pt x="192542" y="0"/>
                    <a:pt x="192542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B2A4920-FE32-F301-F8E9-1CB267716A7F}"/>
                </a:ext>
              </a:extLst>
            </p:cNvPr>
            <p:cNvSpPr/>
            <p:nvPr/>
          </p:nvSpPr>
          <p:spPr>
            <a:xfrm>
              <a:off x="7799623" y="4043707"/>
              <a:ext cx="198285" cy="21397"/>
            </a:xfrm>
            <a:custGeom>
              <a:avLst/>
              <a:gdLst>
                <a:gd name="connsiteX0" fmla="*/ 0 w 198285"/>
                <a:gd name="connsiteY0" fmla="*/ 7107 h 21397"/>
                <a:gd name="connsiteX1" fmla="*/ 198285 w 198285"/>
                <a:gd name="connsiteY1" fmla="*/ 21397 h 2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285" h="21397">
                  <a:moveTo>
                    <a:pt x="0" y="7107"/>
                  </a:moveTo>
                  <a:cubicBezTo>
                    <a:pt x="0" y="7107"/>
                    <a:pt x="145588" y="-16116"/>
                    <a:pt x="198285" y="2139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3843D50-50E9-5262-5662-4947241ADF11}"/>
                </a:ext>
              </a:extLst>
            </p:cNvPr>
            <p:cNvSpPr/>
            <p:nvPr/>
          </p:nvSpPr>
          <p:spPr>
            <a:xfrm>
              <a:off x="7571413" y="3639953"/>
              <a:ext cx="263937" cy="298320"/>
            </a:xfrm>
            <a:custGeom>
              <a:avLst/>
              <a:gdLst>
                <a:gd name="connsiteX0" fmla="*/ 23674 w 263937"/>
                <a:gd name="connsiteY0" fmla="*/ 0 h 298320"/>
                <a:gd name="connsiteX1" fmla="*/ 263938 w 263937"/>
                <a:gd name="connsiteY1" fmla="*/ 46445 h 298320"/>
                <a:gd name="connsiteX2" fmla="*/ 238036 w 263937"/>
                <a:gd name="connsiteY2" fmla="*/ 236692 h 298320"/>
                <a:gd name="connsiteX3" fmla="*/ 111205 w 263937"/>
                <a:gd name="connsiteY3" fmla="*/ 298321 h 298320"/>
                <a:gd name="connsiteX4" fmla="*/ 3131 w 263937"/>
                <a:gd name="connsiteY4" fmla="*/ 209896 h 298320"/>
                <a:gd name="connsiteX5" fmla="*/ 23674 w 263937"/>
                <a:gd name="connsiteY5" fmla="*/ 0 h 29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37" h="298320">
                  <a:moveTo>
                    <a:pt x="23674" y="0"/>
                  </a:moveTo>
                  <a:cubicBezTo>
                    <a:pt x="23674" y="0"/>
                    <a:pt x="112098" y="31261"/>
                    <a:pt x="263938" y="46445"/>
                  </a:cubicBezTo>
                  <a:cubicBezTo>
                    <a:pt x="263938" y="46445"/>
                    <a:pt x="247861" y="203644"/>
                    <a:pt x="238036" y="236692"/>
                  </a:cubicBezTo>
                  <a:cubicBezTo>
                    <a:pt x="228211" y="269739"/>
                    <a:pt x="161223" y="298321"/>
                    <a:pt x="111205" y="298321"/>
                  </a:cubicBezTo>
                  <a:cubicBezTo>
                    <a:pt x="64760" y="298321"/>
                    <a:pt x="13849" y="247410"/>
                    <a:pt x="3131" y="209896"/>
                  </a:cubicBezTo>
                  <a:cubicBezTo>
                    <a:pt x="-10267" y="158985"/>
                    <a:pt x="23674" y="0"/>
                    <a:pt x="23674" y="0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46EF534-82D7-0437-47FB-43BE96B0EC0A}"/>
                </a:ext>
              </a:extLst>
            </p:cNvPr>
            <p:cNvSpPr/>
            <p:nvPr/>
          </p:nvSpPr>
          <p:spPr>
            <a:xfrm>
              <a:off x="8006840" y="3663175"/>
              <a:ext cx="276278" cy="288338"/>
            </a:xfrm>
            <a:custGeom>
              <a:avLst/>
              <a:gdLst>
                <a:gd name="connsiteX0" fmla="*/ 0 w 276278"/>
                <a:gd name="connsiteY0" fmla="*/ 25009 h 288338"/>
                <a:gd name="connsiteX1" fmla="*/ 261700 w 276278"/>
                <a:gd name="connsiteY1" fmla="*/ 0 h 288338"/>
                <a:gd name="connsiteX2" fmla="*/ 275991 w 276278"/>
                <a:gd name="connsiteY2" fmla="*/ 196499 h 288338"/>
                <a:gd name="connsiteX3" fmla="*/ 164344 w 276278"/>
                <a:gd name="connsiteY3" fmla="*/ 286709 h 288338"/>
                <a:gd name="connsiteX4" fmla="*/ 30368 w 276278"/>
                <a:gd name="connsiteY4" fmla="*/ 239371 h 288338"/>
                <a:gd name="connsiteX5" fmla="*/ 0 w 276278"/>
                <a:gd name="connsiteY5" fmla="*/ 25009 h 2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278" h="288338">
                  <a:moveTo>
                    <a:pt x="0" y="25009"/>
                  </a:moveTo>
                  <a:cubicBezTo>
                    <a:pt x="0" y="25009"/>
                    <a:pt x="150053" y="41086"/>
                    <a:pt x="261700" y="0"/>
                  </a:cubicBezTo>
                  <a:cubicBezTo>
                    <a:pt x="261700" y="0"/>
                    <a:pt x="278671" y="168810"/>
                    <a:pt x="275991" y="196499"/>
                  </a:cubicBezTo>
                  <a:cubicBezTo>
                    <a:pt x="273312" y="224187"/>
                    <a:pt x="210789" y="275991"/>
                    <a:pt x="164344" y="286709"/>
                  </a:cubicBezTo>
                  <a:cubicBezTo>
                    <a:pt x="125045" y="295641"/>
                    <a:pt x="60736" y="266166"/>
                    <a:pt x="30368" y="239371"/>
                  </a:cubicBezTo>
                  <a:cubicBezTo>
                    <a:pt x="0" y="212576"/>
                    <a:pt x="0" y="25009"/>
                    <a:pt x="0" y="25009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52A1F2A-C911-9305-1741-C80346179958}"/>
                </a:ext>
              </a:extLst>
            </p:cNvPr>
            <p:cNvSpPr/>
            <p:nvPr/>
          </p:nvSpPr>
          <p:spPr>
            <a:xfrm>
              <a:off x="8398944" y="3662282"/>
              <a:ext cx="77706" cy="232225"/>
            </a:xfrm>
            <a:custGeom>
              <a:avLst/>
              <a:gdLst>
                <a:gd name="connsiteX0" fmla="*/ 77706 w 77706"/>
                <a:gd name="connsiteY0" fmla="*/ 232226 h 232225"/>
                <a:gd name="connsiteX1" fmla="*/ 0 w 77706"/>
                <a:gd name="connsiteY1" fmla="*/ 0 h 2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706" h="232225">
                  <a:moveTo>
                    <a:pt x="77706" y="232226"/>
                  </a:moveTo>
                  <a:cubicBezTo>
                    <a:pt x="77706" y="232226"/>
                    <a:pt x="7146" y="189353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AC9FB9E-8D0A-A423-02B6-EE1A118C98D9}"/>
                </a:ext>
              </a:extLst>
            </p:cNvPr>
            <p:cNvSpPr/>
            <p:nvPr/>
          </p:nvSpPr>
          <p:spPr>
            <a:xfrm>
              <a:off x="7935386" y="4062424"/>
              <a:ext cx="103608" cy="263486"/>
            </a:xfrm>
            <a:custGeom>
              <a:avLst/>
              <a:gdLst>
                <a:gd name="connsiteX0" fmla="*/ 103608 w 103608"/>
                <a:gd name="connsiteY0" fmla="*/ 263487 h 263486"/>
                <a:gd name="connsiteX1" fmla="*/ 55377 w 103608"/>
                <a:gd name="connsiteY1" fmla="*/ 129510 h 263486"/>
                <a:gd name="connsiteX2" fmla="*/ 0 w 103608"/>
                <a:gd name="connsiteY2" fmla="*/ 0 h 26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608" h="263486">
                  <a:moveTo>
                    <a:pt x="103608" y="263487"/>
                  </a:moveTo>
                  <a:cubicBezTo>
                    <a:pt x="87531" y="217935"/>
                    <a:pt x="70561" y="171490"/>
                    <a:pt x="55377" y="129510"/>
                  </a:cubicBezTo>
                  <a:cubicBezTo>
                    <a:pt x="39854" y="85143"/>
                    <a:pt x="21354" y="4187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ACE8780-A87C-BDBA-4F3F-EA4A3AF56054}"/>
                </a:ext>
              </a:extLst>
            </p:cNvPr>
            <p:cNvSpPr/>
            <p:nvPr/>
          </p:nvSpPr>
          <p:spPr>
            <a:xfrm>
              <a:off x="7679938" y="4552778"/>
              <a:ext cx="173275" cy="10718"/>
            </a:xfrm>
            <a:custGeom>
              <a:avLst/>
              <a:gdLst>
                <a:gd name="connsiteX0" fmla="*/ 0 w 173275"/>
                <a:gd name="connsiteY0" fmla="*/ 10718 h 10718"/>
                <a:gd name="connsiteX1" fmla="*/ 173276 w 173275"/>
                <a:gd name="connsiteY1" fmla="*/ 10718 h 1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275" h="10718">
                  <a:moveTo>
                    <a:pt x="0" y="10718"/>
                  </a:moveTo>
                  <a:cubicBezTo>
                    <a:pt x="0" y="10718"/>
                    <a:pt x="108074" y="-13398"/>
                    <a:pt x="173276" y="10718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5E58028-D11F-16B9-7D0D-60F8FD278E60}"/>
                </a:ext>
              </a:extLst>
            </p:cNvPr>
            <p:cNvSpPr/>
            <p:nvPr/>
          </p:nvSpPr>
          <p:spPr>
            <a:xfrm>
              <a:off x="8124739" y="4562602"/>
              <a:ext cx="108967" cy="14291"/>
            </a:xfrm>
            <a:custGeom>
              <a:avLst/>
              <a:gdLst>
                <a:gd name="connsiteX0" fmla="*/ 0 w 108967"/>
                <a:gd name="connsiteY0" fmla="*/ 14292 h 14291"/>
                <a:gd name="connsiteX1" fmla="*/ 108968 w 108967"/>
                <a:gd name="connsiteY1" fmla="*/ 1787 h 1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67" h="14291">
                  <a:moveTo>
                    <a:pt x="0" y="14292"/>
                  </a:moveTo>
                  <a:cubicBezTo>
                    <a:pt x="34803" y="1483"/>
                    <a:pt x="72168" y="-2805"/>
                    <a:pt x="108968" y="178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975D854-D41B-A177-5981-B2A56714A848}"/>
                </a:ext>
              </a:extLst>
            </p:cNvPr>
            <p:cNvSpPr/>
            <p:nvPr/>
          </p:nvSpPr>
          <p:spPr>
            <a:xfrm>
              <a:off x="7512914" y="5663888"/>
              <a:ext cx="3572" cy="38406"/>
            </a:xfrm>
            <a:custGeom>
              <a:avLst/>
              <a:gdLst>
                <a:gd name="connsiteX0" fmla="*/ 3573 w 3572"/>
                <a:gd name="connsiteY0" fmla="*/ 0 h 38406"/>
                <a:gd name="connsiteX1" fmla="*/ 0 w 3572"/>
                <a:gd name="connsiteY1" fmla="*/ 38407 h 3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2" h="38406">
                  <a:moveTo>
                    <a:pt x="3573" y="0"/>
                  </a:moveTo>
                  <a:cubicBezTo>
                    <a:pt x="3573" y="0"/>
                    <a:pt x="0" y="31261"/>
                    <a:pt x="0" y="3840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545858F-C879-2D65-921F-41DE2C227247}"/>
                </a:ext>
              </a:extLst>
            </p:cNvPr>
            <p:cNvSpPr/>
            <p:nvPr/>
          </p:nvSpPr>
          <p:spPr>
            <a:xfrm>
              <a:off x="7581689" y="5679072"/>
              <a:ext cx="3572" cy="39299"/>
            </a:xfrm>
            <a:custGeom>
              <a:avLst/>
              <a:gdLst>
                <a:gd name="connsiteX0" fmla="*/ 3573 w 3572"/>
                <a:gd name="connsiteY0" fmla="*/ 0 h 39299"/>
                <a:gd name="connsiteX1" fmla="*/ 0 w 3572"/>
                <a:gd name="connsiteY1" fmla="*/ 39300 h 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2" h="39299">
                  <a:moveTo>
                    <a:pt x="3573" y="0"/>
                  </a:moveTo>
                  <a:cubicBezTo>
                    <a:pt x="3573" y="0"/>
                    <a:pt x="1786" y="33048"/>
                    <a:pt x="0" y="3930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23C9E18-5951-90FE-6739-A13433F6FD56}"/>
                </a:ext>
              </a:extLst>
            </p:cNvPr>
            <p:cNvSpPr/>
            <p:nvPr/>
          </p:nvSpPr>
          <p:spPr>
            <a:xfrm>
              <a:off x="7667433" y="5682645"/>
              <a:ext cx="5359" cy="35727"/>
            </a:xfrm>
            <a:custGeom>
              <a:avLst/>
              <a:gdLst>
                <a:gd name="connsiteX0" fmla="*/ 5359 w 5359"/>
                <a:gd name="connsiteY0" fmla="*/ 0 h 35727"/>
                <a:gd name="connsiteX1" fmla="*/ 0 w 5359"/>
                <a:gd name="connsiteY1" fmla="*/ 35727 h 3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9" h="35727">
                  <a:moveTo>
                    <a:pt x="5359" y="0"/>
                  </a:moveTo>
                  <a:cubicBezTo>
                    <a:pt x="5359" y="0"/>
                    <a:pt x="893" y="31261"/>
                    <a:pt x="0" y="3572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C9D38EE-94EF-F863-2A09-0B8991438281}"/>
                </a:ext>
              </a:extLst>
            </p:cNvPr>
            <p:cNvSpPr/>
            <p:nvPr/>
          </p:nvSpPr>
          <p:spPr>
            <a:xfrm>
              <a:off x="8245318" y="5692470"/>
              <a:ext cx="8931" cy="41979"/>
            </a:xfrm>
            <a:custGeom>
              <a:avLst/>
              <a:gdLst>
                <a:gd name="connsiteX0" fmla="*/ 0 w 8931"/>
                <a:gd name="connsiteY0" fmla="*/ 0 h 41979"/>
                <a:gd name="connsiteX1" fmla="*/ 0 w 8931"/>
                <a:gd name="connsiteY1" fmla="*/ 41979 h 4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31" h="41979">
                  <a:moveTo>
                    <a:pt x="0" y="0"/>
                  </a:moveTo>
                  <a:lnTo>
                    <a:pt x="0" y="41979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F4360B3-4C75-3FC3-30EE-DCDD9D20FC60}"/>
                </a:ext>
              </a:extLst>
            </p:cNvPr>
            <p:cNvSpPr/>
            <p:nvPr/>
          </p:nvSpPr>
          <p:spPr>
            <a:xfrm>
              <a:off x="8320345" y="5695149"/>
              <a:ext cx="5359" cy="43765"/>
            </a:xfrm>
            <a:custGeom>
              <a:avLst/>
              <a:gdLst>
                <a:gd name="connsiteX0" fmla="*/ 5359 w 5359"/>
                <a:gd name="connsiteY0" fmla="*/ 0 h 43765"/>
                <a:gd name="connsiteX1" fmla="*/ 0 w 5359"/>
                <a:gd name="connsiteY1" fmla="*/ 43766 h 4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9" h="43765">
                  <a:moveTo>
                    <a:pt x="5359" y="0"/>
                  </a:moveTo>
                  <a:cubicBezTo>
                    <a:pt x="4426" y="14680"/>
                    <a:pt x="2637" y="29294"/>
                    <a:pt x="0" y="43766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E413A55-089D-0538-84E9-C827ADFA9BAF}"/>
                </a:ext>
              </a:extLst>
            </p:cNvPr>
            <p:cNvSpPr/>
            <p:nvPr/>
          </p:nvSpPr>
          <p:spPr>
            <a:xfrm>
              <a:off x="8404303" y="5695149"/>
              <a:ext cx="2679" cy="38406"/>
            </a:xfrm>
            <a:custGeom>
              <a:avLst/>
              <a:gdLst>
                <a:gd name="connsiteX0" fmla="*/ 2679 w 2679"/>
                <a:gd name="connsiteY0" fmla="*/ 0 h 38406"/>
                <a:gd name="connsiteX1" fmla="*/ 0 w 2679"/>
                <a:gd name="connsiteY1" fmla="*/ 38407 h 3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9" h="38406">
                  <a:moveTo>
                    <a:pt x="2679" y="0"/>
                  </a:moveTo>
                  <a:cubicBezTo>
                    <a:pt x="2679" y="0"/>
                    <a:pt x="893" y="26795"/>
                    <a:pt x="0" y="3840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E1EAF6-9E3C-A6D0-DAB3-0222B56F13A1}"/>
                </a:ext>
              </a:extLst>
            </p:cNvPr>
            <p:cNvSpPr/>
            <p:nvPr/>
          </p:nvSpPr>
          <p:spPr>
            <a:xfrm>
              <a:off x="8153321" y="1917910"/>
              <a:ext cx="128617" cy="155412"/>
            </a:xfrm>
            <a:custGeom>
              <a:avLst/>
              <a:gdLst>
                <a:gd name="connsiteX0" fmla="*/ 128617 w 128617"/>
                <a:gd name="connsiteY0" fmla="*/ 77706 h 155412"/>
                <a:gd name="connsiteX1" fmla="*/ 64308 w 128617"/>
                <a:gd name="connsiteY1" fmla="*/ 155412 h 155412"/>
                <a:gd name="connsiteX2" fmla="*/ 0 w 128617"/>
                <a:gd name="connsiteY2" fmla="*/ 77706 h 155412"/>
                <a:gd name="connsiteX3" fmla="*/ 64308 w 128617"/>
                <a:gd name="connsiteY3" fmla="*/ 0 h 155412"/>
                <a:gd name="connsiteX4" fmla="*/ 128617 w 128617"/>
                <a:gd name="connsiteY4" fmla="*/ 77706 h 15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17" h="155412">
                  <a:moveTo>
                    <a:pt x="128617" y="77706"/>
                  </a:moveTo>
                  <a:cubicBezTo>
                    <a:pt x="128617" y="120622"/>
                    <a:pt x="99825" y="155412"/>
                    <a:pt x="64308" y="155412"/>
                  </a:cubicBezTo>
                  <a:cubicBezTo>
                    <a:pt x="28792" y="155412"/>
                    <a:pt x="0" y="120622"/>
                    <a:pt x="0" y="77706"/>
                  </a:cubicBezTo>
                  <a:cubicBezTo>
                    <a:pt x="0" y="34790"/>
                    <a:pt x="28792" y="0"/>
                    <a:pt x="64308" y="0"/>
                  </a:cubicBezTo>
                  <a:cubicBezTo>
                    <a:pt x="99825" y="0"/>
                    <a:pt x="128617" y="34790"/>
                    <a:pt x="128617" y="77706"/>
                  </a:cubicBezTo>
                  <a:close/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572FD60-C2BF-33C7-203B-38E8F3FEEAC8}"/>
                </a:ext>
              </a:extLst>
            </p:cNvPr>
            <p:cNvSpPr/>
            <p:nvPr/>
          </p:nvSpPr>
          <p:spPr>
            <a:xfrm>
              <a:off x="7868199" y="1792019"/>
              <a:ext cx="369674" cy="478896"/>
            </a:xfrm>
            <a:custGeom>
              <a:avLst/>
              <a:gdLst>
                <a:gd name="connsiteX0" fmla="*/ 348537 w 369674"/>
                <a:gd name="connsiteY0" fmla="*/ 28535 h 478896"/>
                <a:gd name="connsiteX1" fmla="*/ 364614 w 369674"/>
                <a:gd name="connsiteY1" fmla="*/ 158046 h 478896"/>
                <a:gd name="connsiteX2" fmla="*/ 366401 w 369674"/>
                <a:gd name="connsiteY2" fmla="*/ 377767 h 478896"/>
                <a:gd name="connsiteX3" fmla="*/ 283335 w 369674"/>
                <a:gd name="connsiteY3" fmla="*/ 472444 h 478896"/>
                <a:gd name="connsiteX4" fmla="*/ 72546 w 369674"/>
                <a:gd name="connsiteY4" fmla="*/ 414387 h 478896"/>
                <a:gd name="connsiteX5" fmla="*/ 54682 w 369674"/>
                <a:gd name="connsiteY5" fmla="*/ 43719 h 478896"/>
                <a:gd name="connsiteX6" fmla="*/ 348537 w 369674"/>
                <a:gd name="connsiteY6" fmla="*/ 28535 h 47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74" h="478896">
                  <a:moveTo>
                    <a:pt x="348537" y="28535"/>
                  </a:moveTo>
                  <a:cubicBezTo>
                    <a:pt x="348537" y="28535"/>
                    <a:pt x="371760" y="69621"/>
                    <a:pt x="364614" y="158046"/>
                  </a:cubicBezTo>
                  <a:cubicBezTo>
                    <a:pt x="357469" y="246470"/>
                    <a:pt x="377119" y="319711"/>
                    <a:pt x="366401" y="377767"/>
                  </a:cubicBezTo>
                  <a:cubicBezTo>
                    <a:pt x="357893" y="422036"/>
                    <a:pt x="326121" y="458249"/>
                    <a:pt x="283335" y="472444"/>
                  </a:cubicBezTo>
                  <a:cubicBezTo>
                    <a:pt x="259220" y="479589"/>
                    <a:pt x="134175" y="496559"/>
                    <a:pt x="72546" y="414387"/>
                  </a:cubicBezTo>
                  <a:cubicBezTo>
                    <a:pt x="10917" y="332215"/>
                    <a:pt x="-45353" y="90164"/>
                    <a:pt x="54682" y="43719"/>
                  </a:cubicBezTo>
                  <a:cubicBezTo>
                    <a:pt x="154718" y="-2726"/>
                    <a:pt x="306558" y="-18803"/>
                    <a:pt x="348537" y="2853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713AC12-9F1B-7EEE-84E3-560B5FBDAC3B}"/>
                </a:ext>
              </a:extLst>
            </p:cNvPr>
            <p:cNvSpPr/>
            <p:nvPr/>
          </p:nvSpPr>
          <p:spPr>
            <a:xfrm>
              <a:off x="7867313" y="1792355"/>
              <a:ext cx="369925" cy="448573"/>
            </a:xfrm>
            <a:custGeom>
              <a:avLst/>
              <a:gdLst>
                <a:gd name="connsiteX0" fmla="*/ 366394 w 369925"/>
                <a:gd name="connsiteY0" fmla="*/ 377431 h 448573"/>
                <a:gd name="connsiteX1" fmla="*/ 364608 w 369925"/>
                <a:gd name="connsiteY1" fmla="*/ 157710 h 448573"/>
                <a:gd name="connsiteX2" fmla="*/ 348531 w 369925"/>
                <a:gd name="connsiteY2" fmla="*/ 28199 h 448573"/>
                <a:gd name="connsiteX3" fmla="*/ 54676 w 369925"/>
                <a:gd name="connsiteY3" fmla="*/ 44276 h 448573"/>
                <a:gd name="connsiteX4" fmla="*/ 30560 w 369925"/>
                <a:gd name="connsiteY4" fmla="*/ 330986 h 448573"/>
                <a:gd name="connsiteX5" fmla="*/ 317269 w 369925"/>
                <a:gd name="connsiteY5" fmla="*/ 445312 h 448573"/>
                <a:gd name="connsiteX6" fmla="*/ 328881 w 369925"/>
                <a:gd name="connsiteY6" fmla="*/ 444419 h 448573"/>
                <a:gd name="connsiteX7" fmla="*/ 366394 w 369925"/>
                <a:gd name="connsiteY7" fmla="*/ 377431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925" h="448573">
                  <a:moveTo>
                    <a:pt x="366394" y="377431"/>
                  </a:moveTo>
                  <a:cubicBezTo>
                    <a:pt x="378005" y="318481"/>
                    <a:pt x="356569" y="247027"/>
                    <a:pt x="364608" y="157710"/>
                  </a:cubicBezTo>
                  <a:cubicBezTo>
                    <a:pt x="372646" y="68392"/>
                    <a:pt x="348531" y="28199"/>
                    <a:pt x="348531" y="28199"/>
                  </a:cubicBezTo>
                  <a:cubicBezTo>
                    <a:pt x="306551" y="-19139"/>
                    <a:pt x="155605" y="-2169"/>
                    <a:pt x="54676" y="44276"/>
                  </a:cubicBezTo>
                  <a:cubicBezTo>
                    <a:pt x="-21244" y="79110"/>
                    <a:pt x="-6953" y="226484"/>
                    <a:pt x="30560" y="330986"/>
                  </a:cubicBezTo>
                  <a:cubicBezTo>
                    <a:pt x="102907" y="411372"/>
                    <a:pt x="206516" y="462283"/>
                    <a:pt x="317269" y="445312"/>
                  </a:cubicBezTo>
                  <a:cubicBezTo>
                    <a:pt x="321159" y="445368"/>
                    <a:pt x="325045" y="445069"/>
                    <a:pt x="328881" y="444419"/>
                  </a:cubicBezTo>
                  <a:cubicBezTo>
                    <a:pt x="348710" y="427063"/>
                    <a:pt x="361957" y="403407"/>
                    <a:pt x="366394" y="37743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5AB1241-AC3F-1E38-BD1B-F3087C141FAC}"/>
                </a:ext>
              </a:extLst>
            </p:cNvPr>
            <p:cNvSpPr/>
            <p:nvPr/>
          </p:nvSpPr>
          <p:spPr>
            <a:xfrm>
              <a:off x="7898766" y="2123341"/>
              <a:ext cx="298320" cy="148073"/>
            </a:xfrm>
            <a:custGeom>
              <a:avLst/>
              <a:gdLst>
                <a:gd name="connsiteX0" fmla="*/ 0 w 298320"/>
                <a:gd name="connsiteY0" fmla="*/ 0 h 148073"/>
                <a:gd name="connsiteX1" fmla="*/ 41979 w 298320"/>
                <a:gd name="connsiteY1" fmla="*/ 83958 h 148073"/>
                <a:gd name="connsiteX2" fmla="*/ 252769 w 298320"/>
                <a:gd name="connsiteY2" fmla="*/ 142015 h 148073"/>
                <a:gd name="connsiteX3" fmla="*/ 298321 w 298320"/>
                <a:gd name="connsiteY3" fmla="*/ 115220 h 148073"/>
                <a:gd name="connsiteX4" fmla="*/ 0 w 298320"/>
                <a:gd name="connsiteY4" fmla="*/ 0 h 1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320" h="148073">
                  <a:moveTo>
                    <a:pt x="0" y="0"/>
                  </a:moveTo>
                  <a:cubicBezTo>
                    <a:pt x="10150" y="29748"/>
                    <a:pt x="24271" y="57989"/>
                    <a:pt x="41979" y="83958"/>
                  </a:cubicBezTo>
                  <a:cubicBezTo>
                    <a:pt x="103608" y="166131"/>
                    <a:pt x="227760" y="148267"/>
                    <a:pt x="252769" y="142015"/>
                  </a:cubicBezTo>
                  <a:cubicBezTo>
                    <a:pt x="269598" y="136231"/>
                    <a:pt x="285089" y="127119"/>
                    <a:pt x="298321" y="115220"/>
                  </a:cubicBezTo>
                  <a:cubicBezTo>
                    <a:pt x="292962" y="114326"/>
                    <a:pt x="198285" y="174169"/>
                    <a:pt x="0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939DA8C-1D03-4299-90FE-66D096CC3E59}"/>
                </a:ext>
              </a:extLst>
            </p:cNvPr>
            <p:cNvSpPr/>
            <p:nvPr/>
          </p:nvSpPr>
          <p:spPr>
            <a:xfrm>
              <a:off x="8174757" y="1991151"/>
              <a:ext cx="107181" cy="3572"/>
            </a:xfrm>
            <a:custGeom>
              <a:avLst/>
              <a:gdLst>
                <a:gd name="connsiteX0" fmla="*/ 0 w 107181"/>
                <a:gd name="connsiteY0" fmla="*/ 3573 h 3572"/>
                <a:gd name="connsiteX1" fmla="*/ 107181 w 107181"/>
                <a:gd name="connsiteY1" fmla="*/ 0 h 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81" h="3572">
                  <a:moveTo>
                    <a:pt x="0" y="3573"/>
                  </a:moveTo>
                  <a:lnTo>
                    <a:pt x="107181" y="0"/>
                  </a:lnTo>
                </a:path>
              </a:pathLst>
            </a:custGeom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9C07B22-DC84-24A4-6374-4D62F331F2EB}"/>
                </a:ext>
              </a:extLst>
            </p:cNvPr>
            <p:cNvSpPr/>
            <p:nvPr/>
          </p:nvSpPr>
          <p:spPr>
            <a:xfrm>
              <a:off x="7849641" y="2190321"/>
              <a:ext cx="271525" cy="224448"/>
            </a:xfrm>
            <a:custGeom>
              <a:avLst/>
              <a:gdLst>
                <a:gd name="connsiteX0" fmla="*/ 197392 w 271525"/>
                <a:gd name="connsiteY0" fmla="*/ 22337 h 224448"/>
                <a:gd name="connsiteX1" fmla="*/ 271525 w 271525"/>
                <a:gd name="connsiteY1" fmla="*/ 69675 h 224448"/>
                <a:gd name="connsiteX2" fmla="*/ 266166 w 271525"/>
                <a:gd name="connsiteY2" fmla="*/ 147381 h 224448"/>
                <a:gd name="connsiteX3" fmla="*/ 150947 w 271525"/>
                <a:gd name="connsiteY3" fmla="*/ 224194 h 224448"/>
                <a:gd name="connsiteX4" fmla="*/ 0 w 271525"/>
                <a:gd name="connsiteY4" fmla="*/ 158099 h 224448"/>
                <a:gd name="connsiteX5" fmla="*/ 23223 w 271525"/>
                <a:gd name="connsiteY5" fmla="*/ 12512 h 224448"/>
                <a:gd name="connsiteX6" fmla="*/ 197392 w 271525"/>
                <a:gd name="connsiteY6" fmla="*/ 22337 h 22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525" h="224448">
                  <a:moveTo>
                    <a:pt x="197392" y="22337"/>
                  </a:moveTo>
                  <a:cubicBezTo>
                    <a:pt x="197392" y="22337"/>
                    <a:pt x="243837" y="39307"/>
                    <a:pt x="271525" y="69675"/>
                  </a:cubicBezTo>
                  <a:cubicBezTo>
                    <a:pt x="271525" y="69675"/>
                    <a:pt x="262594" y="121479"/>
                    <a:pt x="266166" y="147381"/>
                  </a:cubicBezTo>
                  <a:cubicBezTo>
                    <a:pt x="269739" y="173283"/>
                    <a:pt x="232226" y="228660"/>
                    <a:pt x="150947" y="224194"/>
                  </a:cubicBezTo>
                  <a:cubicBezTo>
                    <a:pt x="69668" y="219728"/>
                    <a:pt x="0" y="158099"/>
                    <a:pt x="0" y="158099"/>
                  </a:cubicBezTo>
                  <a:cubicBezTo>
                    <a:pt x="0" y="158099"/>
                    <a:pt x="9825" y="45559"/>
                    <a:pt x="23223" y="12512"/>
                  </a:cubicBezTo>
                  <a:cubicBezTo>
                    <a:pt x="36620" y="-20536"/>
                    <a:pt x="197392" y="22337"/>
                    <a:pt x="197392" y="2233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6B037E6-D43A-4ACC-CF3E-6EF203DA8EF0}"/>
                </a:ext>
              </a:extLst>
            </p:cNvPr>
            <p:cNvSpPr/>
            <p:nvPr/>
          </p:nvSpPr>
          <p:spPr>
            <a:xfrm>
              <a:off x="8097051" y="2238560"/>
              <a:ext cx="20874" cy="98249"/>
            </a:xfrm>
            <a:custGeom>
              <a:avLst/>
              <a:gdLst>
                <a:gd name="connsiteX0" fmla="*/ 0 w 20874"/>
                <a:gd name="connsiteY0" fmla="*/ 0 h 98249"/>
                <a:gd name="connsiteX1" fmla="*/ 0 w 20874"/>
                <a:gd name="connsiteY1" fmla="*/ 0 h 98249"/>
                <a:gd name="connsiteX2" fmla="*/ 20543 w 20874"/>
                <a:gd name="connsiteY2" fmla="*/ 46445 h 98249"/>
                <a:gd name="connsiteX3" fmla="*/ 18756 w 20874"/>
                <a:gd name="connsiteY3" fmla="*/ 98249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74" h="98249">
                  <a:moveTo>
                    <a:pt x="0" y="0"/>
                  </a:moveTo>
                  <a:lnTo>
                    <a:pt x="0" y="0"/>
                  </a:lnTo>
                  <a:cubicBezTo>
                    <a:pt x="14767" y="10608"/>
                    <a:pt x="22629" y="28383"/>
                    <a:pt x="20543" y="46445"/>
                  </a:cubicBezTo>
                  <a:cubicBezTo>
                    <a:pt x="18222" y="63610"/>
                    <a:pt x="17623" y="80965"/>
                    <a:pt x="18756" y="9824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CF84417-8072-51CC-30A9-B74ABE1DAF77}"/>
                </a:ext>
              </a:extLst>
            </p:cNvPr>
            <p:cNvSpPr/>
            <p:nvPr/>
          </p:nvSpPr>
          <p:spPr>
            <a:xfrm>
              <a:off x="7750482" y="1667608"/>
              <a:ext cx="550135" cy="582318"/>
            </a:xfrm>
            <a:custGeom>
              <a:avLst/>
              <a:gdLst>
                <a:gd name="connsiteX0" fmla="*/ 418023 w 550135"/>
                <a:gd name="connsiteY0" fmla="*/ 332474 h 582318"/>
                <a:gd name="connsiteX1" fmla="*/ 443925 w 550135"/>
                <a:gd name="connsiteY1" fmla="*/ 294961 h 582318"/>
                <a:gd name="connsiteX2" fmla="*/ 453750 w 550135"/>
                <a:gd name="connsiteY2" fmla="*/ 253875 h 582318"/>
                <a:gd name="connsiteX3" fmla="*/ 482332 w 550135"/>
                <a:gd name="connsiteY3" fmla="*/ 271739 h 582318"/>
                <a:gd name="connsiteX4" fmla="*/ 549320 w 550135"/>
                <a:gd name="connsiteY4" fmla="*/ 168130 h 582318"/>
                <a:gd name="connsiteX5" fmla="*/ 453750 w 550135"/>
                <a:gd name="connsiteY5" fmla="*/ 10931 h 582318"/>
                <a:gd name="connsiteX6" fmla="*/ 342103 w 550135"/>
                <a:gd name="connsiteY6" fmla="*/ 1106 h 582318"/>
                <a:gd name="connsiteX7" fmla="*/ 176866 w 550135"/>
                <a:gd name="connsiteY7" fmla="*/ 55590 h 582318"/>
                <a:gd name="connsiteX8" fmla="*/ 137566 w 550135"/>
                <a:gd name="connsiteY8" fmla="*/ 69881 h 582318"/>
                <a:gd name="connsiteX9" fmla="*/ 23239 w 550135"/>
                <a:gd name="connsiteY9" fmla="*/ 169916 h 582318"/>
                <a:gd name="connsiteX10" fmla="*/ 30385 w 550135"/>
                <a:gd name="connsiteY10" fmla="*/ 384279 h 582318"/>
                <a:gd name="connsiteX11" fmla="*/ 90227 w 550135"/>
                <a:gd name="connsiteY11" fmla="*/ 512003 h 582318"/>
                <a:gd name="connsiteX12" fmla="*/ 117023 w 550135"/>
                <a:gd name="connsiteY12" fmla="*/ 581670 h 582318"/>
                <a:gd name="connsiteX13" fmla="*/ 294765 w 550135"/>
                <a:gd name="connsiteY13" fmla="*/ 574525 h 582318"/>
                <a:gd name="connsiteX14" fmla="*/ 383189 w 550135"/>
                <a:gd name="connsiteY14" fmla="*/ 398569 h 582318"/>
                <a:gd name="connsiteX15" fmla="*/ 418023 w 550135"/>
                <a:gd name="connsiteY15" fmla="*/ 332474 h 58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0135" h="582318">
                  <a:moveTo>
                    <a:pt x="418023" y="332474"/>
                  </a:moveTo>
                  <a:cubicBezTo>
                    <a:pt x="430287" y="322911"/>
                    <a:pt x="439327" y="309819"/>
                    <a:pt x="443925" y="294961"/>
                  </a:cubicBezTo>
                  <a:cubicBezTo>
                    <a:pt x="450177" y="271739"/>
                    <a:pt x="453750" y="253875"/>
                    <a:pt x="453750" y="253875"/>
                  </a:cubicBezTo>
                  <a:cubicBezTo>
                    <a:pt x="462218" y="261377"/>
                    <a:pt x="471877" y="267415"/>
                    <a:pt x="482332" y="271739"/>
                  </a:cubicBezTo>
                  <a:cubicBezTo>
                    <a:pt x="499302" y="277991"/>
                    <a:pt x="543068" y="231546"/>
                    <a:pt x="549320" y="168130"/>
                  </a:cubicBezTo>
                  <a:cubicBezTo>
                    <a:pt x="555572" y="104715"/>
                    <a:pt x="526097" y="38620"/>
                    <a:pt x="453750" y="10931"/>
                  </a:cubicBezTo>
                  <a:cubicBezTo>
                    <a:pt x="426061" y="213"/>
                    <a:pt x="384082" y="-1573"/>
                    <a:pt x="342103" y="1106"/>
                  </a:cubicBezTo>
                  <a:cubicBezTo>
                    <a:pt x="283335" y="5166"/>
                    <a:pt x="226523" y="23899"/>
                    <a:pt x="176866" y="55590"/>
                  </a:cubicBezTo>
                  <a:cubicBezTo>
                    <a:pt x="164884" y="62998"/>
                    <a:pt x="151507" y="67862"/>
                    <a:pt x="137566" y="69881"/>
                  </a:cubicBezTo>
                  <a:cubicBezTo>
                    <a:pt x="85762" y="77026"/>
                    <a:pt x="53607" y="97569"/>
                    <a:pt x="23239" y="169916"/>
                  </a:cubicBezTo>
                  <a:cubicBezTo>
                    <a:pt x="-7129" y="242264"/>
                    <a:pt x="-10701" y="297641"/>
                    <a:pt x="30385" y="384279"/>
                  </a:cubicBezTo>
                  <a:cubicBezTo>
                    <a:pt x="71471" y="470917"/>
                    <a:pt x="83975" y="476276"/>
                    <a:pt x="90227" y="512003"/>
                  </a:cubicBezTo>
                  <a:cubicBezTo>
                    <a:pt x="96480" y="547730"/>
                    <a:pt x="88441" y="587923"/>
                    <a:pt x="117023" y="581670"/>
                  </a:cubicBezTo>
                  <a:cubicBezTo>
                    <a:pt x="195622" y="563807"/>
                    <a:pt x="276008" y="586136"/>
                    <a:pt x="294765" y="574525"/>
                  </a:cubicBezTo>
                  <a:cubicBezTo>
                    <a:pt x="313521" y="562914"/>
                    <a:pt x="376044" y="452160"/>
                    <a:pt x="383189" y="398569"/>
                  </a:cubicBezTo>
                  <a:cubicBezTo>
                    <a:pt x="390334" y="344979"/>
                    <a:pt x="406412" y="326222"/>
                    <a:pt x="418023" y="33247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B14D30C-531F-EEF8-7191-D2D1F2B3A08A}"/>
                </a:ext>
              </a:extLst>
            </p:cNvPr>
            <p:cNvSpPr/>
            <p:nvPr/>
          </p:nvSpPr>
          <p:spPr>
            <a:xfrm>
              <a:off x="8100921" y="1967738"/>
              <a:ext cx="79195" cy="122555"/>
            </a:xfrm>
            <a:custGeom>
              <a:avLst/>
              <a:gdLst>
                <a:gd name="connsiteX0" fmla="*/ 79195 w 79195"/>
                <a:gd name="connsiteY0" fmla="*/ 37703 h 122555"/>
                <a:gd name="connsiteX1" fmla="*/ 24712 w 79195"/>
                <a:gd name="connsiteY1" fmla="*/ 2870 h 122555"/>
                <a:gd name="connsiteX2" fmla="*/ 52400 w 79195"/>
                <a:gd name="connsiteY2" fmla="*/ 122555 h 12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95" h="122555">
                  <a:moveTo>
                    <a:pt x="79195" y="37703"/>
                  </a:moveTo>
                  <a:cubicBezTo>
                    <a:pt x="79195" y="37703"/>
                    <a:pt x="60439" y="-12314"/>
                    <a:pt x="24712" y="2870"/>
                  </a:cubicBezTo>
                  <a:cubicBezTo>
                    <a:pt x="-23520" y="23413"/>
                    <a:pt x="5955" y="108264"/>
                    <a:pt x="52400" y="122555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CA57FA7-5A4F-D303-5380-6C535CBEE844}"/>
                </a:ext>
              </a:extLst>
            </p:cNvPr>
            <p:cNvSpPr/>
            <p:nvPr/>
          </p:nvSpPr>
          <p:spPr>
            <a:xfrm>
              <a:off x="8126412" y="1992027"/>
              <a:ext cx="42986" cy="55605"/>
            </a:xfrm>
            <a:custGeom>
              <a:avLst/>
              <a:gdLst>
                <a:gd name="connsiteX0" fmla="*/ 1007 w 42986"/>
                <a:gd name="connsiteY0" fmla="*/ 22347 h 55605"/>
                <a:gd name="connsiteX1" fmla="*/ 1007 w 42986"/>
                <a:gd name="connsiteY1" fmla="*/ 9842 h 55605"/>
                <a:gd name="connsiteX2" fmla="*/ 5473 w 42986"/>
                <a:gd name="connsiteY2" fmla="*/ 3590 h 55605"/>
                <a:gd name="connsiteX3" fmla="*/ 18870 w 42986"/>
                <a:gd name="connsiteY3" fmla="*/ 910 h 55605"/>
                <a:gd name="connsiteX4" fmla="*/ 23336 w 42986"/>
                <a:gd name="connsiteY4" fmla="*/ 4483 h 55605"/>
                <a:gd name="connsiteX5" fmla="*/ 26016 w 42986"/>
                <a:gd name="connsiteY5" fmla="*/ 8056 h 55605"/>
                <a:gd name="connsiteX6" fmla="*/ 27802 w 42986"/>
                <a:gd name="connsiteY6" fmla="*/ 11629 h 55605"/>
                <a:gd name="connsiteX7" fmla="*/ 29589 w 42986"/>
                <a:gd name="connsiteY7" fmla="*/ 23240 h 55605"/>
                <a:gd name="connsiteX8" fmla="*/ 30482 w 42986"/>
                <a:gd name="connsiteY8" fmla="*/ 41996 h 55605"/>
                <a:gd name="connsiteX9" fmla="*/ 42986 w 42986"/>
                <a:gd name="connsiteY9" fmla="*/ 51821 h 55605"/>
                <a:gd name="connsiteX10" fmla="*/ 31375 w 42986"/>
                <a:gd name="connsiteY10" fmla="*/ 55394 h 55605"/>
                <a:gd name="connsiteX11" fmla="*/ 18871 w 42986"/>
                <a:gd name="connsiteY11" fmla="*/ 47356 h 55605"/>
                <a:gd name="connsiteX12" fmla="*/ 13512 w 42986"/>
                <a:gd name="connsiteY12" fmla="*/ 24133 h 55605"/>
                <a:gd name="connsiteX13" fmla="*/ 12618 w 42986"/>
                <a:gd name="connsiteY13" fmla="*/ 15201 h 55605"/>
                <a:gd name="connsiteX14" fmla="*/ 12618 w 42986"/>
                <a:gd name="connsiteY14" fmla="*/ 12522 h 55605"/>
                <a:gd name="connsiteX15" fmla="*/ 13511 w 42986"/>
                <a:gd name="connsiteY15" fmla="*/ 12522 h 55605"/>
                <a:gd name="connsiteX16" fmla="*/ 8152 w 42986"/>
                <a:gd name="connsiteY16" fmla="*/ 13415 h 55605"/>
                <a:gd name="connsiteX17" fmla="*/ 1007 w 42986"/>
                <a:gd name="connsiteY17" fmla="*/ 22347 h 55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986" h="55605">
                  <a:moveTo>
                    <a:pt x="1007" y="22347"/>
                  </a:moveTo>
                  <a:cubicBezTo>
                    <a:pt x="-336" y="18286"/>
                    <a:pt x="-336" y="13902"/>
                    <a:pt x="1007" y="9842"/>
                  </a:cubicBezTo>
                  <a:cubicBezTo>
                    <a:pt x="1867" y="7374"/>
                    <a:pt x="3417" y="5204"/>
                    <a:pt x="5473" y="3590"/>
                  </a:cubicBezTo>
                  <a:cubicBezTo>
                    <a:pt x="9001" y="99"/>
                    <a:pt x="14270" y="-955"/>
                    <a:pt x="18870" y="910"/>
                  </a:cubicBezTo>
                  <a:cubicBezTo>
                    <a:pt x="20710" y="1580"/>
                    <a:pt x="22279" y="2835"/>
                    <a:pt x="23336" y="4483"/>
                  </a:cubicBezTo>
                  <a:cubicBezTo>
                    <a:pt x="24229" y="5376"/>
                    <a:pt x="25123" y="7163"/>
                    <a:pt x="26016" y="8056"/>
                  </a:cubicBezTo>
                  <a:cubicBezTo>
                    <a:pt x="26909" y="8949"/>
                    <a:pt x="26909" y="10735"/>
                    <a:pt x="27802" y="11629"/>
                  </a:cubicBezTo>
                  <a:cubicBezTo>
                    <a:pt x="29200" y="15332"/>
                    <a:pt x="29809" y="19287"/>
                    <a:pt x="29589" y="23240"/>
                  </a:cubicBezTo>
                  <a:cubicBezTo>
                    <a:pt x="30482" y="30385"/>
                    <a:pt x="29589" y="37531"/>
                    <a:pt x="30482" y="41996"/>
                  </a:cubicBezTo>
                  <a:cubicBezTo>
                    <a:pt x="31375" y="46462"/>
                    <a:pt x="34947" y="50035"/>
                    <a:pt x="42986" y="51821"/>
                  </a:cubicBezTo>
                  <a:cubicBezTo>
                    <a:pt x="39925" y="54826"/>
                    <a:pt x="35596" y="56158"/>
                    <a:pt x="31375" y="55394"/>
                  </a:cubicBezTo>
                  <a:cubicBezTo>
                    <a:pt x="26300" y="54492"/>
                    <a:pt x="21798" y="51598"/>
                    <a:pt x="18871" y="47356"/>
                  </a:cubicBezTo>
                  <a:cubicBezTo>
                    <a:pt x="15590" y="40037"/>
                    <a:pt x="13770" y="32149"/>
                    <a:pt x="13512" y="24133"/>
                  </a:cubicBezTo>
                  <a:cubicBezTo>
                    <a:pt x="13511" y="20560"/>
                    <a:pt x="12618" y="16987"/>
                    <a:pt x="12618" y="15201"/>
                  </a:cubicBezTo>
                  <a:lnTo>
                    <a:pt x="12618" y="12522"/>
                  </a:lnTo>
                  <a:lnTo>
                    <a:pt x="13511" y="12522"/>
                  </a:lnTo>
                  <a:cubicBezTo>
                    <a:pt x="12618" y="11629"/>
                    <a:pt x="10832" y="11629"/>
                    <a:pt x="8152" y="13415"/>
                  </a:cubicBezTo>
                  <a:cubicBezTo>
                    <a:pt x="5047" y="15733"/>
                    <a:pt x="2587" y="18808"/>
                    <a:pt x="1007" y="22347"/>
                  </a:cubicBezTo>
                  <a:close/>
                </a:path>
              </a:pathLst>
            </a:custGeom>
            <a:solidFill>
              <a:srgbClr val="00000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DAC4299-EAB3-8058-8211-908AB742FAF3}"/>
                </a:ext>
              </a:extLst>
            </p:cNvPr>
            <p:cNvSpPr/>
            <p:nvPr/>
          </p:nvSpPr>
          <p:spPr>
            <a:xfrm>
              <a:off x="7841603" y="2259370"/>
              <a:ext cx="299389" cy="96196"/>
            </a:xfrm>
            <a:custGeom>
              <a:avLst/>
              <a:gdLst>
                <a:gd name="connsiteX0" fmla="*/ 0 w 299389"/>
                <a:gd name="connsiteY0" fmla="*/ 78333 h 96196"/>
                <a:gd name="connsiteX1" fmla="*/ 13398 w 299389"/>
                <a:gd name="connsiteY1" fmla="*/ 11345 h 96196"/>
                <a:gd name="connsiteX2" fmla="*/ 229546 w 299389"/>
                <a:gd name="connsiteY2" fmla="*/ 11345 h 96196"/>
                <a:gd name="connsiteX3" fmla="*/ 299214 w 299389"/>
                <a:gd name="connsiteY3" fmla="*/ 96196 h 96196"/>
                <a:gd name="connsiteX4" fmla="*/ 0 w 299389"/>
                <a:gd name="connsiteY4" fmla="*/ 78333 h 96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389" h="96196">
                  <a:moveTo>
                    <a:pt x="0" y="78333"/>
                  </a:moveTo>
                  <a:cubicBezTo>
                    <a:pt x="0" y="78333"/>
                    <a:pt x="8039" y="21170"/>
                    <a:pt x="13398" y="11345"/>
                  </a:cubicBezTo>
                  <a:cubicBezTo>
                    <a:pt x="18757" y="1520"/>
                    <a:pt x="152733" y="-8305"/>
                    <a:pt x="229546" y="11345"/>
                  </a:cubicBezTo>
                  <a:cubicBezTo>
                    <a:pt x="306359" y="30995"/>
                    <a:pt x="299214" y="96196"/>
                    <a:pt x="299214" y="96196"/>
                  </a:cubicBezTo>
                  <a:cubicBezTo>
                    <a:pt x="299214" y="96196"/>
                    <a:pt x="160772" y="80119"/>
                    <a:pt x="0" y="78333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77E8948-7307-ACB5-8F53-B165109D7DDD}"/>
                </a:ext>
              </a:extLst>
            </p:cNvPr>
            <p:cNvSpPr/>
            <p:nvPr/>
          </p:nvSpPr>
          <p:spPr>
            <a:xfrm>
              <a:off x="7561728" y="2326076"/>
              <a:ext cx="888787" cy="1230810"/>
            </a:xfrm>
            <a:custGeom>
              <a:avLst/>
              <a:gdLst>
                <a:gd name="connsiteX0" fmla="*/ 12815 w 888787"/>
                <a:gd name="connsiteY0" fmla="*/ 219736 h 1230810"/>
                <a:gd name="connsiteX1" fmla="*/ 370086 w 888787"/>
                <a:gd name="connsiteY1" fmla="*/ 15 h 1230810"/>
                <a:gd name="connsiteX2" fmla="*/ 821139 w 888787"/>
                <a:gd name="connsiteY2" fmla="*/ 87546 h 1230810"/>
                <a:gd name="connsiteX3" fmla="*/ 872050 w 888787"/>
                <a:gd name="connsiteY3" fmla="*/ 468932 h 1230810"/>
                <a:gd name="connsiteX4" fmla="*/ 859546 w 888787"/>
                <a:gd name="connsiteY4" fmla="*/ 918200 h 1230810"/>
                <a:gd name="connsiteX5" fmla="*/ 854187 w 888787"/>
                <a:gd name="connsiteY5" fmla="*/ 1166502 h 1230810"/>
                <a:gd name="connsiteX6" fmla="*/ 408492 w 888787"/>
                <a:gd name="connsiteY6" fmla="*/ 1230811 h 1230810"/>
                <a:gd name="connsiteX7" fmla="*/ 28893 w 888787"/>
                <a:gd name="connsiteY7" fmla="*/ 1141493 h 1230810"/>
                <a:gd name="connsiteX8" fmla="*/ 21747 w 888787"/>
                <a:gd name="connsiteY8" fmla="*/ 1064680 h 1230810"/>
                <a:gd name="connsiteX9" fmla="*/ 44970 w 888787"/>
                <a:gd name="connsiteY9" fmla="*/ 726167 h 1230810"/>
                <a:gd name="connsiteX10" fmla="*/ 12815 w 888787"/>
                <a:gd name="connsiteY10" fmla="*/ 219736 h 123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8787" h="1230810">
                  <a:moveTo>
                    <a:pt x="12815" y="219736"/>
                  </a:moveTo>
                  <a:cubicBezTo>
                    <a:pt x="27999" y="133991"/>
                    <a:pt x="60154" y="908"/>
                    <a:pt x="370086" y="15"/>
                  </a:cubicBezTo>
                  <a:cubicBezTo>
                    <a:pt x="634466" y="-878"/>
                    <a:pt x="756831" y="38422"/>
                    <a:pt x="821139" y="87546"/>
                  </a:cubicBezTo>
                  <a:cubicBezTo>
                    <a:pt x="885448" y="136671"/>
                    <a:pt x="892593" y="266181"/>
                    <a:pt x="872050" y="468932"/>
                  </a:cubicBezTo>
                  <a:cubicBezTo>
                    <a:pt x="851507" y="671683"/>
                    <a:pt x="847935" y="792262"/>
                    <a:pt x="859546" y="918200"/>
                  </a:cubicBezTo>
                  <a:cubicBezTo>
                    <a:pt x="871157" y="1044137"/>
                    <a:pt x="922068" y="1098621"/>
                    <a:pt x="854187" y="1166502"/>
                  </a:cubicBezTo>
                  <a:cubicBezTo>
                    <a:pt x="709453" y="1209104"/>
                    <a:pt x="559365" y="1230760"/>
                    <a:pt x="408492" y="1230811"/>
                  </a:cubicBezTo>
                  <a:cubicBezTo>
                    <a:pt x="158403" y="1230811"/>
                    <a:pt x="34252" y="1161143"/>
                    <a:pt x="28893" y="1141493"/>
                  </a:cubicBezTo>
                  <a:cubicBezTo>
                    <a:pt x="23533" y="1121843"/>
                    <a:pt x="-582" y="1115591"/>
                    <a:pt x="21747" y="1064680"/>
                  </a:cubicBezTo>
                  <a:cubicBezTo>
                    <a:pt x="44077" y="1013769"/>
                    <a:pt x="59260" y="834241"/>
                    <a:pt x="44970" y="726167"/>
                  </a:cubicBezTo>
                  <a:cubicBezTo>
                    <a:pt x="30679" y="618093"/>
                    <a:pt x="-24698" y="434992"/>
                    <a:pt x="12815" y="21973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4" name="图形 10">
              <a:extLst>
                <a:ext uri="{FF2B5EF4-FFF2-40B4-BE49-F238E27FC236}">
                  <a16:creationId xmlns:a16="http://schemas.microsoft.com/office/drawing/2014/main" id="{55C117C0-2312-2648-B4E1-AB321A3D573F}"/>
                </a:ext>
              </a:extLst>
            </p:cNvPr>
            <p:cNvGrpSpPr/>
            <p:nvPr/>
          </p:nvGrpSpPr>
          <p:grpSpPr>
            <a:xfrm>
              <a:off x="7600240" y="2350473"/>
              <a:ext cx="877870" cy="1259201"/>
              <a:chOff x="7600240" y="2350473"/>
              <a:chExt cx="877870" cy="1259201"/>
            </a:xfrm>
            <a:solidFill>
              <a:srgbClr val="F8AB5D"/>
            </a:solidFill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D8CED57-34AD-63AD-0B67-4930B6B64626}"/>
                  </a:ext>
                </a:extLst>
              </p:cNvPr>
              <p:cNvSpPr/>
              <p:nvPr/>
            </p:nvSpPr>
            <p:spPr>
              <a:xfrm rot="-2734200">
                <a:off x="7621891" y="355469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E590A651-D994-23A6-3FE7-347BEC39B81B}"/>
                  </a:ext>
                </a:extLst>
              </p:cNvPr>
              <p:cNvSpPr/>
              <p:nvPr/>
            </p:nvSpPr>
            <p:spPr>
              <a:xfrm rot="-2734200">
                <a:off x="7620320" y="340661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D1406B8-779F-797C-47C9-6F9365B939D7}"/>
                  </a:ext>
                </a:extLst>
              </p:cNvPr>
              <p:cNvSpPr/>
              <p:nvPr/>
            </p:nvSpPr>
            <p:spPr>
              <a:xfrm rot="-2734200">
                <a:off x="7618044" y="32578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98300047-3842-373E-36FD-AB073554BCB7}"/>
                  </a:ext>
                </a:extLst>
              </p:cNvPr>
              <p:cNvSpPr/>
              <p:nvPr/>
            </p:nvSpPr>
            <p:spPr>
              <a:xfrm rot="-2734200">
                <a:off x="7617089" y="31091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60A22C59-8297-0A2A-CB93-9F533DDE6D63}"/>
                  </a:ext>
                </a:extLst>
              </p:cNvPr>
              <p:cNvSpPr/>
              <p:nvPr/>
            </p:nvSpPr>
            <p:spPr>
              <a:xfrm rot="-2734200">
                <a:off x="7615429" y="296108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E55D9BB-EB50-B4CB-A3D6-CCC6987C3307}"/>
                  </a:ext>
                </a:extLst>
              </p:cNvPr>
              <p:cNvSpPr/>
              <p:nvPr/>
            </p:nvSpPr>
            <p:spPr>
              <a:xfrm rot="-2734200">
                <a:off x="7754791" y="355334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814BEE0-0B35-157C-AE86-09A0D2DC1BBF}"/>
                  </a:ext>
                </a:extLst>
              </p:cNvPr>
              <p:cNvSpPr/>
              <p:nvPr/>
            </p:nvSpPr>
            <p:spPr>
              <a:xfrm rot="-2734200">
                <a:off x="7753747" y="34046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FA689B9-4535-C257-9C2F-91E5C21FF207}"/>
                  </a:ext>
                </a:extLst>
              </p:cNvPr>
              <p:cNvSpPr/>
              <p:nvPr/>
            </p:nvSpPr>
            <p:spPr>
              <a:xfrm rot="-2734200">
                <a:off x="7752240" y="32566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CFCEA80-39E6-61FE-AB99-744801DDF663}"/>
                  </a:ext>
                </a:extLst>
              </p:cNvPr>
              <p:cNvSpPr/>
              <p:nvPr/>
            </p:nvSpPr>
            <p:spPr>
              <a:xfrm rot="-2734200">
                <a:off x="7750669" y="310857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4F53CED-BB84-0094-EF6A-72FBC7686B07}"/>
                  </a:ext>
                </a:extLst>
              </p:cNvPr>
              <p:cNvSpPr/>
              <p:nvPr/>
            </p:nvSpPr>
            <p:spPr>
              <a:xfrm rot="-2734200">
                <a:off x="7749625" y="295979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07ADFAC-9003-27AE-EC2F-84AB0508A245}"/>
                  </a:ext>
                </a:extLst>
              </p:cNvPr>
              <p:cNvSpPr/>
              <p:nvPr/>
            </p:nvSpPr>
            <p:spPr>
              <a:xfrm rot="-2734200">
                <a:off x="7888987" y="35521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588499A0-ACE8-3A69-89EB-F358E666FC59}"/>
                  </a:ext>
                </a:extLst>
              </p:cNvPr>
              <p:cNvSpPr/>
              <p:nvPr/>
            </p:nvSpPr>
            <p:spPr>
              <a:xfrm rot="-2734200">
                <a:off x="7887326" y="340407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B20E6CA-CFF8-B24C-885E-BA0F8C354B5A}"/>
                  </a:ext>
                </a:extLst>
              </p:cNvPr>
              <p:cNvSpPr/>
              <p:nvPr/>
            </p:nvSpPr>
            <p:spPr>
              <a:xfrm rot="-2734200">
                <a:off x="7885756" y="325468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7F291BA-F7E9-0A24-84C7-C67665B909D3}"/>
                  </a:ext>
                </a:extLst>
              </p:cNvPr>
              <p:cNvSpPr/>
              <p:nvPr/>
            </p:nvSpPr>
            <p:spPr>
              <a:xfrm rot="-2734200">
                <a:off x="7884095" y="310661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B77CCAA0-A317-3C34-8B0F-138BF92A78A6}"/>
                  </a:ext>
                </a:extLst>
              </p:cNvPr>
              <p:cNvSpPr/>
              <p:nvPr/>
            </p:nvSpPr>
            <p:spPr>
              <a:xfrm rot="-2734200">
                <a:off x="7882588" y="29586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F0D42D24-9992-F6BA-7899-A5526F8F629B}"/>
                  </a:ext>
                </a:extLst>
              </p:cNvPr>
              <p:cNvSpPr/>
              <p:nvPr/>
            </p:nvSpPr>
            <p:spPr>
              <a:xfrm rot="-2734200">
                <a:off x="8021861" y="355086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258EEFD0-A08F-7562-86F1-6070489F2EAE}"/>
                  </a:ext>
                </a:extLst>
              </p:cNvPr>
              <p:cNvSpPr/>
              <p:nvPr/>
            </p:nvSpPr>
            <p:spPr>
              <a:xfrm rot="-2734200">
                <a:off x="8020906" y="340217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2A77A0C9-BD30-47A3-46CF-E84259BEA49E}"/>
                  </a:ext>
                </a:extLst>
              </p:cNvPr>
              <p:cNvSpPr/>
              <p:nvPr/>
            </p:nvSpPr>
            <p:spPr>
              <a:xfrm rot="-2734200">
                <a:off x="8019246" y="325410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978983D-0AA1-B928-7BD3-09BBC97F9AB4}"/>
                  </a:ext>
                </a:extLst>
              </p:cNvPr>
              <p:cNvSpPr/>
              <p:nvPr/>
            </p:nvSpPr>
            <p:spPr>
              <a:xfrm rot="-2734200">
                <a:off x="8017675" y="31059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DEABC145-66EB-2108-DE7C-B2A26207FC9C}"/>
                  </a:ext>
                </a:extLst>
              </p:cNvPr>
              <p:cNvSpPr/>
              <p:nvPr/>
            </p:nvSpPr>
            <p:spPr>
              <a:xfrm rot="-2734200">
                <a:off x="8016720" y="29572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487359F-7B41-F990-C67D-FA5140482EEB}"/>
                  </a:ext>
                </a:extLst>
              </p:cNvPr>
              <p:cNvSpPr/>
              <p:nvPr/>
            </p:nvSpPr>
            <p:spPr>
              <a:xfrm rot="-2734200">
                <a:off x="8156119" y="35496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FC0F6AE-00CB-C356-5521-C573D9F04CA9}"/>
                  </a:ext>
                </a:extLst>
              </p:cNvPr>
              <p:cNvSpPr/>
              <p:nvPr/>
            </p:nvSpPr>
            <p:spPr>
              <a:xfrm rot="-2734200">
                <a:off x="8154548" y="34014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1A6F5A28-7C54-E00E-1FD5-87D0B2010905}"/>
                  </a:ext>
                </a:extLst>
              </p:cNvPr>
              <p:cNvSpPr/>
              <p:nvPr/>
            </p:nvSpPr>
            <p:spPr>
              <a:xfrm rot="-2734200">
                <a:off x="8152888" y="32521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7C95AE04-27FD-6542-5F11-AD9DFF4AD359}"/>
                  </a:ext>
                </a:extLst>
              </p:cNvPr>
              <p:cNvSpPr/>
              <p:nvPr/>
            </p:nvSpPr>
            <p:spPr>
              <a:xfrm rot="-2734200">
                <a:off x="8151317" y="310406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58116EE-1F44-F264-65CC-CAA01D8D5EDA}"/>
                  </a:ext>
                </a:extLst>
              </p:cNvPr>
              <p:cNvSpPr/>
              <p:nvPr/>
            </p:nvSpPr>
            <p:spPr>
              <a:xfrm rot="-2734200">
                <a:off x="8149657" y="295599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EC9EE03-4122-E5FA-DB3D-71AA28E7B882}"/>
                  </a:ext>
                </a:extLst>
              </p:cNvPr>
              <p:cNvSpPr/>
              <p:nvPr/>
            </p:nvSpPr>
            <p:spPr>
              <a:xfrm rot="-2734200">
                <a:off x="8289635" y="35476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E88A34E-BABD-9EBD-8C86-2BEB7E6114DB}"/>
                  </a:ext>
                </a:extLst>
              </p:cNvPr>
              <p:cNvSpPr/>
              <p:nvPr/>
            </p:nvSpPr>
            <p:spPr>
              <a:xfrm rot="-2734200">
                <a:off x="8287975" y="339956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5FFA30F-9270-8B98-9F10-4CC47EE81412}"/>
                  </a:ext>
                </a:extLst>
              </p:cNvPr>
              <p:cNvSpPr/>
              <p:nvPr/>
            </p:nvSpPr>
            <p:spPr>
              <a:xfrm rot="-2734200">
                <a:off x="8286468" y="325155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88554BD-B447-C834-6EAB-8D4F514E52B0}"/>
                  </a:ext>
                </a:extLst>
              </p:cNvPr>
              <p:cNvSpPr/>
              <p:nvPr/>
            </p:nvSpPr>
            <p:spPr>
              <a:xfrm rot="-2734200">
                <a:off x="8285424" y="310278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8CD1230-F30A-5522-DC99-68377E5B7AFC}"/>
                  </a:ext>
                </a:extLst>
              </p:cNvPr>
              <p:cNvSpPr/>
              <p:nvPr/>
            </p:nvSpPr>
            <p:spPr>
              <a:xfrm rot="-2734200">
                <a:off x="8283853" y="295470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77EA3CED-85B7-1472-AC7D-3AF324728921}"/>
                  </a:ext>
                </a:extLst>
              </p:cNvPr>
              <p:cNvSpPr/>
              <p:nvPr/>
            </p:nvSpPr>
            <p:spPr>
              <a:xfrm rot="-2734200">
                <a:off x="8423125" y="354705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8287FB58-09A1-9FEA-5C76-33E2506C3AD6}"/>
                  </a:ext>
                </a:extLst>
              </p:cNvPr>
              <p:cNvSpPr/>
              <p:nvPr/>
            </p:nvSpPr>
            <p:spPr>
              <a:xfrm rot="-2734200">
                <a:off x="8422171" y="339828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41A210D-27C2-3575-FA35-8A9D02FADD90}"/>
                  </a:ext>
                </a:extLst>
              </p:cNvPr>
              <p:cNvSpPr/>
              <p:nvPr/>
            </p:nvSpPr>
            <p:spPr>
              <a:xfrm rot="-2734200">
                <a:off x="8419894" y="324959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F8789C0-7D0B-D85E-A03F-73E7376216F5}"/>
                  </a:ext>
                </a:extLst>
              </p:cNvPr>
              <p:cNvSpPr/>
              <p:nvPr/>
            </p:nvSpPr>
            <p:spPr>
              <a:xfrm rot="-2734200">
                <a:off x="8418323" y="310152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45DBC4B-9DE8-F33E-9DC9-DB12CCE48AE8}"/>
                  </a:ext>
                </a:extLst>
              </p:cNvPr>
              <p:cNvSpPr/>
              <p:nvPr/>
            </p:nvSpPr>
            <p:spPr>
              <a:xfrm rot="-2734200">
                <a:off x="8417369" y="295274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766621CA-750F-0DC9-8668-92A1228F8533}"/>
                  </a:ext>
                </a:extLst>
              </p:cNvPr>
              <p:cNvSpPr/>
              <p:nvPr/>
            </p:nvSpPr>
            <p:spPr>
              <a:xfrm rot="-2734200">
                <a:off x="7613858" y="281301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AA26BA9-0C05-E330-BD35-88586BCA6878}"/>
                  </a:ext>
                </a:extLst>
              </p:cNvPr>
              <p:cNvSpPr/>
              <p:nvPr/>
            </p:nvSpPr>
            <p:spPr>
              <a:xfrm rot="-2734200">
                <a:off x="7612903" y="266423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5A04BB3-A117-135B-9DDC-55E44790EAE7}"/>
                  </a:ext>
                </a:extLst>
              </p:cNvPr>
              <p:cNvSpPr/>
              <p:nvPr/>
            </p:nvSpPr>
            <p:spPr>
              <a:xfrm rot="-2734200">
                <a:off x="7611243" y="251616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963E9317-6073-4255-C12F-584798BF3E67}"/>
                  </a:ext>
                </a:extLst>
              </p:cNvPr>
              <p:cNvSpPr/>
              <p:nvPr/>
            </p:nvSpPr>
            <p:spPr>
              <a:xfrm rot="-2734200">
                <a:off x="7609672" y="236809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9F4BF51-B28E-BAA6-469C-AF0970F6861F}"/>
                  </a:ext>
                </a:extLst>
              </p:cNvPr>
              <p:cNvSpPr/>
              <p:nvPr/>
            </p:nvSpPr>
            <p:spPr>
              <a:xfrm rot="-2734200">
                <a:off x="7747438" y="281111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0DC34FF-F02E-1FFF-872C-27CA2B9A70E9}"/>
                  </a:ext>
                </a:extLst>
              </p:cNvPr>
              <p:cNvSpPr/>
              <p:nvPr/>
            </p:nvSpPr>
            <p:spPr>
              <a:xfrm rot="-2734200">
                <a:off x="7745777" y="266303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EE87CD7-0B77-261E-D346-BDF03F755EE3}"/>
                  </a:ext>
                </a:extLst>
              </p:cNvPr>
              <p:cNvSpPr/>
              <p:nvPr/>
            </p:nvSpPr>
            <p:spPr>
              <a:xfrm rot="-2734200">
                <a:off x="7744823" y="251426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C508960F-3E92-D75E-C680-D1385FE9195F}"/>
                  </a:ext>
                </a:extLst>
              </p:cNvPr>
              <p:cNvSpPr/>
              <p:nvPr/>
            </p:nvSpPr>
            <p:spPr>
              <a:xfrm rot="-2734200">
                <a:off x="7743162" y="236619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1F8D3619-4774-A360-A723-3041973D0B72}"/>
                  </a:ext>
                </a:extLst>
              </p:cNvPr>
              <p:cNvSpPr/>
              <p:nvPr/>
            </p:nvSpPr>
            <p:spPr>
              <a:xfrm rot="-2734200">
                <a:off x="7881544" y="280982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30D7581-4EA2-F945-EBD4-76BC8FF88C2A}"/>
                  </a:ext>
                </a:extLst>
              </p:cNvPr>
              <p:cNvSpPr/>
              <p:nvPr/>
            </p:nvSpPr>
            <p:spPr>
              <a:xfrm rot="-2734200">
                <a:off x="7879973" y="266175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623E459A-F4C4-CA09-E861-F7BB69850F6A}"/>
                  </a:ext>
                </a:extLst>
              </p:cNvPr>
              <p:cNvSpPr/>
              <p:nvPr/>
            </p:nvSpPr>
            <p:spPr>
              <a:xfrm rot="-2734200">
                <a:off x="7878402" y="251368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580AED53-61E2-F2DA-DF08-FADB8E2DB4C0}"/>
                  </a:ext>
                </a:extLst>
              </p:cNvPr>
              <p:cNvSpPr/>
              <p:nvPr/>
            </p:nvSpPr>
            <p:spPr>
              <a:xfrm rot="-2734200">
                <a:off x="7877358" y="236499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F33B3BE-D9DB-D3C2-F8D1-8372D16C5B9F}"/>
                  </a:ext>
                </a:extLst>
              </p:cNvPr>
              <p:cNvSpPr/>
              <p:nvPr/>
            </p:nvSpPr>
            <p:spPr>
              <a:xfrm rot="-2734200">
                <a:off x="8015122" y="280911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002C983-3205-3AE1-32B0-7422C7AAC75D}"/>
                  </a:ext>
                </a:extLst>
              </p:cNvPr>
              <p:cNvSpPr/>
              <p:nvPr/>
            </p:nvSpPr>
            <p:spPr>
              <a:xfrm rot="-2734200">
                <a:off x="8013489" y="265987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148D624-C524-D6D3-412E-7AED9FE782B7}"/>
                  </a:ext>
                </a:extLst>
              </p:cNvPr>
              <p:cNvSpPr/>
              <p:nvPr/>
            </p:nvSpPr>
            <p:spPr>
              <a:xfrm rot="-2734200">
                <a:off x="8011893" y="251178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95188AF-A6E1-39FF-2F0D-968500293BA0}"/>
                  </a:ext>
                </a:extLst>
              </p:cNvPr>
              <p:cNvSpPr/>
              <p:nvPr/>
            </p:nvSpPr>
            <p:spPr>
              <a:xfrm rot="-2734200">
                <a:off x="8010322" y="236370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BA192F5-F298-BF00-5073-E7FD8749E2B1}"/>
                  </a:ext>
                </a:extLst>
              </p:cNvPr>
              <p:cNvSpPr/>
              <p:nvPr/>
            </p:nvSpPr>
            <p:spPr>
              <a:xfrm rot="-2734200">
                <a:off x="8148702" y="280721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535011FD-03F8-6B66-7A8D-9891BE7ABB55}"/>
                  </a:ext>
                </a:extLst>
              </p:cNvPr>
              <p:cNvSpPr/>
              <p:nvPr/>
            </p:nvSpPr>
            <p:spPr>
              <a:xfrm rot="-2734200">
                <a:off x="8147042" y="26591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73D9D33F-B607-6A6E-6D7E-8ACA35E36D85}"/>
                  </a:ext>
                </a:extLst>
              </p:cNvPr>
              <p:cNvSpPr/>
              <p:nvPr/>
            </p:nvSpPr>
            <p:spPr>
              <a:xfrm rot="-2734200">
                <a:off x="8145471" y="251107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B7FC3887-26D6-1837-CF54-BDD663DFA7B4}"/>
                  </a:ext>
                </a:extLst>
              </p:cNvPr>
              <p:cNvSpPr/>
              <p:nvPr/>
            </p:nvSpPr>
            <p:spPr>
              <a:xfrm rot="-2734200">
                <a:off x="8144516" y="236238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0D5DE0BD-5464-8E1B-C499-297AE2A14206}"/>
                  </a:ext>
                </a:extLst>
              </p:cNvPr>
              <p:cNvSpPr/>
              <p:nvPr/>
            </p:nvSpPr>
            <p:spPr>
              <a:xfrm rot="-2734200">
                <a:off x="8282192" y="28066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9AB2D65-84A2-B9A5-73AE-7798A052A6F7}"/>
                  </a:ext>
                </a:extLst>
              </p:cNvPr>
              <p:cNvSpPr/>
              <p:nvPr/>
            </p:nvSpPr>
            <p:spPr>
              <a:xfrm rot="-2734200">
                <a:off x="8280622" y="265724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D364A310-AF0A-295C-A9DF-6EE689111BC6}"/>
                  </a:ext>
                </a:extLst>
              </p:cNvPr>
              <p:cNvSpPr/>
              <p:nvPr/>
            </p:nvSpPr>
            <p:spPr>
              <a:xfrm rot="-2734200">
                <a:off x="8279051" y="250917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8E20F38E-D98D-D103-ABAC-3AB02DADC266}"/>
                  </a:ext>
                </a:extLst>
              </p:cNvPr>
              <p:cNvSpPr/>
              <p:nvPr/>
            </p:nvSpPr>
            <p:spPr>
              <a:xfrm rot="-2734200">
                <a:off x="8277390" y="23611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2020ED8-2E19-2B6C-7CEA-C377D4D823A3}"/>
                  </a:ext>
                </a:extLst>
              </p:cNvPr>
              <p:cNvSpPr/>
              <p:nvPr/>
            </p:nvSpPr>
            <p:spPr>
              <a:xfrm rot="-2734200">
                <a:off x="8415772" y="280473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6203B25-3275-0309-E016-3539F5C815D4}"/>
                  </a:ext>
                </a:extLst>
              </p:cNvPr>
              <p:cNvSpPr/>
              <p:nvPr/>
            </p:nvSpPr>
            <p:spPr>
              <a:xfrm rot="-2734200">
                <a:off x="8414201" y="265666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A5E9868-1AD5-4699-95F1-DFB60B7C8E11}"/>
                  </a:ext>
                </a:extLst>
              </p:cNvPr>
              <p:cNvSpPr/>
              <p:nvPr/>
            </p:nvSpPr>
            <p:spPr>
              <a:xfrm rot="-2734200">
                <a:off x="8413157" y="250797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AB1EC71-FEC0-D55C-1EA0-8450AA9FBC37}"/>
                  </a:ext>
                </a:extLst>
              </p:cNvPr>
              <p:cNvSpPr/>
              <p:nvPr/>
            </p:nvSpPr>
            <p:spPr>
              <a:xfrm rot="-2734200">
                <a:off x="8411586" y="235990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A99953C-8950-6A7E-FB36-970AD58298EF}"/>
                </a:ext>
              </a:extLst>
            </p:cNvPr>
            <p:cNvSpPr/>
            <p:nvPr/>
          </p:nvSpPr>
          <p:spPr>
            <a:xfrm>
              <a:off x="8768582" y="1863412"/>
              <a:ext cx="261874" cy="591932"/>
            </a:xfrm>
            <a:custGeom>
              <a:avLst/>
              <a:gdLst>
                <a:gd name="connsiteX0" fmla="*/ 18000 w 261874"/>
                <a:gd name="connsiteY0" fmla="*/ 463573 h 591932"/>
                <a:gd name="connsiteX1" fmla="*/ 35863 w 261874"/>
                <a:gd name="connsiteY1" fmla="*/ 372469 h 591932"/>
                <a:gd name="connsiteX2" fmla="*/ 4602 w 261874"/>
                <a:gd name="connsiteY2" fmla="*/ 275113 h 591932"/>
                <a:gd name="connsiteX3" fmla="*/ 1030 w 261874"/>
                <a:gd name="connsiteY3" fmla="*/ 172397 h 591932"/>
                <a:gd name="connsiteX4" fmla="*/ 40329 w 261874"/>
                <a:gd name="connsiteY4" fmla="*/ 179543 h 591932"/>
                <a:gd name="connsiteX5" fmla="*/ 59979 w 261874"/>
                <a:gd name="connsiteY5" fmla="*/ 219736 h 591932"/>
                <a:gd name="connsiteX6" fmla="*/ 100172 w 261874"/>
                <a:gd name="connsiteY6" fmla="*/ 117021 h 591932"/>
                <a:gd name="connsiteX7" fmla="*/ 141258 w 261874"/>
                <a:gd name="connsiteY7" fmla="*/ 6267 h 591932"/>
                <a:gd name="connsiteX8" fmla="*/ 159122 w 261874"/>
                <a:gd name="connsiteY8" fmla="*/ 55392 h 591932"/>
                <a:gd name="connsiteX9" fmla="*/ 151976 w 261874"/>
                <a:gd name="connsiteY9" fmla="*/ 109875 h 591932"/>
                <a:gd name="connsiteX10" fmla="*/ 188597 w 261874"/>
                <a:gd name="connsiteY10" fmla="*/ 132205 h 591932"/>
                <a:gd name="connsiteX11" fmla="*/ 196636 w 261874"/>
                <a:gd name="connsiteY11" fmla="*/ 161679 h 591932"/>
                <a:gd name="connsiteX12" fmla="*/ 218072 w 261874"/>
                <a:gd name="connsiteY12" fmla="*/ 167038 h 591932"/>
                <a:gd name="connsiteX13" fmla="*/ 237721 w 261874"/>
                <a:gd name="connsiteY13" fmla="*/ 187582 h 591932"/>
                <a:gd name="connsiteX14" fmla="*/ 254692 w 261874"/>
                <a:gd name="connsiteY14" fmla="*/ 207231 h 591932"/>
                <a:gd name="connsiteX15" fmla="*/ 244867 w 261874"/>
                <a:gd name="connsiteY15" fmla="*/ 340314 h 591932"/>
                <a:gd name="connsiteX16" fmla="*/ 189490 w 261874"/>
                <a:gd name="connsiteY16" fmla="*/ 537706 h 591932"/>
                <a:gd name="connsiteX17" fmla="*/ 18000 w 261874"/>
                <a:gd name="connsiteY17" fmla="*/ 463573 h 59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1874" h="591932">
                  <a:moveTo>
                    <a:pt x="18000" y="463573"/>
                  </a:moveTo>
                  <a:cubicBezTo>
                    <a:pt x="18000" y="463573"/>
                    <a:pt x="38543" y="396585"/>
                    <a:pt x="35863" y="372469"/>
                  </a:cubicBezTo>
                  <a:cubicBezTo>
                    <a:pt x="33184" y="348353"/>
                    <a:pt x="13534" y="294763"/>
                    <a:pt x="4602" y="275113"/>
                  </a:cubicBezTo>
                  <a:cubicBezTo>
                    <a:pt x="-4329" y="255463"/>
                    <a:pt x="2816" y="200086"/>
                    <a:pt x="1030" y="172397"/>
                  </a:cubicBezTo>
                  <a:cubicBezTo>
                    <a:pt x="-757" y="144709"/>
                    <a:pt x="31398" y="151854"/>
                    <a:pt x="40329" y="179543"/>
                  </a:cubicBezTo>
                  <a:cubicBezTo>
                    <a:pt x="44410" y="194013"/>
                    <a:pt x="51066" y="207628"/>
                    <a:pt x="59979" y="219736"/>
                  </a:cubicBezTo>
                  <a:cubicBezTo>
                    <a:pt x="59979" y="219736"/>
                    <a:pt x="94813" y="139350"/>
                    <a:pt x="100172" y="117021"/>
                  </a:cubicBezTo>
                  <a:cubicBezTo>
                    <a:pt x="105531" y="94691"/>
                    <a:pt x="119822" y="23237"/>
                    <a:pt x="141258" y="6267"/>
                  </a:cubicBezTo>
                  <a:cubicBezTo>
                    <a:pt x="162694" y="-10704"/>
                    <a:pt x="170733" y="7160"/>
                    <a:pt x="159122" y="55392"/>
                  </a:cubicBezTo>
                  <a:cubicBezTo>
                    <a:pt x="154319" y="73153"/>
                    <a:pt x="151916" y="91476"/>
                    <a:pt x="151976" y="109875"/>
                  </a:cubicBezTo>
                  <a:cubicBezTo>
                    <a:pt x="151976" y="112555"/>
                    <a:pt x="177879" y="117021"/>
                    <a:pt x="188597" y="132205"/>
                  </a:cubicBezTo>
                  <a:cubicBezTo>
                    <a:pt x="192590" y="141623"/>
                    <a:pt x="195294" y="151537"/>
                    <a:pt x="196636" y="161679"/>
                  </a:cubicBezTo>
                  <a:cubicBezTo>
                    <a:pt x="204099" y="161783"/>
                    <a:pt x="211438" y="163617"/>
                    <a:pt x="218072" y="167038"/>
                  </a:cubicBezTo>
                  <a:cubicBezTo>
                    <a:pt x="224324" y="170611"/>
                    <a:pt x="231469" y="182222"/>
                    <a:pt x="237721" y="187582"/>
                  </a:cubicBezTo>
                  <a:cubicBezTo>
                    <a:pt x="244095" y="193476"/>
                    <a:pt x="249787" y="200068"/>
                    <a:pt x="254692" y="207231"/>
                  </a:cubicBezTo>
                  <a:cubicBezTo>
                    <a:pt x="262730" y="218843"/>
                    <a:pt x="268983" y="242065"/>
                    <a:pt x="244867" y="340314"/>
                  </a:cubicBezTo>
                  <a:cubicBezTo>
                    <a:pt x="231469" y="393905"/>
                    <a:pt x="207353" y="412662"/>
                    <a:pt x="189490" y="537706"/>
                  </a:cubicBezTo>
                  <a:cubicBezTo>
                    <a:pt x="168947" y="662751"/>
                    <a:pt x="136" y="543065"/>
                    <a:pt x="18000" y="46357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DE78F92-1213-7564-1ABA-839604361B35}"/>
                </a:ext>
              </a:extLst>
            </p:cNvPr>
            <p:cNvSpPr/>
            <p:nvPr/>
          </p:nvSpPr>
          <p:spPr>
            <a:xfrm>
              <a:off x="8785261" y="2261907"/>
              <a:ext cx="185316" cy="192543"/>
            </a:xfrm>
            <a:custGeom>
              <a:avLst/>
              <a:gdLst>
                <a:gd name="connsiteX0" fmla="*/ 15613 w 185316"/>
                <a:gd name="connsiteY0" fmla="*/ 5234 h 192543"/>
                <a:gd name="connsiteX1" fmla="*/ 1322 w 185316"/>
                <a:gd name="connsiteY1" fmla="*/ 64184 h 192543"/>
                <a:gd name="connsiteX2" fmla="*/ 171025 w 185316"/>
                <a:gd name="connsiteY2" fmla="*/ 138318 h 192543"/>
                <a:gd name="connsiteX3" fmla="*/ 185316 w 185316"/>
                <a:gd name="connsiteY3" fmla="*/ 59718 h 192543"/>
                <a:gd name="connsiteX4" fmla="*/ 15613 w 185316"/>
                <a:gd name="connsiteY4" fmla="*/ 5234 h 19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316" h="192543">
                  <a:moveTo>
                    <a:pt x="15613" y="5234"/>
                  </a:moveTo>
                  <a:cubicBezTo>
                    <a:pt x="10253" y="32923"/>
                    <a:pt x="1322" y="64184"/>
                    <a:pt x="1322" y="64184"/>
                  </a:cubicBezTo>
                  <a:cubicBezTo>
                    <a:pt x="-16542" y="143676"/>
                    <a:pt x="152268" y="263362"/>
                    <a:pt x="171025" y="138318"/>
                  </a:cubicBezTo>
                  <a:cubicBezTo>
                    <a:pt x="175491" y="106163"/>
                    <a:pt x="180850" y="80261"/>
                    <a:pt x="185316" y="59718"/>
                  </a:cubicBezTo>
                  <a:cubicBezTo>
                    <a:pt x="141550" y="14166"/>
                    <a:pt x="83494" y="-11736"/>
                    <a:pt x="15613" y="5234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EC4A10B-4238-A50D-6677-46B70B406BC1}"/>
                </a:ext>
              </a:extLst>
            </p:cNvPr>
            <p:cNvSpPr/>
            <p:nvPr/>
          </p:nvSpPr>
          <p:spPr>
            <a:xfrm rot="20079000">
              <a:off x="8871395" y="2261793"/>
              <a:ext cx="80385" cy="87531"/>
            </a:xfrm>
            <a:custGeom>
              <a:avLst/>
              <a:gdLst>
                <a:gd name="connsiteX0" fmla="*/ 80386 w 80385"/>
                <a:gd name="connsiteY0" fmla="*/ 43766 h 87531"/>
                <a:gd name="connsiteX1" fmla="*/ 40193 w 80385"/>
                <a:gd name="connsiteY1" fmla="*/ 87531 h 87531"/>
                <a:gd name="connsiteX2" fmla="*/ 0 w 80385"/>
                <a:gd name="connsiteY2" fmla="*/ 43766 h 87531"/>
                <a:gd name="connsiteX3" fmla="*/ 40193 w 80385"/>
                <a:gd name="connsiteY3" fmla="*/ 0 h 87531"/>
                <a:gd name="connsiteX4" fmla="*/ 80386 w 80385"/>
                <a:gd name="connsiteY4" fmla="*/ 43766 h 8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85" h="87531">
                  <a:moveTo>
                    <a:pt x="80386" y="43766"/>
                  </a:moveTo>
                  <a:cubicBezTo>
                    <a:pt x="80386" y="67937"/>
                    <a:pt x="62391" y="87531"/>
                    <a:pt x="40193" y="87531"/>
                  </a:cubicBezTo>
                  <a:cubicBezTo>
                    <a:pt x="17995" y="87531"/>
                    <a:pt x="0" y="67937"/>
                    <a:pt x="0" y="43766"/>
                  </a:cubicBezTo>
                  <a:cubicBezTo>
                    <a:pt x="0" y="19594"/>
                    <a:pt x="17995" y="0"/>
                    <a:pt x="40193" y="0"/>
                  </a:cubicBezTo>
                  <a:cubicBezTo>
                    <a:pt x="62391" y="0"/>
                    <a:pt x="80386" y="19594"/>
                    <a:pt x="80386" y="43766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4D041FA3-ACA4-77EF-DEE2-0729E6154888}"/>
                </a:ext>
              </a:extLst>
            </p:cNvPr>
            <p:cNvSpPr/>
            <p:nvPr/>
          </p:nvSpPr>
          <p:spPr>
            <a:xfrm>
              <a:off x="8214950" y="2304723"/>
              <a:ext cx="751640" cy="840296"/>
            </a:xfrm>
            <a:custGeom>
              <a:avLst/>
              <a:gdLst>
                <a:gd name="connsiteX0" fmla="*/ 141122 w 751640"/>
                <a:gd name="connsiteY0" fmla="*/ 91930 h 840296"/>
                <a:gd name="connsiteX1" fmla="*/ 311718 w 751640"/>
                <a:gd name="connsiteY1" fmla="*/ 226799 h 840296"/>
                <a:gd name="connsiteX2" fmla="*/ 432297 w 751640"/>
                <a:gd name="connsiteY2" fmla="*/ 396502 h 840296"/>
                <a:gd name="connsiteX3" fmla="*/ 494819 w 751640"/>
                <a:gd name="connsiteY3" fmla="*/ 216081 h 840296"/>
                <a:gd name="connsiteX4" fmla="*/ 551983 w 751640"/>
                <a:gd name="connsiteY4" fmla="*/ 36553 h 840296"/>
                <a:gd name="connsiteX5" fmla="*/ 585031 w 751640"/>
                <a:gd name="connsiteY5" fmla="*/ 3505 h 840296"/>
                <a:gd name="connsiteX6" fmla="*/ 744015 w 751640"/>
                <a:gd name="connsiteY6" fmla="*/ 76746 h 840296"/>
                <a:gd name="connsiteX7" fmla="*/ 751160 w 751640"/>
                <a:gd name="connsiteY7" fmla="*/ 108900 h 840296"/>
                <a:gd name="connsiteX8" fmla="*/ 694890 w 751640"/>
                <a:gd name="connsiteY8" fmla="*/ 475995 h 840296"/>
                <a:gd name="connsiteX9" fmla="*/ 526974 w 751640"/>
                <a:gd name="connsiteY9" fmla="*/ 839518 h 840296"/>
                <a:gd name="connsiteX10" fmla="*/ 207217 w 751640"/>
                <a:gd name="connsiteY10" fmla="*/ 636767 h 840296"/>
                <a:gd name="connsiteX11" fmla="*/ 121472 w 751640"/>
                <a:gd name="connsiteY11" fmla="*/ 547449 h 840296"/>
                <a:gd name="connsiteX12" fmla="*/ 0 w 751640"/>
                <a:gd name="connsiteY12" fmla="*/ 270565 h 840296"/>
                <a:gd name="connsiteX13" fmla="*/ 141122 w 751640"/>
                <a:gd name="connsiteY13" fmla="*/ 91930 h 84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1640" h="840296">
                  <a:moveTo>
                    <a:pt x="141122" y="91930"/>
                  </a:moveTo>
                  <a:cubicBezTo>
                    <a:pt x="141122" y="91930"/>
                    <a:pt x="211683" y="91930"/>
                    <a:pt x="311718" y="226799"/>
                  </a:cubicBezTo>
                  <a:cubicBezTo>
                    <a:pt x="411754" y="361669"/>
                    <a:pt x="432297" y="396502"/>
                    <a:pt x="432297" y="396502"/>
                  </a:cubicBezTo>
                  <a:cubicBezTo>
                    <a:pt x="450088" y="335348"/>
                    <a:pt x="470955" y="275131"/>
                    <a:pt x="494819" y="216081"/>
                  </a:cubicBezTo>
                  <a:cubicBezTo>
                    <a:pt x="517614" y="157494"/>
                    <a:pt x="536706" y="97533"/>
                    <a:pt x="551983" y="36553"/>
                  </a:cubicBezTo>
                  <a:cubicBezTo>
                    <a:pt x="555895" y="20192"/>
                    <a:pt x="568669" y="7417"/>
                    <a:pt x="585031" y="3505"/>
                  </a:cubicBezTo>
                  <a:cubicBezTo>
                    <a:pt x="621650" y="-4533"/>
                    <a:pt x="687745" y="-5427"/>
                    <a:pt x="744015" y="76746"/>
                  </a:cubicBezTo>
                  <a:cubicBezTo>
                    <a:pt x="750245" y="86231"/>
                    <a:pt x="752787" y="97669"/>
                    <a:pt x="751160" y="108900"/>
                  </a:cubicBezTo>
                  <a:cubicBezTo>
                    <a:pt x="742229" y="160704"/>
                    <a:pt x="716327" y="320583"/>
                    <a:pt x="694890" y="475995"/>
                  </a:cubicBezTo>
                  <a:cubicBezTo>
                    <a:pt x="668989" y="664455"/>
                    <a:pt x="654698" y="823441"/>
                    <a:pt x="526974" y="839518"/>
                  </a:cubicBezTo>
                  <a:cubicBezTo>
                    <a:pt x="434977" y="851129"/>
                    <a:pt x="301000" y="730550"/>
                    <a:pt x="207217" y="636767"/>
                  </a:cubicBezTo>
                  <a:cubicBezTo>
                    <a:pt x="170597" y="600147"/>
                    <a:pt x="140229" y="567099"/>
                    <a:pt x="121472" y="547449"/>
                  </a:cubicBezTo>
                  <a:cubicBezTo>
                    <a:pt x="74134" y="499218"/>
                    <a:pt x="0" y="405434"/>
                    <a:pt x="0" y="270565"/>
                  </a:cubicBezTo>
                  <a:cubicBezTo>
                    <a:pt x="0" y="122298"/>
                    <a:pt x="109861" y="82998"/>
                    <a:pt x="141122" y="9193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988C33E-E4F5-828F-3E62-E5CCA0B711DB}"/>
                </a:ext>
              </a:extLst>
            </p:cNvPr>
            <p:cNvSpPr/>
            <p:nvPr/>
          </p:nvSpPr>
          <p:spPr>
            <a:xfrm>
              <a:off x="8214950" y="2576180"/>
              <a:ext cx="207216" cy="366201"/>
            </a:xfrm>
            <a:custGeom>
              <a:avLst/>
              <a:gdLst>
                <a:gd name="connsiteX0" fmla="*/ 207217 w 207216"/>
                <a:gd name="connsiteY0" fmla="*/ 366202 h 366201"/>
                <a:gd name="connsiteX1" fmla="*/ 121472 w 207216"/>
                <a:gd name="connsiteY1" fmla="*/ 276884 h 366201"/>
                <a:gd name="connsiteX2" fmla="*/ 0 w 207216"/>
                <a:gd name="connsiteY2" fmla="*/ 0 h 36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216" h="366201">
                  <a:moveTo>
                    <a:pt x="207217" y="366202"/>
                  </a:moveTo>
                  <a:cubicBezTo>
                    <a:pt x="170597" y="329582"/>
                    <a:pt x="140229" y="296534"/>
                    <a:pt x="121472" y="276884"/>
                  </a:cubicBezTo>
                  <a:cubicBezTo>
                    <a:pt x="74134" y="228653"/>
                    <a:pt x="0" y="134870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F8AB5D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B6AC2DE-8CDA-4F99-E198-1A536A81FA0E}"/>
                </a:ext>
              </a:extLst>
            </p:cNvPr>
            <p:cNvSpPr/>
            <p:nvPr/>
          </p:nvSpPr>
          <p:spPr>
            <a:xfrm>
              <a:off x="8647247" y="2700332"/>
              <a:ext cx="142908" cy="222400"/>
            </a:xfrm>
            <a:custGeom>
              <a:avLst/>
              <a:gdLst>
                <a:gd name="connsiteX0" fmla="*/ 0 w 142908"/>
                <a:gd name="connsiteY0" fmla="*/ 0 h 222400"/>
                <a:gd name="connsiteX1" fmla="*/ 142908 w 142908"/>
                <a:gd name="connsiteY1" fmla="*/ 222401 h 2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908" h="222400">
                  <a:moveTo>
                    <a:pt x="0" y="0"/>
                  </a:moveTo>
                  <a:cubicBezTo>
                    <a:pt x="0" y="0"/>
                    <a:pt x="115219" y="150054"/>
                    <a:pt x="142908" y="222401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061AC22-E116-BB96-94E3-EC2869A418F1}"/>
                </a:ext>
              </a:extLst>
            </p:cNvPr>
            <p:cNvSpPr/>
            <p:nvPr/>
          </p:nvSpPr>
          <p:spPr>
            <a:xfrm>
              <a:off x="8672180" y="2998412"/>
              <a:ext cx="187642" cy="137789"/>
            </a:xfrm>
            <a:custGeom>
              <a:avLst/>
              <a:gdLst>
                <a:gd name="connsiteX0" fmla="*/ 12581 w 187642"/>
                <a:gd name="connsiteY0" fmla="*/ 137789 h 137789"/>
                <a:gd name="connsiteX1" fmla="*/ 76 w 187642"/>
                <a:gd name="connsiteY1" fmla="*/ 105635 h 137789"/>
                <a:gd name="connsiteX2" fmla="*/ 100112 w 187642"/>
                <a:gd name="connsiteY2" fmla="*/ 3813 h 137789"/>
                <a:gd name="connsiteX3" fmla="*/ 187643 w 187642"/>
                <a:gd name="connsiteY3" fmla="*/ 27036 h 13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642" h="137789">
                  <a:moveTo>
                    <a:pt x="12581" y="137789"/>
                  </a:moveTo>
                  <a:cubicBezTo>
                    <a:pt x="6328" y="133323"/>
                    <a:pt x="-817" y="124392"/>
                    <a:pt x="76" y="105635"/>
                  </a:cubicBezTo>
                  <a:cubicBezTo>
                    <a:pt x="1862" y="71694"/>
                    <a:pt x="35803" y="17211"/>
                    <a:pt x="100112" y="3813"/>
                  </a:cubicBezTo>
                  <a:cubicBezTo>
                    <a:pt x="154595" y="-7798"/>
                    <a:pt x="182284" y="9172"/>
                    <a:pt x="187643" y="27036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387B6CC-3B7C-FB4D-207F-FC91299D51DD}"/>
                </a:ext>
              </a:extLst>
            </p:cNvPr>
            <p:cNvSpPr/>
            <p:nvPr/>
          </p:nvSpPr>
          <p:spPr>
            <a:xfrm>
              <a:off x="8759787" y="2359136"/>
              <a:ext cx="199178" cy="95572"/>
            </a:xfrm>
            <a:custGeom>
              <a:avLst/>
              <a:gdLst>
                <a:gd name="connsiteX0" fmla="*/ 0 w 199178"/>
                <a:gd name="connsiteY0" fmla="*/ 8935 h 95572"/>
                <a:gd name="connsiteX1" fmla="*/ 199178 w 199178"/>
                <a:gd name="connsiteY1" fmla="*/ 95572 h 9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178" h="95572">
                  <a:moveTo>
                    <a:pt x="0" y="8935"/>
                  </a:moveTo>
                  <a:cubicBezTo>
                    <a:pt x="0" y="8935"/>
                    <a:pt x="114326" y="-41083"/>
                    <a:pt x="199178" y="95572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F147F37-4BBC-3EB7-369F-B33BC26B39B0}"/>
                </a:ext>
              </a:extLst>
            </p:cNvPr>
            <p:cNvSpPr/>
            <p:nvPr/>
          </p:nvSpPr>
          <p:spPr>
            <a:xfrm>
              <a:off x="8906268" y="1972394"/>
              <a:ext cx="12504" cy="86637"/>
            </a:xfrm>
            <a:custGeom>
              <a:avLst/>
              <a:gdLst>
                <a:gd name="connsiteX0" fmla="*/ 12504 w 12504"/>
                <a:gd name="connsiteY0" fmla="*/ 0 h 86637"/>
                <a:gd name="connsiteX1" fmla="*/ 9825 w 12504"/>
                <a:gd name="connsiteY1" fmla="*/ 35727 h 86637"/>
                <a:gd name="connsiteX2" fmla="*/ 0 w 12504"/>
                <a:gd name="connsiteY2" fmla="*/ 86638 h 8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04" h="86637">
                  <a:moveTo>
                    <a:pt x="12504" y="0"/>
                  </a:moveTo>
                  <a:cubicBezTo>
                    <a:pt x="12504" y="0"/>
                    <a:pt x="10718" y="30368"/>
                    <a:pt x="9825" y="35727"/>
                  </a:cubicBezTo>
                  <a:cubicBezTo>
                    <a:pt x="8932" y="41086"/>
                    <a:pt x="893" y="74134"/>
                    <a:pt x="0" y="8663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548D09C-CEEA-93DC-1A9A-A1B0E6CD4747}"/>
                </a:ext>
              </a:extLst>
            </p:cNvPr>
            <p:cNvSpPr/>
            <p:nvPr/>
          </p:nvSpPr>
          <p:spPr>
            <a:xfrm>
              <a:off x="8958965" y="2024198"/>
              <a:ext cx="4465" cy="56269"/>
            </a:xfrm>
            <a:custGeom>
              <a:avLst/>
              <a:gdLst>
                <a:gd name="connsiteX0" fmla="*/ 4466 w 4465"/>
                <a:gd name="connsiteY0" fmla="*/ 0 h 56269"/>
                <a:gd name="connsiteX1" fmla="*/ 4466 w 4465"/>
                <a:gd name="connsiteY1" fmla="*/ 25902 h 56269"/>
                <a:gd name="connsiteX2" fmla="*/ 0 w 4465"/>
                <a:gd name="connsiteY2" fmla="*/ 56270 h 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" h="56269">
                  <a:moveTo>
                    <a:pt x="4466" y="0"/>
                  </a:moveTo>
                  <a:lnTo>
                    <a:pt x="4466" y="25902"/>
                  </a:lnTo>
                  <a:cubicBezTo>
                    <a:pt x="3653" y="36113"/>
                    <a:pt x="2161" y="46258"/>
                    <a:pt x="0" y="5627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A7504FF2-1A1D-5254-4D84-D9E5FE9C1673}"/>
                </a:ext>
              </a:extLst>
            </p:cNvPr>
            <p:cNvSpPr/>
            <p:nvPr/>
          </p:nvSpPr>
          <p:spPr>
            <a:xfrm>
              <a:off x="9000051" y="2051886"/>
              <a:ext cx="4465" cy="58949"/>
            </a:xfrm>
            <a:custGeom>
              <a:avLst/>
              <a:gdLst>
                <a:gd name="connsiteX0" fmla="*/ 1786 w 4465"/>
                <a:gd name="connsiteY0" fmla="*/ 0 h 58949"/>
                <a:gd name="connsiteX1" fmla="*/ 4466 w 4465"/>
                <a:gd name="connsiteY1" fmla="*/ 24116 h 58949"/>
                <a:gd name="connsiteX2" fmla="*/ 0 w 4465"/>
                <a:gd name="connsiteY2" fmla="*/ 58950 h 5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" h="58949">
                  <a:moveTo>
                    <a:pt x="1786" y="0"/>
                  </a:moveTo>
                  <a:cubicBezTo>
                    <a:pt x="3338" y="7952"/>
                    <a:pt x="4234" y="16017"/>
                    <a:pt x="4466" y="24116"/>
                  </a:cubicBezTo>
                  <a:cubicBezTo>
                    <a:pt x="3691" y="35807"/>
                    <a:pt x="2200" y="47441"/>
                    <a:pt x="0" y="5895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C23FDFE-6786-9ED7-D84A-42BFE5242C8B}"/>
                </a:ext>
              </a:extLst>
            </p:cNvPr>
            <p:cNvSpPr/>
            <p:nvPr/>
          </p:nvSpPr>
          <p:spPr>
            <a:xfrm>
              <a:off x="8816057" y="2082255"/>
              <a:ext cx="11611" cy="20543"/>
            </a:xfrm>
            <a:custGeom>
              <a:avLst/>
              <a:gdLst>
                <a:gd name="connsiteX0" fmla="*/ 11611 w 11611"/>
                <a:gd name="connsiteY0" fmla="*/ 0 h 20543"/>
                <a:gd name="connsiteX1" fmla="*/ 0 w 11611"/>
                <a:gd name="connsiteY1" fmla="*/ 20543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1" h="20543">
                  <a:moveTo>
                    <a:pt x="11611" y="0"/>
                  </a:moveTo>
                  <a:cubicBezTo>
                    <a:pt x="8677" y="7336"/>
                    <a:pt x="4772" y="14245"/>
                    <a:pt x="0" y="20543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C272AAE-EB5F-F60E-EB4C-01176E528FFB}"/>
                </a:ext>
              </a:extLst>
            </p:cNvPr>
            <p:cNvSpPr/>
            <p:nvPr/>
          </p:nvSpPr>
          <p:spPr>
            <a:xfrm>
              <a:off x="8357678" y="1086364"/>
              <a:ext cx="185067" cy="392251"/>
            </a:xfrm>
            <a:custGeom>
              <a:avLst/>
              <a:gdLst>
                <a:gd name="connsiteX0" fmla="*/ 18043 w 185067"/>
                <a:gd name="connsiteY0" fmla="*/ 16077 h 392251"/>
                <a:gd name="connsiteX1" fmla="*/ 43945 w 185067"/>
                <a:gd name="connsiteY1" fmla="*/ 379600 h 392251"/>
                <a:gd name="connsiteX2" fmla="*/ 75914 w 185067"/>
                <a:gd name="connsiteY2" fmla="*/ 389523 h 392251"/>
                <a:gd name="connsiteX3" fmla="*/ 76100 w 185067"/>
                <a:gd name="connsiteY3" fmla="*/ 389425 h 392251"/>
                <a:gd name="connsiteX4" fmla="*/ 185067 w 185067"/>
                <a:gd name="connsiteY4" fmla="*/ 328689 h 392251"/>
                <a:gd name="connsiteX5" fmla="*/ 141301 w 185067"/>
                <a:gd name="connsiteY5" fmla="*/ 0 h 39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067" h="392251">
                  <a:moveTo>
                    <a:pt x="18043" y="16077"/>
                  </a:moveTo>
                  <a:cubicBezTo>
                    <a:pt x="18043" y="16077"/>
                    <a:pt x="-36440" y="233119"/>
                    <a:pt x="43945" y="379600"/>
                  </a:cubicBezTo>
                  <a:cubicBezTo>
                    <a:pt x="50033" y="391168"/>
                    <a:pt x="64346" y="395611"/>
                    <a:pt x="75914" y="389523"/>
                  </a:cubicBezTo>
                  <a:cubicBezTo>
                    <a:pt x="75976" y="389491"/>
                    <a:pt x="76038" y="389458"/>
                    <a:pt x="76100" y="389425"/>
                  </a:cubicBezTo>
                  <a:lnTo>
                    <a:pt x="185067" y="328689"/>
                  </a:lnTo>
                  <a:lnTo>
                    <a:pt x="141301" y="0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4B7DFAE-2B70-D9C5-1F74-CE944F010194}"/>
                </a:ext>
              </a:extLst>
            </p:cNvPr>
            <p:cNvSpPr/>
            <p:nvPr/>
          </p:nvSpPr>
          <p:spPr>
            <a:xfrm>
              <a:off x="8389201" y="1073859"/>
              <a:ext cx="251793" cy="414283"/>
            </a:xfrm>
            <a:custGeom>
              <a:avLst/>
              <a:gdLst>
                <a:gd name="connsiteX0" fmla="*/ 10637 w 251793"/>
                <a:gd name="connsiteY0" fmla="*/ 33048 h 414283"/>
                <a:gd name="connsiteX1" fmla="*/ 83877 w 251793"/>
                <a:gd name="connsiteY1" fmla="*/ 405502 h 414283"/>
                <a:gd name="connsiteX2" fmla="*/ 115138 w 251793"/>
                <a:gd name="connsiteY2" fmla="*/ 410861 h 414283"/>
                <a:gd name="connsiteX3" fmla="*/ 251794 w 251793"/>
                <a:gd name="connsiteY3" fmla="*/ 328689 h 414283"/>
                <a:gd name="connsiteX4" fmla="*/ 139254 w 251793"/>
                <a:gd name="connsiteY4" fmla="*/ 0 h 414283"/>
                <a:gd name="connsiteX5" fmla="*/ 10637 w 251793"/>
                <a:gd name="connsiteY5" fmla="*/ 33048 h 41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793" h="414283">
                  <a:moveTo>
                    <a:pt x="10637" y="33048"/>
                  </a:moveTo>
                  <a:cubicBezTo>
                    <a:pt x="10637" y="33048"/>
                    <a:pt x="-41168" y="248303"/>
                    <a:pt x="83877" y="405502"/>
                  </a:cubicBezTo>
                  <a:cubicBezTo>
                    <a:pt x="91573" y="414713"/>
                    <a:pt x="104814" y="416982"/>
                    <a:pt x="115138" y="410861"/>
                  </a:cubicBezTo>
                  <a:lnTo>
                    <a:pt x="251794" y="328689"/>
                  </a:lnTo>
                  <a:lnTo>
                    <a:pt x="139254" y="0"/>
                  </a:lnTo>
                  <a:cubicBezTo>
                    <a:pt x="138360" y="893"/>
                    <a:pt x="28500" y="6252"/>
                    <a:pt x="10637" y="33048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F41AE4D-0BE9-60D7-375D-C77584FAFB04}"/>
                </a:ext>
              </a:extLst>
            </p:cNvPr>
            <p:cNvSpPr/>
            <p:nvPr/>
          </p:nvSpPr>
          <p:spPr>
            <a:xfrm>
              <a:off x="8375722" y="991687"/>
              <a:ext cx="343872" cy="121471"/>
            </a:xfrm>
            <a:custGeom>
              <a:avLst/>
              <a:gdLst>
                <a:gd name="connsiteX0" fmla="*/ 0 w 343872"/>
                <a:gd name="connsiteY0" fmla="*/ 110754 h 121471"/>
                <a:gd name="connsiteX1" fmla="*/ 51804 w 343872"/>
                <a:gd name="connsiteY1" fmla="*/ 121472 h 121471"/>
                <a:gd name="connsiteX2" fmla="*/ 343873 w 343872"/>
                <a:gd name="connsiteY2" fmla="*/ 8932 h 121471"/>
                <a:gd name="connsiteX3" fmla="*/ 288496 w 343872"/>
                <a:gd name="connsiteY3" fmla="*/ 0 h 121471"/>
                <a:gd name="connsiteX4" fmla="*/ 0 w 343872"/>
                <a:gd name="connsiteY4" fmla="*/ 110754 h 12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872" h="121471">
                  <a:moveTo>
                    <a:pt x="0" y="110754"/>
                  </a:moveTo>
                  <a:lnTo>
                    <a:pt x="51804" y="121472"/>
                  </a:lnTo>
                  <a:lnTo>
                    <a:pt x="343873" y="8932"/>
                  </a:lnTo>
                  <a:lnTo>
                    <a:pt x="288496" y="0"/>
                  </a:lnTo>
                  <a:lnTo>
                    <a:pt x="0" y="110754"/>
                  </a:ln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1E80CC1-1CBA-2BA2-57C0-BDDE86D18B5E}"/>
                </a:ext>
              </a:extLst>
            </p:cNvPr>
            <p:cNvSpPr/>
            <p:nvPr/>
          </p:nvSpPr>
          <p:spPr>
            <a:xfrm>
              <a:off x="8427523" y="1000619"/>
              <a:ext cx="479441" cy="456311"/>
            </a:xfrm>
            <a:custGeom>
              <a:avLst/>
              <a:gdLst>
                <a:gd name="connsiteX0" fmla="*/ 292071 w 479441"/>
                <a:gd name="connsiteY0" fmla="*/ 0 h 456311"/>
                <a:gd name="connsiteX1" fmla="*/ 468027 w 479441"/>
                <a:gd name="connsiteY1" fmla="*/ 250982 h 456311"/>
                <a:gd name="connsiteX2" fmla="*/ 476134 w 479441"/>
                <a:gd name="connsiteY2" fmla="*/ 283068 h 456311"/>
                <a:gd name="connsiteX3" fmla="*/ 468027 w 479441"/>
                <a:gd name="connsiteY3" fmla="*/ 291175 h 456311"/>
                <a:gd name="connsiteX4" fmla="*/ 194715 w 479441"/>
                <a:gd name="connsiteY4" fmla="*/ 452840 h 456311"/>
                <a:gd name="connsiteX5" fmla="*/ 171493 w 479441"/>
                <a:gd name="connsiteY5" fmla="*/ 453733 h 456311"/>
                <a:gd name="connsiteX6" fmla="*/ 2 w 479441"/>
                <a:gd name="connsiteY6" fmla="*/ 111647 h 45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441" h="456311">
                  <a:moveTo>
                    <a:pt x="292071" y="0"/>
                  </a:moveTo>
                  <a:cubicBezTo>
                    <a:pt x="292071" y="0"/>
                    <a:pt x="296537" y="142908"/>
                    <a:pt x="468027" y="250982"/>
                  </a:cubicBezTo>
                  <a:cubicBezTo>
                    <a:pt x="479125" y="257604"/>
                    <a:pt x="482755" y="271969"/>
                    <a:pt x="476134" y="283068"/>
                  </a:cubicBezTo>
                  <a:cubicBezTo>
                    <a:pt x="474145" y="286401"/>
                    <a:pt x="471359" y="289187"/>
                    <a:pt x="468027" y="291175"/>
                  </a:cubicBezTo>
                  <a:lnTo>
                    <a:pt x="194715" y="452840"/>
                  </a:lnTo>
                  <a:cubicBezTo>
                    <a:pt x="187648" y="457127"/>
                    <a:pt x="178868" y="457465"/>
                    <a:pt x="171493" y="453733"/>
                  </a:cubicBezTo>
                  <a:cubicBezTo>
                    <a:pt x="-2677" y="361736"/>
                    <a:pt x="2" y="111647"/>
                    <a:pt x="2" y="11164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C4C7469C-699F-A205-B67A-920BFDA09B5A}"/>
                </a:ext>
              </a:extLst>
            </p:cNvPr>
            <p:cNvSpPr/>
            <p:nvPr/>
          </p:nvSpPr>
          <p:spPr>
            <a:xfrm>
              <a:off x="8561639" y="1140689"/>
              <a:ext cx="176762" cy="181039"/>
            </a:xfrm>
            <a:custGeom>
              <a:avLst/>
              <a:gdLst>
                <a:gd name="connsiteX0" fmla="*/ 82929 w 176762"/>
                <a:gd name="connsiteY0" fmla="*/ 40352 h 181039"/>
                <a:gd name="connsiteX1" fmla="*/ 74890 w 176762"/>
                <a:gd name="connsiteY1" fmla="*/ 33206 h 181039"/>
                <a:gd name="connsiteX2" fmla="*/ 39505 w 176762"/>
                <a:gd name="connsiteY2" fmla="*/ 46767 h 181039"/>
                <a:gd name="connsiteX3" fmla="*/ 37376 w 176762"/>
                <a:gd name="connsiteY3" fmla="*/ 60895 h 181039"/>
                <a:gd name="connsiteX4" fmla="*/ 47201 w 176762"/>
                <a:gd name="connsiteY4" fmla="*/ 92156 h 181039"/>
                <a:gd name="connsiteX5" fmla="*/ 57919 w 176762"/>
                <a:gd name="connsiteY5" fmla="*/ 75186 h 181039"/>
                <a:gd name="connsiteX6" fmla="*/ 76676 w 176762"/>
                <a:gd name="connsiteY6" fmla="*/ 62681 h 181039"/>
                <a:gd name="connsiteX7" fmla="*/ 125800 w 176762"/>
                <a:gd name="connsiteY7" fmla="*/ 56429 h 181039"/>
                <a:gd name="connsiteX8" fmla="*/ 165100 w 176762"/>
                <a:gd name="connsiteY8" fmla="*/ 81438 h 181039"/>
                <a:gd name="connsiteX9" fmla="*/ 175819 w 176762"/>
                <a:gd name="connsiteY9" fmla="*/ 126990 h 181039"/>
                <a:gd name="connsiteX10" fmla="*/ 136519 w 176762"/>
                <a:gd name="connsiteY10" fmla="*/ 171648 h 181039"/>
                <a:gd name="connsiteX11" fmla="*/ 63279 w 176762"/>
                <a:gd name="connsiteY11" fmla="*/ 171648 h 181039"/>
                <a:gd name="connsiteX12" fmla="*/ 19513 w 176762"/>
                <a:gd name="connsiteY12" fmla="*/ 123417 h 181039"/>
                <a:gd name="connsiteX13" fmla="*/ 5222 w 176762"/>
                <a:gd name="connsiteY13" fmla="*/ 91263 h 181039"/>
                <a:gd name="connsiteX14" fmla="*/ 756 w 176762"/>
                <a:gd name="connsiteY14" fmla="*/ 51963 h 181039"/>
                <a:gd name="connsiteX15" fmla="*/ 12367 w 176762"/>
                <a:gd name="connsiteY15" fmla="*/ 26061 h 181039"/>
                <a:gd name="connsiteX16" fmla="*/ 39163 w 176762"/>
                <a:gd name="connsiteY16" fmla="*/ 7304 h 181039"/>
                <a:gd name="connsiteX17" fmla="*/ 84714 w 176762"/>
                <a:gd name="connsiteY17" fmla="*/ 1052 h 181039"/>
                <a:gd name="connsiteX18" fmla="*/ 118655 w 176762"/>
                <a:gd name="connsiteY18" fmla="*/ 21595 h 181039"/>
                <a:gd name="connsiteX19" fmla="*/ 82929 w 176762"/>
                <a:gd name="connsiteY19" fmla="*/ 40352 h 181039"/>
                <a:gd name="connsiteX20" fmla="*/ 92753 w 176762"/>
                <a:gd name="connsiteY20" fmla="*/ 150212 h 181039"/>
                <a:gd name="connsiteX21" fmla="*/ 120442 w 176762"/>
                <a:gd name="connsiteY21" fmla="*/ 148426 h 181039"/>
                <a:gd name="connsiteX22" fmla="*/ 135626 w 176762"/>
                <a:gd name="connsiteY22" fmla="*/ 130562 h 181039"/>
                <a:gd name="connsiteX23" fmla="*/ 129373 w 176762"/>
                <a:gd name="connsiteY23" fmla="*/ 107340 h 181039"/>
                <a:gd name="connsiteX24" fmla="*/ 107937 w 176762"/>
                <a:gd name="connsiteY24" fmla="*/ 91263 h 181039"/>
                <a:gd name="connsiteX25" fmla="*/ 83821 w 176762"/>
                <a:gd name="connsiteY25" fmla="*/ 93049 h 181039"/>
                <a:gd name="connsiteX26" fmla="*/ 69530 w 176762"/>
                <a:gd name="connsiteY26" fmla="*/ 105553 h 181039"/>
                <a:gd name="connsiteX27" fmla="*/ 72210 w 176762"/>
                <a:gd name="connsiteY27" fmla="*/ 133242 h 181039"/>
                <a:gd name="connsiteX28" fmla="*/ 92753 w 176762"/>
                <a:gd name="connsiteY28" fmla="*/ 150212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6762" h="181039">
                  <a:moveTo>
                    <a:pt x="82929" y="40352"/>
                  </a:moveTo>
                  <a:cubicBezTo>
                    <a:pt x="80666" y="37539"/>
                    <a:pt x="77949" y="35124"/>
                    <a:pt x="74890" y="33206"/>
                  </a:cubicBezTo>
                  <a:cubicBezTo>
                    <a:pt x="61374" y="27180"/>
                    <a:pt x="45532" y="33251"/>
                    <a:pt x="39505" y="46767"/>
                  </a:cubicBezTo>
                  <a:cubicBezTo>
                    <a:pt x="37530" y="51197"/>
                    <a:pt x="36794" y="56080"/>
                    <a:pt x="37376" y="60895"/>
                  </a:cubicBezTo>
                  <a:cubicBezTo>
                    <a:pt x="39041" y="71755"/>
                    <a:pt x="42354" y="82296"/>
                    <a:pt x="47201" y="92156"/>
                  </a:cubicBezTo>
                  <a:cubicBezTo>
                    <a:pt x="49230" y="85660"/>
                    <a:pt x="52925" y="79809"/>
                    <a:pt x="57919" y="75186"/>
                  </a:cubicBezTo>
                  <a:cubicBezTo>
                    <a:pt x="63517" y="70110"/>
                    <a:pt x="69838" y="65896"/>
                    <a:pt x="76676" y="62681"/>
                  </a:cubicBezTo>
                  <a:cubicBezTo>
                    <a:pt x="91969" y="55426"/>
                    <a:pt x="109177" y="53236"/>
                    <a:pt x="125800" y="56429"/>
                  </a:cubicBezTo>
                  <a:cubicBezTo>
                    <a:pt x="141565" y="59561"/>
                    <a:pt x="155586" y="68483"/>
                    <a:pt x="165100" y="81438"/>
                  </a:cubicBezTo>
                  <a:cubicBezTo>
                    <a:pt x="174845" y="94474"/>
                    <a:pt x="178727" y="110976"/>
                    <a:pt x="175819" y="126990"/>
                  </a:cubicBezTo>
                  <a:cubicBezTo>
                    <a:pt x="173139" y="143960"/>
                    <a:pt x="160634" y="159144"/>
                    <a:pt x="136519" y="171648"/>
                  </a:cubicBezTo>
                  <a:cubicBezTo>
                    <a:pt x="113711" y="184169"/>
                    <a:pt x="86087" y="184169"/>
                    <a:pt x="63279" y="171648"/>
                  </a:cubicBezTo>
                  <a:cubicBezTo>
                    <a:pt x="44179" y="160330"/>
                    <a:pt x="28929" y="143523"/>
                    <a:pt x="19513" y="123417"/>
                  </a:cubicBezTo>
                  <a:cubicBezTo>
                    <a:pt x="13549" y="113274"/>
                    <a:pt x="8754" y="102487"/>
                    <a:pt x="5222" y="91263"/>
                  </a:cubicBezTo>
                  <a:cubicBezTo>
                    <a:pt x="450" y="78747"/>
                    <a:pt x="-1086" y="65230"/>
                    <a:pt x="756" y="51963"/>
                  </a:cubicBezTo>
                  <a:cubicBezTo>
                    <a:pt x="2193" y="42432"/>
                    <a:pt x="6209" y="33475"/>
                    <a:pt x="12367" y="26061"/>
                  </a:cubicBezTo>
                  <a:cubicBezTo>
                    <a:pt x="19651" y="17734"/>
                    <a:pt x="28846" y="11298"/>
                    <a:pt x="39163" y="7304"/>
                  </a:cubicBezTo>
                  <a:cubicBezTo>
                    <a:pt x="53363" y="657"/>
                    <a:pt x="69248" y="-1524"/>
                    <a:pt x="84714" y="1052"/>
                  </a:cubicBezTo>
                  <a:cubicBezTo>
                    <a:pt x="98285" y="3180"/>
                    <a:pt x="110476" y="10559"/>
                    <a:pt x="118655" y="21595"/>
                  </a:cubicBezTo>
                  <a:cubicBezTo>
                    <a:pt x="104364" y="29634"/>
                    <a:pt x="97219" y="33206"/>
                    <a:pt x="82929" y="40352"/>
                  </a:cubicBezTo>
                  <a:close/>
                  <a:moveTo>
                    <a:pt x="92753" y="150212"/>
                  </a:moveTo>
                  <a:cubicBezTo>
                    <a:pt x="101922" y="152744"/>
                    <a:pt x="111675" y="152115"/>
                    <a:pt x="120442" y="148426"/>
                  </a:cubicBezTo>
                  <a:cubicBezTo>
                    <a:pt x="127978" y="145119"/>
                    <a:pt x="133576" y="138533"/>
                    <a:pt x="135626" y="130562"/>
                  </a:cubicBezTo>
                  <a:cubicBezTo>
                    <a:pt x="136870" y="122288"/>
                    <a:pt x="134603" y="113871"/>
                    <a:pt x="129373" y="107340"/>
                  </a:cubicBezTo>
                  <a:cubicBezTo>
                    <a:pt x="124536" y="99447"/>
                    <a:pt x="116869" y="93697"/>
                    <a:pt x="107937" y="91263"/>
                  </a:cubicBezTo>
                  <a:cubicBezTo>
                    <a:pt x="99925" y="89145"/>
                    <a:pt x="91434" y="89774"/>
                    <a:pt x="83821" y="93049"/>
                  </a:cubicBezTo>
                  <a:cubicBezTo>
                    <a:pt x="77760" y="95448"/>
                    <a:pt x="72712" y="99865"/>
                    <a:pt x="69530" y="105553"/>
                  </a:cubicBezTo>
                  <a:cubicBezTo>
                    <a:pt x="65188" y="114560"/>
                    <a:pt x="66221" y="125235"/>
                    <a:pt x="72210" y="133242"/>
                  </a:cubicBezTo>
                  <a:cubicBezTo>
                    <a:pt x="76843" y="141143"/>
                    <a:pt x="84119" y="147154"/>
                    <a:pt x="92753" y="15021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3261434-8195-0210-3CA0-458EE5B6A683}"/>
                </a:ext>
              </a:extLst>
            </p:cNvPr>
            <p:cNvSpPr/>
            <p:nvPr/>
          </p:nvSpPr>
          <p:spPr>
            <a:xfrm>
              <a:off x="7438780" y="1407013"/>
              <a:ext cx="385854" cy="261271"/>
            </a:xfrm>
            <a:custGeom>
              <a:avLst/>
              <a:gdLst>
                <a:gd name="connsiteX0" fmla="*/ 38408 w 385854"/>
                <a:gd name="connsiteY0" fmla="*/ 239372 h 261271"/>
                <a:gd name="connsiteX1" fmla="*/ 333156 w 385854"/>
                <a:gd name="connsiteY1" fmla="*/ 239372 h 261271"/>
                <a:gd name="connsiteX2" fmla="*/ 363524 w 385854"/>
                <a:gd name="connsiteY2" fmla="*/ 259022 h 261271"/>
                <a:gd name="connsiteX3" fmla="*/ 383606 w 385854"/>
                <a:gd name="connsiteY3" fmla="*/ 254483 h 261271"/>
                <a:gd name="connsiteX4" fmla="*/ 385853 w 385854"/>
                <a:gd name="connsiteY4" fmla="*/ 246517 h 261271"/>
                <a:gd name="connsiteX5" fmla="*/ 385853 w 385854"/>
                <a:gd name="connsiteY5" fmla="*/ 38408 h 261271"/>
                <a:gd name="connsiteX6" fmla="*/ 347984 w 385854"/>
                <a:gd name="connsiteY6" fmla="*/ 1 h 261271"/>
                <a:gd name="connsiteX7" fmla="*/ 347446 w 385854"/>
                <a:gd name="connsiteY7" fmla="*/ 1 h 261271"/>
                <a:gd name="connsiteX8" fmla="*/ 38408 w 385854"/>
                <a:gd name="connsiteY8" fmla="*/ 1 h 261271"/>
                <a:gd name="connsiteX9" fmla="*/ 1 w 385854"/>
                <a:gd name="connsiteY9" fmla="*/ 37870 h 261271"/>
                <a:gd name="connsiteX10" fmla="*/ 1 w 385854"/>
                <a:gd name="connsiteY10" fmla="*/ 38408 h 261271"/>
                <a:gd name="connsiteX11" fmla="*/ 1 w 385854"/>
                <a:gd name="connsiteY11" fmla="*/ 200965 h 261271"/>
                <a:gd name="connsiteX12" fmla="*/ 37870 w 385854"/>
                <a:gd name="connsiteY12" fmla="*/ 239372 h 261271"/>
                <a:gd name="connsiteX13" fmla="*/ 38407 w 385854"/>
                <a:gd name="connsiteY13" fmla="*/ 239372 h 26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854" h="261271">
                  <a:moveTo>
                    <a:pt x="38408" y="239372"/>
                  </a:moveTo>
                  <a:lnTo>
                    <a:pt x="333156" y="239372"/>
                  </a:lnTo>
                  <a:lnTo>
                    <a:pt x="363524" y="259022"/>
                  </a:lnTo>
                  <a:cubicBezTo>
                    <a:pt x="370323" y="263314"/>
                    <a:pt x="379314" y="261282"/>
                    <a:pt x="383606" y="254483"/>
                  </a:cubicBezTo>
                  <a:cubicBezTo>
                    <a:pt x="385110" y="252101"/>
                    <a:pt x="385890" y="249334"/>
                    <a:pt x="385853" y="246517"/>
                  </a:cubicBezTo>
                  <a:lnTo>
                    <a:pt x="385853" y="38408"/>
                  </a:lnTo>
                  <a:cubicBezTo>
                    <a:pt x="386001" y="17345"/>
                    <a:pt x="369047" y="150"/>
                    <a:pt x="347984" y="1"/>
                  </a:cubicBezTo>
                  <a:cubicBezTo>
                    <a:pt x="347805" y="0"/>
                    <a:pt x="347626" y="0"/>
                    <a:pt x="347446" y="1"/>
                  </a:cubicBezTo>
                  <a:lnTo>
                    <a:pt x="38408" y="1"/>
                  </a:lnTo>
                  <a:cubicBezTo>
                    <a:pt x="17345" y="-148"/>
                    <a:pt x="150" y="16807"/>
                    <a:pt x="1" y="37870"/>
                  </a:cubicBezTo>
                  <a:cubicBezTo>
                    <a:pt x="0" y="38049"/>
                    <a:pt x="0" y="38228"/>
                    <a:pt x="1" y="38408"/>
                  </a:cubicBezTo>
                  <a:lnTo>
                    <a:pt x="1" y="200965"/>
                  </a:lnTo>
                  <a:cubicBezTo>
                    <a:pt x="-148" y="222028"/>
                    <a:pt x="16807" y="239223"/>
                    <a:pt x="37870" y="239372"/>
                  </a:cubicBezTo>
                  <a:cubicBezTo>
                    <a:pt x="38049" y="239373"/>
                    <a:pt x="38228" y="239373"/>
                    <a:pt x="38407" y="23937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C3F4FA73-A195-5095-B5A2-C70F3D239D55}"/>
                </a:ext>
              </a:extLst>
            </p:cNvPr>
            <p:cNvSpPr/>
            <p:nvPr/>
          </p:nvSpPr>
          <p:spPr>
            <a:xfrm>
              <a:off x="7526312" y="1475788"/>
              <a:ext cx="44658" cy="29474"/>
            </a:xfrm>
            <a:custGeom>
              <a:avLst/>
              <a:gdLst>
                <a:gd name="connsiteX0" fmla="*/ 0 w 44658"/>
                <a:gd name="connsiteY0" fmla="*/ 14291 h 29474"/>
                <a:gd name="connsiteX1" fmla="*/ 15184 w 44658"/>
                <a:gd name="connsiteY1" fmla="*/ 29475 h 29474"/>
                <a:gd name="connsiteX2" fmla="*/ 44659 w 44658"/>
                <a:gd name="connsiteY2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8" h="29474">
                  <a:moveTo>
                    <a:pt x="0" y="14291"/>
                  </a:moveTo>
                  <a:lnTo>
                    <a:pt x="15184" y="29475"/>
                  </a:lnTo>
                  <a:lnTo>
                    <a:pt x="44659" y="0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1A98789-8AA8-D7A5-FFA0-E902CCFF933D}"/>
                </a:ext>
              </a:extLst>
            </p:cNvPr>
            <p:cNvSpPr/>
            <p:nvPr/>
          </p:nvSpPr>
          <p:spPr>
            <a:xfrm>
              <a:off x="7616522" y="1494545"/>
              <a:ext cx="103608" cy="8931"/>
            </a:xfrm>
            <a:custGeom>
              <a:avLst/>
              <a:gdLst>
                <a:gd name="connsiteX0" fmla="*/ 0 w 103608"/>
                <a:gd name="connsiteY0" fmla="*/ 0 h 8931"/>
                <a:gd name="connsiteX1" fmla="*/ 103608 w 103608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608" h="8931">
                  <a:moveTo>
                    <a:pt x="0" y="0"/>
                  </a:moveTo>
                  <a:lnTo>
                    <a:pt x="10360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577D994-561F-5487-ABF3-D67A7A189B24}"/>
                </a:ext>
              </a:extLst>
            </p:cNvPr>
            <p:cNvSpPr/>
            <p:nvPr/>
          </p:nvSpPr>
          <p:spPr>
            <a:xfrm>
              <a:off x="7526312" y="1548136"/>
              <a:ext cx="44658" cy="29474"/>
            </a:xfrm>
            <a:custGeom>
              <a:avLst/>
              <a:gdLst>
                <a:gd name="connsiteX0" fmla="*/ 0 w 44658"/>
                <a:gd name="connsiteY0" fmla="*/ 14291 h 29474"/>
                <a:gd name="connsiteX1" fmla="*/ 15184 w 44658"/>
                <a:gd name="connsiteY1" fmla="*/ 29475 h 29474"/>
                <a:gd name="connsiteX2" fmla="*/ 44659 w 44658"/>
                <a:gd name="connsiteY2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8" h="29474">
                  <a:moveTo>
                    <a:pt x="0" y="14291"/>
                  </a:moveTo>
                  <a:lnTo>
                    <a:pt x="15184" y="29475"/>
                  </a:lnTo>
                  <a:lnTo>
                    <a:pt x="44659" y="0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7C75859-EFAC-E7D5-F90F-3BCB10EC538E}"/>
                </a:ext>
              </a:extLst>
            </p:cNvPr>
            <p:cNvSpPr/>
            <p:nvPr/>
          </p:nvSpPr>
          <p:spPr>
            <a:xfrm>
              <a:off x="7616522" y="1566892"/>
              <a:ext cx="103608" cy="8931"/>
            </a:xfrm>
            <a:custGeom>
              <a:avLst/>
              <a:gdLst>
                <a:gd name="connsiteX0" fmla="*/ 0 w 103608"/>
                <a:gd name="connsiteY0" fmla="*/ 0 h 8931"/>
                <a:gd name="connsiteX1" fmla="*/ 103608 w 103608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608" h="8931">
                  <a:moveTo>
                    <a:pt x="0" y="0"/>
                  </a:moveTo>
                  <a:lnTo>
                    <a:pt x="10360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7E25AB1-894A-862F-4B6C-F4DE087A332D}"/>
                </a:ext>
              </a:extLst>
            </p:cNvPr>
            <p:cNvSpPr/>
            <p:nvPr/>
          </p:nvSpPr>
          <p:spPr>
            <a:xfrm>
              <a:off x="8827901" y="4233021"/>
              <a:ext cx="49785" cy="48668"/>
            </a:xfrm>
            <a:custGeom>
              <a:avLst/>
              <a:gdLst>
                <a:gd name="connsiteX0" fmla="*/ 30135 w 49785"/>
                <a:gd name="connsiteY0" fmla="*/ 0 h 48668"/>
                <a:gd name="connsiteX1" fmla="*/ 3340 w 49785"/>
                <a:gd name="connsiteY1" fmla="*/ 28582 h 48668"/>
                <a:gd name="connsiteX2" fmla="*/ 3305 w 49785"/>
                <a:gd name="connsiteY2" fmla="*/ 44624 h 48668"/>
                <a:gd name="connsiteX3" fmla="*/ 3340 w 49785"/>
                <a:gd name="connsiteY3" fmla="*/ 44659 h 48668"/>
                <a:gd name="connsiteX4" fmla="*/ 3340 w 49785"/>
                <a:gd name="connsiteY4" fmla="*/ 44659 h 48668"/>
                <a:gd name="connsiteX5" fmla="*/ 18524 w 49785"/>
                <a:gd name="connsiteY5" fmla="*/ 46445 h 48668"/>
                <a:gd name="connsiteX6" fmla="*/ 49785 w 49785"/>
                <a:gd name="connsiteY6" fmla="*/ 27688 h 4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85" h="48668">
                  <a:moveTo>
                    <a:pt x="30135" y="0"/>
                  </a:moveTo>
                  <a:lnTo>
                    <a:pt x="3340" y="28582"/>
                  </a:lnTo>
                  <a:cubicBezTo>
                    <a:pt x="-1100" y="33002"/>
                    <a:pt x="-1115" y="40184"/>
                    <a:pt x="3305" y="44624"/>
                  </a:cubicBezTo>
                  <a:cubicBezTo>
                    <a:pt x="3317" y="44635"/>
                    <a:pt x="3328" y="44647"/>
                    <a:pt x="3340" y="44659"/>
                  </a:cubicBezTo>
                  <a:lnTo>
                    <a:pt x="3340" y="44659"/>
                  </a:lnTo>
                  <a:cubicBezTo>
                    <a:pt x="7113" y="49212"/>
                    <a:pt x="13798" y="49999"/>
                    <a:pt x="18524" y="46445"/>
                  </a:cubicBezTo>
                  <a:lnTo>
                    <a:pt x="49785" y="27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EA2F6A6E-3161-28C7-48E3-8346C447303B}"/>
                </a:ext>
              </a:extLst>
            </p:cNvPr>
            <p:cNvSpPr/>
            <p:nvPr/>
          </p:nvSpPr>
          <p:spPr>
            <a:xfrm>
              <a:off x="9065253" y="4302689"/>
              <a:ext cx="38553" cy="52301"/>
            </a:xfrm>
            <a:custGeom>
              <a:avLst/>
              <a:gdLst>
                <a:gd name="connsiteX0" fmla="*/ 31261 w 38553"/>
                <a:gd name="connsiteY0" fmla="*/ 0 h 52301"/>
                <a:gd name="connsiteX1" fmla="*/ 38406 w 38553"/>
                <a:gd name="connsiteY1" fmla="*/ 38406 h 52301"/>
                <a:gd name="connsiteX2" fmla="*/ 29475 w 38553"/>
                <a:gd name="connsiteY2" fmla="*/ 51804 h 52301"/>
                <a:gd name="connsiteX3" fmla="*/ 29475 w 38553"/>
                <a:gd name="connsiteY3" fmla="*/ 51804 h 52301"/>
                <a:gd name="connsiteX4" fmla="*/ 16077 w 38553"/>
                <a:gd name="connsiteY4" fmla="*/ 45552 h 52301"/>
                <a:gd name="connsiteX5" fmla="*/ 0 w 38553"/>
                <a:gd name="connsiteY5" fmla="*/ 12504 h 5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53" h="52301">
                  <a:moveTo>
                    <a:pt x="31261" y="0"/>
                  </a:moveTo>
                  <a:lnTo>
                    <a:pt x="38406" y="38406"/>
                  </a:lnTo>
                  <a:cubicBezTo>
                    <a:pt x="39372" y="44517"/>
                    <a:pt x="35486" y="50345"/>
                    <a:pt x="29475" y="51804"/>
                  </a:cubicBezTo>
                  <a:lnTo>
                    <a:pt x="29475" y="51804"/>
                  </a:lnTo>
                  <a:cubicBezTo>
                    <a:pt x="24065" y="53486"/>
                    <a:pt x="18263" y="50779"/>
                    <a:pt x="16077" y="45552"/>
                  </a:cubicBezTo>
                  <a:lnTo>
                    <a:pt x="0" y="1250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2A26E38-BD83-0020-4D92-F1AADE23BAE7}"/>
                </a:ext>
              </a:extLst>
            </p:cNvPr>
            <p:cNvSpPr/>
            <p:nvPr/>
          </p:nvSpPr>
          <p:spPr>
            <a:xfrm>
              <a:off x="8831241" y="3980252"/>
              <a:ext cx="355483" cy="355483"/>
            </a:xfrm>
            <a:custGeom>
              <a:avLst/>
              <a:gdLst>
                <a:gd name="connsiteX0" fmla="*/ 355484 w 355483"/>
                <a:gd name="connsiteY0" fmla="*/ 177742 h 355483"/>
                <a:gd name="connsiteX1" fmla="*/ 177741 w 355483"/>
                <a:gd name="connsiteY1" fmla="*/ 355484 h 355483"/>
                <a:gd name="connsiteX2" fmla="*/ -1 w 355483"/>
                <a:gd name="connsiteY2" fmla="*/ 177742 h 355483"/>
                <a:gd name="connsiteX3" fmla="*/ 177741 w 355483"/>
                <a:gd name="connsiteY3" fmla="*/ 0 h 355483"/>
                <a:gd name="connsiteX4" fmla="*/ 355484 w 355483"/>
                <a:gd name="connsiteY4" fmla="*/ 177742 h 3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83" h="355483">
                  <a:moveTo>
                    <a:pt x="355484" y="177742"/>
                  </a:moveTo>
                  <a:cubicBezTo>
                    <a:pt x="355484" y="275906"/>
                    <a:pt x="275906" y="355484"/>
                    <a:pt x="177741" y="355484"/>
                  </a:cubicBezTo>
                  <a:cubicBezTo>
                    <a:pt x="79577" y="355484"/>
                    <a:pt x="-1" y="275906"/>
                    <a:pt x="-1" y="177742"/>
                  </a:cubicBezTo>
                  <a:cubicBezTo>
                    <a:pt x="-1" y="79578"/>
                    <a:pt x="79577" y="0"/>
                    <a:pt x="177741" y="0"/>
                  </a:cubicBezTo>
                  <a:cubicBezTo>
                    <a:pt x="275906" y="0"/>
                    <a:pt x="355484" y="79578"/>
                    <a:pt x="355484" y="17774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F656691-5CF3-F146-F31A-06817359FDEE}"/>
                </a:ext>
              </a:extLst>
            </p:cNvPr>
            <p:cNvSpPr/>
            <p:nvPr/>
          </p:nvSpPr>
          <p:spPr>
            <a:xfrm>
              <a:off x="8894657" y="4043668"/>
              <a:ext cx="228652" cy="228652"/>
            </a:xfrm>
            <a:custGeom>
              <a:avLst/>
              <a:gdLst>
                <a:gd name="connsiteX0" fmla="*/ 228653 w 228652"/>
                <a:gd name="connsiteY0" fmla="*/ 114326 h 228652"/>
                <a:gd name="connsiteX1" fmla="*/ 114327 w 228652"/>
                <a:gd name="connsiteY1" fmla="*/ 228653 h 228652"/>
                <a:gd name="connsiteX2" fmla="*/ 0 w 228652"/>
                <a:gd name="connsiteY2" fmla="*/ 114326 h 228652"/>
                <a:gd name="connsiteX3" fmla="*/ 114327 w 228652"/>
                <a:gd name="connsiteY3" fmla="*/ 0 h 228652"/>
                <a:gd name="connsiteX4" fmla="*/ 228653 w 228652"/>
                <a:gd name="connsiteY4" fmla="*/ 114326 h 22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52" h="228652">
                  <a:moveTo>
                    <a:pt x="228653" y="114326"/>
                  </a:moveTo>
                  <a:cubicBezTo>
                    <a:pt x="228653" y="177467"/>
                    <a:pt x="177467" y="228653"/>
                    <a:pt x="114327" y="228653"/>
                  </a:cubicBezTo>
                  <a:cubicBezTo>
                    <a:pt x="51186" y="228653"/>
                    <a:pt x="0" y="177467"/>
                    <a:pt x="0" y="114326"/>
                  </a:cubicBezTo>
                  <a:cubicBezTo>
                    <a:pt x="0" y="51186"/>
                    <a:pt x="51186" y="0"/>
                    <a:pt x="114327" y="0"/>
                  </a:cubicBezTo>
                  <a:cubicBezTo>
                    <a:pt x="177468" y="0"/>
                    <a:pt x="228653" y="51186"/>
                    <a:pt x="228653" y="11432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E148897-9F0E-5A68-17B3-42EAE9BCB2DA}"/>
                </a:ext>
              </a:extLst>
            </p:cNvPr>
            <p:cNvSpPr/>
            <p:nvPr/>
          </p:nvSpPr>
          <p:spPr>
            <a:xfrm>
              <a:off x="9008983" y="4100831"/>
              <a:ext cx="32154" cy="98249"/>
            </a:xfrm>
            <a:custGeom>
              <a:avLst/>
              <a:gdLst>
                <a:gd name="connsiteX0" fmla="*/ 32154 w 32154"/>
                <a:gd name="connsiteY0" fmla="*/ 98249 h 98249"/>
                <a:gd name="connsiteX1" fmla="*/ 0 w 32154"/>
                <a:gd name="connsiteY1" fmla="*/ 57163 h 98249"/>
                <a:gd name="connsiteX2" fmla="*/ 16970 w 32154"/>
                <a:gd name="connsiteY2" fmla="*/ 0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54" h="98249">
                  <a:moveTo>
                    <a:pt x="32154" y="98249"/>
                  </a:moveTo>
                  <a:lnTo>
                    <a:pt x="0" y="57163"/>
                  </a:lnTo>
                  <a:lnTo>
                    <a:pt x="16970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54433A3-9A25-2BFE-6D3A-ECC23884F18C}"/>
                </a:ext>
              </a:extLst>
            </p:cNvPr>
            <p:cNvSpPr/>
            <p:nvPr/>
          </p:nvSpPr>
          <p:spPr>
            <a:xfrm>
              <a:off x="8883300" y="3920486"/>
              <a:ext cx="95495" cy="66521"/>
            </a:xfrm>
            <a:custGeom>
              <a:avLst/>
              <a:gdLst>
                <a:gd name="connsiteX0" fmla="*/ 12249 w 95495"/>
                <a:gd name="connsiteY0" fmla="*/ 66018 h 66521"/>
                <a:gd name="connsiteX1" fmla="*/ 869 w 95495"/>
                <a:gd name="connsiteY1" fmla="*/ 60537 h 66521"/>
                <a:gd name="connsiteX2" fmla="*/ 638 w 95495"/>
                <a:gd name="connsiteY2" fmla="*/ 59766 h 66521"/>
                <a:gd name="connsiteX3" fmla="*/ 32792 w 95495"/>
                <a:gd name="connsiteY3" fmla="*/ 3496 h 66521"/>
                <a:gd name="connsiteX4" fmla="*/ 94422 w 95495"/>
                <a:gd name="connsiteY4" fmla="*/ 24039 h 66521"/>
                <a:gd name="connsiteX5" fmla="*/ 90804 w 95495"/>
                <a:gd name="connsiteY5" fmla="*/ 36141 h 66521"/>
                <a:gd name="connsiteX6" fmla="*/ 89956 w 95495"/>
                <a:gd name="connsiteY6" fmla="*/ 36543 h 6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95" h="66521">
                  <a:moveTo>
                    <a:pt x="12249" y="66018"/>
                  </a:moveTo>
                  <a:cubicBezTo>
                    <a:pt x="7593" y="67647"/>
                    <a:pt x="2498" y="65193"/>
                    <a:pt x="869" y="60537"/>
                  </a:cubicBezTo>
                  <a:cubicBezTo>
                    <a:pt x="780" y="60283"/>
                    <a:pt x="704" y="60026"/>
                    <a:pt x="638" y="59766"/>
                  </a:cubicBezTo>
                  <a:cubicBezTo>
                    <a:pt x="-3149" y="35793"/>
                    <a:pt x="10216" y="12404"/>
                    <a:pt x="32792" y="3496"/>
                  </a:cubicBezTo>
                  <a:cubicBezTo>
                    <a:pt x="55601" y="-5432"/>
                    <a:pt x="81531" y="3212"/>
                    <a:pt x="94422" y="24039"/>
                  </a:cubicBezTo>
                  <a:cubicBezTo>
                    <a:pt x="96765" y="28380"/>
                    <a:pt x="95145" y="33798"/>
                    <a:pt x="90804" y="36141"/>
                  </a:cubicBezTo>
                  <a:cubicBezTo>
                    <a:pt x="90529" y="36290"/>
                    <a:pt x="90246" y="36424"/>
                    <a:pt x="89956" y="36543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4773A42-1C20-13C1-BF80-13D9116B80A8}"/>
                </a:ext>
              </a:extLst>
            </p:cNvPr>
            <p:cNvSpPr/>
            <p:nvPr/>
          </p:nvSpPr>
          <p:spPr>
            <a:xfrm>
              <a:off x="9144581" y="3989404"/>
              <a:ext cx="78381" cy="88445"/>
            </a:xfrm>
            <a:custGeom>
              <a:avLst/>
              <a:gdLst>
                <a:gd name="connsiteX0" fmla="*/ 51969 w 78381"/>
                <a:gd name="connsiteY0" fmla="*/ 84632 h 88445"/>
                <a:gd name="connsiteX1" fmla="*/ 63587 w 78381"/>
                <a:gd name="connsiteY1" fmla="*/ 87083 h 88445"/>
                <a:gd name="connsiteX2" fmla="*/ 65367 w 78381"/>
                <a:gd name="connsiteY2" fmla="*/ 85525 h 88445"/>
                <a:gd name="connsiteX3" fmla="*/ 61191 w 78381"/>
                <a:gd name="connsiteY3" fmla="*/ 13015 h 88445"/>
                <a:gd name="connsiteX4" fmla="*/ 4631 w 78381"/>
                <a:gd name="connsiteY4" fmla="*/ 5140 h 88445"/>
                <a:gd name="connsiteX5" fmla="*/ 1106 w 78381"/>
                <a:gd name="connsiteY5" fmla="*/ 17269 h 88445"/>
                <a:gd name="connsiteX6" fmla="*/ 1952 w 78381"/>
                <a:gd name="connsiteY6" fmla="*/ 18537 h 8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81" h="88445">
                  <a:moveTo>
                    <a:pt x="51969" y="84632"/>
                  </a:moveTo>
                  <a:cubicBezTo>
                    <a:pt x="54501" y="88517"/>
                    <a:pt x="59702" y="89614"/>
                    <a:pt x="63587" y="87083"/>
                  </a:cubicBezTo>
                  <a:cubicBezTo>
                    <a:pt x="64251" y="86650"/>
                    <a:pt x="64850" y="86126"/>
                    <a:pt x="65367" y="85525"/>
                  </a:cubicBezTo>
                  <a:cubicBezTo>
                    <a:pt x="84237" y="64349"/>
                    <a:pt x="82367" y="31885"/>
                    <a:pt x="61191" y="13015"/>
                  </a:cubicBezTo>
                  <a:cubicBezTo>
                    <a:pt x="45669" y="-816"/>
                    <a:pt x="23341" y="-3925"/>
                    <a:pt x="4631" y="5140"/>
                  </a:cubicBezTo>
                  <a:cubicBezTo>
                    <a:pt x="308" y="7516"/>
                    <a:pt x="-1270" y="12946"/>
                    <a:pt x="1106" y="17269"/>
                  </a:cubicBezTo>
                  <a:cubicBezTo>
                    <a:pt x="1352" y="17715"/>
                    <a:pt x="1634" y="18139"/>
                    <a:pt x="1952" y="1853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8859A6B-8F53-4EFD-6086-DC1B5E3F7524}"/>
                </a:ext>
              </a:extLst>
            </p:cNvPr>
            <p:cNvSpPr/>
            <p:nvPr/>
          </p:nvSpPr>
          <p:spPr>
            <a:xfrm>
              <a:off x="9032447" y="3925117"/>
              <a:ext cx="75436" cy="42577"/>
            </a:xfrm>
            <a:custGeom>
              <a:avLst/>
              <a:gdLst>
                <a:gd name="connsiteX0" fmla="*/ 56922 w 75436"/>
                <a:gd name="connsiteY0" fmla="*/ 41738 h 42577"/>
                <a:gd name="connsiteX1" fmla="*/ 10477 w 75436"/>
                <a:gd name="connsiteY1" fmla="*/ 28340 h 42577"/>
                <a:gd name="connsiteX2" fmla="*/ 481 w 75436"/>
                <a:gd name="connsiteY2" fmla="*/ 11066 h 42577"/>
                <a:gd name="connsiteX3" fmla="*/ 652 w 75436"/>
                <a:gd name="connsiteY3" fmla="*/ 10477 h 42577"/>
                <a:gd name="connsiteX4" fmla="*/ 652 w 75436"/>
                <a:gd name="connsiteY4" fmla="*/ 10477 h 42577"/>
                <a:gd name="connsiteX5" fmla="*/ 17926 w 75436"/>
                <a:gd name="connsiteY5" fmla="*/ 481 h 42577"/>
                <a:gd name="connsiteX6" fmla="*/ 18515 w 75436"/>
                <a:gd name="connsiteY6" fmla="*/ 652 h 42577"/>
                <a:gd name="connsiteX7" fmla="*/ 64960 w 75436"/>
                <a:gd name="connsiteY7" fmla="*/ 14050 h 42577"/>
                <a:gd name="connsiteX8" fmla="*/ 74956 w 75436"/>
                <a:gd name="connsiteY8" fmla="*/ 31323 h 42577"/>
                <a:gd name="connsiteX9" fmla="*/ 74785 w 75436"/>
                <a:gd name="connsiteY9" fmla="*/ 31913 h 42577"/>
                <a:gd name="connsiteX10" fmla="*/ 74785 w 75436"/>
                <a:gd name="connsiteY10" fmla="*/ 31913 h 42577"/>
                <a:gd name="connsiteX11" fmla="*/ 58772 w 75436"/>
                <a:gd name="connsiteY11" fmla="*/ 42275 h 42577"/>
                <a:gd name="connsiteX12" fmla="*/ 56922 w 75436"/>
                <a:gd name="connsiteY12" fmla="*/ 41738 h 4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436" h="42577">
                  <a:moveTo>
                    <a:pt x="56922" y="41738"/>
                  </a:moveTo>
                  <a:lnTo>
                    <a:pt x="10477" y="28340"/>
                  </a:lnTo>
                  <a:cubicBezTo>
                    <a:pt x="2947" y="26331"/>
                    <a:pt x="-1529" y="18597"/>
                    <a:pt x="481" y="11066"/>
                  </a:cubicBezTo>
                  <a:cubicBezTo>
                    <a:pt x="534" y="10869"/>
                    <a:pt x="591" y="10672"/>
                    <a:pt x="652" y="10477"/>
                  </a:cubicBezTo>
                  <a:lnTo>
                    <a:pt x="652" y="10477"/>
                  </a:lnTo>
                  <a:cubicBezTo>
                    <a:pt x="2661" y="2946"/>
                    <a:pt x="10395" y="-1529"/>
                    <a:pt x="17926" y="481"/>
                  </a:cubicBezTo>
                  <a:cubicBezTo>
                    <a:pt x="18124" y="534"/>
                    <a:pt x="18320" y="591"/>
                    <a:pt x="18515" y="652"/>
                  </a:cubicBezTo>
                  <a:lnTo>
                    <a:pt x="64960" y="14050"/>
                  </a:lnTo>
                  <a:cubicBezTo>
                    <a:pt x="72490" y="16059"/>
                    <a:pt x="76966" y="23793"/>
                    <a:pt x="74956" y="31323"/>
                  </a:cubicBezTo>
                  <a:cubicBezTo>
                    <a:pt x="74903" y="31521"/>
                    <a:pt x="74846" y="31718"/>
                    <a:pt x="74785" y="31913"/>
                  </a:cubicBezTo>
                  <a:lnTo>
                    <a:pt x="74785" y="31913"/>
                  </a:lnTo>
                  <a:cubicBezTo>
                    <a:pt x="73225" y="39196"/>
                    <a:pt x="66055" y="43836"/>
                    <a:pt x="58772" y="42275"/>
                  </a:cubicBezTo>
                  <a:cubicBezTo>
                    <a:pt x="58144" y="42141"/>
                    <a:pt x="57525" y="41961"/>
                    <a:pt x="56922" y="4173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C64EEB8-0C2B-686B-BA89-1123802331AA}"/>
                </a:ext>
              </a:extLst>
            </p:cNvPr>
            <p:cNvSpPr/>
            <p:nvPr/>
          </p:nvSpPr>
          <p:spPr>
            <a:xfrm rot="17172000">
              <a:off x="9039275" y="3957057"/>
              <a:ext cx="45551" cy="34833"/>
            </a:xfrm>
            <a:custGeom>
              <a:avLst/>
              <a:gdLst>
                <a:gd name="connsiteX0" fmla="*/ 0 w 45551"/>
                <a:gd name="connsiteY0" fmla="*/ 0 h 34833"/>
                <a:gd name="connsiteX1" fmla="*/ 45552 w 45551"/>
                <a:gd name="connsiteY1" fmla="*/ 0 h 34833"/>
                <a:gd name="connsiteX2" fmla="*/ 45552 w 45551"/>
                <a:gd name="connsiteY2" fmla="*/ 34834 h 34833"/>
                <a:gd name="connsiteX3" fmla="*/ 0 w 45551"/>
                <a:gd name="connsiteY3" fmla="*/ 34834 h 3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51" h="34833">
                  <a:moveTo>
                    <a:pt x="0" y="0"/>
                  </a:moveTo>
                  <a:lnTo>
                    <a:pt x="45552" y="0"/>
                  </a:lnTo>
                  <a:lnTo>
                    <a:pt x="45552" y="34834"/>
                  </a:lnTo>
                  <a:lnTo>
                    <a:pt x="0" y="34834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2" name="椭圆 259">
            <a:extLst>
              <a:ext uri="{FF2B5EF4-FFF2-40B4-BE49-F238E27FC236}">
                <a16:creationId xmlns:a16="http://schemas.microsoft.com/office/drawing/2014/main" id="{A27D85C0-CF39-D529-3056-BE84A8AEADBC}"/>
              </a:ext>
            </a:extLst>
          </p:cNvPr>
          <p:cNvSpPr/>
          <p:nvPr/>
        </p:nvSpPr>
        <p:spPr>
          <a:xfrm rot="6955073">
            <a:off x="10303914" y="3952137"/>
            <a:ext cx="467937" cy="610178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TextBox 42">
            <a:extLst>
              <a:ext uri="{FF2B5EF4-FFF2-40B4-BE49-F238E27FC236}">
                <a16:creationId xmlns:a16="http://schemas.microsoft.com/office/drawing/2014/main" id="{25F24B6D-5CB2-94CA-38D3-199B305BBAC8}"/>
              </a:ext>
            </a:extLst>
          </p:cNvPr>
          <p:cNvSpPr txBox="1"/>
          <p:nvPr/>
        </p:nvSpPr>
        <p:spPr>
          <a:xfrm>
            <a:off x="2056721" y="1399132"/>
            <a:ext cx="3561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Debriefing Report Ppt Template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11E3ED-9B5F-E612-F94F-AE8CBBE7039F}"/>
              </a:ext>
            </a:extLst>
          </p:cNvPr>
          <p:cNvGrpSpPr/>
          <p:nvPr/>
        </p:nvGrpSpPr>
        <p:grpSpPr>
          <a:xfrm>
            <a:off x="1921123" y="2925336"/>
            <a:ext cx="3945204" cy="368255"/>
            <a:chOff x="1921123" y="2925336"/>
            <a:chExt cx="3945204" cy="36825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575CA85-6938-9234-AB96-9B346331AF19}"/>
                </a:ext>
              </a:extLst>
            </p:cNvPr>
            <p:cNvSpPr/>
            <p:nvPr/>
          </p:nvSpPr>
          <p:spPr>
            <a:xfrm>
              <a:off x="1921123" y="2925336"/>
              <a:ext cx="3945204" cy="368255"/>
            </a:xfrm>
            <a:prstGeom prst="roundRect">
              <a:avLst/>
            </a:prstGeom>
            <a:solidFill>
              <a:srgbClr val="6DAFA7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Box 1">
              <a:extLst>
                <a:ext uri="{FF2B5EF4-FFF2-40B4-BE49-F238E27FC236}">
                  <a16:creationId xmlns:a16="http://schemas.microsoft.com/office/drawing/2014/main" id="{34BE5A89-4A46-4D0F-8A84-1E3C10CBEC7A}"/>
                </a:ext>
              </a:extLst>
            </p:cNvPr>
            <p:cNvSpPr txBox="1"/>
            <p:nvPr/>
          </p:nvSpPr>
          <p:spPr>
            <a:xfrm>
              <a:off x="2169981" y="2976374"/>
              <a:ext cx="3436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工作总结  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工作计划  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述职报告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  /  </a:t>
              </a:r>
              <a:r>
                <a:rPr lang="zh-CN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工作汇报</a:t>
              </a:r>
            </a:p>
          </p:txBody>
        </p:sp>
      </p:grp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35928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A8B2B8-911A-320E-229D-FEC7AE748106}"/>
              </a:ext>
            </a:extLst>
          </p:cNvPr>
          <p:cNvSpPr txBox="1"/>
          <p:nvPr/>
        </p:nvSpPr>
        <p:spPr>
          <a:xfrm>
            <a:off x="1858069" y="3464366"/>
            <a:ext cx="4689093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D4B6792-642A-4A57-854E-8F84D4691CAB}"/>
              </a:ext>
            </a:extLst>
          </p:cNvPr>
          <p:cNvGrpSpPr/>
          <p:nvPr/>
        </p:nvGrpSpPr>
        <p:grpSpPr>
          <a:xfrm>
            <a:off x="1792476" y="4333680"/>
            <a:ext cx="2441084" cy="631482"/>
            <a:chOff x="1792476" y="4333680"/>
            <a:chExt cx="2441084" cy="631482"/>
          </a:xfrm>
        </p:grpSpPr>
        <p:sp>
          <p:nvSpPr>
            <p:cNvPr id="22" name="椭圆 259">
              <a:extLst>
                <a:ext uri="{FF2B5EF4-FFF2-40B4-BE49-F238E27FC236}">
                  <a16:creationId xmlns:a16="http://schemas.microsoft.com/office/drawing/2014/main" id="{F063CF45-CE00-0802-639B-B16D40E7182A}"/>
                </a:ext>
              </a:extLst>
            </p:cNvPr>
            <p:cNvSpPr/>
            <p:nvPr/>
          </p:nvSpPr>
          <p:spPr>
            <a:xfrm rot="19524368">
              <a:off x="1792476" y="4333680"/>
              <a:ext cx="640094" cy="631482"/>
            </a:xfrm>
            <a:custGeom>
              <a:avLst/>
              <a:gdLst>
                <a:gd name="connsiteX0" fmla="*/ 0 w 4680520"/>
                <a:gd name="connsiteY0" fmla="*/ 2340260 h 4680520"/>
                <a:gd name="connsiteX1" fmla="*/ 2340260 w 4680520"/>
                <a:gd name="connsiteY1" fmla="*/ 0 h 4680520"/>
                <a:gd name="connsiteX2" fmla="*/ 4680520 w 4680520"/>
                <a:gd name="connsiteY2" fmla="*/ 2340260 h 4680520"/>
                <a:gd name="connsiteX3" fmla="*/ 2340260 w 4680520"/>
                <a:gd name="connsiteY3" fmla="*/ 4680520 h 4680520"/>
                <a:gd name="connsiteX4" fmla="*/ 0 w 4680520"/>
                <a:gd name="connsiteY4" fmla="*/ 2340260 h 4680520"/>
                <a:gd name="connsiteX0" fmla="*/ 62436 w 4742956"/>
                <a:gd name="connsiteY0" fmla="*/ 2327560 h 4667820"/>
                <a:gd name="connsiteX1" fmla="*/ 1323196 w 4742956"/>
                <a:gd name="connsiteY1" fmla="*/ 0 h 4667820"/>
                <a:gd name="connsiteX2" fmla="*/ 4742956 w 4742956"/>
                <a:gd name="connsiteY2" fmla="*/ 2327560 h 4667820"/>
                <a:gd name="connsiteX3" fmla="*/ 2402696 w 4742956"/>
                <a:gd name="connsiteY3" fmla="*/ 4667820 h 4667820"/>
                <a:gd name="connsiteX4" fmla="*/ 62436 w 4742956"/>
                <a:gd name="connsiteY4" fmla="*/ 2327560 h 4667820"/>
                <a:gd name="connsiteX0" fmla="*/ 62436 w 4742956"/>
                <a:gd name="connsiteY0" fmla="*/ 2338881 h 4679141"/>
                <a:gd name="connsiteX1" fmla="*/ 1323196 w 4742956"/>
                <a:gd name="connsiteY1" fmla="*/ 11321 h 4679141"/>
                <a:gd name="connsiteX2" fmla="*/ 4742956 w 4742956"/>
                <a:gd name="connsiteY2" fmla="*/ 2338881 h 4679141"/>
                <a:gd name="connsiteX3" fmla="*/ 2402696 w 4742956"/>
                <a:gd name="connsiteY3" fmla="*/ 4679141 h 4679141"/>
                <a:gd name="connsiteX4" fmla="*/ 62436 w 4742956"/>
                <a:gd name="connsiteY4" fmla="*/ 2338881 h 467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2956" h="4679141">
                  <a:moveTo>
                    <a:pt x="62436" y="2338881"/>
                  </a:moveTo>
                  <a:cubicBezTo>
                    <a:pt x="-117481" y="1560911"/>
                    <a:pt x="30706" y="151021"/>
                    <a:pt x="1323196" y="11321"/>
                  </a:cubicBezTo>
                  <a:cubicBezTo>
                    <a:pt x="2615686" y="-128379"/>
                    <a:pt x="4742956" y="1046391"/>
                    <a:pt x="4742956" y="2338881"/>
                  </a:cubicBezTo>
                  <a:cubicBezTo>
                    <a:pt x="4742956" y="3631371"/>
                    <a:pt x="3695186" y="4679141"/>
                    <a:pt x="2402696" y="4679141"/>
                  </a:cubicBezTo>
                  <a:cubicBezTo>
                    <a:pt x="1110206" y="4679141"/>
                    <a:pt x="242353" y="3116851"/>
                    <a:pt x="62436" y="23388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536B275-4FE0-1161-135A-E8D1F0938B39}"/>
                </a:ext>
              </a:extLst>
            </p:cNvPr>
            <p:cNvGrpSpPr/>
            <p:nvPr/>
          </p:nvGrpSpPr>
          <p:grpSpPr>
            <a:xfrm>
              <a:off x="1965532" y="4364404"/>
              <a:ext cx="351557" cy="390057"/>
              <a:chOff x="2047501" y="4130532"/>
              <a:chExt cx="609600" cy="676359"/>
            </a:xfrm>
            <a:solidFill>
              <a:srgbClr val="22272E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32ECB6F-11A3-E522-8E44-DB6FD631D39A}"/>
                  </a:ext>
                </a:extLst>
              </p:cNvPr>
              <p:cNvSpPr/>
              <p:nvPr/>
            </p:nvSpPr>
            <p:spPr>
              <a:xfrm>
                <a:off x="2047501" y="4502091"/>
                <a:ext cx="609600" cy="304800"/>
              </a:xfrm>
              <a:custGeom>
                <a:avLst/>
                <a:gdLst>
                  <a:gd name="connsiteX0" fmla="*/ 609600 w 609600"/>
                  <a:gd name="connsiteY0" fmla="*/ 152400 h 304800"/>
                  <a:gd name="connsiteX1" fmla="*/ 579120 w 609600"/>
                  <a:gd name="connsiteY1" fmla="*/ 91440 h 304800"/>
                  <a:gd name="connsiteX2" fmla="*/ 430530 w 609600"/>
                  <a:gd name="connsiteY2" fmla="*/ 19050 h 304800"/>
                  <a:gd name="connsiteX3" fmla="*/ 304800 w 609600"/>
                  <a:gd name="connsiteY3" fmla="*/ 0 h 304800"/>
                  <a:gd name="connsiteX4" fmla="*/ 179070 w 609600"/>
                  <a:gd name="connsiteY4" fmla="*/ 19050 h 304800"/>
                  <a:gd name="connsiteX5" fmla="*/ 30480 w 609600"/>
                  <a:gd name="connsiteY5" fmla="*/ 91440 h 304800"/>
                  <a:gd name="connsiteX6" fmla="*/ 0 w 609600"/>
                  <a:gd name="connsiteY6" fmla="*/ 152400 h 304800"/>
                  <a:gd name="connsiteX7" fmla="*/ 0 w 609600"/>
                  <a:gd name="connsiteY7" fmla="*/ 304800 h 304800"/>
                  <a:gd name="connsiteX8" fmla="*/ 609600 w 609600"/>
                  <a:gd name="connsiteY8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9600" h="304800">
                    <a:moveTo>
                      <a:pt x="609600" y="152400"/>
                    </a:moveTo>
                    <a:cubicBezTo>
                      <a:pt x="609103" y="128536"/>
                      <a:pt x="597913" y="106157"/>
                      <a:pt x="579120" y="91440"/>
                    </a:cubicBezTo>
                    <a:cubicBezTo>
                      <a:pt x="537210" y="57150"/>
                      <a:pt x="483870" y="34290"/>
                      <a:pt x="430530" y="19050"/>
                    </a:cubicBezTo>
                    <a:cubicBezTo>
                      <a:pt x="389779" y="6575"/>
                      <a:pt x="347417" y="157"/>
                      <a:pt x="304800" y="0"/>
                    </a:cubicBezTo>
                    <a:cubicBezTo>
                      <a:pt x="262230" y="734"/>
                      <a:pt x="219947" y="7141"/>
                      <a:pt x="179070" y="19050"/>
                    </a:cubicBezTo>
                    <a:cubicBezTo>
                      <a:pt x="125800" y="34595"/>
                      <a:pt x="75555" y="59073"/>
                      <a:pt x="30480" y="91440"/>
                    </a:cubicBezTo>
                    <a:cubicBezTo>
                      <a:pt x="11687" y="106157"/>
                      <a:pt x="497" y="128536"/>
                      <a:pt x="0" y="152400"/>
                    </a:cubicBezTo>
                    <a:lnTo>
                      <a:pt x="0" y="304800"/>
                    </a:lnTo>
                    <a:lnTo>
                      <a:pt x="6096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72EEB16-4897-262F-FDC4-A2CE58A32D52}"/>
                  </a:ext>
                </a:extLst>
              </p:cNvPr>
              <p:cNvSpPr/>
              <p:nvPr/>
            </p:nvSpPr>
            <p:spPr>
              <a:xfrm>
                <a:off x="2182324" y="4130532"/>
                <a:ext cx="326044" cy="171533"/>
              </a:xfrm>
              <a:custGeom>
                <a:avLst/>
                <a:gdLst>
                  <a:gd name="connsiteX0" fmla="*/ 141402 w 326044"/>
                  <a:gd name="connsiteY0" fmla="*/ 140577 h 171533"/>
                  <a:gd name="connsiteX1" fmla="*/ 227127 w 326044"/>
                  <a:gd name="connsiteY1" fmla="*/ 78951 h 171533"/>
                  <a:gd name="connsiteX2" fmla="*/ 227127 w 326044"/>
                  <a:gd name="connsiteY2" fmla="*/ 78951 h 171533"/>
                  <a:gd name="connsiteX3" fmla="*/ 253416 w 326044"/>
                  <a:gd name="connsiteY3" fmla="*/ 89523 h 171533"/>
                  <a:gd name="connsiteX4" fmla="*/ 298945 w 326044"/>
                  <a:gd name="connsiteY4" fmla="*/ 137815 h 171533"/>
                  <a:gd name="connsiteX5" fmla="*/ 321329 w 326044"/>
                  <a:gd name="connsiteY5" fmla="*/ 170200 h 171533"/>
                  <a:gd name="connsiteX6" fmla="*/ 321329 w 326044"/>
                  <a:gd name="connsiteY6" fmla="*/ 170200 h 171533"/>
                  <a:gd name="connsiteX7" fmla="*/ 322377 w 326044"/>
                  <a:gd name="connsiteY7" fmla="*/ 171534 h 171533"/>
                  <a:gd name="connsiteX8" fmla="*/ 322377 w 326044"/>
                  <a:gd name="connsiteY8" fmla="*/ 171534 h 171533"/>
                  <a:gd name="connsiteX9" fmla="*/ 323615 w 326044"/>
                  <a:gd name="connsiteY9" fmla="*/ 111240 h 171533"/>
                  <a:gd name="connsiteX10" fmla="*/ 293802 w 326044"/>
                  <a:gd name="connsiteY10" fmla="*/ 50090 h 171533"/>
                  <a:gd name="connsiteX11" fmla="*/ 243795 w 326044"/>
                  <a:gd name="connsiteY11" fmla="*/ 33421 h 171533"/>
                  <a:gd name="connsiteX12" fmla="*/ 157880 w 326044"/>
                  <a:gd name="connsiteY12" fmla="*/ 84 h 171533"/>
                  <a:gd name="connsiteX13" fmla="*/ 36150 w 326044"/>
                  <a:gd name="connsiteY13" fmla="*/ 52376 h 171533"/>
                  <a:gd name="connsiteX14" fmla="*/ 6432 w 326044"/>
                  <a:gd name="connsiteY14" fmla="*/ 134958 h 171533"/>
                  <a:gd name="connsiteX15" fmla="*/ 2908 w 326044"/>
                  <a:gd name="connsiteY15" fmla="*/ 162866 h 171533"/>
                  <a:gd name="connsiteX16" fmla="*/ 18815 w 326044"/>
                  <a:gd name="connsiteY16" fmla="*/ 162866 h 171533"/>
                  <a:gd name="connsiteX17" fmla="*/ 18815 w 326044"/>
                  <a:gd name="connsiteY17" fmla="*/ 162866 h 171533"/>
                  <a:gd name="connsiteX18" fmla="*/ 141402 w 326044"/>
                  <a:gd name="connsiteY18" fmla="*/ 140577 h 171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044" h="171533">
                    <a:moveTo>
                      <a:pt x="141402" y="140577"/>
                    </a:moveTo>
                    <a:cubicBezTo>
                      <a:pt x="166167" y="126004"/>
                      <a:pt x="227127" y="78951"/>
                      <a:pt x="227127" y="78951"/>
                    </a:cubicBezTo>
                    <a:lnTo>
                      <a:pt x="227127" y="78951"/>
                    </a:lnTo>
                    <a:cubicBezTo>
                      <a:pt x="236746" y="79784"/>
                      <a:pt x="245898" y="83465"/>
                      <a:pt x="253416" y="89523"/>
                    </a:cubicBezTo>
                    <a:cubicBezTo>
                      <a:pt x="271708" y="102368"/>
                      <a:pt x="287199" y="118799"/>
                      <a:pt x="298945" y="137815"/>
                    </a:cubicBezTo>
                    <a:cubicBezTo>
                      <a:pt x="309518" y="153627"/>
                      <a:pt x="318567" y="166390"/>
                      <a:pt x="321329" y="170200"/>
                    </a:cubicBezTo>
                    <a:lnTo>
                      <a:pt x="321329" y="170200"/>
                    </a:lnTo>
                    <a:lnTo>
                      <a:pt x="322377" y="171534"/>
                    </a:lnTo>
                    <a:lnTo>
                      <a:pt x="322377" y="171534"/>
                    </a:lnTo>
                    <a:cubicBezTo>
                      <a:pt x="327139" y="162009"/>
                      <a:pt x="326949" y="135434"/>
                      <a:pt x="323615" y="111240"/>
                    </a:cubicBezTo>
                    <a:cubicBezTo>
                      <a:pt x="318948" y="77903"/>
                      <a:pt x="315138" y="67997"/>
                      <a:pt x="293802" y="50090"/>
                    </a:cubicBezTo>
                    <a:cubicBezTo>
                      <a:pt x="280207" y="37769"/>
                      <a:pt x="262063" y="31721"/>
                      <a:pt x="243795" y="33421"/>
                    </a:cubicBezTo>
                    <a:cubicBezTo>
                      <a:pt x="219009" y="14187"/>
                      <a:pt x="189151" y="2602"/>
                      <a:pt x="157880" y="84"/>
                    </a:cubicBezTo>
                    <a:cubicBezTo>
                      <a:pt x="110255" y="-1631"/>
                      <a:pt x="58248" y="23229"/>
                      <a:pt x="36150" y="52376"/>
                    </a:cubicBezTo>
                    <a:cubicBezTo>
                      <a:pt x="2718" y="96191"/>
                      <a:pt x="6432" y="124766"/>
                      <a:pt x="6432" y="134958"/>
                    </a:cubicBezTo>
                    <a:cubicBezTo>
                      <a:pt x="6432" y="145149"/>
                      <a:pt x="-5283" y="162866"/>
                      <a:pt x="2908" y="162866"/>
                    </a:cubicBezTo>
                    <a:cubicBezTo>
                      <a:pt x="8242" y="162866"/>
                      <a:pt x="13481" y="162866"/>
                      <a:pt x="18815" y="162866"/>
                    </a:cubicBezTo>
                    <a:lnTo>
                      <a:pt x="18815" y="162866"/>
                    </a:lnTo>
                    <a:cubicBezTo>
                      <a:pt x="49009" y="162009"/>
                      <a:pt x="110636" y="158675"/>
                      <a:pt x="141402" y="1405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56DDE23-A5F9-2034-5F22-D2AEC9716A3F}"/>
                  </a:ext>
                </a:extLst>
              </p:cNvPr>
              <p:cNvSpPr/>
              <p:nvPr/>
            </p:nvSpPr>
            <p:spPr>
              <a:xfrm>
                <a:off x="2199996" y="4229675"/>
                <a:ext cx="303276" cy="233186"/>
              </a:xfrm>
              <a:custGeom>
                <a:avLst/>
                <a:gdLst>
                  <a:gd name="connsiteX0" fmla="*/ 289655 w 303276"/>
                  <a:gd name="connsiteY0" fmla="*/ 83534 h 233186"/>
                  <a:gd name="connsiteX1" fmla="*/ 265938 w 303276"/>
                  <a:gd name="connsiteY1" fmla="*/ 49340 h 233186"/>
                  <a:gd name="connsiteX2" fmla="*/ 225076 w 303276"/>
                  <a:gd name="connsiteY2" fmla="*/ 5715 h 233186"/>
                  <a:gd name="connsiteX3" fmla="*/ 214694 w 303276"/>
                  <a:gd name="connsiteY3" fmla="*/ 0 h 233186"/>
                  <a:gd name="connsiteX4" fmla="*/ 133350 w 303276"/>
                  <a:gd name="connsiteY4" fmla="*/ 57721 h 233186"/>
                  <a:gd name="connsiteX5" fmla="*/ 0 w 303276"/>
                  <a:gd name="connsiteY5" fmla="*/ 82677 h 233186"/>
                  <a:gd name="connsiteX6" fmla="*/ 154278 w 303276"/>
                  <a:gd name="connsiteY6" fmla="*/ 233175 h 233186"/>
                  <a:gd name="connsiteX7" fmla="*/ 303276 w 303276"/>
                  <a:gd name="connsiteY7" fmla="*/ 102203 h 23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276" h="233186">
                    <a:moveTo>
                      <a:pt x="289655" y="83534"/>
                    </a:moveTo>
                    <a:cubicBezTo>
                      <a:pt x="289179" y="82868"/>
                      <a:pt x="278702" y="68294"/>
                      <a:pt x="265938" y="49340"/>
                    </a:cubicBezTo>
                    <a:cubicBezTo>
                      <a:pt x="255456" y="32148"/>
                      <a:pt x="241546" y="17297"/>
                      <a:pt x="225076" y="5715"/>
                    </a:cubicBezTo>
                    <a:cubicBezTo>
                      <a:pt x="221870" y="3380"/>
                      <a:pt x="218382" y="1460"/>
                      <a:pt x="214694" y="0"/>
                    </a:cubicBezTo>
                    <a:cubicBezTo>
                      <a:pt x="197739" y="12859"/>
                      <a:pt x="154115" y="45625"/>
                      <a:pt x="133350" y="57721"/>
                    </a:cubicBezTo>
                    <a:cubicBezTo>
                      <a:pt x="100394" y="76771"/>
                      <a:pt x="40291" y="81820"/>
                      <a:pt x="0" y="82677"/>
                    </a:cubicBezTo>
                    <a:cubicBezTo>
                      <a:pt x="1044" y="166839"/>
                      <a:pt x="70116" y="234219"/>
                      <a:pt x="154278" y="233175"/>
                    </a:cubicBezTo>
                    <a:cubicBezTo>
                      <a:pt x="229450" y="232243"/>
                      <a:pt x="292712" y="176634"/>
                      <a:pt x="303276" y="102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8F61E8E-E739-3149-8345-17C07DBA7BB2}"/>
                </a:ext>
              </a:extLst>
            </p:cNvPr>
            <p:cNvSpPr txBox="1"/>
            <p:nvPr/>
          </p:nvSpPr>
          <p:spPr>
            <a:xfrm>
              <a:off x="2436194" y="4562796"/>
              <a:ext cx="17973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cs typeface="+mn-ea"/>
                  <a:sym typeface="+mn-lt"/>
                </a:rPr>
                <a:t>模板网 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C235901-4664-EC8F-82E3-738036023A95}"/>
              </a:ext>
            </a:extLst>
          </p:cNvPr>
          <p:cNvGrpSpPr/>
          <p:nvPr/>
        </p:nvGrpSpPr>
        <p:grpSpPr>
          <a:xfrm>
            <a:off x="4225009" y="4329373"/>
            <a:ext cx="2030976" cy="640094"/>
            <a:chOff x="4558130" y="4329373"/>
            <a:chExt cx="2030976" cy="64009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D40BE73-6F59-F3CC-8531-69A7FDEB3311}"/>
                </a:ext>
              </a:extLst>
            </p:cNvPr>
            <p:cNvSpPr txBox="1"/>
            <p:nvPr/>
          </p:nvSpPr>
          <p:spPr>
            <a:xfrm>
              <a:off x="5211135" y="4558849"/>
              <a:ext cx="1377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 时间：</a:t>
              </a:r>
              <a:r>
                <a:rPr lang="en-US" altLang="zh-CN" sz="1200" b="1" dirty="0">
                  <a:cs typeface="+mn-ea"/>
                  <a:sym typeface="+mn-lt"/>
                </a:rPr>
                <a:t>2022.10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32" name="椭圆 259">
              <a:extLst>
                <a:ext uri="{FF2B5EF4-FFF2-40B4-BE49-F238E27FC236}">
                  <a16:creationId xmlns:a16="http://schemas.microsoft.com/office/drawing/2014/main" id="{3210F8BB-2381-4A9A-F0D6-E6877F04AD73}"/>
                </a:ext>
              </a:extLst>
            </p:cNvPr>
            <p:cNvSpPr/>
            <p:nvPr/>
          </p:nvSpPr>
          <p:spPr>
            <a:xfrm rot="6819189">
              <a:off x="4553824" y="4333679"/>
              <a:ext cx="640094" cy="631482"/>
            </a:xfrm>
            <a:custGeom>
              <a:avLst/>
              <a:gdLst>
                <a:gd name="connsiteX0" fmla="*/ 0 w 4680520"/>
                <a:gd name="connsiteY0" fmla="*/ 2340260 h 4680520"/>
                <a:gd name="connsiteX1" fmla="*/ 2340260 w 4680520"/>
                <a:gd name="connsiteY1" fmla="*/ 0 h 4680520"/>
                <a:gd name="connsiteX2" fmla="*/ 4680520 w 4680520"/>
                <a:gd name="connsiteY2" fmla="*/ 2340260 h 4680520"/>
                <a:gd name="connsiteX3" fmla="*/ 2340260 w 4680520"/>
                <a:gd name="connsiteY3" fmla="*/ 4680520 h 4680520"/>
                <a:gd name="connsiteX4" fmla="*/ 0 w 4680520"/>
                <a:gd name="connsiteY4" fmla="*/ 2340260 h 4680520"/>
                <a:gd name="connsiteX0" fmla="*/ 62436 w 4742956"/>
                <a:gd name="connsiteY0" fmla="*/ 2327560 h 4667820"/>
                <a:gd name="connsiteX1" fmla="*/ 1323196 w 4742956"/>
                <a:gd name="connsiteY1" fmla="*/ 0 h 4667820"/>
                <a:gd name="connsiteX2" fmla="*/ 4742956 w 4742956"/>
                <a:gd name="connsiteY2" fmla="*/ 2327560 h 4667820"/>
                <a:gd name="connsiteX3" fmla="*/ 2402696 w 4742956"/>
                <a:gd name="connsiteY3" fmla="*/ 4667820 h 4667820"/>
                <a:gd name="connsiteX4" fmla="*/ 62436 w 4742956"/>
                <a:gd name="connsiteY4" fmla="*/ 2327560 h 4667820"/>
                <a:gd name="connsiteX0" fmla="*/ 62436 w 4742956"/>
                <a:gd name="connsiteY0" fmla="*/ 2338881 h 4679141"/>
                <a:gd name="connsiteX1" fmla="*/ 1323196 w 4742956"/>
                <a:gd name="connsiteY1" fmla="*/ 11321 h 4679141"/>
                <a:gd name="connsiteX2" fmla="*/ 4742956 w 4742956"/>
                <a:gd name="connsiteY2" fmla="*/ 2338881 h 4679141"/>
                <a:gd name="connsiteX3" fmla="*/ 2402696 w 4742956"/>
                <a:gd name="connsiteY3" fmla="*/ 4679141 h 4679141"/>
                <a:gd name="connsiteX4" fmla="*/ 62436 w 4742956"/>
                <a:gd name="connsiteY4" fmla="*/ 2338881 h 467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2956" h="4679141">
                  <a:moveTo>
                    <a:pt x="62436" y="2338881"/>
                  </a:moveTo>
                  <a:cubicBezTo>
                    <a:pt x="-117481" y="1560911"/>
                    <a:pt x="30706" y="151021"/>
                    <a:pt x="1323196" y="11321"/>
                  </a:cubicBezTo>
                  <a:cubicBezTo>
                    <a:pt x="2615686" y="-128379"/>
                    <a:pt x="4742956" y="1046391"/>
                    <a:pt x="4742956" y="2338881"/>
                  </a:cubicBezTo>
                  <a:cubicBezTo>
                    <a:pt x="4742956" y="3631371"/>
                    <a:pt x="3695186" y="4679141"/>
                    <a:pt x="2402696" y="4679141"/>
                  </a:cubicBezTo>
                  <a:cubicBezTo>
                    <a:pt x="1110206" y="4679141"/>
                    <a:pt x="242353" y="3116851"/>
                    <a:pt x="62436" y="23388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0861CDC-A0E6-58C5-D105-F77C0021EF7D}"/>
                </a:ext>
              </a:extLst>
            </p:cNvPr>
            <p:cNvGrpSpPr/>
            <p:nvPr/>
          </p:nvGrpSpPr>
          <p:grpSpPr>
            <a:xfrm>
              <a:off x="4686683" y="4441427"/>
              <a:ext cx="415986" cy="415986"/>
              <a:chOff x="4904842" y="4008740"/>
              <a:chExt cx="723900" cy="72390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46CCAE8-5641-A63D-BAC3-70AD6E74057B}"/>
                  </a:ext>
                </a:extLst>
              </p:cNvPr>
              <p:cNvSpPr/>
              <p:nvPr/>
            </p:nvSpPr>
            <p:spPr>
              <a:xfrm>
                <a:off x="4904842" y="4008740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18FB3E6-C552-F41A-1B7B-BC476E9F403B}"/>
                  </a:ext>
                </a:extLst>
              </p:cNvPr>
              <p:cNvSpPr/>
              <p:nvPr/>
            </p:nvSpPr>
            <p:spPr>
              <a:xfrm>
                <a:off x="5247742" y="4180190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41A5D54-084B-2B20-D4B4-92DF84F60D23}"/>
                  </a:ext>
                </a:extLst>
              </p:cNvPr>
              <p:cNvSpPr/>
              <p:nvPr/>
            </p:nvSpPr>
            <p:spPr>
              <a:xfrm>
                <a:off x="5247742" y="410399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D9B9C42-3809-DC33-70D6-9431FCFDF46B}"/>
                  </a:ext>
                </a:extLst>
              </p:cNvPr>
              <p:cNvSpPr/>
              <p:nvPr/>
            </p:nvSpPr>
            <p:spPr>
              <a:xfrm>
                <a:off x="5247742" y="459929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377D7A4-2E63-2E71-8BF3-9E2FD59B88DB}"/>
                  </a:ext>
                </a:extLst>
              </p:cNvPr>
              <p:cNvSpPr/>
              <p:nvPr/>
            </p:nvSpPr>
            <p:spPr>
              <a:xfrm>
                <a:off x="5000092" y="435164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0EEB60E-6F88-2C94-93BD-F02E03570A79}"/>
                  </a:ext>
                </a:extLst>
              </p:cNvPr>
              <p:cNvSpPr/>
              <p:nvPr/>
            </p:nvSpPr>
            <p:spPr>
              <a:xfrm>
                <a:off x="5495392" y="435164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椭圆 259">
            <a:extLst>
              <a:ext uri="{FF2B5EF4-FFF2-40B4-BE49-F238E27FC236}">
                <a16:creationId xmlns:a16="http://schemas.microsoft.com/office/drawing/2014/main" id="{E6293D6D-21DE-C24A-FDB0-C78D061330E8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4348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年度绩效评比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DAD3DDA-7390-34CE-26D8-1723E2818ACB}"/>
              </a:ext>
            </a:extLst>
          </p:cNvPr>
          <p:cNvGrpSpPr/>
          <p:nvPr/>
        </p:nvGrpSpPr>
        <p:grpSpPr>
          <a:xfrm>
            <a:off x="4054492" y="1115702"/>
            <a:ext cx="4104455" cy="2232247"/>
            <a:chOff x="4081363" y="1989633"/>
            <a:chExt cx="4104455" cy="2232247"/>
          </a:xfrm>
        </p:grpSpPr>
        <p:sp>
          <p:nvSpPr>
            <p:cNvPr id="3" name="空心弧 2">
              <a:extLst>
                <a:ext uri="{FF2B5EF4-FFF2-40B4-BE49-F238E27FC236}">
                  <a16:creationId xmlns:a16="http://schemas.microsoft.com/office/drawing/2014/main" id="{3286911B-125B-EC99-7DA3-44C50499569E}"/>
                </a:ext>
              </a:extLst>
            </p:cNvPr>
            <p:cNvSpPr/>
            <p:nvPr/>
          </p:nvSpPr>
          <p:spPr>
            <a:xfrm>
              <a:off x="5953571" y="1989633"/>
              <a:ext cx="2232247" cy="2232247"/>
            </a:xfrm>
            <a:prstGeom prst="blockArc">
              <a:avLst>
                <a:gd name="adj1" fmla="val 10800000"/>
                <a:gd name="adj2" fmla="val 122854"/>
                <a:gd name="adj3" fmla="val 18152"/>
              </a:avLst>
            </a:pr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空心弧 5">
              <a:extLst>
                <a:ext uri="{FF2B5EF4-FFF2-40B4-BE49-F238E27FC236}">
                  <a16:creationId xmlns:a16="http://schemas.microsoft.com/office/drawing/2014/main" id="{36293801-5609-6CC6-1D4A-A66F27CC9A6A}"/>
                </a:ext>
              </a:extLst>
            </p:cNvPr>
            <p:cNvSpPr/>
            <p:nvPr/>
          </p:nvSpPr>
          <p:spPr>
            <a:xfrm>
              <a:off x="4081363" y="1989633"/>
              <a:ext cx="2232247" cy="2232247"/>
            </a:xfrm>
            <a:prstGeom prst="blockArc">
              <a:avLst>
                <a:gd name="adj1" fmla="val 10800000"/>
                <a:gd name="adj2" fmla="val 15788"/>
                <a:gd name="adj3" fmla="val 19025"/>
              </a:avLst>
            </a:pr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FD7FED3-A537-0D8A-146B-494679F717B8}"/>
              </a:ext>
            </a:extLst>
          </p:cNvPr>
          <p:cNvSpPr/>
          <p:nvPr/>
        </p:nvSpPr>
        <p:spPr>
          <a:xfrm>
            <a:off x="5872720" y="2123815"/>
            <a:ext cx="468000" cy="382625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061D1C-E686-A855-A7C1-A10F6FCFEC6D}"/>
              </a:ext>
            </a:extLst>
          </p:cNvPr>
          <p:cNvGrpSpPr/>
          <p:nvPr/>
        </p:nvGrpSpPr>
        <p:grpSpPr>
          <a:xfrm>
            <a:off x="7615630" y="2388719"/>
            <a:ext cx="3377808" cy="848136"/>
            <a:chOff x="546100" y="4386745"/>
            <a:chExt cx="3377808" cy="8481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491B4DE-5074-3345-DEC9-CFF73D95DE5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73FA3C7-29A7-AE9C-1156-7FBFBC99D5B7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1A79B1E-57FF-E4CD-06DB-849C793E5916}"/>
              </a:ext>
            </a:extLst>
          </p:cNvPr>
          <p:cNvGrpSpPr/>
          <p:nvPr/>
        </p:nvGrpSpPr>
        <p:grpSpPr>
          <a:xfrm>
            <a:off x="1201738" y="2388719"/>
            <a:ext cx="3354684" cy="848136"/>
            <a:chOff x="-854107" y="4386745"/>
            <a:chExt cx="3354684" cy="8481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F3D6C45-E9D0-146A-7B27-0F910D80A069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860A9B8-C0CE-F324-C981-0515213C60B1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2A66389-5645-0753-DBAF-9101FF04AFF9}"/>
              </a:ext>
            </a:extLst>
          </p:cNvPr>
          <p:cNvGrpSpPr/>
          <p:nvPr/>
        </p:nvGrpSpPr>
        <p:grpSpPr>
          <a:xfrm>
            <a:off x="4054492" y="3227034"/>
            <a:ext cx="4104455" cy="2232247"/>
            <a:chOff x="4081363" y="1989633"/>
            <a:chExt cx="4104455" cy="2232247"/>
          </a:xfrm>
        </p:grpSpPr>
        <p:sp>
          <p:nvSpPr>
            <p:cNvPr id="18" name="空心弧 17">
              <a:extLst>
                <a:ext uri="{FF2B5EF4-FFF2-40B4-BE49-F238E27FC236}">
                  <a16:creationId xmlns:a16="http://schemas.microsoft.com/office/drawing/2014/main" id="{4F9C2DCC-B6C0-AC5C-A7D9-9B124511690C}"/>
                </a:ext>
              </a:extLst>
            </p:cNvPr>
            <p:cNvSpPr/>
            <p:nvPr/>
          </p:nvSpPr>
          <p:spPr>
            <a:xfrm>
              <a:off x="5953571" y="1989633"/>
              <a:ext cx="2232247" cy="2232247"/>
            </a:xfrm>
            <a:prstGeom prst="blockArc">
              <a:avLst>
                <a:gd name="adj1" fmla="val 10800000"/>
                <a:gd name="adj2" fmla="val 122854"/>
                <a:gd name="adj3" fmla="val 18152"/>
              </a:avLst>
            </a:prstGeom>
            <a:solidFill>
              <a:srgbClr val="2227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空心弧 18">
              <a:extLst>
                <a:ext uri="{FF2B5EF4-FFF2-40B4-BE49-F238E27FC236}">
                  <a16:creationId xmlns:a16="http://schemas.microsoft.com/office/drawing/2014/main" id="{3DE27A3C-3466-E575-6180-DAA997F40807}"/>
                </a:ext>
              </a:extLst>
            </p:cNvPr>
            <p:cNvSpPr/>
            <p:nvPr/>
          </p:nvSpPr>
          <p:spPr>
            <a:xfrm>
              <a:off x="4081363" y="1989633"/>
              <a:ext cx="2232247" cy="2232247"/>
            </a:xfrm>
            <a:prstGeom prst="blockArc">
              <a:avLst>
                <a:gd name="adj1" fmla="val 10800000"/>
                <a:gd name="adj2" fmla="val 15788"/>
                <a:gd name="adj3" fmla="val 19025"/>
              </a:avLst>
            </a:prstGeom>
            <a:solidFill>
              <a:srgbClr val="FFE8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7F2CC96-D189-F69E-6086-89E5FA1A52D3}"/>
              </a:ext>
            </a:extLst>
          </p:cNvPr>
          <p:cNvGrpSpPr/>
          <p:nvPr/>
        </p:nvGrpSpPr>
        <p:grpSpPr>
          <a:xfrm>
            <a:off x="7615630" y="4505717"/>
            <a:ext cx="3377808" cy="848136"/>
            <a:chOff x="546100" y="4386745"/>
            <a:chExt cx="3377808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E60A7B-ECF9-B1BA-4B73-1AAFBC5BE7A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D829790-94D8-2D51-F1C4-F691CA4A6F7E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52F8D7-13AD-9EEE-75B3-BE88A6D140D8}"/>
              </a:ext>
            </a:extLst>
          </p:cNvPr>
          <p:cNvGrpSpPr/>
          <p:nvPr/>
        </p:nvGrpSpPr>
        <p:grpSpPr>
          <a:xfrm>
            <a:off x="1201738" y="4505717"/>
            <a:ext cx="3354684" cy="848136"/>
            <a:chOff x="-854107" y="4386745"/>
            <a:chExt cx="3354684" cy="8481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EA6C023-6381-6086-1DB3-0583BEB4D173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500907D-C0C9-D3BD-70DA-2174FFBD53DB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51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年度绩效评比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B05A138-FD3F-938C-CF0A-0EEFA4EF8175}"/>
              </a:ext>
            </a:extLst>
          </p:cNvPr>
          <p:cNvSpPr/>
          <p:nvPr/>
        </p:nvSpPr>
        <p:spPr>
          <a:xfrm>
            <a:off x="1201738" y="1485578"/>
            <a:ext cx="2954606" cy="979788"/>
          </a:xfrm>
          <a:custGeom>
            <a:avLst/>
            <a:gdLst>
              <a:gd name="connsiteX0" fmla="*/ 281131 w 2954606"/>
              <a:gd name="connsiteY0" fmla="*/ 0 h 979788"/>
              <a:gd name="connsiteX1" fmla="*/ 2673475 w 2954606"/>
              <a:gd name="connsiteY1" fmla="*/ 0 h 979788"/>
              <a:gd name="connsiteX2" fmla="*/ 2954606 w 2954606"/>
              <a:gd name="connsiteY2" fmla="*/ 281131 h 979788"/>
              <a:gd name="connsiteX3" fmla="*/ 2954606 w 2954606"/>
              <a:gd name="connsiteY3" fmla="*/ 776523 h 979788"/>
              <a:gd name="connsiteX4" fmla="*/ 2898204 w 2954606"/>
              <a:gd name="connsiteY4" fmla="*/ 776907 h 979788"/>
              <a:gd name="connsiteX5" fmla="*/ 2214562 w 2954606"/>
              <a:gd name="connsiteY5" fmla="*/ 762322 h 979788"/>
              <a:gd name="connsiteX6" fmla="*/ 1490662 w 2954606"/>
              <a:gd name="connsiteY6" fmla="*/ 571822 h 979788"/>
              <a:gd name="connsiteX7" fmla="*/ 588962 w 2954606"/>
              <a:gd name="connsiteY7" fmla="*/ 978222 h 979788"/>
              <a:gd name="connsiteX8" fmla="*/ 32314 w 2954606"/>
              <a:gd name="connsiteY8" fmla="*/ 692906 h 979788"/>
              <a:gd name="connsiteX9" fmla="*/ 0 w 2954606"/>
              <a:gd name="connsiteY9" fmla="*/ 665273 h 979788"/>
              <a:gd name="connsiteX10" fmla="*/ 0 w 2954606"/>
              <a:gd name="connsiteY10" fmla="*/ 281131 h 979788"/>
              <a:gd name="connsiteX11" fmla="*/ 281131 w 2954606"/>
              <a:gd name="connsiteY11" fmla="*/ 0 h 97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54606" h="979788">
                <a:moveTo>
                  <a:pt x="281131" y="0"/>
                </a:moveTo>
                <a:lnTo>
                  <a:pt x="2673475" y="0"/>
                </a:lnTo>
                <a:cubicBezTo>
                  <a:pt x="2828739" y="0"/>
                  <a:pt x="2954606" y="125867"/>
                  <a:pt x="2954606" y="281131"/>
                </a:cubicBezTo>
                <a:lnTo>
                  <a:pt x="2954606" y="776523"/>
                </a:lnTo>
                <a:lnTo>
                  <a:pt x="2898204" y="776907"/>
                </a:lnTo>
                <a:cubicBezTo>
                  <a:pt x="2631479" y="777403"/>
                  <a:pt x="2397125" y="773435"/>
                  <a:pt x="2214562" y="762322"/>
                </a:cubicBezTo>
                <a:cubicBezTo>
                  <a:pt x="1727729" y="732689"/>
                  <a:pt x="1761595" y="535839"/>
                  <a:pt x="1490662" y="571822"/>
                </a:cubicBezTo>
                <a:cubicBezTo>
                  <a:pt x="1219729" y="607805"/>
                  <a:pt x="887412" y="1007855"/>
                  <a:pt x="588962" y="978222"/>
                </a:cubicBezTo>
                <a:cubicBezTo>
                  <a:pt x="402431" y="959702"/>
                  <a:pt x="217140" y="844442"/>
                  <a:pt x="32314" y="692906"/>
                </a:cubicBezTo>
                <a:lnTo>
                  <a:pt x="0" y="665273"/>
                </a:lnTo>
                <a:lnTo>
                  <a:pt x="0" y="281131"/>
                </a:lnTo>
                <a:cubicBezTo>
                  <a:pt x="0" y="125867"/>
                  <a:pt x="125867" y="0"/>
                  <a:pt x="281131" y="0"/>
                </a:cubicBezTo>
                <a:close/>
              </a:path>
            </a:pathLst>
          </a:custGeom>
          <a:solidFill>
            <a:srgbClr val="B0D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7B3C74F-7F5D-2183-89E9-F041CB9FFD81}"/>
              </a:ext>
            </a:extLst>
          </p:cNvPr>
          <p:cNvSpPr/>
          <p:nvPr/>
        </p:nvSpPr>
        <p:spPr>
          <a:xfrm>
            <a:off x="1201738" y="2053023"/>
            <a:ext cx="2954606" cy="3681027"/>
          </a:xfrm>
          <a:custGeom>
            <a:avLst/>
            <a:gdLst>
              <a:gd name="connsiteX0" fmla="*/ 1579587 w 2954606"/>
              <a:gd name="connsiteY0" fmla="*/ 1016 h 3681027"/>
              <a:gd name="connsiteX1" fmla="*/ 2214562 w 2954606"/>
              <a:gd name="connsiteY1" fmla="*/ 194877 h 3681027"/>
              <a:gd name="connsiteX2" fmla="*/ 2898204 w 2954606"/>
              <a:gd name="connsiteY2" fmla="*/ 209462 h 3681027"/>
              <a:gd name="connsiteX3" fmla="*/ 2954606 w 2954606"/>
              <a:gd name="connsiteY3" fmla="*/ 209078 h 3681027"/>
              <a:gd name="connsiteX4" fmla="*/ 2954606 w 2954606"/>
              <a:gd name="connsiteY4" fmla="*/ 3399896 h 3681027"/>
              <a:gd name="connsiteX5" fmla="*/ 2673475 w 2954606"/>
              <a:gd name="connsiteY5" fmla="*/ 3681027 h 3681027"/>
              <a:gd name="connsiteX6" fmla="*/ 281131 w 2954606"/>
              <a:gd name="connsiteY6" fmla="*/ 3681027 h 3681027"/>
              <a:gd name="connsiteX7" fmla="*/ 0 w 2954606"/>
              <a:gd name="connsiteY7" fmla="*/ 3399896 h 3681027"/>
              <a:gd name="connsiteX8" fmla="*/ 0 w 2954606"/>
              <a:gd name="connsiteY8" fmla="*/ 97828 h 3681027"/>
              <a:gd name="connsiteX9" fmla="*/ 32314 w 2954606"/>
              <a:gd name="connsiteY9" fmla="*/ 125461 h 3681027"/>
              <a:gd name="connsiteX10" fmla="*/ 588962 w 2954606"/>
              <a:gd name="connsiteY10" fmla="*/ 410777 h 3681027"/>
              <a:gd name="connsiteX11" fmla="*/ 1490662 w 2954606"/>
              <a:gd name="connsiteY11" fmla="*/ 4377 h 3681027"/>
              <a:gd name="connsiteX12" fmla="*/ 1579587 w 2954606"/>
              <a:gd name="connsiteY12" fmla="*/ 1016 h 368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54606" h="3681027">
                <a:moveTo>
                  <a:pt x="1579587" y="1016"/>
                </a:moveTo>
                <a:cubicBezTo>
                  <a:pt x="1761265" y="14994"/>
                  <a:pt x="1788583" y="168948"/>
                  <a:pt x="2214562" y="194877"/>
                </a:cubicBezTo>
                <a:cubicBezTo>
                  <a:pt x="2397125" y="205990"/>
                  <a:pt x="2631479" y="209958"/>
                  <a:pt x="2898204" y="209462"/>
                </a:cubicBezTo>
                <a:lnTo>
                  <a:pt x="2954606" y="209078"/>
                </a:lnTo>
                <a:lnTo>
                  <a:pt x="2954606" y="3399896"/>
                </a:lnTo>
                <a:cubicBezTo>
                  <a:pt x="2954606" y="3555160"/>
                  <a:pt x="2828739" y="3681027"/>
                  <a:pt x="2673475" y="3681027"/>
                </a:cubicBezTo>
                <a:lnTo>
                  <a:pt x="281131" y="3681027"/>
                </a:lnTo>
                <a:cubicBezTo>
                  <a:pt x="125867" y="3681027"/>
                  <a:pt x="0" y="3555160"/>
                  <a:pt x="0" y="3399896"/>
                </a:cubicBezTo>
                <a:lnTo>
                  <a:pt x="0" y="97828"/>
                </a:lnTo>
                <a:lnTo>
                  <a:pt x="32314" y="125461"/>
                </a:lnTo>
                <a:cubicBezTo>
                  <a:pt x="217140" y="276997"/>
                  <a:pt x="402431" y="392257"/>
                  <a:pt x="588962" y="410777"/>
                </a:cubicBezTo>
                <a:cubicBezTo>
                  <a:pt x="887412" y="440410"/>
                  <a:pt x="1219729" y="40360"/>
                  <a:pt x="1490662" y="4377"/>
                </a:cubicBezTo>
                <a:cubicBezTo>
                  <a:pt x="1524529" y="-121"/>
                  <a:pt x="1553633" y="-981"/>
                  <a:pt x="1579587" y="1016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E1ADBC0-087C-C455-4946-FEF0F9B9A313}"/>
              </a:ext>
            </a:extLst>
          </p:cNvPr>
          <p:cNvSpPr txBox="1"/>
          <p:nvPr/>
        </p:nvSpPr>
        <p:spPr>
          <a:xfrm>
            <a:off x="2589482" y="1669700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81226EE-C9A5-36E4-1B4A-B76E369C6E79}"/>
              </a:ext>
            </a:extLst>
          </p:cNvPr>
          <p:cNvSpPr/>
          <p:nvPr/>
        </p:nvSpPr>
        <p:spPr>
          <a:xfrm>
            <a:off x="4620284" y="1485578"/>
            <a:ext cx="2954606" cy="979788"/>
          </a:xfrm>
          <a:custGeom>
            <a:avLst/>
            <a:gdLst>
              <a:gd name="connsiteX0" fmla="*/ 281131 w 2954606"/>
              <a:gd name="connsiteY0" fmla="*/ 0 h 979788"/>
              <a:gd name="connsiteX1" fmla="*/ 2673475 w 2954606"/>
              <a:gd name="connsiteY1" fmla="*/ 0 h 979788"/>
              <a:gd name="connsiteX2" fmla="*/ 2954606 w 2954606"/>
              <a:gd name="connsiteY2" fmla="*/ 281131 h 979788"/>
              <a:gd name="connsiteX3" fmla="*/ 2954606 w 2954606"/>
              <a:gd name="connsiteY3" fmla="*/ 776523 h 979788"/>
              <a:gd name="connsiteX4" fmla="*/ 2898204 w 2954606"/>
              <a:gd name="connsiteY4" fmla="*/ 776907 h 979788"/>
              <a:gd name="connsiteX5" fmla="*/ 2214562 w 2954606"/>
              <a:gd name="connsiteY5" fmla="*/ 762322 h 979788"/>
              <a:gd name="connsiteX6" fmla="*/ 1490662 w 2954606"/>
              <a:gd name="connsiteY6" fmla="*/ 571822 h 979788"/>
              <a:gd name="connsiteX7" fmla="*/ 588962 w 2954606"/>
              <a:gd name="connsiteY7" fmla="*/ 978222 h 979788"/>
              <a:gd name="connsiteX8" fmla="*/ 32314 w 2954606"/>
              <a:gd name="connsiteY8" fmla="*/ 692906 h 979788"/>
              <a:gd name="connsiteX9" fmla="*/ 0 w 2954606"/>
              <a:gd name="connsiteY9" fmla="*/ 665273 h 979788"/>
              <a:gd name="connsiteX10" fmla="*/ 0 w 2954606"/>
              <a:gd name="connsiteY10" fmla="*/ 281131 h 979788"/>
              <a:gd name="connsiteX11" fmla="*/ 281131 w 2954606"/>
              <a:gd name="connsiteY11" fmla="*/ 0 h 97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54606" h="979788">
                <a:moveTo>
                  <a:pt x="281131" y="0"/>
                </a:moveTo>
                <a:lnTo>
                  <a:pt x="2673475" y="0"/>
                </a:lnTo>
                <a:cubicBezTo>
                  <a:pt x="2828739" y="0"/>
                  <a:pt x="2954606" y="125867"/>
                  <a:pt x="2954606" y="281131"/>
                </a:cubicBezTo>
                <a:lnTo>
                  <a:pt x="2954606" y="776523"/>
                </a:lnTo>
                <a:lnTo>
                  <a:pt x="2898204" y="776907"/>
                </a:lnTo>
                <a:cubicBezTo>
                  <a:pt x="2631479" y="777403"/>
                  <a:pt x="2397125" y="773435"/>
                  <a:pt x="2214562" y="762322"/>
                </a:cubicBezTo>
                <a:cubicBezTo>
                  <a:pt x="1727729" y="732689"/>
                  <a:pt x="1761595" y="535839"/>
                  <a:pt x="1490662" y="571822"/>
                </a:cubicBezTo>
                <a:cubicBezTo>
                  <a:pt x="1219729" y="607805"/>
                  <a:pt x="887412" y="1007855"/>
                  <a:pt x="588962" y="978222"/>
                </a:cubicBezTo>
                <a:cubicBezTo>
                  <a:pt x="402431" y="959702"/>
                  <a:pt x="217140" y="844442"/>
                  <a:pt x="32314" y="692906"/>
                </a:cubicBezTo>
                <a:lnTo>
                  <a:pt x="0" y="665273"/>
                </a:lnTo>
                <a:lnTo>
                  <a:pt x="0" y="281131"/>
                </a:lnTo>
                <a:cubicBezTo>
                  <a:pt x="0" y="125867"/>
                  <a:pt x="125867" y="0"/>
                  <a:pt x="281131" y="0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9D5EE54-CF84-B2EF-76D0-CD094F91F683}"/>
              </a:ext>
            </a:extLst>
          </p:cNvPr>
          <p:cNvSpPr/>
          <p:nvPr/>
        </p:nvSpPr>
        <p:spPr>
          <a:xfrm>
            <a:off x="4620284" y="2053023"/>
            <a:ext cx="2954606" cy="3681027"/>
          </a:xfrm>
          <a:custGeom>
            <a:avLst/>
            <a:gdLst>
              <a:gd name="connsiteX0" fmla="*/ 1579587 w 2954606"/>
              <a:gd name="connsiteY0" fmla="*/ 1016 h 3681027"/>
              <a:gd name="connsiteX1" fmla="*/ 2214562 w 2954606"/>
              <a:gd name="connsiteY1" fmla="*/ 194877 h 3681027"/>
              <a:gd name="connsiteX2" fmla="*/ 2898204 w 2954606"/>
              <a:gd name="connsiteY2" fmla="*/ 209462 h 3681027"/>
              <a:gd name="connsiteX3" fmla="*/ 2954606 w 2954606"/>
              <a:gd name="connsiteY3" fmla="*/ 209078 h 3681027"/>
              <a:gd name="connsiteX4" fmla="*/ 2954606 w 2954606"/>
              <a:gd name="connsiteY4" fmla="*/ 3399896 h 3681027"/>
              <a:gd name="connsiteX5" fmla="*/ 2673475 w 2954606"/>
              <a:gd name="connsiteY5" fmla="*/ 3681027 h 3681027"/>
              <a:gd name="connsiteX6" fmla="*/ 281131 w 2954606"/>
              <a:gd name="connsiteY6" fmla="*/ 3681027 h 3681027"/>
              <a:gd name="connsiteX7" fmla="*/ 0 w 2954606"/>
              <a:gd name="connsiteY7" fmla="*/ 3399896 h 3681027"/>
              <a:gd name="connsiteX8" fmla="*/ 0 w 2954606"/>
              <a:gd name="connsiteY8" fmla="*/ 97828 h 3681027"/>
              <a:gd name="connsiteX9" fmla="*/ 32314 w 2954606"/>
              <a:gd name="connsiteY9" fmla="*/ 125461 h 3681027"/>
              <a:gd name="connsiteX10" fmla="*/ 588962 w 2954606"/>
              <a:gd name="connsiteY10" fmla="*/ 410777 h 3681027"/>
              <a:gd name="connsiteX11" fmla="*/ 1490662 w 2954606"/>
              <a:gd name="connsiteY11" fmla="*/ 4377 h 3681027"/>
              <a:gd name="connsiteX12" fmla="*/ 1579587 w 2954606"/>
              <a:gd name="connsiteY12" fmla="*/ 1016 h 368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54606" h="3681027">
                <a:moveTo>
                  <a:pt x="1579587" y="1016"/>
                </a:moveTo>
                <a:cubicBezTo>
                  <a:pt x="1761265" y="14994"/>
                  <a:pt x="1788583" y="168948"/>
                  <a:pt x="2214562" y="194877"/>
                </a:cubicBezTo>
                <a:cubicBezTo>
                  <a:pt x="2397125" y="205990"/>
                  <a:pt x="2631479" y="209958"/>
                  <a:pt x="2898204" y="209462"/>
                </a:cubicBezTo>
                <a:lnTo>
                  <a:pt x="2954606" y="209078"/>
                </a:lnTo>
                <a:lnTo>
                  <a:pt x="2954606" y="3399896"/>
                </a:lnTo>
                <a:cubicBezTo>
                  <a:pt x="2954606" y="3555160"/>
                  <a:pt x="2828739" y="3681027"/>
                  <a:pt x="2673475" y="3681027"/>
                </a:cubicBezTo>
                <a:lnTo>
                  <a:pt x="281131" y="3681027"/>
                </a:lnTo>
                <a:cubicBezTo>
                  <a:pt x="125867" y="3681027"/>
                  <a:pt x="0" y="3555160"/>
                  <a:pt x="0" y="3399896"/>
                </a:cubicBezTo>
                <a:lnTo>
                  <a:pt x="0" y="97828"/>
                </a:lnTo>
                <a:lnTo>
                  <a:pt x="32314" y="125461"/>
                </a:lnTo>
                <a:cubicBezTo>
                  <a:pt x="217140" y="276997"/>
                  <a:pt x="402431" y="392257"/>
                  <a:pt x="588962" y="410777"/>
                </a:cubicBezTo>
                <a:cubicBezTo>
                  <a:pt x="887412" y="440410"/>
                  <a:pt x="1219729" y="40360"/>
                  <a:pt x="1490662" y="4377"/>
                </a:cubicBezTo>
                <a:cubicBezTo>
                  <a:pt x="1524529" y="-121"/>
                  <a:pt x="1553633" y="-981"/>
                  <a:pt x="1579587" y="1016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F16F3F6-7649-B038-777B-DA377140FC33}"/>
              </a:ext>
            </a:extLst>
          </p:cNvPr>
          <p:cNvSpPr txBox="1"/>
          <p:nvPr/>
        </p:nvSpPr>
        <p:spPr>
          <a:xfrm>
            <a:off x="6008028" y="1669700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DB099AF-D943-0512-2AF5-87928459C5CA}"/>
              </a:ext>
            </a:extLst>
          </p:cNvPr>
          <p:cNvSpPr/>
          <p:nvPr/>
        </p:nvSpPr>
        <p:spPr>
          <a:xfrm>
            <a:off x="8038831" y="1485578"/>
            <a:ext cx="2954606" cy="979788"/>
          </a:xfrm>
          <a:custGeom>
            <a:avLst/>
            <a:gdLst>
              <a:gd name="connsiteX0" fmla="*/ 281131 w 2954606"/>
              <a:gd name="connsiteY0" fmla="*/ 0 h 979788"/>
              <a:gd name="connsiteX1" fmla="*/ 2673475 w 2954606"/>
              <a:gd name="connsiteY1" fmla="*/ 0 h 979788"/>
              <a:gd name="connsiteX2" fmla="*/ 2954606 w 2954606"/>
              <a:gd name="connsiteY2" fmla="*/ 281131 h 979788"/>
              <a:gd name="connsiteX3" fmla="*/ 2954606 w 2954606"/>
              <a:gd name="connsiteY3" fmla="*/ 776523 h 979788"/>
              <a:gd name="connsiteX4" fmla="*/ 2898204 w 2954606"/>
              <a:gd name="connsiteY4" fmla="*/ 776907 h 979788"/>
              <a:gd name="connsiteX5" fmla="*/ 2214562 w 2954606"/>
              <a:gd name="connsiteY5" fmla="*/ 762322 h 979788"/>
              <a:gd name="connsiteX6" fmla="*/ 1490662 w 2954606"/>
              <a:gd name="connsiteY6" fmla="*/ 571822 h 979788"/>
              <a:gd name="connsiteX7" fmla="*/ 588962 w 2954606"/>
              <a:gd name="connsiteY7" fmla="*/ 978222 h 979788"/>
              <a:gd name="connsiteX8" fmla="*/ 32314 w 2954606"/>
              <a:gd name="connsiteY8" fmla="*/ 692906 h 979788"/>
              <a:gd name="connsiteX9" fmla="*/ 0 w 2954606"/>
              <a:gd name="connsiteY9" fmla="*/ 665273 h 979788"/>
              <a:gd name="connsiteX10" fmla="*/ 0 w 2954606"/>
              <a:gd name="connsiteY10" fmla="*/ 281131 h 979788"/>
              <a:gd name="connsiteX11" fmla="*/ 281131 w 2954606"/>
              <a:gd name="connsiteY11" fmla="*/ 0 h 97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54606" h="979788">
                <a:moveTo>
                  <a:pt x="281131" y="0"/>
                </a:moveTo>
                <a:lnTo>
                  <a:pt x="2673475" y="0"/>
                </a:lnTo>
                <a:cubicBezTo>
                  <a:pt x="2828739" y="0"/>
                  <a:pt x="2954606" y="125867"/>
                  <a:pt x="2954606" y="281131"/>
                </a:cubicBezTo>
                <a:lnTo>
                  <a:pt x="2954606" y="776523"/>
                </a:lnTo>
                <a:lnTo>
                  <a:pt x="2898204" y="776907"/>
                </a:lnTo>
                <a:cubicBezTo>
                  <a:pt x="2631479" y="777403"/>
                  <a:pt x="2397125" y="773435"/>
                  <a:pt x="2214562" y="762322"/>
                </a:cubicBezTo>
                <a:cubicBezTo>
                  <a:pt x="1727729" y="732689"/>
                  <a:pt x="1761595" y="535839"/>
                  <a:pt x="1490662" y="571822"/>
                </a:cubicBezTo>
                <a:cubicBezTo>
                  <a:pt x="1219729" y="607805"/>
                  <a:pt x="887412" y="1007855"/>
                  <a:pt x="588962" y="978222"/>
                </a:cubicBezTo>
                <a:cubicBezTo>
                  <a:pt x="402431" y="959702"/>
                  <a:pt x="217140" y="844442"/>
                  <a:pt x="32314" y="692906"/>
                </a:cubicBezTo>
                <a:lnTo>
                  <a:pt x="0" y="665273"/>
                </a:lnTo>
                <a:lnTo>
                  <a:pt x="0" y="281131"/>
                </a:lnTo>
                <a:cubicBezTo>
                  <a:pt x="0" y="125867"/>
                  <a:pt x="125867" y="0"/>
                  <a:pt x="281131" y="0"/>
                </a:cubicBezTo>
                <a:close/>
              </a:path>
            </a:pathLst>
          </a:custGeom>
          <a:solidFill>
            <a:srgbClr val="FFE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A2EA184-EC2F-B32B-0E89-EA8BC518A7CF}"/>
              </a:ext>
            </a:extLst>
          </p:cNvPr>
          <p:cNvSpPr/>
          <p:nvPr/>
        </p:nvSpPr>
        <p:spPr>
          <a:xfrm>
            <a:off x="8038831" y="2053023"/>
            <a:ext cx="2954606" cy="3681027"/>
          </a:xfrm>
          <a:custGeom>
            <a:avLst/>
            <a:gdLst>
              <a:gd name="connsiteX0" fmla="*/ 1579587 w 2954606"/>
              <a:gd name="connsiteY0" fmla="*/ 1016 h 3681027"/>
              <a:gd name="connsiteX1" fmla="*/ 2214562 w 2954606"/>
              <a:gd name="connsiteY1" fmla="*/ 194877 h 3681027"/>
              <a:gd name="connsiteX2" fmla="*/ 2898204 w 2954606"/>
              <a:gd name="connsiteY2" fmla="*/ 209462 h 3681027"/>
              <a:gd name="connsiteX3" fmla="*/ 2954606 w 2954606"/>
              <a:gd name="connsiteY3" fmla="*/ 209078 h 3681027"/>
              <a:gd name="connsiteX4" fmla="*/ 2954606 w 2954606"/>
              <a:gd name="connsiteY4" fmla="*/ 3399896 h 3681027"/>
              <a:gd name="connsiteX5" fmla="*/ 2673475 w 2954606"/>
              <a:gd name="connsiteY5" fmla="*/ 3681027 h 3681027"/>
              <a:gd name="connsiteX6" fmla="*/ 281131 w 2954606"/>
              <a:gd name="connsiteY6" fmla="*/ 3681027 h 3681027"/>
              <a:gd name="connsiteX7" fmla="*/ 0 w 2954606"/>
              <a:gd name="connsiteY7" fmla="*/ 3399896 h 3681027"/>
              <a:gd name="connsiteX8" fmla="*/ 0 w 2954606"/>
              <a:gd name="connsiteY8" fmla="*/ 97828 h 3681027"/>
              <a:gd name="connsiteX9" fmla="*/ 32314 w 2954606"/>
              <a:gd name="connsiteY9" fmla="*/ 125461 h 3681027"/>
              <a:gd name="connsiteX10" fmla="*/ 588962 w 2954606"/>
              <a:gd name="connsiteY10" fmla="*/ 410777 h 3681027"/>
              <a:gd name="connsiteX11" fmla="*/ 1490662 w 2954606"/>
              <a:gd name="connsiteY11" fmla="*/ 4377 h 3681027"/>
              <a:gd name="connsiteX12" fmla="*/ 1579587 w 2954606"/>
              <a:gd name="connsiteY12" fmla="*/ 1016 h 368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54606" h="3681027">
                <a:moveTo>
                  <a:pt x="1579587" y="1016"/>
                </a:moveTo>
                <a:cubicBezTo>
                  <a:pt x="1761265" y="14994"/>
                  <a:pt x="1788583" y="168948"/>
                  <a:pt x="2214562" y="194877"/>
                </a:cubicBezTo>
                <a:cubicBezTo>
                  <a:pt x="2397125" y="205990"/>
                  <a:pt x="2631479" y="209958"/>
                  <a:pt x="2898204" y="209462"/>
                </a:cubicBezTo>
                <a:lnTo>
                  <a:pt x="2954606" y="209078"/>
                </a:lnTo>
                <a:lnTo>
                  <a:pt x="2954606" y="3399896"/>
                </a:lnTo>
                <a:cubicBezTo>
                  <a:pt x="2954606" y="3555160"/>
                  <a:pt x="2828739" y="3681027"/>
                  <a:pt x="2673475" y="3681027"/>
                </a:cubicBezTo>
                <a:lnTo>
                  <a:pt x="281131" y="3681027"/>
                </a:lnTo>
                <a:cubicBezTo>
                  <a:pt x="125867" y="3681027"/>
                  <a:pt x="0" y="3555160"/>
                  <a:pt x="0" y="3399896"/>
                </a:cubicBezTo>
                <a:lnTo>
                  <a:pt x="0" y="97828"/>
                </a:lnTo>
                <a:lnTo>
                  <a:pt x="32314" y="125461"/>
                </a:lnTo>
                <a:cubicBezTo>
                  <a:pt x="217140" y="276997"/>
                  <a:pt x="402431" y="392257"/>
                  <a:pt x="588962" y="410777"/>
                </a:cubicBezTo>
                <a:cubicBezTo>
                  <a:pt x="887412" y="440410"/>
                  <a:pt x="1219729" y="40360"/>
                  <a:pt x="1490662" y="4377"/>
                </a:cubicBezTo>
                <a:cubicBezTo>
                  <a:pt x="1524529" y="-121"/>
                  <a:pt x="1553633" y="-981"/>
                  <a:pt x="1579587" y="1016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E5A0BB8-74CA-A2C2-1983-EDB68F1877D2}"/>
              </a:ext>
            </a:extLst>
          </p:cNvPr>
          <p:cNvSpPr txBox="1"/>
          <p:nvPr/>
        </p:nvSpPr>
        <p:spPr>
          <a:xfrm>
            <a:off x="9426575" y="1669700"/>
            <a:ext cx="1566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E2FB69-92F2-DFAA-8D02-E398D22A0A2F}"/>
              </a:ext>
            </a:extLst>
          </p:cNvPr>
          <p:cNvGrpSpPr/>
          <p:nvPr/>
        </p:nvGrpSpPr>
        <p:grpSpPr>
          <a:xfrm>
            <a:off x="8464278" y="1633979"/>
            <a:ext cx="536851" cy="589865"/>
            <a:chOff x="9323131" y="2166881"/>
            <a:chExt cx="536851" cy="589865"/>
          </a:xfrm>
          <a:solidFill>
            <a:srgbClr val="22272E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ADC371D-3C16-B330-C435-5950D461FD6D}"/>
                </a:ext>
              </a:extLst>
            </p:cNvPr>
            <p:cNvSpPr/>
            <p:nvPr/>
          </p:nvSpPr>
          <p:spPr>
            <a:xfrm>
              <a:off x="9381896" y="2467343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2313621-972D-1671-A117-07DF409619C2}"/>
                </a:ext>
              </a:extLst>
            </p:cNvPr>
            <p:cNvSpPr/>
            <p:nvPr/>
          </p:nvSpPr>
          <p:spPr>
            <a:xfrm>
              <a:off x="9687815" y="2467343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D6B399-3745-DC7A-279F-2E3791D7EE40}"/>
                </a:ext>
              </a:extLst>
            </p:cNvPr>
            <p:cNvSpPr/>
            <p:nvPr/>
          </p:nvSpPr>
          <p:spPr>
            <a:xfrm>
              <a:off x="9324525" y="2597630"/>
              <a:ext cx="207713" cy="114876"/>
            </a:xfrm>
            <a:custGeom>
              <a:avLst/>
              <a:gdLst>
                <a:gd name="connsiteX0" fmla="*/ 8 w 207713"/>
                <a:gd name="connsiteY0" fmla="*/ 57143 h 114876"/>
                <a:gd name="connsiteX1" fmla="*/ 8 w 207713"/>
                <a:gd name="connsiteY1" fmla="*/ 114876 h 114876"/>
                <a:gd name="connsiteX2" fmla="*/ 127197 w 207713"/>
                <a:gd name="connsiteY2" fmla="*/ 114876 h 114876"/>
                <a:gd name="connsiteX3" fmla="*/ 127197 w 207713"/>
                <a:gd name="connsiteY3" fmla="*/ 101752 h 114876"/>
                <a:gd name="connsiteX4" fmla="*/ 148727 w 207713"/>
                <a:gd name="connsiteY4" fmla="*/ 58471 h 114876"/>
                <a:gd name="connsiteX5" fmla="*/ 207714 w 207713"/>
                <a:gd name="connsiteY5" fmla="*/ 28977 h 114876"/>
                <a:gd name="connsiteX6" fmla="*/ 205059 w 207713"/>
                <a:gd name="connsiteY6" fmla="*/ 25954 h 114876"/>
                <a:gd name="connsiteX7" fmla="*/ 161852 w 207713"/>
                <a:gd name="connsiteY7" fmla="*/ 7374 h 114876"/>
                <a:gd name="connsiteX8" fmla="*/ 114736 w 207713"/>
                <a:gd name="connsiteY8" fmla="*/ 0 h 114876"/>
                <a:gd name="connsiteX9" fmla="*/ 67547 w 207713"/>
                <a:gd name="connsiteY9" fmla="*/ 7374 h 114876"/>
                <a:gd name="connsiteX10" fmla="*/ 11436 w 207713"/>
                <a:gd name="connsiteY10" fmla="*/ 34139 h 114876"/>
                <a:gd name="connsiteX11" fmla="*/ 8 w 207713"/>
                <a:gd name="connsiteY11" fmla="*/ 57143 h 11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7713" h="114876">
                  <a:moveTo>
                    <a:pt x="8" y="57143"/>
                  </a:moveTo>
                  <a:lnTo>
                    <a:pt x="8" y="114876"/>
                  </a:lnTo>
                  <a:lnTo>
                    <a:pt x="127197" y="114876"/>
                  </a:lnTo>
                  <a:lnTo>
                    <a:pt x="127197" y="101752"/>
                  </a:lnTo>
                  <a:cubicBezTo>
                    <a:pt x="126984" y="84699"/>
                    <a:pt x="134998" y="68588"/>
                    <a:pt x="148727" y="58471"/>
                  </a:cubicBezTo>
                  <a:cubicBezTo>
                    <a:pt x="166197" y="44759"/>
                    <a:pt x="186262" y="34726"/>
                    <a:pt x="207714" y="28977"/>
                  </a:cubicBezTo>
                  <a:lnTo>
                    <a:pt x="205059" y="25954"/>
                  </a:lnTo>
                  <a:cubicBezTo>
                    <a:pt x="191640" y="17686"/>
                    <a:pt x="177084" y="11426"/>
                    <a:pt x="161852" y="7374"/>
                  </a:cubicBezTo>
                  <a:cubicBezTo>
                    <a:pt x="146631" y="2458"/>
                    <a:pt x="130731" y="-31"/>
                    <a:pt x="114736" y="0"/>
                  </a:cubicBezTo>
                  <a:cubicBezTo>
                    <a:pt x="98755" y="418"/>
                    <a:pt x="82894" y="2896"/>
                    <a:pt x="67547" y="7374"/>
                  </a:cubicBezTo>
                  <a:cubicBezTo>
                    <a:pt x="47126" y="12128"/>
                    <a:pt x="27982" y="21260"/>
                    <a:pt x="11436" y="34139"/>
                  </a:cubicBezTo>
                  <a:cubicBezTo>
                    <a:pt x="4070" y="39456"/>
                    <a:pt x="-205" y="48061"/>
                    <a:pt x="8" y="57143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0C55147-4D9A-A678-9B5F-D83BFDBE6787}"/>
                </a:ext>
              </a:extLst>
            </p:cNvPr>
            <p:cNvSpPr/>
            <p:nvPr/>
          </p:nvSpPr>
          <p:spPr>
            <a:xfrm>
              <a:off x="9651981" y="2597629"/>
              <a:ext cx="208001" cy="114877"/>
            </a:xfrm>
            <a:custGeom>
              <a:avLst/>
              <a:gdLst>
                <a:gd name="connsiteX0" fmla="*/ 80517 w 208001"/>
                <a:gd name="connsiteY0" fmla="*/ 114877 h 114877"/>
                <a:gd name="connsiteX1" fmla="*/ 208001 w 208001"/>
                <a:gd name="connsiteY1" fmla="*/ 114877 h 114877"/>
                <a:gd name="connsiteX2" fmla="*/ 208001 w 208001"/>
                <a:gd name="connsiteY2" fmla="*/ 57144 h 114877"/>
                <a:gd name="connsiteX3" fmla="*/ 196499 w 208001"/>
                <a:gd name="connsiteY3" fmla="*/ 34140 h 114877"/>
                <a:gd name="connsiteX4" fmla="*/ 140388 w 208001"/>
                <a:gd name="connsiteY4" fmla="*/ 7374 h 114877"/>
                <a:gd name="connsiteX5" fmla="*/ 93199 w 208001"/>
                <a:gd name="connsiteY5" fmla="*/ 1 h 114877"/>
                <a:gd name="connsiteX6" fmla="*/ 46083 w 208001"/>
                <a:gd name="connsiteY6" fmla="*/ 7374 h 114877"/>
                <a:gd name="connsiteX7" fmla="*/ 4203 w 208001"/>
                <a:gd name="connsiteY7" fmla="*/ 24259 h 114877"/>
                <a:gd name="connsiteX8" fmla="*/ 0 w 208001"/>
                <a:gd name="connsiteY8" fmla="*/ 29052 h 114877"/>
                <a:gd name="connsiteX9" fmla="*/ 58028 w 208001"/>
                <a:gd name="connsiteY9" fmla="*/ 57808 h 114877"/>
                <a:gd name="connsiteX10" fmla="*/ 58987 w 208001"/>
                <a:gd name="connsiteY10" fmla="*/ 58471 h 114877"/>
                <a:gd name="connsiteX11" fmla="*/ 59798 w 208001"/>
                <a:gd name="connsiteY11" fmla="*/ 59209 h 114877"/>
                <a:gd name="connsiteX12" fmla="*/ 80517 w 208001"/>
                <a:gd name="connsiteY12" fmla="*/ 101753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001" h="114877">
                  <a:moveTo>
                    <a:pt x="80517" y="114877"/>
                  </a:moveTo>
                  <a:lnTo>
                    <a:pt x="208001" y="114877"/>
                  </a:lnTo>
                  <a:lnTo>
                    <a:pt x="208001" y="57144"/>
                  </a:lnTo>
                  <a:cubicBezTo>
                    <a:pt x="207889" y="48120"/>
                    <a:pt x="203651" y="39644"/>
                    <a:pt x="196499" y="34140"/>
                  </a:cubicBezTo>
                  <a:cubicBezTo>
                    <a:pt x="179526" y="21969"/>
                    <a:pt x="160528" y="12906"/>
                    <a:pt x="140388" y="7374"/>
                  </a:cubicBezTo>
                  <a:cubicBezTo>
                    <a:pt x="125149" y="2429"/>
                    <a:pt x="109220" y="-60"/>
                    <a:pt x="93199" y="1"/>
                  </a:cubicBezTo>
                  <a:cubicBezTo>
                    <a:pt x="77242" y="424"/>
                    <a:pt x="61406" y="2902"/>
                    <a:pt x="46083" y="7374"/>
                  </a:cubicBezTo>
                  <a:cubicBezTo>
                    <a:pt x="31390" y="10980"/>
                    <a:pt x="17288" y="16666"/>
                    <a:pt x="4203" y="24259"/>
                  </a:cubicBezTo>
                  <a:cubicBezTo>
                    <a:pt x="2876" y="25881"/>
                    <a:pt x="1475" y="27504"/>
                    <a:pt x="0" y="29052"/>
                  </a:cubicBezTo>
                  <a:cubicBezTo>
                    <a:pt x="20735" y="35525"/>
                    <a:pt x="40319" y="45230"/>
                    <a:pt x="58028" y="57808"/>
                  </a:cubicBezTo>
                  <a:lnTo>
                    <a:pt x="58987" y="58471"/>
                  </a:lnTo>
                  <a:lnTo>
                    <a:pt x="59798" y="59209"/>
                  </a:lnTo>
                  <a:cubicBezTo>
                    <a:pt x="72858" y="69467"/>
                    <a:pt x="80493" y="85146"/>
                    <a:pt x="80517" y="101753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835B91D-6443-F41B-BC31-E1CF5DED00C7}"/>
                </a:ext>
              </a:extLst>
            </p:cNvPr>
            <p:cNvSpPr/>
            <p:nvPr/>
          </p:nvSpPr>
          <p:spPr>
            <a:xfrm>
              <a:off x="9477445" y="2642311"/>
              <a:ext cx="229540" cy="114435"/>
            </a:xfrm>
            <a:custGeom>
              <a:avLst/>
              <a:gdLst>
                <a:gd name="connsiteX0" fmla="*/ 9 w 229540"/>
                <a:gd name="connsiteY0" fmla="*/ 114435 h 114435"/>
                <a:gd name="connsiteX1" fmla="*/ 9 w 229540"/>
                <a:gd name="connsiteY1" fmla="*/ 57071 h 114435"/>
                <a:gd name="connsiteX2" fmla="*/ 11512 w 229540"/>
                <a:gd name="connsiteY2" fmla="*/ 34140 h 114435"/>
                <a:gd name="connsiteX3" fmla="*/ 67623 w 229540"/>
                <a:gd name="connsiteY3" fmla="*/ 7375 h 114435"/>
                <a:gd name="connsiteX4" fmla="*/ 114812 w 229540"/>
                <a:gd name="connsiteY4" fmla="*/ 1 h 114435"/>
                <a:gd name="connsiteX5" fmla="*/ 161927 w 229540"/>
                <a:gd name="connsiteY5" fmla="*/ 7375 h 114435"/>
                <a:gd name="connsiteX6" fmla="*/ 218038 w 229540"/>
                <a:gd name="connsiteY6" fmla="*/ 34140 h 114435"/>
                <a:gd name="connsiteX7" fmla="*/ 229540 w 229540"/>
                <a:gd name="connsiteY7" fmla="*/ 57071 h 114435"/>
                <a:gd name="connsiteX8" fmla="*/ 229540 w 229540"/>
                <a:gd name="connsiteY8" fmla="*/ 114435 h 11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540" h="114435">
                  <a:moveTo>
                    <a:pt x="9" y="114435"/>
                  </a:moveTo>
                  <a:lnTo>
                    <a:pt x="9" y="57071"/>
                  </a:lnTo>
                  <a:cubicBezTo>
                    <a:pt x="-227" y="47986"/>
                    <a:pt x="4088" y="39383"/>
                    <a:pt x="11512" y="34140"/>
                  </a:cubicBezTo>
                  <a:cubicBezTo>
                    <a:pt x="28040" y="21233"/>
                    <a:pt x="47191" y="12098"/>
                    <a:pt x="67623" y="7375"/>
                  </a:cubicBezTo>
                  <a:cubicBezTo>
                    <a:pt x="82962" y="2862"/>
                    <a:pt x="98827" y="383"/>
                    <a:pt x="114812" y="1"/>
                  </a:cubicBezTo>
                  <a:cubicBezTo>
                    <a:pt x="130809" y="-66"/>
                    <a:pt x="146715" y="2423"/>
                    <a:pt x="161927" y="7375"/>
                  </a:cubicBezTo>
                  <a:cubicBezTo>
                    <a:pt x="182090" y="12845"/>
                    <a:pt x="201099" y="21913"/>
                    <a:pt x="218038" y="34140"/>
                  </a:cubicBezTo>
                  <a:cubicBezTo>
                    <a:pt x="225258" y="39555"/>
                    <a:pt x="229517" y="48046"/>
                    <a:pt x="229540" y="57071"/>
                  </a:cubicBezTo>
                  <a:lnTo>
                    <a:pt x="229540" y="114435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2C5E623-308D-0351-27CD-A2FB15244822}"/>
                </a:ext>
              </a:extLst>
            </p:cNvPr>
            <p:cNvSpPr/>
            <p:nvPr/>
          </p:nvSpPr>
          <p:spPr>
            <a:xfrm>
              <a:off x="9534893" y="2511952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6DB051B-2255-EF80-1037-9B237E6EE651}"/>
                </a:ext>
              </a:extLst>
            </p:cNvPr>
            <p:cNvSpPr/>
            <p:nvPr/>
          </p:nvSpPr>
          <p:spPr>
            <a:xfrm>
              <a:off x="9323131" y="2166881"/>
              <a:ext cx="536408" cy="265439"/>
            </a:xfrm>
            <a:custGeom>
              <a:avLst/>
              <a:gdLst>
                <a:gd name="connsiteX0" fmla="*/ 0 w 536408"/>
                <a:gd name="connsiteY0" fmla="*/ 29493 h 265439"/>
                <a:gd name="connsiteX1" fmla="*/ 0 w 536408"/>
                <a:gd name="connsiteY1" fmla="*/ 191706 h 265439"/>
                <a:gd name="connsiteX2" fmla="*/ 29493 w 536408"/>
                <a:gd name="connsiteY2" fmla="*/ 221199 h 265439"/>
                <a:gd name="connsiteX3" fmla="*/ 147466 w 536408"/>
                <a:gd name="connsiteY3" fmla="*/ 221199 h 265439"/>
                <a:gd name="connsiteX4" fmla="*/ 147466 w 536408"/>
                <a:gd name="connsiteY4" fmla="*/ 265439 h 265439"/>
                <a:gd name="connsiteX5" fmla="*/ 193918 w 536408"/>
                <a:gd name="connsiteY5" fmla="*/ 221199 h 265439"/>
                <a:gd name="connsiteX6" fmla="*/ 246269 w 536408"/>
                <a:gd name="connsiteY6" fmla="*/ 221199 h 265439"/>
                <a:gd name="connsiteX7" fmla="*/ 272813 w 536408"/>
                <a:gd name="connsiteY7" fmla="*/ 265439 h 265439"/>
                <a:gd name="connsiteX8" fmla="*/ 301569 w 536408"/>
                <a:gd name="connsiteY8" fmla="*/ 221199 h 265439"/>
                <a:gd name="connsiteX9" fmla="*/ 351707 w 536408"/>
                <a:gd name="connsiteY9" fmla="*/ 221199 h 265439"/>
                <a:gd name="connsiteX10" fmla="*/ 398159 w 536408"/>
                <a:gd name="connsiteY10" fmla="*/ 265439 h 265439"/>
                <a:gd name="connsiteX11" fmla="*/ 398159 w 536408"/>
                <a:gd name="connsiteY11" fmla="*/ 221199 h 265439"/>
                <a:gd name="connsiteX12" fmla="*/ 506915 w 536408"/>
                <a:gd name="connsiteY12" fmla="*/ 221199 h 265439"/>
                <a:gd name="connsiteX13" fmla="*/ 536409 w 536408"/>
                <a:gd name="connsiteY13" fmla="*/ 191706 h 265439"/>
                <a:gd name="connsiteX14" fmla="*/ 536409 w 536408"/>
                <a:gd name="connsiteY14" fmla="*/ 29493 h 265439"/>
                <a:gd name="connsiteX15" fmla="*/ 506915 w 536408"/>
                <a:gd name="connsiteY15" fmla="*/ 0 h 265439"/>
                <a:gd name="connsiteX16" fmla="*/ 29493 w 536408"/>
                <a:gd name="connsiteY16" fmla="*/ 0 h 265439"/>
                <a:gd name="connsiteX17" fmla="*/ 0 w 536408"/>
                <a:gd name="connsiteY17" fmla="*/ 29493 h 265439"/>
                <a:gd name="connsiteX18" fmla="*/ 462675 w 536408"/>
                <a:gd name="connsiteY18" fmla="*/ 81106 h 265439"/>
                <a:gd name="connsiteX19" fmla="*/ 117973 w 536408"/>
                <a:gd name="connsiteY19" fmla="*/ 81106 h 265439"/>
                <a:gd name="connsiteX20" fmla="*/ 117973 w 536408"/>
                <a:gd name="connsiteY20" fmla="*/ 66360 h 265439"/>
                <a:gd name="connsiteX21" fmla="*/ 462675 w 536408"/>
                <a:gd name="connsiteY21" fmla="*/ 66360 h 265439"/>
                <a:gd name="connsiteX22" fmla="*/ 191706 w 536408"/>
                <a:gd name="connsiteY22" fmla="*/ 140093 h 265439"/>
                <a:gd name="connsiteX23" fmla="*/ 462675 w 536408"/>
                <a:gd name="connsiteY23" fmla="*/ 140093 h 265439"/>
                <a:gd name="connsiteX24" fmla="*/ 462675 w 536408"/>
                <a:gd name="connsiteY24" fmla="*/ 154840 h 265439"/>
                <a:gd name="connsiteX25" fmla="*/ 191706 w 536408"/>
                <a:gd name="connsiteY25" fmla="*/ 154840 h 265439"/>
                <a:gd name="connsiteX26" fmla="*/ 73733 w 536408"/>
                <a:gd name="connsiteY26" fmla="*/ 103226 h 265439"/>
                <a:gd name="connsiteX27" fmla="*/ 462675 w 536408"/>
                <a:gd name="connsiteY27" fmla="*/ 103226 h 265439"/>
                <a:gd name="connsiteX28" fmla="*/ 462675 w 536408"/>
                <a:gd name="connsiteY28" fmla="*/ 117973 h 265439"/>
                <a:gd name="connsiteX29" fmla="*/ 73733 w 536408"/>
                <a:gd name="connsiteY29" fmla="*/ 117973 h 26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6408" h="265439">
                  <a:moveTo>
                    <a:pt x="0" y="29493"/>
                  </a:moveTo>
                  <a:lnTo>
                    <a:pt x="0" y="191706"/>
                  </a:lnTo>
                  <a:cubicBezTo>
                    <a:pt x="0" y="207995"/>
                    <a:pt x="13205" y="221199"/>
                    <a:pt x="29493" y="221199"/>
                  </a:cubicBezTo>
                  <a:lnTo>
                    <a:pt x="147466" y="221199"/>
                  </a:lnTo>
                  <a:lnTo>
                    <a:pt x="147466" y="265439"/>
                  </a:lnTo>
                  <a:lnTo>
                    <a:pt x="193918" y="221199"/>
                  </a:lnTo>
                  <a:lnTo>
                    <a:pt x="246269" y="221199"/>
                  </a:lnTo>
                  <a:lnTo>
                    <a:pt x="272813" y="265439"/>
                  </a:lnTo>
                  <a:lnTo>
                    <a:pt x="301569" y="221199"/>
                  </a:lnTo>
                  <a:lnTo>
                    <a:pt x="351707" y="221199"/>
                  </a:lnTo>
                  <a:lnTo>
                    <a:pt x="398159" y="265439"/>
                  </a:lnTo>
                  <a:lnTo>
                    <a:pt x="398159" y="221199"/>
                  </a:lnTo>
                  <a:lnTo>
                    <a:pt x="506915" y="221199"/>
                  </a:lnTo>
                  <a:cubicBezTo>
                    <a:pt x="523204" y="221199"/>
                    <a:pt x="536409" y="207995"/>
                    <a:pt x="536409" y="191706"/>
                  </a:cubicBezTo>
                  <a:lnTo>
                    <a:pt x="536409" y="29493"/>
                  </a:lnTo>
                  <a:cubicBezTo>
                    <a:pt x="536409" y="13205"/>
                    <a:pt x="523204" y="0"/>
                    <a:pt x="506915" y="0"/>
                  </a:cubicBezTo>
                  <a:lnTo>
                    <a:pt x="29493" y="0"/>
                  </a:lnTo>
                  <a:cubicBezTo>
                    <a:pt x="13205" y="0"/>
                    <a:pt x="0" y="13205"/>
                    <a:pt x="0" y="29493"/>
                  </a:cubicBezTo>
                  <a:close/>
                  <a:moveTo>
                    <a:pt x="462675" y="81106"/>
                  </a:moveTo>
                  <a:lnTo>
                    <a:pt x="117973" y="81106"/>
                  </a:lnTo>
                  <a:lnTo>
                    <a:pt x="117973" y="66360"/>
                  </a:lnTo>
                  <a:lnTo>
                    <a:pt x="462675" y="66360"/>
                  </a:lnTo>
                  <a:close/>
                  <a:moveTo>
                    <a:pt x="191706" y="140093"/>
                  </a:moveTo>
                  <a:lnTo>
                    <a:pt x="462675" y="140093"/>
                  </a:lnTo>
                  <a:lnTo>
                    <a:pt x="462675" y="154840"/>
                  </a:lnTo>
                  <a:lnTo>
                    <a:pt x="191706" y="154840"/>
                  </a:lnTo>
                  <a:close/>
                  <a:moveTo>
                    <a:pt x="73733" y="103226"/>
                  </a:moveTo>
                  <a:lnTo>
                    <a:pt x="462675" y="103226"/>
                  </a:lnTo>
                  <a:lnTo>
                    <a:pt x="462675" y="117973"/>
                  </a:lnTo>
                  <a:lnTo>
                    <a:pt x="73733" y="117973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图形 63" descr="日程表 纯色填充">
            <a:extLst>
              <a:ext uri="{FF2B5EF4-FFF2-40B4-BE49-F238E27FC236}">
                <a16:creationId xmlns:a16="http://schemas.microsoft.com/office/drawing/2014/main" id="{19EE49F3-65B8-608A-62F4-E528D21091BD}"/>
              </a:ext>
            </a:extLst>
          </p:cNvPr>
          <p:cNvGrpSpPr/>
          <p:nvPr/>
        </p:nvGrpSpPr>
        <p:grpSpPr>
          <a:xfrm>
            <a:off x="5066494" y="1681250"/>
            <a:ext cx="495324" cy="495324"/>
            <a:chOff x="9973551" y="-803342"/>
            <a:chExt cx="647700" cy="647700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F10F3AD-EF0A-A1C5-F6A9-7F690BBCE96D}"/>
                </a:ext>
              </a:extLst>
            </p:cNvPr>
            <p:cNvSpPr/>
            <p:nvPr/>
          </p:nvSpPr>
          <p:spPr>
            <a:xfrm>
              <a:off x="10087851" y="-803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2CAAAA3-306D-0B21-784A-9EDEFB4BBC99}"/>
                </a:ext>
              </a:extLst>
            </p:cNvPr>
            <p:cNvSpPr/>
            <p:nvPr/>
          </p:nvSpPr>
          <p:spPr>
            <a:xfrm>
              <a:off x="9973551" y="-57474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E9347DD-92A4-DE2E-9E34-EAFE62A3B052}"/>
                </a:ext>
              </a:extLst>
            </p:cNvPr>
            <p:cNvSpPr/>
            <p:nvPr/>
          </p:nvSpPr>
          <p:spPr>
            <a:xfrm>
              <a:off x="10449801" y="-803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4A0E38C-11D2-79AF-F26C-8E485E5318ED}"/>
                </a:ext>
              </a:extLst>
            </p:cNvPr>
            <p:cNvSpPr/>
            <p:nvPr/>
          </p:nvSpPr>
          <p:spPr>
            <a:xfrm>
              <a:off x="9973551" y="-74619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图形 65" descr="雇员徽章 纯色填充">
            <a:extLst>
              <a:ext uri="{FF2B5EF4-FFF2-40B4-BE49-F238E27FC236}">
                <a16:creationId xmlns:a16="http://schemas.microsoft.com/office/drawing/2014/main" id="{217CD9C4-F98C-2010-5798-419660A10C06}"/>
              </a:ext>
            </a:extLst>
          </p:cNvPr>
          <p:cNvGrpSpPr/>
          <p:nvPr/>
        </p:nvGrpSpPr>
        <p:grpSpPr>
          <a:xfrm>
            <a:off x="1704513" y="1667299"/>
            <a:ext cx="540132" cy="459112"/>
            <a:chOff x="9826104" y="-341722"/>
            <a:chExt cx="540132" cy="459112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DA381E9-2A6C-A9E2-F986-9054F5E5B59B}"/>
                </a:ext>
              </a:extLst>
            </p:cNvPr>
            <p:cNvSpPr/>
            <p:nvPr/>
          </p:nvSpPr>
          <p:spPr>
            <a:xfrm>
              <a:off x="10055660" y="-341722"/>
              <a:ext cx="81019" cy="108026"/>
            </a:xfrm>
            <a:custGeom>
              <a:avLst/>
              <a:gdLst>
                <a:gd name="connsiteX0" fmla="*/ 54013 w 81019"/>
                <a:gd name="connsiteY0" fmla="*/ 108027 h 108026"/>
                <a:gd name="connsiteX1" fmla="*/ 27007 w 81019"/>
                <a:gd name="connsiteY1" fmla="*/ 108027 h 108026"/>
                <a:gd name="connsiteX2" fmla="*/ 0 w 81019"/>
                <a:gd name="connsiteY2" fmla="*/ 81020 h 108026"/>
                <a:gd name="connsiteX3" fmla="*/ 0 w 81019"/>
                <a:gd name="connsiteY3" fmla="*/ 27007 h 108026"/>
                <a:gd name="connsiteX4" fmla="*/ 27007 w 81019"/>
                <a:gd name="connsiteY4" fmla="*/ 0 h 108026"/>
                <a:gd name="connsiteX5" fmla="*/ 54013 w 81019"/>
                <a:gd name="connsiteY5" fmla="*/ 0 h 108026"/>
                <a:gd name="connsiteX6" fmla="*/ 81020 w 81019"/>
                <a:gd name="connsiteY6" fmla="*/ 27007 h 108026"/>
                <a:gd name="connsiteX7" fmla="*/ 81020 w 81019"/>
                <a:gd name="connsiteY7" fmla="*/ 81020 h 108026"/>
                <a:gd name="connsiteX8" fmla="*/ 54013 w 81019"/>
                <a:gd name="connsiteY8" fmla="*/ 108027 h 10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19" h="108026">
                  <a:moveTo>
                    <a:pt x="54013" y="108027"/>
                  </a:moveTo>
                  <a:lnTo>
                    <a:pt x="27007" y="108027"/>
                  </a:lnTo>
                  <a:cubicBezTo>
                    <a:pt x="12153" y="108027"/>
                    <a:pt x="0" y="95874"/>
                    <a:pt x="0" y="81020"/>
                  </a:cubicBezTo>
                  <a:lnTo>
                    <a:pt x="0" y="27007"/>
                  </a:lnTo>
                  <a:cubicBezTo>
                    <a:pt x="0" y="12153"/>
                    <a:pt x="12153" y="0"/>
                    <a:pt x="27007" y="0"/>
                  </a:cubicBezTo>
                  <a:lnTo>
                    <a:pt x="54013" y="0"/>
                  </a:lnTo>
                  <a:cubicBezTo>
                    <a:pt x="68867" y="0"/>
                    <a:pt x="81020" y="12153"/>
                    <a:pt x="81020" y="27007"/>
                  </a:cubicBezTo>
                  <a:lnTo>
                    <a:pt x="81020" y="81020"/>
                  </a:lnTo>
                  <a:cubicBezTo>
                    <a:pt x="81020" y="95874"/>
                    <a:pt x="68867" y="108027"/>
                    <a:pt x="54013" y="108027"/>
                  </a:cubicBezTo>
                  <a:close/>
                </a:path>
              </a:pathLst>
            </a:custGeom>
            <a:grpFill/>
            <a:ln w="6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DFD9D9C-C7EC-61FA-FE7F-236CBB3C528B}"/>
                </a:ext>
              </a:extLst>
            </p:cNvPr>
            <p:cNvSpPr/>
            <p:nvPr/>
          </p:nvSpPr>
          <p:spPr>
            <a:xfrm>
              <a:off x="9826104" y="-260702"/>
              <a:ext cx="540132" cy="378092"/>
            </a:xfrm>
            <a:custGeom>
              <a:avLst/>
              <a:gdLst>
                <a:gd name="connsiteX0" fmla="*/ 486119 w 540132"/>
                <a:gd name="connsiteY0" fmla="*/ 162040 h 378092"/>
                <a:gd name="connsiteX1" fmla="*/ 324080 w 540132"/>
                <a:gd name="connsiteY1" fmla="*/ 162040 h 378092"/>
                <a:gd name="connsiteX2" fmla="*/ 324080 w 540132"/>
                <a:gd name="connsiteY2" fmla="*/ 135033 h 378092"/>
                <a:gd name="connsiteX3" fmla="*/ 486119 w 540132"/>
                <a:gd name="connsiteY3" fmla="*/ 135033 h 378092"/>
                <a:gd name="connsiteX4" fmla="*/ 486119 w 540132"/>
                <a:gd name="connsiteY4" fmla="*/ 162040 h 378092"/>
                <a:gd name="connsiteX5" fmla="*/ 486119 w 540132"/>
                <a:gd name="connsiteY5" fmla="*/ 243060 h 378092"/>
                <a:gd name="connsiteX6" fmla="*/ 324080 w 540132"/>
                <a:gd name="connsiteY6" fmla="*/ 243060 h 378092"/>
                <a:gd name="connsiteX7" fmla="*/ 324080 w 540132"/>
                <a:gd name="connsiteY7" fmla="*/ 216053 h 378092"/>
                <a:gd name="connsiteX8" fmla="*/ 486119 w 540132"/>
                <a:gd name="connsiteY8" fmla="*/ 216053 h 378092"/>
                <a:gd name="connsiteX9" fmla="*/ 486119 w 540132"/>
                <a:gd name="connsiteY9" fmla="*/ 243060 h 378092"/>
                <a:gd name="connsiteX10" fmla="*/ 486119 w 540132"/>
                <a:gd name="connsiteY10" fmla="*/ 324080 h 378092"/>
                <a:gd name="connsiteX11" fmla="*/ 324080 w 540132"/>
                <a:gd name="connsiteY11" fmla="*/ 324080 h 378092"/>
                <a:gd name="connsiteX12" fmla="*/ 324080 w 540132"/>
                <a:gd name="connsiteY12" fmla="*/ 297073 h 378092"/>
                <a:gd name="connsiteX13" fmla="*/ 486119 w 540132"/>
                <a:gd name="connsiteY13" fmla="*/ 297073 h 378092"/>
                <a:gd name="connsiteX14" fmla="*/ 486119 w 540132"/>
                <a:gd name="connsiteY14" fmla="*/ 324080 h 378092"/>
                <a:gd name="connsiteX15" fmla="*/ 270066 w 540132"/>
                <a:gd name="connsiteY15" fmla="*/ 324080 h 378092"/>
                <a:gd name="connsiteX16" fmla="*/ 54013 w 540132"/>
                <a:gd name="connsiteY16" fmla="*/ 324080 h 378092"/>
                <a:gd name="connsiteX17" fmla="*/ 54013 w 540132"/>
                <a:gd name="connsiteY17" fmla="*/ 270066 h 378092"/>
                <a:gd name="connsiteX18" fmla="*/ 64816 w 540132"/>
                <a:gd name="connsiteY18" fmla="*/ 248461 h 378092"/>
                <a:gd name="connsiteX19" fmla="*/ 117479 w 540132"/>
                <a:gd name="connsiteY19" fmla="*/ 222805 h 378092"/>
                <a:gd name="connsiteX20" fmla="*/ 162040 w 540132"/>
                <a:gd name="connsiteY20" fmla="*/ 216053 h 378092"/>
                <a:gd name="connsiteX21" fmla="*/ 206601 w 540132"/>
                <a:gd name="connsiteY21" fmla="*/ 222805 h 378092"/>
                <a:gd name="connsiteX22" fmla="*/ 259264 w 540132"/>
                <a:gd name="connsiteY22" fmla="*/ 248461 h 378092"/>
                <a:gd name="connsiteX23" fmla="*/ 270066 w 540132"/>
                <a:gd name="connsiteY23" fmla="*/ 270066 h 378092"/>
                <a:gd name="connsiteX24" fmla="*/ 270066 w 540132"/>
                <a:gd name="connsiteY24" fmla="*/ 324080 h 378092"/>
                <a:gd name="connsiteX25" fmla="*/ 162040 w 540132"/>
                <a:gd name="connsiteY25" fmla="*/ 94523 h 378092"/>
                <a:gd name="connsiteX26" fmla="*/ 216053 w 540132"/>
                <a:gd name="connsiteY26" fmla="*/ 148536 h 378092"/>
                <a:gd name="connsiteX27" fmla="*/ 162040 w 540132"/>
                <a:gd name="connsiteY27" fmla="*/ 202550 h 378092"/>
                <a:gd name="connsiteX28" fmla="*/ 108027 w 540132"/>
                <a:gd name="connsiteY28" fmla="*/ 148536 h 378092"/>
                <a:gd name="connsiteX29" fmla="*/ 162040 w 540132"/>
                <a:gd name="connsiteY29" fmla="*/ 94523 h 378092"/>
                <a:gd name="connsiteX30" fmla="*/ 513126 w 540132"/>
                <a:gd name="connsiteY30" fmla="*/ 0 h 378092"/>
                <a:gd name="connsiteX31" fmla="*/ 337583 w 540132"/>
                <a:gd name="connsiteY31" fmla="*/ 0 h 378092"/>
                <a:gd name="connsiteX32" fmla="*/ 283570 w 540132"/>
                <a:gd name="connsiteY32" fmla="*/ 54013 h 378092"/>
                <a:gd name="connsiteX33" fmla="*/ 256563 w 540132"/>
                <a:gd name="connsiteY33" fmla="*/ 54013 h 378092"/>
                <a:gd name="connsiteX34" fmla="*/ 202550 w 540132"/>
                <a:gd name="connsiteY34" fmla="*/ 0 h 378092"/>
                <a:gd name="connsiteX35" fmla="*/ 27007 w 540132"/>
                <a:gd name="connsiteY35" fmla="*/ 0 h 378092"/>
                <a:gd name="connsiteX36" fmla="*/ 0 w 540132"/>
                <a:gd name="connsiteY36" fmla="*/ 27007 h 378092"/>
                <a:gd name="connsiteX37" fmla="*/ 0 w 540132"/>
                <a:gd name="connsiteY37" fmla="*/ 351086 h 378092"/>
                <a:gd name="connsiteX38" fmla="*/ 27007 w 540132"/>
                <a:gd name="connsiteY38" fmla="*/ 378093 h 378092"/>
                <a:gd name="connsiteX39" fmla="*/ 513126 w 540132"/>
                <a:gd name="connsiteY39" fmla="*/ 378093 h 378092"/>
                <a:gd name="connsiteX40" fmla="*/ 540133 w 540132"/>
                <a:gd name="connsiteY40" fmla="*/ 351086 h 378092"/>
                <a:gd name="connsiteX41" fmla="*/ 540133 w 540132"/>
                <a:gd name="connsiteY41" fmla="*/ 27007 h 378092"/>
                <a:gd name="connsiteX42" fmla="*/ 513126 w 540132"/>
                <a:gd name="connsiteY42" fmla="*/ 0 h 37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40132" h="378092">
                  <a:moveTo>
                    <a:pt x="486119" y="162040"/>
                  </a:moveTo>
                  <a:lnTo>
                    <a:pt x="324080" y="162040"/>
                  </a:lnTo>
                  <a:lnTo>
                    <a:pt x="324080" y="135033"/>
                  </a:lnTo>
                  <a:lnTo>
                    <a:pt x="486119" y="135033"/>
                  </a:lnTo>
                  <a:lnTo>
                    <a:pt x="486119" y="162040"/>
                  </a:lnTo>
                  <a:close/>
                  <a:moveTo>
                    <a:pt x="486119" y="243060"/>
                  </a:moveTo>
                  <a:lnTo>
                    <a:pt x="324080" y="243060"/>
                  </a:lnTo>
                  <a:lnTo>
                    <a:pt x="324080" y="216053"/>
                  </a:lnTo>
                  <a:lnTo>
                    <a:pt x="486119" y="216053"/>
                  </a:lnTo>
                  <a:lnTo>
                    <a:pt x="486119" y="243060"/>
                  </a:lnTo>
                  <a:close/>
                  <a:moveTo>
                    <a:pt x="486119" y="324080"/>
                  </a:moveTo>
                  <a:lnTo>
                    <a:pt x="324080" y="324080"/>
                  </a:lnTo>
                  <a:lnTo>
                    <a:pt x="324080" y="297073"/>
                  </a:lnTo>
                  <a:lnTo>
                    <a:pt x="486119" y="297073"/>
                  </a:lnTo>
                  <a:lnTo>
                    <a:pt x="486119" y="324080"/>
                  </a:lnTo>
                  <a:close/>
                  <a:moveTo>
                    <a:pt x="270066" y="324080"/>
                  </a:moveTo>
                  <a:lnTo>
                    <a:pt x="54013" y="324080"/>
                  </a:lnTo>
                  <a:lnTo>
                    <a:pt x="54013" y="270066"/>
                  </a:lnTo>
                  <a:cubicBezTo>
                    <a:pt x="54013" y="261964"/>
                    <a:pt x="58064" y="253862"/>
                    <a:pt x="64816" y="248461"/>
                  </a:cubicBezTo>
                  <a:cubicBezTo>
                    <a:pt x="79670" y="237658"/>
                    <a:pt x="98574" y="228206"/>
                    <a:pt x="117479" y="222805"/>
                  </a:cubicBezTo>
                  <a:cubicBezTo>
                    <a:pt x="132332" y="218754"/>
                    <a:pt x="147186" y="216053"/>
                    <a:pt x="162040" y="216053"/>
                  </a:cubicBezTo>
                  <a:cubicBezTo>
                    <a:pt x="178244" y="216053"/>
                    <a:pt x="193097" y="218754"/>
                    <a:pt x="206601" y="222805"/>
                  </a:cubicBezTo>
                  <a:cubicBezTo>
                    <a:pt x="225505" y="228206"/>
                    <a:pt x="244410" y="236308"/>
                    <a:pt x="259264" y="248461"/>
                  </a:cubicBezTo>
                  <a:cubicBezTo>
                    <a:pt x="266015" y="253862"/>
                    <a:pt x="270066" y="261964"/>
                    <a:pt x="270066" y="270066"/>
                  </a:cubicBezTo>
                  <a:lnTo>
                    <a:pt x="270066" y="324080"/>
                  </a:lnTo>
                  <a:close/>
                  <a:moveTo>
                    <a:pt x="162040" y="94523"/>
                  </a:moveTo>
                  <a:cubicBezTo>
                    <a:pt x="191747" y="94523"/>
                    <a:pt x="216053" y="118829"/>
                    <a:pt x="216053" y="148536"/>
                  </a:cubicBezTo>
                  <a:cubicBezTo>
                    <a:pt x="216053" y="178244"/>
                    <a:pt x="191747" y="202550"/>
                    <a:pt x="162040" y="202550"/>
                  </a:cubicBezTo>
                  <a:cubicBezTo>
                    <a:pt x="132332" y="202550"/>
                    <a:pt x="108027" y="178244"/>
                    <a:pt x="108027" y="148536"/>
                  </a:cubicBezTo>
                  <a:cubicBezTo>
                    <a:pt x="108027" y="118829"/>
                    <a:pt x="132332" y="94523"/>
                    <a:pt x="162040" y="94523"/>
                  </a:cubicBezTo>
                  <a:close/>
                  <a:moveTo>
                    <a:pt x="513126" y="0"/>
                  </a:moveTo>
                  <a:lnTo>
                    <a:pt x="337583" y="0"/>
                  </a:lnTo>
                  <a:cubicBezTo>
                    <a:pt x="337583" y="29707"/>
                    <a:pt x="313277" y="54013"/>
                    <a:pt x="283570" y="54013"/>
                  </a:cubicBezTo>
                  <a:lnTo>
                    <a:pt x="256563" y="54013"/>
                  </a:lnTo>
                  <a:cubicBezTo>
                    <a:pt x="226856" y="54013"/>
                    <a:pt x="202550" y="29707"/>
                    <a:pt x="202550" y="0"/>
                  </a:cubicBezTo>
                  <a:lnTo>
                    <a:pt x="27007" y="0"/>
                  </a:lnTo>
                  <a:cubicBezTo>
                    <a:pt x="12153" y="0"/>
                    <a:pt x="0" y="12153"/>
                    <a:pt x="0" y="27007"/>
                  </a:cubicBezTo>
                  <a:lnTo>
                    <a:pt x="0" y="351086"/>
                  </a:lnTo>
                  <a:cubicBezTo>
                    <a:pt x="0" y="365940"/>
                    <a:pt x="12153" y="378093"/>
                    <a:pt x="27007" y="378093"/>
                  </a:cubicBezTo>
                  <a:lnTo>
                    <a:pt x="513126" y="378093"/>
                  </a:lnTo>
                  <a:cubicBezTo>
                    <a:pt x="527980" y="378093"/>
                    <a:pt x="540133" y="365940"/>
                    <a:pt x="540133" y="351086"/>
                  </a:cubicBezTo>
                  <a:lnTo>
                    <a:pt x="540133" y="27007"/>
                  </a:lnTo>
                  <a:cubicBezTo>
                    <a:pt x="540133" y="12153"/>
                    <a:pt x="527980" y="0"/>
                    <a:pt x="513126" y="0"/>
                  </a:cubicBezTo>
                  <a:close/>
                </a:path>
              </a:pathLst>
            </a:custGeom>
            <a:grpFill/>
            <a:ln w="6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741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年度绩效评比</a:t>
            </a:r>
          </a:p>
        </p:txBody>
      </p:sp>
      <p:sp>
        <p:nvSpPr>
          <p:cNvPr id="3" name="五边形 2">
            <a:extLst>
              <a:ext uri="{FF2B5EF4-FFF2-40B4-BE49-F238E27FC236}">
                <a16:creationId xmlns:a16="http://schemas.microsoft.com/office/drawing/2014/main" id="{3FE25BA9-E202-FFB5-6776-F1657C6915E1}"/>
              </a:ext>
            </a:extLst>
          </p:cNvPr>
          <p:cNvSpPr/>
          <p:nvPr/>
        </p:nvSpPr>
        <p:spPr>
          <a:xfrm flipH="1">
            <a:off x="2640201" y="2676888"/>
            <a:ext cx="3002784" cy="510809"/>
          </a:xfrm>
          <a:prstGeom prst="homePlate">
            <a:avLst/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6" name="五边形 3">
            <a:extLst>
              <a:ext uri="{FF2B5EF4-FFF2-40B4-BE49-F238E27FC236}">
                <a16:creationId xmlns:a16="http://schemas.microsoft.com/office/drawing/2014/main" id="{3DC10B40-2849-4F08-DA1E-E6C89D59C35C}"/>
              </a:ext>
            </a:extLst>
          </p:cNvPr>
          <p:cNvSpPr/>
          <p:nvPr/>
        </p:nvSpPr>
        <p:spPr>
          <a:xfrm flipH="1">
            <a:off x="3796278" y="3283438"/>
            <a:ext cx="1846706" cy="51080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8" name="五边形 4">
            <a:extLst>
              <a:ext uri="{FF2B5EF4-FFF2-40B4-BE49-F238E27FC236}">
                <a16:creationId xmlns:a16="http://schemas.microsoft.com/office/drawing/2014/main" id="{4F57DF9E-D0CD-AA54-6917-A49CF4C53505}"/>
              </a:ext>
            </a:extLst>
          </p:cNvPr>
          <p:cNvSpPr/>
          <p:nvPr/>
        </p:nvSpPr>
        <p:spPr>
          <a:xfrm flipH="1">
            <a:off x="3093747" y="3889987"/>
            <a:ext cx="2549236" cy="510809"/>
          </a:xfrm>
          <a:prstGeom prst="homePlate">
            <a:avLst/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9" name="五边形 5">
            <a:extLst>
              <a:ext uri="{FF2B5EF4-FFF2-40B4-BE49-F238E27FC236}">
                <a16:creationId xmlns:a16="http://schemas.microsoft.com/office/drawing/2014/main" id="{E494B5D9-93A4-070E-FF56-64DE58AAF23F}"/>
              </a:ext>
            </a:extLst>
          </p:cNvPr>
          <p:cNvSpPr/>
          <p:nvPr/>
        </p:nvSpPr>
        <p:spPr>
          <a:xfrm flipH="1">
            <a:off x="1967285" y="4496537"/>
            <a:ext cx="3675697" cy="51080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0" name="TextBox 159">
            <a:extLst>
              <a:ext uri="{FF2B5EF4-FFF2-40B4-BE49-F238E27FC236}">
                <a16:creationId xmlns:a16="http://schemas.microsoft.com/office/drawing/2014/main" id="{EB1673DF-135B-5A3E-1534-57272A5D1B59}"/>
              </a:ext>
            </a:extLst>
          </p:cNvPr>
          <p:cNvSpPr txBox="1"/>
          <p:nvPr/>
        </p:nvSpPr>
        <p:spPr>
          <a:xfrm>
            <a:off x="4821265" y="2727449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60">
            <a:extLst>
              <a:ext uri="{FF2B5EF4-FFF2-40B4-BE49-F238E27FC236}">
                <a16:creationId xmlns:a16="http://schemas.microsoft.com/office/drawing/2014/main" id="{FB840A00-217B-D7CC-4B4C-5AC2F4C8FF35}"/>
              </a:ext>
            </a:extLst>
          </p:cNvPr>
          <p:cNvSpPr txBox="1"/>
          <p:nvPr/>
        </p:nvSpPr>
        <p:spPr>
          <a:xfrm>
            <a:off x="4811647" y="3338823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61">
            <a:extLst>
              <a:ext uri="{FF2B5EF4-FFF2-40B4-BE49-F238E27FC236}">
                <a16:creationId xmlns:a16="http://schemas.microsoft.com/office/drawing/2014/main" id="{AD5751A5-B83C-CF8C-3EC9-E92A68D4DBA5}"/>
              </a:ext>
            </a:extLst>
          </p:cNvPr>
          <p:cNvSpPr txBox="1"/>
          <p:nvPr/>
        </p:nvSpPr>
        <p:spPr>
          <a:xfrm>
            <a:off x="4811649" y="3945453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62">
            <a:extLst>
              <a:ext uri="{FF2B5EF4-FFF2-40B4-BE49-F238E27FC236}">
                <a16:creationId xmlns:a16="http://schemas.microsoft.com/office/drawing/2014/main" id="{2EC23818-DC5D-65FC-7671-6C2DDD2B1A92}"/>
              </a:ext>
            </a:extLst>
          </p:cNvPr>
          <p:cNvSpPr txBox="1"/>
          <p:nvPr/>
        </p:nvSpPr>
        <p:spPr>
          <a:xfrm>
            <a:off x="4837295" y="4557935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五边形 11">
            <a:extLst>
              <a:ext uri="{FF2B5EF4-FFF2-40B4-BE49-F238E27FC236}">
                <a16:creationId xmlns:a16="http://schemas.microsoft.com/office/drawing/2014/main" id="{6A6688B5-F353-A527-368A-8834EBE263D3}"/>
              </a:ext>
            </a:extLst>
          </p:cNvPr>
          <p:cNvSpPr/>
          <p:nvPr/>
        </p:nvSpPr>
        <p:spPr>
          <a:xfrm>
            <a:off x="6611707" y="2679543"/>
            <a:ext cx="1532686" cy="510809"/>
          </a:xfrm>
          <a:prstGeom prst="homePlate">
            <a:avLst/>
          </a:prstGeom>
          <a:solidFill>
            <a:srgbClr val="22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五边形 12">
            <a:extLst>
              <a:ext uri="{FF2B5EF4-FFF2-40B4-BE49-F238E27FC236}">
                <a16:creationId xmlns:a16="http://schemas.microsoft.com/office/drawing/2014/main" id="{5A70F086-6E6B-569F-DCFD-13DA7029A75E}"/>
              </a:ext>
            </a:extLst>
          </p:cNvPr>
          <p:cNvSpPr/>
          <p:nvPr/>
        </p:nvSpPr>
        <p:spPr>
          <a:xfrm>
            <a:off x="6611709" y="3286093"/>
            <a:ext cx="2893326" cy="51080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6" name="五边形 13">
            <a:extLst>
              <a:ext uri="{FF2B5EF4-FFF2-40B4-BE49-F238E27FC236}">
                <a16:creationId xmlns:a16="http://schemas.microsoft.com/office/drawing/2014/main" id="{50E5B449-2D78-CF75-3E5F-12CD970BB415}"/>
              </a:ext>
            </a:extLst>
          </p:cNvPr>
          <p:cNvSpPr/>
          <p:nvPr/>
        </p:nvSpPr>
        <p:spPr>
          <a:xfrm>
            <a:off x="6611708" y="3892644"/>
            <a:ext cx="1814186" cy="510809"/>
          </a:xfrm>
          <a:prstGeom prst="homePlate">
            <a:avLst/>
          </a:prstGeom>
          <a:solidFill>
            <a:srgbClr val="22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五边形 14">
            <a:extLst>
              <a:ext uri="{FF2B5EF4-FFF2-40B4-BE49-F238E27FC236}">
                <a16:creationId xmlns:a16="http://schemas.microsoft.com/office/drawing/2014/main" id="{AEB5B802-E0CB-6A8A-5769-3E670215CF72}"/>
              </a:ext>
            </a:extLst>
          </p:cNvPr>
          <p:cNvSpPr/>
          <p:nvPr/>
        </p:nvSpPr>
        <p:spPr>
          <a:xfrm>
            <a:off x="6611708" y="4499193"/>
            <a:ext cx="3867471" cy="51080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500">
              <a:cs typeface="+mn-ea"/>
              <a:sym typeface="+mn-lt"/>
            </a:endParaRPr>
          </a:p>
        </p:txBody>
      </p:sp>
      <p:sp>
        <p:nvSpPr>
          <p:cNvPr id="18" name="TextBox 173">
            <a:extLst>
              <a:ext uri="{FF2B5EF4-FFF2-40B4-BE49-F238E27FC236}">
                <a16:creationId xmlns:a16="http://schemas.microsoft.com/office/drawing/2014/main" id="{B5BB9605-8052-0186-841F-49CD2AC1CB31}"/>
              </a:ext>
            </a:extLst>
          </p:cNvPr>
          <p:cNvSpPr txBox="1"/>
          <p:nvPr/>
        </p:nvSpPr>
        <p:spPr>
          <a:xfrm>
            <a:off x="6723787" y="2736077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74">
            <a:extLst>
              <a:ext uri="{FF2B5EF4-FFF2-40B4-BE49-F238E27FC236}">
                <a16:creationId xmlns:a16="http://schemas.microsoft.com/office/drawing/2014/main" id="{E28CE42C-1679-C4B2-A1E0-39E15A5FBB7A}"/>
              </a:ext>
            </a:extLst>
          </p:cNvPr>
          <p:cNvSpPr txBox="1"/>
          <p:nvPr/>
        </p:nvSpPr>
        <p:spPr>
          <a:xfrm>
            <a:off x="6723785" y="3332773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56%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75">
            <a:extLst>
              <a:ext uri="{FF2B5EF4-FFF2-40B4-BE49-F238E27FC236}">
                <a16:creationId xmlns:a16="http://schemas.microsoft.com/office/drawing/2014/main" id="{1B56F0B7-50D4-BA17-93AA-1431931688FA}"/>
              </a:ext>
            </a:extLst>
          </p:cNvPr>
          <p:cNvSpPr txBox="1"/>
          <p:nvPr/>
        </p:nvSpPr>
        <p:spPr>
          <a:xfrm>
            <a:off x="6723788" y="3945451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29%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176">
            <a:extLst>
              <a:ext uri="{FF2B5EF4-FFF2-40B4-BE49-F238E27FC236}">
                <a16:creationId xmlns:a16="http://schemas.microsoft.com/office/drawing/2014/main" id="{598DC5DE-07B3-07BB-1DAF-C156D1665A64}"/>
              </a:ext>
            </a:extLst>
          </p:cNvPr>
          <p:cNvSpPr txBox="1"/>
          <p:nvPr/>
        </p:nvSpPr>
        <p:spPr>
          <a:xfrm>
            <a:off x="6740762" y="4554658"/>
            <a:ext cx="739301" cy="415496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77%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180">
            <a:extLst>
              <a:ext uri="{FF2B5EF4-FFF2-40B4-BE49-F238E27FC236}">
                <a16:creationId xmlns:a16="http://schemas.microsoft.com/office/drawing/2014/main" id="{BE1F7754-18A3-200A-FDF8-1B38F76B4516}"/>
              </a:ext>
            </a:extLst>
          </p:cNvPr>
          <p:cNvSpPr txBox="1"/>
          <p:nvPr/>
        </p:nvSpPr>
        <p:spPr>
          <a:xfrm>
            <a:off x="5746894" y="2782666"/>
            <a:ext cx="761648" cy="32324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23" name="TextBox 181">
            <a:extLst>
              <a:ext uri="{FF2B5EF4-FFF2-40B4-BE49-F238E27FC236}">
                <a16:creationId xmlns:a16="http://schemas.microsoft.com/office/drawing/2014/main" id="{41CD4401-0603-FF46-3C76-F80949BA09EB}"/>
              </a:ext>
            </a:extLst>
          </p:cNvPr>
          <p:cNvSpPr txBox="1"/>
          <p:nvPr/>
        </p:nvSpPr>
        <p:spPr>
          <a:xfrm>
            <a:off x="5746894" y="3384917"/>
            <a:ext cx="761648" cy="32324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24" name="TextBox 182">
            <a:extLst>
              <a:ext uri="{FF2B5EF4-FFF2-40B4-BE49-F238E27FC236}">
                <a16:creationId xmlns:a16="http://schemas.microsoft.com/office/drawing/2014/main" id="{53F023EB-F9CC-5EB2-1640-8A2C8018AD41}"/>
              </a:ext>
            </a:extLst>
          </p:cNvPr>
          <p:cNvSpPr txBox="1"/>
          <p:nvPr/>
        </p:nvSpPr>
        <p:spPr>
          <a:xfrm>
            <a:off x="5747126" y="3991467"/>
            <a:ext cx="761648" cy="32324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25" name="TextBox 183">
            <a:extLst>
              <a:ext uri="{FF2B5EF4-FFF2-40B4-BE49-F238E27FC236}">
                <a16:creationId xmlns:a16="http://schemas.microsoft.com/office/drawing/2014/main" id="{2EB224F3-550B-F88E-4CE9-D1623BE471D5}"/>
              </a:ext>
            </a:extLst>
          </p:cNvPr>
          <p:cNvSpPr txBox="1"/>
          <p:nvPr/>
        </p:nvSpPr>
        <p:spPr>
          <a:xfrm>
            <a:off x="5747126" y="4600673"/>
            <a:ext cx="761648" cy="323240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项目四</a:t>
            </a:r>
          </a:p>
        </p:txBody>
      </p:sp>
      <p:sp>
        <p:nvSpPr>
          <p:cNvPr id="26" name="矩形: 对角圆角 25">
            <a:extLst>
              <a:ext uri="{FF2B5EF4-FFF2-40B4-BE49-F238E27FC236}">
                <a16:creationId xmlns:a16="http://schemas.microsoft.com/office/drawing/2014/main" id="{2394BC2C-DD8B-CAD8-C715-041175AD5B06}"/>
              </a:ext>
            </a:extLst>
          </p:cNvPr>
          <p:cNvSpPr/>
          <p:nvPr/>
        </p:nvSpPr>
        <p:spPr>
          <a:xfrm flipH="1">
            <a:off x="4009355" y="1557586"/>
            <a:ext cx="1633628" cy="792088"/>
          </a:xfrm>
          <a:prstGeom prst="round2DiagRect">
            <a:avLst>
              <a:gd name="adj1" fmla="val 43924"/>
              <a:gd name="adj2" fmla="val 0"/>
            </a:avLst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8B420DE5-F0B7-EFDA-01A7-7DC8CBAE7C3D}"/>
              </a:ext>
            </a:extLst>
          </p:cNvPr>
          <p:cNvSpPr/>
          <p:nvPr/>
        </p:nvSpPr>
        <p:spPr>
          <a:xfrm>
            <a:off x="6611707" y="1557586"/>
            <a:ext cx="1633628" cy="792088"/>
          </a:xfrm>
          <a:prstGeom prst="round2DiagRect">
            <a:avLst>
              <a:gd name="adj1" fmla="val 43924"/>
              <a:gd name="adj2" fmla="val 0"/>
            </a:avLst>
          </a:prstGeom>
          <a:solidFill>
            <a:srgbClr val="22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42">
            <a:extLst>
              <a:ext uri="{FF2B5EF4-FFF2-40B4-BE49-F238E27FC236}">
                <a16:creationId xmlns:a16="http://schemas.microsoft.com/office/drawing/2014/main" id="{730E75A2-646C-0AC3-6DB1-7E2AA9492946}"/>
              </a:ext>
            </a:extLst>
          </p:cNvPr>
          <p:cNvSpPr txBox="1"/>
          <p:nvPr/>
        </p:nvSpPr>
        <p:spPr>
          <a:xfrm>
            <a:off x="4262128" y="1692020"/>
            <a:ext cx="1150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2021</a:t>
            </a:r>
            <a:endParaRPr lang="zh-CN" altLang="en-US" sz="2800" b="1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9" name="TextBox 42">
            <a:extLst>
              <a:ext uri="{FF2B5EF4-FFF2-40B4-BE49-F238E27FC236}">
                <a16:creationId xmlns:a16="http://schemas.microsoft.com/office/drawing/2014/main" id="{424DF7E6-D46F-E1A9-AACC-75F3F60EE4BF}"/>
              </a:ext>
            </a:extLst>
          </p:cNvPr>
          <p:cNvSpPr txBox="1"/>
          <p:nvPr/>
        </p:nvSpPr>
        <p:spPr>
          <a:xfrm>
            <a:off x="6853354" y="1692020"/>
            <a:ext cx="1150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2022</a:t>
            </a:r>
            <a:endParaRPr lang="zh-CN" altLang="en-US" sz="2800" b="1" dirty="0">
              <a:solidFill>
                <a:schemeClr val="bg1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6D2C3E6-3A5A-46D0-3018-CE4D58BADDDC}"/>
              </a:ext>
            </a:extLst>
          </p:cNvPr>
          <p:cNvSpPr txBox="1"/>
          <p:nvPr/>
        </p:nvSpPr>
        <p:spPr>
          <a:xfrm>
            <a:off x="2543673" y="5200268"/>
            <a:ext cx="71078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6596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1990191" y="1654889"/>
            <a:ext cx="4256827" cy="4256827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6060141" y="191486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086613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C59C47-E3B0-812D-974E-B9D7B77F411F}"/>
              </a:ext>
            </a:extLst>
          </p:cNvPr>
          <p:cNvGrpSpPr/>
          <p:nvPr/>
        </p:nvGrpSpPr>
        <p:grpSpPr>
          <a:xfrm>
            <a:off x="5623161" y="2719324"/>
            <a:ext cx="5273720" cy="724705"/>
            <a:chOff x="804553" y="3586850"/>
            <a:chExt cx="5273720" cy="72470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B326486-E37D-7CA4-378E-26E8028DE434}"/>
                </a:ext>
              </a:extLst>
            </p:cNvPr>
            <p:cNvSpPr/>
            <p:nvPr/>
          </p:nvSpPr>
          <p:spPr>
            <a:xfrm>
              <a:off x="804553" y="3586850"/>
              <a:ext cx="5273720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23FD0B-2C0D-FF71-57BA-246177E6EC8D}"/>
                </a:ext>
              </a:extLst>
            </p:cNvPr>
            <p:cNvSpPr txBox="1"/>
            <p:nvPr/>
          </p:nvSpPr>
          <p:spPr>
            <a:xfrm>
              <a:off x="2538048" y="370312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年度工作总结</a:t>
              </a:r>
              <a:endParaRPr lang="zh-CN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椭圆 259">
            <a:extLst>
              <a:ext uri="{FF2B5EF4-FFF2-40B4-BE49-F238E27FC236}">
                <a16:creationId xmlns:a16="http://schemas.microsoft.com/office/drawing/2014/main" id="{4FF717C1-5F5B-CD2D-94D5-A8EDB508310C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165493" y="1210752"/>
            <a:ext cx="457023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solidFill>
                  <a:srgbClr val="6DAFA7"/>
                </a:solidFill>
                <a:latin typeface="+mj-lt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28700" b="1" dirty="0">
              <a:solidFill>
                <a:srgbClr val="6DAFA7"/>
              </a:solidFill>
              <a:latin typeface="+mj-lt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椭圆 259">
            <a:extLst>
              <a:ext uri="{FF2B5EF4-FFF2-40B4-BE49-F238E27FC236}">
                <a16:creationId xmlns:a16="http://schemas.microsoft.com/office/drawing/2014/main" id="{C391280E-868A-9A76-5471-31CC0E1321B0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93A3F9-B1E3-8312-1FCC-D766590B6BEB}"/>
              </a:ext>
            </a:extLst>
          </p:cNvPr>
          <p:cNvSpPr txBox="1"/>
          <p:nvPr/>
        </p:nvSpPr>
        <p:spPr>
          <a:xfrm>
            <a:off x="5604152" y="3635516"/>
            <a:ext cx="495793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10EF2A-08FC-D75A-A8AE-C0B433D9113A}"/>
              </a:ext>
            </a:extLst>
          </p:cNvPr>
          <p:cNvGrpSpPr/>
          <p:nvPr/>
        </p:nvGrpSpPr>
        <p:grpSpPr>
          <a:xfrm>
            <a:off x="7486890" y="1211942"/>
            <a:ext cx="1387382" cy="1253942"/>
            <a:chOff x="6207040" y="1989634"/>
            <a:chExt cx="549286" cy="49645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4A12C44-4132-014A-E797-BC3862BD9875}"/>
                </a:ext>
              </a:extLst>
            </p:cNvPr>
            <p:cNvSpPr/>
            <p:nvPr/>
          </p:nvSpPr>
          <p:spPr>
            <a:xfrm>
              <a:off x="6207040" y="2084311"/>
              <a:ext cx="185067" cy="392251"/>
            </a:xfrm>
            <a:custGeom>
              <a:avLst/>
              <a:gdLst>
                <a:gd name="connsiteX0" fmla="*/ 18043 w 185067"/>
                <a:gd name="connsiteY0" fmla="*/ 16077 h 392251"/>
                <a:gd name="connsiteX1" fmla="*/ 43945 w 185067"/>
                <a:gd name="connsiteY1" fmla="*/ 379600 h 392251"/>
                <a:gd name="connsiteX2" fmla="*/ 75914 w 185067"/>
                <a:gd name="connsiteY2" fmla="*/ 389523 h 392251"/>
                <a:gd name="connsiteX3" fmla="*/ 76100 w 185067"/>
                <a:gd name="connsiteY3" fmla="*/ 389425 h 392251"/>
                <a:gd name="connsiteX4" fmla="*/ 185067 w 185067"/>
                <a:gd name="connsiteY4" fmla="*/ 328689 h 392251"/>
                <a:gd name="connsiteX5" fmla="*/ 141301 w 185067"/>
                <a:gd name="connsiteY5" fmla="*/ 0 h 39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067" h="392251">
                  <a:moveTo>
                    <a:pt x="18043" y="16077"/>
                  </a:moveTo>
                  <a:cubicBezTo>
                    <a:pt x="18043" y="16077"/>
                    <a:pt x="-36440" y="233119"/>
                    <a:pt x="43945" y="379600"/>
                  </a:cubicBezTo>
                  <a:cubicBezTo>
                    <a:pt x="50033" y="391168"/>
                    <a:pt x="64346" y="395611"/>
                    <a:pt x="75914" y="389523"/>
                  </a:cubicBezTo>
                  <a:cubicBezTo>
                    <a:pt x="75976" y="389491"/>
                    <a:pt x="76038" y="389458"/>
                    <a:pt x="76100" y="389425"/>
                  </a:cubicBezTo>
                  <a:lnTo>
                    <a:pt x="185067" y="328689"/>
                  </a:lnTo>
                  <a:lnTo>
                    <a:pt x="141301" y="0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A43D243-D0DE-D16A-A665-F53AC804D051}"/>
                </a:ext>
              </a:extLst>
            </p:cNvPr>
            <p:cNvSpPr/>
            <p:nvPr/>
          </p:nvSpPr>
          <p:spPr>
            <a:xfrm>
              <a:off x="6238563" y="2071806"/>
              <a:ext cx="251793" cy="414283"/>
            </a:xfrm>
            <a:custGeom>
              <a:avLst/>
              <a:gdLst>
                <a:gd name="connsiteX0" fmla="*/ 10637 w 251793"/>
                <a:gd name="connsiteY0" fmla="*/ 33048 h 414283"/>
                <a:gd name="connsiteX1" fmla="*/ 83877 w 251793"/>
                <a:gd name="connsiteY1" fmla="*/ 405502 h 414283"/>
                <a:gd name="connsiteX2" fmla="*/ 115138 w 251793"/>
                <a:gd name="connsiteY2" fmla="*/ 410861 h 414283"/>
                <a:gd name="connsiteX3" fmla="*/ 251794 w 251793"/>
                <a:gd name="connsiteY3" fmla="*/ 328689 h 414283"/>
                <a:gd name="connsiteX4" fmla="*/ 139254 w 251793"/>
                <a:gd name="connsiteY4" fmla="*/ 0 h 414283"/>
                <a:gd name="connsiteX5" fmla="*/ 10637 w 251793"/>
                <a:gd name="connsiteY5" fmla="*/ 33048 h 41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793" h="414283">
                  <a:moveTo>
                    <a:pt x="10637" y="33048"/>
                  </a:moveTo>
                  <a:cubicBezTo>
                    <a:pt x="10637" y="33048"/>
                    <a:pt x="-41168" y="248303"/>
                    <a:pt x="83877" y="405502"/>
                  </a:cubicBezTo>
                  <a:cubicBezTo>
                    <a:pt x="91573" y="414713"/>
                    <a:pt x="104814" y="416982"/>
                    <a:pt x="115138" y="410861"/>
                  </a:cubicBezTo>
                  <a:lnTo>
                    <a:pt x="251794" y="328689"/>
                  </a:lnTo>
                  <a:lnTo>
                    <a:pt x="139254" y="0"/>
                  </a:lnTo>
                  <a:cubicBezTo>
                    <a:pt x="138360" y="893"/>
                    <a:pt x="28500" y="6252"/>
                    <a:pt x="10637" y="33048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53A51A0-3473-8205-CDF5-9059D59A373A}"/>
                </a:ext>
              </a:extLst>
            </p:cNvPr>
            <p:cNvSpPr/>
            <p:nvPr/>
          </p:nvSpPr>
          <p:spPr>
            <a:xfrm>
              <a:off x="6225084" y="1989634"/>
              <a:ext cx="343872" cy="121471"/>
            </a:xfrm>
            <a:custGeom>
              <a:avLst/>
              <a:gdLst>
                <a:gd name="connsiteX0" fmla="*/ 0 w 343872"/>
                <a:gd name="connsiteY0" fmla="*/ 110754 h 121471"/>
                <a:gd name="connsiteX1" fmla="*/ 51804 w 343872"/>
                <a:gd name="connsiteY1" fmla="*/ 121472 h 121471"/>
                <a:gd name="connsiteX2" fmla="*/ 343873 w 343872"/>
                <a:gd name="connsiteY2" fmla="*/ 8932 h 121471"/>
                <a:gd name="connsiteX3" fmla="*/ 288496 w 343872"/>
                <a:gd name="connsiteY3" fmla="*/ 0 h 121471"/>
                <a:gd name="connsiteX4" fmla="*/ 0 w 343872"/>
                <a:gd name="connsiteY4" fmla="*/ 110754 h 12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872" h="121471">
                  <a:moveTo>
                    <a:pt x="0" y="110754"/>
                  </a:moveTo>
                  <a:lnTo>
                    <a:pt x="51804" y="121472"/>
                  </a:lnTo>
                  <a:lnTo>
                    <a:pt x="343873" y="8932"/>
                  </a:lnTo>
                  <a:lnTo>
                    <a:pt x="288496" y="0"/>
                  </a:lnTo>
                  <a:lnTo>
                    <a:pt x="0" y="110754"/>
                  </a:ln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B85D35E-C45E-B948-13FD-106E97FC42D6}"/>
                </a:ext>
              </a:extLst>
            </p:cNvPr>
            <p:cNvSpPr/>
            <p:nvPr/>
          </p:nvSpPr>
          <p:spPr>
            <a:xfrm>
              <a:off x="6276885" y="1998566"/>
              <a:ext cx="479441" cy="456311"/>
            </a:xfrm>
            <a:custGeom>
              <a:avLst/>
              <a:gdLst>
                <a:gd name="connsiteX0" fmla="*/ 292071 w 479441"/>
                <a:gd name="connsiteY0" fmla="*/ 0 h 456311"/>
                <a:gd name="connsiteX1" fmla="*/ 468027 w 479441"/>
                <a:gd name="connsiteY1" fmla="*/ 250982 h 456311"/>
                <a:gd name="connsiteX2" fmla="*/ 476134 w 479441"/>
                <a:gd name="connsiteY2" fmla="*/ 283068 h 456311"/>
                <a:gd name="connsiteX3" fmla="*/ 468027 w 479441"/>
                <a:gd name="connsiteY3" fmla="*/ 291175 h 456311"/>
                <a:gd name="connsiteX4" fmla="*/ 194715 w 479441"/>
                <a:gd name="connsiteY4" fmla="*/ 452840 h 456311"/>
                <a:gd name="connsiteX5" fmla="*/ 171493 w 479441"/>
                <a:gd name="connsiteY5" fmla="*/ 453733 h 456311"/>
                <a:gd name="connsiteX6" fmla="*/ 2 w 479441"/>
                <a:gd name="connsiteY6" fmla="*/ 111647 h 45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441" h="456311">
                  <a:moveTo>
                    <a:pt x="292071" y="0"/>
                  </a:moveTo>
                  <a:cubicBezTo>
                    <a:pt x="292071" y="0"/>
                    <a:pt x="296537" y="142908"/>
                    <a:pt x="468027" y="250982"/>
                  </a:cubicBezTo>
                  <a:cubicBezTo>
                    <a:pt x="479125" y="257604"/>
                    <a:pt x="482755" y="271969"/>
                    <a:pt x="476134" y="283068"/>
                  </a:cubicBezTo>
                  <a:cubicBezTo>
                    <a:pt x="474145" y="286401"/>
                    <a:pt x="471359" y="289187"/>
                    <a:pt x="468027" y="291175"/>
                  </a:cubicBezTo>
                  <a:lnTo>
                    <a:pt x="194715" y="452840"/>
                  </a:lnTo>
                  <a:cubicBezTo>
                    <a:pt x="187648" y="457127"/>
                    <a:pt x="178868" y="457465"/>
                    <a:pt x="171493" y="453733"/>
                  </a:cubicBezTo>
                  <a:cubicBezTo>
                    <a:pt x="-2677" y="361736"/>
                    <a:pt x="2" y="111647"/>
                    <a:pt x="2" y="11164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0A82F2-B4AC-95EF-8405-F8DD01FE4319}"/>
                </a:ext>
              </a:extLst>
            </p:cNvPr>
            <p:cNvSpPr/>
            <p:nvPr/>
          </p:nvSpPr>
          <p:spPr>
            <a:xfrm>
              <a:off x="6411001" y="2138636"/>
              <a:ext cx="176762" cy="181039"/>
            </a:xfrm>
            <a:custGeom>
              <a:avLst/>
              <a:gdLst>
                <a:gd name="connsiteX0" fmla="*/ 82929 w 176762"/>
                <a:gd name="connsiteY0" fmla="*/ 40352 h 181039"/>
                <a:gd name="connsiteX1" fmla="*/ 74890 w 176762"/>
                <a:gd name="connsiteY1" fmla="*/ 33206 h 181039"/>
                <a:gd name="connsiteX2" fmla="*/ 39505 w 176762"/>
                <a:gd name="connsiteY2" fmla="*/ 46767 h 181039"/>
                <a:gd name="connsiteX3" fmla="*/ 37376 w 176762"/>
                <a:gd name="connsiteY3" fmla="*/ 60895 h 181039"/>
                <a:gd name="connsiteX4" fmla="*/ 47201 w 176762"/>
                <a:gd name="connsiteY4" fmla="*/ 92156 h 181039"/>
                <a:gd name="connsiteX5" fmla="*/ 57919 w 176762"/>
                <a:gd name="connsiteY5" fmla="*/ 75186 h 181039"/>
                <a:gd name="connsiteX6" fmla="*/ 76676 w 176762"/>
                <a:gd name="connsiteY6" fmla="*/ 62681 h 181039"/>
                <a:gd name="connsiteX7" fmla="*/ 125800 w 176762"/>
                <a:gd name="connsiteY7" fmla="*/ 56429 h 181039"/>
                <a:gd name="connsiteX8" fmla="*/ 165100 w 176762"/>
                <a:gd name="connsiteY8" fmla="*/ 81438 h 181039"/>
                <a:gd name="connsiteX9" fmla="*/ 175819 w 176762"/>
                <a:gd name="connsiteY9" fmla="*/ 126990 h 181039"/>
                <a:gd name="connsiteX10" fmla="*/ 136519 w 176762"/>
                <a:gd name="connsiteY10" fmla="*/ 171648 h 181039"/>
                <a:gd name="connsiteX11" fmla="*/ 63279 w 176762"/>
                <a:gd name="connsiteY11" fmla="*/ 171648 h 181039"/>
                <a:gd name="connsiteX12" fmla="*/ 19513 w 176762"/>
                <a:gd name="connsiteY12" fmla="*/ 123417 h 181039"/>
                <a:gd name="connsiteX13" fmla="*/ 5222 w 176762"/>
                <a:gd name="connsiteY13" fmla="*/ 91263 h 181039"/>
                <a:gd name="connsiteX14" fmla="*/ 756 w 176762"/>
                <a:gd name="connsiteY14" fmla="*/ 51963 h 181039"/>
                <a:gd name="connsiteX15" fmla="*/ 12367 w 176762"/>
                <a:gd name="connsiteY15" fmla="*/ 26061 h 181039"/>
                <a:gd name="connsiteX16" fmla="*/ 39163 w 176762"/>
                <a:gd name="connsiteY16" fmla="*/ 7304 h 181039"/>
                <a:gd name="connsiteX17" fmla="*/ 84714 w 176762"/>
                <a:gd name="connsiteY17" fmla="*/ 1052 h 181039"/>
                <a:gd name="connsiteX18" fmla="*/ 118655 w 176762"/>
                <a:gd name="connsiteY18" fmla="*/ 21595 h 181039"/>
                <a:gd name="connsiteX19" fmla="*/ 82929 w 176762"/>
                <a:gd name="connsiteY19" fmla="*/ 40352 h 181039"/>
                <a:gd name="connsiteX20" fmla="*/ 92753 w 176762"/>
                <a:gd name="connsiteY20" fmla="*/ 150212 h 181039"/>
                <a:gd name="connsiteX21" fmla="*/ 120442 w 176762"/>
                <a:gd name="connsiteY21" fmla="*/ 148426 h 181039"/>
                <a:gd name="connsiteX22" fmla="*/ 135626 w 176762"/>
                <a:gd name="connsiteY22" fmla="*/ 130562 h 181039"/>
                <a:gd name="connsiteX23" fmla="*/ 129373 w 176762"/>
                <a:gd name="connsiteY23" fmla="*/ 107340 h 181039"/>
                <a:gd name="connsiteX24" fmla="*/ 107937 w 176762"/>
                <a:gd name="connsiteY24" fmla="*/ 91263 h 181039"/>
                <a:gd name="connsiteX25" fmla="*/ 83821 w 176762"/>
                <a:gd name="connsiteY25" fmla="*/ 93049 h 181039"/>
                <a:gd name="connsiteX26" fmla="*/ 69530 w 176762"/>
                <a:gd name="connsiteY26" fmla="*/ 105553 h 181039"/>
                <a:gd name="connsiteX27" fmla="*/ 72210 w 176762"/>
                <a:gd name="connsiteY27" fmla="*/ 133242 h 181039"/>
                <a:gd name="connsiteX28" fmla="*/ 92753 w 176762"/>
                <a:gd name="connsiteY28" fmla="*/ 150212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6762" h="181039">
                  <a:moveTo>
                    <a:pt x="82929" y="40352"/>
                  </a:moveTo>
                  <a:cubicBezTo>
                    <a:pt x="80666" y="37539"/>
                    <a:pt x="77949" y="35124"/>
                    <a:pt x="74890" y="33206"/>
                  </a:cubicBezTo>
                  <a:cubicBezTo>
                    <a:pt x="61374" y="27180"/>
                    <a:pt x="45532" y="33251"/>
                    <a:pt x="39505" y="46767"/>
                  </a:cubicBezTo>
                  <a:cubicBezTo>
                    <a:pt x="37530" y="51197"/>
                    <a:pt x="36794" y="56080"/>
                    <a:pt x="37376" y="60895"/>
                  </a:cubicBezTo>
                  <a:cubicBezTo>
                    <a:pt x="39041" y="71755"/>
                    <a:pt x="42354" y="82296"/>
                    <a:pt x="47201" y="92156"/>
                  </a:cubicBezTo>
                  <a:cubicBezTo>
                    <a:pt x="49230" y="85660"/>
                    <a:pt x="52925" y="79809"/>
                    <a:pt x="57919" y="75186"/>
                  </a:cubicBezTo>
                  <a:cubicBezTo>
                    <a:pt x="63517" y="70110"/>
                    <a:pt x="69838" y="65896"/>
                    <a:pt x="76676" y="62681"/>
                  </a:cubicBezTo>
                  <a:cubicBezTo>
                    <a:pt x="91969" y="55426"/>
                    <a:pt x="109177" y="53236"/>
                    <a:pt x="125800" y="56429"/>
                  </a:cubicBezTo>
                  <a:cubicBezTo>
                    <a:pt x="141565" y="59561"/>
                    <a:pt x="155586" y="68483"/>
                    <a:pt x="165100" y="81438"/>
                  </a:cubicBezTo>
                  <a:cubicBezTo>
                    <a:pt x="174845" y="94474"/>
                    <a:pt x="178727" y="110976"/>
                    <a:pt x="175819" y="126990"/>
                  </a:cubicBezTo>
                  <a:cubicBezTo>
                    <a:pt x="173139" y="143960"/>
                    <a:pt x="160634" y="159144"/>
                    <a:pt x="136519" y="171648"/>
                  </a:cubicBezTo>
                  <a:cubicBezTo>
                    <a:pt x="113711" y="184169"/>
                    <a:pt x="86087" y="184169"/>
                    <a:pt x="63279" y="171648"/>
                  </a:cubicBezTo>
                  <a:cubicBezTo>
                    <a:pt x="44179" y="160330"/>
                    <a:pt x="28929" y="143523"/>
                    <a:pt x="19513" y="123417"/>
                  </a:cubicBezTo>
                  <a:cubicBezTo>
                    <a:pt x="13549" y="113274"/>
                    <a:pt x="8754" y="102487"/>
                    <a:pt x="5222" y="91263"/>
                  </a:cubicBezTo>
                  <a:cubicBezTo>
                    <a:pt x="450" y="78747"/>
                    <a:pt x="-1086" y="65230"/>
                    <a:pt x="756" y="51963"/>
                  </a:cubicBezTo>
                  <a:cubicBezTo>
                    <a:pt x="2193" y="42432"/>
                    <a:pt x="6209" y="33475"/>
                    <a:pt x="12367" y="26061"/>
                  </a:cubicBezTo>
                  <a:cubicBezTo>
                    <a:pt x="19651" y="17734"/>
                    <a:pt x="28846" y="11298"/>
                    <a:pt x="39163" y="7304"/>
                  </a:cubicBezTo>
                  <a:cubicBezTo>
                    <a:pt x="53363" y="657"/>
                    <a:pt x="69248" y="-1524"/>
                    <a:pt x="84714" y="1052"/>
                  </a:cubicBezTo>
                  <a:cubicBezTo>
                    <a:pt x="98285" y="3180"/>
                    <a:pt x="110476" y="10559"/>
                    <a:pt x="118655" y="21595"/>
                  </a:cubicBezTo>
                  <a:cubicBezTo>
                    <a:pt x="104364" y="29634"/>
                    <a:pt x="97219" y="33206"/>
                    <a:pt x="82929" y="40352"/>
                  </a:cubicBezTo>
                  <a:close/>
                  <a:moveTo>
                    <a:pt x="92753" y="150212"/>
                  </a:moveTo>
                  <a:cubicBezTo>
                    <a:pt x="101922" y="152744"/>
                    <a:pt x="111675" y="152115"/>
                    <a:pt x="120442" y="148426"/>
                  </a:cubicBezTo>
                  <a:cubicBezTo>
                    <a:pt x="127978" y="145119"/>
                    <a:pt x="133576" y="138533"/>
                    <a:pt x="135626" y="130562"/>
                  </a:cubicBezTo>
                  <a:cubicBezTo>
                    <a:pt x="136870" y="122288"/>
                    <a:pt x="134603" y="113871"/>
                    <a:pt x="129373" y="107340"/>
                  </a:cubicBezTo>
                  <a:cubicBezTo>
                    <a:pt x="124536" y="99447"/>
                    <a:pt x="116869" y="93697"/>
                    <a:pt x="107937" y="91263"/>
                  </a:cubicBezTo>
                  <a:cubicBezTo>
                    <a:pt x="99925" y="89145"/>
                    <a:pt x="91434" y="89774"/>
                    <a:pt x="83821" y="93049"/>
                  </a:cubicBezTo>
                  <a:cubicBezTo>
                    <a:pt x="77760" y="95448"/>
                    <a:pt x="72712" y="99865"/>
                    <a:pt x="69530" y="105553"/>
                  </a:cubicBezTo>
                  <a:cubicBezTo>
                    <a:pt x="65188" y="114560"/>
                    <a:pt x="66221" y="125235"/>
                    <a:pt x="72210" y="133242"/>
                  </a:cubicBezTo>
                  <a:cubicBezTo>
                    <a:pt x="76843" y="141143"/>
                    <a:pt x="84119" y="147154"/>
                    <a:pt x="92753" y="15021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93354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年度工作总结</a:t>
            </a: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5657850B-206F-C422-F780-43F27CA9B33D}"/>
              </a:ext>
            </a:extLst>
          </p:cNvPr>
          <p:cNvGrpSpPr/>
          <p:nvPr/>
        </p:nvGrpSpPr>
        <p:grpSpPr>
          <a:xfrm>
            <a:off x="1201738" y="1328596"/>
            <a:ext cx="6313312" cy="4697614"/>
            <a:chOff x="720694" y="1485578"/>
            <a:chExt cx="6313312" cy="4697614"/>
          </a:xfrm>
          <a:blipFill>
            <a:blip r:embed="rId2"/>
            <a:stretch>
              <a:fillRect/>
            </a:stretch>
          </a:blipFill>
        </p:grpSpPr>
        <p:sp>
          <p:nvSpPr>
            <p:cNvPr id="227" name="矩形 226">
              <a:extLst>
                <a:ext uri="{FF2B5EF4-FFF2-40B4-BE49-F238E27FC236}">
                  <a16:creationId xmlns:a16="http://schemas.microsoft.com/office/drawing/2014/main" id="{6DB9A121-A661-C9CE-7CFD-E89412954761}"/>
                </a:ext>
              </a:extLst>
            </p:cNvPr>
            <p:cNvSpPr/>
            <p:nvPr/>
          </p:nvSpPr>
          <p:spPr>
            <a:xfrm>
              <a:off x="720694" y="1489985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id="{ABFA7456-BC79-9CFD-E3C6-D67A1B8B3A1A}"/>
                </a:ext>
              </a:extLst>
            </p:cNvPr>
            <p:cNvSpPr/>
            <p:nvPr/>
          </p:nvSpPr>
          <p:spPr>
            <a:xfrm>
              <a:off x="2327870" y="1489985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E5F4C5D4-3B93-4757-7247-CE74FB4BFBC6}"/>
                </a:ext>
              </a:extLst>
            </p:cNvPr>
            <p:cNvSpPr/>
            <p:nvPr/>
          </p:nvSpPr>
          <p:spPr>
            <a:xfrm>
              <a:off x="3936815" y="1489985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7BEE1E2C-9210-47F4-A44A-CF3FFAE25D1B}"/>
                </a:ext>
              </a:extLst>
            </p:cNvPr>
            <p:cNvSpPr/>
            <p:nvPr/>
          </p:nvSpPr>
          <p:spPr>
            <a:xfrm>
              <a:off x="5520915" y="1485578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A2BB1B9E-BEC1-8E22-A212-8EBA091451E9}"/>
                </a:ext>
              </a:extLst>
            </p:cNvPr>
            <p:cNvSpPr/>
            <p:nvPr/>
          </p:nvSpPr>
          <p:spPr>
            <a:xfrm>
              <a:off x="721834" y="3082708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矩形 231">
              <a:extLst>
                <a:ext uri="{FF2B5EF4-FFF2-40B4-BE49-F238E27FC236}">
                  <a16:creationId xmlns:a16="http://schemas.microsoft.com/office/drawing/2014/main" id="{540584A1-B460-E3EA-F3AC-2361B6B66ECF}"/>
                </a:ext>
              </a:extLst>
            </p:cNvPr>
            <p:cNvSpPr/>
            <p:nvPr/>
          </p:nvSpPr>
          <p:spPr>
            <a:xfrm>
              <a:off x="2329010" y="3082708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矩形 232">
              <a:extLst>
                <a:ext uri="{FF2B5EF4-FFF2-40B4-BE49-F238E27FC236}">
                  <a16:creationId xmlns:a16="http://schemas.microsoft.com/office/drawing/2014/main" id="{B1174416-B68E-1944-CA12-53A8523618DF}"/>
                </a:ext>
              </a:extLst>
            </p:cNvPr>
            <p:cNvSpPr/>
            <p:nvPr/>
          </p:nvSpPr>
          <p:spPr>
            <a:xfrm>
              <a:off x="3937955" y="3082708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矩形 233">
              <a:extLst>
                <a:ext uri="{FF2B5EF4-FFF2-40B4-BE49-F238E27FC236}">
                  <a16:creationId xmlns:a16="http://schemas.microsoft.com/office/drawing/2014/main" id="{35058F7D-5C51-876B-D047-382166287632}"/>
                </a:ext>
              </a:extLst>
            </p:cNvPr>
            <p:cNvSpPr/>
            <p:nvPr/>
          </p:nvSpPr>
          <p:spPr>
            <a:xfrm>
              <a:off x="5522055" y="3078301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3050F799-AB51-6934-F3E2-364EEE672632}"/>
                </a:ext>
              </a:extLst>
            </p:cNvPr>
            <p:cNvSpPr/>
            <p:nvPr/>
          </p:nvSpPr>
          <p:spPr>
            <a:xfrm>
              <a:off x="720694" y="4675431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矩形 235">
              <a:extLst>
                <a:ext uri="{FF2B5EF4-FFF2-40B4-BE49-F238E27FC236}">
                  <a16:creationId xmlns:a16="http://schemas.microsoft.com/office/drawing/2014/main" id="{6497F73B-27A4-F1BE-8BCA-077D6FB8B32F}"/>
                </a:ext>
              </a:extLst>
            </p:cNvPr>
            <p:cNvSpPr/>
            <p:nvPr/>
          </p:nvSpPr>
          <p:spPr>
            <a:xfrm>
              <a:off x="2327870" y="4675431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矩形 236">
              <a:extLst>
                <a:ext uri="{FF2B5EF4-FFF2-40B4-BE49-F238E27FC236}">
                  <a16:creationId xmlns:a16="http://schemas.microsoft.com/office/drawing/2014/main" id="{B818A877-BB2B-D93E-C54C-ABB80CBF5ADA}"/>
                </a:ext>
              </a:extLst>
            </p:cNvPr>
            <p:cNvSpPr/>
            <p:nvPr/>
          </p:nvSpPr>
          <p:spPr>
            <a:xfrm>
              <a:off x="3936815" y="4675431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id="{9888814F-67D8-5904-0B45-9B10BE51C173}"/>
                </a:ext>
              </a:extLst>
            </p:cNvPr>
            <p:cNvSpPr/>
            <p:nvPr/>
          </p:nvSpPr>
          <p:spPr>
            <a:xfrm>
              <a:off x="5520915" y="4671024"/>
              <a:ext cx="1511951" cy="1507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9" name="椭圆 259">
            <a:extLst>
              <a:ext uri="{FF2B5EF4-FFF2-40B4-BE49-F238E27FC236}">
                <a16:creationId xmlns:a16="http://schemas.microsoft.com/office/drawing/2014/main" id="{3FDA79EF-FA1E-4DE9-4FB8-B592866EF1BF}"/>
              </a:ext>
            </a:extLst>
          </p:cNvPr>
          <p:cNvSpPr/>
          <p:nvPr/>
        </p:nvSpPr>
        <p:spPr>
          <a:xfrm rot="19524368">
            <a:off x="7907643" y="1739043"/>
            <a:ext cx="640094" cy="631482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2956" h="4679141">
                <a:moveTo>
                  <a:pt x="62436" y="2338881"/>
                </a:moveTo>
                <a:cubicBezTo>
                  <a:pt x="-117481" y="1560911"/>
                  <a:pt x="30706" y="151021"/>
                  <a:pt x="1323196" y="11321"/>
                </a:cubicBezTo>
                <a:cubicBezTo>
                  <a:pt x="2615686" y="-128379"/>
                  <a:pt x="4742956" y="1046391"/>
                  <a:pt x="4742956" y="2338881"/>
                </a:cubicBezTo>
                <a:cubicBezTo>
                  <a:pt x="4742956" y="3631371"/>
                  <a:pt x="3695186" y="4679141"/>
                  <a:pt x="2402696" y="4679141"/>
                </a:cubicBezTo>
                <a:cubicBezTo>
                  <a:pt x="1110206" y="4679141"/>
                  <a:pt x="242353" y="3116851"/>
                  <a:pt x="62436" y="2338881"/>
                </a:cubicBezTo>
                <a:close/>
              </a:path>
            </a:pathLst>
          </a:custGeom>
          <a:solidFill>
            <a:srgbClr val="B0D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167D0BD4-AE18-2651-1420-45907BC0E5ED}"/>
              </a:ext>
            </a:extLst>
          </p:cNvPr>
          <p:cNvSpPr txBox="1"/>
          <p:nvPr/>
        </p:nvSpPr>
        <p:spPr>
          <a:xfrm>
            <a:off x="7995896" y="1862422"/>
            <a:ext cx="47641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01</a:t>
            </a:r>
            <a:endParaRPr lang="zh-CN" altLang="en-US" b="1" dirty="0"/>
          </a:p>
        </p:txBody>
      </p: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A46AB2E3-2391-F388-4796-76205DCC86B2}"/>
              </a:ext>
            </a:extLst>
          </p:cNvPr>
          <p:cNvGrpSpPr/>
          <p:nvPr/>
        </p:nvGrpSpPr>
        <p:grpSpPr>
          <a:xfrm>
            <a:off x="7813699" y="2054782"/>
            <a:ext cx="3396456" cy="866537"/>
            <a:chOff x="-256257" y="4579105"/>
            <a:chExt cx="3396456" cy="866537"/>
          </a:xfrm>
        </p:grpSpPr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90FC274B-4326-2542-93E8-DC330DFCFF3D}"/>
                </a:ext>
              </a:extLst>
            </p:cNvPr>
            <p:cNvSpPr txBox="1"/>
            <p:nvPr/>
          </p:nvSpPr>
          <p:spPr>
            <a:xfrm>
              <a:off x="546100" y="457910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6660264A-2BA9-84A5-F63B-7CB0D8F8AA8A}"/>
                </a:ext>
              </a:extLst>
            </p:cNvPr>
            <p:cNvSpPr txBox="1"/>
            <p:nvPr/>
          </p:nvSpPr>
          <p:spPr>
            <a:xfrm>
              <a:off x="-256257" y="4891259"/>
              <a:ext cx="33964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44" name="椭圆 259">
            <a:extLst>
              <a:ext uri="{FF2B5EF4-FFF2-40B4-BE49-F238E27FC236}">
                <a16:creationId xmlns:a16="http://schemas.microsoft.com/office/drawing/2014/main" id="{FAA0FA61-CF35-2E22-2622-C487031E5425}"/>
              </a:ext>
            </a:extLst>
          </p:cNvPr>
          <p:cNvSpPr/>
          <p:nvPr/>
        </p:nvSpPr>
        <p:spPr>
          <a:xfrm rot="19524368">
            <a:off x="7907643" y="2989577"/>
            <a:ext cx="640094" cy="631482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2956" h="4679141">
                <a:moveTo>
                  <a:pt x="62436" y="2338881"/>
                </a:moveTo>
                <a:cubicBezTo>
                  <a:pt x="-117481" y="1560911"/>
                  <a:pt x="30706" y="151021"/>
                  <a:pt x="1323196" y="11321"/>
                </a:cubicBezTo>
                <a:cubicBezTo>
                  <a:pt x="2615686" y="-128379"/>
                  <a:pt x="4742956" y="1046391"/>
                  <a:pt x="4742956" y="2338881"/>
                </a:cubicBezTo>
                <a:cubicBezTo>
                  <a:pt x="4742956" y="3631371"/>
                  <a:pt x="3695186" y="4679141"/>
                  <a:pt x="2402696" y="4679141"/>
                </a:cubicBezTo>
                <a:cubicBezTo>
                  <a:pt x="1110206" y="4679141"/>
                  <a:pt x="242353" y="3116851"/>
                  <a:pt x="62436" y="2338881"/>
                </a:cubicBezTo>
                <a:close/>
              </a:path>
            </a:pathLst>
          </a:custGeom>
          <a:solidFill>
            <a:srgbClr val="22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22A7F133-0F0E-6AB7-AC45-40DB8D78CBE7}"/>
              </a:ext>
            </a:extLst>
          </p:cNvPr>
          <p:cNvSpPr txBox="1"/>
          <p:nvPr/>
        </p:nvSpPr>
        <p:spPr>
          <a:xfrm>
            <a:off x="7995896" y="3112956"/>
            <a:ext cx="47641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49CECC9-4A70-EED0-8599-83C24F6FE79B}"/>
              </a:ext>
            </a:extLst>
          </p:cNvPr>
          <p:cNvGrpSpPr/>
          <p:nvPr/>
        </p:nvGrpSpPr>
        <p:grpSpPr>
          <a:xfrm>
            <a:off x="7813699" y="3305316"/>
            <a:ext cx="3396456" cy="866537"/>
            <a:chOff x="-256257" y="4579105"/>
            <a:chExt cx="3396456" cy="866537"/>
          </a:xfrm>
        </p:grpSpPr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46DA8278-35D8-6734-F0C9-A0C6C71F7276}"/>
                </a:ext>
              </a:extLst>
            </p:cNvPr>
            <p:cNvSpPr txBox="1"/>
            <p:nvPr/>
          </p:nvSpPr>
          <p:spPr>
            <a:xfrm>
              <a:off x="546100" y="457910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C7F0CE67-65F5-BE72-B144-3EA37A1BC760}"/>
                </a:ext>
              </a:extLst>
            </p:cNvPr>
            <p:cNvSpPr txBox="1"/>
            <p:nvPr/>
          </p:nvSpPr>
          <p:spPr>
            <a:xfrm>
              <a:off x="-256257" y="4891259"/>
              <a:ext cx="33964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49" name="椭圆 259">
            <a:extLst>
              <a:ext uri="{FF2B5EF4-FFF2-40B4-BE49-F238E27FC236}">
                <a16:creationId xmlns:a16="http://schemas.microsoft.com/office/drawing/2014/main" id="{1B681AE1-1344-0543-E7BA-927500331190}"/>
              </a:ext>
            </a:extLst>
          </p:cNvPr>
          <p:cNvSpPr/>
          <p:nvPr/>
        </p:nvSpPr>
        <p:spPr>
          <a:xfrm rot="19524368">
            <a:off x="7907643" y="4240111"/>
            <a:ext cx="640094" cy="631482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2956" h="4679141">
                <a:moveTo>
                  <a:pt x="62436" y="2338881"/>
                </a:moveTo>
                <a:cubicBezTo>
                  <a:pt x="-117481" y="1560911"/>
                  <a:pt x="30706" y="151021"/>
                  <a:pt x="1323196" y="11321"/>
                </a:cubicBezTo>
                <a:cubicBezTo>
                  <a:pt x="2615686" y="-128379"/>
                  <a:pt x="4742956" y="1046391"/>
                  <a:pt x="4742956" y="2338881"/>
                </a:cubicBezTo>
                <a:cubicBezTo>
                  <a:pt x="4742956" y="3631371"/>
                  <a:pt x="3695186" y="4679141"/>
                  <a:pt x="2402696" y="4679141"/>
                </a:cubicBezTo>
                <a:cubicBezTo>
                  <a:pt x="1110206" y="4679141"/>
                  <a:pt x="242353" y="3116851"/>
                  <a:pt x="62436" y="2338881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3C823ED-B68F-5C96-B2F3-A1D6A7042FE6}"/>
              </a:ext>
            </a:extLst>
          </p:cNvPr>
          <p:cNvSpPr txBox="1"/>
          <p:nvPr/>
        </p:nvSpPr>
        <p:spPr>
          <a:xfrm>
            <a:off x="7995896" y="4363490"/>
            <a:ext cx="47641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03</a:t>
            </a:r>
            <a:endParaRPr lang="zh-CN" altLang="en-US" b="1" dirty="0"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51FCE25D-8918-56F9-65DD-267CD32EA0BA}"/>
              </a:ext>
            </a:extLst>
          </p:cNvPr>
          <p:cNvGrpSpPr/>
          <p:nvPr/>
        </p:nvGrpSpPr>
        <p:grpSpPr>
          <a:xfrm>
            <a:off x="7813699" y="4555850"/>
            <a:ext cx="3396456" cy="866537"/>
            <a:chOff x="-256257" y="4579105"/>
            <a:chExt cx="3396456" cy="866537"/>
          </a:xfrm>
        </p:grpSpPr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9A123A86-CAE3-9930-24BE-A0BCD065A16F}"/>
                </a:ext>
              </a:extLst>
            </p:cNvPr>
            <p:cNvSpPr txBox="1"/>
            <p:nvPr/>
          </p:nvSpPr>
          <p:spPr>
            <a:xfrm>
              <a:off x="546100" y="457910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4AA03CBD-2C8E-1895-805F-C967D6A19F3F}"/>
                </a:ext>
              </a:extLst>
            </p:cNvPr>
            <p:cNvSpPr txBox="1"/>
            <p:nvPr/>
          </p:nvSpPr>
          <p:spPr>
            <a:xfrm>
              <a:off x="-256257" y="4891259"/>
              <a:ext cx="339645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809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456DD763-4B9E-10F9-A3F2-24F726666F93}"/>
              </a:ext>
            </a:extLst>
          </p:cNvPr>
          <p:cNvCxnSpPr>
            <a:cxnSpLocks/>
          </p:cNvCxnSpPr>
          <p:nvPr/>
        </p:nvCxnSpPr>
        <p:spPr>
          <a:xfrm flipH="1">
            <a:off x="6211520" y="4735304"/>
            <a:ext cx="134250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年度工作总结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C5A26E5-17D5-8A20-37BB-4A9F914574A4}"/>
              </a:ext>
            </a:extLst>
          </p:cNvPr>
          <p:cNvCxnSpPr>
            <a:stCxn id="9" idx="3"/>
          </p:cNvCxnSpPr>
          <p:nvPr/>
        </p:nvCxnSpPr>
        <p:spPr>
          <a:xfrm flipH="1">
            <a:off x="4364703" y="2853730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89D5E7-1368-1ACF-8678-5C60350E48D1}"/>
              </a:ext>
            </a:extLst>
          </p:cNvPr>
          <p:cNvCxnSpPr>
            <a:stCxn id="8" idx="2"/>
            <a:endCxn id="20" idx="2"/>
          </p:cNvCxnSpPr>
          <p:nvPr/>
        </p:nvCxnSpPr>
        <p:spPr>
          <a:xfrm flipH="1" flipV="1">
            <a:off x="4844212" y="240398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28A832C-C678-99AA-3B4A-4A31240606C6}"/>
              </a:ext>
            </a:extLst>
          </p:cNvPr>
          <p:cNvGrpSpPr/>
          <p:nvPr/>
        </p:nvGrpSpPr>
        <p:grpSpPr>
          <a:xfrm>
            <a:off x="1416907" y="1454076"/>
            <a:ext cx="3427304" cy="1908352"/>
            <a:chOff x="1416907" y="1454076"/>
            <a:chExt cx="3427304" cy="190835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FD2E021-B6CC-80CB-893C-A5DD20796F58}"/>
                </a:ext>
              </a:extLst>
            </p:cNvPr>
            <p:cNvGrpSpPr/>
            <p:nvPr/>
          </p:nvGrpSpPr>
          <p:grpSpPr>
            <a:xfrm>
              <a:off x="1416907" y="1454076"/>
              <a:ext cx="1908352" cy="1908352"/>
              <a:chOff x="1080357" y="1673686"/>
              <a:chExt cx="1908352" cy="1908352"/>
            </a:xfrm>
            <a:solidFill>
              <a:srgbClr val="3399FF"/>
            </a:solidFill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5299D655-349A-6B95-1DA6-408592DBD4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0357" y="1673686"/>
                <a:ext cx="1908352" cy="1908352"/>
              </a:xfrm>
              <a:prstGeom prst="ellipse">
                <a:avLst/>
              </a:prstGeom>
              <a:noFill/>
              <a:ln w="25400">
                <a:solidFill>
                  <a:srgbClr val="B0D7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2E0BB9B-97E1-4804-E113-D57C31733F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533" y="1817862"/>
                <a:ext cx="1620000" cy="1620000"/>
              </a:xfrm>
              <a:prstGeom prst="ellipse">
                <a:avLst/>
              </a:prstGeom>
              <a:solidFill>
                <a:srgbClr val="B0D7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任意多边形 52">
              <a:extLst>
                <a:ext uri="{FF2B5EF4-FFF2-40B4-BE49-F238E27FC236}">
                  <a16:creationId xmlns:a16="http://schemas.microsoft.com/office/drawing/2014/main" id="{D3A7DAAA-4B38-9BC7-0DFA-69D17FF86A52}"/>
                </a:ext>
              </a:extLst>
            </p:cNvPr>
            <p:cNvSpPr/>
            <p:nvPr/>
          </p:nvSpPr>
          <p:spPr>
            <a:xfrm>
              <a:off x="2316559" y="1904252"/>
              <a:ext cx="2527652" cy="999464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B0D7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2BE3D0D-1190-DB46-FE95-442256CD8C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7083" y="1895716"/>
              <a:ext cx="1008000" cy="1008000"/>
            </a:xfrm>
            <a:prstGeom prst="ellipse">
              <a:avLst/>
            </a:prstGeom>
            <a:solidFill>
              <a:srgbClr val="B0D7C0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TextBox 42">
              <a:extLst>
                <a:ext uri="{FF2B5EF4-FFF2-40B4-BE49-F238E27FC236}">
                  <a16:creationId xmlns:a16="http://schemas.microsoft.com/office/drawing/2014/main" id="{FD0191D2-42D8-FFA5-8EDD-64D455047291}"/>
                </a:ext>
              </a:extLst>
            </p:cNvPr>
            <p:cNvSpPr txBox="1"/>
            <p:nvPr/>
          </p:nvSpPr>
          <p:spPr>
            <a:xfrm>
              <a:off x="1801647" y="2014995"/>
              <a:ext cx="115033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ea typeface="思源黑体 CN Heavy" panose="020B0A00000000000000" pitchFamily="34" charset="-122"/>
                  <a:cs typeface="+mn-ea"/>
                  <a:sym typeface="+mn-lt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645B9FD-3055-0439-E643-6F85B0AB401E}"/>
                </a:ext>
              </a:extLst>
            </p:cNvPr>
            <p:cNvSpPr txBox="1"/>
            <p:nvPr/>
          </p:nvSpPr>
          <p:spPr>
            <a:xfrm>
              <a:off x="3009379" y="1994233"/>
              <a:ext cx="16434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A5FB58D-EED4-2413-1684-D49BFEC1FBE9}"/>
              </a:ext>
            </a:extLst>
          </p:cNvPr>
          <p:cNvGrpSpPr/>
          <p:nvPr/>
        </p:nvGrpSpPr>
        <p:grpSpPr>
          <a:xfrm>
            <a:off x="5603876" y="1454076"/>
            <a:ext cx="3427304" cy="1908352"/>
            <a:chOff x="1416907" y="1454076"/>
            <a:chExt cx="3427304" cy="190835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8589117-3D3B-172E-E231-6BA27E133CCA}"/>
                </a:ext>
              </a:extLst>
            </p:cNvPr>
            <p:cNvGrpSpPr/>
            <p:nvPr/>
          </p:nvGrpSpPr>
          <p:grpSpPr>
            <a:xfrm>
              <a:off x="1416907" y="1454076"/>
              <a:ext cx="1908352" cy="1908352"/>
              <a:chOff x="1080357" y="1673686"/>
              <a:chExt cx="1908352" cy="1908352"/>
            </a:xfrm>
            <a:solidFill>
              <a:srgbClr val="3399FF"/>
            </a:solidFill>
            <a:effectLst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21F38456-7334-C23C-2FC4-709535FEF6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0357" y="1673686"/>
                <a:ext cx="1908352" cy="190835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22272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59C510A-49F0-936E-7D65-A12F73EF0B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533" y="1817862"/>
                <a:ext cx="1620000" cy="1620000"/>
              </a:xfrm>
              <a:prstGeom prst="ellipse">
                <a:avLst/>
              </a:prstGeom>
              <a:solidFill>
                <a:srgbClr val="2227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任意多边形 52">
              <a:extLst>
                <a:ext uri="{FF2B5EF4-FFF2-40B4-BE49-F238E27FC236}">
                  <a16:creationId xmlns:a16="http://schemas.microsoft.com/office/drawing/2014/main" id="{FAEE9A82-BBFA-9250-9F3A-39327E0A3BE6}"/>
                </a:ext>
              </a:extLst>
            </p:cNvPr>
            <p:cNvSpPr/>
            <p:nvPr/>
          </p:nvSpPr>
          <p:spPr>
            <a:xfrm>
              <a:off x="2316559" y="1904252"/>
              <a:ext cx="2527652" cy="999464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2227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4847144-9E95-5FC8-0506-2F7B1EDCED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7083" y="1895716"/>
              <a:ext cx="1008000" cy="1008000"/>
            </a:xfrm>
            <a:prstGeom prst="ellipse">
              <a:avLst/>
            </a:prstGeom>
            <a:solidFill>
              <a:srgbClr val="22272E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TextBox 42">
              <a:extLst>
                <a:ext uri="{FF2B5EF4-FFF2-40B4-BE49-F238E27FC236}">
                  <a16:creationId xmlns:a16="http://schemas.microsoft.com/office/drawing/2014/main" id="{F192D511-6481-89F2-B641-6EC985ED62E5}"/>
                </a:ext>
              </a:extLst>
            </p:cNvPr>
            <p:cNvSpPr txBox="1"/>
            <p:nvPr/>
          </p:nvSpPr>
          <p:spPr>
            <a:xfrm>
              <a:off x="1801647" y="2014995"/>
              <a:ext cx="115033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ea typeface="思源黑体 CN Heavy" panose="020B0A00000000000000" pitchFamily="34" charset="-122"/>
                  <a:cs typeface="+mn-ea"/>
                  <a:sym typeface="+mn-lt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01586BD-D254-4552-407B-2540BC1F4096}"/>
                </a:ext>
              </a:extLst>
            </p:cNvPr>
            <p:cNvSpPr txBox="1"/>
            <p:nvPr/>
          </p:nvSpPr>
          <p:spPr>
            <a:xfrm>
              <a:off x="3009379" y="1994233"/>
              <a:ext cx="16434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A7387AA-7822-48E5-3882-A64C0F264409}"/>
              </a:ext>
            </a:extLst>
          </p:cNvPr>
          <p:cNvGrpSpPr/>
          <p:nvPr/>
        </p:nvGrpSpPr>
        <p:grpSpPr>
          <a:xfrm>
            <a:off x="2784216" y="3779171"/>
            <a:ext cx="3427304" cy="1908352"/>
            <a:chOff x="1416907" y="1454076"/>
            <a:chExt cx="3427304" cy="190835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136692C-6ED1-2A89-1016-7FB3B489FD2B}"/>
                </a:ext>
              </a:extLst>
            </p:cNvPr>
            <p:cNvGrpSpPr/>
            <p:nvPr/>
          </p:nvGrpSpPr>
          <p:grpSpPr>
            <a:xfrm>
              <a:off x="1416907" y="1454076"/>
              <a:ext cx="1908352" cy="1908352"/>
              <a:chOff x="1080357" y="1673686"/>
              <a:chExt cx="1908352" cy="1908352"/>
            </a:xfrm>
            <a:solidFill>
              <a:srgbClr val="3399FF"/>
            </a:solidFill>
            <a:effectLst/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26F32724-2185-34F3-03C1-C53ABE2921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0357" y="1673686"/>
                <a:ext cx="1908352" cy="190835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6DAFA7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953377FC-B213-F5C5-44AE-EC59914887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533" y="1817862"/>
                <a:ext cx="1620000" cy="1620000"/>
              </a:xfrm>
              <a:prstGeom prst="ellipse">
                <a:avLst/>
              </a:prstGeom>
              <a:solidFill>
                <a:srgbClr val="6DAFA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6" name="任意多边形 52">
              <a:extLst>
                <a:ext uri="{FF2B5EF4-FFF2-40B4-BE49-F238E27FC236}">
                  <a16:creationId xmlns:a16="http://schemas.microsoft.com/office/drawing/2014/main" id="{EC10F988-EA48-E543-3A87-72AD9AA4E045}"/>
                </a:ext>
              </a:extLst>
            </p:cNvPr>
            <p:cNvSpPr/>
            <p:nvPr/>
          </p:nvSpPr>
          <p:spPr>
            <a:xfrm>
              <a:off x="2316559" y="1904252"/>
              <a:ext cx="2527652" cy="999464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6DAFA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B2B79416-83A1-65CD-B43F-4B4E5557A0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7083" y="1895716"/>
              <a:ext cx="1008000" cy="1008000"/>
            </a:xfrm>
            <a:prstGeom prst="ellipse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TextBox 42">
              <a:extLst>
                <a:ext uri="{FF2B5EF4-FFF2-40B4-BE49-F238E27FC236}">
                  <a16:creationId xmlns:a16="http://schemas.microsoft.com/office/drawing/2014/main" id="{8988DAEF-C9FA-C9A5-448A-CF9F7238F412}"/>
                </a:ext>
              </a:extLst>
            </p:cNvPr>
            <p:cNvSpPr txBox="1"/>
            <p:nvPr/>
          </p:nvSpPr>
          <p:spPr>
            <a:xfrm>
              <a:off x="1801647" y="2014995"/>
              <a:ext cx="115033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ea typeface="思源黑体 CN Heavy" panose="020B0A00000000000000" pitchFamily="34" charset="-122"/>
                  <a:cs typeface="+mn-ea"/>
                  <a:sym typeface="+mn-lt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A962165-E753-00C2-D6A0-F16FCB1B96E0}"/>
                </a:ext>
              </a:extLst>
            </p:cNvPr>
            <p:cNvSpPr txBox="1"/>
            <p:nvPr/>
          </p:nvSpPr>
          <p:spPr>
            <a:xfrm>
              <a:off x="3009379" y="1994233"/>
              <a:ext cx="16434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7A45648-3059-E45A-D6AA-C20D58DBE3C0}"/>
              </a:ext>
            </a:extLst>
          </p:cNvPr>
          <p:cNvGrpSpPr/>
          <p:nvPr/>
        </p:nvGrpSpPr>
        <p:grpSpPr>
          <a:xfrm>
            <a:off x="7491491" y="3779171"/>
            <a:ext cx="3427304" cy="1908352"/>
            <a:chOff x="1416907" y="1454076"/>
            <a:chExt cx="3427304" cy="1908352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7EE2E56-A715-4F36-E786-0B13C0209FA1}"/>
                </a:ext>
              </a:extLst>
            </p:cNvPr>
            <p:cNvGrpSpPr/>
            <p:nvPr/>
          </p:nvGrpSpPr>
          <p:grpSpPr>
            <a:xfrm>
              <a:off x="1416907" y="1454076"/>
              <a:ext cx="1908352" cy="1908352"/>
              <a:chOff x="1080357" y="1673686"/>
              <a:chExt cx="1908352" cy="1908352"/>
            </a:xfrm>
            <a:solidFill>
              <a:srgbClr val="3399FF"/>
            </a:solidFill>
            <a:effectLst/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533A064-A3FB-5CBB-0D51-9E09932F85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0357" y="1673686"/>
                <a:ext cx="1908352" cy="190835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FE87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E61B679C-AEA5-37CC-51FE-E577E6AB93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533" y="1817862"/>
                <a:ext cx="1620000" cy="1620000"/>
              </a:xfrm>
              <a:prstGeom prst="ellipse">
                <a:avLst/>
              </a:prstGeom>
              <a:solidFill>
                <a:srgbClr val="FFE87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 52">
              <a:extLst>
                <a:ext uri="{FF2B5EF4-FFF2-40B4-BE49-F238E27FC236}">
                  <a16:creationId xmlns:a16="http://schemas.microsoft.com/office/drawing/2014/main" id="{22BB7E2A-F5E6-EE61-6F99-A8F408CB5EFC}"/>
                </a:ext>
              </a:extLst>
            </p:cNvPr>
            <p:cNvSpPr/>
            <p:nvPr/>
          </p:nvSpPr>
          <p:spPr>
            <a:xfrm>
              <a:off x="2316559" y="1904252"/>
              <a:ext cx="2527652" cy="999464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FFE87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A5442728-8AF4-2CE3-05D3-8A52D04EE7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7083" y="1895716"/>
              <a:ext cx="1008000" cy="1008000"/>
            </a:xfrm>
            <a:prstGeom prst="ellipse">
              <a:avLst/>
            </a:prstGeom>
            <a:solidFill>
              <a:srgbClr val="FFE87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TextBox 42">
              <a:extLst>
                <a:ext uri="{FF2B5EF4-FFF2-40B4-BE49-F238E27FC236}">
                  <a16:creationId xmlns:a16="http://schemas.microsoft.com/office/drawing/2014/main" id="{0DEF80D6-F86B-D1CA-6E07-C1FFB7BC04A7}"/>
                </a:ext>
              </a:extLst>
            </p:cNvPr>
            <p:cNvSpPr txBox="1"/>
            <p:nvPr/>
          </p:nvSpPr>
          <p:spPr>
            <a:xfrm>
              <a:off x="1801647" y="2014995"/>
              <a:ext cx="115033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ea typeface="思源黑体 CN Heavy" panose="020B0A00000000000000" pitchFamily="34" charset="-122"/>
                  <a:cs typeface="+mn-ea"/>
                  <a:sym typeface="+mn-lt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ea typeface="思源黑体 CN Heavy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A6CEBC3-C876-5DAA-A4FE-C72FE181178B}"/>
                </a:ext>
              </a:extLst>
            </p:cNvPr>
            <p:cNvSpPr txBox="1"/>
            <p:nvPr/>
          </p:nvSpPr>
          <p:spPr>
            <a:xfrm>
              <a:off x="3009379" y="1994233"/>
              <a:ext cx="164349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60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年度工作总结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3AFE5F7-E170-7F74-E847-3DD5BEFE6D9A}"/>
              </a:ext>
            </a:extLst>
          </p:cNvPr>
          <p:cNvSpPr/>
          <p:nvPr/>
        </p:nvSpPr>
        <p:spPr>
          <a:xfrm>
            <a:off x="1509463" y="1710868"/>
            <a:ext cx="1932039" cy="1932039"/>
          </a:xfrm>
          <a:prstGeom prst="rect">
            <a:avLst/>
          </a:prstGeom>
          <a:solidFill>
            <a:schemeClr val="bg1"/>
          </a:solidFill>
          <a:ln w="38100">
            <a:solidFill>
              <a:srgbClr val="B0D7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7822CF1-F4AC-3DEE-260E-8FF2F0191A0C}"/>
              </a:ext>
            </a:extLst>
          </p:cNvPr>
          <p:cNvSpPr/>
          <p:nvPr/>
        </p:nvSpPr>
        <p:spPr>
          <a:xfrm>
            <a:off x="3915172" y="1710868"/>
            <a:ext cx="1932039" cy="1932039"/>
          </a:xfrm>
          <a:prstGeom prst="rect">
            <a:avLst/>
          </a:prstGeom>
          <a:solidFill>
            <a:schemeClr val="bg1"/>
          </a:solidFill>
          <a:ln w="38100">
            <a:solidFill>
              <a:srgbClr val="22272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994A30D-9E28-A3A5-6436-84882F28D300}"/>
              </a:ext>
            </a:extLst>
          </p:cNvPr>
          <p:cNvSpPr/>
          <p:nvPr/>
        </p:nvSpPr>
        <p:spPr>
          <a:xfrm>
            <a:off x="6297476" y="1710868"/>
            <a:ext cx="1932039" cy="1932039"/>
          </a:xfrm>
          <a:prstGeom prst="rect">
            <a:avLst/>
          </a:prstGeom>
          <a:solidFill>
            <a:schemeClr val="bg1"/>
          </a:solidFill>
          <a:ln w="38100">
            <a:solidFill>
              <a:srgbClr val="6DAFA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1348420-A7D8-D4C5-AAB5-F7009AFE4FD9}"/>
              </a:ext>
            </a:extLst>
          </p:cNvPr>
          <p:cNvSpPr/>
          <p:nvPr/>
        </p:nvSpPr>
        <p:spPr>
          <a:xfrm>
            <a:off x="8679780" y="1710868"/>
            <a:ext cx="1932039" cy="1932039"/>
          </a:xfrm>
          <a:prstGeom prst="rect">
            <a:avLst/>
          </a:prstGeom>
          <a:solidFill>
            <a:schemeClr val="bg1"/>
          </a:solidFill>
          <a:ln w="38100">
            <a:solidFill>
              <a:srgbClr val="FFE87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0" name="Freeform 114">
            <a:extLst>
              <a:ext uri="{FF2B5EF4-FFF2-40B4-BE49-F238E27FC236}">
                <a16:creationId xmlns:a16="http://schemas.microsoft.com/office/drawing/2014/main" id="{8BD3109C-D8CE-7400-6B12-6F413A7AEED2}"/>
              </a:ext>
            </a:extLst>
          </p:cNvPr>
          <p:cNvSpPr>
            <a:spLocks noEditPoints="1"/>
          </p:cNvSpPr>
          <p:nvPr/>
        </p:nvSpPr>
        <p:spPr bwMode="auto">
          <a:xfrm>
            <a:off x="2253688" y="2177247"/>
            <a:ext cx="443589" cy="590107"/>
          </a:xfrm>
          <a:custGeom>
            <a:avLst/>
            <a:gdLst>
              <a:gd name="T0" fmla="*/ 680 w 680"/>
              <a:gd name="T1" fmla="*/ 527 h 904"/>
              <a:gd name="T2" fmla="*/ 680 w 680"/>
              <a:gd name="T3" fmla="*/ 803 h 904"/>
              <a:gd name="T4" fmla="*/ 340 w 680"/>
              <a:gd name="T5" fmla="*/ 904 h 904"/>
              <a:gd name="T6" fmla="*/ 0 w 680"/>
              <a:gd name="T7" fmla="*/ 803 h 904"/>
              <a:gd name="T8" fmla="*/ 0 w 680"/>
              <a:gd name="T9" fmla="*/ 527 h 904"/>
              <a:gd name="T10" fmla="*/ 340 w 680"/>
              <a:gd name="T11" fmla="*/ 591 h 904"/>
              <a:gd name="T12" fmla="*/ 680 w 680"/>
              <a:gd name="T13" fmla="*/ 527 h 904"/>
              <a:gd name="T14" fmla="*/ 299 w 680"/>
              <a:gd name="T15" fmla="*/ 398 h 904"/>
              <a:gd name="T16" fmla="*/ 381 w 680"/>
              <a:gd name="T17" fmla="*/ 398 h 904"/>
              <a:gd name="T18" fmla="*/ 550 w 680"/>
              <a:gd name="T19" fmla="*/ 217 h 904"/>
              <a:gd name="T20" fmla="*/ 531 w 680"/>
              <a:gd name="T21" fmla="*/ 174 h 904"/>
              <a:gd name="T22" fmla="*/ 444 w 680"/>
              <a:gd name="T23" fmla="*/ 174 h 904"/>
              <a:gd name="T24" fmla="*/ 444 w 680"/>
              <a:gd name="T25" fmla="*/ 59 h 904"/>
              <a:gd name="T26" fmla="*/ 385 w 680"/>
              <a:gd name="T27" fmla="*/ 0 h 904"/>
              <a:gd name="T28" fmla="*/ 295 w 680"/>
              <a:gd name="T29" fmla="*/ 0 h 904"/>
              <a:gd name="T30" fmla="*/ 236 w 680"/>
              <a:gd name="T31" fmla="*/ 59 h 904"/>
              <a:gd name="T32" fmla="*/ 236 w 680"/>
              <a:gd name="T33" fmla="*/ 174 h 904"/>
              <a:gd name="T34" fmla="*/ 149 w 680"/>
              <a:gd name="T35" fmla="*/ 174 h 904"/>
              <a:gd name="T36" fmla="*/ 130 w 680"/>
              <a:gd name="T37" fmla="*/ 217 h 904"/>
              <a:gd name="T38" fmla="*/ 299 w 680"/>
              <a:gd name="T39" fmla="*/ 398 h 904"/>
              <a:gd name="T40" fmla="*/ 477 w 680"/>
              <a:gd name="T41" fmla="*/ 356 h 904"/>
              <a:gd name="T42" fmla="*/ 411 w 680"/>
              <a:gd name="T43" fmla="*/ 426 h 904"/>
              <a:gd name="T44" fmla="*/ 340 w 680"/>
              <a:gd name="T45" fmla="*/ 457 h 904"/>
              <a:gd name="T46" fmla="*/ 269 w 680"/>
              <a:gd name="T47" fmla="*/ 426 h 904"/>
              <a:gd name="T48" fmla="*/ 203 w 680"/>
              <a:gd name="T49" fmla="*/ 356 h 904"/>
              <a:gd name="T50" fmla="*/ 0 w 680"/>
              <a:gd name="T51" fmla="*/ 448 h 904"/>
              <a:gd name="T52" fmla="*/ 340 w 680"/>
              <a:gd name="T53" fmla="*/ 550 h 904"/>
              <a:gd name="T54" fmla="*/ 680 w 680"/>
              <a:gd name="T55" fmla="*/ 448 h 904"/>
              <a:gd name="T56" fmla="*/ 477 w 680"/>
              <a:gd name="T57" fmla="*/ 356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80" h="904">
                <a:moveTo>
                  <a:pt x="680" y="527"/>
                </a:moveTo>
                <a:cubicBezTo>
                  <a:pt x="680" y="803"/>
                  <a:pt x="680" y="803"/>
                  <a:pt x="680" y="803"/>
                </a:cubicBezTo>
                <a:cubicBezTo>
                  <a:pt x="680" y="859"/>
                  <a:pt x="528" y="904"/>
                  <a:pt x="340" y="904"/>
                </a:cubicBezTo>
                <a:cubicBezTo>
                  <a:pt x="152" y="904"/>
                  <a:pt x="0" y="859"/>
                  <a:pt x="0" y="803"/>
                </a:cubicBezTo>
                <a:cubicBezTo>
                  <a:pt x="0" y="527"/>
                  <a:pt x="0" y="527"/>
                  <a:pt x="0" y="527"/>
                </a:cubicBezTo>
                <a:cubicBezTo>
                  <a:pt x="109" y="587"/>
                  <a:pt x="291" y="591"/>
                  <a:pt x="340" y="591"/>
                </a:cubicBezTo>
                <a:cubicBezTo>
                  <a:pt x="389" y="591"/>
                  <a:pt x="571" y="587"/>
                  <a:pt x="680" y="527"/>
                </a:cubicBezTo>
                <a:close/>
                <a:moveTo>
                  <a:pt x="299" y="398"/>
                </a:moveTo>
                <a:cubicBezTo>
                  <a:pt x="322" y="422"/>
                  <a:pt x="358" y="422"/>
                  <a:pt x="381" y="398"/>
                </a:cubicBezTo>
                <a:cubicBezTo>
                  <a:pt x="550" y="217"/>
                  <a:pt x="550" y="217"/>
                  <a:pt x="550" y="217"/>
                </a:cubicBezTo>
                <a:cubicBezTo>
                  <a:pt x="572" y="194"/>
                  <a:pt x="564" y="174"/>
                  <a:pt x="531" y="174"/>
                </a:cubicBezTo>
                <a:cubicBezTo>
                  <a:pt x="444" y="174"/>
                  <a:pt x="444" y="174"/>
                  <a:pt x="444" y="174"/>
                </a:cubicBezTo>
                <a:cubicBezTo>
                  <a:pt x="444" y="59"/>
                  <a:pt x="444" y="59"/>
                  <a:pt x="444" y="59"/>
                </a:cubicBezTo>
                <a:cubicBezTo>
                  <a:pt x="444" y="27"/>
                  <a:pt x="417" y="0"/>
                  <a:pt x="385" y="0"/>
                </a:cubicBezTo>
                <a:cubicBezTo>
                  <a:pt x="295" y="0"/>
                  <a:pt x="295" y="0"/>
                  <a:pt x="295" y="0"/>
                </a:cubicBezTo>
                <a:cubicBezTo>
                  <a:pt x="263" y="0"/>
                  <a:pt x="236" y="27"/>
                  <a:pt x="236" y="59"/>
                </a:cubicBezTo>
                <a:cubicBezTo>
                  <a:pt x="236" y="174"/>
                  <a:pt x="236" y="174"/>
                  <a:pt x="236" y="174"/>
                </a:cubicBezTo>
                <a:cubicBezTo>
                  <a:pt x="149" y="174"/>
                  <a:pt x="149" y="174"/>
                  <a:pt x="149" y="174"/>
                </a:cubicBezTo>
                <a:cubicBezTo>
                  <a:pt x="116" y="174"/>
                  <a:pt x="108" y="194"/>
                  <a:pt x="130" y="217"/>
                </a:cubicBezTo>
                <a:lnTo>
                  <a:pt x="299" y="398"/>
                </a:lnTo>
                <a:close/>
                <a:moveTo>
                  <a:pt x="477" y="356"/>
                </a:moveTo>
                <a:cubicBezTo>
                  <a:pt x="411" y="426"/>
                  <a:pt x="411" y="426"/>
                  <a:pt x="411" y="426"/>
                </a:cubicBezTo>
                <a:cubicBezTo>
                  <a:pt x="392" y="446"/>
                  <a:pt x="367" y="457"/>
                  <a:pt x="340" y="457"/>
                </a:cubicBezTo>
                <a:cubicBezTo>
                  <a:pt x="313" y="457"/>
                  <a:pt x="288" y="446"/>
                  <a:pt x="269" y="426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83" y="371"/>
                  <a:pt x="0" y="407"/>
                  <a:pt x="0" y="448"/>
                </a:cubicBezTo>
                <a:cubicBezTo>
                  <a:pt x="0" y="504"/>
                  <a:pt x="152" y="550"/>
                  <a:pt x="340" y="550"/>
                </a:cubicBezTo>
                <a:cubicBezTo>
                  <a:pt x="528" y="550"/>
                  <a:pt x="680" y="504"/>
                  <a:pt x="680" y="448"/>
                </a:cubicBezTo>
                <a:cubicBezTo>
                  <a:pt x="680" y="407"/>
                  <a:pt x="597" y="371"/>
                  <a:pt x="477" y="356"/>
                </a:cubicBezTo>
                <a:close/>
              </a:path>
            </a:pathLst>
          </a:custGeom>
          <a:solidFill>
            <a:srgbClr val="B0D7C0"/>
          </a:solidFill>
          <a:ln>
            <a:noFill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en-US" sz="1600" b="1" kern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32">
            <a:extLst>
              <a:ext uri="{FF2B5EF4-FFF2-40B4-BE49-F238E27FC236}">
                <a16:creationId xmlns:a16="http://schemas.microsoft.com/office/drawing/2014/main" id="{072CB160-DA02-4B15-6DF8-A403BC79BF15}"/>
              </a:ext>
            </a:extLst>
          </p:cNvPr>
          <p:cNvSpPr txBox="1"/>
          <p:nvPr/>
        </p:nvSpPr>
        <p:spPr>
          <a:xfrm>
            <a:off x="1417067" y="2886410"/>
            <a:ext cx="213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02FA29A-401E-4F5E-0563-64789DF44A1D}"/>
              </a:ext>
            </a:extLst>
          </p:cNvPr>
          <p:cNvGrpSpPr/>
          <p:nvPr/>
        </p:nvGrpSpPr>
        <p:grpSpPr>
          <a:xfrm>
            <a:off x="4614605" y="2223307"/>
            <a:ext cx="533171" cy="497987"/>
            <a:chOff x="1740921" y="2645461"/>
            <a:chExt cx="1408013" cy="1315096"/>
          </a:xfrm>
          <a:solidFill>
            <a:srgbClr val="22272E"/>
          </a:solidFill>
        </p:grpSpPr>
        <p:sp>
          <p:nvSpPr>
            <p:cNvPr id="15" name="Freeform 329">
              <a:extLst>
                <a:ext uri="{FF2B5EF4-FFF2-40B4-BE49-F238E27FC236}">
                  <a16:creationId xmlns:a16="http://schemas.microsoft.com/office/drawing/2014/main" id="{A3084C51-8AB2-8676-0FB9-3B36654DD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456" y="3288715"/>
              <a:ext cx="257301" cy="464573"/>
            </a:xfrm>
            <a:custGeom>
              <a:avLst/>
              <a:gdLst>
                <a:gd name="T0" fmla="*/ 9 w 36"/>
                <a:gd name="T1" fmla="*/ 0 h 66"/>
                <a:gd name="T2" fmla="*/ 0 w 36"/>
                <a:gd name="T3" fmla="*/ 9 h 66"/>
                <a:gd name="T4" fmla="*/ 0 w 36"/>
                <a:gd name="T5" fmla="*/ 56 h 66"/>
                <a:gd name="T6" fmla="*/ 9 w 36"/>
                <a:gd name="T7" fmla="*/ 66 h 66"/>
                <a:gd name="T8" fmla="*/ 26 w 36"/>
                <a:gd name="T9" fmla="*/ 66 h 66"/>
                <a:gd name="T10" fmla="*/ 36 w 36"/>
                <a:gd name="T11" fmla="*/ 56 h 66"/>
                <a:gd name="T12" fmla="*/ 36 w 36"/>
                <a:gd name="T13" fmla="*/ 9 h 66"/>
                <a:gd name="T14" fmla="*/ 26 w 36"/>
                <a:gd name="T15" fmla="*/ 0 h 66"/>
                <a:gd name="T16" fmla="*/ 9 w 36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6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6"/>
                    <a:pt x="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1"/>
                    <a:pt x="36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Freeform 330">
              <a:extLst>
                <a:ext uri="{FF2B5EF4-FFF2-40B4-BE49-F238E27FC236}">
                  <a16:creationId xmlns:a16="http://schemas.microsoft.com/office/drawing/2014/main" id="{CC2F22D6-A5F9-C4EC-8009-59C7B63C7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557" y="3460249"/>
              <a:ext cx="257301" cy="293041"/>
            </a:xfrm>
            <a:custGeom>
              <a:avLst/>
              <a:gdLst>
                <a:gd name="T0" fmla="*/ 9 w 36"/>
                <a:gd name="T1" fmla="*/ 0 h 42"/>
                <a:gd name="T2" fmla="*/ 0 w 36"/>
                <a:gd name="T3" fmla="*/ 9 h 42"/>
                <a:gd name="T4" fmla="*/ 0 w 36"/>
                <a:gd name="T5" fmla="*/ 32 h 42"/>
                <a:gd name="T6" fmla="*/ 9 w 36"/>
                <a:gd name="T7" fmla="*/ 42 h 42"/>
                <a:gd name="T8" fmla="*/ 26 w 36"/>
                <a:gd name="T9" fmla="*/ 42 h 42"/>
                <a:gd name="T10" fmla="*/ 36 w 36"/>
                <a:gd name="T11" fmla="*/ 32 h 42"/>
                <a:gd name="T12" fmla="*/ 36 w 36"/>
                <a:gd name="T13" fmla="*/ 9 h 42"/>
                <a:gd name="T14" fmla="*/ 26 w 36"/>
                <a:gd name="T15" fmla="*/ 0 h 42"/>
                <a:gd name="T16" fmla="*/ 9 w 3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4" y="42"/>
                    <a:pt x="9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1" y="42"/>
                    <a:pt x="36" y="37"/>
                    <a:pt x="36" y="3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Freeform 331">
              <a:extLst>
                <a:ext uri="{FF2B5EF4-FFF2-40B4-BE49-F238E27FC236}">
                  <a16:creationId xmlns:a16="http://schemas.microsoft.com/office/drawing/2014/main" id="{7ED6FBC9-BA68-9950-1AF8-6095CCB67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804" y="3088591"/>
              <a:ext cx="250157" cy="664697"/>
            </a:xfrm>
            <a:custGeom>
              <a:avLst/>
              <a:gdLst>
                <a:gd name="T0" fmla="*/ 26 w 36"/>
                <a:gd name="T1" fmla="*/ 0 h 94"/>
                <a:gd name="T2" fmla="*/ 9 w 36"/>
                <a:gd name="T3" fmla="*/ 0 h 94"/>
                <a:gd name="T4" fmla="*/ 0 w 36"/>
                <a:gd name="T5" fmla="*/ 9 h 94"/>
                <a:gd name="T6" fmla="*/ 0 w 36"/>
                <a:gd name="T7" fmla="*/ 84 h 94"/>
                <a:gd name="T8" fmla="*/ 9 w 36"/>
                <a:gd name="T9" fmla="*/ 94 h 94"/>
                <a:gd name="T10" fmla="*/ 26 w 36"/>
                <a:gd name="T11" fmla="*/ 94 h 94"/>
                <a:gd name="T12" fmla="*/ 36 w 36"/>
                <a:gd name="T13" fmla="*/ 84 h 94"/>
                <a:gd name="T14" fmla="*/ 36 w 36"/>
                <a:gd name="T15" fmla="*/ 9 h 94"/>
                <a:gd name="T16" fmla="*/ 26 w 36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4">
                  <a:moveTo>
                    <a:pt x="2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4"/>
                    <a:pt x="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31" y="94"/>
                    <a:pt x="36" y="89"/>
                    <a:pt x="36" y="8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Freeform 332">
              <a:extLst>
                <a:ext uri="{FF2B5EF4-FFF2-40B4-BE49-F238E27FC236}">
                  <a16:creationId xmlns:a16="http://schemas.microsoft.com/office/drawing/2014/main" id="{61C1A61C-9DC0-D75F-1905-E0A5DE7B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921" y="3846200"/>
              <a:ext cx="1408013" cy="114357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" name="Freeform 333">
              <a:extLst>
                <a:ext uri="{FF2B5EF4-FFF2-40B4-BE49-F238E27FC236}">
                  <a16:creationId xmlns:a16="http://schemas.microsoft.com/office/drawing/2014/main" id="{F3408891-B627-F124-71DF-2BA892264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838" y="2645461"/>
              <a:ext cx="1179301" cy="550342"/>
            </a:xfrm>
            <a:custGeom>
              <a:avLst/>
              <a:gdLst>
                <a:gd name="T0" fmla="*/ 8 w 167"/>
                <a:gd name="T1" fmla="*/ 68 h 78"/>
                <a:gd name="T2" fmla="*/ 28 w 167"/>
                <a:gd name="T3" fmla="*/ 48 h 78"/>
                <a:gd name="T4" fmla="*/ 82 w 167"/>
                <a:gd name="T5" fmla="*/ 77 h 78"/>
                <a:gd name="T6" fmla="*/ 84 w 167"/>
                <a:gd name="T7" fmla="*/ 78 h 78"/>
                <a:gd name="T8" fmla="*/ 87 w 167"/>
                <a:gd name="T9" fmla="*/ 77 h 78"/>
                <a:gd name="T10" fmla="*/ 148 w 167"/>
                <a:gd name="T11" fmla="*/ 22 h 78"/>
                <a:gd name="T12" fmla="*/ 154 w 167"/>
                <a:gd name="T13" fmla="*/ 28 h 78"/>
                <a:gd name="T14" fmla="*/ 155 w 167"/>
                <a:gd name="T15" fmla="*/ 29 h 78"/>
                <a:gd name="T16" fmla="*/ 156 w 167"/>
                <a:gd name="T17" fmla="*/ 28 h 78"/>
                <a:gd name="T18" fmla="*/ 158 w 167"/>
                <a:gd name="T19" fmla="*/ 26 h 78"/>
                <a:gd name="T20" fmla="*/ 166 w 167"/>
                <a:gd name="T21" fmla="*/ 2 h 78"/>
                <a:gd name="T22" fmla="*/ 166 w 167"/>
                <a:gd name="T23" fmla="*/ 0 h 78"/>
                <a:gd name="T24" fmla="*/ 165 w 167"/>
                <a:gd name="T25" fmla="*/ 0 h 78"/>
                <a:gd name="T26" fmla="*/ 164 w 167"/>
                <a:gd name="T27" fmla="*/ 0 h 78"/>
                <a:gd name="T28" fmla="*/ 140 w 167"/>
                <a:gd name="T29" fmla="*/ 9 h 78"/>
                <a:gd name="T30" fmla="*/ 139 w 167"/>
                <a:gd name="T31" fmla="*/ 10 h 78"/>
                <a:gd name="T32" fmla="*/ 138 w 167"/>
                <a:gd name="T33" fmla="*/ 12 h 78"/>
                <a:gd name="T34" fmla="*/ 138 w 167"/>
                <a:gd name="T35" fmla="*/ 13 h 78"/>
                <a:gd name="T36" fmla="*/ 142 w 167"/>
                <a:gd name="T37" fmla="*/ 17 h 78"/>
                <a:gd name="T38" fmla="*/ 83 w 167"/>
                <a:gd name="T39" fmla="*/ 69 h 78"/>
                <a:gd name="T40" fmla="*/ 29 w 167"/>
                <a:gd name="T41" fmla="*/ 40 h 78"/>
                <a:gd name="T42" fmla="*/ 25 w 167"/>
                <a:gd name="T43" fmla="*/ 41 h 78"/>
                <a:gd name="T44" fmla="*/ 2 w 167"/>
                <a:gd name="T45" fmla="*/ 63 h 78"/>
                <a:gd name="T46" fmla="*/ 2 w 167"/>
                <a:gd name="T47" fmla="*/ 68 h 78"/>
                <a:gd name="T48" fmla="*/ 8 w 167"/>
                <a:gd name="T4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78">
                  <a:moveTo>
                    <a:pt x="8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3" y="78"/>
                    <a:pt x="84" y="78"/>
                  </a:cubicBezTo>
                  <a:cubicBezTo>
                    <a:pt x="85" y="78"/>
                    <a:pt x="86" y="78"/>
                    <a:pt x="87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6" y="28"/>
                    <a:pt x="156" y="28"/>
                  </a:cubicBezTo>
                  <a:cubicBezTo>
                    <a:pt x="157" y="27"/>
                    <a:pt x="157" y="26"/>
                    <a:pt x="158" y="26"/>
                  </a:cubicBezTo>
                  <a:cubicBezTo>
                    <a:pt x="158" y="26"/>
                    <a:pt x="163" y="11"/>
                    <a:pt x="166" y="2"/>
                  </a:cubicBezTo>
                  <a:cubicBezTo>
                    <a:pt x="166" y="2"/>
                    <a:pt x="167" y="1"/>
                    <a:pt x="166" y="0"/>
                  </a:cubicBezTo>
                  <a:cubicBezTo>
                    <a:pt x="166" y="0"/>
                    <a:pt x="165" y="0"/>
                    <a:pt x="165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39" y="10"/>
                    <a:pt x="139" y="10"/>
                  </a:cubicBezTo>
                  <a:cubicBezTo>
                    <a:pt x="138" y="11"/>
                    <a:pt x="138" y="12"/>
                    <a:pt x="138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9"/>
                    <a:pt x="26" y="39"/>
                    <a:pt x="25" y="4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4"/>
                    <a:pt x="0" y="67"/>
                    <a:pt x="2" y="68"/>
                  </a:cubicBezTo>
                  <a:cubicBezTo>
                    <a:pt x="4" y="70"/>
                    <a:pt x="6" y="70"/>
                    <a:pt x="8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4" name="文本框 32">
            <a:extLst>
              <a:ext uri="{FF2B5EF4-FFF2-40B4-BE49-F238E27FC236}">
                <a16:creationId xmlns:a16="http://schemas.microsoft.com/office/drawing/2014/main" id="{3BFD78DF-3FB1-9993-4EE6-49D5F1D3B243}"/>
              </a:ext>
            </a:extLst>
          </p:cNvPr>
          <p:cNvSpPr txBox="1"/>
          <p:nvPr/>
        </p:nvSpPr>
        <p:spPr>
          <a:xfrm>
            <a:off x="4139583" y="2886410"/>
            <a:ext cx="150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5EF59C-ECCD-23D0-F316-5DC430A43769}"/>
              </a:ext>
            </a:extLst>
          </p:cNvPr>
          <p:cNvGrpSpPr/>
          <p:nvPr/>
        </p:nvGrpSpPr>
        <p:grpSpPr>
          <a:xfrm>
            <a:off x="6979770" y="2166331"/>
            <a:ext cx="567448" cy="611941"/>
            <a:chOff x="7549885" y="3739194"/>
            <a:chExt cx="1720118" cy="1854990"/>
          </a:xfrm>
          <a:solidFill>
            <a:srgbClr val="6DAFA7"/>
          </a:solidFill>
        </p:grpSpPr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id="{AA75E995-764F-59CE-82BF-60A030F9F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9885" y="3739194"/>
              <a:ext cx="1720118" cy="1278360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Freeform 39">
              <a:extLst>
                <a:ext uri="{FF2B5EF4-FFF2-40B4-BE49-F238E27FC236}">
                  <a16:creationId xmlns:a16="http://schemas.microsoft.com/office/drawing/2014/main" id="{67D4B82D-4C59-3B72-26F3-00D89D5E2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3143" y="5044918"/>
              <a:ext cx="787736" cy="549266"/>
            </a:xfrm>
            <a:custGeom>
              <a:avLst/>
              <a:gdLst>
                <a:gd name="T0" fmla="*/ 219 w 224"/>
                <a:gd name="T1" fmla="*/ 119 h 156"/>
                <a:gd name="T2" fmla="*/ 130 w 224"/>
                <a:gd name="T3" fmla="*/ 15 h 156"/>
                <a:gd name="T4" fmla="*/ 112 w 224"/>
                <a:gd name="T5" fmla="*/ 0 h 156"/>
                <a:gd name="T6" fmla="*/ 95 w 224"/>
                <a:gd name="T7" fmla="*/ 15 h 156"/>
                <a:gd name="T8" fmla="*/ 6 w 224"/>
                <a:gd name="T9" fmla="*/ 119 h 156"/>
                <a:gd name="T10" fmla="*/ 8 w 224"/>
                <a:gd name="T11" fmla="*/ 140 h 156"/>
                <a:gd name="T12" fmla="*/ 30 w 224"/>
                <a:gd name="T13" fmla="*/ 138 h 156"/>
                <a:gd name="T14" fmla="*/ 96 w 224"/>
                <a:gd name="T15" fmla="*/ 64 h 156"/>
                <a:gd name="T16" fmla="*/ 96 w 224"/>
                <a:gd name="T17" fmla="*/ 140 h 156"/>
                <a:gd name="T18" fmla="*/ 112 w 224"/>
                <a:gd name="T19" fmla="*/ 156 h 156"/>
                <a:gd name="T20" fmla="*/ 129 w 224"/>
                <a:gd name="T21" fmla="*/ 140 h 156"/>
                <a:gd name="T22" fmla="*/ 129 w 224"/>
                <a:gd name="T23" fmla="*/ 64 h 156"/>
                <a:gd name="T24" fmla="*/ 195 w 224"/>
                <a:gd name="T25" fmla="*/ 138 h 156"/>
                <a:gd name="T26" fmla="*/ 216 w 224"/>
                <a:gd name="T27" fmla="*/ 140 h 156"/>
                <a:gd name="T28" fmla="*/ 219 w 224"/>
                <a:gd name="T29" fmla="*/ 11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56">
                  <a:moveTo>
                    <a:pt x="219" y="119"/>
                  </a:move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18" y="0"/>
                    <a:pt x="112" y="0"/>
                  </a:cubicBezTo>
                  <a:cubicBezTo>
                    <a:pt x="107" y="0"/>
                    <a:pt x="95" y="15"/>
                    <a:pt x="95" y="15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0" y="126"/>
                    <a:pt x="2" y="135"/>
                    <a:pt x="8" y="140"/>
                  </a:cubicBezTo>
                  <a:cubicBezTo>
                    <a:pt x="15" y="146"/>
                    <a:pt x="25" y="144"/>
                    <a:pt x="30" y="138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9"/>
                    <a:pt x="103" y="156"/>
                    <a:pt x="112" y="156"/>
                  </a:cubicBezTo>
                  <a:cubicBezTo>
                    <a:pt x="121" y="156"/>
                    <a:pt x="129" y="149"/>
                    <a:pt x="129" y="140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00" y="144"/>
                    <a:pt x="210" y="146"/>
                    <a:pt x="216" y="140"/>
                  </a:cubicBezTo>
                  <a:cubicBezTo>
                    <a:pt x="223" y="135"/>
                    <a:pt x="224" y="126"/>
                    <a:pt x="21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Freeform 40">
              <a:extLst>
                <a:ext uri="{FF2B5EF4-FFF2-40B4-BE49-F238E27FC236}">
                  <a16:creationId xmlns:a16="http://schemas.microsoft.com/office/drawing/2014/main" id="{E5E05FD6-1C20-15F4-66E2-9CACABD0A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3767" y="4073444"/>
              <a:ext cx="1192355" cy="619633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2" name="文本框 32">
            <a:extLst>
              <a:ext uri="{FF2B5EF4-FFF2-40B4-BE49-F238E27FC236}">
                <a16:creationId xmlns:a16="http://schemas.microsoft.com/office/drawing/2014/main" id="{24340562-2F15-B5BB-F91B-192FF8BCC10A}"/>
              </a:ext>
            </a:extLst>
          </p:cNvPr>
          <p:cNvSpPr txBox="1"/>
          <p:nvPr/>
        </p:nvSpPr>
        <p:spPr>
          <a:xfrm>
            <a:off x="6447553" y="2886411"/>
            <a:ext cx="150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4DB982-AA05-7672-2FBB-BC3FCB0FBD10}"/>
              </a:ext>
            </a:extLst>
          </p:cNvPr>
          <p:cNvGrpSpPr/>
          <p:nvPr/>
        </p:nvGrpSpPr>
        <p:grpSpPr>
          <a:xfrm>
            <a:off x="9406665" y="2224679"/>
            <a:ext cx="478267" cy="495245"/>
            <a:chOff x="4571018" y="3941631"/>
            <a:chExt cx="1142820" cy="1183390"/>
          </a:xfrm>
          <a:solidFill>
            <a:srgbClr val="FFE879"/>
          </a:solidFill>
        </p:grpSpPr>
        <p:sp>
          <p:nvSpPr>
            <p:cNvPr id="29" name="Freeform 237">
              <a:extLst>
                <a:ext uri="{FF2B5EF4-FFF2-40B4-BE49-F238E27FC236}">
                  <a16:creationId xmlns:a16="http://schemas.microsoft.com/office/drawing/2014/main" id="{DFA4C3C2-7B1E-4B1D-28D1-B6ECD24C6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0850" y="3941631"/>
              <a:ext cx="426023" cy="561264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Freeform 238">
              <a:extLst>
                <a:ext uri="{FF2B5EF4-FFF2-40B4-BE49-F238E27FC236}">
                  <a16:creationId xmlns:a16="http://schemas.microsoft.com/office/drawing/2014/main" id="{53E79302-EAED-9776-986A-BAB519881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859" y="4103925"/>
              <a:ext cx="540979" cy="1000812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1" name="Freeform 239">
              <a:extLst>
                <a:ext uri="{FF2B5EF4-FFF2-40B4-BE49-F238E27FC236}">
                  <a16:creationId xmlns:a16="http://schemas.microsoft.com/office/drawing/2014/main" id="{807E335A-AF07-54F1-EC71-63DB61BA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1018" y="4029538"/>
              <a:ext cx="676224" cy="1095483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ker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8" name="文本框 32">
            <a:extLst>
              <a:ext uri="{FF2B5EF4-FFF2-40B4-BE49-F238E27FC236}">
                <a16:creationId xmlns:a16="http://schemas.microsoft.com/office/drawing/2014/main" id="{8F7AEA15-A9A1-D7F0-A0D6-CBC36CCA7BB6}"/>
              </a:ext>
            </a:extLst>
          </p:cNvPr>
          <p:cNvSpPr txBox="1"/>
          <p:nvPr/>
        </p:nvSpPr>
        <p:spPr>
          <a:xfrm>
            <a:off x="8892737" y="2886411"/>
            <a:ext cx="1506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ADFB553-47CD-CF4C-E80C-058E7763B93E}"/>
              </a:ext>
            </a:extLst>
          </p:cNvPr>
          <p:cNvGrpSpPr/>
          <p:nvPr/>
        </p:nvGrpSpPr>
        <p:grpSpPr>
          <a:xfrm>
            <a:off x="1621014" y="3927359"/>
            <a:ext cx="1715493" cy="1332884"/>
            <a:chOff x="558799" y="4386745"/>
            <a:chExt cx="1715493" cy="133288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6407C4B-26B4-B12D-FEAB-EFB2DF5F5A76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EC597A-8335-1546-29CD-F0FA9FA964D4}"/>
                </a:ext>
              </a:extLst>
            </p:cNvPr>
            <p:cNvSpPr txBox="1"/>
            <p:nvPr/>
          </p:nvSpPr>
          <p:spPr>
            <a:xfrm>
              <a:off x="558799" y="4680498"/>
              <a:ext cx="171549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9B008D4-F8CC-F1F1-B3F6-FEA525483998}"/>
              </a:ext>
            </a:extLst>
          </p:cNvPr>
          <p:cNvGrpSpPr/>
          <p:nvPr/>
        </p:nvGrpSpPr>
        <p:grpSpPr>
          <a:xfrm>
            <a:off x="4034897" y="3927359"/>
            <a:ext cx="1715493" cy="1332884"/>
            <a:chOff x="558799" y="4386745"/>
            <a:chExt cx="1715493" cy="133288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46C6225-5823-CA96-F19C-08449FA63AFB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E9E4AD-A09F-625F-D78C-4BB92DC524E6}"/>
                </a:ext>
              </a:extLst>
            </p:cNvPr>
            <p:cNvSpPr txBox="1"/>
            <p:nvPr/>
          </p:nvSpPr>
          <p:spPr>
            <a:xfrm>
              <a:off x="558799" y="4680498"/>
              <a:ext cx="171549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FAD635A-DD87-768B-8F0A-C03B8466A5D1}"/>
              </a:ext>
            </a:extLst>
          </p:cNvPr>
          <p:cNvGrpSpPr/>
          <p:nvPr/>
        </p:nvGrpSpPr>
        <p:grpSpPr>
          <a:xfrm>
            <a:off x="6404779" y="3927359"/>
            <a:ext cx="1715493" cy="1332884"/>
            <a:chOff x="558799" y="4386745"/>
            <a:chExt cx="1715493" cy="133288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541B320-589C-AE82-8961-D3F24164AED5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ABF0AF5-A529-38B0-6663-EB7CE494859D}"/>
                </a:ext>
              </a:extLst>
            </p:cNvPr>
            <p:cNvSpPr txBox="1"/>
            <p:nvPr/>
          </p:nvSpPr>
          <p:spPr>
            <a:xfrm>
              <a:off x="558799" y="4680498"/>
              <a:ext cx="171549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0F0270F-8817-7B27-6CB3-BD9BE5D575AA}"/>
              </a:ext>
            </a:extLst>
          </p:cNvPr>
          <p:cNvGrpSpPr/>
          <p:nvPr/>
        </p:nvGrpSpPr>
        <p:grpSpPr>
          <a:xfrm>
            <a:off x="8790290" y="3927359"/>
            <a:ext cx="1715493" cy="1332884"/>
            <a:chOff x="558799" y="4386745"/>
            <a:chExt cx="1715493" cy="133288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01226CA-6DCC-3F1A-AA2C-89AD622C6A82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9E0033B-EB04-61CB-6995-757D761F4785}"/>
                </a:ext>
              </a:extLst>
            </p:cNvPr>
            <p:cNvSpPr txBox="1"/>
            <p:nvPr/>
          </p:nvSpPr>
          <p:spPr>
            <a:xfrm>
              <a:off x="558799" y="4680498"/>
              <a:ext cx="171549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988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年度工作总结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F785D9C3-D3E7-9745-F132-93F1AEC7EF73}"/>
              </a:ext>
            </a:extLst>
          </p:cNvPr>
          <p:cNvCxnSpPr/>
          <p:nvPr/>
        </p:nvCxnSpPr>
        <p:spPr>
          <a:xfrm flipH="1" flipV="1">
            <a:off x="2697187" y="3202772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5D249C8-B26A-B0E5-A4C2-E464963655F5}"/>
              </a:ext>
            </a:extLst>
          </p:cNvPr>
          <p:cNvCxnSpPr/>
          <p:nvPr/>
        </p:nvCxnSpPr>
        <p:spPr>
          <a:xfrm flipH="1">
            <a:off x="5322162" y="319983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93F180C-7FF9-6287-86BC-2461022084F6}"/>
              </a:ext>
            </a:extLst>
          </p:cNvPr>
          <p:cNvCxnSpPr/>
          <p:nvPr/>
        </p:nvCxnSpPr>
        <p:spPr>
          <a:xfrm flipH="1" flipV="1">
            <a:off x="7983073" y="319983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EFCC3C68-D9FF-1847-5E56-35B469B0521C}"/>
              </a:ext>
            </a:extLst>
          </p:cNvPr>
          <p:cNvSpPr/>
          <p:nvPr/>
        </p:nvSpPr>
        <p:spPr>
          <a:xfrm>
            <a:off x="3926826" y="3260678"/>
            <a:ext cx="1540932" cy="1540932"/>
          </a:xfrm>
          <a:prstGeom prst="ellipse">
            <a:avLst/>
          </a:prstGeom>
          <a:solidFill>
            <a:srgbClr val="22272E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CF38B82-DBF1-680E-2493-4A6F12DFD91A}"/>
              </a:ext>
            </a:extLst>
          </p:cNvPr>
          <p:cNvGrpSpPr/>
          <p:nvPr/>
        </p:nvGrpSpPr>
        <p:grpSpPr>
          <a:xfrm>
            <a:off x="4455344" y="3665517"/>
            <a:ext cx="565666" cy="768263"/>
            <a:chOff x="5649913" y="2824163"/>
            <a:chExt cx="895350" cy="1216025"/>
          </a:xfrm>
          <a:solidFill>
            <a:schemeClr val="bg1"/>
          </a:solidFill>
        </p:grpSpPr>
        <p:sp>
          <p:nvSpPr>
            <p:cNvPr id="11" name="Freeform 39">
              <a:extLst>
                <a:ext uri="{FF2B5EF4-FFF2-40B4-BE49-F238E27FC236}">
                  <a16:creationId xmlns:a16="http://schemas.microsoft.com/office/drawing/2014/main" id="{A0947A80-9968-6170-CC1E-AA694B545F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9913" y="2824163"/>
              <a:ext cx="728663" cy="1212850"/>
            </a:xfrm>
            <a:custGeom>
              <a:avLst/>
              <a:gdLst>
                <a:gd name="T0" fmla="*/ 170 w 192"/>
                <a:gd name="T1" fmla="*/ 0 h 320"/>
                <a:gd name="T2" fmla="*/ 23 w 192"/>
                <a:gd name="T3" fmla="*/ 0 h 320"/>
                <a:gd name="T4" fmla="*/ 0 w 192"/>
                <a:gd name="T5" fmla="*/ 21 h 320"/>
                <a:gd name="T6" fmla="*/ 0 w 192"/>
                <a:gd name="T7" fmla="*/ 299 h 320"/>
                <a:gd name="T8" fmla="*/ 23 w 192"/>
                <a:gd name="T9" fmla="*/ 320 h 320"/>
                <a:gd name="T10" fmla="*/ 170 w 192"/>
                <a:gd name="T11" fmla="*/ 320 h 320"/>
                <a:gd name="T12" fmla="*/ 192 w 192"/>
                <a:gd name="T13" fmla="*/ 299 h 320"/>
                <a:gd name="T14" fmla="*/ 192 w 192"/>
                <a:gd name="T15" fmla="*/ 21 h 320"/>
                <a:gd name="T16" fmla="*/ 170 w 192"/>
                <a:gd name="T17" fmla="*/ 0 h 320"/>
                <a:gd name="T18" fmla="*/ 62 w 192"/>
                <a:gd name="T19" fmla="*/ 297 h 320"/>
                <a:gd name="T20" fmla="*/ 18 w 192"/>
                <a:gd name="T21" fmla="*/ 297 h 320"/>
                <a:gd name="T22" fmla="*/ 18 w 192"/>
                <a:gd name="T23" fmla="*/ 280 h 320"/>
                <a:gd name="T24" fmla="*/ 62 w 192"/>
                <a:gd name="T25" fmla="*/ 280 h 320"/>
                <a:gd name="T26" fmla="*/ 62 w 192"/>
                <a:gd name="T27" fmla="*/ 297 h 320"/>
                <a:gd name="T28" fmla="*/ 175 w 192"/>
                <a:gd name="T29" fmla="*/ 297 h 320"/>
                <a:gd name="T30" fmla="*/ 130 w 192"/>
                <a:gd name="T31" fmla="*/ 297 h 320"/>
                <a:gd name="T32" fmla="*/ 130 w 192"/>
                <a:gd name="T33" fmla="*/ 280 h 320"/>
                <a:gd name="T34" fmla="*/ 175 w 192"/>
                <a:gd name="T35" fmla="*/ 280 h 320"/>
                <a:gd name="T36" fmla="*/ 175 w 192"/>
                <a:gd name="T37" fmla="*/ 297 h 320"/>
                <a:gd name="T38" fmla="*/ 175 w 192"/>
                <a:gd name="T39" fmla="*/ 252 h 320"/>
                <a:gd name="T40" fmla="*/ 18 w 192"/>
                <a:gd name="T41" fmla="*/ 252 h 320"/>
                <a:gd name="T42" fmla="*/ 18 w 192"/>
                <a:gd name="T43" fmla="*/ 29 h 320"/>
                <a:gd name="T44" fmla="*/ 175 w 192"/>
                <a:gd name="T45" fmla="*/ 29 h 320"/>
                <a:gd name="T46" fmla="*/ 175 w 192"/>
                <a:gd name="T47" fmla="*/ 25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320">
                  <a:moveTo>
                    <a:pt x="17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1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11"/>
                    <a:pt x="11" y="320"/>
                    <a:pt x="23" y="320"/>
                  </a:cubicBezTo>
                  <a:cubicBezTo>
                    <a:pt x="170" y="320"/>
                    <a:pt x="170" y="320"/>
                    <a:pt x="170" y="320"/>
                  </a:cubicBezTo>
                  <a:cubicBezTo>
                    <a:pt x="182" y="320"/>
                    <a:pt x="192" y="311"/>
                    <a:pt x="192" y="299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2" y="10"/>
                    <a:pt x="182" y="0"/>
                    <a:pt x="170" y="0"/>
                  </a:cubicBezTo>
                  <a:close/>
                  <a:moveTo>
                    <a:pt x="62" y="297"/>
                  </a:moveTo>
                  <a:cubicBezTo>
                    <a:pt x="18" y="297"/>
                    <a:pt x="18" y="297"/>
                    <a:pt x="18" y="297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62" y="280"/>
                    <a:pt x="62" y="280"/>
                    <a:pt x="62" y="280"/>
                  </a:cubicBezTo>
                  <a:lnTo>
                    <a:pt x="62" y="297"/>
                  </a:lnTo>
                  <a:close/>
                  <a:moveTo>
                    <a:pt x="175" y="297"/>
                  </a:moveTo>
                  <a:cubicBezTo>
                    <a:pt x="130" y="297"/>
                    <a:pt x="130" y="297"/>
                    <a:pt x="130" y="297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75" y="280"/>
                    <a:pt x="175" y="280"/>
                    <a:pt x="175" y="280"/>
                  </a:cubicBezTo>
                  <a:lnTo>
                    <a:pt x="175" y="297"/>
                  </a:lnTo>
                  <a:close/>
                  <a:moveTo>
                    <a:pt x="175" y="252"/>
                  </a:moveTo>
                  <a:cubicBezTo>
                    <a:pt x="18" y="252"/>
                    <a:pt x="18" y="252"/>
                    <a:pt x="18" y="25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5" y="29"/>
                    <a:pt x="175" y="29"/>
                    <a:pt x="175" y="29"/>
                  </a:cubicBezTo>
                  <a:lnTo>
                    <a:pt x="175" y="2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0">
              <a:extLst>
                <a:ext uri="{FF2B5EF4-FFF2-40B4-BE49-F238E27FC236}">
                  <a16:creationId xmlns:a16="http://schemas.microsoft.com/office/drawing/2014/main" id="{BBF14A99-C9A0-702B-7647-5355B772D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3082926"/>
              <a:ext cx="95250" cy="106363"/>
            </a:xfrm>
            <a:custGeom>
              <a:avLst/>
              <a:gdLst>
                <a:gd name="T0" fmla="*/ 24 w 25"/>
                <a:gd name="T1" fmla="*/ 12 h 28"/>
                <a:gd name="T2" fmla="*/ 13 w 25"/>
                <a:gd name="T3" fmla="*/ 0 h 28"/>
                <a:gd name="T4" fmla="*/ 1 w 25"/>
                <a:gd name="T5" fmla="*/ 12 h 28"/>
                <a:gd name="T6" fmla="*/ 0 w 25"/>
                <a:gd name="T7" fmla="*/ 16 h 28"/>
                <a:gd name="T8" fmla="*/ 0 w 25"/>
                <a:gd name="T9" fmla="*/ 28 h 28"/>
                <a:gd name="T10" fmla="*/ 25 w 25"/>
                <a:gd name="T11" fmla="*/ 28 h 28"/>
                <a:gd name="T12" fmla="*/ 25 w 25"/>
                <a:gd name="T13" fmla="*/ 16 h 28"/>
                <a:gd name="T14" fmla="*/ 24 w 25"/>
                <a:gd name="T1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12"/>
                  </a:moveTo>
                  <a:cubicBezTo>
                    <a:pt x="22" y="2"/>
                    <a:pt x="18" y="0"/>
                    <a:pt x="13" y="0"/>
                  </a:cubicBezTo>
                  <a:cubicBezTo>
                    <a:pt x="7" y="0"/>
                    <a:pt x="3" y="2"/>
                    <a:pt x="1" y="12"/>
                  </a:cubicBezTo>
                  <a:cubicBezTo>
                    <a:pt x="1" y="14"/>
                    <a:pt x="0" y="14"/>
                    <a:pt x="0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5" y="14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1">
              <a:extLst>
                <a:ext uri="{FF2B5EF4-FFF2-40B4-BE49-F238E27FC236}">
                  <a16:creationId xmlns:a16="http://schemas.microsoft.com/office/drawing/2014/main" id="{5DAD59E1-571C-C58E-5349-D9D7A0F75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3578226"/>
              <a:ext cx="95250" cy="341313"/>
            </a:xfrm>
            <a:custGeom>
              <a:avLst/>
              <a:gdLst>
                <a:gd name="T0" fmla="*/ 0 w 25"/>
                <a:gd name="T1" fmla="*/ 76 h 90"/>
                <a:gd name="T2" fmla="*/ 2 w 25"/>
                <a:gd name="T3" fmla="*/ 84 h 90"/>
                <a:gd name="T4" fmla="*/ 2 w 25"/>
                <a:gd name="T5" fmla="*/ 84 h 90"/>
                <a:gd name="T6" fmla="*/ 3 w 25"/>
                <a:gd name="T7" fmla="*/ 90 h 90"/>
                <a:gd name="T8" fmla="*/ 22 w 25"/>
                <a:gd name="T9" fmla="*/ 90 h 90"/>
                <a:gd name="T10" fmla="*/ 24 w 25"/>
                <a:gd name="T11" fmla="*/ 84 h 90"/>
                <a:gd name="T12" fmla="*/ 24 w 25"/>
                <a:gd name="T13" fmla="*/ 84 h 90"/>
                <a:gd name="T14" fmla="*/ 25 w 25"/>
                <a:gd name="T15" fmla="*/ 76 h 90"/>
                <a:gd name="T16" fmla="*/ 25 w 25"/>
                <a:gd name="T17" fmla="*/ 0 h 90"/>
                <a:gd name="T18" fmla="*/ 0 w 25"/>
                <a:gd name="T19" fmla="*/ 0 h 90"/>
                <a:gd name="T20" fmla="*/ 0 w 25"/>
                <a:gd name="T21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90">
                  <a:moveTo>
                    <a:pt x="0" y="76"/>
                  </a:moveTo>
                  <a:cubicBezTo>
                    <a:pt x="0" y="79"/>
                    <a:pt x="1" y="82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2"/>
                    <a:pt x="25" y="79"/>
                    <a:pt x="25" y="7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2">
              <a:extLst>
                <a:ext uri="{FF2B5EF4-FFF2-40B4-BE49-F238E27FC236}">
                  <a16:creationId xmlns:a16="http://schemas.microsoft.com/office/drawing/2014/main" id="{EC4CE8CC-328C-4D17-8933-2E2ACEE17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013" y="3214688"/>
              <a:ext cx="95250" cy="3381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id="{18BF8687-7B74-345D-4FCE-58A65BB23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9063" y="3941763"/>
              <a:ext cx="60325" cy="98425"/>
            </a:xfrm>
            <a:custGeom>
              <a:avLst/>
              <a:gdLst>
                <a:gd name="T0" fmla="*/ 6 w 16"/>
                <a:gd name="T1" fmla="*/ 24 h 26"/>
                <a:gd name="T2" fmla="*/ 9 w 16"/>
                <a:gd name="T3" fmla="*/ 24 h 26"/>
                <a:gd name="T4" fmla="*/ 16 w 16"/>
                <a:gd name="T5" fmla="*/ 0 h 26"/>
                <a:gd name="T6" fmla="*/ 0 w 16"/>
                <a:gd name="T7" fmla="*/ 0 h 26"/>
                <a:gd name="T8" fmla="*/ 6 w 16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6" y="24"/>
                  </a:moveTo>
                  <a:cubicBezTo>
                    <a:pt x="6" y="25"/>
                    <a:pt x="8" y="26"/>
                    <a:pt x="9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4">
              <a:extLst>
                <a:ext uri="{FF2B5EF4-FFF2-40B4-BE49-F238E27FC236}">
                  <a16:creationId xmlns:a16="http://schemas.microsoft.com/office/drawing/2014/main" id="{75A06342-0FE0-28FA-ED45-F718FEAE0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2313" y="3484563"/>
              <a:ext cx="109538" cy="150813"/>
            </a:xfrm>
            <a:custGeom>
              <a:avLst/>
              <a:gdLst>
                <a:gd name="T0" fmla="*/ 3 w 29"/>
                <a:gd name="T1" fmla="*/ 40 h 40"/>
                <a:gd name="T2" fmla="*/ 26 w 29"/>
                <a:gd name="T3" fmla="*/ 40 h 40"/>
                <a:gd name="T4" fmla="*/ 29 w 29"/>
                <a:gd name="T5" fmla="*/ 37 h 40"/>
                <a:gd name="T6" fmla="*/ 29 w 29"/>
                <a:gd name="T7" fmla="*/ 3 h 40"/>
                <a:gd name="T8" fmla="*/ 26 w 29"/>
                <a:gd name="T9" fmla="*/ 0 h 40"/>
                <a:gd name="T10" fmla="*/ 3 w 29"/>
                <a:gd name="T11" fmla="*/ 0 h 40"/>
                <a:gd name="T12" fmla="*/ 0 w 29"/>
                <a:gd name="T13" fmla="*/ 3 h 40"/>
                <a:gd name="T14" fmla="*/ 0 w 29"/>
                <a:gd name="T15" fmla="*/ 37 h 40"/>
                <a:gd name="T16" fmla="*/ 3 w 2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3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8" y="40"/>
                    <a:pt x="29" y="39"/>
                    <a:pt x="29" y="3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64498F84-56F8-FEAA-4584-4E8662680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063" y="3441701"/>
              <a:ext cx="106363" cy="193675"/>
            </a:xfrm>
            <a:custGeom>
              <a:avLst/>
              <a:gdLst>
                <a:gd name="T0" fmla="*/ 2 w 28"/>
                <a:gd name="T1" fmla="*/ 51 h 51"/>
                <a:gd name="T2" fmla="*/ 26 w 28"/>
                <a:gd name="T3" fmla="*/ 51 h 51"/>
                <a:gd name="T4" fmla="*/ 28 w 28"/>
                <a:gd name="T5" fmla="*/ 48 h 51"/>
                <a:gd name="T6" fmla="*/ 28 w 28"/>
                <a:gd name="T7" fmla="*/ 2 h 51"/>
                <a:gd name="T8" fmla="*/ 26 w 28"/>
                <a:gd name="T9" fmla="*/ 0 h 51"/>
                <a:gd name="T10" fmla="*/ 2 w 28"/>
                <a:gd name="T11" fmla="*/ 0 h 51"/>
                <a:gd name="T12" fmla="*/ 0 w 28"/>
                <a:gd name="T13" fmla="*/ 2 h 51"/>
                <a:gd name="T14" fmla="*/ 0 w 28"/>
                <a:gd name="T15" fmla="*/ 48 h 51"/>
                <a:gd name="T16" fmla="*/ 2 w 28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1">
                  <a:moveTo>
                    <a:pt x="2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8" y="50"/>
                    <a:pt x="28" y="4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B08738BA-A93E-F093-2FDA-17614FB98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6638" y="3348038"/>
              <a:ext cx="109538" cy="287338"/>
            </a:xfrm>
            <a:custGeom>
              <a:avLst/>
              <a:gdLst>
                <a:gd name="T0" fmla="*/ 3 w 29"/>
                <a:gd name="T1" fmla="*/ 76 h 76"/>
                <a:gd name="T2" fmla="*/ 26 w 29"/>
                <a:gd name="T3" fmla="*/ 76 h 76"/>
                <a:gd name="T4" fmla="*/ 29 w 29"/>
                <a:gd name="T5" fmla="*/ 73 h 76"/>
                <a:gd name="T6" fmla="*/ 29 w 29"/>
                <a:gd name="T7" fmla="*/ 2 h 76"/>
                <a:gd name="T8" fmla="*/ 26 w 29"/>
                <a:gd name="T9" fmla="*/ 0 h 76"/>
                <a:gd name="T10" fmla="*/ 3 w 29"/>
                <a:gd name="T11" fmla="*/ 0 h 76"/>
                <a:gd name="T12" fmla="*/ 0 w 29"/>
                <a:gd name="T13" fmla="*/ 2 h 76"/>
                <a:gd name="T14" fmla="*/ 0 w 29"/>
                <a:gd name="T15" fmla="*/ 73 h 76"/>
                <a:gd name="T16" fmla="*/ 3 w 29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6">
                  <a:moveTo>
                    <a:pt x="3" y="76"/>
                  </a:moveTo>
                  <a:cubicBezTo>
                    <a:pt x="26" y="76"/>
                    <a:pt x="26" y="76"/>
                    <a:pt x="26" y="76"/>
                  </a:cubicBezTo>
                  <a:cubicBezTo>
                    <a:pt x="28" y="76"/>
                    <a:pt x="29" y="75"/>
                    <a:pt x="29" y="7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6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CC72BABA-D828-B428-AE0D-D515FF021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2313" y="3101976"/>
              <a:ext cx="450850" cy="336550"/>
            </a:xfrm>
            <a:custGeom>
              <a:avLst/>
              <a:gdLst>
                <a:gd name="T0" fmla="*/ 114 w 119"/>
                <a:gd name="T1" fmla="*/ 8 h 89"/>
                <a:gd name="T2" fmla="*/ 112 w 119"/>
                <a:gd name="T3" fmla="*/ 0 h 89"/>
                <a:gd name="T4" fmla="*/ 104 w 119"/>
                <a:gd name="T5" fmla="*/ 3 h 89"/>
                <a:gd name="T6" fmla="*/ 69 w 119"/>
                <a:gd name="T7" fmla="*/ 17 h 89"/>
                <a:gd name="T8" fmla="*/ 74 w 119"/>
                <a:gd name="T9" fmla="*/ 30 h 89"/>
                <a:gd name="T10" fmla="*/ 90 w 119"/>
                <a:gd name="T11" fmla="*/ 23 h 89"/>
                <a:gd name="T12" fmla="*/ 73 w 119"/>
                <a:gd name="T13" fmla="*/ 48 h 89"/>
                <a:gd name="T14" fmla="*/ 36 w 119"/>
                <a:gd name="T15" fmla="*/ 71 h 89"/>
                <a:gd name="T16" fmla="*/ 5 w 119"/>
                <a:gd name="T17" fmla="*/ 75 h 89"/>
                <a:gd name="T18" fmla="*/ 1 w 119"/>
                <a:gd name="T19" fmla="*/ 75 h 89"/>
                <a:gd name="T20" fmla="*/ 0 w 119"/>
                <a:gd name="T21" fmla="*/ 75 h 89"/>
                <a:gd name="T22" fmla="*/ 0 w 119"/>
                <a:gd name="T23" fmla="*/ 75 h 89"/>
                <a:gd name="T24" fmla="*/ 0 w 119"/>
                <a:gd name="T25" fmla="*/ 88 h 89"/>
                <a:gd name="T26" fmla="*/ 5 w 119"/>
                <a:gd name="T27" fmla="*/ 89 h 89"/>
                <a:gd name="T28" fmla="*/ 54 w 119"/>
                <a:gd name="T29" fmla="*/ 78 h 89"/>
                <a:gd name="T30" fmla="*/ 83 w 119"/>
                <a:gd name="T31" fmla="*/ 58 h 89"/>
                <a:gd name="T32" fmla="*/ 103 w 119"/>
                <a:gd name="T33" fmla="*/ 29 h 89"/>
                <a:gd name="T34" fmla="*/ 106 w 119"/>
                <a:gd name="T35" fmla="*/ 46 h 89"/>
                <a:gd name="T36" fmla="*/ 119 w 119"/>
                <a:gd name="T37" fmla="*/ 44 h 89"/>
                <a:gd name="T38" fmla="*/ 114 w 119"/>
                <a:gd name="T39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89">
                  <a:moveTo>
                    <a:pt x="114" y="8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93" y="8"/>
                    <a:pt x="81" y="12"/>
                    <a:pt x="69" y="1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27"/>
                    <a:pt x="85" y="25"/>
                    <a:pt x="90" y="23"/>
                  </a:cubicBezTo>
                  <a:cubicBezTo>
                    <a:pt x="86" y="33"/>
                    <a:pt x="80" y="42"/>
                    <a:pt x="73" y="48"/>
                  </a:cubicBezTo>
                  <a:cubicBezTo>
                    <a:pt x="62" y="60"/>
                    <a:pt x="48" y="67"/>
                    <a:pt x="36" y="71"/>
                  </a:cubicBezTo>
                  <a:cubicBezTo>
                    <a:pt x="23" y="74"/>
                    <a:pt x="12" y="75"/>
                    <a:pt x="5" y="75"/>
                  </a:cubicBezTo>
                  <a:cubicBezTo>
                    <a:pt x="4" y="75"/>
                    <a:pt x="2" y="75"/>
                    <a:pt x="1" y="75"/>
                  </a:cubicBezTo>
                  <a:cubicBezTo>
                    <a:pt x="1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89"/>
                    <a:pt x="3" y="89"/>
                    <a:pt x="5" y="89"/>
                  </a:cubicBezTo>
                  <a:cubicBezTo>
                    <a:pt x="15" y="89"/>
                    <a:pt x="34" y="87"/>
                    <a:pt x="54" y="78"/>
                  </a:cubicBezTo>
                  <a:cubicBezTo>
                    <a:pt x="64" y="74"/>
                    <a:pt x="74" y="67"/>
                    <a:pt x="83" y="58"/>
                  </a:cubicBezTo>
                  <a:cubicBezTo>
                    <a:pt x="91" y="50"/>
                    <a:pt x="98" y="40"/>
                    <a:pt x="103" y="29"/>
                  </a:cubicBezTo>
                  <a:cubicBezTo>
                    <a:pt x="104" y="34"/>
                    <a:pt x="105" y="40"/>
                    <a:pt x="106" y="46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7" y="32"/>
                    <a:pt x="116" y="20"/>
                    <a:pt x="1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id="{878EB061-CD44-B332-0942-361499625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1" y="3173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37EE34FF-14DD-7E81-AE94-9221E497AA04}"/>
              </a:ext>
            </a:extLst>
          </p:cNvPr>
          <p:cNvSpPr/>
          <p:nvPr/>
        </p:nvSpPr>
        <p:spPr>
          <a:xfrm>
            <a:off x="1427208" y="2032878"/>
            <a:ext cx="1540932" cy="1540932"/>
          </a:xfrm>
          <a:prstGeom prst="ellipse">
            <a:avLst/>
          </a:prstGeom>
          <a:solidFill>
            <a:srgbClr val="B0D7C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DC4ECD0-2E22-EE9D-F2DC-58CE3BB48AE5}"/>
              </a:ext>
            </a:extLst>
          </p:cNvPr>
          <p:cNvGrpSpPr/>
          <p:nvPr/>
        </p:nvGrpSpPr>
        <p:grpSpPr>
          <a:xfrm>
            <a:off x="1876593" y="2467960"/>
            <a:ext cx="666450" cy="628129"/>
            <a:chOff x="5461000" y="2828925"/>
            <a:chExt cx="1270000" cy="1196975"/>
          </a:xfrm>
          <a:solidFill>
            <a:schemeClr val="bg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618662A8-3AE6-0426-AC62-DA930F9AA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138" y="3643313"/>
              <a:ext cx="449263" cy="268288"/>
            </a:xfrm>
            <a:custGeom>
              <a:avLst/>
              <a:gdLst>
                <a:gd name="T0" fmla="*/ 109 w 119"/>
                <a:gd name="T1" fmla="*/ 12 h 71"/>
                <a:gd name="T2" fmla="*/ 79 w 119"/>
                <a:gd name="T3" fmla="*/ 1 h 71"/>
                <a:gd name="T4" fmla="*/ 78 w 119"/>
                <a:gd name="T5" fmla="*/ 1 h 71"/>
                <a:gd name="T6" fmla="*/ 78 w 119"/>
                <a:gd name="T7" fmla="*/ 0 h 71"/>
                <a:gd name="T8" fmla="*/ 69 w 119"/>
                <a:gd name="T9" fmla="*/ 45 h 71"/>
                <a:gd name="T10" fmla="*/ 63 w 119"/>
                <a:gd name="T11" fmla="*/ 15 h 71"/>
                <a:gd name="T12" fmla="*/ 67 w 119"/>
                <a:gd name="T13" fmla="*/ 8 h 71"/>
                <a:gd name="T14" fmla="*/ 62 w 119"/>
                <a:gd name="T15" fmla="*/ 3 h 71"/>
                <a:gd name="T16" fmla="*/ 60 w 119"/>
                <a:gd name="T17" fmla="*/ 3 h 71"/>
                <a:gd name="T18" fmla="*/ 60 w 119"/>
                <a:gd name="T19" fmla="*/ 3 h 71"/>
                <a:gd name="T20" fmla="*/ 58 w 119"/>
                <a:gd name="T21" fmla="*/ 3 h 71"/>
                <a:gd name="T22" fmla="*/ 53 w 119"/>
                <a:gd name="T23" fmla="*/ 8 h 71"/>
                <a:gd name="T24" fmla="*/ 56 w 119"/>
                <a:gd name="T25" fmla="*/ 15 h 71"/>
                <a:gd name="T26" fmla="*/ 51 w 119"/>
                <a:gd name="T27" fmla="*/ 45 h 71"/>
                <a:gd name="T28" fmla="*/ 41 w 119"/>
                <a:gd name="T29" fmla="*/ 0 h 71"/>
                <a:gd name="T30" fmla="*/ 41 w 119"/>
                <a:gd name="T31" fmla="*/ 1 h 71"/>
                <a:gd name="T32" fmla="*/ 41 w 119"/>
                <a:gd name="T33" fmla="*/ 1 h 71"/>
                <a:gd name="T34" fmla="*/ 10 w 119"/>
                <a:gd name="T35" fmla="*/ 12 h 71"/>
                <a:gd name="T36" fmla="*/ 1 w 119"/>
                <a:gd name="T37" fmla="*/ 39 h 71"/>
                <a:gd name="T38" fmla="*/ 0 w 119"/>
                <a:gd name="T39" fmla="*/ 67 h 71"/>
                <a:gd name="T40" fmla="*/ 21 w 119"/>
                <a:gd name="T41" fmla="*/ 69 h 71"/>
                <a:gd name="T42" fmla="*/ 21 w 119"/>
                <a:gd name="T43" fmla="*/ 45 h 71"/>
                <a:gd name="T44" fmla="*/ 24 w 119"/>
                <a:gd name="T45" fmla="*/ 36 h 71"/>
                <a:gd name="T46" fmla="*/ 24 w 119"/>
                <a:gd name="T47" fmla="*/ 70 h 71"/>
                <a:gd name="T48" fmla="*/ 60 w 119"/>
                <a:gd name="T49" fmla="*/ 71 h 71"/>
                <a:gd name="T50" fmla="*/ 95 w 119"/>
                <a:gd name="T51" fmla="*/ 70 h 71"/>
                <a:gd name="T52" fmla="*/ 95 w 119"/>
                <a:gd name="T53" fmla="*/ 36 h 71"/>
                <a:gd name="T54" fmla="*/ 97 w 119"/>
                <a:gd name="T55" fmla="*/ 45 h 71"/>
                <a:gd name="T56" fmla="*/ 97 w 119"/>
                <a:gd name="T57" fmla="*/ 69 h 71"/>
                <a:gd name="T58" fmla="*/ 119 w 119"/>
                <a:gd name="T59" fmla="*/ 67 h 71"/>
                <a:gd name="T60" fmla="*/ 119 w 119"/>
                <a:gd name="T61" fmla="*/ 39 h 71"/>
                <a:gd name="T62" fmla="*/ 109 w 119"/>
                <a:gd name="T63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9" h="71">
                  <a:moveTo>
                    <a:pt x="109" y="12"/>
                  </a:moveTo>
                  <a:cubicBezTo>
                    <a:pt x="101" y="8"/>
                    <a:pt x="85" y="3"/>
                    <a:pt x="79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0"/>
                    <a:pt x="78" y="0"/>
                  </a:cubicBezTo>
                  <a:cubicBezTo>
                    <a:pt x="77" y="7"/>
                    <a:pt x="69" y="45"/>
                    <a:pt x="69" y="45"/>
                  </a:cubicBezTo>
                  <a:cubicBezTo>
                    <a:pt x="69" y="45"/>
                    <a:pt x="64" y="15"/>
                    <a:pt x="63" y="15"/>
                  </a:cubicBezTo>
                  <a:cubicBezTo>
                    <a:pt x="63" y="15"/>
                    <a:pt x="67" y="8"/>
                    <a:pt x="67" y="8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42" y="7"/>
                    <a:pt x="41" y="0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5" y="3"/>
                    <a:pt x="18" y="8"/>
                    <a:pt x="10" y="12"/>
                  </a:cubicBezTo>
                  <a:cubicBezTo>
                    <a:pt x="8" y="15"/>
                    <a:pt x="2" y="20"/>
                    <a:pt x="1" y="39"/>
                  </a:cubicBezTo>
                  <a:cubicBezTo>
                    <a:pt x="0" y="40"/>
                    <a:pt x="0" y="55"/>
                    <a:pt x="0" y="67"/>
                  </a:cubicBezTo>
                  <a:cubicBezTo>
                    <a:pt x="7" y="68"/>
                    <a:pt x="13" y="69"/>
                    <a:pt x="21" y="69"/>
                  </a:cubicBezTo>
                  <a:cubicBezTo>
                    <a:pt x="21" y="61"/>
                    <a:pt x="21" y="48"/>
                    <a:pt x="21" y="45"/>
                  </a:cubicBezTo>
                  <a:cubicBezTo>
                    <a:pt x="21" y="41"/>
                    <a:pt x="23" y="38"/>
                    <a:pt x="24" y="3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35" y="70"/>
                    <a:pt x="48" y="71"/>
                    <a:pt x="60" y="71"/>
                  </a:cubicBezTo>
                  <a:cubicBezTo>
                    <a:pt x="71" y="71"/>
                    <a:pt x="84" y="70"/>
                    <a:pt x="95" y="7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8"/>
                    <a:pt x="97" y="41"/>
                    <a:pt x="97" y="45"/>
                  </a:cubicBezTo>
                  <a:cubicBezTo>
                    <a:pt x="97" y="48"/>
                    <a:pt x="97" y="61"/>
                    <a:pt x="97" y="69"/>
                  </a:cubicBezTo>
                  <a:cubicBezTo>
                    <a:pt x="106" y="68"/>
                    <a:pt x="112" y="68"/>
                    <a:pt x="119" y="67"/>
                  </a:cubicBezTo>
                  <a:cubicBezTo>
                    <a:pt x="119" y="55"/>
                    <a:pt x="119" y="40"/>
                    <a:pt x="119" y="39"/>
                  </a:cubicBezTo>
                  <a:cubicBezTo>
                    <a:pt x="117" y="20"/>
                    <a:pt x="112" y="15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12D3136B-36B3-1A52-0EF1-58FEC0E0B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5675" y="3359150"/>
              <a:ext cx="230188" cy="268288"/>
            </a:xfrm>
            <a:custGeom>
              <a:avLst/>
              <a:gdLst>
                <a:gd name="T0" fmla="*/ 7 w 61"/>
                <a:gd name="T1" fmla="*/ 46 h 71"/>
                <a:gd name="T2" fmla="*/ 31 w 61"/>
                <a:gd name="T3" fmla="*/ 71 h 71"/>
                <a:gd name="T4" fmla="*/ 55 w 61"/>
                <a:gd name="T5" fmla="*/ 46 h 71"/>
                <a:gd name="T6" fmla="*/ 61 w 61"/>
                <a:gd name="T7" fmla="*/ 34 h 71"/>
                <a:gd name="T8" fmla="*/ 57 w 61"/>
                <a:gd name="T9" fmla="*/ 29 h 71"/>
                <a:gd name="T10" fmla="*/ 31 w 61"/>
                <a:gd name="T11" fmla="*/ 0 h 71"/>
                <a:gd name="T12" fmla="*/ 5 w 61"/>
                <a:gd name="T13" fmla="*/ 29 h 71"/>
                <a:gd name="T14" fmla="*/ 1 w 61"/>
                <a:gd name="T15" fmla="*/ 34 h 71"/>
                <a:gd name="T16" fmla="*/ 7 w 61"/>
                <a:gd name="T17" fmla="*/ 4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71">
                  <a:moveTo>
                    <a:pt x="7" y="46"/>
                  </a:moveTo>
                  <a:cubicBezTo>
                    <a:pt x="10" y="59"/>
                    <a:pt x="18" y="71"/>
                    <a:pt x="31" y="71"/>
                  </a:cubicBezTo>
                  <a:cubicBezTo>
                    <a:pt x="44" y="71"/>
                    <a:pt x="52" y="59"/>
                    <a:pt x="55" y="46"/>
                  </a:cubicBezTo>
                  <a:cubicBezTo>
                    <a:pt x="59" y="44"/>
                    <a:pt x="61" y="39"/>
                    <a:pt x="61" y="34"/>
                  </a:cubicBezTo>
                  <a:cubicBezTo>
                    <a:pt x="60" y="32"/>
                    <a:pt x="59" y="30"/>
                    <a:pt x="57" y="29"/>
                  </a:cubicBezTo>
                  <a:cubicBezTo>
                    <a:pt x="56" y="13"/>
                    <a:pt x="46" y="0"/>
                    <a:pt x="31" y="0"/>
                  </a:cubicBezTo>
                  <a:cubicBezTo>
                    <a:pt x="16" y="0"/>
                    <a:pt x="6" y="13"/>
                    <a:pt x="5" y="29"/>
                  </a:cubicBezTo>
                  <a:cubicBezTo>
                    <a:pt x="3" y="30"/>
                    <a:pt x="1" y="31"/>
                    <a:pt x="1" y="34"/>
                  </a:cubicBezTo>
                  <a:cubicBezTo>
                    <a:pt x="0" y="39"/>
                    <a:pt x="3" y="45"/>
                    <a:pt x="7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3ECF906-F1C2-0417-95B1-6EF4FC166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3063875"/>
              <a:ext cx="260350" cy="49213"/>
            </a:xfrm>
            <a:custGeom>
              <a:avLst/>
              <a:gdLst>
                <a:gd name="T0" fmla="*/ 6 w 69"/>
                <a:gd name="T1" fmla="*/ 13 h 13"/>
                <a:gd name="T2" fmla="*/ 63 w 69"/>
                <a:gd name="T3" fmla="*/ 13 h 13"/>
                <a:gd name="T4" fmla="*/ 69 w 69"/>
                <a:gd name="T5" fmla="*/ 6 h 13"/>
                <a:gd name="T6" fmla="*/ 63 w 69"/>
                <a:gd name="T7" fmla="*/ 0 h 13"/>
                <a:gd name="T8" fmla="*/ 6 w 69"/>
                <a:gd name="T9" fmla="*/ 0 h 13"/>
                <a:gd name="T10" fmla="*/ 0 w 69"/>
                <a:gd name="T11" fmla="*/ 6 h 13"/>
                <a:gd name="T12" fmla="*/ 6 w 69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3">
                  <a:moveTo>
                    <a:pt x="6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6" y="13"/>
                    <a:pt x="69" y="10"/>
                    <a:pt x="69" y="6"/>
                  </a:cubicBezTo>
                  <a:cubicBezTo>
                    <a:pt x="69" y="3"/>
                    <a:pt x="66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A5808FE8-B6E3-E7A7-F2F2-0ADB3C534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3613" y="3162300"/>
              <a:ext cx="487363" cy="44450"/>
            </a:xfrm>
            <a:custGeom>
              <a:avLst/>
              <a:gdLst>
                <a:gd name="T0" fmla="*/ 122 w 129"/>
                <a:gd name="T1" fmla="*/ 0 h 12"/>
                <a:gd name="T2" fmla="*/ 6 w 129"/>
                <a:gd name="T3" fmla="*/ 0 h 12"/>
                <a:gd name="T4" fmla="*/ 0 w 129"/>
                <a:gd name="T5" fmla="*/ 6 h 12"/>
                <a:gd name="T6" fmla="*/ 6 w 129"/>
                <a:gd name="T7" fmla="*/ 12 h 12"/>
                <a:gd name="T8" fmla="*/ 122 w 129"/>
                <a:gd name="T9" fmla="*/ 12 h 12"/>
                <a:gd name="T10" fmla="*/ 129 w 129"/>
                <a:gd name="T11" fmla="*/ 6 h 12"/>
                <a:gd name="T12" fmla="*/ 122 w 12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">
                  <a:moveTo>
                    <a:pt x="1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6" y="12"/>
                    <a:pt x="129" y="10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FA3A2C4-20D5-6BB8-5456-A2AC291734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1000" y="2828925"/>
              <a:ext cx="1270000" cy="1196975"/>
            </a:xfrm>
            <a:custGeom>
              <a:avLst/>
              <a:gdLst>
                <a:gd name="T0" fmla="*/ 315 w 336"/>
                <a:gd name="T1" fmla="*/ 80 h 316"/>
                <a:gd name="T2" fmla="*/ 315 w 336"/>
                <a:gd name="T3" fmla="*/ 79 h 316"/>
                <a:gd name="T4" fmla="*/ 312 w 336"/>
                <a:gd name="T5" fmla="*/ 72 h 316"/>
                <a:gd name="T6" fmla="*/ 264 w 336"/>
                <a:gd name="T7" fmla="*/ 20 h 316"/>
                <a:gd name="T8" fmla="*/ 243 w 336"/>
                <a:gd name="T9" fmla="*/ 3 h 316"/>
                <a:gd name="T10" fmla="*/ 236 w 336"/>
                <a:gd name="T11" fmla="*/ 0 h 316"/>
                <a:gd name="T12" fmla="*/ 236 w 336"/>
                <a:gd name="T13" fmla="*/ 0 h 316"/>
                <a:gd name="T14" fmla="*/ 123 w 336"/>
                <a:gd name="T15" fmla="*/ 26 h 316"/>
                <a:gd name="T16" fmla="*/ 83 w 336"/>
                <a:gd name="T17" fmla="*/ 107 h 316"/>
                <a:gd name="T18" fmla="*/ 38 w 336"/>
                <a:gd name="T19" fmla="*/ 273 h 316"/>
                <a:gd name="T20" fmla="*/ 27 w 336"/>
                <a:gd name="T21" fmla="*/ 298 h 316"/>
                <a:gd name="T22" fmla="*/ 14 w 336"/>
                <a:gd name="T23" fmla="*/ 73 h 316"/>
                <a:gd name="T24" fmla="*/ 112 w 336"/>
                <a:gd name="T25" fmla="*/ 56 h 316"/>
                <a:gd name="T26" fmla="*/ 31 w 336"/>
                <a:gd name="T27" fmla="*/ 42 h 316"/>
                <a:gd name="T28" fmla="*/ 0 w 336"/>
                <a:gd name="T29" fmla="*/ 73 h 316"/>
                <a:gd name="T30" fmla="*/ 9 w 336"/>
                <a:gd name="T31" fmla="*/ 306 h 316"/>
                <a:gd name="T32" fmla="*/ 31 w 336"/>
                <a:gd name="T33" fmla="*/ 316 h 316"/>
                <a:gd name="T34" fmla="*/ 321 w 336"/>
                <a:gd name="T35" fmla="*/ 285 h 316"/>
                <a:gd name="T36" fmla="*/ 315 w 336"/>
                <a:gd name="T37" fmla="*/ 108 h 316"/>
                <a:gd name="T38" fmla="*/ 279 w 336"/>
                <a:gd name="T39" fmla="*/ 53 h 316"/>
                <a:gd name="T40" fmla="*/ 297 w 336"/>
                <a:gd name="T41" fmla="*/ 73 h 316"/>
                <a:gd name="T42" fmla="*/ 242 w 336"/>
                <a:gd name="T43" fmla="*/ 61 h 316"/>
                <a:gd name="T44" fmla="*/ 134 w 336"/>
                <a:gd name="T45" fmla="*/ 26 h 316"/>
                <a:gd name="T46" fmla="*/ 231 w 336"/>
                <a:gd name="T47" fmla="*/ 11 h 316"/>
                <a:gd name="T48" fmla="*/ 254 w 336"/>
                <a:gd name="T49" fmla="*/ 83 h 316"/>
                <a:gd name="T50" fmla="*/ 303 w 336"/>
                <a:gd name="T51" fmla="*/ 107 h 316"/>
                <a:gd name="T52" fmla="*/ 134 w 336"/>
                <a:gd name="T53" fmla="*/ 26 h 316"/>
                <a:gd name="T54" fmla="*/ 304 w 336"/>
                <a:gd name="T55" fmla="*/ 297 h 316"/>
                <a:gd name="T56" fmla="*/ 46 w 336"/>
                <a:gd name="T57" fmla="*/ 301 h 316"/>
                <a:gd name="T58" fmla="*/ 66 w 336"/>
                <a:gd name="T59" fmla="*/ 134 h 316"/>
                <a:gd name="T60" fmla="*/ 79 w 336"/>
                <a:gd name="T61" fmla="*/ 122 h 316"/>
                <a:gd name="T62" fmla="*/ 319 w 336"/>
                <a:gd name="T63" fmla="*/ 125 h 316"/>
                <a:gd name="T64" fmla="*/ 308 w 336"/>
                <a:gd name="T65" fmla="*/ 28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6" h="316">
                  <a:moveTo>
                    <a:pt x="315" y="108"/>
                  </a:moveTo>
                  <a:cubicBezTo>
                    <a:pt x="315" y="80"/>
                    <a:pt x="315" y="80"/>
                    <a:pt x="315" y="80"/>
                  </a:cubicBezTo>
                  <a:cubicBezTo>
                    <a:pt x="315" y="80"/>
                    <a:pt x="315" y="80"/>
                    <a:pt x="315" y="80"/>
                  </a:cubicBezTo>
                  <a:cubicBezTo>
                    <a:pt x="315" y="79"/>
                    <a:pt x="315" y="79"/>
                    <a:pt x="315" y="79"/>
                  </a:cubicBezTo>
                  <a:cubicBezTo>
                    <a:pt x="315" y="77"/>
                    <a:pt x="315" y="77"/>
                    <a:pt x="314" y="76"/>
                  </a:cubicBezTo>
                  <a:cubicBezTo>
                    <a:pt x="314" y="74"/>
                    <a:pt x="313" y="73"/>
                    <a:pt x="312" y="72"/>
                  </a:cubicBezTo>
                  <a:cubicBezTo>
                    <a:pt x="310" y="67"/>
                    <a:pt x="304" y="61"/>
                    <a:pt x="298" y="54"/>
                  </a:cubicBezTo>
                  <a:cubicBezTo>
                    <a:pt x="288" y="43"/>
                    <a:pt x="275" y="30"/>
                    <a:pt x="264" y="20"/>
                  </a:cubicBezTo>
                  <a:cubicBezTo>
                    <a:pt x="258" y="14"/>
                    <a:pt x="253" y="10"/>
                    <a:pt x="249" y="7"/>
                  </a:cubicBezTo>
                  <a:cubicBezTo>
                    <a:pt x="247" y="5"/>
                    <a:pt x="245" y="4"/>
                    <a:pt x="243" y="3"/>
                  </a:cubicBezTo>
                  <a:cubicBezTo>
                    <a:pt x="242" y="2"/>
                    <a:pt x="241" y="2"/>
                    <a:pt x="240" y="1"/>
                  </a:cubicBezTo>
                  <a:cubicBezTo>
                    <a:pt x="239" y="1"/>
                    <a:pt x="238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34" y="0"/>
                    <a:pt x="123" y="12"/>
                    <a:pt x="123" y="26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66" y="107"/>
                    <a:pt x="53" y="120"/>
                    <a:pt x="53" y="137"/>
                  </a:cubicBezTo>
                  <a:cubicBezTo>
                    <a:pt x="38" y="273"/>
                    <a:pt x="38" y="273"/>
                    <a:pt x="38" y="273"/>
                  </a:cubicBezTo>
                  <a:cubicBezTo>
                    <a:pt x="36" y="284"/>
                    <a:pt x="36" y="288"/>
                    <a:pt x="34" y="292"/>
                  </a:cubicBezTo>
                  <a:cubicBezTo>
                    <a:pt x="32" y="294"/>
                    <a:pt x="29" y="297"/>
                    <a:pt x="27" y="298"/>
                  </a:cubicBezTo>
                  <a:cubicBezTo>
                    <a:pt x="15" y="298"/>
                    <a:pt x="14" y="286"/>
                    <a:pt x="14" y="28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69"/>
                    <a:pt x="19" y="56"/>
                    <a:pt x="31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2" y="42"/>
                    <a:pt x="15" y="45"/>
                    <a:pt x="9" y="51"/>
                  </a:cubicBezTo>
                  <a:cubicBezTo>
                    <a:pt x="4" y="57"/>
                    <a:pt x="0" y="64"/>
                    <a:pt x="0" y="73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4" y="301"/>
                    <a:pt x="9" y="306"/>
                  </a:cubicBezTo>
                  <a:cubicBezTo>
                    <a:pt x="14" y="312"/>
                    <a:pt x="22" y="315"/>
                    <a:pt x="30" y="316"/>
                  </a:cubicBezTo>
                  <a:cubicBezTo>
                    <a:pt x="30" y="316"/>
                    <a:pt x="30" y="316"/>
                    <a:pt x="31" y="316"/>
                  </a:cubicBezTo>
                  <a:cubicBezTo>
                    <a:pt x="291" y="316"/>
                    <a:pt x="291" y="316"/>
                    <a:pt x="291" y="316"/>
                  </a:cubicBezTo>
                  <a:cubicBezTo>
                    <a:pt x="308" y="316"/>
                    <a:pt x="321" y="302"/>
                    <a:pt x="321" y="285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24"/>
                    <a:pt x="327" y="112"/>
                    <a:pt x="315" y="108"/>
                  </a:cubicBezTo>
                  <a:close/>
                  <a:moveTo>
                    <a:pt x="242" y="18"/>
                  </a:moveTo>
                  <a:cubicBezTo>
                    <a:pt x="252" y="26"/>
                    <a:pt x="266" y="40"/>
                    <a:pt x="279" y="53"/>
                  </a:cubicBezTo>
                  <a:cubicBezTo>
                    <a:pt x="285" y="60"/>
                    <a:pt x="292" y="66"/>
                    <a:pt x="296" y="72"/>
                  </a:cubicBezTo>
                  <a:cubicBezTo>
                    <a:pt x="296" y="72"/>
                    <a:pt x="297" y="73"/>
                    <a:pt x="297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48" y="73"/>
                    <a:pt x="242" y="68"/>
                    <a:pt x="242" y="61"/>
                  </a:cubicBezTo>
                  <a:lnTo>
                    <a:pt x="242" y="18"/>
                  </a:lnTo>
                  <a:close/>
                  <a:moveTo>
                    <a:pt x="134" y="26"/>
                  </a:moveTo>
                  <a:cubicBezTo>
                    <a:pt x="134" y="19"/>
                    <a:pt x="141" y="11"/>
                    <a:pt x="148" y="11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1" y="61"/>
                    <a:pt x="231" y="61"/>
                    <a:pt x="231" y="61"/>
                  </a:cubicBezTo>
                  <a:cubicBezTo>
                    <a:pt x="231" y="75"/>
                    <a:pt x="240" y="83"/>
                    <a:pt x="254" y="83"/>
                  </a:cubicBezTo>
                  <a:cubicBezTo>
                    <a:pt x="303" y="83"/>
                    <a:pt x="303" y="83"/>
                    <a:pt x="303" y="83"/>
                  </a:cubicBezTo>
                  <a:cubicBezTo>
                    <a:pt x="303" y="107"/>
                    <a:pt x="303" y="107"/>
                    <a:pt x="303" y="107"/>
                  </a:cubicBezTo>
                  <a:cubicBezTo>
                    <a:pt x="134" y="107"/>
                    <a:pt x="134" y="107"/>
                    <a:pt x="134" y="107"/>
                  </a:cubicBezTo>
                  <a:lnTo>
                    <a:pt x="134" y="26"/>
                  </a:lnTo>
                  <a:close/>
                  <a:moveTo>
                    <a:pt x="308" y="288"/>
                  </a:moveTo>
                  <a:cubicBezTo>
                    <a:pt x="308" y="292"/>
                    <a:pt x="307" y="295"/>
                    <a:pt x="304" y="297"/>
                  </a:cubicBezTo>
                  <a:cubicBezTo>
                    <a:pt x="302" y="299"/>
                    <a:pt x="299" y="301"/>
                    <a:pt x="295" y="301"/>
                  </a:cubicBezTo>
                  <a:cubicBezTo>
                    <a:pt x="46" y="301"/>
                    <a:pt x="46" y="301"/>
                    <a:pt x="46" y="301"/>
                  </a:cubicBezTo>
                  <a:cubicBezTo>
                    <a:pt x="49" y="294"/>
                    <a:pt x="51" y="286"/>
                    <a:pt x="51" y="276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1"/>
                    <a:pt x="68" y="128"/>
                    <a:pt x="70" y="125"/>
                  </a:cubicBezTo>
                  <a:cubicBezTo>
                    <a:pt x="72" y="123"/>
                    <a:pt x="76" y="122"/>
                    <a:pt x="79" y="122"/>
                  </a:cubicBezTo>
                  <a:cubicBezTo>
                    <a:pt x="311" y="122"/>
                    <a:pt x="311" y="122"/>
                    <a:pt x="311" y="122"/>
                  </a:cubicBezTo>
                  <a:cubicBezTo>
                    <a:pt x="314" y="122"/>
                    <a:pt x="317" y="123"/>
                    <a:pt x="319" y="125"/>
                  </a:cubicBezTo>
                  <a:cubicBezTo>
                    <a:pt x="322" y="128"/>
                    <a:pt x="323" y="131"/>
                    <a:pt x="323" y="134"/>
                  </a:cubicBezTo>
                  <a:lnTo>
                    <a:pt x="308" y="2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BCEF36D1-BBB3-2135-5C9D-B6B5B57FD0EE}"/>
              </a:ext>
            </a:extLst>
          </p:cNvPr>
          <p:cNvSpPr/>
          <p:nvPr/>
        </p:nvSpPr>
        <p:spPr>
          <a:xfrm>
            <a:off x="9337947" y="3573810"/>
            <a:ext cx="1540932" cy="1540932"/>
          </a:xfrm>
          <a:prstGeom prst="ellipse">
            <a:avLst/>
          </a:prstGeom>
          <a:solidFill>
            <a:srgbClr val="FFE87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 dirty="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ACFDC1B-34E1-67B9-AAB1-853CB57F8B34}"/>
              </a:ext>
            </a:extLst>
          </p:cNvPr>
          <p:cNvGrpSpPr/>
          <p:nvPr/>
        </p:nvGrpSpPr>
        <p:grpSpPr>
          <a:xfrm>
            <a:off x="9658124" y="3904992"/>
            <a:ext cx="1032714" cy="882155"/>
            <a:chOff x="5322888" y="2767013"/>
            <a:chExt cx="1546225" cy="1320801"/>
          </a:xfrm>
          <a:solidFill>
            <a:schemeClr val="bg1"/>
          </a:solidFill>
        </p:grpSpPr>
        <p:sp>
          <p:nvSpPr>
            <p:cNvPr id="32" name="Rectangle 24">
              <a:extLst>
                <a:ext uri="{FF2B5EF4-FFF2-40B4-BE49-F238E27FC236}">
                  <a16:creationId xmlns:a16="http://schemas.microsoft.com/office/drawing/2014/main" id="{5B585666-D9CE-EAE4-637D-6964F4165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826" y="3098801"/>
              <a:ext cx="71438" cy="390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25">
              <a:extLst>
                <a:ext uri="{FF2B5EF4-FFF2-40B4-BE49-F238E27FC236}">
                  <a16:creationId xmlns:a16="http://schemas.microsoft.com/office/drawing/2014/main" id="{418DB3A6-3DA4-9D63-23B7-FFB3C9D3C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9151" y="4041776"/>
              <a:ext cx="457200" cy="460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B0A1BA90-D067-3EAF-F7D7-78CE629B8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22888" y="2871788"/>
              <a:ext cx="739775" cy="723900"/>
            </a:xfrm>
            <a:custGeom>
              <a:avLst/>
              <a:gdLst>
                <a:gd name="T0" fmla="*/ 125 w 196"/>
                <a:gd name="T1" fmla="*/ 165 h 191"/>
                <a:gd name="T2" fmla="*/ 125 w 196"/>
                <a:gd name="T3" fmla="*/ 165 h 191"/>
                <a:gd name="T4" fmla="*/ 125 w 196"/>
                <a:gd name="T5" fmla="*/ 163 h 191"/>
                <a:gd name="T6" fmla="*/ 68 w 196"/>
                <a:gd name="T7" fmla="*/ 24 h 191"/>
                <a:gd name="T8" fmla="*/ 68 w 196"/>
                <a:gd name="T9" fmla="*/ 22 h 191"/>
                <a:gd name="T10" fmla="*/ 80 w 196"/>
                <a:gd name="T11" fmla="*/ 17 h 191"/>
                <a:gd name="T12" fmla="*/ 196 w 196"/>
                <a:gd name="T13" fmla="*/ 37 h 191"/>
                <a:gd name="T14" fmla="*/ 196 w 196"/>
                <a:gd name="T15" fmla="*/ 14 h 191"/>
                <a:gd name="T16" fmla="*/ 78 w 196"/>
                <a:gd name="T17" fmla="*/ 8 h 191"/>
                <a:gd name="T18" fmla="*/ 68 w 196"/>
                <a:gd name="T19" fmla="*/ 15 h 191"/>
                <a:gd name="T20" fmla="*/ 68 w 196"/>
                <a:gd name="T21" fmla="*/ 14 h 191"/>
                <a:gd name="T22" fmla="*/ 64 w 196"/>
                <a:gd name="T23" fmla="*/ 11 h 191"/>
                <a:gd name="T24" fmla="*/ 61 w 196"/>
                <a:gd name="T25" fmla="*/ 14 h 191"/>
                <a:gd name="T26" fmla="*/ 55 w 196"/>
                <a:gd name="T27" fmla="*/ 3 h 191"/>
                <a:gd name="T28" fmla="*/ 51 w 196"/>
                <a:gd name="T29" fmla="*/ 3 h 191"/>
                <a:gd name="T30" fmla="*/ 61 w 196"/>
                <a:gd name="T31" fmla="*/ 21 h 191"/>
                <a:gd name="T32" fmla="*/ 61 w 196"/>
                <a:gd name="T33" fmla="*/ 24 h 191"/>
                <a:gd name="T34" fmla="*/ 4 w 196"/>
                <a:gd name="T35" fmla="*/ 163 h 191"/>
                <a:gd name="T36" fmla="*/ 4 w 196"/>
                <a:gd name="T37" fmla="*/ 165 h 191"/>
                <a:gd name="T38" fmla="*/ 4 w 196"/>
                <a:gd name="T39" fmla="*/ 165 h 191"/>
                <a:gd name="T40" fmla="*/ 2 w 196"/>
                <a:gd name="T41" fmla="*/ 168 h 191"/>
                <a:gd name="T42" fmla="*/ 20 w 196"/>
                <a:gd name="T43" fmla="*/ 186 h 191"/>
                <a:gd name="T44" fmla="*/ 65 w 196"/>
                <a:gd name="T45" fmla="*/ 191 h 191"/>
                <a:gd name="T46" fmla="*/ 109 w 196"/>
                <a:gd name="T47" fmla="*/ 186 h 191"/>
                <a:gd name="T48" fmla="*/ 127 w 196"/>
                <a:gd name="T49" fmla="*/ 168 h 191"/>
                <a:gd name="T50" fmla="*/ 125 w 196"/>
                <a:gd name="T51" fmla="*/ 165 h 191"/>
                <a:gd name="T52" fmla="*/ 71 w 196"/>
                <a:gd name="T53" fmla="*/ 165 h 191"/>
                <a:gd name="T54" fmla="*/ 64 w 196"/>
                <a:gd name="T55" fmla="*/ 165 h 191"/>
                <a:gd name="T56" fmla="*/ 58 w 196"/>
                <a:gd name="T57" fmla="*/ 165 h 191"/>
                <a:gd name="T58" fmla="*/ 11 w 196"/>
                <a:gd name="T59" fmla="*/ 165 h 191"/>
                <a:gd name="T60" fmla="*/ 64 w 196"/>
                <a:gd name="T61" fmla="*/ 36 h 191"/>
                <a:gd name="T62" fmla="*/ 64 w 196"/>
                <a:gd name="T63" fmla="*/ 36 h 191"/>
                <a:gd name="T64" fmla="*/ 65 w 196"/>
                <a:gd name="T65" fmla="*/ 36 h 191"/>
                <a:gd name="T66" fmla="*/ 118 w 196"/>
                <a:gd name="T67" fmla="*/ 165 h 191"/>
                <a:gd name="T68" fmla="*/ 71 w 196"/>
                <a:gd name="T69" fmla="*/ 16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91">
                  <a:moveTo>
                    <a:pt x="125" y="165"/>
                  </a:moveTo>
                  <a:cubicBezTo>
                    <a:pt x="125" y="165"/>
                    <a:pt x="125" y="165"/>
                    <a:pt x="125" y="165"/>
                  </a:cubicBezTo>
                  <a:cubicBezTo>
                    <a:pt x="125" y="164"/>
                    <a:pt x="125" y="163"/>
                    <a:pt x="125" y="1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6" y="22"/>
                    <a:pt x="80" y="17"/>
                    <a:pt x="80" y="17"/>
                  </a:cubicBezTo>
                  <a:cubicBezTo>
                    <a:pt x="80" y="17"/>
                    <a:pt x="94" y="6"/>
                    <a:pt x="196" y="3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72" y="8"/>
                    <a:pt x="127" y="1"/>
                    <a:pt x="78" y="8"/>
                  </a:cubicBezTo>
                  <a:cubicBezTo>
                    <a:pt x="78" y="8"/>
                    <a:pt x="74" y="14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2"/>
                    <a:pt x="66" y="11"/>
                    <a:pt x="64" y="11"/>
                  </a:cubicBezTo>
                  <a:cubicBezTo>
                    <a:pt x="62" y="11"/>
                    <a:pt x="61" y="12"/>
                    <a:pt x="61" y="14"/>
                  </a:cubicBezTo>
                  <a:cubicBezTo>
                    <a:pt x="52" y="11"/>
                    <a:pt x="55" y="3"/>
                    <a:pt x="55" y="3"/>
                  </a:cubicBezTo>
                  <a:cubicBezTo>
                    <a:pt x="55" y="3"/>
                    <a:pt x="52" y="0"/>
                    <a:pt x="51" y="3"/>
                  </a:cubicBezTo>
                  <a:cubicBezTo>
                    <a:pt x="50" y="5"/>
                    <a:pt x="49" y="17"/>
                    <a:pt x="61" y="21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163"/>
                    <a:pt x="4" y="164"/>
                    <a:pt x="4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1" y="165"/>
                    <a:pt x="0" y="167"/>
                    <a:pt x="2" y="168"/>
                  </a:cubicBezTo>
                  <a:cubicBezTo>
                    <a:pt x="2" y="168"/>
                    <a:pt x="18" y="184"/>
                    <a:pt x="20" y="186"/>
                  </a:cubicBezTo>
                  <a:cubicBezTo>
                    <a:pt x="20" y="186"/>
                    <a:pt x="25" y="191"/>
                    <a:pt x="65" y="191"/>
                  </a:cubicBezTo>
                  <a:cubicBezTo>
                    <a:pt x="104" y="191"/>
                    <a:pt x="109" y="186"/>
                    <a:pt x="109" y="186"/>
                  </a:cubicBezTo>
                  <a:cubicBezTo>
                    <a:pt x="111" y="184"/>
                    <a:pt x="127" y="168"/>
                    <a:pt x="127" y="168"/>
                  </a:cubicBezTo>
                  <a:cubicBezTo>
                    <a:pt x="129" y="167"/>
                    <a:pt x="128" y="165"/>
                    <a:pt x="125" y="165"/>
                  </a:cubicBezTo>
                  <a:close/>
                  <a:moveTo>
                    <a:pt x="71" y="165"/>
                  </a:moveTo>
                  <a:cubicBezTo>
                    <a:pt x="68" y="165"/>
                    <a:pt x="65" y="165"/>
                    <a:pt x="64" y="165"/>
                  </a:cubicBezTo>
                  <a:cubicBezTo>
                    <a:pt x="64" y="165"/>
                    <a:pt x="61" y="165"/>
                    <a:pt x="58" y="165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18" y="165"/>
                    <a:pt x="118" y="165"/>
                    <a:pt x="118" y="165"/>
                  </a:cubicBezTo>
                  <a:lnTo>
                    <a:pt x="71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D084C751-E3F6-355C-7C77-8D58BF8283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3776" y="2906713"/>
              <a:ext cx="109538" cy="177800"/>
            </a:xfrm>
            <a:custGeom>
              <a:avLst/>
              <a:gdLst>
                <a:gd name="T0" fmla="*/ 29 w 29"/>
                <a:gd name="T1" fmla="*/ 0 h 47"/>
                <a:gd name="T2" fmla="*/ 0 w 29"/>
                <a:gd name="T3" fmla="*/ 0 h 47"/>
                <a:gd name="T4" fmla="*/ 0 w 29"/>
                <a:gd name="T5" fmla="*/ 47 h 47"/>
                <a:gd name="T6" fmla="*/ 29 w 29"/>
                <a:gd name="T7" fmla="*/ 47 h 47"/>
                <a:gd name="T8" fmla="*/ 29 w 29"/>
                <a:gd name="T9" fmla="*/ 0 h 47"/>
                <a:gd name="T10" fmla="*/ 14 w 29"/>
                <a:gd name="T11" fmla="*/ 28 h 47"/>
                <a:gd name="T12" fmla="*/ 8 w 29"/>
                <a:gd name="T13" fmla="*/ 21 h 47"/>
                <a:gd name="T14" fmla="*/ 14 w 29"/>
                <a:gd name="T15" fmla="*/ 14 h 47"/>
                <a:gd name="T16" fmla="*/ 21 w 29"/>
                <a:gd name="T17" fmla="*/ 21 h 47"/>
                <a:gd name="T18" fmla="*/ 14 w 29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lnTo>
                    <a:pt x="29" y="0"/>
                  </a:lnTo>
                  <a:close/>
                  <a:moveTo>
                    <a:pt x="14" y="28"/>
                  </a:moveTo>
                  <a:cubicBezTo>
                    <a:pt x="11" y="28"/>
                    <a:pt x="8" y="25"/>
                    <a:pt x="8" y="21"/>
                  </a:cubicBezTo>
                  <a:cubicBezTo>
                    <a:pt x="8" y="17"/>
                    <a:pt x="11" y="14"/>
                    <a:pt x="14" y="14"/>
                  </a:cubicBezTo>
                  <a:cubicBezTo>
                    <a:pt x="18" y="14"/>
                    <a:pt x="21" y="17"/>
                    <a:pt x="21" y="21"/>
                  </a:cubicBezTo>
                  <a:cubicBezTo>
                    <a:pt x="21" y="25"/>
                    <a:pt x="18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E00B998A-0728-FE40-0235-F1E1F6C49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3917951"/>
              <a:ext cx="336550" cy="101600"/>
            </a:xfrm>
            <a:custGeom>
              <a:avLst/>
              <a:gdLst>
                <a:gd name="T0" fmla="*/ 0 w 89"/>
                <a:gd name="T1" fmla="*/ 27 h 27"/>
                <a:gd name="T2" fmla="*/ 89 w 89"/>
                <a:gd name="T3" fmla="*/ 27 h 27"/>
                <a:gd name="T4" fmla="*/ 89 w 89"/>
                <a:gd name="T5" fmla="*/ 19 h 27"/>
                <a:gd name="T6" fmla="*/ 58 w 89"/>
                <a:gd name="T7" fmla="*/ 0 h 27"/>
                <a:gd name="T8" fmla="*/ 31 w 89"/>
                <a:gd name="T9" fmla="*/ 0 h 27"/>
                <a:gd name="T10" fmla="*/ 0 w 89"/>
                <a:gd name="T11" fmla="*/ 19 h 27"/>
                <a:gd name="T12" fmla="*/ 0 w 8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7">
                  <a:moveTo>
                    <a:pt x="0" y="27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73" y="12"/>
                    <a:pt x="5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12"/>
                    <a:pt x="0" y="19"/>
                    <a:pt x="0" y="19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ACB990DC-52AD-801C-6763-D8E8E4916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951" y="3508376"/>
              <a:ext cx="101600" cy="390525"/>
            </a:xfrm>
            <a:custGeom>
              <a:avLst/>
              <a:gdLst>
                <a:gd name="T0" fmla="*/ 0 w 27"/>
                <a:gd name="T1" fmla="*/ 9 h 103"/>
                <a:gd name="T2" fmla="*/ 0 w 27"/>
                <a:gd name="T3" fmla="*/ 11 h 103"/>
                <a:gd name="T4" fmla="*/ 0 w 27"/>
                <a:gd name="T5" fmla="*/ 11 h 103"/>
                <a:gd name="T6" fmla="*/ 2 w 27"/>
                <a:gd name="T7" fmla="*/ 103 h 103"/>
                <a:gd name="T8" fmla="*/ 25 w 27"/>
                <a:gd name="T9" fmla="*/ 103 h 103"/>
                <a:gd name="T10" fmla="*/ 27 w 27"/>
                <a:gd name="T11" fmla="*/ 11 h 103"/>
                <a:gd name="T12" fmla="*/ 27 w 27"/>
                <a:gd name="T13" fmla="*/ 11 h 103"/>
                <a:gd name="T14" fmla="*/ 27 w 27"/>
                <a:gd name="T15" fmla="*/ 9 h 103"/>
                <a:gd name="T16" fmla="*/ 24 w 27"/>
                <a:gd name="T17" fmla="*/ 0 h 103"/>
                <a:gd name="T18" fmla="*/ 3 w 27"/>
                <a:gd name="T19" fmla="*/ 0 h 103"/>
                <a:gd name="T20" fmla="*/ 0 w 27"/>
                <a:gd name="T21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3">
                  <a:moveTo>
                    <a:pt x="0" y="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5"/>
                    <a:pt x="2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F06C0852-98C4-154E-E26B-F9A8A1B9D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951" y="2767013"/>
              <a:ext cx="98425" cy="120650"/>
            </a:xfrm>
            <a:custGeom>
              <a:avLst/>
              <a:gdLst>
                <a:gd name="T0" fmla="*/ 5 w 26"/>
                <a:gd name="T1" fmla="*/ 32 h 32"/>
                <a:gd name="T2" fmla="*/ 12 w 26"/>
                <a:gd name="T3" fmla="*/ 32 h 32"/>
                <a:gd name="T4" fmla="*/ 13 w 26"/>
                <a:gd name="T5" fmla="*/ 32 h 32"/>
                <a:gd name="T6" fmla="*/ 21 w 26"/>
                <a:gd name="T7" fmla="*/ 32 h 32"/>
                <a:gd name="T8" fmla="*/ 26 w 26"/>
                <a:gd name="T9" fmla="*/ 10 h 32"/>
                <a:gd name="T10" fmla="*/ 26 w 26"/>
                <a:gd name="T11" fmla="*/ 4 h 32"/>
                <a:gd name="T12" fmla="*/ 26 w 26"/>
                <a:gd name="T13" fmla="*/ 4 h 32"/>
                <a:gd name="T14" fmla="*/ 19 w 26"/>
                <a:gd name="T15" fmla="*/ 0 h 32"/>
                <a:gd name="T16" fmla="*/ 13 w 26"/>
                <a:gd name="T17" fmla="*/ 0 h 32"/>
                <a:gd name="T18" fmla="*/ 12 w 26"/>
                <a:gd name="T19" fmla="*/ 0 h 32"/>
                <a:gd name="T20" fmla="*/ 7 w 26"/>
                <a:gd name="T21" fmla="*/ 0 h 32"/>
                <a:gd name="T22" fmla="*/ 0 w 26"/>
                <a:gd name="T23" fmla="*/ 4 h 32"/>
                <a:gd name="T24" fmla="*/ 0 w 26"/>
                <a:gd name="T25" fmla="*/ 4 h 32"/>
                <a:gd name="T26" fmla="*/ 0 w 26"/>
                <a:gd name="T27" fmla="*/ 10 h 32"/>
                <a:gd name="T28" fmla="*/ 5 w 26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2">
                  <a:moveTo>
                    <a:pt x="5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13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13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889E8AC0-CBA5-D330-527A-B1CF0B884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76" y="3538538"/>
              <a:ext cx="142875" cy="30163"/>
            </a:xfrm>
            <a:custGeom>
              <a:avLst/>
              <a:gdLst>
                <a:gd name="T0" fmla="*/ 35 w 38"/>
                <a:gd name="T1" fmla="*/ 8 h 8"/>
                <a:gd name="T2" fmla="*/ 38 w 38"/>
                <a:gd name="T3" fmla="*/ 4 h 8"/>
                <a:gd name="T4" fmla="*/ 35 w 38"/>
                <a:gd name="T5" fmla="*/ 0 h 8"/>
                <a:gd name="T6" fmla="*/ 4 w 38"/>
                <a:gd name="T7" fmla="*/ 0 h 8"/>
                <a:gd name="T8" fmla="*/ 0 w 38"/>
                <a:gd name="T9" fmla="*/ 4 h 8"/>
                <a:gd name="T10" fmla="*/ 4 w 38"/>
                <a:gd name="T11" fmla="*/ 8 h 8"/>
                <a:gd name="T12" fmla="*/ 35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5" y="8"/>
                  </a:move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3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E71B05B3-5128-20F0-715B-77D48977B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3988" y="3417887"/>
              <a:ext cx="260350" cy="106363"/>
            </a:xfrm>
            <a:custGeom>
              <a:avLst/>
              <a:gdLst>
                <a:gd name="T0" fmla="*/ 40 w 69"/>
                <a:gd name="T1" fmla="*/ 18 h 28"/>
                <a:gd name="T2" fmla="*/ 44 w 69"/>
                <a:gd name="T3" fmla="*/ 3 h 28"/>
                <a:gd name="T4" fmla="*/ 33 w 69"/>
                <a:gd name="T5" fmla="*/ 0 h 28"/>
                <a:gd name="T6" fmla="*/ 23 w 69"/>
                <a:gd name="T7" fmla="*/ 3 h 28"/>
                <a:gd name="T8" fmla="*/ 27 w 69"/>
                <a:gd name="T9" fmla="*/ 18 h 28"/>
                <a:gd name="T10" fmla="*/ 18 w 69"/>
                <a:gd name="T11" fmla="*/ 5 h 28"/>
                <a:gd name="T12" fmla="*/ 7 w 69"/>
                <a:gd name="T13" fmla="*/ 7 h 28"/>
                <a:gd name="T14" fmla="*/ 16 w 69"/>
                <a:gd name="T15" fmla="*/ 28 h 28"/>
                <a:gd name="T16" fmla="*/ 33 w 69"/>
                <a:gd name="T17" fmla="*/ 28 h 28"/>
                <a:gd name="T18" fmla="*/ 34 w 69"/>
                <a:gd name="T19" fmla="*/ 28 h 28"/>
                <a:gd name="T20" fmla="*/ 51 w 69"/>
                <a:gd name="T21" fmla="*/ 28 h 28"/>
                <a:gd name="T22" fmla="*/ 59 w 69"/>
                <a:gd name="T23" fmla="*/ 7 h 28"/>
                <a:gd name="T24" fmla="*/ 49 w 69"/>
                <a:gd name="T25" fmla="*/ 5 h 28"/>
                <a:gd name="T26" fmla="*/ 40 w 69"/>
                <a:gd name="T2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8">
                  <a:moveTo>
                    <a:pt x="40" y="18"/>
                  </a:moveTo>
                  <a:cubicBezTo>
                    <a:pt x="40" y="15"/>
                    <a:pt x="46" y="6"/>
                    <a:pt x="44" y="3"/>
                  </a:cubicBezTo>
                  <a:cubicBezTo>
                    <a:pt x="42" y="0"/>
                    <a:pt x="35" y="0"/>
                    <a:pt x="33" y="0"/>
                  </a:cubicBezTo>
                  <a:cubicBezTo>
                    <a:pt x="32" y="0"/>
                    <a:pt x="24" y="0"/>
                    <a:pt x="23" y="3"/>
                  </a:cubicBezTo>
                  <a:cubicBezTo>
                    <a:pt x="21" y="6"/>
                    <a:pt x="27" y="15"/>
                    <a:pt x="27" y="18"/>
                  </a:cubicBezTo>
                  <a:cubicBezTo>
                    <a:pt x="22" y="17"/>
                    <a:pt x="20" y="7"/>
                    <a:pt x="18" y="5"/>
                  </a:cubicBezTo>
                  <a:cubicBezTo>
                    <a:pt x="16" y="3"/>
                    <a:pt x="10" y="5"/>
                    <a:pt x="7" y="7"/>
                  </a:cubicBezTo>
                  <a:cubicBezTo>
                    <a:pt x="0" y="16"/>
                    <a:pt x="11" y="10"/>
                    <a:pt x="1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6" y="10"/>
                    <a:pt x="69" y="12"/>
                    <a:pt x="59" y="7"/>
                  </a:cubicBezTo>
                  <a:cubicBezTo>
                    <a:pt x="57" y="6"/>
                    <a:pt x="51" y="3"/>
                    <a:pt x="49" y="5"/>
                  </a:cubicBezTo>
                  <a:cubicBezTo>
                    <a:pt x="47" y="7"/>
                    <a:pt x="45" y="17"/>
                    <a:pt x="4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097B59E5-62B0-AC66-023C-8C07347719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2551" y="3579813"/>
              <a:ext cx="395288" cy="250825"/>
            </a:xfrm>
            <a:custGeom>
              <a:avLst/>
              <a:gdLst>
                <a:gd name="T0" fmla="*/ 0 w 105"/>
                <a:gd name="T1" fmla="*/ 66 h 66"/>
                <a:gd name="T2" fmla="*/ 44 w 105"/>
                <a:gd name="T3" fmla="*/ 66 h 66"/>
                <a:gd name="T4" fmla="*/ 52 w 105"/>
                <a:gd name="T5" fmla="*/ 66 h 66"/>
                <a:gd name="T6" fmla="*/ 60 w 105"/>
                <a:gd name="T7" fmla="*/ 66 h 66"/>
                <a:gd name="T8" fmla="*/ 104 w 105"/>
                <a:gd name="T9" fmla="*/ 66 h 66"/>
                <a:gd name="T10" fmla="*/ 104 w 105"/>
                <a:gd name="T11" fmla="*/ 62 h 66"/>
                <a:gd name="T12" fmla="*/ 70 w 105"/>
                <a:gd name="T13" fmla="*/ 0 h 66"/>
                <a:gd name="T14" fmla="*/ 53 w 105"/>
                <a:gd name="T15" fmla="*/ 0 h 66"/>
                <a:gd name="T16" fmla="*/ 51 w 105"/>
                <a:gd name="T17" fmla="*/ 0 h 66"/>
                <a:gd name="T18" fmla="*/ 34 w 105"/>
                <a:gd name="T19" fmla="*/ 0 h 66"/>
                <a:gd name="T20" fmla="*/ 0 w 105"/>
                <a:gd name="T21" fmla="*/ 62 h 66"/>
                <a:gd name="T22" fmla="*/ 0 w 105"/>
                <a:gd name="T23" fmla="*/ 66 h 66"/>
                <a:gd name="T24" fmla="*/ 60 w 105"/>
                <a:gd name="T25" fmla="*/ 44 h 66"/>
                <a:gd name="T26" fmla="*/ 56 w 105"/>
                <a:gd name="T27" fmla="*/ 41 h 66"/>
                <a:gd name="T28" fmla="*/ 54 w 105"/>
                <a:gd name="T29" fmla="*/ 41 h 66"/>
                <a:gd name="T30" fmla="*/ 40 w 105"/>
                <a:gd name="T31" fmla="*/ 35 h 66"/>
                <a:gd name="T32" fmla="*/ 35 w 105"/>
                <a:gd name="T33" fmla="*/ 30 h 66"/>
                <a:gd name="T34" fmla="*/ 38 w 105"/>
                <a:gd name="T35" fmla="*/ 17 h 66"/>
                <a:gd name="T36" fmla="*/ 47 w 105"/>
                <a:gd name="T37" fmla="*/ 13 h 66"/>
                <a:gd name="T38" fmla="*/ 47 w 105"/>
                <a:gd name="T39" fmla="*/ 9 h 66"/>
                <a:gd name="T40" fmla="*/ 49 w 105"/>
                <a:gd name="T41" fmla="*/ 8 h 66"/>
                <a:gd name="T42" fmla="*/ 54 w 105"/>
                <a:gd name="T43" fmla="*/ 8 h 66"/>
                <a:gd name="T44" fmla="*/ 55 w 105"/>
                <a:gd name="T45" fmla="*/ 9 h 66"/>
                <a:gd name="T46" fmla="*/ 55 w 105"/>
                <a:gd name="T47" fmla="*/ 13 h 66"/>
                <a:gd name="T48" fmla="*/ 58 w 105"/>
                <a:gd name="T49" fmla="*/ 13 h 66"/>
                <a:gd name="T50" fmla="*/ 69 w 105"/>
                <a:gd name="T51" fmla="*/ 19 h 66"/>
                <a:gd name="T52" fmla="*/ 68 w 105"/>
                <a:gd name="T53" fmla="*/ 22 h 66"/>
                <a:gd name="T54" fmla="*/ 64 w 105"/>
                <a:gd name="T55" fmla="*/ 25 h 66"/>
                <a:gd name="T56" fmla="*/ 61 w 105"/>
                <a:gd name="T57" fmla="*/ 24 h 66"/>
                <a:gd name="T58" fmla="*/ 61 w 105"/>
                <a:gd name="T59" fmla="*/ 23 h 66"/>
                <a:gd name="T60" fmla="*/ 61 w 105"/>
                <a:gd name="T61" fmla="*/ 23 h 66"/>
                <a:gd name="T62" fmla="*/ 60 w 105"/>
                <a:gd name="T63" fmla="*/ 23 h 66"/>
                <a:gd name="T64" fmla="*/ 56 w 105"/>
                <a:gd name="T65" fmla="*/ 20 h 66"/>
                <a:gd name="T66" fmla="*/ 51 w 105"/>
                <a:gd name="T67" fmla="*/ 20 h 66"/>
                <a:gd name="T68" fmla="*/ 45 w 105"/>
                <a:gd name="T69" fmla="*/ 22 h 66"/>
                <a:gd name="T70" fmla="*/ 44 w 105"/>
                <a:gd name="T71" fmla="*/ 27 h 66"/>
                <a:gd name="T72" fmla="*/ 48 w 105"/>
                <a:gd name="T73" fmla="*/ 30 h 66"/>
                <a:gd name="T74" fmla="*/ 48 w 105"/>
                <a:gd name="T75" fmla="*/ 30 h 66"/>
                <a:gd name="T76" fmla="*/ 54 w 105"/>
                <a:gd name="T77" fmla="*/ 32 h 66"/>
                <a:gd name="T78" fmla="*/ 55 w 105"/>
                <a:gd name="T79" fmla="*/ 32 h 66"/>
                <a:gd name="T80" fmla="*/ 70 w 105"/>
                <a:gd name="T81" fmla="*/ 42 h 66"/>
                <a:gd name="T82" fmla="*/ 66 w 105"/>
                <a:gd name="T83" fmla="*/ 54 h 66"/>
                <a:gd name="T84" fmla="*/ 55 w 105"/>
                <a:gd name="T85" fmla="*/ 58 h 66"/>
                <a:gd name="T86" fmla="*/ 55 w 105"/>
                <a:gd name="T87" fmla="*/ 62 h 66"/>
                <a:gd name="T88" fmla="*/ 54 w 105"/>
                <a:gd name="T89" fmla="*/ 63 h 66"/>
                <a:gd name="T90" fmla="*/ 49 w 105"/>
                <a:gd name="T91" fmla="*/ 63 h 66"/>
                <a:gd name="T92" fmla="*/ 47 w 105"/>
                <a:gd name="T93" fmla="*/ 62 h 66"/>
                <a:gd name="T94" fmla="*/ 47 w 105"/>
                <a:gd name="T95" fmla="*/ 57 h 66"/>
                <a:gd name="T96" fmla="*/ 33 w 105"/>
                <a:gd name="T97" fmla="*/ 51 h 66"/>
                <a:gd name="T98" fmla="*/ 33 w 105"/>
                <a:gd name="T99" fmla="*/ 48 h 66"/>
                <a:gd name="T100" fmla="*/ 38 w 105"/>
                <a:gd name="T101" fmla="*/ 45 h 66"/>
                <a:gd name="T102" fmla="*/ 41 w 105"/>
                <a:gd name="T103" fmla="*/ 46 h 66"/>
                <a:gd name="T104" fmla="*/ 41 w 105"/>
                <a:gd name="T105" fmla="*/ 47 h 66"/>
                <a:gd name="T106" fmla="*/ 41 w 105"/>
                <a:gd name="T107" fmla="*/ 47 h 66"/>
                <a:gd name="T108" fmla="*/ 41 w 105"/>
                <a:gd name="T109" fmla="*/ 47 h 66"/>
                <a:gd name="T110" fmla="*/ 42 w 105"/>
                <a:gd name="T111" fmla="*/ 47 h 66"/>
                <a:gd name="T112" fmla="*/ 46 w 105"/>
                <a:gd name="T113" fmla="*/ 49 h 66"/>
                <a:gd name="T114" fmla="*/ 53 w 105"/>
                <a:gd name="T115" fmla="*/ 51 h 66"/>
                <a:gd name="T116" fmla="*/ 59 w 105"/>
                <a:gd name="T117" fmla="*/ 49 h 66"/>
                <a:gd name="T118" fmla="*/ 60 w 105"/>
                <a:gd name="T119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" h="66">
                  <a:moveTo>
                    <a:pt x="0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8" y="66"/>
                    <a:pt x="51" y="66"/>
                    <a:pt x="52" y="66"/>
                  </a:cubicBezTo>
                  <a:cubicBezTo>
                    <a:pt x="53" y="66"/>
                    <a:pt x="57" y="66"/>
                    <a:pt x="60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5"/>
                    <a:pt x="104" y="63"/>
                    <a:pt x="104" y="62"/>
                  </a:cubicBezTo>
                  <a:cubicBezTo>
                    <a:pt x="105" y="27"/>
                    <a:pt x="75" y="12"/>
                    <a:pt x="7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2"/>
                    <a:pt x="0" y="27"/>
                    <a:pt x="0" y="62"/>
                  </a:cubicBezTo>
                  <a:cubicBezTo>
                    <a:pt x="0" y="63"/>
                    <a:pt x="0" y="65"/>
                    <a:pt x="0" y="66"/>
                  </a:cubicBezTo>
                  <a:close/>
                  <a:moveTo>
                    <a:pt x="60" y="44"/>
                  </a:moveTo>
                  <a:cubicBezTo>
                    <a:pt x="59" y="43"/>
                    <a:pt x="58" y="42"/>
                    <a:pt x="56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0" y="39"/>
                    <a:pt x="42" y="36"/>
                    <a:pt x="40" y="35"/>
                  </a:cubicBezTo>
                  <a:cubicBezTo>
                    <a:pt x="38" y="34"/>
                    <a:pt x="36" y="32"/>
                    <a:pt x="35" y="30"/>
                  </a:cubicBezTo>
                  <a:cubicBezTo>
                    <a:pt x="32" y="26"/>
                    <a:pt x="33" y="20"/>
                    <a:pt x="38" y="17"/>
                  </a:cubicBezTo>
                  <a:cubicBezTo>
                    <a:pt x="40" y="15"/>
                    <a:pt x="43" y="13"/>
                    <a:pt x="47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5" y="8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7" y="13"/>
                    <a:pt x="58" y="13"/>
                  </a:cubicBezTo>
                  <a:cubicBezTo>
                    <a:pt x="62" y="14"/>
                    <a:pt x="66" y="16"/>
                    <a:pt x="69" y="19"/>
                  </a:cubicBezTo>
                  <a:cubicBezTo>
                    <a:pt x="69" y="20"/>
                    <a:pt x="69" y="21"/>
                    <a:pt x="68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3" y="25"/>
                    <a:pt x="62" y="25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9" y="22"/>
                    <a:pt x="57" y="21"/>
                    <a:pt x="56" y="20"/>
                  </a:cubicBezTo>
                  <a:cubicBezTo>
                    <a:pt x="54" y="20"/>
                    <a:pt x="53" y="20"/>
                    <a:pt x="51" y="20"/>
                  </a:cubicBezTo>
                  <a:cubicBezTo>
                    <a:pt x="49" y="20"/>
                    <a:pt x="47" y="20"/>
                    <a:pt x="45" y="22"/>
                  </a:cubicBezTo>
                  <a:cubicBezTo>
                    <a:pt x="43" y="23"/>
                    <a:pt x="43" y="25"/>
                    <a:pt x="44" y="27"/>
                  </a:cubicBezTo>
                  <a:cubicBezTo>
                    <a:pt x="45" y="28"/>
                    <a:pt x="46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2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60" y="34"/>
                    <a:pt x="68" y="37"/>
                    <a:pt x="70" y="42"/>
                  </a:cubicBezTo>
                  <a:cubicBezTo>
                    <a:pt x="72" y="46"/>
                    <a:pt x="70" y="51"/>
                    <a:pt x="66" y="54"/>
                  </a:cubicBezTo>
                  <a:cubicBezTo>
                    <a:pt x="63" y="56"/>
                    <a:pt x="59" y="57"/>
                    <a:pt x="55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4" y="63"/>
                    <a:pt x="54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3"/>
                    <a:pt x="47" y="62"/>
                    <a:pt x="47" y="6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2" y="57"/>
                    <a:pt x="36" y="55"/>
                    <a:pt x="33" y="51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6"/>
                    <a:pt x="36" y="45"/>
                    <a:pt x="38" y="45"/>
                  </a:cubicBezTo>
                  <a:cubicBezTo>
                    <a:pt x="39" y="45"/>
                    <a:pt x="40" y="46"/>
                    <a:pt x="41" y="46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8"/>
                    <a:pt x="45" y="49"/>
                    <a:pt x="46" y="49"/>
                  </a:cubicBezTo>
                  <a:cubicBezTo>
                    <a:pt x="48" y="50"/>
                    <a:pt x="51" y="51"/>
                    <a:pt x="53" y="51"/>
                  </a:cubicBezTo>
                  <a:cubicBezTo>
                    <a:pt x="55" y="51"/>
                    <a:pt x="57" y="50"/>
                    <a:pt x="59" y="49"/>
                  </a:cubicBezTo>
                  <a:cubicBezTo>
                    <a:pt x="60" y="48"/>
                    <a:pt x="61" y="46"/>
                    <a:pt x="6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F1B8E16C-7364-2D45-428F-A75850DDE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6513" y="3841751"/>
              <a:ext cx="482600" cy="101600"/>
            </a:xfrm>
            <a:custGeom>
              <a:avLst/>
              <a:gdLst>
                <a:gd name="T0" fmla="*/ 125 w 128"/>
                <a:gd name="T1" fmla="*/ 0 h 27"/>
                <a:gd name="T2" fmla="*/ 70 w 128"/>
                <a:gd name="T3" fmla="*/ 0 h 27"/>
                <a:gd name="T4" fmla="*/ 64 w 128"/>
                <a:gd name="T5" fmla="*/ 0 h 27"/>
                <a:gd name="T6" fmla="*/ 58 w 128"/>
                <a:gd name="T7" fmla="*/ 0 h 27"/>
                <a:gd name="T8" fmla="*/ 3 w 128"/>
                <a:gd name="T9" fmla="*/ 0 h 27"/>
                <a:gd name="T10" fmla="*/ 2 w 128"/>
                <a:gd name="T11" fmla="*/ 4 h 27"/>
                <a:gd name="T12" fmla="*/ 19 w 128"/>
                <a:gd name="T13" fmla="*/ 21 h 27"/>
                <a:gd name="T14" fmla="*/ 64 w 128"/>
                <a:gd name="T15" fmla="*/ 27 h 27"/>
                <a:gd name="T16" fmla="*/ 109 w 128"/>
                <a:gd name="T17" fmla="*/ 21 h 27"/>
                <a:gd name="T18" fmla="*/ 126 w 128"/>
                <a:gd name="T19" fmla="*/ 4 h 27"/>
                <a:gd name="T20" fmla="*/ 125 w 1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7">
                  <a:moveTo>
                    <a:pt x="12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" y="4"/>
                    <a:pt x="17" y="19"/>
                    <a:pt x="19" y="21"/>
                  </a:cubicBezTo>
                  <a:cubicBezTo>
                    <a:pt x="19" y="21"/>
                    <a:pt x="24" y="27"/>
                    <a:pt x="64" y="27"/>
                  </a:cubicBezTo>
                  <a:cubicBezTo>
                    <a:pt x="103" y="27"/>
                    <a:pt x="109" y="21"/>
                    <a:pt x="109" y="21"/>
                  </a:cubicBezTo>
                  <a:cubicBezTo>
                    <a:pt x="111" y="19"/>
                    <a:pt x="126" y="4"/>
                    <a:pt x="126" y="4"/>
                  </a:cubicBezTo>
                  <a:cubicBezTo>
                    <a:pt x="128" y="2"/>
                    <a:pt x="127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5321134F-4794-2BE1-92F0-3E85D8B93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6" y="2967038"/>
              <a:ext cx="498475" cy="458788"/>
            </a:xfrm>
            <a:custGeom>
              <a:avLst/>
              <a:gdLst>
                <a:gd name="T0" fmla="*/ 99 w 132"/>
                <a:gd name="T1" fmla="*/ 72 h 121"/>
                <a:gd name="T2" fmla="*/ 110 w 132"/>
                <a:gd name="T3" fmla="*/ 86 h 121"/>
                <a:gd name="T4" fmla="*/ 111 w 132"/>
                <a:gd name="T5" fmla="*/ 87 h 121"/>
                <a:gd name="T6" fmla="*/ 111 w 132"/>
                <a:gd name="T7" fmla="*/ 90 h 121"/>
                <a:gd name="T8" fmla="*/ 99 w 132"/>
                <a:gd name="T9" fmla="*/ 120 h 121"/>
                <a:gd name="T10" fmla="*/ 100 w 132"/>
                <a:gd name="T11" fmla="*/ 120 h 121"/>
                <a:gd name="T12" fmla="*/ 101 w 132"/>
                <a:gd name="T13" fmla="*/ 121 h 121"/>
                <a:gd name="T14" fmla="*/ 102 w 132"/>
                <a:gd name="T15" fmla="*/ 120 h 121"/>
                <a:gd name="T16" fmla="*/ 108 w 132"/>
                <a:gd name="T17" fmla="*/ 117 h 121"/>
                <a:gd name="T18" fmla="*/ 114 w 132"/>
                <a:gd name="T19" fmla="*/ 102 h 121"/>
                <a:gd name="T20" fmla="*/ 115 w 132"/>
                <a:gd name="T21" fmla="*/ 102 h 121"/>
                <a:gd name="T22" fmla="*/ 116 w 132"/>
                <a:gd name="T23" fmla="*/ 102 h 121"/>
                <a:gd name="T24" fmla="*/ 121 w 132"/>
                <a:gd name="T25" fmla="*/ 114 h 121"/>
                <a:gd name="T26" fmla="*/ 123 w 132"/>
                <a:gd name="T27" fmla="*/ 117 h 121"/>
                <a:gd name="T28" fmla="*/ 128 w 132"/>
                <a:gd name="T29" fmla="*/ 120 h 121"/>
                <a:gd name="T30" fmla="*/ 130 w 132"/>
                <a:gd name="T31" fmla="*/ 121 h 121"/>
                <a:gd name="T32" fmla="*/ 131 w 132"/>
                <a:gd name="T33" fmla="*/ 121 h 121"/>
                <a:gd name="T34" fmla="*/ 132 w 132"/>
                <a:gd name="T35" fmla="*/ 120 h 121"/>
                <a:gd name="T36" fmla="*/ 128 w 132"/>
                <a:gd name="T37" fmla="*/ 111 h 121"/>
                <a:gd name="T38" fmla="*/ 119 w 132"/>
                <a:gd name="T39" fmla="*/ 90 h 121"/>
                <a:gd name="T40" fmla="*/ 119 w 132"/>
                <a:gd name="T41" fmla="*/ 88 h 121"/>
                <a:gd name="T42" fmla="*/ 131 w 132"/>
                <a:gd name="T43" fmla="*/ 78 h 121"/>
                <a:gd name="T44" fmla="*/ 128 w 132"/>
                <a:gd name="T45" fmla="*/ 76 h 121"/>
                <a:gd name="T46" fmla="*/ 119 w 132"/>
                <a:gd name="T47" fmla="*/ 82 h 121"/>
                <a:gd name="T48" fmla="*/ 119 w 132"/>
                <a:gd name="T49" fmla="*/ 81 h 121"/>
                <a:gd name="T50" fmla="*/ 115 w 132"/>
                <a:gd name="T51" fmla="*/ 77 h 121"/>
                <a:gd name="T52" fmla="*/ 112 w 132"/>
                <a:gd name="T53" fmla="*/ 80 h 121"/>
                <a:gd name="T54" fmla="*/ 106 w 132"/>
                <a:gd name="T55" fmla="*/ 66 h 121"/>
                <a:gd name="T56" fmla="*/ 0 w 132"/>
                <a:gd name="T57" fmla="*/ 0 h 121"/>
                <a:gd name="T58" fmla="*/ 0 w 132"/>
                <a:gd name="T59" fmla="*/ 23 h 121"/>
                <a:gd name="T60" fmla="*/ 99 w 132"/>
                <a:gd name="T6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21">
                  <a:moveTo>
                    <a:pt x="99" y="72"/>
                  </a:moveTo>
                  <a:cubicBezTo>
                    <a:pt x="99" y="72"/>
                    <a:pt x="100" y="81"/>
                    <a:pt x="110" y="86"/>
                  </a:cubicBezTo>
                  <a:cubicBezTo>
                    <a:pt x="110" y="86"/>
                    <a:pt x="111" y="86"/>
                    <a:pt x="111" y="8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07" y="100"/>
                    <a:pt x="103" y="11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1"/>
                    <a:pt x="101" y="121"/>
                    <a:pt x="101" y="121"/>
                  </a:cubicBezTo>
                  <a:cubicBezTo>
                    <a:pt x="101" y="121"/>
                    <a:pt x="102" y="120"/>
                    <a:pt x="102" y="120"/>
                  </a:cubicBezTo>
                  <a:cubicBezTo>
                    <a:pt x="103" y="119"/>
                    <a:pt x="104" y="117"/>
                    <a:pt x="108" y="117"/>
                  </a:cubicBezTo>
                  <a:cubicBezTo>
                    <a:pt x="110" y="112"/>
                    <a:pt x="112" y="107"/>
                    <a:pt x="114" y="102"/>
                  </a:cubicBezTo>
                  <a:cubicBezTo>
                    <a:pt x="114" y="102"/>
                    <a:pt x="115" y="102"/>
                    <a:pt x="115" y="102"/>
                  </a:cubicBezTo>
                  <a:cubicBezTo>
                    <a:pt x="115" y="102"/>
                    <a:pt x="116" y="102"/>
                    <a:pt x="116" y="102"/>
                  </a:cubicBezTo>
                  <a:cubicBezTo>
                    <a:pt x="118" y="106"/>
                    <a:pt x="120" y="110"/>
                    <a:pt x="121" y="114"/>
                  </a:cubicBezTo>
                  <a:cubicBezTo>
                    <a:pt x="122" y="115"/>
                    <a:pt x="122" y="116"/>
                    <a:pt x="123" y="117"/>
                  </a:cubicBezTo>
                  <a:cubicBezTo>
                    <a:pt x="127" y="117"/>
                    <a:pt x="128" y="119"/>
                    <a:pt x="128" y="120"/>
                  </a:cubicBezTo>
                  <a:cubicBezTo>
                    <a:pt x="129" y="120"/>
                    <a:pt x="129" y="121"/>
                    <a:pt x="130" y="121"/>
                  </a:cubicBezTo>
                  <a:cubicBezTo>
                    <a:pt x="130" y="121"/>
                    <a:pt x="130" y="121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1" y="117"/>
                    <a:pt x="129" y="114"/>
                    <a:pt x="128" y="111"/>
                  </a:cubicBezTo>
                  <a:cubicBezTo>
                    <a:pt x="124" y="102"/>
                    <a:pt x="120" y="94"/>
                    <a:pt x="119" y="90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7" y="87"/>
                    <a:pt x="131" y="80"/>
                    <a:pt x="131" y="78"/>
                  </a:cubicBezTo>
                  <a:cubicBezTo>
                    <a:pt x="132" y="75"/>
                    <a:pt x="128" y="76"/>
                    <a:pt x="128" y="76"/>
                  </a:cubicBezTo>
                  <a:cubicBezTo>
                    <a:pt x="128" y="76"/>
                    <a:pt x="126" y="82"/>
                    <a:pt x="119" y="82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9" y="79"/>
                    <a:pt x="117" y="77"/>
                    <a:pt x="115" y="77"/>
                  </a:cubicBezTo>
                  <a:cubicBezTo>
                    <a:pt x="113" y="77"/>
                    <a:pt x="112" y="78"/>
                    <a:pt x="112" y="80"/>
                  </a:cubicBezTo>
                  <a:cubicBezTo>
                    <a:pt x="105" y="75"/>
                    <a:pt x="106" y="66"/>
                    <a:pt x="106" y="66"/>
                  </a:cubicBezTo>
                  <a:cubicBezTo>
                    <a:pt x="67" y="28"/>
                    <a:pt x="21" y="8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4" y="56"/>
                    <a:pt x="99" y="72"/>
                    <a:pt x="9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382B0778-90ED-ED7F-DD22-886839655EE7}"/>
              </a:ext>
            </a:extLst>
          </p:cNvPr>
          <p:cNvSpPr/>
          <p:nvPr/>
        </p:nvSpPr>
        <p:spPr>
          <a:xfrm>
            <a:off x="6738504" y="2229604"/>
            <a:ext cx="1540932" cy="1540932"/>
          </a:xfrm>
          <a:prstGeom prst="ellipse">
            <a:avLst/>
          </a:prstGeom>
          <a:solidFill>
            <a:srgbClr val="6DAFA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2CD7632-2239-E2A5-E463-22EF77F5CCB4}"/>
              </a:ext>
            </a:extLst>
          </p:cNvPr>
          <p:cNvGrpSpPr/>
          <p:nvPr/>
        </p:nvGrpSpPr>
        <p:grpSpPr>
          <a:xfrm>
            <a:off x="7191341" y="2539689"/>
            <a:ext cx="728091" cy="920761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23F47CBC-1A0D-96B9-470C-73CFBFC02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88F25B6F-99F8-EE1A-683A-DCBF5CA0B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id="{B2CFD47F-D58D-AA73-46EA-0B606F53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6">
              <a:extLst>
                <a:ext uri="{FF2B5EF4-FFF2-40B4-BE49-F238E27FC236}">
                  <a16:creationId xmlns:a16="http://schemas.microsoft.com/office/drawing/2014/main" id="{2B7CB44D-EC3E-0E6B-BFA3-22E5EEA39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0921A522-1D59-558B-6453-B8CEAD1E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id="{20C8351C-2AC7-E6F2-F7FF-7A14C85256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9">
              <a:extLst>
                <a:ext uri="{FF2B5EF4-FFF2-40B4-BE49-F238E27FC236}">
                  <a16:creationId xmlns:a16="http://schemas.microsoft.com/office/drawing/2014/main" id="{35E76BB7-A13C-4419-4AAE-E646D9FA7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0">
              <a:extLst>
                <a:ext uri="{FF2B5EF4-FFF2-40B4-BE49-F238E27FC236}">
                  <a16:creationId xmlns:a16="http://schemas.microsoft.com/office/drawing/2014/main" id="{41E6C93A-6C73-AFF3-B313-D6C3C3128D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A13AEB0-1F51-B1DC-5005-FB108272DDE5}"/>
              </a:ext>
            </a:extLst>
          </p:cNvPr>
          <p:cNvGrpSpPr/>
          <p:nvPr/>
        </p:nvGrpSpPr>
        <p:grpSpPr>
          <a:xfrm>
            <a:off x="1463667" y="3786972"/>
            <a:ext cx="2133146" cy="1090510"/>
            <a:chOff x="546100" y="4386745"/>
            <a:chExt cx="2133146" cy="1090510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29F6576-B316-4D4E-F15A-1C89B0891E0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21176AB-9D90-00D6-35A8-1195377B4183}"/>
                </a:ext>
              </a:extLst>
            </p:cNvPr>
            <p:cNvSpPr txBox="1"/>
            <p:nvPr/>
          </p:nvSpPr>
          <p:spPr>
            <a:xfrm>
              <a:off x="558800" y="4680498"/>
              <a:ext cx="212044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E187FE0-A77A-6EE0-DC12-44B681162E56}"/>
              </a:ext>
            </a:extLst>
          </p:cNvPr>
          <p:cNvGrpSpPr/>
          <p:nvPr/>
        </p:nvGrpSpPr>
        <p:grpSpPr>
          <a:xfrm>
            <a:off x="3822494" y="1983585"/>
            <a:ext cx="2133146" cy="1090510"/>
            <a:chOff x="546100" y="4386745"/>
            <a:chExt cx="2133146" cy="1090510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3F7552F-3821-A875-9B2B-12FD8A70328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CB066A26-4E7B-560B-5199-6F735D1EE94A}"/>
                </a:ext>
              </a:extLst>
            </p:cNvPr>
            <p:cNvSpPr txBox="1"/>
            <p:nvPr/>
          </p:nvSpPr>
          <p:spPr>
            <a:xfrm>
              <a:off x="558800" y="4680498"/>
              <a:ext cx="212044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6CA598F-B740-64C2-B0D8-81F756E3698B}"/>
              </a:ext>
            </a:extLst>
          </p:cNvPr>
          <p:cNvGrpSpPr/>
          <p:nvPr/>
        </p:nvGrpSpPr>
        <p:grpSpPr>
          <a:xfrm>
            <a:off x="6769121" y="4039214"/>
            <a:ext cx="2133146" cy="1090510"/>
            <a:chOff x="546100" y="4386745"/>
            <a:chExt cx="2133146" cy="1090510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A2E20B6-A45B-E319-9383-43874D550C27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7B4B995-61C3-3739-E748-3690E72B01F5}"/>
                </a:ext>
              </a:extLst>
            </p:cNvPr>
            <p:cNvSpPr txBox="1"/>
            <p:nvPr/>
          </p:nvSpPr>
          <p:spPr>
            <a:xfrm>
              <a:off x="558800" y="4680498"/>
              <a:ext cx="212044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8CA519C4-7CFB-327C-E6F3-5DB04CD50317}"/>
              </a:ext>
            </a:extLst>
          </p:cNvPr>
          <p:cNvGrpSpPr/>
          <p:nvPr/>
        </p:nvGrpSpPr>
        <p:grpSpPr>
          <a:xfrm>
            <a:off x="8975873" y="2185063"/>
            <a:ext cx="2133146" cy="1090510"/>
            <a:chOff x="546100" y="4386745"/>
            <a:chExt cx="2133146" cy="1090510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143A655-4931-423E-07CD-9706990C666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B8DF85DE-ED9E-6746-7ABE-86CDD6418274}"/>
                </a:ext>
              </a:extLst>
            </p:cNvPr>
            <p:cNvSpPr txBox="1"/>
            <p:nvPr/>
          </p:nvSpPr>
          <p:spPr>
            <a:xfrm>
              <a:off x="558800" y="4680498"/>
              <a:ext cx="212044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67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1990191" y="1654889"/>
            <a:ext cx="4256827" cy="4256827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6060141" y="191486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086613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C59C47-E3B0-812D-974E-B9D7B77F411F}"/>
              </a:ext>
            </a:extLst>
          </p:cNvPr>
          <p:cNvGrpSpPr/>
          <p:nvPr/>
        </p:nvGrpSpPr>
        <p:grpSpPr>
          <a:xfrm>
            <a:off x="5623161" y="2719324"/>
            <a:ext cx="5273720" cy="724705"/>
            <a:chOff x="804553" y="3586850"/>
            <a:chExt cx="5273720" cy="72470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B326486-E37D-7CA4-378E-26E8028DE434}"/>
                </a:ext>
              </a:extLst>
            </p:cNvPr>
            <p:cNvSpPr/>
            <p:nvPr/>
          </p:nvSpPr>
          <p:spPr>
            <a:xfrm>
              <a:off x="804553" y="3586850"/>
              <a:ext cx="5273720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23FD0B-2C0D-FF71-57BA-246177E6EC8D}"/>
                </a:ext>
              </a:extLst>
            </p:cNvPr>
            <p:cNvSpPr txBox="1"/>
            <p:nvPr/>
          </p:nvSpPr>
          <p:spPr>
            <a:xfrm>
              <a:off x="2538048" y="370312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  <a:endParaRPr lang="zh-CN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椭圆 259">
            <a:extLst>
              <a:ext uri="{FF2B5EF4-FFF2-40B4-BE49-F238E27FC236}">
                <a16:creationId xmlns:a16="http://schemas.microsoft.com/office/drawing/2014/main" id="{4FF717C1-5F5B-CD2D-94D5-A8EDB508310C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165493" y="1210752"/>
            <a:ext cx="457023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solidFill>
                  <a:srgbClr val="6DAFA7"/>
                </a:solidFill>
                <a:latin typeface="+mj-lt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28700" b="1" dirty="0">
              <a:solidFill>
                <a:srgbClr val="6DAFA7"/>
              </a:solidFill>
              <a:latin typeface="+mj-lt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椭圆 259">
            <a:extLst>
              <a:ext uri="{FF2B5EF4-FFF2-40B4-BE49-F238E27FC236}">
                <a16:creationId xmlns:a16="http://schemas.microsoft.com/office/drawing/2014/main" id="{C391280E-868A-9A76-5471-31CC0E1321B0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93A3F9-B1E3-8312-1FCC-D766590B6BEB}"/>
              </a:ext>
            </a:extLst>
          </p:cNvPr>
          <p:cNvSpPr txBox="1"/>
          <p:nvPr/>
        </p:nvSpPr>
        <p:spPr>
          <a:xfrm>
            <a:off x="5604152" y="3635516"/>
            <a:ext cx="495793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9F274ECD-5AC2-CCEC-7006-BDA6599439D0}"/>
              </a:ext>
            </a:extLst>
          </p:cNvPr>
          <p:cNvGrpSpPr/>
          <p:nvPr/>
        </p:nvGrpSpPr>
        <p:grpSpPr>
          <a:xfrm>
            <a:off x="7420302" y="1227794"/>
            <a:ext cx="1325630" cy="1172894"/>
            <a:chOff x="-5492054" y="2268540"/>
            <a:chExt cx="1006770" cy="890772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AF2D5A2-52D8-003D-0FB6-4E56EE2BAFBD}"/>
                </a:ext>
              </a:extLst>
            </p:cNvPr>
            <p:cNvSpPr/>
            <p:nvPr/>
          </p:nvSpPr>
          <p:spPr>
            <a:xfrm>
              <a:off x="-5492054" y="2280152"/>
              <a:ext cx="964250" cy="879160"/>
            </a:xfrm>
            <a:custGeom>
              <a:avLst/>
              <a:gdLst>
                <a:gd name="connsiteX0" fmla="*/ 933469 w 964250"/>
                <a:gd name="connsiteY0" fmla="*/ 812970 h 879160"/>
                <a:gd name="connsiteX1" fmla="*/ 100136 w 964250"/>
                <a:gd name="connsiteY1" fmla="*/ 879064 h 879160"/>
                <a:gd name="connsiteX2" fmla="*/ 49225 w 964250"/>
                <a:gd name="connsiteY2" fmla="*/ 827260 h 879160"/>
                <a:gd name="connsiteX3" fmla="*/ 100 w 964250"/>
                <a:gd name="connsiteY3" fmla="*/ 55557 h 879160"/>
                <a:gd name="connsiteX4" fmla="*/ 46545 w 964250"/>
                <a:gd name="connsiteY4" fmla="*/ 180 h 879160"/>
                <a:gd name="connsiteX5" fmla="*/ 849510 w 964250"/>
                <a:gd name="connsiteY5" fmla="*/ 80566 h 879160"/>
                <a:gd name="connsiteX6" fmla="*/ 898635 w 964250"/>
                <a:gd name="connsiteY6" fmla="*/ 131477 h 879160"/>
                <a:gd name="connsiteX7" fmla="*/ 963837 w 964250"/>
                <a:gd name="connsiteY7" fmla="*/ 775456 h 879160"/>
                <a:gd name="connsiteX8" fmla="*/ 936956 w 964250"/>
                <a:gd name="connsiteY8" fmla="*/ 812603 h 879160"/>
                <a:gd name="connsiteX9" fmla="*/ 933469 w 964250"/>
                <a:gd name="connsiteY9" fmla="*/ 812970 h 87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4250" h="879160">
                  <a:moveTo>
                    <a:pt x="933469" y="812970"/>
                  </a:moveTo>
                  <a:lnTo>
                    <a:pt x="100136" y="879064"/>
                  </a:lnTo>
                  <a:cubicBezTo>
                    <a:pt x="74234" y="880851"/>
                    <a:pt x="51011" y="857628"/>
                    <a:pt x="49225" y="827260"/>
                  </a:cubicBezTo>
                  <a:lnTo>
                    <a:pt x="100" y="55557"/>
                  </a:lnTo>
                  <a:cubicBezTo>
                    <a:pt x="-1686" y="25189"/>
                    <a:pt x="20643" y="-2500"/>
                    <a:pt x="46545" y="180"/>
                  </a:cubicBezTo>
                  <a:lnTo>
                    <a:pt x="849510" y="80566"/>
                  </a:lnTo>
                  <a:cubicBezTo>
                    <a:pt x="876004" y="83501"/>
                    <a:pt x="896647" y="104895"/>
                    <a:pt x="898635" y="131477"/>
                  </a:cubicBezTo>
                  <a:lnTo>
                    <a:pt x="963837" y="775456"/>
                  </a:lnTo>
                  <a:cubicBezTo>
                    <a:pt x="966671" y="793137"/>
                    <a:pt x="954637" y="809768"/>
                    <a:pt x="936956" y="812603"/>
                  </a:cubicBezTo>
                  <a:cubicBezTo>
                    <a:pt x="935801" y="812788"/>
                    <a:pt x="934637" y="812910"/>
                    <a:pt x="933469" y="812970"/>
                  </a:cubicBezTo>
                  <a:close/>
                </a:path>
              </a:pathLst>
            </a:custGeom>
            <a:solidFill>
              <a:srgbClr val="F8AB5D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5623261-A631-6824-6637-212655DC7D09}"/>
                </a:ext>
              </a:extLst>
            </p:cNvPr>
            <p:cNvSpPr/>
            <p:nvPr/>
          </p:nvSpPr>
          <p:spPr>
            <a:xfrm>
              <a:off x="-5461682" y="2268540"/>
              <a:ext cx="976398" cy="884519"/>
            </a:xfrm>
            <a:custGeom>
              <a:avLst/>
              <a:gdLst>
                <a:gd name="connsiteX0" fmla="*/ 943290 w 976398"/>
                <a:gd name="connsiteY0" fmla="*/ 817435 h 884519"/>
                <a:gd name="connsiteX1" fmla="*/ 100132 w 976398"/>
                <a:gd name="connsiteY1" fmla="*/ 884423 h 884519"/>
                <a:gd name="connsiteX2" fmla="*/ 48328 w 976398"/>
                <a:gd name="connsiteY2" fmla="*/ 832619 h 884519"/>
                <a:gd name="connsiteX3" fmla="*/ 97 w 976398"/>
                <a:gd name="connsiteY3" fmla="*/ 56450 h 884519"/>
                <a:gd name="connsiteX4" fmla="*/ 47435 w 976398"/>
                <a:gd name="connsiteY4" fmla="*/ 180 h 884519"/>
                <a:gd name="connsiteX5" fmla="*/ 860225 w 976398"/>
                <a:gd name="connsiteY5" fmla="*/ 79672 h 884519"/>
                <a:gd name="connsiteX6" fmla="*/ 910243 w 976398"/>
                <a:gd name="connsiteY6" fmla="*/ 130583 h 884519"/>
                <a:gd name="connsiteX7" fmla="*/ 976337 w 976398"/>
                <a:gd name="connsiteY7" fmla="*/ 778136 h 884519"/>
                <a:gd name="connsiteX8" fmla="*/ 943290 w 976398"/>
                <a:gd name="connsiteY8" fmla="*/ 817435 h 8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6398" h="884519">
                  <a:moveTo>
                    <a:pt x="943290" y="817435"/>
                  </a:moveTo>
                  <a:lnTo>
                    <a:pt x="100132" y="884423"/>
                  </a:lnTo>
                  <a:cubicBezTo>
                    <a:pt x="73337" y="886210"/>
                    <a:pt x="50115" y="862987"/>
                    <a:pt x="48328" y="832619"/>
                  </a:cubicBezTo>
                  <a:lnTo>
                    <a:pt x="97" y="56450"/>
                  </a:lnTo>
                  <a:cubicBezTo>
                    <a:pt x="-1690" y="25189"/>
                    <a:pt x="21533" y="-2500"/>
                    <a:pt x="47435" y="180"/>
                  </a:cubicBezTo>
                  <a:lnTo>
                    <a:pt x="860225" y="79672"/>
                  </a:lnTo>
                  <a:cubicBezTo>
                    <a:pt x="886920" y="82513"/>
                    <a:pt x="907875" y="103842"/>
                    <a:pt x="910243" y="130583"/>
                  </a:cubicBezTo>
                  <a:lnTo>
                    <a:pt x="976337" y="778136"/>
                  </a:lnTo>
                  <a:cubicBezTo>
                    <a:pt x="977463" y="797919"/>
                    <a:pt x="962973" y="815150"/>
                    <a:pt x="943290" y="81743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69D43EF-19B5-B651-A9D9-E15904B86342}"/>
                </a:ext>
              </a:extLst>
            </p:cNvPr>
            <p:cNvSpPr/>
            <p:nvPr/>
          </p:nvSpPr>
          <p:spPr>
            <a:xfrm>
              <a:off x="-5330341" y="2426770"/>
              <a:ext cx="276138" cy="577926"/>
            </a:xfrm>
            <a:custGeom>
              <a:avLst/>
              <a:gdLst>
                <a:gd name="connsiteX0" fmla="*/ 255500 w 276138"/>
                <a:gd name="connsiteY0" fmla="*/ 568995 h 577926"/>
                <a:gd name="connsiteX1" fmla="*/ 62574 w 276138"/>
                <a:gd name="connsiteY1" fmla="*/ 577927 h 577926"/>
                <a:gd name="connsiteX2" fmla="*/ 35779 w 276138"/>
                <a:gd name="connsiteY2" fmla="*/ 551132 h 577926"/>
                <a:gd name="connsiteX3" fmla="*/ 52 w 276138"/>
                <a:gd name="connsiteY3" fmla="*/ 26838 h 577926"/>
                <a:gd name="connsiteX4" fmla="*/ 22381 w 276138"/>
                <a:gd name="connsiteY4" fmla="*/ 42 h 577926"/>
                <a:gd name="connsiteX5" fmla="*/ 212628 w 276138"/>
                <a:gd name="connsiteY5" fmla="*/ 13440 h 577926"/>
                <a:gd name="connsiteX6" fmla="*/ 235851 w 276138"/>
                <a:gd name="connsiteY6" fmla="*/ 39342 h 577926"/>
                <a:gd name="connsiteX7" fmla="*/ 276044 w 276138"/>
                <a:gd name="connsiteY7" fmla="*/ 543093 h 577926"/>
                <a:gd name="connsiteX8" fmla="*/ 255501 w 276138"/>
                <a:gd name="connsiteY8" fmla="*/ 568995 h 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138" h="577926">
                  <a:moveTo>
                    <a:pt x="255500" y="568995"/>
                  </a:moveTo>
                  <a:lnTo>
                    <a:pt x="62574" y="577927"/>
                  </a:lnTo>
                  <a:cubicBezTo>
                    <a:pt x="47915" y="577596"/>
                    <a:pt x="36110" y="565791"/>
                    <a:pt x="35779" y="551132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2628" y="13440"/>
                  </a:lnTo>
                  <a:cubicBezTo>
                    <a:pt x="225818" y="14935"/>
                    <a:pt x="235799" y="26068"/>
                    <a:pt x="235851" y="39342"/>
                  </a:cubicBezTo>
                  <a:lnTo>
                    <a:pt x="276044" y="543093"/>
                  </a:lnTo>
                  <a:cubicBezTo>
                    <a:pt x="277168" y="555815"/>
                    <a:pt x="268144" y="567193"/>
                    <a:pt x="255501" y="5689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F3DCAF3-02BA-0418-FBD2-C1ADD729CF8D}"/>
                </a:ext>
              </a:extLst>
            </p:cNvPr>
            <p:cNvSpPr/>
            <p:nvPr/>
          </p:nvSpPr>
          <p:spPr>
            <a:xfrm>
              <a:off x="-5314264" y="2417838"/>
              <a:ext cx="276987" cy="579713"/>
            </a:xfrm>
            <a:custGeom>
              <a:avLst/>
              <a:gdLst>
                <a:gd name="connsiteX0" fmla="*/ 256393 w 276987"/>
                <a:gd name="connsiteY0" fmla="*/ 569888 h 579713"/>
                <a:gd name="connsiteX1" fmla="*/ 62574 w 276987"/>
                <a:gd name="connsiteY1" fmla="*/ 579713 h 579713"/>
                <a:gd name="connsiteX2" fmla="*/ 35779 w 276987"/>
                <a:gd name="connsiteY2" fmla="*/ 552918 h 579713"/>
                <a:gd name="connsiteX3" fmla="*/ 52 w 276987"/>
                <a:gd name="connsiteY3" fmla="*/ 26838 h 579713"/>
                <a:gd name="connsiteX4" fmla="*/ 22381 w 276987"/>
                <a:gd name="connsiteY4" fmla="*/ 42 h 579713"/>
                <a:gd name="connsiteX5" fmla="*/ 213521 w 276987"/>
                <a:gd name="connsiteY5" fmla="*/ 13440 h 579713"/>
                <a:gd name="connsiteX6" fmla="*/ 236744 w 276987"/>
                <a:gd name="connsiteY6" fmla="*/ 39342 h 579713"/>
                <a:gd name="connsiteX7" fmla="*/ 276937 w 276987"/>
                <a:gd name="connsiteY7" fmla="*/ 544879 h 579713"/>
                <a:gd name="connsiteX8" fmla="*/ 256394 w 276987"/>
                <a:gd name="connsiteY8" fmla="*/ 569888 h 5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87" h="579713">
                  <a:moveTo>
                    <a:pt x="256393" y="569888"/>
                  </a:moveTo>
                  <a:lnTo>
                    <a:pt x="62574" y="579713"/>
                  </a:lnTo>
                  <a:cubicBezTo>
                    <a:pt x="47915" y="579383"/>
                    <a:pt x="36110" y="567577"/>
                    <a:pt x="35779" y="552918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3521" y="13440"/>
                  </a:lnTo>
                  <a:cubicBezTo>
                    <a:pt x="226711" y="14935"/>
                    <a:pt x="236692" y="26068"/>
                    <a:pt x="236744" y="39342"/>
                  </a:cubicBezTo>
                  <a:lnTo>
                    <a:pt x="276937" y="544879"/>
                  </a:lnTo>
                  <a:cubicBezTo>
                    <a:pt x="277748" y="557326"/>
                    <a:pt x="268761" y="568267"/>
                    <a:pt x="256394" y="56988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1D1F2A6-086D-DCBB-2974-01AF481AC0A0}"/>
                </a:ext>
              </a:extLst>
            </p:cNvPr>
            <p:cNvSpPr/>
            <p:nvPr/>
          </p:nvSpPr>
          <p:spPr>
            <a:xfrm>
              <a:off x="-5215962" y="2458073"/>
              <a:ext cx="29474" cy="1786"/>
            </a:xfrm>
            <a:custGeom>
              <a:avLst/>
              <a:gdLst>
                <a:gd name="connsiteX0" fmla="*/ 0 w 29474"/>
                <a:gd name="connsiteY0" fmla="*/ 0 h 1786"/>
                <a:gd name="connsiteX1" fmla="*/ 29475 w 2947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74" h="1786">
                  <a:moveTo>
                    <a:pt x="0" y="0"/>
                  </a:moveTo>
                  <a:lnTo>
                    <a:pt x="29475" y="178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1204C98-A947-FD93-90F8-3BD515BEAACC}"/>
                </a:ext>
              </a:extLst>
            </p:cNvPr>
            <p:cNvSpPr/>
            <p:nvPr/>
          </p:nvSpPr>
          <p:spPr>
            <a:xfrm>
              <a:off x="-5170411" y="2460753"/>
              <a:ext cx="2679" cy="8931"/>
            </a:xfrm>
            <a:custGeom>
              <a:avLst/>
              <a:gdLst>
                <a:gd name="connsiteX0" fmla="*/ 0 w 2679"/>
                <a:gd name="connsiteY0" fmla="*/ 0 h 8931"/>
                <a:gd name="connsiteX1" fmla="*/ 2680 w 2679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9" h="8931">
                  <a:moveTo>
                    <a:pt x="0" y="0"/>
                  </a:moveTo>
                  <a:lnTo>
                    <a:pt x="2680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A8FA9AA-3C71-1280-347B-3E7006B02F3E}"/>
                </a:ext>
              </a:extLst>
            </p:cNvPr>
            <p:cNvSpPr/>
            <p:nvPr/>
          </p:nvSpPr>
          <p:spPr>
            <a:xfrm>
              <a:off x="-5311532" y="2485762"/>
              <a:ext cx="237584" cy="13397"/>
            </a:xfrm>
            <a:custGeom>
              <a:avLst/>
              <a:gdLst>
                <a:gd name="connsiteX0" fmla="*/ 0 w 237584"/>
                <a:gd name="connsiteY0" fmla="*/ 0 h 13397"/>
                <a:gd name="connsiteX1" fmla="*/ 237585 w 237584"/>
                <a:gd name="connsiteY1" fmla="*/ 13398 h 1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84" h="13397">
                  <a:moveTo>
                    <a:pt x="0" y="0"/>
                  </a:moveTo>
                  <a:lnTo>
                    <a:pt x="237585" y="1339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CD69E81-7A88-66CE-E030-B1CC3921D400}"/>
                </a:ext>
              </a:extLst>
            </p:cNvPr>
            <p:cNvSpPr/>
            <p:nvPr/>
          </p:nvSpPr>
          <p:spPr>
            <a:xfrm>
              <a:off x="-5281164" y="2921631"/>
              <a:ext cx="240264" cy="8038"/>
            </a:xfrm>
            <a:custGeom>
              <a:avLst/>
              <a:gdLst>
                <a:gd name="connsiteX0" fmla="*/ 0 w 240264"/>
                <a:gd name="connsiteY0" fmla="*/ 8039 h 8038"/>
                <a:gd name="connsiteX1" fmla="*/ 240264 w 240264"/>
                <a:gd name="connsiteY1" fmla="*/ 0 h 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264" h="8038">
                  <a:moveTo>
                    <a:pt x="0" y="8039"/>
                  </a:moveTo>
                  <a:lnTo>
                    <a:pt x="24026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2C39056-A7F3-208A-C498-4B6D1AC4E6B7}"/>
                </a:ext>
              </a:extLst>
            </p:cNvPr>
            <p:cNvSpPr/>
            <p:nvPr/>
          </p:nvSpPr>
          <p:spPr>
            <a:xfrm>
              <a:off x="-4876656" y="2452613"/>
              <a:ext cx="231540" cy="117145"/>
            </a:xfrm>
            <a:custGeom>
              <a:avLst/>
              <a:gdLst>
                <a:gd name="connsiteX0" fmla="*/ 207317 w 231540"/>
                <a:gd name="connsiteY0" fmla="*/ 14392 h 117145"/>
                <a:gd name="connsiteX1" fmla="*/ 19750 w 231540"/>
                <a:gd name="connsiteY1" fmla="*/ 101 h 117145"/>
                <a:gd name="connsiteX2" fmla="*/ 100 w 231540"/>
                <a:gd name="connsiteY2" fmla="*/ 15979 h 117145"/>
                <a:gd name="connsiteX3" fmla="*/ 100 w 231540"/>
                <a:gd name="connsiteY3" fmla="*/ 19751 h 117145"/>
                <a:gd name="connsiteX4" fmla="*/ 6352 w 231540"/>
                <a:gd name="connsiteY4" fmla="*/ 92992 h 117145"/>
                <a:gd name="connsiteX5" fmla="*/ 24216 w 231540"/>
                <a:gd name="connsiteY5" fmla="*/ 109962 h 117145"/>
                <a:gd name="connsiteX6" fmla="*/ 211782 w 231540"/>
                <a:gd name="connsiteY6" fmla="*/ 117107 h 117145"/>
                <a:gd name="connsiteX7" fmla="*/ 231503 w 231540"/>
                <a:gd name="connsiteY7" fmla="*/ 99747 h 117145"/>
                <a:gd name="connsiteX8" fmla="*/ 231432 w 231540"/>
                <a:gd name="connsiteY8" fmla="*/ 96564 h 117145"/>
                <a:gd name="connsiteX9" fmla="*/ 225180 w 231540"/>
                <a:gd name="connsiteY9" fmla="*/ 30469 h 117145"/>
                <a:gd name="connsiteX10" fmla="*/ 207317 w 231540"/>
                <a:gd name="connsiteY10" fmla="*/ 14392 h 1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40" h="117145">
                  <a:moveTo>
                    <a:pt x="207317" y="14392"/>
                  </a:moveTo>
                  <a:lnTo>
                    <a:pt x="19750" y="101"/>
                  </a:lnTo>
                  <a:cubicBezTo>
                    <a:pt x="9939" y="-940"/>
                    <a:pt x="1142" y="6168"/>
                    <a:pt x="100" y="15979"/>
                  </a:cubicBezTo>
                  <a:cubicBezTo>
                    <a:pt x="-33" y="17233"/>
                    <a:pt x="-33" y="18497"/>
                    <a:pt x="100" y="19751"/>
                  </a:cubicBezTo>
                  <a:lnTo>
                    <a:pt x="6352" y="92992"/>
                  </a:lnTo>
                  <a:cubicBezTo>
                    <a:pt x="7081" y="102389"/>
                    <a:pt x="14793" y="109716"/>
                    <a:pt x="24216" y="109962"/>
                  </a:cubicBezTo>
                  <a:lnTo>
                    <a:pt x="211782" y="117107"/>
                  </a:lnTo>
                  <a:cubicBezTo>
                    <a:pt x="222022" y="117759"/>
                    <a:pt x="230851" y="109987"/>
                    <a:pt x="231503" y="99747"/>
                  </a:cubicBezTo>
                  <a:cubicBezTo>
                    <a:pt x="231571" y="98686"/>
                    <a:pt x="231547" y="97621"/>
                    <a:pt x="231432" y="96564"/>
                  </a:cubicBezTo>
                  <a:lnTo>
                    <a:pt x="225180" y="30469"/>
                  </a:lnTo>
                  <a:cubicBezTo>
                    <a:pt x="223186" y="21894"/>
                    <a:pt x="216053" y="15475"/>
                    <a:pt x="207317" y="143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49BB542-9DE1-1F3F-0079-65E60187A5CB}"/>
                </a:ext>
              </a:extLst>
            </p:cNvPr>
            <p:cNvSpPr/>
            <p:nvPr/>
          </p:nvSpPr>
          <p:spPr>
            <a:xfrm>
              <a:off x="-4861399" y="2631264"/>
              <a:ext cx="49192" cy="45676"/>
            </a:xfrm>
            <a:custGeom>
              <a:avLst/>
              <a:gdLst>
                <a:gd name="connsiteX0" fmla="*/ 49152 w 49192"/>
                <a:gd name="connsiteY0" fmla="*/ 23308 h 45676"/>
                <a:gd name="connsiteX1" fmla="*/ 29402 w 49192"/>
                <a:gd name="connsiteY1" fmla="*/ 45637 h 45676"/>
                <a:gd name="connsiteX2" fmla="*/ 26822 w 49192"/>
                <a:gd name="connsiteY2" fmla="*/ 45637 h 45676"/>
                <a:gd name="connsiteX3" fmla="*/ 27 w 49192"/>
                <a:gd name="connsiteY3" fmla="*/ 22414 h 45676"/>
                <a:gd name="connsiteX4" fmla="*/ 20280 w 49192"/>
                <a:gd name="connsiteY4" fmla="*/ 27 h 45676"/>
                <a:gd name="connsiteX5" fmla="*/ 23250 w 49192"/>
                <a:gd name="connsiteY5" fmla="*/ 85 h 45676"/>
                <a:gd name="connsiteX6" fmla="*/ 49152 w 49192"/>
                <a:gd name="connsiteY6" fmla="*/ 23308 h 4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92" h="45676">
                  <a:moveTo>
                    <a:pt x="49152" y="23308"/>
                  </a:moveTo>
                  <a:cubicBezTo>
                    <a:pt x="49864" y="34927"/>
                    <a:pt x="41022" y="44925"/>
                    <a:pt x="29402" y="45637"/>
                  </a:cubicBezTo>
                  <a:cubicBezTo>
                    <a:pt x="28543" y="45690"/>
                    <a:pt x="27682" y="45690"/>
                    <a:pt x="26822" y="45637"/>
                  </a:cubicBezTo>
                  <a:cubicBezTo>
                    <a:pt x="13314" y="45758"/>
                    <a:pt x="1828" y="35803"/>
                    <a:pt x="27" y="22414"/>
                  </a:cubicBezTo>
                  <a:cubicBezTo>
                    <a:pt x="-562" y="10639"/>
                    <a:pt x="8505" y="616"/>
                    <a:pt x="20280" y="27"/>
                  </a:cubicBezTo>
                  <a:cubicBezTo>
                    <a:pt x="21270" y="-23"/>
                    <a:pt x="22262" y="-3"/>
                    <a:pt x="23250" y="85"/>
                  </a:cubicBezTo>
                  <a:cubicBezTo>
                    <a:pt x="36418" y="407"/>
                    <a:pt x="47399" y="10252"/>
                    <a:pt x="49152" y="2330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D62BC97-BCDF-29A4-D922-6170C600BFF3}"/>
                </a:ext>
              </a:extLst>
            </p:cNvPr>
            <p:cNvSpPr/>
            <p:nvPr/>
          </p:nvSpPr>
          <p:spPr>
            <a:xfrm>
              <a:off x="-4771161" y="2655465"/>
              <a:ext cx="127724" cy="1786"/>
            </a:xfrm>
            <a:custGeom>
              <a:avLst/>
              <a:gdLst>
                <a:gd name="connsiteX0" fmla="*/ 0 w 127724"/>
                <a:gd name="connsiteY0" fmla="*/ 0 h 1786"/>
                <a:gd name="connsiteX1" fmla="*/ 127724 w 12772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24" h="1786">
                  <a:moveTo>
                    <a:pt x="0" y="0"/>
                  </a:moveTo>
                  <a:lnTo>
                    <a:pt x="127724" y="1786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D3BE579-719D-C0E4-32AA-E380F2F44211}"/>
                </a:ext>
              </a:extLst>
            </p:cNvPr>
            <p:cNvSpPr/>
            <p:nvPr/>
          </p:nvSpPr>
          <p:spPr>
            <a:xfrm>
              <a:off x="-4854265" y="2710804"/>
              <a:ext cx="49185" cy="45592"/>
            </a:xfrm>
            <a:custGeom>
              <a:avLst/>
              <a:gdLst>
                <a:gd name="connsiteX0" fmla="*/ 49163 w 49185"/>
                <a:gd name="connsiteY0" fmla="*/ 22367 h 45592"/>
                <a:gd name="connsiteX1" fmla="*/ 27928 w 49185"/>
                <a:gd name="connsiteY1" fmla="*/ 45568 h 45592"/>
                <a:gd name="connsiteX2" fmla="*/ 26834 w 49185"/>
                <a:gd name="connsiteY2" fmla="*/ 45590 h 45592"/>
                <a:gd name="connsiteX3" fmla="*/ 38 w 49185"/>
                <a:gd name="connsiteY3" fmla="*/ 23260 h 45592"/>
                <a:gd name="connsiteX4" fmla="*/ 20684 w 49185"/>
                <a:gd name="connsiteY4" fmla="*/ 38 h 45592"/>
                <a:gd name="connsiteX5" fmla="*/ 23261 w 49185"/>
                <a:gd name="connsiteY5" fmla="*/ 38 h 45592"/>
                <a:gd name="connsiteX6" fmla="*/ 49163 w 49185"/>
                <a:gd name="connsiteY6" fmla="*/ 22367 h 4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5592">
                  <a:moveTo>
                    <a:pt x="49163" y="22367"/>
                  </a:moveTo>
                  <a:cubicBezTo>
                    <a:pt x="49706" y="34638"/>
                    <a:pt x="40198" y="45026"/>
                    <a:pt x="27928" y="45568"/>
                  </a:cubicBezTo>
                  <a:cubicBezTo>
                    <a:pt x="27563" y="45585"/>
                    <a:pt x="27198" y="45592"/>
                    <a:pt x="26834" y="45590"/>
                  </a:cubicBezTo>
                  <a:cubicBezTo>
                    <a:pt x="13617" y="45774"/>
                    <a:pt x="2240" y="36294"/>
                    <a:pt x="38" y="23260"/>
                  </a:cubicBezTo>
                  <a:cubicBezTo>
                    <a:pt x="-673" y="11147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251" y="-8"/>
                    <a:pt x="47295" y="9512"/>
                    <a:pt x="49163" y="2236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46DC21B-216F-BF6B-E48B-468F866CFFE5}"/>
                </a:ext>
              </a:extLst>
            </p:cNvPr>
            <p:cNvSpPr/>
            <p:nvPr/>
          </p:nvSpPr>
          <p:spPr>
            <a:xfrm>
              <a:off x="-4764016" y="2730492"/>
              <a:ext cx="126830" cy="1786"/>
            </a:xfrm>
            <a:custGeom>
              <a:avLst/>
              <a:gdLst>
                <a:gd name="connsiteX0" fmla="*/ 0 w 126830"/>
                <a:gd name="connsiteY0" fmla="*/ 1786 h 1786"/>
                <a:gd name="connsiteX1" fmla="*/ 126831 w 126830"/>
                <a:gd name="connsiteY1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1786">
                  <a:moveTo>
                    <a:pt x="0" y="1786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218D70D-9C3A-0DBD-9F16-D4D14B6A7B1D}"/>
                </a:ext>
              </a:extLst>
            </p:cNvPr>
            <p:cNvSpPr/>
            <p:nvPr/>
          </p:nvSpPr>
          <p:spPr>
            <a:xfrm>
              <a:off x="-4847120" y="2789404"/>
              <a:ext cx="49185" cy="44787"/>
            </a:xfrm>
            <a:custGeom>
              <a:avLst/>
              <a:gdLst>
                <a:gd name="connsiteX0" fmla="*/ 49163 w 49185"/>
                <a:gd name="connsiteY0" fmla="*/ 21474 h 44787"/>
                <a:gd name="connsiteX1" fmla="*/ 27928 w 49185"/>
                <a:gd name="connsiteY1" fmla="*/ 44675 h 44787"/>
                <a:gd name="connsiteX2" fmla="*/ 26834 w 49185"/>
                <a:gd name="connsiteY2" fmla="*/ 44697 h 44787"/>
                <a:gd name="connsiteX3" fmla="*/ 38 w 49185"/>
                <a:gd name="connsiteY3" fmla="*/ 23260 h 44787"/>
                <a:gd name="connsiteX4" fmla="*/ 20684 w 49185"/>
                <a:gd name="connsiteY4" fmla="*/ 38 h 44787"/>
                <a:gd name="connsiteX5" fmla="*/ 23261 w 49185"/>
                <a:gd name="connsiteY5" fmla="*/ 38 h 44787"/>
                <a:gd name="connsiteX6" fmla="*/ 49163 w 49185"/>
                <a:gd name="connsiteY6" fmla="*/ 21474 h 4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4787">
                  <a:moveTo>
                    <a:pt x="49163" y="21474"/>
                  </a:moveTo>
                  <a:cubicBezTo>
                    <a:pt x="49706" y="33745"/>
                    <a:pt x="40198" y="44132"/>
                    <a:pt x="27928" y="44675"/>
                  </a:cubicBezTo>
                  <a:cubicBezTo>
                    <a:pt x="27563" y="44691"/>
                    <a:pt x="27198" y="44698"/>
                    <a:pt x="26834" y="44697"/>
                  </a:cubicBezTo>
                  <a:cubicBezTo>
                    <a:pt x="13621" y="45818"/>
                    <a:pt x="1845" y="36397"/>
                    <a:pt x="38" y="23260"/>
                  </a:cubicBezTo>
                  <a:cubicBezTo>
                    <a:pt x="-673" y="11146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098" y="-468"/>
                    <a:pt x="47259" y="8768"/>
                    <a:pt x="49163" y="21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C5D8FA3-7CB2-BF0C-9B92-9DB6D0DB7488}"/>
                </a:ext>
              </a:extLst>
            </p:cNvPr>
            <p:cNvSpPr/>
            <p:nvPr/>
          </p:nvSpPr>
          <p:spPr>
            <a:xfrm>
              <a:off x="-4757763" y="2803732"/>
              <a:ext cx="126830" cy="5359"/>
            </a:xfrm>
            <a:custGeom>
              <a:avLst/>
              <a:gdLst>
                <a:gd name="connsiteX0" fmla="*/ 0 w 126830"/>
                <a:gd name="connsiteY0" fmla="*/ 5359 h 5359"/>
                <a:gd name="connsiteX1" fmla="*/ 126831 w 126830"/>
                <a:gd name="connsiteY1" fmla="*/ 0 h 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5359">
                  <a:moveTo>
                    <a:pt x="0" y="5359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1552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170D440-B3A4-0E0D-0D0F-BBD2891D3207}"/>
              </a:ext>
            </a:extLst>
          </p:cNvPr>
          <p:cNvSpPr/>
          <p:nvPr/>
        </p:nvSpPr>
        <p:spPr>
          <a:xfrm>
            <a:off x="2671317" y="1833850"/>
            <a:ext cx="1419448" cy="1419448"/>
          </a:xfrm>
          <a:prstGeom prst="ellipse">
            <a:avLst/>
          </a:prstGeom>
          <a:solidFill>
            <a:srgbClr val="B0D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14C0D23-7A15-E43A-4AAF-450EA540112D}"/>
              </a:ext>
            </a:extLst>
          </p:cNvPr>
          <p:cNvSpPr/>
          <p:nvPr/>
        </p:nvSpPr>
        <p:spPr>
          <a:xfrm>
            <a:off x="8104408" y="1851168"/>
            <a:ext cx="1419448" cy="1419448"/>
          </a:xfrm>
          <a:prstGeom prst="ellipse">
            <a:avLst/>
          </a:prstGeom>
          <a:solidFill>
            <a:srgbClr val="6DAFA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BA9FD53-DCB0-48B2-BBAB-35415C02F5C0}"/>
              </a:ext>
            </a:extLst>
          </p:cNvPr>
          <p:cNvSpPr/>
          <p:nvPr/>
        </p:nvSpPr>
        <p:spPr>
          <a:xfrm>
            <a:off x="5266313" y="1767247"/>
            <a:ext cx="1662547" cy="1662547"/>
          </a:xfrm>
          <a:prstGeom prst="ellipse">
            <a:avLst/>
          </a:prstGeom>
          <a:solidFill>
            <a:srgbClr val="2227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652EF90-4903-3549-7BD6-9319FDAE9FED}"/>
              </a:ext>
            </a:extLst>
          </p:cNvPr>
          <p:cNvSpPr>
            <a:spLocks noEditPoints="1"/>
          </p:cNvSpPr>
          <p:nvPr/>
        </p:nvSpPr>
        <p:spPr bwMode="auto">
          <a:xfrm>
            <a:off x="5694091" y="2167157"/>
            <a:ext cx="806990" cy="787465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548F2A3-6831-2FCC-83DB-D9239862A492}"/>
              </a:ext>
            </a:extLst>
          </p:cNvPr>
          <p:cNvGrpSpPr/>
          <p:nvPr/>
        </p:nvGrpSpPr>
        <p:grpSpPr>
          <a:xfrm>
            <a:off x="3067382" y="2234010"/>
            <a:ext cx="627314" cy="624843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1EF67D84-4AA3-CBB0-1294-C4DC96500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B5FF2BCB-692E-D524-E162-45042197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2137A8B-71A6-3470-D223-EC5235374B66}"/>
              </a:ext>
            </a:extLst>
          </p:cNvPr>
          <p:cNvGrpSpPr/>
          <p:nvPr/>
        </p:nvGrpSpPr>
        <p:grpSpPr>
          <a:xfrm>
            <a:off x="8555173" y="2277544"/>
            <a:ext cx="477950" cy="473023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60" name="Freeform 136">
              <a:extLst>
                <a:ext uri="{FF2B5EF4-FFF2-40B4-BE49-F238E27FC236}">
                  <a16:creationId xmlns:a16="http://schemas.microsoft.com/office/drawing/2014/main" id="{EF424542-CE45-C8B5-E9DE-00B934D7C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37">
              <a:extLst>
                <a:ext uri="{FF2B5EF4-FFF2-40B4-BE49-F238E27FC236}">
                  <a16:creationId xmlns:a16="http://schemas.microsoft.com/office/drawing/2014/main" id="{596B3B5B-084F-AB19-0199-702CE56277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EDCEAC3-C408-9DA7-7E68-A5201DEB2FD0}"/>
              </a:ext>
            </a:extLst>
          </p:cNvPr>
          <p:cNvGrpSpPr/>
          <p:nvPr/>
        </p:nvGrpSpPr>
        <p:grpSpPr>
          <a:xfrm>
            <a:off x="4890750" y="3829704"/>
            <a:ext cx="2430974" cy="1090510"/>
            <a:chOff x="201059" y="4386745"/>
            <a:chExt cx="2430974" cy="109051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A429B57-ABEE-346A-837A-6D59F9BF97AC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7ABE813-F52C-BC5C-25D4-0DF03AE2D44C}"/>
                </a:ext>
              </a:extLst>
            </p:cNvPr>
            <p:cNvSpPr txBox="1"/>
            <p:nvPr/>
          </p:nvSpPr>
          <p:spPr>
            <a:xfrm>
              <a:off x="201059" y="4680498"/>
              <a:ext cx="243097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B6E93EF-FF14-91C3-DC71-0DD10D2459BA}"/>
              </a:ext>
            </a:extLst>
          </p:cNvPr>
          <p:cNvGrpSpPr/>
          <p:nvPr/>
        </p:nvGrpSpPr>
        <p:grpSpPr>
          <a:xfrm>
            <a:off x="2165552" y="3829704"/>
            <a:ext cx="2430974" cy="1090510"/>
            <a:chOff x="201059" y="4386745"/>
            <a:chExt cx="2430974" cy="109051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E51374B-9B73-B95B-5459-B014D5FB15FC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A4E9BB4-B38C-4212-4461-82B2248C77E2}"/>
                </a:ext>
              </a:extLst>
            </p:cNvPr>
            <p:cNvSpPr txBox="1"/>
            <p:nvPr/>
          </p:nvSpPr>
          <p:spPr>
            <a:xfrm>
              <a:off x="201059" y="4680498"/>
              <a:ext cx="243097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045676F-5DD0-C01F-7DBB-15A20B49D0E8}"/>
              </a:ext>
            </a:extLst>
          </p:cNvPr>
          <p:cNvGrpSpPr/>
          <p:nvPr/>
        </p:nvGrpSpPr>
        <p:grpSpPr>
          <a:xfrm>
            <a:off x="7598645" y="3829704"/>
            <a:ext cx="2430974" cy="1090510"/>
            <a:chOff x="201059" y="4386745"/>
            <a:chExt cx="2430974" cy="109051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16D99B4-492D-4743-E26D-928EC1EA84CC}"/>
                </a:ext>
              </a:extLst>
            </p:cNvPr>
            <p:cNvSpPr txBox="1"/>
            <p:nvPr/>
          </p:nvSpPr>
          <p:spPr>
            <a:xfrm>
              <a:off x="62717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47298E9-E041-C4EC-1E3D-6C21EA9DEF4E}"/>
                </a:ext>
              </a:extLst>
            </p:cNvPr>
            <p:cNvSpPr txBox="1"/>
            <p:nvPr/>
          </p:nvSpPr>
          <p:spPr>
            <a:xfrm>
              <a:off x="201059" y="4680498"/>
              <a:ext cx="2430974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781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1872358" y="1757712"/>
            <a:ext cx="4256827" cy="4256827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6259083" y="502918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3" name="TextBox 42">
            <a:extLst>
              <a:ext uri="{FF2B5EF4-FFF2-40B4-BE49-F238E27FC236}">
                <a16:creationId xmlns:a16="http://schemas.microsoft.com/office/drawing/2014/main" id="{25F24B6D-5CB2-94CA-38D3-199B305BBAC8}"/>
              </a:ext>
            </a:extLst>
          </p:cNvPr>
          <p:cNvSpPr txBox="1"/>
          <p:nvPr/>
        </p:nvSpPr>
        <p:spPr>
          <a:xfrm>
            <a:off x="3716187" y="1484005"/>
            <a:ext cx="205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CONTENTS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086613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C59C47-E3B0-812D-974E-B9D7B77F411F}"/>
              </a:ext>
            </a:extLst>
          </p:cNvPr>
          <p:cNvGrpSpPr/>
          <p:nvPr/>
        </p:nvGrpSpPr>
        <p:grpSpPr>
          <a:xfrm>
            <a:off x="1637405" y="2539899"/>
            <a:ext cx="3608016" cy="769441"/>
            <a:chOff x="1637405" y="3567549"/>
            <a:chExt cx="3608016" cy="76944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B326486-E37D-7CA4-378E-26E8028DE434}"/>
                </a:ext>
              </a:extLst>
            </p:cNvPr>
            <p:cNvSpPr/>
            <p:nvPr/>
          </p:nvSpPr>
          <p:spPr>
            <a:xfrm>
              <a:off x="1637405" y="3586850"/>
              <a:ext cx="3608016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23FD0B-2C0D-FF71-57BA-246177E6EC8D}"/>
                </a:ext>
              </a:extLst>
            </p:cNvPr>
            <p:cNvSpPr txBox="1"/>
            <p:nvPr/>
          </p:nvSpPr>
          <p:spPr>
            <a:xfrm>
              <a:off x="2892553" y="370936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年度工作概述</a:t>
              </a:r>
              <a:endParaRPr lang="zh-CN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F3CC95C-B4EF-E87A-62F2-C269DD1F8E05}"/>
                </a:ext>
              </a:extLst>
            </p:cNvPr>
            <p:cNvSpPr txBox="1"/>
            <p:nvPr/>
          </p:nvSpPr>
          <p:spPr>
            <a:xfrm>
              <a:off x="1828749" y="3567549"/>
              <a:ext cx="9151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3642F9-FEA3-01CE-27CA-F697BFC52CE9}"/>
              </a:ext>
            </a:extLst>
          </p:cNvPr>
          <p:cNvGrpSpPr/>
          <p:nvPr/>
        </p:nvGrpSpPr>
        <p:grpSpPr>
          <a:xfrm>
            <a:off x="1637405" y="3962879"/>
            <a:ext cx="3608016" cy="769441"/>
            <a:chOff x="1637405" y="3567549"/>
            <a:chExt cx="3608016" cy="769441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31FFCF0-BC89-EAB2-944D-9819324D7A29}"/>
                </a:ext>
              </a:extLst>
            </p:cNvPr>
            <p:cNvSpPr/>
            <p:nvPr/>
          </p:nvSpPr>
          <p:spPr>
            <a:xfrm>
              <a:off x="1637405" y="3586850"/>
              <a:ext cx="3608016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7F6E7B-46A6-CEBC-C07E-845A2EC8942E}"/>
                </a:ext>
              </a:extLst>
            </p:cNvPr>
            <p:cNvSpPr txBox="1"/>
            <p:nvPr/>
          </p:nvSpPr>
          <p:spPr>
            <a:xfrm>
              <a:off x="2892553" y="370936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年度工作总结</a:t>
              </a:r>
              <a:endParaRPr lang="zh-CN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73E37B0-6469-4092-3658-60ACC9367971}"/>
                </a:ext>
              </a:extLst>
            </p:cNvPr>
            <p:cNvSpPr txBox="1"/>
            <p:nvPr/>
          </p:nvSpPr>
          <p:spPr>
            <a:xfrm>
              <a:off x="1828749" y="3567549"/>
              <a:ext cx="9151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D8EBEC8-075C-ED35-2CFD-2B48E77DDFAB}"/>
              </a:ext>
            </a:extLst>
          </p:cNvPr>
          <p:cNvGrpSpPr/>
          <p:nvPr/>
        </p:nvGrpSpPr>
        <p:grpSpPr>
          <a:xfrm>
            <a:off x="5970251" y="3962879"/>
            <a:ext cx="3608016" cy="769441"/>
            <a:chOff x="1637405" y="3567549"/>
            <a:chExt cx="3608016" cy="769441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CA26F10D-B709-E97C-8302-00C90712511E}"/>
                </a:ext>
              </a:extLst>
            </p:cNvPr>
            <p:cNvSpPr/>
            <p:nvPr/>
          </p:nvSpPr>
          <p:spPr>
            <a:xfrm>
              <a:off x="1637405" y="3586850"/>
              <a:ext cx="3608016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0B6887F-57BE-534F-DD42-DCBCF4577D58}"/>
                </a:ext>
              </a:extLst>
            </p:cNvPr>
            <p:cNvSpPr txBox="1"/>
            <p:nvPr/>
          </p:nvSpPr>
          <p:spPr>
            <a:xfrm>
              <a:off x="2892553" y="370936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明年工作计划</a:t>
              </a:r>
              <a:endParaRPr lang="zh-CN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9FE9A8E-C4F2-61A5-A0E4-C7E16FDDF3F9}"/>
                </a:ext>
              </a:extLst>
            </p:cNvPr>
            <p:cNvSpPr txBox="1"/>
            <p:nvPr/>
          </p:nvSpPr>
          <p:spPr>
            <a:xfrm>
              <a:off x="1828749" y="3567549"/>
              <a:ext cx="91514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C0696FE-70F4-F58A-759D-74D26CB64B51}"/>
              </a:ext>
            </a:extLst>
          </p:cNvPr>
          <p:cNvSpPr/>
          <p:nvPr/>
        </p:nvSpPr>
        <p:spPr>
          <a:xfrm>
            <a:off x="5970251" y="2559200"/>
            <a:ext cx="3608016" cy="724705"/>
          </a:xfrm>
          <a:prstGeom prst="roundRect">
            <a:avLst/>
          </a:prstGeom>
          <a:solidFill>
            <a:srgbClr val="6DAFA7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EDBF905-78F7-1CA0-1912-0F7AF6F48D0E}"/>
              </a:ext>
            </a:extLst>
          </p:cNvPr>
          <p:cNvSpPr txBox="1"/>
          <p:nvPr/>
        </p:nvSpPr>
        <p:spPr>
          <a:xfrm>
            <a:off x="7225399" y="2681712"/>
            <a:ext cx="2074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年度绩效评比</a:t>
            </a:r>
            <a:endParaRPr lang="zh-CN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93CB655-2B8F-4706-DA60-21D176C273E0}"/>
              </a:ext>
            </a:extLst>
          </p:cNvPr>
          <p:cNvSpPr txBox="1"/>
          <p:nvPr/>
        </p:nvSpPr>
        <p:spPr>
          <a:xfrm>
            <a:off x="6161595" y="2539899"/>
            <a:ext cx="91514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" name="椭圆 259">
            <a:extLst>
              <a:ext uri="{FF2B5EF4-FFF2-40B4-BE49-F238E27FC236}">
                <a16:creationId xmlns:a16="http://schemas.microsoft.com/office/drawing/2014/main" id="{4FF717C1-5F5B-CD2D-94D5-A8EDB508310C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411916" y="615049"/>
            <a:ext cx="2520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2272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" name="椭圆 259">
            <a:extLst>
              <a:ext uri="{FF2B5EF4-FFF2-40B4-BE49-F238E27FC236}">
                <a16:creationId xmlns:a16="http://schemas.microsoft.com/office/drawing/2014/main" id="{C391280E-868A-9A76-5471-31CC0E1321B0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2656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6" name="Chevron 6">
            <a:extLst>
              <a:ext uri="{FF2B5EF4-FFF2-40B4-BE49-F238E27FC236}">
                <a16:creationId xmlns:a16="http://schemas.microsoft.com/office/drawing/2014/main" id="{B2A021F5-8F80-542A-67B2-0C752483C56B}"/>
              </a:ext>
            </a:extLst>
          </p:cNvPr>
          <p:cNvSpPr/>
          <p:nvPr/>
        </p:nvSpPr>
        <p:spPr>
          <a:xfrm>
            <a:off x="9870942" y="2971773"/>
            <a:ext cx="938268" cy="942638"/>
          </a:xfrm>
          <a:custGeom>
            <a:avLst/>
            <a:gdLst>
              <a:gd name="connsiteX0" fmla="*/ 0 w 712694"/>
              <a:gd name="connsiteY0" fmla="*/ 0 h 759759"/>
              <a:gd name="connsiteX1" fmla="*/ 356347 w 712694"/>
              <a:gd name="connsiteY1" fmla="*/ 0 h 759759"/>
              <a:gd name="connsiteX2" fmla="*/ 712694 w 712694"/>
              <a:gd name="connsiteY2" fmla="*/ 379880 h 759759"/>
              <a:gd name="connsiteX3" fmla="*/ 356347 w 712694"/>
              <a:gd name="connsiteY3" fmla="*/ 759759 h 759759"/>
              <a:gd name="connsiteX4" fmla="*/ 0 w 712694"/>
              <a:gd name="connsiteY4" fmla="*/ 759759 h 759759"/>
              <a:gd name="connsiteX5" fmla="*/ 356347 w 712694"/>
              <a:gd name="connsiteY5" fmla="*/ 379880 h 759759"/>
              <a:gd name="connsiteX6" fmla="*/ 0 w 712694"/>
              <a:gd name="connsiteY6" fmla="*/ 0 h 759759"/>
              <a:gd name="connsiteX0" fmla="*/ 43543 w 756237"/>
              <a:gd name="connsiteY0" fmla="*/ 0 h 759759"/>
              <a:gd name="connsiteX1" fmla="*/ 399890 w 756237"/>
              <a:gd name="connsiteY1" fmla="*/ 0 h 759759"/>
              <a:gd name="connsiteX2" fmla="*/ 756237 w 756237"/>
              <a:gd name="connsiteY2" fmla="*/ 379880 h 759759"/>
              <a:gd name="connsiteX3" fmla="*/ 399890 w 756237"/>
              <a:gd name="connsiteY3" fmla="*/ 759759 h 759759"/>
              <a:gd name="connsiteX4" fmla="*/ 0 w 756237"/>
              <a:gd name="connsiteY4" fmla="*/ 759759 h 759759"/>
              <a:gd name="connsiteX5" fmla="*/ 399890 w 756237"/>
              <a:gd name="connsiteY5" fmla="*/ 379880 h 759759"/>
              <a:gd name="connsiteX6" fmla="*/ 43543 w 756237"/>
              <a:gd name="connsiteY6" fmla="*/ 0 h 7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37" h="759759">
                <a:moveTo>
                  <a:pt x="43543" y="0"/>
                </a:moveTo>
                <a:lnTo>
                  <a:pt x="399890" y="0"/>
                </a:lnTo>
                <a:lnTo>
                  <a:pt x="756237" y="379880"/>
                </a:lnTo>
                <a:lnTo>
                  <a:pt x="399890" y="759759"/>
                </a:lnTo>
                <a:lnTo>
                  <a:pt x="0" y="759759"/>
                </a:lnTo>
                <a:lnTo>
                  <a:pt x="399890" y="379880"/>
                </a:lnTo>
                <a:lnTo>
                  <a:pt x="4354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Pentagon 15">
            <a:extLst>
              <a:ext uri="{FF2B5EF4-FFF2-40B4-BE49-F238E27FC236}">
                <a16:creationId xmlns:a16="http://schemas.microsoft.com/office/drawing/2014/main" id="{5AE21042-73CC-6024-7B63-9C2C6A438DF8}"/>
              </a:ext>
            </a:extLst>
          </p:cNvPr>
          <p:cNvSpPr/>
          <p:nvPr/>
        </p:nvSpPr>
        <p:spPr>
          <a:xfrm>
            <a:off x="8221348" y="2948833"/>
            <a:ext cx="2020951" cy="1001032"/>
          </a:xfrm>
          <a:prstGeom prst="homePlate">
            <a:avLst/>
          </a:prstGeom>
          <a:solidFill>
            <a:srgbClr val="FFE87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10" name="Chevron 6">
            <a:extLst>
              <a:ext uri="{FF2B5EF4-FFF2-40B4-BE49-F238E27FC236}">
                <a16:creationId xmlns:a16="http://schemas.microsoft.com/office/drawing/2014/main" id="{0A8C2243-6329-DDD7-0855-828E31E1DE7F}"/>
              </a:ext>
            </a:extLst>
          </p:cNvPr>
          <p:cNvSpPr/>
          <p:nvPr/>
        </p:nvSpPr>
        <p:spPr>
          <a:xfrm>
            <a:off x="7720230" y="2971773"/>
            <a:ext cx="938268" cy="942638"/>
          </a:xfrm>
          <a:custGeom>
            <a:avLst/>
            <a:gdLst>
              <a:gd name="connsiteX0" fmla="*/ 0 w 712694"/>
              <a:gd name="connsiteY0" fmla="*/ 0 h 759759"/>
              <a:gd name="connsiteX1" fmla="*/ 356347 w 712694"/>
              <a:gd name="connsiteY1" fmla="*/ 0 h 759759"/>
              <a:gd name="connsiteX2" fmla="*/ 712694 w 712694"/>
              <a:gd name="connsiteY2" fmla="*/ 379880 h 759759"/>
              <a:gd name="connsiteX3" fmla="*/ 356347 w 712694"/>
              <a:gd name="connsiteY3" fmla="*/ 759759 h 759759"/>
              <a:gd name="connsiteX4" fmla="*/ 0 w 712694"/>
              <a:gd name="connsiteY4" fmla="*/ 759759 h 759759"/>
              <a:gd name="connsiteX5" fmla="*/ 356347 w 712694"/>
              <a:gd name="connsiteY5" fmla="*/ 379880 h 759759"/>
              <a:gd name="connsiteX6" fmla="*/ 0 w 712694"/>
              <a:gd name="connsiteY6" fmla="*/ 0 h 759759"/>
              <a:gd name="connsiteX0" fmla="*/ 43543 w 756237"/>
              <a:gd name="connsiteY0" fmla="*/ 0 h 759759"/>
              <a:gd name="connsiteX1" fmla="*/ 399890 w 756237"/>
              <a:gd name="connsiteY1" fmla="*/ 0 h 759759"/>
              <a:gd name="connsiteX2" fmla="*/ 756237 w 756237"/>
              <a:gd name="connsiteY2" fmla="*/ 379880 h 759759"/>
              <a:gd name="connsiteX3" fmla="*/ 399890 w 756237"/>
              <a:gd name="connsiteY3" fmla="*/ 759759 h 759759"/>
              <a:gd name="connsiteX4" fmla="*/ 0 w 756237"/>
              <a:gd name="connsiteY4" fmla="*/ 759759 h 759759"/>
              <a:gd name="connsiteX5" fmla="*/ 399890 w 756237"/>
              <a:gd name="connsiteY5" fmla="*/ 379880 h 759759"/>
              <a:gd name="connsiteX6" fmla="*/ 43543 w 756237"/>
              <a:gd name="connsiteY6" fmla="*/ 0 h 7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37" h="759759">
                <a:moveTo>
                  <a:pt x="43543" y="0"/>
                </a:moveTo>
                <a:lnTo>
                  <a:pt x="399890" y="0"/>
                </a:lnTo>
                <a:lnTo>
                  <a:pt x="756237" y="379880"/>
                </a:lnTo>
                <a:lnTo>
                  <a:pt x="399890" y="759759"/>
                </a:lnTo>
                <a:lnTo>
                  <a:pt x="0" y="759759"/>
                </a:lnTo>
                <a:lnTo>
                  <a:pt x="399890" y="379880"/>
                </a:lnTo>
                <a:lnTo>
                  <a:pt x="4354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Pentagon 18">
            <a:extLst>
              <a:ext uri="{FF2B5EF4-FFF2-40B4-BE49-F238E27FC236}">
                <a16:creationId xmlns:a16="http://schemas.microsoft.com/office/drawing/2014/main" id="{31939F7E-0835-48ED-973F-9B5B6759531E}"/>
              </a:ext>
            </a:extLst>
          </p:cNvPr>
          <p:cNvSpPr/>
          <p:nvPr/>
        </p:nvSpPr>
        <p:spPr>
          <a:xfrm>
            <a:off x="6070636" y="2948833"/>
            <a:ext cx="2020951" cy="1001032"/>
          </a:xfrm>
          <a:prstGeom prst="homePlate">
            <a:avLst/>
          </a:prstGeom>
          <a:solidFill>
            <a:srgbClr val="6DAFA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13" name="Chevron 6">
            <a:extLst>
              <a:ext uri="{FF2B5EF4-FFF2-40B4-BE49-F238E27FC236}">
                <a16:creationId xmlns:a16="http://schemas.microsoft.com/office/drawing/2014/main" id="{D5216F94-22DA-DAC1-6D89-2912AA06821E}"/>
              </a:ext>
            </a:extLst>
          </p:cNvPr>
          <p:cNvSpPr/>
          <p:nvPr/>
        </p:nvSpPr>
        <p:spPr>
          <a:xfrm>
            <a:off x="5569515" y="2971773"/>
            <a:ext cx="938268" cy="942638"/>
          </a:xfrm>
          <a:custGeom>
            <a:avLst/>
            <a:gdLst>
              <a:gd name="connsiteX0" fmla="*/ 0 w 712694"/>
              <a:gd name="connsiteY0" fmla="*/ 0 h 759759"/>
              <a:gd name="connsiteX1" fmla="*/ 356347 w 712694"/>
              <a:gd name="connsiteY1" fmla="*/ 0 h 759759"/>
              <a:gd name="connsiteX2" fmla="*/ 712694 w 712694"/>
              <a:gd name="connsiteY2" fmla="*/ 379880 h 759759"/>
              <a:gd name="connsiteX3" fmla="*/ 356347 w 712694"/>
              <a:gd name="connsiteY3" fmla="*/ 759759 h 759759"/>
              <a:gd name="connsiteX4" fmla="*/ 0 w 712694"/>
              <a:gd name="connsiteY4" fmla="*/ 759759 h 759759"/>
              <a:gd name="connsiteX5" fmla="*/ 356347 w 712694"/>
              <a:gd name="connsiteY5" fmla="*/ 379880 h 759759"/>
              <a:gd name="connsiteX6" fmla="*/ 0 w 712694"/>
              <a:gd name="connsiteY6" fmla="*/ 0 h 759759"/>
              <a:gd name="connsiteX0" fmla="*/ 43543 w 756237"/>
              <a:gd name="connsiteY0" fmla="*/ 0 h 759759"/>
              <a:gd name="connsiteX1" fmla="*/ 399890 w 756237"/>
              <a:gd name="connsiteY1" fmla="*/ 0 h 759759"/>
              <a:gd name="connsiteX2" fmla="*/ 756237 w 756237"/>
              <a:gd name="connsiteY2" fmla="*/ 379880 h 759759"/>
              <a:gd name="connsiteX3" fmla="*/ 399890 w 756237"/>
              <a:gd name="connsiteY3" fmla="*/ 759759 h 759759"/>
              <a:gd name="connsiteX4" fmla="*/ 0 w 756237"/>
              <a:gd name="connsiteY4" fmla="*/ 759759 h 759759"/>
              <a:gd name="connsiteX5" fmla="*/ 399890 w 756237"/>
              <a:gd name="connsiteY5" fmla="*/ 379880 h 759759"/>
              <a:gd name="connsiteX6" fmla="*/ 43543 w 756237"/>
              <a:gd name="connsiteY6" fmla="*/ 0 h 7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37" h="759759">
                <a:moveTo>
                  <a:pt x="43543" y="0"/>
                </a:moveTo>
                <a:lnTo>
                  <a:pt x="399890" y="0"/>
                </a:lnTo>
                <a:lnTo>
                  <a:pt x="756237" y="379880"/>
                </a:lnTo>
                <a:lnTo>
                  <a:pt x="399890" y="759759"/>
                </a:lnTo>
                <a:lnTo>
                  <a:pt x="0" y="759759"/>
                </a:lnTo>
                <a:lnTo>
                  <a:pt x="399890" y="379880"/>
                </a:lnTo>
                <a:lnTo>
                  <a:pt x="4354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Pentagon 12">
            <a:extLst>
              <a:ext uri="{FF2B5EF4-FFF2-40B4-BE49-F238E27FC236}">
                <a16:creationId xmlns:a16="http://schemas.microsoft.com/office/drawing/2014/main" id="{7CC68FEC-9D8E-2D72-6F0F-F197091FDD6A}"/>
              </a:ext>
            </a:extLst>
          </p:cNvPr>
          <p:cNvSpPr/>
          <p:nvPr/>
        </p:nvSpPr>
        <p:spPr>
          <a:xfrm>
            <a:off x="3919921" y="2948833"/>
            <a:ext cx="2020951" cy="1001032"/>
          </a:xfrm>
          <a:prstGeom prst="homePlate">
            <a:avLst/>
          </a:prstGeom>
          <a:solidFill>
            <a:srgbClr val="2227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sp>
        <p:nvSpPr>
          <p:cNvPr id="16" name="Chevron 6">
            <a:extLst>
              <a:ext uri="{FF2B5EF4-FFF2-40B4-BE49-F238E27FC236}">
                <a16:creationId xmlns:a16="http://schemas.microsoft.com/office/drawing/2014/main" id="{A425398C-827F-1566-F4A8-0007B1A64A21}"/>
              </a:ext>
            </a:extLst>
          </p:cNvPr>
          <p:cNvSpPr/>
          <p:nvPr/>
        </p:nvSpPr>
        <p:spPr>
          <a:xfrm>
            <a:off x="3418802" y="2971773"/>
            <a:ext cx="938268" cy="942638"/>
          </a:xfrm>
          <a:custGeom>
            <a:avLst/>
            <a:gdLst>
              <a:gd name="connsiteX0" fmla="*/ 0 w 712694"/>
              <a:gd name="connsiteY0" fmla="*/ 0 h 759759"/>
              <a:gd name="connsiteX1" fmla="*/ 356347 w 712694"/>
              <a:gd name="connsiteY1" fmla="*/ 0 h 759759"/>
              <a:gd name="connsiteX2" fmla="*/ 712694 w 712694"/>
              <a:gd name="connsiteY2" fmla="*/ 379880 h 759759"/>
              <a:gd name="connsiteX3" fmla="*/ 356347 w 712694"/>
              <a:gd name="connsiteY3" fmla="*/ 759759 h 759759"/>
              <a:gd name="connsiteX4" fmla="*/ 0 w 712694"/>
              <a:gd name="connsiteY4" fmla="*/ 759759 h 759759"/>
              <a:gd name="connsiteX5" fmla="*/ 356347 w 712694"/>
              <a:gd name="connsiteY5" fmla="*/ 379880 h 759759"/>
              <a:gd name="connsiteX6" fmla="*/ 0 w 712694"/>
              <a:gd name="connsiteY6" fmla="*/ 0 h 759759"/>
              <a:gd name="connsiteX0" fmla="*/ 43543 w 756237"/>
              <a:gd name="connsiteY0" fmla="*/ 0 h 759759"/>
              <a:gd name="connsiteX1" fmla="*/ 399890 w 756237"/>
              <a:gd name="connsiteY1" fmla="*/ 0 h 759759"/>
              <a:gd name="connsiteX2" fmla="*/ 756237 w 756237"/>
              <a:gd name="connsiteY2" fmla="*/ 379880 h 759759"/>
              <a:gd name="connsiteX3" fmla="*/ 399890 w 756237"/>
              <a:gd name="connsiteY3" fmla="*/ 759759 h 759759"/>
              <a:gd name="connsiteX4" fmla="*/ 0 w 756237"/>
              <a:gd name="connsiteY4" fmla="*/ 759759 h 759759"/>
              <a:gd name="connsiteX5" fmla="*/ 399890 w 756237"/>
              <a:gd name="connsiteY5" fmla="*/ 379880 h 759759"/>
              <a:gd name="connsiteX6" fmla="*/ 43543 w 756237"/>
              <a:gd name="connsiteY6" fmla="*/ 0 h 7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237" h="759759">
                <a:moveTo>
                  <a:pt x="43543" y="0"/>
                </a:moveTo>
                <a:lnTo>
                  <a:pt x="399890" y="0"/>
                </a:lnTo>
                <a:lnTo>
                  <a:pt x="756237" y="379880"/>
                </a:lnTo>
                <a:lnTo>
                  <a:pt x="399890" y="759759"/>
                </a:lnTo>
                <a:lnTo>
                  <a:pt x="0" y="759759"/>
                </a:lnTo>
                <a:lnTo>
                  <a:pt x="399890" y="379880"/>
                </a:lnTo>
                <a:lnTo>
                  <a:pt x="4354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Pentagon 8">
            <a:extLst>
              <a:ext uri="{FF2B5EF4-FFF2-40B4-BE49-F238E27FC236}">
                <a16:creationId xmlns:a16="http://schemas.microsoft.com/office/drawing/2014/main" id="{B121DD04-3DAE-99FD-B0F2-B77701BE39D5}"/>
              </a:ext>
            </a:extLst>
          </p:cNvPr>
          <p:cNvSpPr/>
          <p:nvPr/>
        </p:nvSpPr>
        <p:spPr>
          <a:xfrm>
            <a:off x="1769208" y="2948833"/>
            <a:ext cx="2020951" cy="1001032"/>
          </a:xfrm>
          <a:prstGeom prst="homePlate">
            <a:avLst/>
          </a:prstGeom>
          <a:solidFill>
            <a:srgbClr val="B0D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D167AF3-0453-3F48-7477-32A44680A119}"/>
              </a:ext>
            </a:extLst>
          </p:cNvPr>
          <p:cNvGrpSpPr/>
          <p:nvPr/>
        </p:nvGrpSpPr>
        <p:grpSpPr>
          <a:xfrm>
            <a:off x="2792598" y="1445755"/>
            <a:ext cx="1004800" cy="1480626"/>
            <a:chOff x="2792598" y="1445755"/>
            <a:chExt cx="1004800" cy="1480626"/>
          </a:xfrm>
        </p:grpSpPr>
        <p:cxnSp>
          <p:nvCxnSpPr>
            <p:cNvPr id="19" name="Straight Connector 23">
              <a:extLst>
                <a:ext uri="{FF2B5EF4-FFF2-40B4-BE49-F238E27FC236}">
                  <a16:creationId xmlns:a16="http://schemas.microsoft.com/office/drawing/2014/main" id="{00257717-2114-9828-D95F-71171CCB72A2}"/>
                </a:ext>
              </a:extLst>
            </p:cNvPr>
            <p:cNvCxnSpPr>
              <a:endCxn id="17" idx="0"/>
            </p:cNvCxnSpPr>
            <p:nvPr/>
          </p:nvCxnSpPr>
          <p:spPr>
            <a:xfrm>
              <a:off x="2792598" y="1497403"/>
              <a:ext cx="5300" cy="142897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5">
              <a:extLst>
                <a:ext uri="{FF2B5EF4-FFF2-40B4-BE49-F238E27FC236}">
                  <a16:creationId xmlns:a16="http://schemas.microsoft.com/office/drawing/2014/main" id="{1E3C9EAE-A730-046A-5469-D45BCF7C2459}"/>
                </a:ext>
              </a:extLst>
            </p:cNvPr>
            <p:cNvCxnSpPr/>
            <p:nvPr/>
          </p:nvCxnSpPr>
          <p:spPr>
            <a:xfrm flipH="1">
              <a:off x="2798163" y="1497403"/>
              <a:ext cx="92666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9">
              <a:extLst>
                <a:ext uri="{FF2B5EF4-FFF2-40B4-BE49-F238E27FC236}">
                  <a16:creationId xmlns:a16="http://schemas.microsoft.com/office/drawing/2014/main" id="{333D597F-C71C-716E-666D-6F4E9C46D772}"/>
                </a:ext>
              </a:extLst>
            </p:cNvPr>
            <p:cNvSpPr/>
            <p:nvPr/>
          </p:nvSpPr>
          <p:spPr>
            <a:xfrm>
              <a:off x="3695798" y="1445755"/>
              <a:ext cx="101600" cy="1205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22" name="Group 35">
            <a:extLst>
              <a:ext uri="{FF2B5EF4-FFF2-40B4-BE49-F238E27FC236}">
                <a16:creationId xmlns:a16="http://schemas.microsoft.com/office/drawing/2014/main" id="{ED56C2A1-1627-1587-CC4C-9112B37F7C6B}"/>
              </a:ext>
            </a:extLst>
          </p:cNvPr>
          <p:cNvGrpSpPr/>
          <p:nvPr/>
        </p:nvGrpSpPr>
        <p:grpSpPr>
          <a:xfrm>
            <a:off x="6752981" y="1497403"/>
            <a:ext cx="999235" cy="1451430"/>
            <a:chOff x="2322285" y="2438401"/>
            <a:chExt cx="999234" cy="1248228"/>
          </a:xfrm>
        </p:grpSpPr>
        <p:cxnSp>
          <p:nvCxnSpPr>
            <p:cNvPr id="23" name="Straight Connector 36">
              <a:extLst>
                <a:ext uri="{FF2B5EF4-FFF2-40B4-BE49-F238E27FC236}">
                  <a16:creationId xmlns:a16="http://schemas.microsoft.com/office/drawing/2014/main" id="{EFC3384A-6C3C-56CC-C320-9832BFFC2653}"/>
                </a:ext>
              </a:extLst>
            </p:cNvPr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7">
              <a:extLst>
                <a:ext uri="{FF2B5EF4-FFF2-40B4-BE49-F238E27FC236}">
                  <a16:creationId xmlns:a16="http://schemas.microsoft.com/office/drawing/2014/main" id="{EACFB790-1F61-AF4F-1781-2C13F6742606}"/>
                </a:ext>
              </a:extLst>
            </p:cNvPr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38">
              <a:extLst>
                <a:ext uri="{FF2B5EF4-FFF2-40B4-BE49-F238E27FC236}">
                  <a16:creationId xmlns:a16="http://schemas.microsoft.com/office/drawing/2014/main" id="{3C189F7B-1269-4E87-BABA-DC3416F64DC8}"/>
                </a:ext>
              </a:extLst>
            </p:cNvPr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26" name="Group 39">
            <a:extLst>
              <a:ext uri="{FF2B5EF4-FFF2-40B4-BE49-F238E27FC236}">
                <a16:creationId xmlns:a16="http://schemas.microsoft.com/office/drawing/2014/main" id="{E5E43151-AE06-6E21-EFD2-36A591BA8BE3}"/>
              </a:ext>
            </a:extLst>
          </p:cNvPr>
          <p:cNvGrpSpPr/>
          <p:nvPr/>
        </p:nvGrpSpPr>
        <p:grpSpPr>
          <a:xfrm flipH="1" flipV="1">
            <a:off x="3879612" y="3942799"/>
            <a:ext cx="999235" cy="1524455"/>
            <a:chOff x="2322285" y="2438401"/>
            <a:chExt cx="999234" cy="1248228"/>
          </a:xfrm>
        </p:grpSpPr>
        <p:cxnSp>
          <p:nvCxnSpPr>
            <p:cNvPr id="27" name="Straight Connector 40">
              <a:extLst>
                <a:ext uri="{FF2B5EF4-FFF2-40B4-BE49-F238E27FC236}">
                  <a16:creationId xmlns:a16="http://schemas.microsoft.com/office/drawing/2014/main" id="{F7ABD0F6-6A35-FE7B-0FB8-A574DFEC7001}"/>
                </a:ext>
              </a:extLst>
            </p:cNvPr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41">
              <a:extLst>
                <a:ext uri="{FF2B5EF4-FFF2-40B4-BE49-F238E27FC236}">
                  <a16:creationId xmlns:a16="http://schemas.microsoft.com/office/drawing/2014/main" id="{811604A8-715C-C16B-93D0-0C82CE2419E7}"/>
                </a:ext>
              </a:extLst>
            </p:cNvPr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42">
              <a:extLst>
                <a:ext uri="{FF2B5EF4-FFF2-40B4-BE49-F238E27FC236}">
                  <a16:creationId xmlns:a16="http://schemas.microsoft.com/office/drawing/2014/main" id="{B1116195-8D38-C0F1-828C-6EE1E7F6DE67}"/>
                </a:ext>
              </a:extLst>
            </p:cNvPr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grpSp>
        <p:nvGrpSpPr>
          <p:cNvPr id="30" name="Group 43">
            <a:extLst>
              <a:ext uri="{FF2B5EF4-FFF2-40B4-BE49-F238E27FC236}">
                <a16:creationId xmlns:a16="http://schemas.microsoft.com/office/drawing/2014/main" id="{60B9245B-0257-9E7C-D90E-62DA5714FE14}"/>
              </a:ext>
            </a:extLst>
          </p:cNvPr>
          <p:cNvGrpSpPr/>
          <p:nvPr/>
        </p:nvGrpSpPr>
        <p:grpSpPr>
          <a:xfrm flipH="1" flipV="1">
            <a:off x="8198191" y="3949864"/>
            <a:ext cx="999235" cy="1524455"/>
            <a:chOff x="2322285" y="2438401"/>
            <a:chExt cx="999234" cy="1248228"/>
          </a:xfrm>
        </p:grpSpPr>
        <p:cxnSp>
          <p:nvCxnSpPr>
            <p:cNvPr id="31" name="Straight Connector 44">
              <a:extLst>
                <a:ext uri="{FF2B5EF4-FFF2-40B4-BE49-F238E27FC236}">
                  <a16:creationId xmlns:a16="http://schemas.microsoft.com/office/drawing/2014/main" id="{A9CD1734-B765-95C1-1098-17A145D72E13}"/>
                </a:ext>
              </a:extLst>
            </p:cNvPr>
            <p:cNvCxnSpPr/>
            <p:nvPr/>
          </p:nvCxnSpPr>
          <p:spPr>
            <a:xfrm>
              <a:off x="2322285" y="2481943"/>
              <a:ext cx="5300" cy="120468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5">
              <a:extLst>
                <a:ext uri="{FF2B5EF4-FFF2-40B4-BE49-F238E27FC236}">
                  <a16:creationId xmlns:a16="http://schemas.microsoft.com/office/drawing/2014/main" id="{EA783860-717A-73A8-AB5D-49026573A078}"/>
                </a:ext>
              </a:extLst>
            </p:cNvPr>
            <p:cNvCxnSpPr/>
            <p:nvPr/>
          </p:nvCxnSpPr>
          <p:spPr>
            <a:xfrm flipH="1">
              <a:off x="2322285" y="2481943"/>
              <a:ext cx="9266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46">
              <a:extLst>
                <a:ext uri="{FF2B5EF4-FFF2-40B4-BE49-F238E27FC236}">
                  <a16:creationId xmlns:a16="http://schemas.microsoft.com/office/drawing/2014/main" id="{F831E782-8E58-A6D5-F2A3-A33B5CE322DE}"/>
                </a:ext>
              </a:extLst>
            </p:cNvPr>
            <p:cNvSpPr/>
            <p:nvPr/>
          </p:nvSpPr>
          <p:spPr>
            <a:xfrm>
              <a:off x="3219919" y="2438401"/>
              <a:ext cx="101600" cy="101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</p:grpSp>
      <p:sp>
        <p:nvSpPr>
          <p:cNvPr id="43" name="TextBox 55">
            <a:extLst>
              <a:ext uri="{FF2B5EF4-FFF2-40B4-BE49-F238E27FC236}">
                <a16:creationId xmlns:a16="http://schemas.microsoft.com/office/drawing/2014/main" id="{E96C7331-78E3-54CD-F04A-E2F60D169107}"/>
              </a:ext>
            </a:extLst>
          </p:cNvPr>
          <p:cNvSpPr txBox="1"/>
          <p:nvPr/>
        </p:nvSpPr>
        <p:spPr>
          <a:xfrm>
            <a:off x="1839624" y="3185856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44" name="TextBox 56">
            <a:extLst>
              <a:ext uri="{FF2B5EF4-FFF2-40B4-BE49-F238E27FC236}">
                <a16:creationId xmlns:a16="http://schemas.microsoft.com/office/drawing/2014/main" id="{7F311ED5-4888-6A1A-0AD0-2E093AB0A416}"/>
              </a:ext>
            </a:extLst>
          </p:cNvPr>
          <p:cNvSpPr txBox="1"/>
          <p:nvPr/>
        </p:nvSpPr>
        <p:spPr>
          <a:xfrm>
            <a:off x="4197021" y="3167860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45" name="TextBox 57">
            <a:extLst>
              <a:ext uri="{FF2B5EF4-FFF2-40B4-BE49-F238E27FC236}">
                <a16:creationId xmlns:a16="http://schemas.microsoft.com/office/drawing/2014/main" id="{188F5965-AEC7-DE96-11F4-91D65BFFF75A}"/>
              </a:ext>
            </a:extLst>
          </p:cNvPr>
          <p:cNvSpPr txBox="1"/>
          <p:nvPr/>
        </p:nvSpPr>
        <p:spPr>
          <a:xfrm>
            <a:off x="6347735" y="3193389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46" name="TextBox 58">
            <a:extLst>
              <a:ext uri="{FF2B5EF4-FFF2-40B4-BE49-F238E27FC236}">
                <a16:creationId xmlns:a16="http://schemas.microsoft.com/office/drawing/2014/main" id="{8911DD3D-7C44-C9F2-2EFA-52210C2861C6}"/>
              </a:ext>
            </a:extLst>
          </p:cNvPr>
          <p:cNvSpPr txBox="1"/>
          <p:nvPr/>
        </p:nvSpPr>
        <p:spPr>
          <a:xfrm>
            <a:off x="8498449" y="3186957"/>
            <a:ext cx="161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4702EDA-814D-310E-0907-EFE6E1DDBB21}"/>
              </a:ext>
            </a:extLst>
          </p:cNvPr>
          <p:cNvGrpSpPr/>
          <p:nvPr/>
        </p:nvGrpSpPr>
        <p:grpSpPr>
          <a:xfrm>
            <a:off x="2919940" y="1629594"/>
            <a:ext cx="3150696" cy="848136"/>
            <a:chOff x="546100" y="4386745"/>
            <a:chExt cx="3150696" cy="84813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2C9AC7E-1E55-764C-FE64-B930566FD29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A036A55-ACCB-CB97-CEA3-0302DA849852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1F7C5F6-2C9B-EA06-4E4F-67F53C744514}"/>
              </a:ext>
            </a:extLst>
          </p:cNvPr>
          <p:cNvGrpSpPr/>
          <p:nvPr/>
        </p:nvGrpSpPr>
        <p:grpSpPr>
          <a:xfrm>
            <a:off x="6835323" y="1652308"/>
            <a:ext cx="3150696" cy="848136"/>
            <a:chOff x="546100" y="4386745"/>
            <a:chExt cx="3150696" cy="84813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68DA0E9-11CE-6DAF-0A18-BE6C9FC6EE73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D323E24-671D-F941-46AA-4041261FC0F5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94355C9-9C50-742E-F55B-EF021B225967}"/>
              </a:ext>
            </a:extLst>
          </p:cNvPr>
          <p:cNvGrpSpPr/>
          <p:nvPr/>
        </p:nvGrpSpPr>
        <p:grpSpPr>
          <a:xfrm>
            <a:off x="1380311" y="4407576"/>
            <a:ext cx="3354684" cy="848136"/>
            <a:chOff x="-854107" y="4386745"/>
            <a:chExt cx="3354684" cy="8481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CE77B2D-215F-A806-A17A-4E1348100045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5917C5-8EFA-A0D2-EA9C-AC00CB1334DA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74A1589-EDAA-AE93-7E27-A1599077A7C5}"/>
              </a:ext>
            </a:extLst>
          </p:cNvPr>
          <p:cNvGrpSpPr/>
          <p:nvPr/>
        </p:nvGrpSpPr>
        <p:grpSpPr>
          <a:xfrm>
            <a:off x="5767239" y="4407576"/>
            <a:ext cx="3354684" cy="848136"/>
            <a:chOff x="-854107" y="4386745"/>
            <a:chExt cx="3354684" cy="84813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E42F76C-4A05-C4DA-561B-21822F3E6C77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6916872-2D82-B0E9-5B59-4EA15A2FFD3C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25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2" name="Block Arc 38">
            <a:extLst>
              <a:ext uri="{FF2B5EF4-FFF2-40B4-BE49-F238E27FC236}">
                <a16:creationId xmlns:a16="http://schemas.microsoft.com/office/drawing/2014/main" id="{FFE563B2-EB81-9B34-359A-BD77F22362B3}"/>
              </a:ext>
            </a:extLst>
          </p:cNvPr>
          <p:cNvSpPr/>
          <p:nvPr/>
        </p:nvSpPr>
        <p:spPr>
          <a:xfrm>
            <a:off x="6866792" y="24607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FE879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3" name="Block Arc 37">
            <a:extLst>
              <a:ext uri="{FF2B5EF4-FFF2-40B4-BE49-F238E27FC236}">
                <a16:creationId xmlns:a16="http://schemas.microsoft.com/office/drawing/2014/main" id="{13AF4189-93F5-C697-B5D6-095A8F54FC84}"/>
              </a:ext>
            </a:extLst>
          </p:cNvPr>
          <p:cNvSpPr/>
          <p:nvPr/>
        </p:nvSpPr>
        <p:spPr>
          <a:xfrm rot="10800000">
            <a:off x="4987260" y="24578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0D7C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6" name="Block Arc 36">
            <a:extLst>
              <a:ext uri="{FF2B5EF4-FFF2-40B4-BE49-F238E27FC236}">
                <a16:creationId xmlns:a16="http://schemas.microsoft.com/office/drawing/2014/main" id="{C72E0312-9319-F5F9-9A20-25F3155F3DDA}"/>
              </a:ext>
            </a:extLst>
          </p:cNvPr>
          <p:cNvSpPr/>
          <p:nvPr/>
        </p:nvSpPr>
        <p:spPr>
          <a:xfrm>
            <a:off x="3109827" y="2477651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FE879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8" name="Block Arc 51">
            <a:extLst>
              <a:ext uri="{FF2B5EF4-FFF2-40B4-BE49-F238E27FC236}">
                <a16:creationId xmlns:a16="http://schemas.microsoft.com/office/drawing/2014/main" id="{46812819-80A8-639F-26E2-3E74FE550456}"/>
              </a:ext>
            </a:extLst>
          </p:cNvPr>
          <p:cNvSpPr/>
          <p:nvPr/>
        </p:nvSpPr>
        <p:spPr>
          <a:xfrm>
            <a:off x="1229242" y="24607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9" name="Block Arc 53">
            <a:extLst>
              <a:ext uri="{FF2B5EF4-FFF2-40B4-BE49-F238E27FC236}">
                <a16:creationId xmlns:a16="http://schemas.microsoft.com/office/drawing/2014/main" id="{EAAA1E56-AF38-4F5B-DED9-EC7E97549C7E}"/>
              </a:ext>
            </a:extLst>
          </p:cNvPr>
          <p:cNvSpPr/>
          <p:nvPr/>
        </p:nvSpPr>
        <p:spPr>
          <a:xfrm>
            <a:off x="4987260" y="24607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10" name="Block Arc 55">
            <a:extLst>
              <a:ext uri="{FF2B5EF4-FFF2-40B4-BE49-F238E27FC236}">
                <a16:creationId xmlns:a16="http://schemas.microsoft.com/office/drawing/2014/main" id="{9DF7587B-05ED-58F3-A6B0-20A20F1EA62F}"/>
              </a:ext>
            </a:extLst>
          </p:cNvPr>
          <p:cNvSpPr/>
          <p:nvPr/>
        </p:nvSpPr>
        <p:spPr>
          <a:xfrm>
            <a:off x="8745276" y="2460717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11" name="Freeform 62">
            <a:extLst>
              <a:ext uri="{FF2B5EF4-FFF2-40B4-BE49-F238E27FC236}">
                <a16:creationId xmlns:a16="http://schemas.microsoft.com/office/drawing/2014/main" id="{25CD7473-98F9-033F-AA2A-699B4B3F45DE}"/>
              </a:ext>
            </a:extLst>
          </p:cNvPr>
          <p:cNvSpPr/>
          <p:nvPr/>
        </p:nvSpPr>
        <p:spPr>
          <a:xfrm>
            <a:off x="1693679" y="2925154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3">
            <a:extLst>
              <a:ext uri="{FF2B5EF4-FFF2-40B4-BE49-F238E27FC236}">
                <a16:creationId xmlns:a16="http://schemas.microsoft.com/office/drawing/2014/main" id="{F4E0C7F2-3AFC-291E-30BE-A6218A5725FA}"/>
              </a:ext>
            </a:extLst>
          </p:cNvPr>
          <p:cNvSpPr/>
          <p:nvPr/>
        </p:nvSpPr>
        <p:spPr>
          <a:xfrm>
            <a:off x="3574264" y="2925154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</a:p>
        </p:txBody>
      </p:sp>
      <p:sp>
        <p:nvSpPr>
          <p:cNvPr id="13" name="Freeform 64">
            <a:extLst>
              <a:ext uri="{FF2B5EF4-FFF2-40B4-BE49-F238E27FC236}">
                <a16:creationId xmlns:a16="http://schemas.microsoft.com/office/drawing/2014/main" id="{A4B9C081-55BD-0A1C-74C1-8E37F2139357}"/>
              </a:ext>
            </a:extLst>
          </p:cNvPr>
          <p:cNvSpPr/>
          <p:nvPr/>
        </p:nvSpPr>
        <p:spPr>
          <a:xfrm>
            <a:off x="5451697" y="2925154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</a:p>
        </p:txBody>
      </p:sp>
      <p:sp>
        <p:nvSpPr>
          <p:cNvPr id="14" name="Freeform 65">
            <a:extLst>
              <a:ext uri="{FF2B5EF4-FFF2-40B4-BE49-F238E27FC236}">
                <a16:creationId xmlns:a16="http://schemas.microsoft.com/office/drawing/2014/main" id="{A4EA4C39-B33A-489B-1F9E-8902B893058A}"/>
              </a:ext>
            </a:extLst>
          </p:cNvPr>
          <p:cNvSpPr/>
          <p:nvPr/>
        </p:nvSpPr>
        <p:spPr>
          <a:xfrm>
            <a:off x="7331229" y="2925154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</p:txBody>
      </p:sp>
      <p:sp>
        <p:nvSpPr>
          <p:cNvPr id="15" name="Freeform 66">
            <a:extLst>
              <a:ext uri="{FF2B5EF4-FFF2-40B4-BE49-F238E27FC236}">
                <a16:creationId xmlns:a16="http://schemas.microsoft.com/office/drawing/2014/main" id="{1E63699C-23B5-8CEF-B028-410EBA8B3038}"/>
              </a:ext>
            </a:extLst>
          </p:cNvPr>
          <p:cNvSpPr/>
          <p:nvPr/>
        </p:nvSpPr>
        <p:spPr>
          <a:xfrm>
            <a:off x="9209713" y="2925154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</a:p>
        </p:txBody>
      </p:sp>
      <p:sp>
        <p:nvSpPr>
          <p:cNvPr id="16" name="Block Arc 35">
            <a:extLst>
              <a:ext uri="{FF2B5EF4-FFF2-40B4-BE49-F238E27FC236}">
                <a16:creationId xmlns:a16="http://schemas.microsoft.com/office/drawing/2014/main" id="{57EF2BC8-21C1-F1B2-2C8C-AEE752DEF399}"/>
              </a:ext>
            </a:extLst>
          </p:cNvPr>
          <p:cNvSpPr/>
          <p:nvPr/>
        </p:nvSpPr>
        <p:spPr>
          <a:xfrm rot="10800000">
            <a:off x="1229242" y="2457833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0D7C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17" name="Block Arc 52">
            <a:extLst>
              <a:ext uri="{FF2B5EF4-FFF2-40B4-BE49-F238E27FC236}">
                <a16:creationId xmlns:a16="http://schemas.microsoft.com/office/drawing/2014/main" id="{BE7620DC-BAE9-8C4A-3B6F-565CD1A5FB60}"/>
              </a:ext>
            </a:extLst>
          </p:cNvPr>
          <p:cNvSpPr/>
          <p:nvPr/>
        </p:nvSpPr>
        <p:spPr>
          <a:xfrm rot="10800000">
            <a:off x="3109827" y="24578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22272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18" name="Block Arc 39">
            <a:extLst>
              <a:ext uri="{FF2B5EF4-FFF2-40B4-BE49-F238E27FC236}">
                <a16:creationId xmlns:a16="http://schemas.microsoft.com/office/drawing/2014/main" id="{1BA44C4A-8605-DDBB-C056-94790C8E43A1}"/>
              </a:ext>
            </a:extLst>
          </p:cNvPr>
          <p:cNvSpPr/>
          <p:nvPr/>
        </p:nvSpPr>
        <p:spPr>
          <a:xfrm rot="10800000">
            <a:off x="8745276" y="24578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0D7C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sp>
        <p:nvSpPr>
          <p:cNvPr id="19" name="Block Arc 54">
            <a:extLst>
              <a:ext uri="{FF2B5EF4-FFF2-40B4-BE49-F238E27FC236}">
                <a16:creationId xmlns:a16="http://schemas.microsoft.com/office/drawing/2014/main" id="{EB6E727E-2760-B509-B377-96FB90C6963F}"/>
              </a:ext>
            </a:extLst>
          </p:cNvPr>
          <p:cNvSpPr/>
          <p:nvPr/>
        </p:nvSpPr>
        <p:spPr>
          <a:xfrm rot="10800000">
            <a:off x="6866792" y="2457835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22272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FA54993-29FE-AAEE-FE0C-4733FB86F2BB}"/>
              </a:ext>
            </a:extLst>
          </p:cNvPr>
          <p:cNvGrpSpPr/>
          <p:nvPr/>
        </p:nvGrpSpPr>
        <p:grpSpPr>
          <a:xfrm>
            <a:off x="1407035" y="1405764"/>
            <a:ext cx="3150696" cy="848136"/>
            <a:chOff x="546100" y="4386745"/>
            <a:chExt cx="3150696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8E12E6F-B060-E4F0-2EAE-881F3349536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4200DB5-8950-B82D-E7DB-034053F6238F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CD4481B-2C59-A343-4F1A-612ED30257B7}"/>
              </a:ext>
            </a:extLst>
          </p:cNvPr>
          <p:cNvGrpSpPr/>
          <p:nvPr/>
        </p:nvGrpSpPr>
        <p:grpSpPr>
          <a:xfrm>
            <a:off x="4862968" y="1405764"/>
            <a:ext cx="3150696" cy="848136"/>
            <a:chOff x="546100" y="4386745"/>
            <a:chExt cx="3150696" cy="8481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C97175D-D1E4-3BB1-B802-BC121D394BA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D81E3C5-4A4F-A008-99CA-C2AFDB2AAEFD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791CC5E-C4F6-031A-A43C-4D3359E90A03}"/>
              </a:ext>
            </a:extLst>
          </p:cNvPr>
          <p:cNvGrpSpPr/>
          <p:nvPr/>
        </p:nvGrpSpPr>
        <p:grpSpPr>
          <a:xfrm>
            <a:off x="8633972" y="1405764"/>
            <a:ext cx="3150696" cy="848136"/>
            <a:chOff x="546100" y="4386745"/>
            <a:chExt cx="3150696" cy="84813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878AD2-53B2-5E7A-D5BD-D18E9411297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491A3A4-E56F-B72C-22A7-96BF51D659C7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C0CBC10-1FE0-6ED9-43F6-04F3B52BFCDE}"/>
              </a:ext>
            </a:extLst>
          </p:cNvPr>
          <p:cNvGrpSpPr/>
          <p:nvPr/>
        </p:nvGrpSpPr>
        <p:grpSpPr>
          <a:xfrm>
            <a:off x="3154088" y="4884764"/>
            <a:ext cx="3150696" cy="848136"/>
            <a:chOff x="546100" y="4386745"/>
            <a:chExt cx="3150696" cy="84813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0B5A2E-865C-0B8F-7B40-9DC9B09FFEE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D9ABF61-0C2C-CB58-882D-C8E42EF21F73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6DCB3DE-DB75-B3DC-CF7A-02ADF22CE506}"/>
              </a:ext>
            </a:extLst>
          </p:cNvPr>
          <p:cNvGrpSpPr/>
          <p:nvPr/>
        </p:nvGrpSpPr>
        <p:grpSpPr>
          <a:xfrm>
            <a:off x="7044585" y="4884764"/>
            <a:ext cx="3150696" cy="848136"/>
            <a:chOff x="546100" y="4386745"/>
            <a:chExt cx="3150696" cy="84813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7161FD1-B54C-E7DE-6F18-EC81F1EBC0B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DF5E4D1-742A-45A7-B871-B2CB9030CDF7}"/>
                </a:ext>
              </a:extLst>
            </p:cNvPr>
            <p:cNvSpPr txBox="1"/>
            <p:nvPr/>
          </p:nvSpPr>
          <p:spPr>
            <a:xfrm>
              <a:off x="558800" y="4680498"/>
              <a:ext cx="313799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49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DE2B1212-9753-5DB4-EC04-589011D004AD}"/>
              </a:ext>
            </a:extLst>
          </p:cNvPr>
          <p:cNvSpPr/>
          <p:nvPr/>
        </p:nvSpPr>
        <p:spPr>
          <a:xfrm flipH="1">
            <a:off x="4225379" y="1629594"/>
            <a:ext cx="1490464" cy="1490464"/>
          </a:xfrm>
          <a:prstGeom prst="round2DiagRect">
            <a:avLst/>
          </a:prstGeom>
          <a:solidFill>
            <a:srgbClr val="B0D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6230AD87-5D77-3E31-BCA3-D5AC45B1A482}"/>
              </a:ext>
            </a:extLst>
          </p:cNvPr>
          <p:cNvSpPr/>
          <p:nvPr/>
        </p:nvSpPr>
        <p:spPr>
          <a:xfrm>
            <a:off x="6479333" y="1629594"/>
            <a:ext cx="1490464" cy="1490464"/>
          </a:xfrm>
          <a:prstGeom prst="round2DiagRect">
            <a:avLst/>
          </a:prstGeom>
          <a:solidFill>
            <a:srgbClr val="2227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C57D708-8EE1-3193-B824-7982CB1E5098}"/>
              </a:ext>
            </a:extLst>
          </p:cNvPr>
          <p:cNvSpPr/>
          <p:nvPr/>
        </p:nvSpPr>
        <p:spPr>
          <a:xfrm flipH="1" flipV="1">
            <a:off x="4225379" y="3717826"/>
            <a:ext cx="1490464" cy="1490464"/>
          </a:xfrm>
          <a:prstGeom prst="round2DiagRect">
            <a:avLst/>
          </a:prstGeom>
          <a:solidFill>
            <a:srgbClr val="FFE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9C82C645-01CA-6004-9B90-DD2CB42FD78F}"/>
              </a:ext>
            </a:extLst>
          </p:cNvPr>
          <p:cNvSpPr/>
          <p:nvPr/>
        </p:nvSpPr>
        <p:spPr>
          <a:xfrm flipV="1">
            <a:off x="6479333" y="3717826"/>
            <a:ext cx="1490464" cy="1490464"/>
          </a:xfrm>
          <a:prstGeom prst="round2DiagRect">
            <a:avLst/>
          </a:pr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上下 8">
            <a:extLst>
              <a:ext uri="{FF2B5EF4-FFF2-40B4-BE49-F238E27FC236}">
                <a16:creationId xmlns:a16="http://schemas.microsoft.com/office/drawing/2014/main" id="{5FF21D31-3881-0733-0C4C-59685DB6506A}"/>
              </a:ext>
            </a:extLst>
          </p:cNvPr>
          <p:cNvSpPr/>
          <p:nvPr/>
        </p:nvSpPr>
        <p:spPr>
          <a:xfrm>
            <a:off x="5968568" y="1054324"/>
            <a:ext cx="258038" cy="4752528"/>
          </a:xfrm>
          <a:prstGeom prst="upDownArrow">
            <a:avLst>
              <a:gd name="adj1" fmla="val 10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上下 10">
            <a:extLst>
              <a:ext uri="{FF2B5EF4-FFF2-40B4-BE49-F238E27FC236}">
                <a16:creationId xmlns:a16="http://schemas.microsoft.com/office/drawing/2014/main" id="{03005E51-8301-4A6D-79AD-49BF94C1736E}"/>
              </a:ext>
            </a:extLst>
          </p:cNvPr>
          <p:cNvSpPr/>
          <p:nvPr/>
        </p:nvSpPr>
        <p:spPr>
          <a:xfrm rot="5400000">
            <a:off x="5968568" y="1054324"/>
            <a:ext cx="258038" cy="4752528"/>
          </a:xfrm>
          <a:prstGeom prst="upDownArrow">
            <a:avLst>
              <a:gd name="adj1" fmla="val 100000"/>
              <a:gd name="adj2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239188-EB01-383F-5740-8945498DA828}"/>
              </a:ext>
            </a:extLst>
          </p:cNvPr>
          <p:cNvSpPr txBox="1"/>
          <p:nvPr/>
        </p:nvSpPr>
        <p:spPr>
          <a:xfrm>
            <a:off x="4625870" y="1812749"/>
            <a:ext cx="7312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S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3036FA-5FFA-B1E0-8D63-C30E35706FD2}"/>
              </a:ext>
            </a:extLst>
          </p:cNvPr>
          <p:cNvSpPr txBox="1"/>
          <p:nvPr/>
        </p:nvSpPr>
        <p:spPr>
          <a:xfrm>
            <a:off x="6668162" y="1812749"/>
            <a:ext cx="11128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W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21BAC48-D6BE-C92D-E564-7952B6514356}"/>
              </a:ext>
            </a:extLst>
          </p:cNvPr>
          <p:cNvSpPr txBox="1"/>
          <p:nvPr/>
        </p:nvSpPr>
        <p:spPr>
          <a:xfrm>
            <a:off x="4516800" y="3900510"/>
            <a:ext cx="9076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O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025E8E2-8674-F938-90DA-C65D1C516820}"/>
              </a:ext>
            </a:extLst>
          </p:cNvPr>
          <p:cNvSpPr txBox="1"/>
          <p:nvPr/>
        </p:nvSpPr>
        <p:spPr>
          <a:xfrm>
            <a:off x="6858920" y="3900510"/>
            <a:ext cx="7457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T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75AC22-49AB-406A-8FC5-C00CEF63A35A}"/>
              </a:ext>
            </a:extLst>
          </p:cNvPr>
          <p:cNvGrpSpPr/>
          <p:nvPr/>
        </p:nvGrpSpPr>
        <p:grpSpPr>
          <a:xfrm>
            <a:off x="8203821" y="1950758"/>
            <a:ext cx="2770914" cy="848136"/>
            <a:chOff x="546100" y="4386745"/>
            <a:chExt cx="2770914" cy="84813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682882-2EAA-32D5-2FAB-28FB748201D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0C5BF30-FC35-DD2A-A82D-A2B0809CEE9C}"/>
                </a:ext>
              </a:extLst>
            </p:cNvPr>
            <p:cNvSpPr txBox="1"/>
            <p:nvPr/>
          </p:nvSpPr>
          <p:spPr>
            <a:xfrm>
              <a:off x="558800" y="4680498"/>
              <a:ext cx="275821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5B0095E-3891-C9BA-79E2-F2F7DB9703C7}"/>
              </a:ext>
            </a:extLst>
          </p:cNvPr>
          <p:cNvGrpSpPr/>
          <p:nvPr/>
        </p:nvGrpSpPr>
        <p:grpSpPr>
          <a:xfrm>
            <a:off x="8216521" y="4038990"/>
            <a:ext cx="2770914" cy="848136"/>
            <a:chOff x="546100" y="4386745"/>
            <a:chExt cx="2770914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CC821E1-78CD-98DB-7EE1-1EED04D3741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E92DAD-FF62-EA1E-8EE4-AF151A1FC22E}"/>
                </a:ext>
              </a:extLst>
            </p:cNvPr>
            <p:cNvSpPr txBox="1"/>
            <p:nvPr/>
          </p:nvSpPr>
          <p:spPr>
            <a:xfrm>
              <a:off x="558800" y="4680498"/>
              <a:ext cx="275821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64FF05-E09F-431D-82AF-75A43AEB38C2}"/>
              </a:ext>
            </a:extLst>
          </p:cNvPr>
          <p:cNvGrpSpPr/>
          <p:nvPr/>
        </p:nvGrpSpPr>
        <p:grpSpPr>
          <a:xfrm>
            <a:off x="1195791" y="1950758"/>
            <a:ext cx="2799289" cy="848136"/>
            <a:chOff x="558800" y="4386745"/>
            <a:chExt cx="2799289" cy="8481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02199C-5126-F56F-FBC5-362CF8DE2CF3}"/>
                </a:ext>
              </a:extLst>
            </p:cNvPr>
            <p:cNvSpPr txBox="1"/>
            <p:nvPr/>
          </p:nvSpPr>
          <p:spPr>
            <a:xfrm>
              <a:off x="1791227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6DAC300-BDA8-A29B-2F79-F414F7E9681F}"/>
                </a:ext>
              </a:extLst>
            </p:cNvPr>
            <p:cNvSpPr txBox="1"/>
            <p:nvPr/>
          </p:nvSpPr>
          <p:spPr>
            <a:xfrm>
              <a:off x="558800" y="4680498"/>
              <a:ext cx="275821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1EA2FA0-DAAB-3DBA-AACD-FB8380108DCE}"/>
              </a:ext>
            </a:extLst>
          </p:cNvPr>
          <p:cNvGrpSpPr/>
          <p:nvPr/>
        </p:nvGrpSpPr>
        <p:grpSpPr>
          <a:xfrm>
            <a:off x="1208491" y="4038990"/>
            <a:ext cx="2770914" cy="848136"/>
            <a:chOff x="558800" y="4386745"/>
            <a:chExt cx="2770914" cy="84813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F16006-794F-9370-A6D2-9DDEEFEBAB6F}"/>
                </a:ext>
              </a:extLst>
            </p:cNvPr>
            <p:cNvSpPr txBox="1"/>
            <p:nvPr/>
          </p:nvSpPr>
          <p:spPr>
            <a:xfrm>
              <a:off x="176285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A4C7175-A2E2-A93B-FDED-90ED6C08C517}"/>
                </a:ext>
              </a:extLst>
            </p:cNvPr>
            <p:cNvSpPr txBox="1"/>
            <p:nvPr/>
          </p:nvSpPr>
          <p:spPr>
            <a:xfrm>
              <a:off x="558800" y="4680498"/>
              <a:ext cx="275821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587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59">
            <a:extLst>
              <a:ext uri="{FF2B5EF4-FFF2-40B4-BE49-F238E27FC236}">
                <a16:creationId xmlns:a16="http://schemas.microsoft.com/office/drawing/2014/main" id="{0A64C1E0-8A3B-A085-D828-ED4A31C53F88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587379" y="647346"/>
            <a:ext cx="2809719" cy="2809719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3247241" y="1029072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780471" y="1659494"/>
            <a:ext cx="4577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22272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47600296-92E2-10B1-3602-AE058EA89E08}"/>
              </a:ext>
            </a:extLst>
          </p:cNvPr>
          <p:cNvGrpSpPr/>
          <p:nvPr/>
        </p:nvGrpSpPr>
        <p:grpSpPr>
          <a:xfrm>
            <a:off x="7124876" y="1053531"/>
            <a:ext cx="3962782" cy="5082863"/>
            <a:chOff x="6266834" y="991687"/>
            <a:chExt cx="3962782" cy="508286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04654CE-76A0-F48F-D3A3-251D3D203D40}"/>
                </a:ext>
              </a:extLst>
            </p:cNvPr>
            <p:cNvSpPr/>
            <p:nvPr/>
          </p:nvSpPr>
          <p:spPr>
            <a:xfrm>
              <a:off x="8718696" y="3511335"/>
              <a:ext cx="627528" cy="240264"/>
            </a:xfrm>
            <a:custGeom>
              <a:avLst/>
              <a:gdLst>
                <a:gd name="connsiteX0" fmla="*/ 367994 w 627528"/>
                <a:gd name="connsiteY0" fmla="*/ 240264 h 240264"/>
                <a:gd name="connsiteX1" fmla="*/ 16082 w 627528"/>
                <a:gd name="connsiteY1" fmla="*/ 106288 h 240264"/>
                <a:gd name="connsiteX2" fmla="*/ 5 w 627528"/>
                <a:gd name="connsiteY2" fmla="*/ 82172 h 240264"/>
                <a:gd name="connsiteX3" fmla="*/ 5 w 627528"/>
                <a:gd name="connsiteY3" fmla="*/ 82172 h 240264"/>
                <a:gd name="connsiteX4" fmla="*/ 564492 w 627528"/>
                <a:gd name="connsiteY4" fmla="*/ 0 h 240264"/>
                <a:gd name="connsiteX5" fmla="*/ 627014 w 627528"/>
                <a:gd name="connsiteY5" fmla="*/ 119685 h 240264"/>
                <a:gd name="connsiteX6" fmla="*/ 367994 w 627528"/>
                <a:gd name="connsiteY6" fmla="*/ 240264 h 240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28" h="240264">
                  <a:moveTo>
                    <a:pt x="367994" y="240264"/>
                  </a:moveTo>
                  <a:lnTo>
                    <a:pt x="16082" y="106288"/>
                  </a:lnTo>
                  <a:cubicBezTo>
                    <a:pt x="6206" y="102404"/>
                    <a:pt x="-208" y="92782"/>
                    <a:pt x="5" y="82172"/>
                  </a:cubicBezTo>
                  <a:lnTo>
                    <a:pt x="5" y="82172"/>
                  </a:lnTo>
                  <a:lnTo>
                    <a:pt x="564492" y="0"/>
                  </a:lnTo>
                  <a:cubicBezTo>
                    <a:pt x="564492" y="0"/>
                    <a:pt x="634160" y="117006"/>
                    <a:pt x="627014" y="119685"/>
                  </a:cubicBezTo>
                  <a:cubicBezTo>
                    <a:pt x="619869" y="122365"/>
                    <a:pt x="367994" y="240264"/>
                    <a:pt x="367994" y="24026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FC994A4-EF4E-A7CD-5B83-3EDC605E8B23}"/>
                </a:ext>
              </a:extLst>
            </p:cNvPr>
            <p:cNvSpPr/>
            <p:nvPr/>
          </p:nvSpPr>
          <p:spPr>
            <a:xfrm>
              <a:off x="8718701" y="3516689"/>
              <a:ext cx="593068" cy="209901"/>
            </a:xfrm>
            <a:custGeom>
              <a:avLst/>
              <a:gdLst>
                <a:gd name="connsiteX0" fmla="*/ 0 w 593068"/>
                <a:gd name="connsiteY0" fmla="*/ 77712 h 209901"/>
                <a:gd name="connsiteX1" fmla="*/ 376920 w 593068"/>
                <a:gd name="connsiteY1" fmla="*/ 209902 h 209901"/>
                <a:gd name="connsiteX2" fmla="*/ 593068 w 593068"/>
                <a:gd name="connsiteY2" fmla="*/ 105400 h 209901"/>
                <a:gd name="connsiteX3" fmla="*/ 540371 w 593068"/>
                <a:gd name="connsiteY3" fmla="*/ 6 h 209901"/>
                <a:gd name="connsiteX4" fmla="*/ 0 w 593068"/>
                <a:gd name="connsiteY4" fmla="*/ 77712 h 20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68" h="209901">
                  <a:moveTo>
                    <a:pt x="0" y="77712"/>
                  </a:moveTo>
                  <a:lnTo>
                    <a:pt x="376920" y="209902"/>
                  </a:lnTo>
                  <a:lnTo>
                    <a:pt x="593068" y="105400"/>
                  </a:lnTo>
                  <a:cubicBezTo>
                    <a:pt x="593068" y="105400"/>
                    <a:pt x="545730" y="-888"/>
                    <a:pt x="540371" y="6"/>
                  </a:cubicBezTo>
                  <a:cubicBezTo>
                    <a:pt x="535012" y="899"/>
                    <a:pt x="0" y="77712"/>
                    <a:pt x="0" y="77712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05FA6F0-E9CA-E928-B902-CC37D90B7610}"/>
                </a:ext>
              </a:extLst>
            </p:cNvPr>
            <p:cNvSpPr/>
            <p:nvPr/>
          </p:nvSpPr>
          <p:spPr>
            <a:xfrm>
              <a:off x="9078833" y="3146022"/>
              <a:ext cx="766083" cy="610063"/>
            </a:xfrm>
            <a:custGeom>
              <a:avLst/>
              <a:gdLst>
                <a:gd name="connsiteX0" fmla="*/ 711 w 766083"/>
                <a:gd name="connsiteY0" fmla="*/ 583248 h 610063"/>
                <a:gd name="connsiteX1" fmla="*/ 123970 w 766083"/>
                <a:gd name="connsiteY1" fmla="*/ 59847 h 610063"/>
                <a:gd name="connsiteX2" fmla="*/ 178453 w 766083"/>
                <a:gd name="connsiteY2" fmla="*/ 15189 h 610063"/>
                <a:gd name="connsiteX3" fmla="*/ 743833 w 766083"/>
                <a:gd name="connsiteY3" fmla="*/ 5 h 610063"/>
                <a:gd name="connsiteX4" fmla="*/ 766079 w 766083"/>
                <a:gd name="connsiteY4" fmla="*/ 21337 h 610063"/>
                <a:gd name="connsiteX5" fmla="*/ 765270 w 766083"/>
                <a:gd name="connsiteY5" fmla="*/ 27693 h 610063"/>
                <a:gd name="connsiteX6" fmla="*/ 650050 w 766083"/>
                <a:gd name="connsiteY6" fmla="*/ 429622 h 610063"/>
                <a:gd name="connsiteX7" fmla="*/ 608070 w 766083"/>
                <a:gd name="connsiteY7" fmla="*/ 469815 h 610063"/>
                <a:gd name="connsiteX8" fmla="*/ 27506 w 766083"/>
                <a:gd name="connsiteY8" fmla="*/ 609150 h 610063"/>
                <a:gd name="connsiteX9" fmla="*/ 908 w 766083"/>
                <a:gd name="connsiteY9" fmla="*/ 594871 h 610063"/>
                <a:gd name="connsiteX10" fmla="*/ 711 w 766083"/>
                <a:gd name="connsiteY10" fmla="*/ 583248 h 61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6083" h="610063">
                  <a:moveTo>
                    <a:pt x="711" y="583248"/>
                  </a:moveTo>
                  <a:lnTo>
                    <a:pt x="123970" y="59847"/>
                  </a:lnTo>
                  <a:cubicBezTo>
                    <a:pt x="130287" y="34570"/>
                    <a:pt x="152427" y="16422"/>
                    <a:pt x="178453" y="15189"/>
                  </a:cubicBezTo>
                  <a:lnTo>
                    <a:pt x="743833" y="5"/>
                  </a:lnTo>
                  <a:cubicBezTo>
                    <a:pt x="755867" y="-247"/>
                    <a:pt x="765826" y="9304"/>
                    <a:pt x="766079" y="21337"/>
                  </a:cubicBezTo>
                  <a:cubicBezTo>
                    <a:pt x="766124" y="23484"/>
                    <a:pt x="765851" y="25626"/>
                    <a:pt x="765270" y="27693"/>
                  </a:cubicBezTo>
                  <a:lnTo>
                    <a:pt x="650050" y="429622"/>
                  </a:lnTo>
                  <a:cubicBezTo>
                    <a:pt x="644269" y="449574"/>
                    <a:pt x="628254" y="464906"/>
                    <a:pt x="608070" y="469815"/>
                  </a:cubicBezTo>
                  <a:lnTo>
                    <a:pt x="27506" y="609150"/>
                  </a:lnTo>
                  <a:cubicBezTo>
                    <a:pt x="16218" y="612552"/>
                    <a:pt x="4309" y="606159"/>
                    <a:pt x="908" y="594871"/>
                  </a:cubicBezTo>
                  <a:cubicBezTo>
                    <a:pt x="-232" y="591090"/>
                    <a:pt x="-300" y="587066"/>
                    <a:pt x="711" y="58324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360DE1B-4524-E936-2687-CFA2BBB9B5DE}"/>
                </a:ext>
              </a:extLst>
            </p:cNvPr>
            <p:cNvSpPr/>
            <p:nvPr/>
          </p:nvSpPr>
          <p:spPr>
            <a:xfrm rot="17175612">
              <a:off x="9464131" y="3373529"/>
              <a:ext cx="107181" cy="67881"/>
            </a:xfrm>
            <a:custGeom>
              <a:avLst/>
              <a:gdLst>
                <a:gd name="connsiteX0" fmla="*/ 107180 w 107181"/>
                <a:gd name="connsiteY0" fmla="*/ 33939 h 67881"/>
                <a:gd name="connsiteX1" fmla="*/ 53589 w 107181"/>
                <a:gd name="connsiteY1" fmla="*/ 67880 h 67881"/>
                <a:gd name="connsiteX2" fmla="*/ -1 w 107181"/>
                <a:gd name="connsiteY2" fmla="*/ 33939 h 67881"/>
                <a:gd name="connsiteX3" fmla="*/ 53589 w 107181"/>
                <a:gd name="connsiteY3" fmla="*/ -1 h 67881"/>
                <a:gd name="connsiteX4" fmla="*/ 107180 w 107181"/>
                <a:gd name="connsiteY4" fmla="*/ 33939 h 6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1" h="67881">
                  <a:moveTo>
                    <a:pt x="107180" y="33939"/>
                  </a:moveTo>
                  <a:cubicBezTo>
                    <a:pt x="107180" y="52684"/>
                    <a:pt x="83187" y="67880"/>
                    <a:pt x="53589" y="67880"/>
                  </a:cubicBezTo>
                  <a:cubicBezTo>
                    <a:pt x="23992" y="67880"/>
                    <a:pt x="-1" y="52684"/>
                    <a:pt x="-1" y="33939"/>
                  </a:cubicBezTo>
                  <a:cubicBezTo>
                    <a:pt x="-1" y="15194"/>
                    <a:pt x="23992" y="-1"/>
                    <a:pt x="53589" y="-1"/>
                  </a:cubicBezTo>
                  <a:cubicBezTo>
                    <a:pt x="83187" y="-1"/>
                    <a:pt x="107180" y="15195"/>
                    <a:pt x="107180" y="33939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AE58E23-18AA-4986-8A7C-D4DBDB05CFDD}"/>
                </a:ext>
              </a:extLst>
            </p:cNvPr>
            <p:cNvSpPr/>
            <p:nvPr/>
          </p:nvSpPr>
          <p:spPr>
            <a:xfrm>
              <a:off x="8630010" y="1442541"/>
              <a:ext cx="1599606" cy="1439205"/>
            </a:xfrm>
            <a:custGeom>
              <a:avLst/>
              <a:gdLst>
                <a:gd name="connsiteX0" fmla="*/ 1348069 w 1599606"/>
                <a:gd name="connsiteY0" fmla="*/ 1439106 h 1439205"/>
                <a:gd name="connsiteX1" fmla="*/ 54751 w 1599606"/>
                <a:gd name="connsiteY1" fmla="*/ 1366759 h 1439205"/>
                <a:gd name="connsiteX2" fmla="*/ 91 w 1599606"/>
                <a:gd name="connsiteY2" fmla="*/ 1305663 h 1439205"/>
                <a:gd name="connsiteX3" fmla="*/ 267 w 1599606"/>
                <a:gd name="connsiteY3" fmla="*/ 1303343 h 1439205"/>
                <a:gd name="connsiteX4" fmla="*/ 111021 w 1599606"/>
                <a:gd name="connsiteY4" fmla="*/ 173476 h 1439205"/>
                <a:gd name="connsiteX5" fmla="*/ 181582 w 1599606"/>
                <a:gd name="connsiteY5" fmla="*/ 103808 h 1439205"/>
                <a:gd name="connsiteX6" fmla="*/ 1537422 w 1599606"/>
                <a:gd name="connsiteY6" fmla="*/ 200 h 1439205"/>
                <a:gd name="connsiteX7" fmla="*/ 1599409 w 1599606"/>
                <a:gd name="connsiteY7" fmla="*/ 52681 h 1439205"/>
                <a:gd name="connsiteX8" fmla="*/ 1599051 w 1599606"/>
                <a:gd name="connsiteY8" fmla="*/ 65402 h 1439205"/>
                <a:gd name="connsiteX9" fmla="*/ 1429347 w 1599606"/>
                <a:gd name="connsiteY9" fmla="*/ 1372118 h 1439205"/>
                <a:gd name="connsiteX10" fmla="*/ 1348069 w 1599606"/>
                <a:gd name="connsiteY10" fmla="*/ 1439106 h 143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9606" h="1439205">
                  <a:moveTo>
                    <a:pt x="1348069" y="1439106"/>
                  </a:moveTo>
                  <a:lnTo>
                    <a:pt x="54751" y="1366759"/>
                  </a:lnTo>
                  <a:cubicBezTo>
                    <a:pt x="22786" y="1364981"/>
                    <a:pt x="-1686" y="1337628"/>
                    <a:pt x="91" y="1305663"/>
                  </a:cubicBezTo>
                  <a:cubicBezTo>
                    <a:pt x="134" y="1304889"/>
                    <a:pt x="192" y="1304115"/>
                    <a:pt x="267" y="1303343"/>
                  </a:cubicBezTo>
                  <a:lnTo>
                    <a:pt x="111021" y="173476"/>
                  </a:lnTo>
                  <a:cubicBezTo>
                    <a:pt x="114878" y="136379"/>
                    <a:pt x="144438" y="107193"/>
                    <a:pt x="181582" y="103808"/>
                  </a:cubicBezTo>
                  <a:lnTo>
                    <a:pt x="1537422" y="200"/>
                  </a:lnTo>
                  <a:cubicBezTo>
                    <a:pt x="1569031" y="-2425"/>
                    <a:pt x="1596784" y="21071"/>
                    <a:pt x="1599409" y="52681"/>
                  </a:cubicBezTo>
                  <a:cubicBezTo>
                    <a:pt x="1599762" y="56922"/>
                    <a:pt x="1599642" y="61188"/>
                    <a:pt x="1599051" y="65402"/>
                  </a:cubicBezTo>
                  <a:lnTo>
                    <a:pt x="1429347" y="1372118"/>
                  </a:lnTo>
                  <a:cubicBezTo>
                    <a:pt x="1423629" y="1412092"/>
                    <a:pt x="1388399" y="1441128"/>
                    <a:pt x="1348069" y="1439106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F441279-C84F-2119-A348-DE15E83B546F}"/>
                </a:ext>
              </a:extLst>
            </p:cNvPr>
            <p:cNvSpPr/>
            <p:nvPr/>
          </p:nvSpPr>
          <p:spPr>
            <a:xfrm>
              <a:off x="8587977" y="1436318"/>
              <a:ext cx="1607546" cy="1445381"/>
            </a:xfrm>
            <a:custGeom>
              <a:avLst/>
              <a:gdLst>
                <a:gd name="connsiteX0" fmla="*/ 1354374 w 1607546"/>
                <a:gd name="connsiteY0" fmla="*/ 1445328 h 1445381"/>
                <a:gd name="connsiteX1" fmla="*/ 54804 w 1607546"/>
                <a:gd name="connsiteY1" fmla="*/ 1372981 h 1445381"/>
                <a:gd name="connsiteX2" fmla="*/ 61 w 1607546"/>
                <a:gd name="connsiteY2" fmla="*/ 1312981 h 1445381"/>
                <a:gd name="connsiteX3" fmla="*/ 320 w 1607546"/>
                <a:gd name="connsiteY3" fmla="*/ 1309566 h 1445381"/>
                <a:gd name="connsiteX4" fmla="*/ 111074 w 1607546"/>
                <a:gd name="connsiteY4" fmla="*/ 174339 h 1445381"/>
                <a:gd name="connsiteX5" fmla="*/ 182528 w 1607546"/>
                <a:gd name="connsiteY5" fmla="*/ 104672 h 1445381"/>
                <a:gd name="connsiteX6" fmla="*/ 1544620 w 1607546"/>
                <a:gd name="connsiteY6" fmla="*/ 170 h 1445381"/>
                <a:gd name="connsiteX7" fmla="*/ 1607379 w 1607546"/>
                <a:gd name="connsiteY7" fmla="*/ 54082 h 1445381"/>
                <a:gd name="connsiteX8" fmla="*/ 1607143 w 1607546"/>
                <a:gd name="connsiteY8" fmla="*/ 65372 h 1445381"/>
                <a:gd name="connsiteX9" fmla="*/ 1436546 w 1607546"/>
                <a:gd name="connsiteY9" fmla="*/ 1378340 h 1445381"/>
                <a:gd name="connsiteX10" fmla="*/ 1354374 w 1607546"/>
                <a:gd name="connsiteY10" fmla="*/ 1445328 h 144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07546" h="1445381">
                  <a:moveTo>
                    <a:pt x="1354374" y="1445328"/>
                  </a:moveTo>
                  <a:lnTo>
                    <a:pt x="54804" y="1372981"/>
                  </a:lnTo>
                  <a:cubicBezTo>
                    <a:pt x="23118" y="1371529"/>
                    <a:pt x="-1390" y="1344667"/>
                    <a:pt x="61" y="1312981"/>
                  </a:cubicBezTo>
                  <a:cubicBezTo>
                    <a:pt x="114" y="1311840"/>
                    <a:pt x="200" y="1310701"/>
                    <a:pt x="320" y="1309566"/>
                  </a:cubicBezTo>
                  <a:lnTo>
                    <a:pt x="111074" y="174339"/>
                  </a:lnTo>
                  <a:cubicBezTo>
                    <a:pt x="114722" y="136803"/>
                    <a:pt x="144911" y="107369"/>
                    <a:pt x="182528" y="104672"/>
                  </a:cubicBezTo>
                  <a:lnTo>
                    <a:pt x="1544620" y="170"/>
                  </a:lnTo>
                  <a:cubicBezTo>
                    <a:pt x="1576838" y="-2273"/>
                    <a:pt x="1604936" y="21864"/>
                    <a:pt x="1607379" y="54082"/>
                  </a:cubicBezTo>
                  <a:cubicBezTo>
                    <a:pt x="1607664" y="57844"/>
                    <a:pt x="1607585" y="61625"/>
                    <a:pt x="1607143" y="65372"/>
                  </a:cubicBezTo>
                  <a:lnTo>
                    <a:pt x="1436546" y="1378340"/>
                  </a:lnTo>
                  <a:cubicBezTo>
                    <a:pt x="1429848" y="1418127"/>
                    <a:pt x="1394695" y="1446785"/>
                    <a:pt x="1354374" y="1445328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B4B0C74-2F3A-23F4-02C0-32A57C923DE0}"/>
                </a:ext>
              </a:extLst>
            </p:cNvPr>
            <p:cNvSpPr/>
            <p:nvPr/>
          </p:nvSpPr>
          <p:spPr>
            <a:xfrm>
              <a:off x="9715485" y="2320732"/>
              <a:ext cx="202750" cy="148267"/>
            </a:xfrm>
            <a:custGeom>
              <a:avLst/>
              <a:gdLst>
                <a:gd name="connsiteX0" fmla="*/ 202751 w 202750"/>
                <a:gd name="connsiteY0" fmla="*/ 893 h 148267"/>
                <a:gd name="connsiteX1" fmla="*/ 183994 w 202750"/>
                <a:gd name="connsiteY1" fmla="*/ 148267 h 148267"/>
                <a:gd name="connsiteX2" fmla="*/ 0 w 202750"/>
                <a:gd name="connsiteY2" fmla="*/ 144694 h 148267"/>
                <a:gd name="connsiteX3" fmla="*/ 16971 w 202750"/>
                <a:gd name="connsiteY3" fmla="*/ 0 h 148267"/>
                <a:gd name="connsiteX4" fmla="*/ 202751 w 202750"/>
                <a:gd name="connsiteY4" fmla="*/ 893 h 14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750" h="148267">
                  <a:moveTo>
                    <a:pt x="202751" y="893"/>
                  </a:moveTo>
                  <a:lnTo>
                    <a:pt x="183994" y="148267"/>
                  </a:lnTo>
                  <a:lnTo>
                    <a:pt x="0" y="144694"/>
                  </a:lnTo>
                  <a:lnTo>
                    <a:pt x="16971" y="0"/>
                  </a:lnTo>
                  <a:lnTo>
                    <a:pt x="202751" y="893"/>
                  </a:ln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327888A-9537-B881-D1A2-D3FC58DF70C9}"/>
                </a:ext>
              </a:extLst>
            </p:cNvPr>
            <p:cNvSpPr/>
            <p:nvPr/>
          </p:nvSpPr>
          <p:spPr>
            <a:xfrm>
              <a:off x="9343924" y="2319839"/>
              <a:ext cx="204536" cy="142014"/>
            </a:xfrm>
            <a:custGeom>
              <a:avLst/>
              <a:gdLst>
                <a:gd name="connsiteX0" fmla="*/ 204537 w 204536"/>
                <a:gd name="connsiteY0" fmla="*/ 0 h 142014"/>
                <a:gd name="connsiteX1" fmla="*/ 187567 w 204536"/>
                <a:gd name="connsiteY1" fmla="*/ 142015 h 142014"/>
                <a:gd name="connsiteX2" fmla="*/ 0 w 204536"/>
                <a:gd name="connsiteY2" fmla="*/ 139335 h 142014"/>
                <a:gd name="connsiteX3" fmla="*/ 15184 w 204536"/>
                <a:gd name="connsiteY3" fmla="*/ 0 h 142014"/>
                <a:gd name="connsiteX4" fmla="*/ 204537 w 204536"/>
                <a:gd name="connsiteY4" fmla="*/ 0 h 14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36" h="142014">
                  <a:moveTo>
                    <a:pt x="204537" y="0"/>
                  </a:moveTo>
                  <a:lnTo>
                    <a:pt x="187567" y="142015"/>
                  </a:lnTo>
                  <a:lnTo>
                    <a:pt x="0" y="139335"/>
                  </a:lnTo>
                  <a:lnTo>
                    <a:pt x="15184" y="0"/>
                  </a:lnTo>
                  <a:lnTo>
                    <a:pt x="204537" y="0"/>
                  </a:ln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BBEF758-AADD-3684-783F-0C1148985C61}"/>
                </a:ext>
              </a:extLst>
            </p:cNvPr>
            <p:cNvSpPr/>
            <p:nvPr/>
          </p:nvSpPr>
          <p:spPr>
            <a:xfrm>
              <a:off x="9514520" y="2461854"/>
              <a:ext cx="200964" cy="147373"/>
            </a:xfrm>
            <a:custGeom>
              <a:avLst/>
              <a:gdLst>
                <a:gd name="connsiteX0" fmla="*/ 200964 w 200964"/>
                <a:gd name="connsiteY0" fmla="*/ 3573 h 147373"/>
                <a:gd name="connsiteX1" fmla="*/ 183101 w 200964"/>
                <a:gd name="connsiteY1" fmla="*/ 147374 h 147373"/>
                <a:gd name="connsiteX2" fmla="*/ 0 w 200964"/>
                <a:gd name="connsiteY2" fmla="*/ 141122 h 147373"/>
                <a:gd name="connsiteX3" fmla="*/ 16971 w 200964"/>
                <a:gd name="connsiteY3" fmla="*/ 0 h 147373"/>
                <a:gd name="connsiteX4" fmla="*/ 200964 w 200964"/>
                <a:gd name="connsiteY4" fmla="*/ 3573 h 14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964" h="147373">
                  <a:moveTo>
                    <a:pt x="200964" y="3573"/>
                  </a:moveTo>
                  <a:lnTo>
                    <a:pt x="183101" y="147374"/>
                  </a:lnTo>
                  <a:lnTo>
                    <a:pt x="0" y="141122"/>
                  </a:lnTo>
                  <a:lnTo>
                    <a:pt x="16971" y="0"/>
                  </a:lnTo>
                  <a:lnTo>
                    <a:pt x="200964" y="3573"/>
                  </a:ln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1D8F1F4-5223-371D-83D5-513B202BE4C4}"/>
                </a:ext>
              </a:extLst>
            </p:cNvPr>
            <p:cNvSpPr/>
            <p:nvPr/>
          </p:nvSpPr>
          <p:spPr>
            <a:xfrm>
              <a:off x="8814271" y="1630257"/>
              <a:ext cx="180470" cy="59893"/>
            </a:xfrm>
            <a:custGeom>
              <a:avLst/>
              <a:gdLst>
                <a:gd name="connsiteX0" fmla="*/ 162558 w 180470"/>
                <a:gd name="connsiteY0" fmla="*/ 50962 h 59893"/>
                <a:gd name="connsiteX1" fmla="*/ 9825 w 180470"/>
                <a:gd name="connsiteY1" fmla="*/ 59893 h 59893"/>
                <a:gd name="connsiteX2" fmla="*/ 0 w 180470"/>
                <a:gd name="connsiteY2" fmla="*/ 50068 h 59893"/>
                <a:gd name="connsiteX3" fmla="*/ 2679 w 180470"/>
                <a:gd name="connsiteY3" fmla="*/ 24166 h 59893"/>
                <a:gd name="connsiteX4" fmla="*/ 16970 w 180470"/>
                <a:gd name="connsiteY4" fmla="*/ 9876 h 59893"/>
                <a:gd name="connsiteX5" fmla="*/ 170596 w 180470"/>
                <a:gd name="connsiteY5" fmla="*/ 51 h 59893"/>
                <a:gd name="connsiteX6" fmla="*/ 180421 w 180470"/>
                <a:gd name="connsiteY6" fmla="*/ 7989 h 59893"/>
                <a:gd name="connsiteX7" fmla="*/ 180421 w 180470"/>
                <a:gd name="connsiteY7" fmla="*/ 9876 h 59893"/>
                <a:gd name="connsiteX8" fmla="*/ 177742 w 180470"/>
                <a:gd name="connsiteY8" fmla="*/ 36671 h 59893"/>
                <a:gd name="connsiteX9" fmla="*/ 162558 w 180470"/>
                <a:gd name="connsiteY9" fmla="*/ 50962 h 5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470" h="59893">
                  <a:moveTo>
                    <a:pt x="162558" y="50962"/>
                  </a:moveTo>
                  <a:lnTo>
                    <a:pt x="9825" y="59893"/>
                  </a:lnTo>
                  <a:cubicBezTo>
                    <a:pt x="4419" y="59845"/>
                    <a:pt x="49" y="55474"/>
                    <a:pt x="0" y="50068"/>
                  </a:cubicBezTo>
                  <a:lnTo>
                    <a:pt x="2679" y="24166"/>
                  </a:lnTo>
                  <a:cubicBezTo>
                    <a:pt x="3805" y="16790"/>
                    <a:pt x="9594" y="11001"/>
                    <a:pt x="16970" y="9876"/>
                  </a:cubicBezTo>
                  <a:lnTo>
                    <a:pt x="170596" y="51"/>
                  </a:lnTo>
                  <a:cubicBezTo>
                    <a:pt x="175502" y="-470"/>
                    <a:pt x="179900" y="3084"/>
                    <a:pt x="180421" y="7989"/>
                  </a:cubicBezTo>
                  <a:cubicBezTo>
                    <a:pt x="180488" y="8616"/>
                    <a:pt x="180488" y="9249"/>
                    <a:pt x="180421" y="9876"/>
                  </a:cubicBezTo>
                  <a:lnTo>
                    <a:pt x="177742" y="36671"/>
                  </a:lnTo>
                  <a:cubicBezTo>
                    <a:pt x="176519" y="44333"/>
                    <a:pt x="170280" y="50206"/>
                    <a:pt x="162558" y="50962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7349D20-C3FD-001C-200B-6FD190743B0F}"/>
                </a:ext>
              </a:extLst>
            </p:cNvPr>
            <p:cNvSpPr/>
            <p:nvPr/>
          </p:nvSpPr>
          <p:spPr>
            <a:xfrm>
              <a:off x="8784711" y="1799976"/>
              <a:ext cx="328087" cy="197426"/>
            </a:xfrm>
            <a:custGeom>
              <a:avLst/>
              <a:gdLst>
                <a:gd name="connsiteX0" fmla="*/ 288581 w 328087"/>
                <a:gd name="connsiteY0" fmla="*/ 189388 h 197426"/>
                <a:gd name="connsiteX1" fmla="*/ 18842 w 328087"/>
                <a:gd name="connsiteY1" fmla="*/ 197426 h 197426"/>
                <a:gd name="connsiteX2" fmla="*/ 0 w 328087"/>
                <a:gd name="connsiteY2" fmla="*/ 178755 h 197426"/>
                <a:gd name="connsiteX3" fmla="*/ 85 w 328087"/>
                <a:gd name="connsiteY3" fmla="*/ 176883 h 197426"/>
                <a:gd name="connsiteX4" fmla="*/ 14376 w 328087"/>
                <a:gd name="connsiteY4" fmla="*/ 35762 h 197426"/>
                <a:gd name="connsiteX5" fmla="*/ 37598 w 328087"/>
                <a:gd name="connsiteY5" fmla="*/ 13432 h 197426"/>
                <a:gd name="connsiteX6" fmla="*/ 309124 w 328087"/>
                <a:gd name="connsiteY6" fmla="*/ 35 h 197426"/>
                <a:gd name="connsiteX7" fmla="*/ 328054 w 328087"/>
                <a:gd name="connsiteY7" fmla="*/ 16764 h 197426"/>
                <a:gd name="connsiteX8" fmla="*/ 327880 w 328087"/>
                <a:gd name="connsiteY8" fmla="*/ 20577 h 197426"/>
                <a:gd name="connsiteX9" fmla="*/ 311803 w 328087"/>
                <a:gd name="connsiteY9" fmla="*/ 167058 h 197426"/>
                <a:gd name="connsiteX10" fmla="*/ 288581 w 328087"/>
                <a:gd name="connsiteY10" fmla="*/ 189388 h 197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087" h="197426">
                  <a:moveTo>
                    <a:pt x="288581" y="189388"/>
                  </a:moveTo>
                  <a:lnTo>
                    <a:pt x="18842" y="197426"/>
                  </a:lnTo>
                  <a:cubicBezTo>
                    <a:pt x="8483" y="197474"/>
                    <a:pt x="47" y="189114"/>
                    <a:pt x="0" y="178755"/>
                  </a:cubicBezTo>
                  <a:cubicBezTo>
                    <a:pt x="-3" y="178130"/>
                    <a:pt x="26" y="177506"/>
                    <a:pt x="85" y="176883"/>
                  </a:cubicBezTo>
                  <a:lnTo>
                    <a:pt x="14376" y="35762"/>
                  </a:lnTo>
                  <a:cubicBezTo>
                    <a:pt x="15582" y="23625"/>
                    <a:pt x="25424" y="14162"/>
                    <a:pt x="37598" y="13432"/>
                  </a:cubicBezTo>
                  <a:lnTo>
                    <a:pt x="309124" y="35"/>
                  </a:lnTo>
                  <a:cubicBezTo>
                    <a:pt x="318971" y="-573"/>
                    <a:pt x="327446" y="6917"/>
                    <a:pt x="328054" y="16764"/>
                  </a:cubicBezTo>
                  <a:cubicBezTo>
                    <a:pt x="328132" y="18037"/>
                    <a:pt x="328074" y="19316"/>
                    <a:pt x="327880" y="20577"/>
                  </a:cubicBezTo>
                  <a:lnTo>
                    <a:pt x="311803" y="167058"/>
                  </a:lnTo>
                  <a:cubicBezTo>
                    <a:pt x="310898" y="179339"/>
                    <a:pt x="300887" y="188965"/>
                    <a:pt x="288581" y="189388"/>
                  </a:cubicBez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C7F5690-C449-0264-E587-121EB1DF3982}"/>
                </a:ext>
              </a:extLst>
            </p:cNvPr>
            <p:cNvSpPr/>
            <p:nvPr/>
          </p:nvSpPr>
          <p:spPr>
            <a:xfrm>
              <a:off x="9175029" y="1779433"/>
              <a:ext cx="356668" cy="206358"/>
            </a:xfrm>
            <a:custGeom>
              <a:avLst/>
              <a:gdLst>
                <a:gd name="connsiteX0" fmla="*/ 314483 w 356668"/>
                <a:gd name="connsiteY0" fmla="*/ 197426 h 206358"/>
                <a:gd name="connsiteX1" fmla="*/ 18842 w 356668"/>
                <a:gd name="connsiteY1" fmla="*/ 206358 h 206358"/>
                <a:gd name="connsiteX2" fmla="*/ 0 w 356668"/>
                <a:gd name="connsiteY2" fmla="*/ 187687 h 206358"/>
                <a:gd name="connsiteX3" fmla="*/ 85 w 356668"/>
                <a:gd name="connsiteY3" fmla="*/ 185815 h 206358"/>
                <a:gd name="connsiteX4" fmla="*/ 16162 w 356668"/>
                <a:gd name="connsiteY4" fmla="*/ 36655 h 206358"/>
                <a:gd name="connsiteX5" fmla="*/ 39384 w 356668"/>
                <a:gd name="connsiteY5" fmla="*/ 14325 h 206358"/>
                <a:gd name="connsiteX6" fmla="*/ 337705 w 356668"/>
                <a:gd name="connsiteY6" fmla="*/ 35 h 206358"/>
                <a:gd name="connsiteX7" fmla="*/ 356635 w 356668"/>
                <a:gd name="connsiteY7" fmla="*/ 16764 h 206358"/>
                <a:gd name="connsiteX8" fmla="*/ 356461 w 356668"/>
                <a:gd name="connsiteY8" fmla="*/ 20577 h 206358"/>
                <a:gd name="connsiteX9" fmla="*/ 338598 w 356668"/>
                <a:gd name="connsiteY9" fmla="*/ 175097 h 206358"/>
                <a:gd name="connsiteX10" fmla="*/ 314483 w 356668"/>
                <a:gd name="connsiteY10" fmla="*/ 197426 h 20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668" h="206358">
                  <a:moveTo>
                    <a:pt x="314483" y="197426"/>
                  </a:moveTo>
                  <a:lnTo>
                    <a:pt x="18842" y="206358"/>
                  </a:lnTo>
                  <a:cubicBezTo>
                    <a:pt x="8483" y="206405"/>
                    <a:pt x="47" y="198046"/>
                    <a:pt x="0" y="187687"/>
                  </a:cubicBezTo>
                  <a:cubicBezTo>
                    <a:pt x="-3" y="187062"/>
                    <a:pt x="26" y="186437"/>
                    <a:pt x="85" y="185815"/>
                  </a:cubicBezTo>
                  <a:lnTo>
                    <a:pt x="16162" y="36655"/>
                  </a:lnTo>
                  <a:cubicBezTo>
                    <a:pt x="17368" y="24518"/>
                    <a:pt x="27210" y="15055"/>
                    <a:pt x="39384" y="14325"/>
                  </a:cubicBezTo>
                  <a:lnTo>
                    <a:pt x="337705" y="35"/>
                  </a:lnTo>
                  <a:cubicBezTo>
                    <a:pt x="347552" y="-573"/>
                    <a:pt x="356027" y="6917"/>
                    <a:pt x="356635" y="16764"/>
                  </a:cubicBezTo>
                  <a:cubicBezTo>
                    <a:pt x="356713" y="18037"/>
                    <a:pt x="356655" y="19316"/>
                    <a:pt x="356461" y="20577"/>
                  </a:cubicBezTo>
                  <a:lnTo>
                    <a:pt x="338598" y="175097"/>
                  </a:lnTo>
                  <a:cubicBezTo>
                    <a:pt x="336983" y="187375"/>
                    <a:pt x="326848" y="196758"/>
                    <a:pt x="314483" y="19742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C3D1E29-A6E2-3E8B-7D05-B94856DA5E73}"/>
                </a:ext>
              </a:extLst>
            </p:cNvPr>
            <p:cNvSpPr/>
            <p:nvPr/>
          </p:nvSpPr>
          <p:spPr>
            <a:xfrm>
              <a:off x="9597448" y="1757104"/>
              <a:ext cx="388876" cy="216192"/>
            </a:xfrm>
            <a:custGeom>
              <a:avLst/>
              <a:gdLst>
                <a:gd name="connsiteX0" fmla="*/ 344903 w 388876"/>
                <a:gd name="connsiteY0" fmla="*/ 206358 h 216192"/>
                <a:gd name="connsiteX1" fmla="*/ 18894 w 388876"/>
                <a:gd name="connsiteY1" fmla="*/ 216183 h 216192"/>
                <a:gd name="connsiteX2" fmla="*/ 9 w 388876"/>
                <a:gd name="connsiteY2" fmla="*/ 198467 h 216192"/>
                <a:gd name="connsiteX3" fmla="*/ 138 w 388876"/>
                <a:gd name="connsiteY3" fmla="*/ 195640 h 216192"/>
                <a:gd name="connsiteX4" fmla="*/ 18894 w 388876"/>
                <a:gd name="connsiteY4" fmla="*/ 38441 h 216192"/>
                <a:gd name="connsiteX5" fmla="*/ 42117 w 388876"/>
                <a:gd name="connsiteY5" fmla="*/ 16112 h 216192"/>
                <a:gd name="connsiteX6" fmla="*/ 369912 w 388876"/>
                <a:gd name="connsiteY6" fmla="*/ 35 h 216192"/>
                <a:gd name="connsiteX7" fmla="*/ 388842 w 388876"/>
                <a:gd name="connsiteY7" fmla="*/ 16764 h 216192"/>
                <a:gd name="connsiteX8" fmla="*/ 388669 w 388876"/>
                <a:gd name="connsiteY8" fmla="*/ 20577 h 216192"/>
                <a:gd name="connsiteX9" fmla="*/ 368126 w 388876"/>
                <a:gd name="connsiteY9" fmla="*/ 184029 h 216192"/>
                <a:gd name="connsiteX10" fmla="*/ 344903 w 388876"/>
                <a:gd name="connsiteY10" fmla="*/ 206358 h 2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8876" h="216192">
                  <a:moveTo>
                    <a:pt x="344903" y="206358"/>
                  </a:moveTo>
                  <a:lnTo>
                    <a:pt x="18894" y="216183"/>
                  </a:lnTo>
                  <a:cubicBezTo>
                    <a:pt x="8787" y="216506"/>
                    <a:pt x="332" y="208574"/>
                    <a:pt x="9" y="198467"/>
                  </a:cubicBezTo>
                  <a:cubicBezTo>
                    <a:pt x="-21" y="197523"/>
                    <a:pt x="22" y="196577"/>
                    <a:pt x="138" y="195640"/>
                  </a:cubicBezTo>
                  <a:lnTo>
                    <a:pt x="18894" y="38441"/>
                  </a:lnTo>
                  <a:cubicBezTo>
                    <a:pt x="20407" y="26456"/>
                    <a:pt x="30081" y="17153"/>
                    <a:pt x="42117" y="16112"/>
                  </a:cubicBezTo>
                  <a:lnTo>
                    <a:pt x="369912" y="35"/>
                  </a:lnTo>
                  <a:cubicBezTo>
                    <a:pt x="379759" y="-573"/>
                    <a:pt x="388235" y="6917"/>
                    <a:pt x="388842" y="16764"/>
                  </a:cubicBezTo>
                  <a:cubicBezTo>
                    <a:pt x="388921" y="18037"/>
                    <a:pt x="388863" y="19316"/>
                    <a:pt x="388669" y="20577"/>
                  </a:cubicBezTo>
                  <a:lnTo>
                    <a:pt x="368126" y="184029"/>
                  </a:lnTo>
                  <a:cubicBezTo>
                    <a:pt x="366919" y="196165"/>
                    <a:pt x="357077" y="205628"/>
                    <a:pt x="344903" y="206358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9281F02-870D-8568-0009-174543D9BFD2}"/>
                </a:ext>
              </a:extLst>
            </p:cNvPr>
            <p:cNvSpPr/>
            <p:nvPr/>
          </p:nvSpPr>
          <p:spPr>
            <a:xfrm>
              <a:off x="9097141" y="2077773"/>
              <a:ext cx="846521" cy="685100"/>
            </a:xfrm>
            <a:custGeom>
              <a:avLst/>
              <a:gdLst>
                <a:gd name="connsiteX0" fmla="*/ 44925 w 846521"/>
                <a:gd name="connsiteY0" fmla="*/ 654714 h 685100"/>
                <a:gd name="connsiteX1" fmla="*/ 721953 w 846521"/>
                <a:gd name="connsiteY1" fmla="*/ 685082 h 685100"/>
                <a:gd name="connsiteX2" fmla="*/ 771077 w 846521"/>
                <a:gd name="connsiteY2" fmla="*/ 643995 h 685100"/>
                <a:gd name="connsiteX3" fmla="*/ 846104 w 846521"/>
                <a:gd name="connsiteY3" fmla="*/ 52713 h 685100"/>
                <a:gd name="connsiteX4" fmla="*/ 806160 w 846521"/>
                <a:gd name="connsiteY4" fmla="*/ 412 h 685100"/>
                <a:gd name="connsiteX5" fmla="*/ 798765 w 846521"/>
                <a:gd name="connsiteY5" fmla="*/ 16 h 685100"/>
                <a:gd name="connsiteX6" fmla="*/ 106554 w 846521"/>
                <a:gd name="connsiteY6" fmla="*/ 13414 h 685100"/>
                <a:gd name="connsiteX7" fmla="*/ 60109 w 846521"/>
                <a:gd name="connsiteY7" fmla="*/ 55393 h 685100"/>
                <a:gd name="connsiteX8" fmla="*/ 266 w 846521"/>
                <a:gd name="connsiteY8" fmla="*/ 602910 h 685100"/>
                <a:gd name="connsiteX9" fmla="*/ 41941 w 846521"/>
                <a:gd name="connsiteY9" fmla="*/ 654493 h 685100"/>
                <a:gd name="connsiteX10" fmla="*/ 44925 w 846521"/>
                <a:gd name="connsiteY10" fmla="*/ 654714 h 68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6521" h="685100">
                  <a:moveTo>
                    <a:pt x="44925" y="654714"/>
                  </a:moveTo>
                  <a:lnTo>
                    <a:pt x="721953" y="685082"/>
                  </a:lnTo>
                  <a:cubicBezTo>
                    <a:pt x="746355" y="685761"/>
                    <a:pt x="767432" y="668134"/>
                    <a:pt x="771077" y="643995"/>
                  </a:cubicBezTo>
                  <a:lnTo>
                    <a:pt x="846104" y="52713"/>
                  </a:lnTo>
                  <a:cubicBezTo>
                    <a:pt x="849516" y="27241"/>
                    <a:pt x="831633" y="3825"/>
                    <a:pt x="806160" y="412"/>
                  </a:cubicBezTo>
                  <a:cubicBezTo>
                    <a:pt x="803709" y="84"/>
                    <a:pt x="801237" y="-49"/>
                    <a:pt x="798765" y="16"/>
                  </a:cubicBezTo>
                  <a:lnTo>
                    <a:pt x="106554" y="13414"/>
                  </a:lnTo>
                  <a:cubicBezTo>
                    <a:pt x="82831" y="14018"/>
                    <a:pt x="63101" y="31851"/>
                    <a:pt x="60109" y="55393"/>
                  </a:cubicBezTo>
                  <a:lnTo>
                    <a:pt x="266" y="602910"/>
                  </a:lnTo>
                  <a:cubicBezTo>
                    <a:pt x="-2470" y="628662"/>
                    <a:pt x="16189" y="651757"/>
                    <a:pt x="41941" y="654493"/>
                  </a:cubicBezTo>
                  <a:cubicBezTo>
                    <a:pt x="42933" y="654598"/>
                    <a:pt x="43929" y="654672"/>
                    <a:pt x="44925" y="654714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034C2B5-FC33-92E5-8A8B-39C3A41F7055}"/>
                </a:ext>
              </a:extLst>
            </p:cNvPr>
            <p:cNvSpPr/>
            <p:nvPr/>
          </p:nvSpPr>
          <p:spPr>
            <a:xfrm>
              <a:off x="9150998" y="2173358"/>
              <a:ext cx="785994" cy="8038"/>
            </a:xfrm>
            <a:custGeom>
              <a:avLst/>
              <a:gdLst>
                <a:gd name="connsiteX0" fmla="*/ 0 w 785994"/>
                <a:gd name="connsiteY0" fmla="*/ 8039 h 8038"/>
                <a:gd name="connsiteX1" fmla="*/ 785994 w 785994"/>
                <a:gd name="connsiteY1" fmla="*/ 0 h 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5994" h="8038">
                  <a:moveTo>
                    <a:pt x="0" y="8039"/>
                  </a:moveTo>
                  <a:lnTo>
                    <a:pt x="785994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887D752-42C9-42C8-BC38-A4904839CC91}"/>
                </a:ext>
              </a:extLst>
            </p:cNvPr>
            <p:cNvSpPr/>
            <p:nvPr/>
          </p:nvSpPr>
          <p:spPr>
            <a:xfrm>
              <a:off x="9311770" y="2184970"/>
              <a:ext cx="63415" cy="554661"/>
            </a:xfrm>
            <a:custGeom>
              <a:avLst/>
              <a:gdLst>
                <a:gd name="connsiteX0" fmla="*/ 63416 w 63415"/>
                <a:gd name="connsiteY0" fmla="*/ 0 h 554661"/>
                <a:gd name="connsiteX1" fmla="*/ 0 w 63415"/>
                <a:gd name="connsiteY1" fmla="*/ 554662 h 55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415" h="554661">
                  <a:moveTo>
                    <a:pt x="63416" y="0"/>
                  </a:moveTo>
                  <a:lnTo>
                    <a:pt x="0" y="554662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928DA5B-6234-9124-706A-09ECAC540D89}"/>
                </a:ext>
              </a:extLst>
            </p:cNvPr>
            <p:cNvSpPr/>
            <p:nvPr/>
          </p:nvSpPr>
          <p:spPr>
            <a:xfrm>
              <a:off x="9497550" y="2183183"/>
              <a:ext cx="66988" cy="565380"/>
            </a:xfrm>
            <a:custGeom>
              <a:avLst/>
              <a:gdLst>
                <a:gd name="connsiteX0" fmla="*/ 66988 w 66988"/>
                <a:gd name="connsiteY0" fmla="*/ 0 h 565380"/>
                <a:gd name="connsiteX1" fmla="*/ 0 w 66988"/>
                <a:gd name="connsiteY1" fmla="*/ 565380 h 56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88" h="565380">
                  <a:moveTo>
                    <a:pt x="66988" y="0"/>
                  </a:moveTo>
                  <a:lnTo>
                    <a:pt x="0" y="56538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041D45D-FD16-B7F0-82A9-BB5462CF2CA7}"/>
                </a:ext>
              </a:extLst>
            </p:cNvPr>
            <p:cNvSpPr/>
            <p:nvPr/>
          </p:nvSpPr>
          <p:spPr>
            <a:xfrm>
              <a:off x="9679758" y="2182290"/>
              <a:ext cx="69667" cy="574311"/>
            </a:xfrm>
            <a:custGeom>
              <a:avLst/>
              <a:gdLst>
                <a:gd name="connsiteX0" fmla="*/ 69667 w 69667"/>
                <a:gd name="connsiteY0" fmla="*/ 0 h 574311"/>
                <a:gd name="connsiteX1" fmla="*/ 0 w 69667"/>
                <a:gd name="connsiteY1" fmla="*/ 574312 h 57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67" h="574311">
                  <a:moveTo>
                    <a:pt x="69667" y="0"/>
                  </a:moveTo>
                  <a:lnTo>
                    <a:pt x="0" y="574312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ED7505F-7D99-2301-89D2-872DA4154EA6}"/>
                </a:ext>
              </a:extLst>
            </p:cNvPr>
            <p:cNvSpPr/>
            <p:nvPr/>
          </p:nvSpPr>
          <p:spPr>
            <a:xfrm>
              <a:off x="9360001" y="2319839"/>
              <a:ext cx="558234" cy="1786"/>
            </a:xfrm>
            <a:custGeom>
              <a:avLst/>
              <a:gdLst>
                <a:gd name="connsiteX0" fmla="*/ 0 w 558234"/>
                <a:gd name="connsiteY0" fmla="*/ 0 h 1786"/>
                <a:gd name="connsiteX1" fmla="*/ 558235 w 55823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8234" h="1786">
                  <a:moveTo>
                    <a:pt x="0" y="0"/>
                  </a:moveTo>
                  <a:lnTo>
                    <a:pt x="558235" y="1786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F393164-02BA-18C9-0A2B-2702C1E11442}"/>
                </a:ext>
              </a:extLst>
            </p:cNvPr>
            <p:cNvSpPr/>
            <p:nvPr/>
          </p:nvSpPr>
          <p:spPr>
            <a:xfrm>
              <a:off x="9343924" y="2459175"/>
              <a:ext cx="555555" cy="9824"/>
            </a:xfrm>
            <a:custGeom>
              <a:avLst/>
              <a:gdLst>
                <a:gd name="connsiteX0" fmla="*/ 0 w 555555"/>
                <a:gd name="connsiteY0" fmla="*/ 0 h 9824"/>
                <a:gd name="connsiteX1" fmla="*/ 555555 w 555555"/>
                <a:gd name="connsiteY1" fmla="*/ 9825 h 9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555" h="9824">
                  <a:moveTo>
                    <a:pt x="0" y="0"/>
                  </a:moveTo>
                  <a:lnTo>
                    <a:pt x="555555" y="9825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6FEB6C9-5192-9F71-DE1A-A47C216A2924}"/>
                </a:ext>
              </a:extLst>
            </p:cNvPr>
            <p:cNvSpPr/>
            <p:nvPr/>
          </p:nvSpPr>
          <p:spPr>
            <a:xfrm>
              <a:off x="9327847" y="2597617"/>
              <a:ext cx="552875" cy="16970"/>
            </a:xfrm>
            <a:custGeom>
              <a:avLst/>
              <a:gdLst>
                <a:gd name="connsiteX0" fmla="*/ 0 w 552875"/>
                <a:gd name="connsiteY0" fmla="*/ 0 h 16970"/>
                <a:gd name="connsiteX1" fmla="*/ 552876 w 552875"/>
                <a:gd name="connsiteY1" fmla="*/ 16970 h 1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875" h="16970">
                  <a:moveTo>
                    <a:pt x="0" y="0"/>
                  </a:moveTo>
                  <a:lnTo>
                    <a:pt x="552876" y="1697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9FA338C-7B71-1DA0-9668-6DE9417DD239}"/>
                </a:ext>
              </a:extLst>
            </p:cNvPr>
            <p:cNvSpPr/>
            <p:nvPr/>
          </p:nvSpPr>
          <p:spPr>
            <a:xfrm>
              <a:off x="9909923" y="1572251"/>
              <a:ext cx="38413" cy="45608"/>
            </a:xfrm>
            <a:custGeom>
              <a:avLst/>
              <a:gdLst>
                <a:gd name="connsiteX0" fmla="*/ 37787 w 38413"/>
                <a:gd name="connsiteY0" fmla="*/ 21436 h 45608"/>
                <a:gd name="connsiteX1" fmla="*/ 16351 w 38413"/>
                <a:gd name="connsiteY1" fmla="*/ 45552 h 45608"/>
                <a:gd name="connsiteX2" fmla="*/ 273 w 38413"/>
                <a:gd name="connsiteY2" fmla="*/ 24116 h 45608"/>
                <a:gd name="connsiteX3" fmla="*/ 21710 w 38413"/>
                <a:gd name="connsiteY3" fmla="*/ 0 h 45608"/>
                <a:gd name="connsiteX4" fmla="*/ 38413 w 38413"/>
                <a:gd name="connsiteY4" fmla="*/ 17058 h 45608"/>
                <a:gd name="connsiteX5" fmla="*/ 37787 w 38413"/>
                <a:gd name="connsiteY5" fmla="*/ 21436 h 45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13" h="45608">
                  <a:moveTo>
                    <a:pt x="37787" y="21436"/>
                  </a:moveTo>
                  <a:cubicBezTo>
                    <a:pt x="36521" y="33226"/>
                    <a:pt x="27911" y="42913"/>
                    <a:pt x="16351" y="45552"/>
                  </a:cubicBezTo>
                  <a:cubicBezTo>
                    <a:pt x="5633" y="46445"/>
                    <a:pt x="-1512" y="36620"/>
                    <a:pt x="273" y="24116"/>
                  </a:cubicBezTo>
                  <a:cubicBezTo>
                    <a:pt x="1539" y="12326"/>
                    <a:pt x="10149" y="2639"/>
                    <a:pt x="21710" y="0"/>
                  </a:cubicBezTo>
                  <a:cubicBezTo>
                    <a:pt x="31033" y="98"/>
                    <a:pt x="38510" y="7735"/>
                    <a:pt x="38413" y="17058"/>
                  </a:cubicBezTo>
                  <a:cubicBezTo>
                    <a:pt x="38397" y="18538"/>
                    <a:pt x="38187" y="20010"/>
                    <a:pt x="37787" y="21436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93DB084-0D0C-73AD-589C-3D1F24A1AB56}"/>
                </a:ext>
              </a:extLst>
            </p:cNvPr>
            <p:cNvSpPr/>
            <p:nvPr/>
          </p:nvSpPr>
          <p:spPr>
            <a:xfrm>
              <a:off x="9822392" y="1578447"/>
              <a:ext cx="38060" cy="44771"/>
            </a:xfrm>
            <a:custGeom>
              <a:avLst/>
              <a:gdLst>
                <a:gd name="connsiteX0" fmla="*/ 37787 w 38060"/>
                <a:gd name="connsiteY0" fmla="*/ 21493 h 44771"/>
                <a:gd name="connsiteX1" fmla="*/ 16351 w 38060"/>
                <a:gd name="connsiteY1" fmla="*/ 44715 h 44771"/>
                <a:gd name="connsiteX2" fmla="*/ 274 w 38060"/>
                <a:gd name="connsiteY2" fmla="*/ 23279 h 44771"/>
                <a:gd name="connsiteX3" fmla="*/ 21710 w 38060"/>
                <a:gd name="connsiteY3" fmla="*/ 56 h 44771"/>
                <a:gd name="connsiteX4" fmla="*/ 37787 w 38060"/>
                <a:gd name="connsiteY4" fmla="*/ 21493 h 44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60" h="44771">
                  <a:moveTo>
                    <a:pt x="37787" y="21493"/>
                  </a:moveTo>
                  <a:cubicBezTo>
                    <a:pt x="37126" y="33369"/>
                    <a:pt x="28136" y="43108"/>
                    <a:pt x="16351" y="44715"/>
                  </a:cubicBezTo>
                  <a:cubicBezTo>
                    <a:pt x="5633" y="45608"/>
                    <a:pt x="-1513" y="35783"/>
                    <a:pt x="274" y="23279"/>
                  </a:cubicBezTo>
                  <a:cubicBezTo>
                    <a:pt x="935" y="11403"/>
                    <a:pt x="9924" y="1664"/>
                    <a:pt x="21710" y="56"/>
                  </a:cubicBezTo>
                  <a:cubicBezTo>
                    <a:pt x="32428" y="-837"/>
                    <a:pt x="39574" y="8988"/>
                    <a:pt x="37787" y="2149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D3F67EB-33C2-C8D8-C55E-FCFD64DA7183}"/>
                </a:ext>
              </a:extLst>
            </p:cNvPr>
            <p:cNvSpPr/>
            <p:nvPr/>
          </p:nvSpPr>
          <p:spPr>
            <a:xfrm>
              <a:off x="9736846" y="1584545"/>
              <a:ext cx="37673" cy="44032"/>
            </a:xfrm>
            <a:custGeom>
              <a:avLst/>
              <a:gdLst>
                <a:gd name="connsiteX0" fmla="*/ 37589 w 37673"/>
                <a:gd name="connsiteY0" fmla="*/ 20753 h 44032"/>
                <a:gd name="connsiteX1" fmla="*/ 16152 w 37673"/>
                <a:gd name="connsiteY1" fmla="*/ 43976 h 44032"/>
                <a:gd name="connsiteX2" fmla="*/ 75 w 37673"/>
                <a:gd name="connsiteY2" fmla="*/ 23433 h 44032"/>
                <a:gd name="connsiteX3" fmla="*/ 21512 w 37673"/>
                <a:gd name="connsiteY3" fmla="*/ 210 h 44032"/>
                <a:gd name="connsiteX4" fmla="*/ 37589 w 37673"/>
                <a:gd name="connsiteY4" fmla="*/ 20753 h 44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73" h="44032">
                  <a:moveTo>
                    <a:pt x="37589" y="20753"/>
                  </a:moveTo>
                  <a:cubicBezTo>
                    <a:pt x="36602" y="32489"/>
                    <a:pt x="27771" y="42055"/>
                    <a:pt x="16152" y="43976"/>
                  </a:cubicBezTo>
                  <a:cubicBezTo>
                    <a:pt x="6328" y="44869"/>
                    <a:pt x="-818" y="35044"/>
                    <a:pt x="75" y="23433"/>
                  </a:cubicBezTo>
                  <a:cubicBezTo>
                    <a:pt x="1063" y="11698"/>
                    <a:pt x="9893" y="2132"/>
                    <a:pt x="21512" y="210"/>
                  </a:cubicBezTo>
                  <a:cubicBezTo>
                    <a:pt x="32230" y="-1576"/>
                    <a:pt x="38482" y="8249"/>
                    <a:pt x="37589" y="20753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F982262-53C6-3B85-62C9-816D64DFCB45}"/>
                </a:ext>
              </a:extLst>
            </p:cNvPr>
            <p:cNvSpPr/>
            <p:nvPr/>
          </p:nvSpPr>
          <p:spPr>
            <a:xfrm>
              <a:off x="6266834" y="1888256"/>
              <a:ext cx="964250" cy="879160"/>
            </a:xfrm>
            <a:custGeom>
              <a:avLst/>
              <a:gdLst>
                <a:gd name="connsiteX0" fmla="*/ 933469 w 964250"/>
                <a:gd name="connsiteY0" fmla="*/ 812970 h 879160"/>
                <a:gd name="connsiteX1" fmla="*/ 100136 w 964250"/>
                <a:gd name="connsiteY1" fmla="*/ 879064 h 879160"/>
                <a:gd name="connsiteX2" fmla="*/ 49225 w 964250"/>
                <a:gd name="connsiteY2" fmla="*/ 827260 h 879160"/>
                <a:gd name="connsiteX3" fmla="*/ 100 w 964250"/>
                <a:gd name="connsiteY3" fmla="*/ 55557 h 879160"/>
                <a:gd name="connsiteX4" fmla="*/ 46545 w 964250"/>
                <a:gd name="connsiteY4" fmla="*/ 180 h 879160"/>
                <a:gd name="connsiteX5" fmla="*/ 849510 w 964250"/>
                <a:gd name="connsiteY5" fmla="*/ 80566 h 879160"/>
                <a:gd name="connsiteX6" fmla="*/ 898635 w 964250"/>
                <a:gd name="connsiteY6" fmla="*/ 131477 h 879160"/>
                <a:gd name="connsiteX7" fmla="*/ 963837 w 964250"/>
                <a:gd name="connsiteY7" fmla="*/ 775456 h 879160"/>
                <a:gd name="connsiteX8" fmla="*/ 936956 w 964250"/>
                <a:gd name="connsiteY8" fmla="*/ 812603 h 879160"/>
                <a:gd name="connsiteX9" fmla="*/ 933469 w 964250"/>
                <a:gd name="connsiteY9" fmla="*/ 812970 h 87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4250" h="879160">
                  <a:moveTo>
                    <a:pt x="933469" y="812970"/>
                  </a:moveTo>
                  <a:lnTo>
                    <a:pt x="100136" y="879064"/>
                  </a:lnTo>
                  <a:cubicBezTo>
                    <a:pt x="74234" y="880851"/>
                    <a:pt x="51011" y="857628"/>
                    <a:pt x="49225" y="827260"/>
                  </a:cubicBezTo>
                  <a:lnTo>
                    <a:pt x="100" y="55557"/>
                  </a:lnTo>
                  <a:cubicBezTo>
                    <a:pt x="-1686" y="25189"/>
                    <a:pt x="20643" y="-2500"/>
                    <a:pt x="46545" y="180"/>
                  </a:cubicBezTo>
                  <a:lnTo>
                    <a:pt x="849510" y="80566"/>
                  </a:lnTo>
                  <a:cubicBezTo>
                    <a:pt x="876004" y="83501"/>
                    <a:pt x="896647" y="104895"/>
                    <a:pt x="898635" y="131477"/>
                  </a:cubicBezTo>
                  <a:lnTo>
                    <a:pt x="963837" y="775456"/>
                  </a:lnTo>
                  <a:cubicBezTo>
                    <a:pt x="966671" y="793137"/>
                    <a:pt x="954637" y="809768"/>
                    <a:pt x="936956" y="812603"/>
                  </a:cubicBezTo>
                  <a:cubicBezTo>
                    <a:pt x="935801" y="812788"/>
                    <a:pt x="934637" y="812910"/>
                    <a:pt x="933469" y="812970"/>
                  </a:cubicBezTo>
                  <a:close/>
                </a:path>
              </a:pathLst>
            </a:custGeom>
            <a:solidFill>
              <a:srgbClr val="F8AB5D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C03E3A9-9190-2C23-FDF8-D6668610D55E}"/>
                </a:ext>
              </a:extLst>
            </p:cNvPr>
            <p:cNvSpPr/>
            <p:nvPr/>
          </p:nvSpPr>
          <p:spPr>
            <a:xfrm>
              <a:off x="6297206" y="1876644"/>
              <a:ext cx="976398" cy="884519"/>
            </a:xfrm>
            <a:custGeom>
              <a:avLst/>
              <a:gdLst>
                <a:gd name="connsiteX0" fmla="*/ 943290 w 976398"/>
                <a:gd name="connsiteY0" fmla="*/ 817435 h 884519"/>
                <a:gd name="connsiteX1" fmla="*/ 100132 w 976398"/>
                <a:gd name="connsiteY1" fmla="*/ 884423 h 884519"/>
                <a:gd name="connsiteX2" fmla="*/ 48328 w 976398"/>
                <a:gd name="connsiteY2" fmla="*/ 832619 h 884519"/>
                <a:gd name="connsiteX3" fmla="*/ 97 w 976398"/>
                <a:gd name="connsiteY3" fmla="*/ 56450 h 884519"/>
                <a:gd name="connsiteX4" fmla="*/ 47435 w 976398"/>
                <a:gd name="connsiteY4" fmla="*/ 180 h 884519"/>
                <a:gd name="connsiteX5" fmla="*/ 860225 w 976398"/>
                <a:gd name="connsiteY5" fmla="*/ 79672 h 884519"/>
                <a:gd name="connsiteX6" fmla="*/ 910243 w 976398"/>
                <a:gd name="connsiteY6" fmla="*/ 130583 h 884519"/>
                <a:gd name="connsiteX7" fmla="*/ 976337 w 976398"/>
                <a:gd name="connsiteY7" fmla="*/ 778136 h 884519"/>
                <a:gd name="connsiteX8" fmla="*/ 943290 w 976398"/>
                <a:gd name="connsiteY8" fmla="*/ 817435 h 88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6398" h="884519">
                  <a:moveTo>
                    <a:pt x="943290" y="817435"/>
                  </a:moveTo>
                  <a:lnTo>
                    <a:pt x="100132" y="884423"/>
                  </a:lnTo>
                  <a:cubicBezTo>
                    <a:pt x="73337" y="886210"/>
                    <a:pt x="50115" y="862987"/>
                    <a:pt x="48328" y="832619"/>
                  </a:cubicBezTo>
                  <a:lnTo>
                    <a:pt x="97" y="56450"/>
                  </a:lnTo>
                  <a:cubicBezTo>
                    <a:pt x="-1690" y="25189"/>
                    <a:pt x="21533" y="-2500"/>
                    <a:pt x="47435" y="180"/>
                  </a:cubicBezTo>
                  <a:lnTo>
                    <a:pt x="860225" y="79672"/>
                  </a:lnTo>
                  <a:cubicBezTo>
                    <a:pt x="886920" y="82513"/>
                    <a:pt x="907875" y="103842"/>
                    <a:pt x="910243" y="130583"/>
                  </a:cubicBezTo>
                  <a:lnTo>
                    <a:pt x="976337" y="778136"/>
                  </a:lnTo>
                  <a:cubicBezTo>
                    <a:pt x="977463" y="797919"/>
                    <a:pt x="962973" y="815150"/>
                    <a:pt x="943290" y="81743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277F7B4-0185-3F58-1D0E-A7D08D85747D}"/>
                </a:ext>
              </a:extLst>
            </p:cNvPr>
            <p:cNvSpPr/>
            <p:nvPr/>
          </p:nvSpPr>
          <p:spPr>
            <a:xfrm>
              <a:off x="6428547" y="2034874"/>
              <a:ext cx="276138" cy="577926"/>
            </a:xfrm>
            <a:custGeom>
              <a:avLst/>
              <a:gdLst>
                <a:gd name="connsiteX0" fmla="*/ 255500 w 276138"/>
                <a:gd name="connsiteY0" fmla="*/ 568995 h 577926"/>
                <a:gd name="connsiteX1" fmla="*/ 62574 w 276138"/>
                <a:gd name="connsiteY1" fmla="*/ 577927 h 577926"/>
                <a:gd name="connsiteX2" fmla="*/ 35779 w 276138"/>
                <a:gd name="connsiteY2" fmla="*/ 551132 h 577926"/>
                <a:gd name="connsiteX3" fmla="*/ 52 w 276138"/>
                <a:gd name="connsiteY3" fmla="*/ 26838 h 577926"/>
                <a:gd name="connsiteX4" fmla="*/ 22381 w 276138"/>
                <a:gd name="connsiteY4" fmla="*/ 42 h 577926"/>
                <a:gd name="connsiteX5" fmla="*/ 212628 w 276138"/>
                <a:gd name="connsiteY5" fmla="*/ 13440 h 577926"/>
                <a:gd name="connsiteX6" fmla="*/ 235851 w 276138"/>
                <a:gd name="connsiteY6" fmla="*/ 39342 h 577926"/>
                <a:gd name="connsiteX7" fmla="*/ 276044 w 276138"/>
                <a:gd name="connsiteY7" fmla="*/ 543093 h 577926"/>
                <a:gd name="connsiteX8" fmla="*/ 255501 w 276138"/>
                <a:gd name="connsiteY8" fmla="*/ 568995 h 57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138" h="577926">
                  <a:moveTo>
                    <a:pt x="255500" y="568995"/>
                  </a:moveTo>
                  <a:lnTo>
                    <a:pt x="62574" y="577927"/>
                  </a:lnTo>
                  <a:cubicBezTo>
                    <a:pt x="47915" y="577596"/>
                    <a:pt x="36110" y="565791"/>
                    <a:pt x="35779" y="551132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2628" y="13440"/>
                  </a:lnTo>
                  <a:cubicBezTo>
                    <a:pt x="225818" y="14935"/>
                    <a:pt x="235799" y="26068"/>
                    <a:pt x="235851" y="39342"/>
                  </a:cubicBezTo>
                  <a:lnTo>
                    <a:pt x="276044" y="543093"/>
                  </a:lnTo>
                  <a:cubicBezTo>
                    <a:pt x="277168" y="555815"/>
                    <a:pt x="268144" y="567193"/>
                    <a:pt x="255501" y="568995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A9482B9-74C9-6219-1E6D-E23F9B8FB4D9}"/>
                </a:ext>
              </a:extLst>
            </p:cNvPr>
            <p:cNvSpPr/>
            <p:nvPr/>
          </p:nvSpPr>
          <p:spPr>
            <a:xfrm>
              <a:off x="6444624" y="2025942"/>
              <a:ext cx="276987" cy="579713"/>
            </a:xfrm>
            <a:custGeom>
              <a:avLst/>
              <a:gdLst>
                <a:gd name="connsiteX0" fmla="*/ 256393 w 276987"/>
                <a:gd name="connsiteY0" fmla="*/ 569888 h 579713"/>
                <a:gd name="connsiteX1" fmla="*/ 62574 w 276987"/>
                <a:gd name="connsiteY1" fmla="*/ 579713 h 579713"/>
                <a:gd name="connsiteX2" fmla="*/ 35779 w 276987"/>
                <a:gd name="connsiteY2" fmla="*/ 552918 h 579713"/>
                <a:gd name="connsiteX3" fmla="*/ 52 w 276987"/>
                <a:gd name="connsiteY3" fmla="*/ 26838 h 579713"/>
                <a:gd name="connsiteX4" fmla="*/ 22381 w 276987"/>
                <a:gd name="connsiteY4" fmla="*/ 42 h 579713"/>
                <a:gd name="connsiteX5" fmla="*/ 213521 w 276987"/>
                <a:gd name="connsiteY5" fmla="*/ 13440 h 579713"/>
                <a:gd name="connsiteX6" fmla="*/ 236744 w 276987"/>
                <a:gd name="connsiteY6" fmla="*/ 39342 h 579713"/>
                <a:gd name="connsiteX7" fmla="*/ 276937 w 276987"/>
                <a:gd name="connsiteY7" fmla="*/ 544879 h 579713"/>
                <a:gd name="connsiteX8" fmla="*/ 256394 w 276987"/>
                <a:gd name="connsiteY8" fmla="*/ 569888 h 5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987" h="579713">
                  <a:moveTo>
                    <a:pt x="256393" y="569888"/>
                  </a:moveTo>
                  <a:lnTo>
                    <a:pt x="62574" y="579713"/>
                  </a:lnTo>
                  <a:cubicBezTo>
                    <a:pt x="47915" y="579383"/>
                    <a:pt x="36110" y="567577"/>
                    <a:pt x="35779" y="552918"/>
                  </a:cubicBezTo>
                  <a:lnTo>
                    <a:pt x="52" y="26838"/>
                  </a:lnTo>
                  <a:cubicBezTo>
                    <a:pt x="-841" y="12547"/>
                    <a:pt x="9877" y="-851"/>
                    <a:pt x="22381" y="42"/>
                  </a:cubicBezTo>
                  <a:lnTo>
                    <a:pt x="213521" y="13440"/>
                  </a:lnTo>
                  <a:cubicBezTo>
                    <a:pt x="226711" y="14935"/>
                    <a:pt x="236692" y="26068"/>
                    <a:pt x="236744" y="39342"/>
                  </a:cubicBezTo>
                  <a:lnTo>
                    <a:pt x="276937" y="544879"/>
                  </a:lnTo>
                  <a:cubicBezTo>
                    <a:pt x="277748" y="557326"/>
                    <a:pt x="268761" y="568267"/>
                    <a:pt x="256394" y="56988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7AC8E14-D1E6-D022-3314-5DA1E143047F}"/>
                </a:ext>
              </a:extLst>
            </p:cNvPr>
            <p:cNvSpPr/>
            <p:nvPr/>
          </p:nvSpPr>
          <p:spPr>
            <a:xfrm>
              <a:off x="6542926" y="2066177"/>
              <a:ext cx="29474" cy="1786"/>
            </a:xfrm>
            <a:custGeom>
              <a:avLst/>
              <a:gdLst>
                <a:gd name="connsiteX0" fmla="*/ 0 w 29474"/>
                <a:gd name="connsiteY0" fmla="*/ 0 h 1786"/>
                <a:gd name="connsiteX1" fmla="*/ 29475 w 2947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74" h="1786">
                  <a:moveTo>
                    <a:pt x="0" y="0"/>
                  </a:moveTo>
                  <a:lnTo>
                    <a:pt x="29475" y="1786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5CA92DA-24FE-AF9B-F02E-34CED3569182}"/>
                </a:ext>
              </a:extLst>
            </p:cNvPr>
            <p:cNvSpPr/>
            <p:nvPr/>
          </p:nvSpPr>
          <p:spPr>
            <a:xfrm>
              <a:off x="6588477" y="2068857"/>
              <a:ext cx="2679" cy="8931"/>
            </a:xfrm>
            <a:custGeom>
              <a:avLst/>
              <a:gdLst>
                <a:gd name="connsiteX0" fmla="*/ 0 w 2679"/>
                <a:gd name="connsiteY0" fmla="*/ 0 h 8931"/>
                <a:gd name="connsiteX1" fmla="*/ 2680 w 2679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9" h="8931">
                  <a:moveTo>
                    <a:pt x="0" y="0"/>
                  </a:moveTo>
                  <a:lnTo>
                    <a:pt x="2680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94FCCCD-DF39-9451-BEC3-460908680D86}"/>
                </a:ext>
              </a:extLst>
            </p:cNvPr>
            <p:cNvSpPr/>
            <p:nvPr/>
          </p:nvSpPr>
          <p:spPr>
            <a:xfrm>
              <a:off x="6447356" y="2093866"/>
              <a:ext cx="237584" cy="13397"/>
            </a:xfrm>
            <a:custGeom>
              <a:avLst/>
              <a:gdLst>
                <a:gd name="connsiteX0" fmla="*/ 0 w 237584"/>
                <a:gd name="connsiteY0" fmla="*/ 0 h 13397"/>
                <a:gd name="connsiteX1" fmla="*/ 237585 w 237584"/>
                <a:gd name="connsiteY1" fmla="*/ 13398 h 1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584" h="13397">
                  <a:moveTo>
                    <a:pt x="0" y="0"/>
                  </a:moveTo>
                  <a:lnTo>
                    <a:pt x="237585" y="13398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99A095E-3F7D-9C67-33DA-EC609490D3C7}"/>
                </a:ext>
              </a:extLst>
            </p:cNvPr>
            <p:cNvSpPr/>
            <p:nvPr/>
          </p:nvSpPr>
          <p:spPr>
            <a:xfrm>
              <a:off x="6477724" y="2529735"/>
              <a:ext cx="240264" cy="8038"/>
            </a:xfrm>
            <a:custGeom>
              <a:avLst/>
              <a:gdLst>
                <a:gd name="connsiteX0" fmla="*/ 0 w 240264"/>
                <a:gd name="connsiteY0" fmla="*/ 8039 h 8038"/>
                <a:gd name="connsiteX1" fmla="*/ 240264 w 240264"/>
                <a:gd name="connsiteY1" fmla="*/ 0 h 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0264" h="8038">
                  <a:moveTo>
                    <a:pt x="0" y="8039"/>
                  </a:moveTo>
                  <a:lnTo>
                    <a:pt x="240264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816F8AD-55F4-6D12-83E6-8B3830983136}"/>
                </a:ext>
              </a:extLst>
            </p:cNvPr>
            <p:cNvSpPr/>
            <p:nvPr/>
          </p:nvSpPr>
          <p:spPr>
            <a:xfrm>
              <a:off x="6882232" y="2060717"/>
              <a:ext cx="231540" cy="117145"/>
            </a:xfrm>
            <a:custGeom>
              <a:avLst/>
              <a:gdLst>
                <a:gd name="connsiteX0" fmla="*/ 207317 w 231540"/>
                <a:gd name="connsiteY0" fmla="*/ 14392 h 117145"/>
                <a:gd name="connsiteX1" fmla="*/ 19750 w 231540"/>
                <a:gd name="connsiteY1" fmla="*/ 101 h 117145"/>
                <a:gd name="connsiteX2" fmla="*/ 100 w 231540"/>
                <a:gd name="connsiteY2" fmla="*/ 15979 h 117145"/>
                <a:gd name="connsiteX3" fmla="*/ 100 w 231540"/>
                <a:gd name="connsiteY3" fmla="*/ 19751 h 117145"/>
                <a:gd name="connsiteX4" fmla="*/ 6352 w 231540"/>
                <a:gd name="connsiteY4" fmla="*/ 92992 h 117145"/>
                <a:gd name="connsiteX5" fmla="*/ 24216 w 231540"/>
                <a:gd name="connsiteY5" fmla="*/ 109962 h 117145"/>
                <a:gd name="connsiteX6" fmla="*/ 211782 w 231540"/>
                <a:gd name="connsiteY6" fmla="*/ 117107 h 117145"/>
                <a:gd name="connsiteX7" fmla="*/ 231503 w 231540"/>
                <a:gd name="connsiteY7" fmla="*/ 99747 h 117145"/>
                <a:gd name="connsiteX8" fmla="*/ 231432 w 231540"/>
                <a:gd name="connsiteY8" fmla="*/ 96564 h 117145"/>
                <a:gd name="connsiteX9" fmla="*/ 225180 w 231540"/>
                <a:gd name="connsiteY9" fmla="*/ 30469 h 117145"/>
                <a:gd name="connsiteX10" fmla="*/ 207317 w 231540"/>
                <a:gd name="connsiteY10" fmla="*/ 14392 h 1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40" h="117145">
                  <a:moveTo>
                    <a:pt x="207317" y="14392"/>
                  </a:moveTo>
                  <a:lnTo>
                    <a:pt x="19750" y="101"/>
                  </a:lnTo>
                  <a:cubicBezTo>
                    <a:pt x="9939" y="-940"/>
                    <a:pt x="1142" y="6168"/>
                    <a:pt x="100" y="15979"/>
                  </a:cubicBezTo>
                  <a:cubicBezTo>
                    <a:pt x="-33" y="17233"/>
                    <a:pt x="-33" y="18497"/>
                    <a:pt x="100" y="19751"/>
                  </a:cubicBezTo>
                  <a:lnTo>
                    <a:pt x="6352" y="92992"/>
                  </a:lnTo>
                  <a:cubicBezTo>
                    <a:pt x="7081" y="102389"/>
                    <a:pt x="14793" y="109716"/>
                    <a:pt x="24216" y="109962"/>
                  </a:cubicBezTo>
                  <a:lnTo>
                    <a:pt x="211782" y="117107"/>
                  </a:lnTo>
                  <a:cubicBezTo>
                    <a:pt x="222022" y="117759"/>
                    <a:pt x="230851" y="109987"/>
                    <a:pt x="231503" y="99747"/>
                  </a:cubicBezTo>
                  <a:cubicBezTo>
                    <a:pt x="231571" y="98686"/>
                    <a:pt x="231547" y="97621"/>
                    <a:pt x="231432" y="96564"/>
                  </a:cubicBezTo>
                  <a:lnTo>
                    <a:pt x="225180" y="30469"/>
                  </a:lnTo>
                  <a:cubicBezTo>
                    <a:pt x="223186" y="21894"/>
                    <a:pt x="216053" y="15475"/>
                    <a:pt x="207317" y="143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F4F84C2-D784-E59C-2C90-5CAA3AC47D31}"/>
                </a:ext>
              </a:extLst>
            </p:cNvPr>
            <p:cNvSpPr/>
            <p:nvPr/>
          </p:nvSpPr>
          <p:spPr>
            <a:xfrm>
              <a:off x="6897489" y="2239368"/>
              <a:ext cx="49192" cy="45676"/>
            </a:xfrm>
            <a:custGeom>
              <a:avLst/>
              <a:gdLst>
                <a:gd name="connsiteX0" fmla="*/ 49152 w 49192"/>
                <a:gd name="connsiteY0" fmla="*/ 23308 h 45676"/>
                <a:gd name="connsiteX1" fmla="*/ 29402 w 49192"/>
                <a:gd name="connsiteY1" fmla="*/ 45637 h 45676"/>
                <a:gd name="connsiteX2" fmla="*/ 26822 w 49192"/>
                <a:gd name="connsiteY2" fmla="*/ 45637 h 45676"/>
                <a:gd name="connsiteX3" fmla="*/ 27 w 49192"/>
                <a:gd name="connsiteY3" fmla="*/ 22414 h 45676"/>
                <a:gd name="connsiteX4" fmla="*/ 20280 w 49192"/>
                <a:gd name="connsiteY4" fmla="*/ 27 h 45676"/>
                <a:gd name="connsiteX5" fmla="*/ 23250 w 49192"/>
                <a:gd name="connsiteY5" fmla="*/ 85 h 45676"/>
                <a:gd name="connsiteX6" fmla="*/ 49152 w 49192"/>
                <a:gd name="connsiteY6" fmla="*/ 23308 h 4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92" h="45676">
                  <a:moveTo>
                    <a:pt x="49152" y="23308"/>
                  </a:moveTo>
                  <a:cubicBezTo>
                    <a:pt x="49864" y="34927"/>
                    <a:pt x="41022" y="44925"/>
                    <a:pt x="29402" y="45637"/>
                  </a:cubicBezTo>
                  <a:cubicBezTo>
                    <a:pt x="28543" y="45690"/>
                    <a:pt x="27682" y="45690"/>
                    <a:pt x="26822" y="45637"/>
                  </a:cubicBezTo>
                  <a:cubicBezTo>
                    <a:pt x="13314" y="45758"/>
                    <a:pt x="1828" y="35803"/>
                    <a:pt x="27" y="22414"/>
                  </a:cubicBezTo>
                  <a:cubicBezTo>
                    <a:pt x="-562" y="10639"/>
                    <a:pt x="8505" y="616"/>
                    <a:pt x="20280" y="27"/>
                  </a:cubicBezTo>
                  <a:cubicBezTo>
                    <a:pt x="21270" y="-23"/>
                    <a:pt x="22262" y="-3"/>
                    <a:pt x="23250" y="85"/>
                  </a:cubicBezTo>
                  <a:cubicBezTo>
                    <a:pt x="36418" y="407"/>
                    <a:pt x="47399" y="10252"/>
                    <a:pt x="49152" y="2330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DFA8716-3FEB-4868-EC4C-66EFADC8E40D}"/>
                </a:ext>
              </a:extLst>
            </p:cNvPr>
            <p:cNvSpPr/>
            <p:nvPr/>
          </p:nvSpPr>
          <p:spPr>
            <a:xfrm>
              <a:off x="6987727" y="2263569"/>
              <a:ext cx="127724" cy="1786"/>
            </a:xfrm>
            <a:custGeom>
              <a:avLst/>
              <a:gdLst>
                <a:gd name="connsiteX0" fmla="*/ 0 w 127724"/>
                <a:gd name="connsiteY0" fmla="*/ 0 h 1786"/>
                <a:gd name="connsiteX1" fmla="*/ 127724 w 127724"/>
                <a:gd name="connsiteY1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24" h="1786">
                  <a:moveTo>
                    <a:pt x="0" y="0"/>
                  </a:moveTo>
                  <a:lnTo>
                    <a:pt x="127724" y="1786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DBD039A-C42A-4B8E-65C0-5DB5C22ADECC}"/>
                </a:ext>
              </a:extLst>
            </p:cNvPr>
            <p:cNvSpPr/>
            <p:nvPr/>
          </p:nvSpPr>
          <p:spPr>
            <a:xfrm>
              <a:off x="6904623" y="2318908"/>
              <a:ext cx="49185" cy="45592"/>
            </a:xfrm>
            <a:custGeom>
              <a:avLst/>
              <a:gdLst>
                <a:gd name="connsiteX0" fmla="*/ 49163 w 49185"/>
                <a:gd name="connsiteY0" fmla="*/ 22367 h 45592"/>
                <a:gd name="connsiteX1" fmla="*/ 27928 w 49185"/>
                <a:gd name="connsiteY1" fmla="*/ 45568 h 45592"/>
                <a:gd name="connsiteX2" fmla="*/ 26834 w 49185"/>
                <a:gd name="connsiteY2" fmla="*/ 45590 h 45592"/>
                <a:gd name="connsiteX3" fmla="*/ 38 w 49185"/>
                <a:gd name="connsiteY3" fmla="*/ 23260 h 45592"/>
                <a:gd name="connsiteX4" fmla="*/ 20684 w 49185"/>
                <a:gd name="connsiteY4" fmla="*/ 38 h 45592"/>
                <a:gd name="connsiteX5" fmla="*/ 23261 w 49185"/>
                <a:gd name="connsiteY5" fmla="*/ 38 h 45592"/>
                <a:gd name="connsiteX6" fmla="*/ 49163 w 49185"/>
                <a:gd name="connsiteY6" fmla="*/ 22367 h 4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5592">
                  <a:moveTo>
                    <a:pt x="49163" y="22367"/>
                  </a:moveTo>
                  <a:cubicBezTo>
                    <a:pt x="49706" y="34638"/>
                    <a:pt x="40198" y="45026"/>
                    <a:pt x="27928" y="45568"/>
                  </a:cubicBezTo>
                  <a:cubicBezTo>
                    <a:pt x="27563" y="45585"/>
                    <a:pt x="27198" y="45592"/>
                    <a:pt x="26834" y="45590"/>
                  </a:cubicBezTo>
                  <a:cubicBezTo>
                    <a:pt x="13617" y="45774"/>
                    <a:pt x="2240" y="36294"/>
                    <a:pt x="38" y="23260"/>
                  </a:cubicBezTo>
                  <a:cubicBezTo>
                    <a:pt x="-673" y="11147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251" y="-8"/>
                    <a:pt x="47295" y="9512"/>
                    <a:pt x="49163" y="2236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5150D12-2CF2-8534-8276-93A72592D138}"/>
                </a:ext>
              </a:extLst>
            </p:cNvPr>
            <p:cNvSpPr/>
            <p:nvPr/>
          </p:nvSpPr>
          <p:spPr>
            <a:xfrm>
              <a:off x="6994872" y="2338596"/>
              <a:ext cx="126830" cy="1786"/>
            </a:xfrm>
            <a:custGeom>
              <a:avLst/>
              <a:gdLst>
                <a:gd name="connsiteX0" fmla="*/ 0 w 126830"/>
                <a:gd name="connsiteY0" fmla="*/ 1786 h 1786"/>
                <a:gd name="connsiteX1" fmla="*/ 126831 w 126830"/>
                <a:gd name="connsiteY1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1786">
                  <a:moveTo>
                    <a:pt x="0" y="1786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26970AE-9302-FC88-A8EC-918744BBB896}"/>
                </a:ext>
              </a:extLst>
            </p:cNvPr>
            <p:cNvSpPr/>
            <p:nvPr/>
          </p:nvSpPr>
          <p:spPr>
            <a:xfrm>
              <a:off x="6911768" y="2397508"/>
              <a:ext cx="49185" cy="44787"/>
            </a:xfrm>
            <a:custGeom>
              <a:avLst/>
              <a:gdLst>
                <a:gd name="connsiteX0" fmla="*/ 49163 w 49185"/>
                <a:gd name="connsiteY0" fmla="*/ 21474 h 44787"/>
                <a:gd name="connsiteX1" fmla="*/ 27928 w 49185"/>
                <a:gd name="connsiteY1" fmla="*/ 44675 h 44787"/>
                <a:gd name="connsiteX2" fmla="*/ 26834 w 49185"/>
                <a:gd name="connsiteY2" fmla="*/ 44697 h 44787"/>
                <a:gd name="connsiteX3" fmla="*/ 38 w 49185"/>
                <a:gd name="connsiteY3" fmla="*/ 23260 h 44787"/>
                <a:gd name="connsiteX4" fmla="*/ 20684 w 49185"/>
                <a:gd name="connsiteY4" fmla="*/ 38 h 44787"/>
                <a:gd name="connsiteX5" fmla="*/ 23261 w 49185"/>
                <a:gd name="connsiteY5" fmla="*/ 38 h 44787"/>
                <a:gd name="connsiteX6" fmla="*/ 49163 w 49185"/>
                <a:gd name="connsiteY6" fmla="*/ 21474 h 4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85" h="44787">
                  <a:moveTo>
                    <a:pt x="49163" y="21474"/>
                  </a:moveTo>
                  <a:cubicBezTo>
                    <a:pt x="49706" y="33745"/>
                    <a:pt x="40198" y="44132"/>
                    <a:pt x="27928" y="44675"/>
                  </a:cubicBezTo>
                  <a:cubicBezTo>
                    <a:pt x="27563" y="44691"/>
                    <a:pt x="27198" y="44698"/>
                    <a:pt x="26834" y="44697"/>
                  </a:cubicBezTo>
                  <a:cubicBezTo>
                    <a:pt x="13621" y="45818"/>
                    <a:pt x="1845" y="36397"/>
                    <a:pt x="38" y="23260"/>
                  </a:cubicBezTo>
                  <a:cubicBezTo>
                    <a:pt x="-673" y="11146"/>
                    <a:pt x="8571" y="749"/>
                    <a:pt x="20684" y="38"/>
                  </a:cubicBezTo>
                  <a:cubicBezTo>
                    <a:pt x="21542" y="-13"/>
                    <a:pt x="22403" y="-13"/>
                    <a:pt x="23261" y="38"/>
                  </a:cubicBezTo>
                  <a:cubicBezTo>
                    <a:pt x="36098" y="-468"/>
                    <a:pt x="47259" y="8768"/>
                    <a:pt x="49163" y="21474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243815C-6194-77E7-79E6-04F2FF3F4512}"/>
                </a:ext>
              </a:extLst>
            </p:cNvPr>
            <p:cNvSpPr/>
            <p:nvPr/>
          </p:nvSpPr>
          <p:spPr>
            <a:xfrm>
              <a:off x="7001125" y="2411836"/>
              <a:ext cx="126830" cy="5359"/>
            </a:xfrm>
            <a:custGeom>
              <a:avLst/>
              <a:gdLst>
                <a:gd name="connsiteX0" fmla="*/ 0 w 126830"/>
                <a:gd name="connsiteY0" fmla="*/ 5359 h 5359"/>
                <a:gd name="connsiteX1" fmla="*/ 126831 w 126830"/>
                <a:gd name="connsiteY1" fmla="*/ 0 h 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6830" h="5359">
                  <a:moveTo>
                    <a:pt x="0" y="5359"/>
                  </a:moveTo>
                  <a:lnTo>
                    <a:pt x="126831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4D17EB9-262E-8CD1-15D6-896DD7A36C40}"/>
                </a:ext>
              </a:extLst>
            </p:cNvPr>
            <p:cNvSpPr/>
            <p:nvPr/>
          </p:nvSpPr>
          <p:spPr>
            <a:xfrm>
              <a:off x="6816378" y="3162286"/>
              <a:ext cx="113046" cy="107898"/>
            </a:xfrm>
            <a:custGeom>
              <a:avLst/>
              <a:gdLst>
                <a:gd name="connsiteX0" fmla="*/ 1645 w 113046"/>
                <a:gd name="connsiteY0" fmla="*/ 107892 h 107898"/>
                <a:gd name="connsiteX1" fmla="*/ 95429 w 113046"/>
                <a:gd name="connsiteY1" fmla="*/ 1604 h 107898"/>
                <a:gd name="connsiteX2" fmla="*/ 1645 w 113046"/>
                <a:gd name="connsiteY2" fmla="*/ 107892 h 10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46" h="107898">
                  <a:moveTo>
                    <a:pt x="1645" y="107892"/>
                  </a:moveTo>
                  <a:cubicBezTo>
                    <a:pt x="-9966" y="107892"/>
                    <a:pt x="41838" y="-15366"/>
                    <a:pt x="95429" y="1604"/>
                  </a:cubicBezTo>
                  <a:cubicBezTo>
                    <a:pt x="149019" y="18575"/>
                    <a:pt x="69527" y="108785"/>
                    <a:pt x="1645" y="1078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A84F5FB-6DE1-B4AC-412B-9E8004603884}"/>
                </a:ext>
              </a:extLst>
            </p:cNvPr>
            <p:cNvSpPr/>
            <p:nvPr/>
          </p:nvSpPr>
          <p:spPr>
            <a:xfrm>
              <a:off x="6687489" y="3228327"/>
              <a:ext cx="136786" cy="71063"/>
            </a:xfrm>
            <a:custGeom>
              <a:avLst/>
              <a:gdLst>
                <a:gd name="connsiteX0" fmla="*/ 136786 w 136786"/>
                <a:gd name="connsiteY0" fmla="*/ 58821 h 71063"/>
                <a:gd name="connsiteX1" fmla="*/ 20674 w 136786"/>
                <a:gd name="connsiteY1" fmla="*/ 2552 h 71063"/>
                <a:gd name="connsiteX2" fmla="*/ 136786 w 136786"/>
                <a:gd name="connsiteY2" fmla="*/ 58821 h 7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786" h="71063">
                  <a:moveTo>
                    <a:pt x="136786" y="58821"/>
                  </a:moveTo>
                  <a:cubicBezTo>
                    <a:pt x="136786" y="58821"/>
                    <a:pt x="78730" y="-14419"/>
                    <a:pt x="20674" y="2552"/>
                  </a:cubicBezTo>
                  <a:cubicBezTo>
                    <a:pt x="-37383" y="19522"/>
                    <a:pt x="34964" y="101694"/>
                    <a:pt x="136786" y="58821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76005BE-13F5-1D3B-158C-74A12DA389BB}"/>
                </a:ext>
              </a:extLst>
            </p:cNvPr>
            <p:cNvSpPr/>
            <p:nvPr/>
          </p:nvSpPr>
          <p:spPr>
            <a:xfrm>
              <a:off x="6762513" y="3016106"/>
              <a:ext cx="103836" cy="197801"/>
            </a:xfrm>
            <a:custGeom>
              <a:avLst/>
              <a:gdLst>
                <a:gd name="connsiteX0" fmla="*/ 44793 w 103836"/>
                <a:gd name="connsiteY0" fmla="*/ 197802 h 197801"/>
                <a:gd name="connsiteX1" fmla="*/ 94810 w 103836"/>
                <a:gd name="connsiteY1" fmla="*/ 12915 h 197801"/>
                <a:gd name="connsiteX2" fmla="*/ 44793 w 103836"/>
                <a:gd name="connsiteY2" fmla="*/ 197802 h 19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836" h="197801">
                  <a:moveTo>
                    <a:pt x="44793" y="197802"/>
                  </a:moveTo>
                  <a:cubicBezTo>
                    <a:pt x="44793" y="197802"/>
                    <a:pt x="131431" y="48642"/>
                    <a:pt x="94810" y="12915"/>
                  </a:cubicBezTo>
                  <a:cubicBezTo>
                    <a:pt x="29609" y="-50501"/>
                    <a:pt x="-52564" y="137066"/>
                    <a:pt x="44793" y="19780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452AB07-18BE-CBFF-711F-0F92CEBCC270}"/>
                </a:ext>
              </a:extLst>
            </p:cNvPr>
            <p:cNvSpPr/>
            <p:nvPr/>
          </p:nvSpPr>
          <p:spPr>
            <a:xfrm>
              <a:off x="6677620" y="3280587"/>
              <a:ext cx="331876" cy="303139"/>
            </a:xfrm>
            <a:custGeom>
              <a:avLst/>
              <a:gdLst>
                <a:gd name="connsiteX0" fmla="*/ 274379 w 331876"/>
                <a:gd name="connsiteY0" fmla="*/ 272727 h 303139"/>
                <a:gd name="connsiteX1" fmla="*/ 147549 w 331876"/>
                <a:gd name="connsiteY1" fmla="*/ 301309 h 303139"/>
                <a:gd name="connsiteX2" fmla="*/ 61804 w 331876"/>
                <a:gd name="connsiteY2" fmla="*/ 256650 h 303139"/>
                <a:gd name="connsiteX3" fmla="*/ 3747 w 331876"/>
                <a:gd name="connsiteY3" fmla="*/ 117315 h 303139"/>
                <a:gd name="connsiteX4" fmla="*/ 28706 w 331876"/>
                <a:gd name="connsiteY4" fmla="*/ 55603 h 303139"/>
                <a:gd name="connsiteX5" fmla="*/ 36795 w 331876"/>
                <a:gd name="connsiteY5" fmla="*/ 53006 h 303139"/>
                <a:gd name="connsiteX6" fmla="*/ 267234 w 331876"/>
                <a:gd name="connsiteY6" fmla="*/ 1202 h 303139"/>
                <a:gd name="connsiteX7" fmla="*/ 323239 w 331876"/>
                <a:gd name="connsiteY7" fmla="*/ 36240 h 303139"/>
                <a:gd name="connsiteX8" fmla="*/ 324397 w 331876"/>
                <a:gd name="connsiteY8" fmla="*/ 44967 h 303139"/>
                <a:gd name="connsiteX9" fmla="*/ 331543 w 331876"/>
                <a:gd name="connsiteY9" fmla="*/ 195021 h 303139"/>
                <a:gd name="connsiteX10" fmla="*/ 274379 w 331876"/>
                <a:gd name="connsiteY10" fmla="*/ 272727 h 3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876" h="303139">
                  <a:moveTo>
                    <a:pt x="274379" y="272727"/>
                  </a:moveTo>
                  <a:lnTo>
                    <a:pt x="147549" y="301309"/>
                  </a:lnTo>
                  <a:cubicBezTo>
                    <a:pt x="111902" y="309315"/>
                    <a:pt x="75678" y="290448"/>
                    <a:pt x="61804" y="256650"/>
                  </a:cubicBezTo>
                  <a:lnTo>
                    <a:pt x="3747" y="117315"/>
                  </a:lnTo>
                  <a:cubicBezTo>
                    <a:pt x="-6401" y="93381"/>
                    <a:pt x="4773" y="65752"/>
                    <a:pt x="28706" y="55603"/>
                  </a:cubicBezTo>
                  <a:cubicBezTo>
                    <a:pt x="31319" y="54496"/>
                    <a:pt x="34026" y="53626"/>
                    <a:pt x="36795" y="53006"/>
                  </a:cubicBezTo>
                  <a:lnTo>
                    <a:pt x="267234" y="1202"/>
                  </a:lnTo>
                  <a:cubicBezTo>
                    <a:pt x="292375" y="-4588"/>
                    <a:pt x="317449" y="11099"/>
                    <a:pt x="323239" y="36240"/>
                  </a:cubicBezTo>
                  <a:cubicBezTo>
                    <a:pt x="323899" y="39106"/>
                    <a:pt x="324287" y="42028"/>
                    <a:pt x="324397" y="44967"/>
                  </a:cubicBezTo>
                  <a:lnTo>
                    <a:pt x="331543" y="195021"/>
                  </a:lnTo>
                  <a:cubicBezTo>
                    <a:pt x="335057" y="231701"/>
                    <a:pt x="310442" y="265162"/>
                    <a:pt x="274379" y="27272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E214C91-190C-BF6D-4561-23F1F23CA305}"/>
                </a:ext>
              </a:extLst>
            </p:cNvPr>
            <p:cNvSpPr/>
            <p:nvPr/>
          </p:nvSpPr>
          <p:spPr>
            <a:xfrm>
              <a:off x="6803879" y="3138881"/>
              <a:ext cx="28435" cy="179528"/>
            </a:xfrm>
            <a:custGeom>
              <a:avLst/>
              <a:gdLst>
                <a:gd name="connsiteX0" fmla="*/ 28436 w 28435"/>
                <a:gd name="connsiteY0" fmla="*/ 179528 h 179528"/>
                <a:gd name="connsiteX1" fmla="*/ 3427 w 28435"/>
                <a:gd name="connsiteY1" fmla="*/ 0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35" h="179528">
                  <a:moveTo>
                    <a:pt x="28436" y="179528"/>
                  </a:moveTo>
                  <a:cubicBezTo>
                    <a:pt x="28436" y="179528"/>
                    <a:pt x="-11757" y="57163"/>
                    <a:pt x="3427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4B8D781-8CA0-A695-39F1-E44733DEAE83}"/>
                </a:ext>
              </a:extLst>
            </p:cNvPr>
            <p:cNvSpPr/>
            <p:nvPr/>
          </p:nvSpPr>
          <p:spPr>
            <a:xfrm>
              <a:off x="7231793" y="3811990"/>
              <a:ext cx="219603" cy="402332"/>
            </a:xfrm>
            <a:custGeom>
              <a:avLst/>
              <a:gdLst>
                <a:gd name="connsiteX0" fmla="*/ 52468 w 219603"/>
                <a:gd name="connsiteY0" fmla="*/ 11957 h 402332"/>
                <a:gd name="connsiteX1" fmla="*/ 32818 w 219603"/>
                <a:gd name="connsiteY1" fmla="*/ 110206 h 402332"/>
                <a:gd name="connsiteX2" fmla="*/ 1557 w 219603"/>
                <a:gd name="connsiteY2" fmla="*/ 253114 h 402332"/>
                <a:gd name="connsiteX3" fmla="*/ 91767 w 219603"/>
                <a:gd name="connsiteY3" fmla="*/ 402275 h 402332"/>
                <a:gd name="connsiteX4" fmla="*/ 102486 w 219603"/>
                <a:gd name="connsiteY4" fmla="*/ 360295 h 402332"/>
                <a:gd name="connsiteX5" fmla="*/ 148037 w 219603"/>
                <a:gd name="connsiteY5" fmla="*/ 383518 h 402332"/>
                <a:gd name="connsiteX6" fmla="*/ 139999 w 219603"/>
                <a:gd name="connsiteY6" fmla="*/ 302239 h 402332"/>
                <a:gd name="connsiteX7" fmla="*/ 192696 w 219603"/>
                <a:gd name="connsiteY7" fmla="*/ 341539 h 402332"/>
                <a:gd name="connsiteX8" fmla="*/ 167687 w 219603"/>
                <a:gd name="connsiteY8" fmla="*/ 265619 h 402332"/>
                <a:gd name="connsiteX9" fmla="*/ 209667 w 219603"/>
                <a:gd name="connsiteY9" fmla="*/ 296880 h 402332"/>
                <a:gd name="connsiteX10" fmla="*/ 209667 w 219603"/>
                <a:gd name="connsiteY10" fmla="*/ 252221 h 402332"/>
                <a:gd name="connsiteX11" fmla="*/ 219491 w 219603"/>
                <a:gd name="connsiteY11" fmla="*/ 42325 h 402332"/>
                <a:gd name="connsiteX12" fmla="*/ 52468 w 219603"/>
                <a:gd name="connsiteY12" fmla="*/ 11957 h 40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603" h="402332">
                  <a:moveTo>
                    <a:pt x="52468" y="11957"/>
                  </a:moveTo>
                  <a:cubicBezTo>
                    <a:pt x="52468" y="11957"/>
                    <a:pt x="47109" y="73586"/>
                    <a:pt x="32818" y="110206"/>
                  </a:cubicBezTo>
                  <a:cubicBezTo>
                    <a:pt x="18527" y="146827"/>
                    <a:pt x="-6482" y="191485"/>
                    <a:pt x="1557" y="253114"/>
                  </a:cubicBezTo>
                  <a:cubicBezTo>
                    <a:pt x="9595" y="314743"/>
                    <a:pt x="68545" y="404954"/>
                    <a:pt x="91767" y="402275"/>
                  </a:cubicBezTo>
                  <a:cubicBezTo>
                    <a:pt x="114990" y="399595"/>
                    <a:pt x="102486" y="360295"/>
                    <a:pt x="102486" y="360295"/>
                  </a:cubicBezTo>
                  <a:cubicBezTo>
                    <a:pt x="102486" y="360295"/>
                    <a:pt x="125708" y="393343"/>
                    <a:pt x="148037" y="383518"/>
                  </a:cubicBezTo>
                  <a:cubicBezTo>
                    <a:pt x="170367" y="373693"/>
                    <a:pt x="139999" y="302239"/>
                    <a:pt x="139999" y="302239"/>
                  </a:cubicBezTo>
                  <a:cubicBezTo>
                    <a:pt x="139999" y="302239"/>
                    <a:pt x="167687" y="346898"/>
                    <a:pt x="192696" y="341539"/>
                  </a:cubicBezTo>
                  <a:cubicBezTo>
                    <a:pt x="217705" y="336180"/>
                    <a:pt x="167687" y="265619"/>
                    <a:pt x="167687" y="265619"/>
                  </a:cubicBezTo>
                  <a:cubicBezTo>
                    <a:pt x="167687" y="265619"/>
                    <a:pt x="200735" y="302239"/>
                    <a:pt x="209667" y="296880"/>
                  </a:cubicBezTo>
                  <a:cubicBezTo>
                    <a:pt x="218598" y="291521"/>
                    <a:pt x="226637" y="294201"/>
                    <a:pt x="209667" y="252221"/>
                  </a:cubicBezTo>
                  <a:cubicBezTo>
                    <a:pt x="192696" y="210242"/>
                    <a:pt x="220385" y="73586"/>
                    <a:pt x="219491" y="42325"/>
                  </a:cubicBezTo>
                  <a:cubicBezTo>
                    <a:pt x="218598" y="11064"/>
                    <a:pt x="97127" y="-16625"/>
                    <a:pt x="52468" y="1195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6BA3238-8180-5131-76B4-A7B18CF258C1}"/>
                </a:ext>
              </a:extLst>
            </p:cNvPr>
            <p:cNvSpPr/>
            <p:nvPr/>
          </p:nvSpPr>
          <p:spPr>
            <a:xfrm>
              <a:off x="7023370" y="3931823"/>
              <a:ext cx="769326" cy="683190"/>
            </a:xfrm>
            <a:custGeom>
              <a:avLst/>
              <a:gdLst>
                <a:gd name="connsiteX0" fmla="*/ 592260 w 769326"/>
                <a:gd name="connsiteY0" fmla="*/ 16275 h 683190"/>
                <a:gd name="connsiteX1" fmla="*/ 766429 w 769326"/>
                <a:gd name="connsiteY1" fmla="*/ 380691 h 683190"/>
                <a:gd name="connsiteX2" fmla="*/ 753196 w 769326"/>
                <a:gd name="connsiteY2" fmla="*/ 419018 h 683190"/>
                <a:gd name="connsiteX3" fmla="*/ 753031 w 769326"/>
                <a:gd name="connsiteY3" fmla="*/ 419097 h 683190"/>
                <a:gd name="connsiteX4" fmla="*/ 235882 w 769326"/>
                <a:gd name="connsiteY4" fmla="*/ 679905 h 683190"/>
                <a:gd name="connsiteX5" fmla="*/ 197064 w 769326"/>
                <a:gd name="connsiteY5" fmla="*/ 667763 h 683190"/>
                <a:gd name="connsiteX6" fmla="*/ 195689 w 769326"/>
                <a:gd name="connsiteY6" fmla="*/ 664721 h 683190"/>
                <a:gd name="connsiteX7" fmla="*/ 1871 w 769326"/>
                <a:gd name="connsiteY7" fmla="*/ 166329 h 683190"/>
                <a:gd name="connsiteX8" fmla="*/ 18732 w 769326"/>
                <a:gd name="connsiteY8" fmla="*/ 129038 h 683190"/>
                <a:gd name="connsiteX9" fmla="*/ 22414 w 769326"/>
                <a:gd name="connsiteY9" fmla="*/ 127922 h 683190"/>
                <a:gd name="connsiteX10" fmla="*/ 559212 w 769326"/>
                <a:gd name="connsiteY10" fmla="*/ 1091 h 683190"/>
                <a:gd name="connsiteX11" fmla="*/ 592260 w 769326"/>
                <a:gd name="connsiteY11" fmla="*/ 16275 h 68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9326" h="683190">
                  <a:moveTo>
                    <a:pt x="592260" y="16275"/>
                  </a:moveTo>
                  <a:lnTo>
                    <a:pt x="766429" y="380691"/>
                  </a:lnTo>
                  <a:cubicBezTo>
                    <a:pt x="773359" y="394929"/>
                    <a:pt x="767434" y="412088"/>
                    <a:pt x="753196" y="419018"/>
                  </a:cubicBezTo>
                  <a:cubicBezTo>
                    <a:pt x="753141" y="419044"/>
                    <a:pt x="753086" y="419071"/>
                    <a:pt x="753031" y="419097"/>
                  </a:cubicBezTo>
                  <a:lnTo>
                    <a:pt x="235882" y="679905"/>
                  </a:lnTo>
                  <a:cubicBezTo>
                    <a:pt x="221810" y="687272"/>
                    <a:pt x="204430" y="681836"/>
                    <a:pt x="197064" y="667763"/>
                  </a:cubicBezTo>
                  <a:cubicBezTo>
                    <a:pt x="196547" y="666777"/>
                    <a:pt x="196088" y="665760"/>
                    <a:pt x="195689" y="664721"/>
                  </a:cubicBezTo>
                  <a:lnTo>
                    <a:pt x="1871" y="166329"/>
                  </a:lnTo>
                  <a:cubicBezTo>
                    <a:pt x="-3771" y="151375"/>
                    <a:pt x="3778" y="134679"/>
                    <a:pt x="18732" y="129038"/>
                  </a:cubicBezTo>
                  <a:cubicBezTo>
                    <a:pt x="19933" y="128585"/>
                    <a:pt x="21163" y="128212"/>
                    <a:pt x="22414" y="127922"/>
                  </a:cubicBezTo>
                  <a:lnTo>
                    <a:pt x="559212" y="1091"/>
                  </a:lnTo>
                  <a:cubicBezTo>
                    <a:pt x="572468" y="-2724"/>
                    <a:pt x="586520" y="3733"/>
                    <a:pt x="592260" y="16275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97A95D9-D3D9-A9AF-675F-A2CF0F80494D}"/>
                </a:ext>
              </a:extLst>
            </p:cNvPr>
            <p:cNvSpPr/>
            <p:nvPr/>
          </p:nvSpPr>
          <p:spPr>
            <a:xfrm>
              <a:off x="7262510" y="4344413"/>
              <a:ext cx="137554" cy="135966"/>
            </a:xfrm>
            <a:custGeom>
              <a:avLst/>
              <a:gdLst>
                <a:gd name="connsiteX0" fmla="*/ 107496 w 137554"/>
                <a:gd name="connsiteY0" fmla="*/ 10080 h 135966"/>
                <a:gd name="connsiteX1" fmla="*/ 136077 w 137554"/>
                <a:gd name="connsiteY1" fmla="*/ 78855 h 135966"/>
                <a:gd name="connsiteX2" fmla="*/ 127708 w 137554"/>
                <a:gd name="connsiteY2" fmla="*/ 100943 h 135966"/>
                <a:gd name="connsiteX3" fmla="*/ 127145 w 137554"/>
                <a:gd name="connsiteY3" fmla="*/ 101184 h 135966"/>
                <a:gd name="connsiteX4" fmla="*/ 53905 w 137554"/>
                <a:gd name="connsiteY4" fmla="*/ 134232 h 135966"/>
                <a:gd name="connsiteX5" fmla="*/ 31199 w 137554"/>
                <a:gd name="connsiteY5" fmla="*/ 126461 h 135966"/>
                <a:gd name="connsiteX6" fmla="*/ 30683 w 137554"/>
                <a:gd name="connsiteY6" fmla="*/ 125300 h 135966"/>
                <a:gd name="connsiteX7" fmla="*/ 1208 w 137554"/>
                <a:gd name="connsiteY7" fmla="*/ 52953 h 135966"/>
                <a:gd name="connsiteX8" fmla="*/ 10843 w 137554"/>
                <a:gd name="connsiteY8" fmla="*/ 30697 h 135966"/>
                <a:gd name="connsiteX9" fmla="*/ 11033 w 137554"/>
                <a:gd name="connsiteY9" fmla="*/ 30623 h 135966"/>
                <a:gd name="connsiteX10" fmla="*/ 84273 w 137554"/>
                <a:gd name="connsiteY10" fmla="*/ 1149 h 135966"/>
                <a:gd name="connsiteX11" fmla="*/ 107496 w 137554"/>
                <a:gd name="connsiteY11" fmla="*/ 10080 h 13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554" h="135966">
                  <a:moveTo>
                    <a:pt x="107496" y="10080"/>
                  </a:moveTo>
                  <a:lnTo>
                    <a:pt x="136077" y="78855"/>
                  </a:lnTo>
                  <a:cubicBezTo>
                    <a:pt x="139866" y="87266"/>
                    <a:pt x="136119" y="97155"/>
                    <a:pt x="127708" y="100943"/>
                  </a:cubicBezTo>
                  <a:cubicBezTo>
                    <a:pt x="127522" y="101027"/>
                    <a:pt x="127335" y="101108"/>
                    <a:pt x="127145" y="101184"/>
                  </a:cubicBezTo>
                  <a:lnTo>
                    <a:pt x="53905" y="134232"/>
                  </a:lnTo>
                  <a:cubicBezTo>
                    <a:pt x="45489" y="138356"/>
                    <a:pt x="35323" y="134877"/>
                    <a:pt x="31199" y="126461"/>
                  </a:cubicBezTo>
                  <a:cubicBezTo>
                    <a:pt x="31012" y="126080"/>
                    <a:pt x="30840" y="125693"/>
                    <a:pt x="30683" y="125300"/>
                  </a:cubicBezTo>
                  <a:lnTo>
                    <a:pt x="1208" y="52953"/>
                  </a:lnTo>
                  <a:cubicBezTo>
                    <a:pt x="-2277" y="44146"/>
                    <a:pt x="2037" y="34182"/>
                    <a:pt x="10843" y="30697"/>
                  </a:cubicBezTo>
                  <a:cubicBezTo>
                    <a:pt x="10906" y="30672"/>
                    <a:pt x="10969" y="30648"/>
                    <a:pt x="11033" y="30623"/>
                  </a:cubicBezTo>
                  <a:lnTo>
                    <a:pt x="84273" y="1149"/>
                  </a:lnTo>
                  <a:cubicBezTo>
                    <a:pt x="93158" y="-2091"/>
                    <a:pt x="103072" y="1722"/>
                    <a:pt x="107496" y="1008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26F610E-A07A-D76C-7F41-B3BFA9C9ACBC}"/>
                </a:ext>
              </a:extLst>
            </p:cNvPr>
            <p:cNvSpPr/>
            <p:nvPr/>
          </p:nvSpPr>
          <p:spPr>
            <a:xfrm>
              <a:off x="7151178" y="4118695"/>
              <a:ext cx="73240" cy="181314"/>
            </a:xfrm>
            <a:custGeom>
              <a:avLst/>
              <a:gdLst>
                <a:gd name="connsiteX0" fmla="*/ 73240 w 73240"/>
                <a:gd name="connsiteY0" fmla="*/ 181315 h 181314"/>
                <a:gd name="connsiteX1" fmla="*/ 0 w 73240"/>
                <a:gd name="connsiteY1" fmla="*/ 0 h 18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240" h="181314">
                  <a:moveTo>
                    <a:pt x="73240" y="181315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B5DF3B9-A258-309E-3D49-CE139BC60D96}"/>
                </a:ext>
              </a:extLst>
            </p:cNvPr>
            <p:cNvSpPr/>
            <p:nvPr/>
          </p:nvSpPr>
          <p:spPr>
            <a:xfrm>
              <a:off x="7205662" y="4103511"/>
              <a:ext cx="73240" cy="176848"/>
            </a:xfrm>
            <a:custGeom>
              <a:avLst/>
              <a:gdLst>
                <a:gd name="connsiteX0" fmla="*/ 73240 w 73240"/>
                <a:gd name="connsiteY0" fmla="*/ 176849 h 176848"/>
                <a:gd name="connsiteX1" fmla="*/ 0 w 73240"/>
                <a:gd name="connsiteY1" fmla="*/ 0 h 17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240" h="176848">
                  <a:moveTo>
                    <a:pt x="73240" y="176849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85D88DD-E6F2-4C10-F8A2-BA4493EEB1E3}"/>
                </a:ext>
              </a:extLst>
            </p:cNvPr>
            <p:cNvSpPr/>
            <p:nvPr/>
          </p:nvSpPr>
          <p:spPr>
            <a:xfrm>
              <a:off x="7441810" y="4277677"/>
              <a:ext cx="119920" cy="121124"/>
            </a:xfrm>
            <a:custGeom>
              <a:avLst/>
              <a:gdLst>
                <a:gd name="connsiteX0" fmla="*/ 91647 w 119920"/>
                <a:gd name="connsiteY0" fmla="*/ 10721 h 121124"/>
                <a:gd name="connsiteX1" fmla="*/ 118443 w 119920"/>
                <a:gd name="connsiteY1" fmla="*/ 71457 h 121124"/>
                <a:gd name="connsiteX2" fmla="*/ 110074 w 119920"/>
                <a:gd name="connsiteY2" fmla="*/ 93545 h 121124"/>
                <a:gd name="connsiteX3" fmla="*/ 109511 w 119920"/>
                <a:gd name="connsiteY3" fmla="*/ 93786 h 121124"/>
                <a:gd name="connsiteX4" fmla="*/ 52348 w 119920"/>
                <a:gd name="connsiteY4" fmla="*/ 119688 h 121124"/>
                <a:gd name="connsiteX5" fmla="*/ 29125 w 119920"/>
                <a:gd name="connsiteY5" fmla="*/ 110756 h 121124"/>
                <a:gd name="connsiteX6" fmla="*/ 1437 w 119920"/>
                <a:gd name="connsiteY6" fmla="*/ 47341 h 121124"/>
                <a:gd name="connsiteX7" fmla="*/ 10368 w 119920"/>
                <a:gd name="connsiteY7" fmla="*/ 24119 h 121124"/>
                <a:gd name="connsiteX8" fmla="*/ 68425 w 119920"/>
                <a:gd name="connsiteY8" fmla="*/ 896 h 121124"/>
                <a:gd name="connsiteX9" fmla="*/ 91647 w 119920"/>
                <a:gd name="connsiteY9" fmla="*/ 10721 h 12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920" h="121124">
                  <a:moveTo>
                    <a:pt x="91647" y="10721"/>
                  </a:moveTo>
                  <a:lnTo>
                    <a:pt x="118443" y="71457"/>
                  </a:lnTo>
                  <a:cubicBezTo>
                    <a:pt x="122231" y="79867"/>
                    <a:pt x="118484" y="89757"/>
                    <a:pt x="110074" y="93545"/>
                  </a:cubicBezTo>
                  <a:cubicBezTo>
                    <a:pt x="109888" y="93629"/>
                    <a:pt x="109700" y="93709"/>
                    <a:pt x="109511" y="93786"/>
                  </a:cubicBezTo>
                  <a:lnTo>
                    <a:pt x="52348" y="119688"/>
                  </a:lnTo>
                  <a:cubicBezTo>
                    <a:pt x="43465" y="123478"/>
                    <a:pt x="33179" y="119521"/>
                    <a:pt x="29125" y="110756"/>
                  </a:cubicBezTo>
                  <a:lnTo>
                    <a:pt x="1437" y="47341"/>
                  </a:lnTo>
                  <a:cubicBezTo>
                    <a:pt x="-2353" y="38458"/>
                    <a:pt x="1604" y="28173"/>
                    <a:pt x="10368" y="24119"/>
                  </a:cubicBezTo>
                  <a:lnTo>
                    <a:pt x="68425" y="896"/>
                  </a:lnTo>
                  <a:cubicBezTo>
                    <a:pt x="77527" y="-1960"/>
                    <a:pt x="87359" y="2199"/>
                    <a:pt x="91647" y="1072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2D8A861-47E6-20D3-7E74-2AEDDC12D215}"/>
                </a:ext>
              </a:extLst>
            </p:cNvPr>
            <p:cNvSpPr/>
            <p:nvPr/>
          </p:nvSpPr>
          <p:spPr>
            <a:xfrm>
              <a:off x="7333386" y="4068677"/>
              <a:ext cx="71454" cy="166130"/>
            </a:xfrm>
            <a:custGeom>
              <a:avLst/>
              <a:gdLst>
                <a:gd name="connsiteX0" fmla="*/ 71454 w 71454"/>
                <a:gd name="connsiteY0" fmla="*/ 166131 h 166130"/>
                <a:gd name="connsiteX1" fmla="*/ 0 w 71454"/>
                <a:gd name="connsiteY1" fmla="*/ 0 h 166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54" h="166130">
                  <a:moveTo>
                    <a:pt x="71454" y="166131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45AB9CE-8976-C866-BA30-555145F9B331}"/>
                </a:ext>
              </a:extLst>
            </p:cNvPr>
            <p:cNvSpPr/>
            <p:nvPr/>
          </p:nvSpPr>
          <p:spPr>
            <a:xfrm>
              <a:off x="7379831" y="4056172"/>
              <a:ext cx="71454" cy="161664"/>
            </a:xfrm>
            <a:custGeom>
              <a:avLst/>
              <a:gdLst>
                <a:gd name="connsiteX0" fmla="*/ 71454 w 71454"/>
                <a:gd name="connsiteY0" fmla="*/ 161665 h 161664"/>
                <a:gd name="connsiteX1" fmla="*/ 0 w 71454"/>
                <a:gd name="connsiteY1" fmla="*/ 0 h 1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454" h="161664">
                  <a:moveTo>
                    <a:pt x="71454" y="161665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4F6E5F1-2D65-EA6B-5ED9-BE7A5BDFA9DC}"/>
                </a:ext>
              </a:extLst>
            </p:cNvPr>
            <p:cNvSpPr/>
            <p:nvPr/>
          </p:nvSpPr>
          <p:spPr>
            <a:xfrm>
              <a:off x="7590620" y="4216944"/>
              <a:ext cx="116112" cy="118792"/>
            </a:xfrm>
            <a:custGeom>
              <a:avLst/>
              <a:gdLst>
                <a:gd name="connsiteX0" fmla="*/ 76813 w 116112"/>
                <a:gd name="connsiteY0" fmla="*/ 0 h 118792"/>
                <a:gd name="connsiteX1" fmla="*/ 116113 w 116112"/>
                <a:gd name="connsiteY1" fmla="*/ 83958 h 118792"/>
                <a:gd name="connsiteX2" fmla="*/ 40193 w 116112"/>
                <a:gd name="connsiteY2" fmla="*/ 118792 h 118792"/>
                <a:gd name="connsiteX3" fmla="*/ 0 w 116112"/>
                <a:gd name="connsiteY3" fmla="*/ 31261 h 118792"/>
                <a:gd name="connsiteX4" fmla="*/ 76813 w 116112"/>
                <a:gd name="connsiteY4" fmla="*/ 0 h 11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112" h="118792">
                  <a:moveTo>
                    <a:pt x="76813" y="0"/>
                  </a:moveTo>
                  <a:lnTo>
                    <a:pt x="116113" y="83958"/>
                  </a:lnTo>
                  <a:lnTo>
                    <a:pt x="40193" y="118792"/>
                  </a:lnTo>
                  <a:lnTo>
                    <a:pt x="0" y="31261"/>
                  </a:lnTo>
                  <a:lnTo>
                    <a:pt x="76813" y="0"/>
                  </a:lnTo>
                  <a:close/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3970C4E-57BD-FAEA-79A7-37304404D1AF}"/>
                </a:ext>
              </a:extLst>
            </p:cNvPr>
            <p:cNvSpPr/>
            <p:nvPr/>
          </p:nvSpPr>
          <p:spPr>
            <a:xfrm>
              <a:off x="7489692" y="4026698"/>
              <a:ext cx="69667" cy="152733"/>
            </a:xfrm>
            <a:custGeom>
              <a:avLst/>
              <a:gdLst>
                <a:gd name="connsiteX0" fmla="*/ 69668 w 69667"/>
                <a:gd name="connsiteY0" fmla="*/ 152733 h 152733"/>
                <a:gd name="connsiteX1" fmla="*/ 0 w 69667"/>
                <a:gd name="connsiteY1" fmla="*/ 0 h 15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67" h="152733">
                  <a:moveTo>
                    <a:pt x="69668" y="152733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D91B2F3-8433-63A1-D000-61831C75CDCE}"/>
                </a:ext>
              </a:extLst>
            </p:cNvPr>
            <p:cNvSpPr/>
            <p:nvPr/>
          </p:nvSpPr>
          <p:spPr>
            <a:xfrm>
              <a:off x="7529884" y="4015979"/>
              <a:ext cx="68774" cy="149160"/>
            </a:xfrm>
            <a:custGeom>
              <a:avLst/>
              <a:gdLst>
                <a:gd name="connsiteX0" fmla="*/ 68774 w 68774"/>
                <a:gd name="connsiteY0" fmla="*/ 149160 h 149160"/>
                <a:gd name="connsiteX1" fmla="*/ 0 w 68774"/>
                <a:gd name="connsiteY1" fmla="*/ 0 h 14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774" h="149160">
                  <a:moveTo>
                    <a:pt x="68774" y="149160"/>
                  </a:moveTo>
                  <a:lnTo>
                    <a:pt x="0" y="0"/>
                  </a:lnTo>
                </a:path>
              </a:pathLst>
            </a:custGeom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49D60D9-C86A-65D6-1365-50753F856B1D}"/>
                </a:ext>
              </a:extLst>
            </p:cNvPr>
            <p:cNvSpPr/>
            <p:nvPr/>
          </p:nvSpPr>
          <p:spPr>
            <a:xfrm>
              <a:off x="7342377" y="3835958"/>
              <a:ext cx="150010" cy="242855"/>
            </a:xfrm>
            <a:custGeom>
              <a:avLst/>
              <a:gdLst>
                <a:gd name="connsiteX0" fmla="*/ 116054 w 150010"/>
                <a:gd name="connsiteY0" fmla="*/ 8531 h 242855"/>
                <a:gd name="connsiteX1" fmla="*/ 130345 w 150010"/>
                <a:gd name="connsiteY1" fmla="*/ 89810 h 242855"/>
                <a:gd name="connsiteX2" fmla="*/ 149994 w 150010"/>
                <a:gd name="connsiteY2" fmla="*/ 229146 h 242855"/>
                <a:gd name="connsiteX3" fmla="*/ 93724 w 150010"/>
                <a:gd name="connsiteY3" fmla="*/ 207710 h 242855"/>
                <a:gd name="connsiteX4" fmla="*/ 45493 w 150010"/>
                <a:gd name="connsiteY4" fmla="*/ 149653 h 242855"/>
                <a:gd name="connsiteX5" fmla="*/ 834 w 150010"/>
                <a:gd name="connsiteY5" fmla="*/ 96063 h 242855"/>
                <a:gd name="connsiteX6" fmla="*/ 116054 w 150010"/>
                <a:gd name="connsiteY6" fmla="*/ 8531 h 24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010" h="242855">
                  <a:moveTo>
                    <a:pt x="116054" y="8531"/>
                  </a:moveTo>
                  <a:cubicBezTo>
                    <a:pt x="118161" y="36025"/>
                    <a:pt x="122947" y="63247"/>
                    <a:pt x="130345" y="89810"/>
                  </a:cubicBezTo>
                  <a:cubicBezTo>
                    <a:pt x="141144" y="135557"/>
                    <a:pt x="147721" y="182197"/>
                    <a:pt x="149994" y="229146"/>
                  </a:cubicBezTo>
                  <a:cubicBezTo>
                    <a:pt x="150887" y="253261"/>
                    <a:pt x="114267" y="245223"/>
                    <a:pt x="93724" y="207710"/>
                  </a:cubicBezTo>
                  <a:cubicBezTo>
                    <a:pt x="73181" y="170196"/>
                    <a:pt x="63356" y="159478"/>
                    <a:pt x="45493" y="149653"/>
                  </a:cubicBezTo>
                  <a:cubicBezTo>
                    <a:pt x="23363" y="139339"/>
                    <a:pt x="6989" y="119690"/>
                    <a:pt x="834" y="96063"/>
                  </a:cubicBezTo>
                  <a:cubicBezTo>
                    <a:pt x="-9884" y="63015"/>
                    <a:pt x="85686" y="-28089"/>
                    <a:pt x="116054" y="853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4272A88-D0D2-3763-97A6-6207BDA20BC2}"/>
                </a:ext>
              </a:extLst>
            </p:cNvPr>
            <p:cNvSpPr/>
            <p:nvPr/>
          </p:nvSpPr>
          <p:spPr>
            <a:xfrm>
              <a:off x="7254713" y="2363605"/>
              <a:ext cx="635586" cy="1502519"/>
            </a:xfrm>
            <a:custGeom>
              <a:avLst/>
              <a:gdLst>
                <a:gd name="connsiteX0" fmla="*/ 495786 w 635586"/>
                <a:gd name="connsiteY0" fmla="*/ 0 h 1502519"/>
                <a:gd name="connsiteX1" fmla="*/ 189426 w 635586"/>
                <a:gd name="connsiteY1" fmla="*/ 283136 h 1502519"/>
                <a:gd name="connsiteX2" fmla="*/ 19723 w 635586"/>
                <a:gd name="connsiteY2" fmla="*/ 723472 h 1502519"/>
                <a:gd name="connsiteX3" fmla="*/ 3646 w 635586"/>
                <a:gd name="connsiteY3" fmla="*/ 1232582 h 1502519"/>
                <a:gd name="connsiteX4" fmla="*/ 21510 w 635586"/>
                <a:gd name="connsiteY4" fmla="*/ 1479099 h 1502519"/>
                <a:gd name="connsiteX5" fmla="*/ 208183 w 635586"/>
                <a:gd name="connsiteY5" fmla="*/ 1479099 h 1502519"/>
                <a:gd name="connsiteX6" fmla="*/ 257308 w 635586"/>
                <a:gd name="connsiteY6" fmla="*/ 1141478 h 1502519"/>
                <a:gd name="connsiteX7" fmla="*/ 281423 w 635586"/>
                <a:gd name="connsiteY7" fmla="*/ 834226 h 1502519"/>
                <a:gd name="connsiteX8" fmla="*/ 484174 w 635586"/>
                <a:gd name="connsiteY8" fmla="*/ 489460 h 1502519"/>
                <a:gd name="connsiteX9" fmla="*/ 495786 w 635586"/>
                <a:gd name="connsiteY9" fmla="*/ 0 h 150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586" h="1502519">
                  <a:moveTo>
                    <a:pt x="495786" y="0"/>
                  </a:moveTo>
                  <a:cubicBezTo>
                    <a:pt x="444875" y="0"/>
                    <a:pt x="307326" y="19650"/>
                    <a:pt x="189426" y="283136"/>
                  </a:cubicBezTo>
                  <a:cubicBezTo>
                    <a:pt x="91177" y="501964"/>
                    <a:pt x="34014" y="624330"/>
                    <a:pt x="19723" y="723472"/>
                  </a:cubicBezTo>
                  <a:cubicBezTo>
                    <a:pt x="5432" y="822615"/>
                    <a:pt x="-6179" y="1059306"/>
                    <a:pt x="3646" y="1232582"/>
                  </a:cubicBezTo>
                  <a:cubicBezTo>
                    <a:pt x="13471" y="1405858"/>
                    <a:pt x="21510" y="1479099"/>
                    <a:pt x="21510" y="1479099"/>
                  </a:cubicBezTo>
                  <a:cubicBezTo>
                    <a:pt x="21510" y="1479099"/>
                    <a:pt x="101895" y="1531796"/>
                    <a:pt x="208183" y="1479099"/>
                  </a:cubicBezTo>
                  <a:cubicBezTo>
                    <a:pt x="208183" y="1479099"/>
                    <a:pt x="235872" y="1266523"/>
                    <a:pt x="257308" y="1141478"/>
                  </a:cubicBezTo>
                  <a:cubicBezTo>
                    <a:pt x="278744" y="1016434"/>
                    <a:pt x="286783" y="890496"/>
                    <a:pt x="281423" y="834226"/>
                  </a:cubicBezTo>
                  <a:cubicBezTo>
                    <a:pt x="281423" y="834226"/>
                    <a:pt x="421652" y="587709"/>
                    <a:pt x="484174" y="489460"/>
                  </a:cubicBezTo>
                  <a:cubicBezTo>
                    <a:pt x="548483" y="391211"/>
                    <a:pt x="783388" y="0"/>
                    <a:pt x="495786" y="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9543BB9-CEDD-86A8-7C2C-CFF116E988D4}"/>
                </a:ext>
              </a:extLst>
            </p:cNvPr>
            <p:cNvSpPr/>
            <p:nvPr/>
          </p:nvSpPr>
          <p:spPr>
            <a:xfrm>
              <a:off x="7270864" y="3775715"/>
              <a:ext cx="200964" cy="22556"/>
            </a:xfrm>
            <a:custGeom>
              <a:avLst/>
              <a:gdLst>
                <a:gd name="connsiteX0" fmla="*/ 0 w 200964"/>
                <a:gd name="connsiteY0" fmla="*/ 0 h 22556"/>
                <a:gd name="connsiteX1" fmla="*/ 200964 w 200964"/>
                <a:gd name="connsiteY1" fmla="*/ 0 h 2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964" h="22556">
                  <a:moveTo>
                    <a:pt x="0" y="0"/>
                  </a:moveTo>
                  <a:cubicBezTo>
                    <a:pt x="63612" y="30076"/>
                    <a:pt x="137352" y="30076"/>
                    <a:pt x="200964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7AA4CA7-C192-DE9C-3445-6E01B947D2F5}"/>
                </a:ext>
              </a:extLst>
            </p:cNvPr>
            <p:cNvSpPr/>
            <p:nvPr/>
          </p:nvSpPr>
          <p:spPr>
            <a:xfrm>
              <a:off x="7266398" y="3013866"/>
              <a:ext cx="157768" cy="229714"/>
            </a:xfrm>
            <a:custGeom>
              <a:avLst/>
              <a:gdLst>
                <a:gd name="connsiteX0" fmla="*/ 11611 w 157768"/>
                <a:gd name="connsiteY0" fmla="*/ 49095 h 229714"/>
                <a:gd name="connsiteX1" fmla="*/ 74133 w 157768"/>
                <a:gd name="connsiteY1" fmla="*/ 864 h 229714"/>
                <a:gd name="connsiteX2" fmla="*/ 154519 w 157768"/>
                <a:gd name="connsiteY2" fmla="*/ 126801 h 229714"/>
                <a:gd name="connsiteX3" fmla="*/ 40193 w 157768"/>
                <a:gd name="connsiteY3" fmla="*/ 228623 h 229714"/>
                <a:gd name="connsiteX4" fmla="*/ 0 w 157768"/>
                <a:gd name="connsiteY4" fmla="*/ 195576 h 2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68" h="229714">
                  <a:moveTo>
                    <a:pt x="11611" y="49095"/>
                  </a:moveTo>
                  <a:cubicBezTo>
                    <a:pt x="21993" y="22741"/>
                    <a:pt x="46007" y="4216"/>
                    <a:pt x="74133" y="864"/>
                  </a:cubicBezTo>
                  <a:cubicBezTo>
                    <a:pt x="134870" y="-8068"/>
                    <a:pt x="168810" y="53561"/>
                    <a:pt x="154519" y="126801"/>
                  </a:cubicBezTo>
                  <a:cubicBezTo>
                    <a:pt x="140228" y="200042"/>
                    <a:pt x="84852" y="236662"/>
                    <a:pt x="40193" y="228623"/>
                  </a:cubicBezTo>
                  <a:cubicBezTo>
                    <a:pt x="21896" y="225485"/>
                    <a:pt x="6615" y="212921"/>
                    <a:pt x="0" y="195576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0385AD5-7B9E-316B-AFFF-C1DAE6A70398}"/>
                </a:ext>
              </a:extLst>
            </p:cNvPr>
            <p:cNvSpPr/>
            <p:nvPr/>
          </p:nvSpPr>
          <p:spPr>
            <a:xfrm>
              <a:off x="8435564" y="5767667"/>
              <a:ext cx="106522" cy="98971"/>
            </a:xfrm>
            <a:custGeom>
              <a:avLst/>
              <a:gdLst>
                <a:gd name="connsiteX0" fmla="*/ 0 w 106522"/>
                <a:gd name="connsiteY0" fmla="*/ 98972 h 98971"/>
                <a:gd name="connsiteX1" fmla="*/ 51804 w 106522"/>
                <a:gd name="connsiteY1" fmla="*/ 9654 h 98971"/>
                <a:gd name="connsiteX2" fmla="*/ 29475 w 106522"/>
                <a:gd name="connsiteY2" fmla="*/ 89147 h 9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522" h="98971">
                  <a:moveTo>
                    <a:pt x="0" y="98972"/>
                  </a:moveTo>
                  <a:cubicBezTo>
                    <a:pt x="4182" y="63319"/>
                    <a:pt x="22934" y="30988"/>
                    <a:pt x="51804" y="9654"/>
                  </a:cubicBezTo>
                  <a:cubicBezTo>
                    <a:pt x="100036" y="-24286"/>
                    <a:pt x="155413" y="38236"/>
                    <a:pt x="29475" y="8914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04DD047-2690-B83C-1087-340F4E607E15}"/>
                </a:ext>
              </a:extLst>
            </p:cNvPr>
            <p:cNvSpPr/>
            <p:nvPr/>
          </p:nvSpPr>
          <p:spPr>
            <a:xfrm>
              <a:off x="8472184" y="5840588"/>
              <a:ext cx="94916" cy="51861"/>
            </a:xfrm>
            <a:custGeom>
              <a:avLst/>
              <a:gdLst>
                <a:gd name="connsiteX0" fmla="*/ 10718 w 94916"/>
                <a:gd name="connsiteY0" fmla="*/ 9081 h 51861"/>
                <a:gd name="connsiteX1" fmla="*/ 89318 w 94916"/>
                <a:gd name="connsiteY1" fmla="*/ 15333 h 51861"/>
                <a:gd name="connsiteX2" fmla="*/ 0 w 94916"/>
                <a:gd name="connsiteY2" fmla="*/ 39449 h 51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916" h="51861">
                  <a:moveTo>
                    <a:pt x="10718" y="9081"/>
                  </a:moveTo>
                  <a:cubicBezTo>
                    <a:pt x="10718" y="9081"/>
                    <a:pt x="62522" y="-15035"/>
                    <a:pt x="89318" y="15333"/>
                  </a:cubicBezTo>
                  <a:cubicBezTo>
                    <a:pt x="116113" y="45701"/>
                    <a:pt x="40193" y="66244"/>
                    <a:pt x="0" y="39449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E0D90BA-432B-A88D-E4E5-4C9609E67FA5}"/>
                </a:ext>
              </a:extLst>
            </p:cNvPr>
            <p:cNvSpPr/>
            <p:nvPr/>
          </p:nvSpPr>
          <p:spPr>
            <a:xfrm>
              <a:off x="7660288" y="5777313"/>
              <a:ext cx="167309" cy="99150"/>
            </a:xfrm>
            <a:custGeom>
              <a:avLst/>
              <a:gdLst>
                <a:gd name="connsiteX0" fmla="*/ 0 w 167309"/>
                <a:gd name="connsiteY0" fmla="*/ 89326 h 99150"/>
                <a:gd name="connsiteX1" fmla="*/ 142015 w 167309"/>
                <a:gd name="connsiteY1" fmla="*/ 8 h 99150"/>
                <a:gd name="connsiteX2" fmla="*/ 50018 w 167309"/>
                <a:gd name="connsiteY2" fmla="*/ 99151 h 9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309" h="99150">
                  <a:moveTo>
                    <a:pt x="0" y="89326"/>
                  </a:moveTo>
                  <a:cubicBezTo>
                    <a:pt x="0" y="89326"/>
                    <a:pt x="75920" y="901"/>
                    <a:pt x="142015" y="8"/>
                  </a:cubicBezTo>
                  <a:cubicBezTo>
                    <a:pt x="208110" y="-885"/>
                    <a:pt x="133083" y="73249"/>
                    <a:pt x="50018" y="99151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6725681-41C6-3B3F-1168-9571E171A677}"/>
                </a:ext>
              </a:extLst>
            </p:cNvPr>
            <p:cNvSpPr/>
            <p:nvPr/>
          </p:nvSpPr>
          <p:spPr>
            <a:xfrm>
              <a:off x="7717451" y="5850760"/>
              <a:ext cx="105360" cy="43017"/>
            </a:xfrm>
            <a:custGeom>
              <a:avLst/>
              <a:gdLst>
                <a:gd name="connsiteX0" fmla="*/ 0 w 105360"/>
                <a:gd name="connsiteY0" fmla="*/ 15879 h 43017"/>
                <a:gd name="connsiteX1" fmla="*/ 104501 w 105360"/>
                <a:gd name="connsiteY1" fmla="*/ 15879 h 43017"/>
                <a:gd name="connsiteX2" fmla="*/ 6252 w 105360"/>
                <a:gd name="connsiteY2" fmla="*/ 41781 h 4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360" h="43017">
                  <a:moveTo>
                    <a:pt x="0" y="15879"/>
                  </a:moveTo>
                  <a:cubicBezTo>
                    <a:pt x="0" y="15879"/>
                    <a:pt x="92890" y="-19848"/>
                    <a:pt x="104501" y="15879"/>
                  </a:cubicBezTo>
                  <a:cubicBezTo>
                    <a:pt x="116113" y="51606"/>
                    <a:pt x="6252" y="41781"/>
                    <a:pt x="6252" y="41781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A1751A8-0575-F3AC-27FE-5A84F3C564A0}"/>
                </a:ext>
              </a:extLst>
            </p:cNvPr>
            <p:cNvSpPr/>
            <p:nvPr/>
          </p:nvSpPr>
          <p:spPr>
            <a:xfrm>
              <a:off x="8210683" y="5573441"/>
              <a:ext cx="230240" cy="321546"/>
            </a:xfrm>
            <a:custGeom>
              <a:avLst/>
              <a:gdLst>
                <a:gd name="connsiteX0" fmla="*/ 1588 w 230240"/>
                <a:gd name="connsiteY0" fmla="*/ 60973 h 321546"/>
                <a:gd name="connsiteX1" fmla="*/ 1588 w 230240"/>
                <a:gd name="connsiteY1" fmla="*/ 263724 h 321546"/>
                <a:gd name="connsiteX2" fmla="*/ 149855 w 230240"/>
                <a:gd name="connsiteY2" fmla="*/ 314635 h 321546"/>
                <a:gd name="connsiteX3" fmla="*/ 215950 w 230240"/>
                <a:gd name="connsiteY3" fmla="*/ 252113 h 321546"/>
                <a:gd name="connsiteX4" fmla="*/ 230241 w 230240"/>
                <a:gd name="connsiteY4" fmla="*/ 23459 h 321546"/>
                <a:gd name="connsiteX5" fmla="*/ 1588 w 230240"/>
                <a:gd name="connsiteY5" fmla="*/ 60973 h 32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240" h="321546">
                  <a:moveTo>
                    <a:pt x="1588" y="60973"/>
                  </a:moveTo>
                  <a:cubicBezTo>
                    <a:pt x="1588" y="60973"/>
                    <a:pt x="-1985" y="219958"/>
                    <a:pt x="1588" y="263724"/>
                  </a:cubicBezTo>
                  <a:cubicBezTo>
                    <a:pt x="5160" y="307490"/>
                    <a:pt x="85546" y="335178"/>
                    <a:pt x="149855" y="314635"/>
                  </a:cubicBezTo>
                  <a:cubicBezTo>
                    <a:pt x="214164" y="294092"/>
                    <a:pt x="215950" y="252113"/>
                    <a:pt x="215950" y="252113"/>
                  </a:cubicBezTo>
                  <a:cubicBezTo>
                    <a:pt x="215950" y="252113"/>
                    <a:pt x="230241" y="60080"/>
                    <a:pt x="230241" y="23459"/>
                  </a:cubicBezTo>
                  <a:cubicBezTo>
                    <a:pt x="230241" y="-13161"/>
                    <a:pt x="2481" y="-11374"/>
                    <a:pt x="1588" y="6097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4370601-FCA7-3292-735D-5C5DE5A7F6FF}"/>
                </a:ext>
              </a:extLst>
            </p:cNvPr>
            <p:cNvSpPr/>
            <p:nvPr/>
          </p:nvSpPr>
          <p:spPr>
            <a:xfrm>
              <a:off x="8211377" y="5572677"/>
              <a:ext cx="230439" cy="163225"/>
            </a:xfrm>
            <a:custGeom>
              <a:avLst/>
              <a:gdLst>
                <a:gd name="connsiteX0" fmla="*/ 893 w 230439"/>
                <a:gd name="connsiteY0" fmla="*/ 61736 h 163225"/>
                <a:gd name="connsiteX1" fmla="*/ 0 w 230439"/>
                <a:gd name="connsiteY1" fmla="*/ 144801 h 163225"/>
                <a:gd name="connsiteX2" fmla="*/ 223294 w 230439"/>
                <a:gd name="connsiteY2" fmla="*/ 152840 h 163225"/>
                <a:gd name="connsiteX3" fmla="*/ 230439 w 230439"/>
                <a:gd name="connsiteY3" fmla="*/ 22437 h 163225"/>
                <a:gd name="connsiteX4" fmla="*/ 893 w 230439"/>
                <a:gd name="connsiteY4" fmla="*/ 61736 h 16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439" h="163225">
                  <a:moveTo>
                    <a:pt x="893" y="61736"/>
                  </a:moveTo>
                  <a:cubicBezTo>
                    <a:pt x="893" y="61736"/>
                    <a:pt x="0" y="100142"/>
                    <a:pt x="0" y="144801"/>
                  </a:cubicBezTo>
                  <a:cubicBezTo>
                    <a:pt x="72347" y="172490"/>
                    <a:pt x="160772" y="163558"/>
                    <a:pt x="223294" y="152840"/>
                  </a:cubicBezTo>
                  <a:cubicBezTo>
                    <a:pt x="226867" y="99250"/>
                    <a:pt x="230439" y="41193"/>
                    <a:pt x="230439" y="22437"/>
                  </a:cubicBezTo>
                  <a:cubicBezTo>
                    <a:pt x="229546" y="-13290"/>
                    <a:pt x="1786" y="-10611"/>
                    <a:pt x="893" y="6173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C81CCCC-72F9-AD82-3B29-3B585CE840DD}"/>
                </a:ext>
              </a:extLst>
            </p:cNvPr>
            <p:cNvSpPr/>
            <p:nvPr/>
          </p:nvSpPr>
          <p:spPr>
            <a:xfrm>
              <a:off x="8174256" y="5777304"/>
              <a:ext cx="521309" cy="288116"/>
            </a:xfrm>
            <a:custGeom>
              <a:avLst/>
              <a:gdLst>
                <a:gd name="connsiteX0" fmla="*/ 36228 w 521309"/>
                <a:gd name="connsiteY0" fmla="*/ 33066 h 288116"/>
                <a:gd name="connsiteX1" fmla="*/ 11219 w 521309"/>
                <a:gd name="connsiteY1" fmla="*/ 125956 h 288116"/>
                <a:gd name="connsiteX2" fmla="*/ 26403 w 521309"/>
                <a:gd name="connsiteY2" fmla="*/ 284941 h 288116"/>
                <a:gd name="connsiteX3" fmla="*/ 458700 w 521309"/>
                <a:gd name="connsiteY3" fmla="*/ 284941 h 288116"/>
                <a:gd name="connsiteX4" fmla="*/ 521222 w 521309"/>
                <a:gd name="connsiteY4" fmla="*/ 239389 h 288116"/>
                <a:gd name="connsiteX5" fmla="*/ 378314 w 521309"/>
                <a:gd name="connsiteY5" fmla="*/ 139354 h 288116"/>
                <a:gd name="connsiteX6" fmla="*/ 261309 w 521309"/>
                <a:gd name="connsiteY6" fmla="*/ 36638 h 288116"/>
                <a:gd name="connsiteX7" fmla="*/ 202359 w 521309"/>
                <a:gd name="connsiteY7" fmla="*/ 33066 h 288116"/>
                <a:gd name="connsiteX8" fmla="*/ 85353 w 521309"/>
                <a:gd name="connsiteY8" fmla="*/ 70579 h 288116"/>
                <a:gd name="connsiteX9" fmla="*/ 36228 w 521309"/>
                <a:gd name="connsiteY9" fmla="*/ 33066 h 288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1309" h="288116">
                  <a:moveTo>
                    <a:pt x="36228" y="33066"/>
                  </a:moveTo>
                  <a:cubicBezTo>
                    <a:pt x="36228" y="33066"/>
                    <a:pt x="23724" y="31279"/>
                    <a:pt x="11219" y="125956"/>
                  </a:cubicBezTo>
                  <a:cubicBezTo>
                    <a:pt x="-1285" y="220632"/>
                    <a:pt x="-11110" y="277796"/>
                    <a:pt x="26403" y="284941"/>
                  </a:cubicBezTo>
                  <a:cubicBezTo>
                    <a:pt x="63917" y="292086"/>
                    <a:pt x="420294" y="284941"/>
                    <a:pt x="458700" y="284941"/>
                  </a:cubicBezTo>
                  <a:cubicBezTo>
                    <a:pt x="497107" y="284941"/>
                    <a:pt x="523009" y="264398"/>
                    <a:pt x="521222" y="239389"/>
                  </a:cubicBezTo>
                  <a:cubicBezTo>
                    <a:pt x="519436" y="214380"/>
                    <a:pt x="422973" y="175081"/>
                    <a:pt x="378314" y="139354"/>
                  </a:cubicBezTo>
                  <a:cubicBezTo>
                    <a:pt x="333656" y="103627"/>
                    <a:pt x="268454" y="60754"/>
                    <a:pt x="261309" y="36638"/>
                  </a:cubicBezTo>
                  <a:cubicBezTo>
                    <a:pt x="248804" y="-3554"/>
                    <a:pt x="223795" y="-18739"/>
                    <a:pt x="202359" y="33066"/>
                  </a:cubicBezTo>
                  <a:cubicBezTo>
                    <a:pt x="185389" y="73258"/>
                    <a:pt x="140730" y="77724"/>
                    <a:pt x="85353" y="70579"/>
                  </a:cubicBezTo>
                  <a:cubicBezTo>
                    <a:pt x="63063" y="68726"/>
                    <a:pt x="43885" y="54081"/>
                    <a:pt x="36228" y="33066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FCF6339-81C6-B713-7913-A6106F23D1CA}"/>
                </a:ext>
              </a:extLst>
            </p:cNvPr>
            <p:cNvSpPr/>
            <p:nvPr/>
          </p:nvSpPr>
          <p:spPr>
            <a:xfrm>
              <a:off x="8501493" y="5926482"/>
              <a:ext cx="64474" cy="108074"/>
            </a:xfrm>
            <a:custGeom>
              <a:avLst/>
              <a:gdLst>
                <a:gd name="connsiteX0" fmla="*/ 64475 w 64474"/>
                <a:gd name="connsiteY0" fmla="*/ 0 h 108074"/>
                <a:gd name="connsiteX1" fmla="*/ 1060 w 64474"/>
                <a:gd name="connsiteY1" fmla="*/ 108074 h 10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474" h="108074">
                  <a:moveTo>
                    <a:pt x="64475" y="0"/>
                  </a:moveTo>
                  <a:cubicBezTo>
                    <a:pt x="64475" y="0"/>
                    <a:pt x="-9659" y="16077"/>
                    <a:pt x="1060" y="108074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7D5A36A-38CB-10F6-18A9-FCDD24E1E84D}"/>
                </a:ext>
              </a:extLst>
            </p:cNvPr>
            <p:cNvSpPr/>
            <p:nvPr/>
          </p:nvSpPr>
          <p:spPr>
            <a:xfrm>
              <a:off x="7466354" y="5569189"/>
              <a:ext cx="249310" cy="289208"/>
            </a:xfrm>
            <a:custGeom>
              <a:avLst/>
              <a:gdLst>
                <a:gd name="connsiteX0" fmla="*/ 17978 w 249310"/>
                <a:gd name="connsiteY0" fmla="*/ 34856 h 289208"/>
                <a:gd name="connsiteX1" fmla="*/ 115 w 249310"/>
                <a:gd name="connsiteY1" fmla="*/ 259043 h 289208"/>
                <a:gd name="connsiteX2" fmla="*/ 143023 w 249310"/>
                <a:gd name="connsiteY2" fmla="*/ 286731 h 289208"/>
                <a:gd name="connsiteX3" fmla="*/ 205545 w 249310"/>
                <a:gd name="connsiteY3" fmla="*/ 262616 h 289208"/>
                <a:gd name="connsiteX4" fmla="*/ 249311 w 249310"/>
                <a:gd name="connsiteY4" fmla="*/ 35749 h 289208"/>
                <a:gd name="connsiteX5" fmla="*/ 17978 w 249310"/>
                <a:gd name="connsiteY5" fmla="*/ 34856 h 28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310" h="289208">
                  <a:moveTo>
                    <a:pt x="17978" y="34856"/>
                  </a:moveTo>
                  <a:cubicBezTo>
                    <a:pt x="17978" y="34856"/>
                    <a:pt x="-1672" y="232248"/>
                    <a:pt x="115" y="259043"/>
                  </a:cubicBezTo>
                  <a:cubicBezTo>
                    <a:pt x="1901" y="285838"/>
                    <a:pt x="87646" y="293877"/>
                    <a:pt x="143023" y="286731"/>
                  </a:cubicBezTo>
                  <a:cubicBezTo>
                    <a:pt x="198400" y="279586"/>
                    <a:pt x="205545" y="262616"/>
                    <a:pt x="205545" y="262616"/>
                  </a:cubicBezTo>
                  <a:cubicBezTo>
                    <a:pt x="205545" y="262616"/>
                    <a:pt x="249311" y="77729"/>
                    <a:pt x="249311" y="35749"/>
                  </a:cubicBezTo>
                  <a:cubicBezTo>
                    <a:pt x="249311" y="-6230"/>
                    <a:pt x="35842" y="-16948"/>
                    <a:pt x="17978" y="34856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77C6A8D-FA75-E6A3-0245-961D0D6D99A5}"/>
                </a:ext>
              </a:extLst>
            </p:cNvPr>
            <p:cNvSpPr/>
            <p:nvPr/>
          </p:nvSpPr>
          <p:spPr>
            <a:xfrm>
              <a:off x="7477187" y="5568875"/>
              <a:ext cx="239373" cy="145917"/>
            </a:xfrm>
            <a:custGeom>
              <a:avLst/>
              <a:gdLst>
                <a:gd name="connsiteX0" fmla="*/ 7145 w 239373"/>
                <a:gd name="connsiteY0" fmla="*/ 35170 h 145917"/>
                <a:gd name="connsiteX1" fmla="*/ 0 w 239373"/>
                <a:gd name="connsiteY1" fmla="*/ 112876 h 145917"/>
                <a:gd name="connsiteX2" fmla="*/ 222401 w 239373"/>
                <a:gd name="connsiteY2" fmla="*/ 143245 h 145917"/>
                <a:gd name="connsiteX3" fmla="*/ 239371 w 239373"/>
                <a:gd name="connsiteY3" fmla="*/ 36063 h 145917"/>
                <a:gd name="connsiteX4" fmla="*/ 7145 w 239373"/>
                <a:gd name="connsiteY4" fmla="*/ 35170 h 14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373" h="145917">
                  <a:moveTo>
                    <a:pt x="7145" y="35170"/>
                  </a:moveTo>
                  <a:cubicBezTo>
                    <a:pt x="7145" y="35170"/>
                    <a:pt x="3573" y="70004"/>
                    <a:pt x="0" y="112876"/>
                  </a:cubicBezTo>
                  <a:cubicBezTo>
                    <a:pt x="72347" y="146817"/>
                    <a:pt x="146481" y="149497"/>
                    <a:pt x="222401" y="143245"/>
                  </a:cubicBezTo>
                  <a:cubicBezTo>
                    <a:pt x="231332" y="98586"/>
                    <a:pt x="239371" y="53927"/>
                    <a:pt x="239371" y="36063"/>
                  </a:cubicBezTo>
                  <a:cubicBezTo>
                    <a:pt x="240264" y="-6809"/>
                    <a:pt x="25009" y="-16634"/>
                    <a:pt x="7145" y="3517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1169146-D7DA-5DDB-1B4F-4D61E81373EC}"/>
                </a:ext>
              </a:extLst>
            </p:cNvPr>
            <p:cNvSpPr/>
            <p:nvPr/>
          </p:nvSpPr>
          <p:spPr>
            <a:xfrm>
              <a:off x="7420065" y="5757031"/>
              <a:ext cx="505837" cy="317519"/>
            </a:xfrm>
            <a:custGeom>
              <a:avLst/>
              <a:gdLst>
                <a:gd name="connsiteX0" fmla="*/ 47297 w 505837"/>
                <a:gd name="connsiteY0" fmla="*/ 20291 h 317519"/>
                <a:gd name="connsiteX1" fmla="*/ 26754 w 505837"/>
                <a:gd name="connsiteY1" fmla="*/ 109608 h 317519"/>
                <a:gd name="connsiteX2" fmla="*/ 8890 w 505837"/>
                <a:gd name="connsiteY2" fmla="*/ 308786 h 317519"/>
                <a:gd name="connsiteX3" fmla="*/ 437615 w 505837"/>
                <a:gd name="connsiteY3" fmla="*/ 308786 h 317519"/>
                <a:gd name="connsiteX4" fmla="*/ 505496 w 505837"/>
                <a:gd name="connsiteY4" fmla="*/ 254303 h 317519"/>
                <a:gd name="connsiteX5" fmla="*/ 382238 w 505837"/>
                <a:gd name="connsiteY5" fmla="*/ 170344 h 317519"/>
                <a:gd name="connsiteX6" fmla="*/ 267912 w 505837"/>
                <a:gd name="connsiteY6" fmla="*/ 71202 h 317519"/>
                <a:gd name="connsiteX7" fmla="*/ 269698 w 505837"/>
                <a:gd name="connsiteY7" fmla="*/ 2427 h 317519"/>
                <a:gd name="connsiteX8" fmla="*/ 213428 w 505837"/>
                <a:gd name="connsiteY8" fmla="*/ 55125 h 317519"/>
                <a:gd name="connsiteX9" fmla="*/ 84810 w 505837"/>
                <a:gd name="connsiteY9" fmla="*/ 55125 h 317519"/>
                <a:gd name="connsiteX10" fmla="*/ 47297 w 505837"/>
                <a:gd name="connsiteY10" fmla="*/ 20291 h 31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5837" h="317519">
                  <a:moveTo>
                    <a:pt x="47297" y="20291"/>
                  </a:moveTo>
                  <a:cubicBezTo>
                    <a:pt x="38145" y="49486"/>
                    <a:pt x="31277" y="79349"/>
                    <a:pt x="26754" y="109608"/>
                  </a:cubicBezTo>
                  <a:cubicBezTo>
                    <a:pt x="21395" y="151588"/>
                    <a:pt x="-17012" y="289137"/>
                    <a:pt x="8890" y="308786"/>
                  </a:cubicBezTo>
                  <a:cubicBezTo>
                    <a:pt x="34793" y="328436"/>
                    <a:pt x="405461" y="308786"/>
                    <a:pt x="437615" y="308786"/>
                  </a:cubicBezTo>
                  <a:cubicBezTo>
                    <a:pt x="469769" y="308786"/>
                    <a:pt x="509962" y="289137"/>
                    <a:pt x="505496" y="254303"/>
                  </a:cubicBezTo>
                  <a:cubicBezTo>
                    <a:pt x="501030" y="219469"/>
                    <a:pt x="432256" y="205178"/>
                    <a:pt x="382238" y="170344"/>
                  </a:cubicBezTo>
                  <a:cubicBezTo>
                    <a:pt x="341853" y="140016"/>
                    <a:pt x="303650" y="106887"/>
                    <a:pt x="267912" y="71202"/>
                  </a:cubicBezTo>
                  <a:cubicBezTo>
                    <a:pt x="267911" y="71202"/>
                    <a:pt x="278629" y="17611"/>
                    <a:pt x="269698" y="2427"/>
                  </a:cubicBezTo>
                  <a:cubicBezTo>
                    <a:pt x="260766" y="-12757"/>
                    <a:pt x="233077" y="47980"/>
                    <a:pt x="213428" y="55125"/>
                  </a:cubicBezTo>
                  <a:cubicBezTo>
                    <a:pt x="193778" y="62270"/>
                    <a:pt x="151798" y="68522"/>
                    <a:pt x="84810" y="55125"/>
                  </a:cubicBezTo>
                  <a:cubicBezTo>
                    <a:pt x="66606" y="51777"/>
                    <a:pt x="51983" y="38198"/>
                    <a:pt x="47297" y="20291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3989A5B-89B3-B69C-7509-A8D979218B2D}"/>
                </a:ext>
              </a:extLst>
            </p:cNvPr>
            <p:cNvSpPr/>
            <p:nvPr/>
          </p:nvSpPr>
          <p:spPr>
            <a:xfrm>
              <a:off x="7731742" y="5926482"/>
              <a:ext cx="70560" cy="108074"/>
            </a:xfrm>
            <a:custGeom>
              <a:avLst/>
              <a:gdLst>
                <a:gd name="connsiteX0" fmla="*/ 70561 w 70560"/>
                <a:gd name="connsiteY0" fmla="*/ 0 h 108074"/>
                <a:gd name="connsiteX1" fmla="*/ 0 w 70560"/>
                <a:gd name="connsiteY1" fmla="*/ 108074 h 10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560" h="108074">
                  <a:moveTo>
                    <a:pt x="70561" y="0"/>
                  </a:moveTo>
                  <a:cubicBezTo>
                    <a:pt x="70561" y="0"/>
                    <a:pt x="8039" y="21436"/>
                    <a:pt x="0" y="108074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D867684-2C76-E22D-7786-B103639924B8}"/>
                </a:ext>
              </a:extLst>
            </p:cNvPr>
            <p:cNvSpPr/>
            <p:nvPr/>
          </p:nvSpPr>
          <p:spPr>
            <a:xfrm>
              <a:off x="7882124" y="3337799"/>
              <a:ext cx="638992" cy="2325757"/>
            </a:xfrm>
            <a:custGeom>
              <a:avLst/>
              <a:gdLst>
                <a:gd name="connsiteX0" fmla="*/ 536470 w 638992"/>
                <a:gd name="connsiteY0" fmla="*/ 92257 h 2325757"/>
                <a:gd name="connsiteX1" fmla="*/ 585594 w 638992"/>
                <a:gd name="connsiteY1" fmla="*/ 424519 h 2325757"/>
                <a:gd name="connsiteX2" fmla="*/ 634719 w 638992"/>
                <a:gd name="connsiteY2" fmla="*/ 1138166 h 2325757"/>
                <a:gd name="connsiteX3" fmla="*/ 620428 w 638992"/>
                <a:gd name="connsiteY3" fmla="*/ 1690149 h 2325757"/>
                <a:gd name="connsiteX4" fmla="*/ 616855 w 638992"/>
                <a:gd name="connsiteY4" fmla="*/ 2210870 h 2325757"/>
                <a:gd name="connsiteX5" fmla="*/ 554333 w 638992"/>
                <a:gd name="connsiteY5" fmla="*/ 2315372 h 2325757"/>
                <a:gd name="connsiteX6" fmla="*/ 330146 w 638992"/>
                <a:gd name="connsiteY6" fmla="*/ 2315372 h 2325757"/>
                <a:gd name="connsiteX7" fmla="*/ 264051 w 638992"/>
                <a:gd name="connsiteY7" fmla="*/ 2200152 h 2325757"/>
                <a:gd name="connsiteX8" fmla="*/ 243508 w 638992"/>
                <a:gd name="connsiteY8" fmla="*/ 1707119 h 2325757"/>
                <a:gd name="connsiteX9" fmla="*/ 243508 w 638992"/>
                <a:gd name="connsiteY9" fmla="*/ 1238201 h 2325757"/>
                <a:gd name="connsiteX10" fmla="*/ 157763 w 638992"/>
                <a:gd name="connsiteY10" fmla="*/ 987219 h 2325757"/>
                <a:gd name="connsiteX11" fmla="*/ 109532 w 638992"/>
                <a:gd name="connsiteY11" fmla="*/ 853243 h 2325757"/>
                <a:gd name="connsiteX12" fmla="*/ 54155 w 638992"/>
                <a:gd name="connsiteY12" fmla="*/ 723733 h 2325757"/>
                <a:gd name="connsiteX13" fmla="*/ 26467 w 638992"/>
                <a:gd name="connsiteY13" fmla="*/ 136023 h 2325757"/>
                <a:gd name="connsiteX14" fmla="*/ 536470 w 638992"/>
                <a:gd name="connsiteY14" fmla="*/ 92257 h 232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992" h="2325757">
                  <a:moveTo>
                    <a:pt x="536470" y="92257"/>
                  </a:moveTo>
                  <a:cubicBezTo>
                    <a:pt x="536470" y="92257"/>
                    <a:pt x="567731" y="200332"/>
                    <a:pt x="585594" y="424519"/>
                  </a:cubicBezTo>
                  <a:cubicBezTo>
                    <a:pt x="603458" y="648706"/>
                    <a:pt x="627574" y="1057780"/>
                    <a:pt x="634719" y="1138166"/>
                  </a:cubicBezTo>
                  <a:cubicBezTo>
                    <a:pt x="641865" y="1218552"/>
                    <a:pt x="641865" y="1432021"/>
                    <a:pt x="620428" y="1690149"/>
                  </a:cubicBezTo>
                  <a:cubicBezTo>
                    <a:pt x="598992" y="1948276"/>
                    <a:pt x="609710" y="2161745"/>
                    <a:pt x="616855" y="2210870"/>
                  </a:cubicBezTo>
                  <a:cubicBezTo>
                    <a:pt x="624001" y="2259995"/>
                    <a:pt x="589167" y="2301974"/>
                    <a:pt x="554333" y="2315372"/>
                  </a:cubicBezTo>
                  <a:cubicBezTo>
                    <a:pt x="519499" y="2328769"/>
                    <a:pt x="362301" y="2329662"/>
                    <a:pt x="330146" y="2315372"/>
                  </a:cubicBezTo>
                  <a:cubicBezTo>
                    <a:pt x="330146" y="2315372"/>
                    <a:pt x="253333" y="2273392"/>
                    <a:pt x="264051" y="2200152"/>
                  </a:cubicBezTo>
                  <a:cubicBezTo>
                    <a:pt x="274769" y="2126911"/>
                    <a:pt x="278342" y="1979537"/>
                    <a:pt x="243508" y="1707119"/>
                  </a:cubicBezTo>
                  <a:cubicBezTo>
                    <a:pt x="208674" y="1434700"/>
                    <a:pt x="243508" y="1238201"/>
                    <a:pt x="243508" y="1238201"/>
                  </a:cubicBezTo>
                  <a:cubicBezTo>
                    <a:pt x="243508" y="1238201"/>
                    <a:pt x="203315" y="1114943"/>
                    <a:pt x="157763" y="987219"/>
                  </a:cubicBezTo>
                  <a:cubicBezTo>
                    <a:pt x="141686" y="941667"/>
                    <a:pt x="124716" y="895222"/>
                    <a:pt x="109532" y="853243"/>
                  </a:cubicBezTo>
                  <a:cubicBezTo>
                    <a:pt x="94009" y="808876"/>
                    <a:pt x="75508" y="765607"/>
                    <a:pt x="54155" y="723733"/>
                  </a:cubicBezTo>
                  <a:cubicBezTo>
                    <a:pt x="8603" y="646919"/>
                    <a:pt x="-26231" y="311085"/>
                    <a:pt x="26467" y="136023"/>
                  </a:cubicBezTo>
                  <a:cubicBezTo>
                    <a:pt x="78271" y="-37253"/>
                    <a:pt x="448938" y="-37253"/>
                    <a:pt x="536470" y="9225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1EC15E3-25F6-B163-1CE7-E8FE9942F4AF}"/>
                </a:ext>
              </a:extLst>
            </p:cNvPr>
            <p:cNvSpPr/>
            <p:nvPr/>
          </p:nvSpPr>
          <p:spPr>
            <a:xfrm>
              <a:off x="7407903" y="3419338"/>
              <a:ext cx="674759" cy="2228950"/>
            </a:xfrm>
            <a:custGeom>
              <a:avLst/>
              <a:gdLst>
                <a:gd name="connsiteX0" fmla="*/ 192542 w 674759"/>
                <a:gd name="connsiteY0" fmla="*/ 0 h 2228950"/>
                <a:gd name="connsiteX1" fmla="*/ 126447 w 674759"/>
                <a:gd name="connsiteY1" fmla="*/ 524294 h 2228950"/>
                <a:gd name="connsiteX2" fmla="*/ 192542 w 674759"/>
                <a:gd name="connsiteY2" fmla="*/ 1153983 h 2228950"/>
                <a:gd name="connsiteX3" fmla="*/ 105011 w 674759"/>
                <a:gd name="connsiteY3" fmla="*/ 1583600 h 2228950"/>
                <a:gd name="connsiteX4" fmla="*/ 3189 w 674759"/>
                <a:gd name="connsiteY4" fmla="*/ 2129331 h 2228950"/>
                <a:gd name="connsiteX5" fmla="*/ 96972 w 674759"/>
                <a:gd name="connsiteY5" fmla="*/ 2213289 h 2228950"/>
                <a:gd name="connsiteX6" fmla="*/ 311334 w 674759"/>
                <a:gd name="connsiteY6" fmla="*/ 2227580 h 2228950"/>
                <a:gd name="connsiteX7" fmla="*/ 409584 w 674759"/>
                <a:gd name="connsiteY7" fmla="*/ 2084672 h 2228950"/>
                <a:gd name="connsiteX8" fmla="*/ 489970 w 674759"/>
                <a:gd name="connsiteY8" fmla="*/ 1602357 h 2228950"/>
                <a:gd name="connsiteX9" fmla="*/ 615014 w 674759"/>
                <a:gd name="connsiteY9" fmla="*/ 1161128 h 2228950"/>
                <a:gd name="connsiteX10" fmla="*/ 665032 w 674759"/>
                <a:gd name="connsiteY10" fmla="*/ 434977 h 2228950"/>
                <a:gd name="connsiteX11" fmla="*/ 523017 w 674759"/>
                <a:gd name="connsiteY11" fmla="*/ 67881 h 2228950"/>
                <a:gd name="connsiteX12" fmla="*/ 192542 w 674759"/>
                <a:gd name="connsiteY12" fmla="*/ 0 h 222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4759" h="2228950">
                  <a:moveTo>
                    <a:pt x="192542" y="0"/>
                  </a:moveTo>
                  <a:cubicBezTo>
                    <a:pt x="192542" y="0"/>
                    <a:pt x="101438" y="244730"/>
                    <a:pt x="126447" y="524294"/>
                  </a:cubicBezTo>
                  <a:cubicBezTo>
                    <a:pt x="151456" y="803858"/>
                    <a:pt x="203260" y="1128974"/>
                    <a:pt x="192542" y="1153983"/>
                  </a:cubicBezTo>
                  <a:cubicBezTo>
                    <a:pt x="181824" y="1178992"/>
                    <a:pt x="143418" y="1304036"/>
                    <a:pt x="105011" y="1583600"/>
                  </a:cubicBezTo>
                  <a:cubicBezTo>
                    <a:pt x="66604" y="1863165"/>
                    <a:pt x="-17354" y="2076633"/>
                    <a:pt x="3189" y="2129331"/>
                  </a:cubicBezTo>
                  <a:cubicBezTo>
                    <a:pt x="23732" y="2182028"/>
                    <a:pt x="81788" y="2209717"/>
                    <a:pt x="96972" y="2213289"/>
                  </a:cubicBezTo>
                  <a:cubicBezTo>
                    <a:pt x="112156" y="2216862"/>
                    <a:pt x="272928" y="2233832"/>
                    <a:pt x="311334" y="2227580"/>
                  </a:cubicBezTo>
                  <a:cubicBezTo>
                    <a:pt x="349741" y="2221328"/>
                    <a:pt x="409584" y="2157913"/>
                    <a:pt x="409584" y="2084672"/>
                  </a:cubicBezTo>
                  <a:cubicBezTo>
                    <a:pt x="409584" y="2011431"/>
                    <a:pt x="416729" y="1854233"/>
                    <a:pt x="489970" y="1602357"/>
                  </a:cubicBezTo>
                  <a:cubicBezTo>
                    <a:pt x="563210" y="1350482"/>
                    <a:pt x="589112" y="1276348"/>
                    <a:pt x="615014" y="1161128"/>
                  </a:cubicBezTo>
                  <a:cubicBezTo>
                    <a:pt x="640916" y="1045909"/>
                    <a:pt x="665032" y="434977"/>
                    <a:pt x="665032" y="434977"/>
                  </a:cubicBezTo>
                  <a:cubicBezTo>
                    <a:pt x="665032" y="434977"/>
                    <a:pt x="730234" y="130404"/>
                    <a:pt x="523017" y="67881"/>
                  </a:cubicBezTo>
                  <a:cubicBezTo>
                    <a:pt x="315800" y="3573"/>
                    <a:pt x="192542" y="0"/>
                    <a:pt x="192542" y="0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B2A4920-FE32-F301-F8E9-1CB267716A7F}"/>
                </a:ext>
              </a:extLst>
            </p:cNvPr>
            <p:cNvSpPr/>
            <p:nvPr/>
          </p:nvSpPr>
          <p:spPr>
            <a:xfrm>
              <a:off x="7799623" y="4043707"/>
              <a:ext cx="198285" cy="21397"/>
            </a:xfrm>
            <a:custGeom>
              <a:avLst/>
              <a:gdLst>
                <a:gd name="connsiteX0" fmla="*/ 0 w 198285"/>
                <a:gd name="connsiteY0" fmla="*/ 7107 h 21397"/>
                <a:gd name="connsiteX1" fmla="*/ 198285 w 198285"/>
                <a:gd name="connsiteY1" fmla="*/ 21397 h 2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8285" h="21397">
                  <a:moveTo>
                    <a:pt x="0" y="7107"/>
                  </a:moveTo>
                  <a:cubicBezTo>
                    <a:pt x="0" y="7107"/>
                    <a:pt x="145588" y="-16116"/>
                    <a:pt x="198285" y="2139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3843D50-50E9-5262-5662-4947241ADF11}"/>
                </a:ext>
              </a:extLst>
            </p:cNvPr>
            <p:cNvSpPr/>
            <p:nvPr/>
          </p:nvSpPr>
          <p:spPr>
            <a:xfrm>
              <a:off x="7571413" y="3639953"/>
              <a:ext cx="263937" cy="298320"/>
            </a:xfrm>
            <a:custGeom>
              <a:avLst/>
              <a:gdLst>
                <a:gd name="connsiteX0" fmla="*/ 23674 w 263937"/>
                <a:gd name="connsiteY0" fmla="*/ 0 h 298320"/>
                <a:gd name="connsiteX1" fmla="*/ 263938 w 263937"/>
                <a:gd name="connsiteY1" fmla="*/ 46445 h 298320"/>
                <a:gd name="connsiteX2" fmla="*/ 238036 w 263937"/>
                <a:gd name="connsiteY2" fmla="*/ 236692 h 298320"/>
                <a:gd name="connsiteX3" fmla="*/ 111205 w 263937"/>
                <a:gd name="connsiteY3" fmla="*/ 298321 h 298320"/>
                <a:gd name="connsiteX4" fmla="*/ 3131 w 263937"/>
                <a:gd name="connsiteY4" fmla="*/ 209896 h 298320"/>
                <a:gd name="connsiteX5" fmla="*/ 23674 w 263937"/>
                <a:gd name="connsiteY5" fmla="*/ 0 h 29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937" h="298320">
                  <a:moveTo>
                    <a:pt x="23674" y="0"/>
                  </a:moveTo>
                  <a:cubicBezTo>
                    <a:pt x="23674" y="0"/>
                    <a:pt x="112098" y="31261"/>
                    <a:pt x="263938" y="46445"/>
                  </a:cubicBezTo>
                  <a:cubicBezTo>
                    <a:pt x="263938" y="46445"/>
                    <a:pt x="247861" y="203644"/>
                    <a:pt x="238036" y="236692"/>
                  </a:cubicBezTo>
                  <a:cubicBezTo>
                    <a:pt x="228211" y="269739"/>
                    <a:pt x="161223" y="298321"/>
                    <a:pt x="111205" y="298321"/>
                  </a:cubicBezTo>
                  <a:cubicBezTo>
                    <a:pt x="64760" y="298321"/>
                    <a:pt x="13849" y="247410"/>
                    <a:pt x="3131" y="209896"/>
                  </a:cubicBezTo>
                  <a:cubicBezTo>
                    <a:pt x="-10267" y="158985"/>
                    <a:pt x="23674" y="0"/>
                    <a:pt x="23674" y="0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46EF534-82D7-0437-47FB-43BE96B0EC0A}"/>
                </a:ext>
              </a:extLst>
            </p:cNvPr>
            <p:cNvSpPr/>
            <p:nvPr/>
          </p:nvSpPr>
          <p:spPr>
            <a:xfrm>
              <a:off x="8006840" y="3663175"/>
              <a:ext cx="276278" cy="288338"/>
            </a:xfrm>
            <a:custGeom>
              <a:avLst/>
              <a:gdLst>
                <a:gd name="connsiteX0" fmla="*/ 0 w 276278"/>
                <a:gd name="connsiteY0" fmla="*/ 25009 h 288338"/>
                <a:gd name="connsiteX1" fmla="*/ 261700 w 276278"/>
                <a:gd name="connsiteY1" fmla="*/ 0 h 288338"/>
                <a:gd name="connsiteX2" fmla="*/ 275991 w 276278"/>
                <a:gd name="connsiteY2" fmla="*/ 196499 h 288338"/>
                <a:gd name="connsiteX3" fmla="*/ 164344 w 276278"/>
                <a:gd name="connsiteY3" fmla="*/ 286709 h 288338"/>
                <a:gd name="connsiteX4" fmla="*/ 30368 w 276278"/>
                <a:gd name="connsiteY4" fmla="*/ 239371 h 288338"/>
                <a:gd name="connsiteX5" fmla="*/ 0 w 276278"/>
                <a:gd name="connsiteY5" fmla="*/ 25009 h 2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278" h="288338">
                  <a:moveTo>
                    <a:pt x="0" y="25009"/>
                  </a:moveTo>
                  <a:cubicBezTo>
                    <a:pt x="0" y="25009"/>
                    <a:pt x="150053" y="41086"/>
                    <a:pt x="261700" y="0"/>
                  </a:cubicBezTo>
                  <a:cubicBezTo>
                    <a:pt x="261700" y="0"/>
                    <a:pt x="278671" y="168810"/>
                    <a:pt x="275991" y="196499"/>
                  </a:cubicBezTo>
                  <a:cubicBezTo>
                    <a:pt x="273312" y="224187"/>
                    <a:pt x="210789" y="275991"/>
                    <a:pt x="164344" y="286709"/>
                  </a:cubicBezTo>
                  <a:cubicBezTo>
                    <a:pt x="125045" y="295641"/>
                    <a:pt x="60736" y="266166"/>
                    <a:pt x="30368" y="239371"/>
                  </a:cubicBezTo>
                  <a:cubicBezTo>
                    <a:pt x="0" y="212576"/>
                    <a:pt x="0" y="25009"/>
                    <a:pt x="0" y="25009"/>
                  </a:cubicBezTo>
                  <a:close/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52A1F2A-C911-9305-1741-C80346179958}"/>
                </a:ext>
              </a:extLst>
            </p:cNvPr>
            <p:cNvSpPr/>
            <p:nvPr/>
          </p:nvSpPr>
          <p:spPr>
            <a:xfrm>
              <a:off x="8398944" y="3662282"/>
              <a:ext cx="77706" cy="232225"/>
            </a:xfrm>
            <a:custGeom>
              <a:avLst/>
              <a:gdLst>
                <a:gd name="connsiteX0" fmla="*/ 77706 w 77706"/>
                <a:gd name="connsiteY0" fmla="*/ 232226 h 232225"/>
                <a:gd name="connsiteX1" fmla="*/ 0 w 77706"/>
                <a:gd name="connsiteY1" fmla="*/ 0 h 23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706" h="232225">
                  <a:moveTo>
                    <a:pt x="77706" y="232226"/>
                  </a:moveTo>
                  <a:cubicBezTo>
                    <a:pt x="77706" y="232226"/>
                    <a:pt x="7146" y="189353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AC9FB9E-8D0A-A423-02B6-EE1A118C98D9}"/>
                </a:ext>
              </a:extLst>
            </p:cNvPr>
            <p:cNvSpPr/>
            <p:nvPr/>
          </p:nvSpPr>
          <p:spPr>
            <a:xfrm>
              <a:off x="7935386" y="4062424"/>
              <a:ext cx="103608" cy="263486"/>
            </a:xfrm>
            <a:custGeom>
              <a:avLst/>
              <a:gdLst>
                <a:gd name="connsiteX0" fmla="*/ 103608 w 103608"/>
                <a:gd name="connsiteY0" fmla="*/ 263487 h 263486"/>
                <a:gd name="connsiteX1" fmla="*/ 55377 w 103608"/>
                <a:gd name="connsiteY1" fmla="*/ 129510 h 263486"/>
                <a:gd name="connsiteX2" fmla="*/ 0 w 103608"/>
                <a:gd name="connsiteY2" fmla="*/ 0 h 26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608" h="263486">
                  <a:moveTo>
                    <a:pt x="103608" y="263487"/>
                  </a:moveTo>
                  <a:cubicBezTo>
                    <a:pt x="87531" y="217935"/>
                    <a:pt x="70561" y="171490"/>
                    <a:pt x="55377" y="129510"/>
                  </a:cubicBezTo>
                  <a:cubicBezTo>
                    <a:pt x="39854" y="85143"/>
                    <a:pt x="21354" y="41874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ACE8780-A87C-BDBA-4F3F-EA4A3AF56054}"/>
                </a:ext>
              </a:extLst>
            </p:cNvPr>
            <p:cNvSpPr/>
            <p:nvPr/>
          </p:nvSpPr>
          <p:spPr>
            <a:xfrm>
              <a:off x="7679938" y="4552778"/>
              <a:ext cx="173275" cy="10718"/>
            </a:xfrm>
            <a:custGeom>
              <a:avLst/>
              <a:gdLst>
                <a:gd name="connsiteX0" fmla="*/ 0 w 173275"/>
                <a:gd name="connsiteY0" fmla="*/ 10718 h 10718"/>
                <a:gd name="connsiteX1" fmla="*/ 173276 w 173275"/>
                <a:gd name="connsiteY1" fmla="*/ 10718 h 10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275" h="10718">
                  <a:moveTo>
                    <a:pt x="0" y="10718"/>
                  </a:moveTo>
                  <a:cubicBezTo>
                    <a:pt x="0" y="10718"/>
                    <a:pt x="108074" y="-13398"/>
                    <a:pt x="173276" y="10718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5E58028-D11F-16B9-7D0D-60F8FD278E60}"/>
                </a:ext>
              </a:extLst>
            </p:cNvPr>
            <p:cNvSpPr/>
            <p:nvPr/>
          </p:nvSpPr>
          <p:spPr>
            <a:xfrm>
              <a:off x="8124739" y="4562602"/>
              <a:ext cx="108967" cy="14291"/>
            </a:xfrm>
            <a:custGeom>
              <a:avLst/>
              <a:gdLst>
                <a:gd name="connsiteX0" fmla="*/ 0 w 108967"/>
                <a:gd name="connsiteY0" fmla="*/ 14292 h 14291"/>
                <a:gd name="connsiteX1" fmla="*/ 108968 w 108967"/>
                <a:gd name="connsiteY1" fmla="*/ 1787 h 1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967" h="14291">
                  <a:moveTo>
                    <a:pt x="0" y="14292"/>
                  </a:moveTo>
                  <a:cubicBezTo>
                    <a:pt x="34803" y="1483"/>
                    <a:pt x="72168" y="-2805"/>
                    <a:pt x="108968" y="178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975D854-D41B-A177-5981-B2A56714A848}"/>
                </a:ext>
              </a:extLst>
            </p:cNvPr>
            <p:cNvSpPr/>
            <p:nvPr/>
          </p:nvSpPr>
          <p:spPr>
            <a:xfrm>
              <a:off x="7512914" y="5663888"/>
              <a:ext cx="3572" cy="38406"/>
            </a:xfrm>
            <a:custGeom>
              <a:avLst/>
              <a:gdLst>
                <a:gd name="connsiteX0" fmla="*/ 3573 w 3572"/>
                <a:gd name="connsiteY0" fmla="*/ 0 h 38406"/>
                <a:gd name="connsiteX1" fmla="*/ 0 w 3572"/>
                <a:gd name="connsiteY1" fmla="*/ 38407 h 3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2" h="38406">
                  <a:moveTo>
                    <a:pt x="3573" y="0"/>
                  </a:moveTo>
                  <a:cubicBezTo>
                    <a:pt x="3573" y="0"/>
                    <a:pt x="0" y="31261"/>
                    <a:pt x="0" y="3840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545858F-C879-2D65-921F-41DE2C227247}"/>
                </a:ext>
              </a:extLst>
            </p:cNvPr>
            <p:cNvSpPr/>
            <p:nvPr/>
          </p:nvSpPr>
          <p:spPr>
            <a:xfrm>
              <a:off x="7581689" y="5679072"/>
              <a:ext cx="3572" cy="39299"/>
            </a:xfrm>
            <a:custGeom>
              <a:avLst/>
              <a:gdLst>
                <a:gd name="connsiteX0" fmla="*/ 3573 w 3572"/>
                <a:gd name="connsiteY0" fmla="*/ 0 h 39299"/>
                <a:gd name="connsiteX1" fmla="*/ 0 w 3572"/>
                <a:gd name="connsiteY1" fmla="*/ 39300 h 3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2" h="39299">
                  <a:moveTo>
                    <a:pt x="3573" y="0"/>
                  </a:moveTo>
                  <a:cubicBezTo>
                    <a:pt x="3573" y="0"/>
                    <a:pt x="1786" y="33048"/>
                    <a:pt x="0" y="39300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23C9E18-5951-90FE-6739-A13433F6FD56}"/>
                </a:ext>
              </a:extLst>
            </p:cNvPr>
            <p:cNvSpPr/>
            <p:nvPr/>
          </p:nvSpPr>
          <p:spPr>
            <a:xfrm>
              <a:off x="7667433" y="5682645"/>
              <a:ext cx="5359" cy="35727"/>
            </a:xfrm>
            <a:custGeom>
              <a:avLst/>
              <a:gdLst>
                <a:gd name="connsiteX0" fmla="*/ 5359 w 5359"/>
                <a:gd name="connsiteY0" fmla="*/ 0 h 35727"/>
                <a:gd name="connsiteX1" fmla="*/ 0 w 5359"/>
                <a:gd name="connsiteY1" fmla="*/ 35727 h 3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9" h="35727">
                  <a:moveTo>
                    <a:pt x="5359" y="0"/>
                  </a:moveTo>
                  <a:cubicBezTo>
                    <a:pt x="5359" y="0"/>
                    <a:pt x="893" y="31261"/>
                    <a:pt x="0" y="3572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C9D38EE-94EF-F863-2A09-0B8991438281}"/>
                </a:ext>
              </a:extLst>
            </p:cNvPr>
            <p:cNvSpPr/>
            <p:nvPr/>
          </p:nvSpPr>
          <p:spPr>
            <a:xfrm>
              <a:off x="8245318" y="5692470"/>
              <a:ext cx="8931" cy="41979"/>
            </a:xfrm>
            <a:custGeom>
              <a:avLst/>
              <a:gdLst>
                <a:gd name="connsiteX0" fmla="*/ 0 w 8931"/>
                <a:gd name="connsiteY0" fmla="*/ 0 h 41979"/>
                <a:gd name="connsiteX1" fmla="*/ 0 w 8931"/>
                <a:gd name="connsiteY1" fmla="*/ 41979 h 4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31" h="41979">
                  <a:moveTo>
                    <a:pt x="0" y="0"/>
                  </a:moveTo>
                  <a:lnTo>
                    <a:pt x="0" y="41979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F4360B3-4C75-3FC3-30EE-DCDD9D20FC60}"/>
                </a:ext>
              </a:extLst>
            </p:cNvPr>
            <p:cNvSpPr/>
            <p:nvPr/>
          </p:nvSpPr>
          <p:spPr>
            <a:xfrm>
              <a:off x="8320345" y="5695149"/>
              <a:ext cx="5359" cy="43765"/>
            </a:xfrm>
            <a:custGeom>
              <a:avLst/>
              <a:gdLst>
                <a:gd name="connsiteX0" fmla="*/ 5359 w 5359"/>
                <a:gd name="connsiteY0" fmla="*/ 0 h 43765"/>
                <a:gd name="connsiteX1" fmla="*/ 0 w 5359"/>
                <a:gd name="connsiteY1" fmla="*/ 43766 h 4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59" h="43765">
                  <a:moveTo>
                    <a:pt x="5359" y="0"/>
                  </a:moveTo>
                  <a:cubicBezTo>
                    <a:pt x="4426" y="14680"/>
                    <a:pt x="2637" y="29294"/>
                    <a:pt x="0" y="43766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E413A55-089D-0538-84E9-C827ADFA9BAF}"/>
                </a:ext>
              </a:extLst>
            </p:cNvPr>
            <p:cNvSpPr/>
            <p:nvPr/>
          </p:nvSpPr>
          <p:spPr>
            <a:xfrm>
              <a:off x="8404303" y="5695149"/>
              <a:ext cx="2679" cy="38406"/>
            </a:xfrm>
            <a:custGeom>
              <a:avLst/>
              <a:gdLst>
                <a:gd name="connsiteX0" fmla="*/ 2679 w 2679"/>
                <a:gd name="connsiteY0" fmla="*/ 0 h 38406"/>
                <a:gd name="connsiteX1" fmla="*/ 0 w 2679"/>
                <a:gd name="connsiteY1" fmla="*/ 38407 h 3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9" h="38406">
                  <a:moveTo>
                    <a:pt x="2679" y="0"/>
                  </a:moveTo>
                  <a:cubicBezTo>
                    <a:pt x="2679" y="0"/>
                    <a:pt x="893" y="26795"/>
                    <a:pt x="0" y="38407"/>
                  </a:cubicBez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CE1EAF6-9E3C-A6D0-DAB3-0222B56F13A1}"/>
                </a:ext>
              </a:extLst>
            </p:cNvPr>
            <p:cNvSpPr/>
            <p:nvPr/>
          </p:nvSpPr>
          <p:spPr>
            <a:xfrm>
              <a:off x="8153321" y="1917910"/>
              <a:ext cx="128617" cy="155412"/>
            </a:xfrm>
            <a:custGeom>
              <a:avLst/>
              <a:gdLst>
                <a:gd name="connsiteX0" fmla="*/ 128617 w 128617"/>
                <a:gd name="connsiteY0" fmla="*/ 77706 h 155412"/>
                <a:gd name="connsiteX1" fmla="*/ 64308 w 128617"/>
                <a:gd name="connsiteY1" fmla="*/ 155412 h 155412"/>
                <a:gd name="connsiteX2" fmla="*/ 0 w 128617"/>
                <a:gd name="connsiteY2" fmla="*/ 77706 h 155412"/>
                <a:gd name="connsiteX3" fmla="*/ 64308 w 128617"/>
                <a:gd name="connsiteY3" fmla="*/ 0 h 155412"/>
                <a:gd name="connsiteX4" fmla="*/ 128617 w 128617"/>
                <a:gd name="connsiteY4" fmla="*/ 77706 h 15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17" h="155412">
                  <a:moveTo>
                    <a:pt x="128617" y="77706"/>
                  </a:moveTo>
                  <a:cubicBezTo>
                    <a:pt x="128617" y="120622"/>
                    <a:pt x="99825" y="155412"/>
                    <a:pt x="64308" y="155412"/>
                  </a:cubicBezTo>
                  <a:cubicBezTo>
                    <a:pt x="28792" y="155412"/>
                    <a:pt x="0" y="120622"/>
                    <a:pt x="0" y="77706"/>
                  </a:cubicBezTo>
                  <a:cubicBezTo>
                    <a:pt x="0" y="34790"/>
                    <a:pt x="28792" y="0"/>
                    <a:pt x="64308" y="0"/>
                  </a:cubicBezTo>
                  <a:cubicBezTo>
                    <a:pt x="99825" y="0"/>
                    <a:pt x="128617" y="34790"/>
                    <a:pt x="128617" y="77706"/>
                  </a:cubicBezTo>
                  <a:close/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572FD60-C2BF-33C7-203B-38E8F3FEEAC8}"/>
                </a:ext>
              </a:extLst>
            </p:cNvPr>
            <p:cNvSpPr/>
            <p:nvPr/>
          </p:nvSpPr>
          <p:spPr>
            <a:xfrm>
              <a:off x="7868199" y="1792019"/>
              <a:ext cx="369674" cy="478896"/>
            </a:xfrm>
            <a:custGeom>
              <a:avLst/>
              <a:gdLst>
                <a:gd name="connsiteX0" fmla="*/ 348537 w 369674"/>
                <a:gd name="connsiteY0" fmla="*/ 28535 h 478896"/>
                <a:gd name="connsiteX1" fmla="*/ 364614 w 369674"/>
                <a:gd name="connsiteY1" fmla="*/ 158046 h 478896"/>
                <a:gd name="connsiteX2" fmla="*/ 366401 w 369674"/>
                <a:gd name="connsiteY2" fmla="*/ 377767 h 478896"/>
                <a:gd name="connsiteX3" fmla="*/ 283335 w 369674"/>
                <a:gd name="connsiteY3" fmla="*/ 472444 h 478896"/>
                <a:gd name="connsiteX4" fmla="*/ 72546 w 369674"/>
                <a:gd name="connsiteY4" fmla="*/ 414387 h 478896"/>
                <a:gd name="connsiteX5" fmla="*/ 54682 w 369674"/>
                <a:gd name="connsiteY5" fmla="*/ 43719 h 478896"/>
                <a:gd name="connsiteX6" fmla="*/ 348537 w 369674"/>
                <a:gd name="connsiteY6" fmla="*/ 28535 h 47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74" h="478896">
                  <a:moveTo>
                    <a:pt x="348537" y="28535"/>
                  </a:moveTo>
                  <a:cubicBezTo>
                    <a:pt x="348537" y="28535"/>
                    <a:pt x="371760" y="69621"/>
                    <a:pt x="364614" y="158046"/>
                  </a:cubicBezTo>
                  <a:cubicBezTo>
                    <a:pt x="357469" y="246470"/>
                    <a:pt x="377119" y="319711"/>
                    <a:pt x="366401" y="377767"/>
                  </a:cubicBezTo>
                  <a:cubicBezTo>
                    <a:pt x="357893" y="422036"/>
                    <a:pt x="326121" y="458249"/>
                    <a:pt x="283335" y="472444"/>
                  </a:cubicBezTo>
                  <a:cubicBezTo>
                    <a:pt x="259220" y="479589"/>
                    <a:pt x="134175" y="496559"/>
                    <a:pt x="72546" y="414387"/>
                  </a:cubicBezTo>
                  <a:cubicBezTo>
                    <a:pt x="10917" y="332215"/>
                    <a:pt x="-45353" y="90164"/>
                    <a:pt x="54682" y="43719"/>
                  </a:cubicBezTo>
                  <a:cubicBezTo>
                    <a:pt x="154718" y="-2726"/>
                    <a:pt x="306558" y="-18803"/>
                    <a:pt x="348537" y="28535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A713AC12-9F1B-7EEE-84E3-560B5FBDAC3B}"/>
                </a:ext>
              </a:extLst>
            </p:cNvPr>
            <p:cNvSpPr/>
            <p:nvPr/>
          </p:nvSpPr>
          <p:spPr>
            <a:xfrm>
              <a:off x="7867313" y="1792355"/>
              <a:ext cx="369925" cy="448573"/>
            </a:xfrm>
            <a:custGeom>
              <a:avLst/>
              <a:gdLst>
                <a:gd name="connsiteX0" fmla="*/ 366394 w 369925"/>
                <a:gd name="connsiteY0" fmla="*/ 377431 h 448573"/>
                <a:gd name="connsiteX1" fmla="*/ 364608 w 369925"/>
                <a:gd name="connsiteY1" fmla="*/ 157710 h 448573"/>
                <a:gd name="connsiteX2" fmla="*/ 348531 w 369925"/>
                <a:gd name="connsiteY2" fmla="*/ 28199 h 448573"/>
                <a:gd name="connsiteX3" fmla="*/ 54676 w 369925"/>
                <a:gd name="connsiteY3" fmla="*/ 44276 h 448573"/>
                <a:gd name="connsiteX4" fmla="*/ 30560 w 369925"/>
                <a:gd name="connsiteY4" fmla="*/ 330986 h 448573"/>
                <a:gd name="connsiteX5" fmla="*/ 317269 w 369925"/>
                <a:gd name="connsiteY5" fmla="*/ 445312 h 448573"/>
                <a:gd name="connsiteX6" fmla="*/ 328881 w 369925"/>
                <a:gd name="connsiteY6" fmla="*/ 444419 h 448573"/>
                <a:gd name="connsiteX7" fmla="*/ 366394 w 369925"/>
                <a:gd name="connsiteY7" fmla="*/ 377431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925" h="448573">
                  <a:moveTo>
                    <a:pt x="366394" y="377431"/>
                  </a:moveTo>
                  <a:cubicBezTo>
                    <a:pt x="378005" y="318481"/>
                    <a:pt x="356569" y="247027"/>
                    <a:pt x="364608" y="157710"/>
                  </a:cubicBezTo>
                  <a:cubicBezTo>
                    <a:pt x="372646" y="68392"/>
                    <a:pt x="348531" y="28199"/>
                    <a:pt x="348531" y="28199"/>
                  </a:cubicBezTo>
                  <a:cubicBezTo>
                    <a:pt x="306551" y="-19139"/>
                    <a:pt x="155605" y="-2169"/>
                    <a:pt x="54676" y="44276"/>
                  </a:cubicBezTo>
                  <a:cubicBezTo>
                    <a:pt x="-21244" y="79110"/>
                    <a:pt x="-6953" y="226484"/>
                    <a:pt x="30560" y="330986"/>
                  </a:cubicBezTo>
                  <a:cubicBezTo>
                    <a:pt x="102907" y="411372"/>
                    <a:pt x="206516" y="462283"/>
                    <a:pt x="317269" y="445312"/>
                  </a:cubicBezTo>
                  <a:cubicBezTo>
                    <a:pt x="321159" y="445368"/>
                    <a:pt x="325045" y="445069"/>
                    <a:pt x="328881" y="444419"/>
                  </a:cubicBezTo>
                  <a:cubicBezTo>
                    <a:pt x="348710" y="427063"/>
                    <a:pt x="361957" y="403407"/>
                    <a:pt x="366394" y="377431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5AB1241-AC3F-1E38-BD1B-F3087C141FAC}"/>
                </a:ext>
              </a:extLst>
            </p:cNvPr>
            <p:cNvSpPr/>
            <p:nvPr/>
          </p:nvSpPr>
          <p:spPr>
            <a:xfrm>
              <a:off x="7898766" y="2123341"/>
              <a:ext cx="298320" cy="148073"/>
            </a:xfrm>
            <a:custGeom>
              <a:avLst/>
              <a:gdLst>
                <a:gd name="connsiteX0" fmla="*/ 0 w 298320"/>
                <a:gd name="connsiteY0" fmla="*/ 0 h 148073"/>
                <a:gd name="connsiteX1" fmla="*/ 41979 w 298320"/>
                <a:gd name="connsiteY1" fmla="*/ 83958 h 148073"/>
                <a:gd name="connsiteX2" fmla="*/ 252769 w 298320"/>
                <a:gd name="connsiteY2" fmla="*/ 142015 h 148073"/>
                <a:gd name="connsiteX3" fmla="*/ 298321 w 298320"/>
                <a:gd name="connsiteY3" fmla="*/ 115220 h 148073"/>
                <a:gd name="connsiteX4" fmla="*/ 0 w 298320"/>
                <a:gd name="connsiteY4" fmla="*/ 0 h 1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320" h="148073">
                  <a:moveTo>
                    <a:pt x="0" y="0"/>
                  </a:moveTo>
                  <a:cubicBezTo>
                    <a:pt x="10150" y="29748"/>
                    <a:pt x="24271" y="57989"/>
                    <a:pt x="41979" y="83958"/>
                  </a:cubicBezTo>
                  <a:cubicBezTo>
                    <a:pt x="103608" y="166131"/>
                    <a:pt x="227760" y="148267"/>
                    <a:pt x="252769" y="142015"/>
                  </a:cubicBezTo>
                  <a:cubicBezTo>
                    <a:pt x="269598" y="136231"/>
                    <a:pt x="285089" y="127119"/>
                    <a:pt x="298321" y="115220"/>
                  </a:cubicBezTo>
                  <a:cubicBezTo>
                    <a:pt x="292962" y="114326"/>
                    <a:pt x="198285" y="174169"/>
                    <a:pt x="0" y="0"/>
                  </a:cubicBezTo>
                  <a:close/>
                </a:path>
              </a:pathLst>
            </a:custGeom>
            <a:solidFill>
              <a:srgbClr val="E26E85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939DA8C-1D03-4299-90FE-66D096CC3E59}"/>
                </a:ext>
              </a:extLst>
            </p:cNvPr>
            <p:cNvSpPr/>
            <p:nvPr/>
          </p:nvSpPr>
          <p:spPr>
            <a:xfrm>
              <a:off x="8174757" y="1991151"/>
              <a:ext cx="107181" cy="3572"/>
            </a:xfrm>
            <a:custGeom>
              <a:avLst/>
              <a:gdLst>
                <a:gd name="connsiteX0" fmla="*/ 0 w 107181"/>
                <a:gd name="connsiteY0" fmla="*/ 3573 h 3572"/>
                <a:gd name="connsiteX1" fmla="*/ 107181 w 107181"/>
                <a:gd name="connsiteY1" fmla="*/ 0 h 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181" h="3572">
                  <a:moveTo>
                    <a:pt x="0" y="3573"/>
                  </a:moveTo>
                  <a:lnTo>
                    <a:pt x="107181" y="0"/>
                  </a:lnTo>
                </a:path>
              </a:pathLst>
            </a:custGeom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9C07B22-DC84-24A4-6374-4D62F331F2EB}"/>
                </a:ext>
              </a:extLst>
            </p:cNvPr>
            <p:cNvSpPr/>
            <p:nvPr/>
          </p:nvSpPr>
          <p:spPr>
            <a:xfrm>
              <a:off x="7849641" y="2190321"/>
              <a:ext cx="271525" cy="224448"/>
            </a:xfrm>
            <a:custGeom>
              <a:avLst/>
              <a:gdLst>
                <a:gd name="connsiteX0" fmla="*/ 197392 w 271525"/>
                <a:gd name="connsiteY0" fmla="*/ 22337 h 224448"/>
                <a:gd name="connsiteX1" fmla="*/ 271525 w 271525"/>
                <a:gd name="connsiteY1" fmla="*/ 69675 h 224448"/>
                <a:gd name="connsiteX2" fmla="*/ 266166 w 271525"/>
                <a:gd name="connsiteY2" fmla="*/ 147381 h 224448"/>
                <a:gd name="connsiteX3" fmla="*/ 150947 w 271525"/>
                <a:gd name="connsiteY3" fmla="*/ 224194 h 224448"/>
                <a:gd name="connsiteX4" fmla="*/ 0 w 271525"/>
                <a:gd name="connsiteY4" fmla="*/ 158099 h 224448"/>
                <a:gd name="connsiteX5" fmla="*/ 23223 w 271525"/>
                <a:gd name="connsiteY5" fmla="*/ 12512 h 224448"/>
                <a:gd name="connsiteX6" fmla="*/ 197392 w 271525"/>
                <a:gd name="connsiteY6" fmla="*/ 22337 h 22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525" h="224448">
                  <a:moveTo>
                    <a:pt x="197392" y="22337"/>
                  </a:moveTo>
                  <a:cubicBezTo>
                    <a:pt x="197392" y="22337"/>
                    <a:pt x="243837" y="39307"/>
                    <a:pt x="271525" y="69675"/>
                  </a:cubicBezTo>
                  <a:cubicBezTo>
                    <a:pt x="271525" y="69675"/>
                    <a:pt x="262594" y="121479"/>
                    <a:pt x="266166" y="147381"/>
                  </a:cubicBezTo>
                  <a:cubicBezTo>
                    <a:pt x="269739" y="173283"/>
                    <a:pt x="232226" y="228660"/>
                    <a:pt x="150947" y="224194"/>
                  </a:cubicBezTo>
                  <a:cubicBezTo>
                    <a:pt x="69668" y="219728"/>
                    <a:pt x="0" y="158099"/>
                    <a:pt x="0" y="158099"/>
                  </a:cubicBezTo>
                  <a:cubicBezTo>
                    <a:pt x="0" y="158099"/>
                    <a:pt x="9825" y="45559"/>
                    <a:pt x="23223" y="12512"/>
                  </a:cubicBezTo>
                  <a:cubicBezTo>
                    <a:pt x="36620" y="-20536"/>
                    <a:pt x="197392" y="22337"/>
                    <a:pt x="197392" y="22337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6B037E6-D43A-4ACC-CF3E-6EF203DA8EF0}"/>
                </a:ext>
              </a:extLst>
            </p:cNvPr>
            <p:cNvSpPr/>
            <p:nvPr/>
          </p:nvSpPr>
          <p:spPr>
            <a:xfrm>
              <a:off x="8097051" y="2238560"/>
              <a:ext cx="20874" cy="98249"/>
            </a:xfrm>
            <a:custGeom>
              <a:avLst/>
              <a:gdLst>
                <a:gd name="connsiteX0" fmla="*/ 0 w 20874"/>
                <a:gd name="connsiteY0" fmla="*/ 0 h 98249"/>
                <a:gd name="connsiteX1" fmla="*/ 0 w 20874"/>
                <a:gd name="connsiteY1" fmla="*/ 0 h 98249"/>
                <a:gd name="connsiteX2" fmla="*/ 20543 w 20874"/>
                <a:gd name="connsiteY2" fmla="*/ 46445 h 98249"/>
                <a:gd name="connsiteX3" fmla="*/ 18756 w 20874"/>
                <a:gd name="connsiteY3" fmla="*/ 98249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74" h="98249">
                  <a:moveTo>
                    <a:pt x="0" y="0"/>
                  </a:moveTo>
                  <a:lnTo>
                    <a:pt x="0" y="0"/>
                  </a:lnTo>
                  <a:cubicBezTo>
                    <a:pt x="14767" y="10608"/>
                    <a:pt x="22629" y="28383"/>
                    <a:pt x="20543" y="46445"/>
                  </a:cubicBezTo>
                  <a:cubicBezTo>
                    <a:pt x="18222" y="63610"/>
                    <a:pt x="17623" y="80965"/>
                    <a:pt x="18756" y="98249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CF84417-8072-51CC-30A9-B74ABE1DAF77}"/>
                </a:ext>
              </a:extLst>
            </p:cNvPr>
            <p:cNvSpPr/>
            <p:nvPr/>
          </p:nvSpPr>
          <p:spPr>
            <a:xfrm>
              <a:off x="7750482" y="1667608"/>
              <a:ext cx="550135" cy="582318"/>
            </a:xfrm>
            <a:custGeom>
              <a:avLst/>
              <a:gdLst>
                <a:gd name="connsiteX0" fmla="*/ 418023 w 550135"/>
                <a:gd name="connsiteY0" fmla="*/ 332474 h 582318"/>
                <a:gd name="connsiteX1" fmla="*/ 443925 w 550135"/>
                <a:gd name="connsiteY1" fmla="*/ 294961 h 582318"/>
                <a:gd name="connsiteX2" fmla="*/ 453750 w 550135"/>
                <a:gd name="connsiteY2" fmla="*/ 253875 h 582318"/>
                <a:gd name="connsiteX3" fmla="*/ 482332 w 550135"/>
                <a:gd name="connsiteY3" fmla="*/ 271739 h 582318"/>
                <a:gd name="connsiteX4" fmla="*/ 549320 w 550135"/>
                <a:gd name="connsiteY4" fmla="*/ 168130 h 582318"/>
                <a:gd name="connsiteX5" fmla="*/ 453750 w 550135"/>
                <a:gd name="connsiteY5" fmla="*/ 10931 h 582318"/>
                <a:gd name="connsiteX6" fmla="*/ 342103 w 550135"/>
                <a:gd name="connsiteY6" fmla="*/ 1106 h 582318"/>
                <a:gd name="connsiteX7" fmla="*/ 176866 w 550135"/>
                <a:gd name="connsiteY7" fmla="*/ 55590 h 582318"/>
                <a:gd name="connsiteX8" fmla="*/ 137566 w 550135"/>
                <a:gd name="connsiteY8" fmla="*/ 69881 h 582318"/>
                <a:gd name="connsiteX9" fmla="*/ 23239 w 550135"/>
                <a:gd name="connsiteY9" fmla="*/ 169916 h 582318"/>
                <a:gd name="connsiteX10" fmla="*/ 30385 w 550135"/>
                <a:gd name="connsiteY10" fmla="*/ 384279 h 582318"/>
                <a:gd name="connsiteX11" fmla="*/ 90227 w 550135"/>
                <a:gd name="connsiteY11" fmla="*/ 512003 h 582318"/>
                <a:gd name="connsiteX12" fmla="*/ 117023 w 550135"/>
                <a:gd name="connsiteY12" fmla="*/ 581670 h 582318"/>
                <a:gd name="connsiteX13" fmla="*/ 294765 w 550135"/>
                <a:gd name="connsiteY13" fmla="*/ 574525 h 582318"/>
                <a:gd name="connsiteX14" fmla="*/ 383189 w 550135"/>
                <a:gd name="connsiteY14" fmla="*/ 398569 h 582318"/>
                <a:gd name="connsiteX15" fmla="*/ 418023 w 550135"/>
                <a:gd name="connsiteY15" fmla="*/ 332474 h 582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0135" h="582318">
                  <a:moveTo>
                    <a:pt x="418023" y="332474"/>
                  </a:moveTo>
                  <a:cubicBezTo>
                    <a:pt x="430287" y="322911"/>
                    <a:pt x="439327" y="309819"/>
                    <a:pt x="443925" y="294961"/>
                  </a:cubicBezTo>
                  <a:cubicBezTo>
                    <a:pt x="450177" y="271739"/>
                    <a:pt x="453750" y="253875"/>
                    <a:pt x="453750" y="253875"/>
                  </a:cubicBezTo>
                  <a:cubicBezTo>
                    <a:pt x="462218" y="261377"/>
                    <a:pt x="471877" y="267415"/>
                    <a:pt x="482332" y="271739"/>
                  </a:cubicBezTo>
                  <a:cubicBezTo>
                    <a:pt x="499302" y="277991"/>
                    <a:pt x="543068" y="231546"/>
                    <a:pt x="549320" y="168130"/>
                  </a:cubicBezTo>
                  <a:cubicBezTo>
                    <a:pt x="555572" y="104715"/>
                    <a:pt x="526097" y="38620"/>
                    <a:pt x="453750" y="10931"/>
                  </a:cubicBezTo>
                  <a:cubicBezTo>
                    <a:pt x="426061" y="213"/>
                    <a:pt x="384082" y="-1573"/>
                    <a:pt x="342103" y="1106"/>
                  </a:cubicBezTo>
                  <a:cubicBezTo>
                    <a:pt x="283335" y="5166"/>
                    <a:pt x="226523" y="23899"/>
                    <a:pt x="176866" y="55590"/>
                  </a:cubicBezTo>
                  <a:cubicBezTo>
                    <a:pt x="164884" y="62998"/>
                    <a:pt x="151507" y="67862"/>
                    <a:pt x="137566" y="69881"/>
                  </a:cubicBezTo>
                  <a:cubicBezTo>
                    <a:pt x="85762" y="77026"/>
                    <a:pt x="53607" y="97569"/>
                    <a:pt x="23239" y="169916"/>
                  </a:cubicBezTo>
                  <a:cubicBezTo>
                    <a:pt x="-7129" y="242264"/>
                    <a:pt x="-10701" y="297641"/>
                    <a:pt x="30385" y="384279"/>
                  </a:cubicBezTo>
                  <a:cubicBezTo>
                    <a:pt x="71471" y="470917"/>
                    <a:pt x="83975" y="476276"/>
                    <a:pt x="90227" y="512003"/>
                  </a:cubicBezTo>
                  <a:cubicBezTo>
                    <a:pt x="96480" y="547730"/>
                    <a:pt x="88441" y="587923"/>
                    <a:pt x="117023" y="581670"/>
                  </a:cubicBezTo>
                  <a:cubicBezTo>
                    <a:pt x="195622" y="563807"/>
                    <a:pt x="276008" y="586136"/>
                    <a:pt x="294765" y="574525"/>
                  </a:cubicBezTo>
                  <a:cubicBezTo>
                    <a:pt x="313521" y="562914"/>
                    <a:pt x="376044" y="452160"/>
                    <a:pt x="383189" y="398569"/>
                  </a:cubicBezTo>
                  <a:cubicBezTo>
                    <a:pt x="390334" y="344979"/>
                    <a:pt x="406412" y="326222"/>
                    <a:pt x="418023" y="332474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B14D30C-531F-EEF8-7191-D2D1F2B3A08A}"/>
                </a:ext>
              </a:extLst>
            </p:cNvPr>
            <p:cNvSpPr/>
            <p:nvPr/>
          </p:nvSpPr>
          <p:spPr>
            <a:xfrm>
              <a:off x="8100921" y="1967738"/>
              <a:ext cx="79195" cy="122555"/>
            </a:xfrm>
            <a:custGeom>
              <a:avLst/>
              <a:gdLst>
                <a:gd name="connsiteX0" fmla="*/ 79195 w 79195"/>
                <a:gd name="connsiteY0" fmla="*/ 37703 h 122555"/>
                <a:gd name="connsiteX1" fmla="*/ 24712 w 79195"/>
                <a:gd name="connsiteY1" fmla="*/ 2870 h 122555"/>
                <a:gd name="connsiteX2" fmla="*/ 52400 w 79195"/>
                <a:gd name="connsiteY2" fmla="*/ 122555 h 12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95" h="122555">
                  <a:moveTo>
                    <a:pt x="79195" y="37703"/>
                  </a:moveTo>
                  <a:cubicBezTo>
                    <a:pt x="79195" y="37703"/>
                    <a:pt x="60439" y="-12314"/>
                    <a:pt x="24712" y="2870"/>
                  </a:cubicBezTo>
                  <a:cubicBezTo>
                    <a:pt x="-23520" y="23413"/>
                    <a:pt x="5955" y="108264"/>
                    <a:pt x="52400" y="122555"/>
                  </a:cubicBezTo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CA57FA7-5A4F-D303-5380-6C535CBEE844}"/>
                </a:ext>
              </a:extLst>
            </p:cNvPr>
            <p:cNvSpPr/>
            <p:nvPr/>
          </p:nvSpPr>
          <p:spPr>
            <a:xfrm>
              <a:off x="8126412" y="1992027"/>
              <a:ext cx="42986" cy="55605"/>
            </a:xfrm>
            <a:custGeom>
              <a:avLst/>
              <a:gdLst>
                <a:gd name="connsiteX0" fmla="*/ 1007 w 42986"/>
                <a:gd name="connsiteY0" fmla="*/ 22347 h 55605"/>
                <a:gd name="connsiteX1" fmla="*/ 1007 w 42986"/>
                <a:gd name="connsiteY1" fmla="*/ 9842 h 55605"/>
                <a:gd name="connsiteX2" fmla="*/ 5473 w 42986"/>
                <a:gd name="connsiteY2" fmla="*/ 3590 h 55605"/>
                <a:gd name="connsiteX3" fmla="*/ 18870 w 42986"/>
                <a:gd name="connsiteY3" fmla="*/ 910 h 55605"/>
                <a:gd name="connsiteX4" fmla="*/ 23336 w 42986"/>
                <a:gd name="connsiteY4" fmla="*/ 4483 h 55605"/>
                <a:gd name="connsiteX5" fmla="*/ 26016 w 42986"/>
                <a:gd name="connsiteY5" fmla="*/ 8056 h 55605"/>
                <a:gd name="connsiteX6" fmla="*/ 27802 w 42986"/>
                <a:gd name="connsiteY6" fmla="*/ 11629 h 55605"/>
                <a:gd name="connsiteX7" fmla="*/ 29589 w 42986"/>
                <a:gd name="connsiteY7" fmla="*/ 23240 h 55605"/>
                <a:gd name="connsiteX8" fmla="*/ 30482 w 42986"/>
                <a:gd name="connsiteY8" fmla="*/ 41996 h 55605"/>
                <a:gd name="connsiteX9" fmla="*/ 42986 w 42986"/>
                <a:gd name="connsiteY9" fmla="*/ 51821 h 55605"/>
                <a:gd name="connsiteX10" fmla="*/ 31375 w 42986"/>
                <a:gd name="connsiteY10" fmla="*/ 55394 h 55605"/>
                <a:gd name="connsiteX11" fmla="*/ 18871 w 42986"/>
                <a:gd name="connsiteY11" fmla="*/ 47356 h 55605"/>
                <a:gd name="connsiteX12" fmla="*/ 13512 w 42986"/>
                <a:gd name="connsiteY12" fmla="*/ 24133 h 55605"/>
                <a:gd name="connsiteX13" fmla="*/ 12618 w 42986"/>
                <a:gd name="connsiteY13" fmla="*/ 15201 h 55605"/>
                <a:gd name="connsiteX14" fmla="*/ 12618 w 42986"/>
                <a:gd name="connsiteY14" fmla="*/ 12522 h 55605"/>
                <a:gd name="connsiteX15" fmla="*/ 13511 w 42986"/>
                <a:gd name="connsiteY15" fmla="*/ 12522 h 55605"/>
                <a:gd name="connsiteX16" fmla="*/ 8152 w 42986"/>
                <a:gd name="connsiteY16" fmla="*/ 13415 h 55605"/>
                <a:gd name="connsiteX17" fmla="*/ 1007 w 42986"/>
                <a:gd name="connsiteY17" fmla="*/ 22347 h 55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986" h="55605">
                  <a:moveTo>
                    <a:pt x="1007" y="22347"/>
                  </a:moveTo>
                  <a:cubicBezTo>
                    <a:pt x="-336" y="18286"/>
                    <a:pt x="-336" y="13902"/>
                    <a:pt x="1007" y="9842"/>
                  </a:cubicBezTo>
                  <a:cubicBezTo>
                    <a:pt x="1867" y="7374"/>
                    <a:pt x="3417" y="5204"/>
                    <a:pt x="5473" y="3590"/>
                  </a:cubicBezTo>
                  <a:cubicBezTo>
                    <a:pt x="9001" y="99"/>
                    <a:pt x="14270" y="-955"/>
                    <a:pt x="18870" y="910"/>
                  </a:cubicBezTo>
                  <a:cubicBezTo>
                    <a:pt x="20710" y="1580"/>
                    <a:pt x="22279" y="2835"/>
                    <a:pt x="23336" y="4483"/>
                  </a:cubicBezTo>
                  <a:cubicBezTo>
                    <a:pt x="24229" y="5376"/>
                    <a:pt x="25123" y="7163"/>
                    <a:pt x="26016" y="8056"/>
                  </a:cubicBezTo>
                  <a:cubicBezTo>
                    <a:pt x="26909" y="8949"/>
                    <a:pt x="26909" y="10735"/>
                    <a:pt x="27802" y="11629"/>
                  </a:cubicBezTo>
                  <a:cubicBezTo>
                    <a:pt x="29200" y="15332"/>
                    <a:pt x="29809" y="19287"/>
                    <a:pt x="29589" y="23240"/>
                  </a:cubicBezTo>
                  <a:cubicBezTo>
                    <a:pt x="30482" y="30385"/>
                    <a:pt x="29589" y="37531"/>
                    <a:pt x="30482" y="41996"/>
                  </a:cubicBezTo>
                  <a:cubicBezTo>
                    <a:pt x="31375" y="46462"/>
                    <a:pt x="34947" y="50035"/>
                    <a:pt x="42986" y="51821"/>
                  </a:cubicBezTo>
                  <a:cubicBezTo>
                    <a:pt x="39925" y="54826"/>
                    <a:pt x="35596" y="56158"/>
                    <a:pt x="31375" y="55394"/>
                  </a:cubicBezTo>
                  <a:cubicBezTo>
                    <a:pt x="26300" y="54492"/>
                    <a:pt x="21798" y="51598"/>
                    <a:pt x="18871" y="47356"/>
                  </a:cubicBezTo>
                  <a:cubicBezTo>
                    <a:pt x="15590" y="40037"/>
                    <a:pt x="13770" y="32149"/>
                    <a:pt x="13512" y="24133"/>
                  </a:cubicBezTo>
                  <a:cubicBezTo>
                    <a:pt x="13511" y="20560"/>
                    <a:pt x="12618" y="16987"/>
                    <a:pt x="12618" y="15201"/>
                  </a:cubicBezTo>
                  <a:lnTo>
                    <a:pt x="12618" y="12522"/>
                  </a:lnTo>
                  <a:lnTo>
                    <a:pt x="13511" y="12522"/>
                  </a:lnTo>
                  <a:cubicBezTo>
                    <a:pt x="12618" y="11629"/>
                    <a:pt x="10832" y="11629"/>
                    <a:pt x="8152" y="13415"/>
                  </a:cubicBezTo>
                  <a:cubicBezTo>
                    <a:pt x="5047" y="15733"/>
                    <a:pt x="2587" y="18808"/>
                    <a:pt x="1007" y="22347"/>
                  </a:cubicBezTo>
                  <a:close/>
                </a:path>
              </a:pathLst>
            </a:custGeom>
            <a:solidFill>
              <a:srgbClr val="00000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DAC4299-EAB3-8058-8211-908AB742FAF3}"/>
                </a:ext>
              </a:extLst>
            </p:cNvPr>
            <p:cNvSpPr/>
            <p:nvPr/>
          </p:nvSpPr>
          <p:spPr>
            <a:xfrm>
              <a:off x="7841603" y="2259370"/>
              <a:ext cx="299389" cy="96196"/>
            </a:xfrm>
            <a:custGeom>
              <a:avLst/>
              <a:gdLst>
                <a:gd name="connsiteX0" fmla="*/ 0 w 299389"/>
                <a:gd name="connsiteY0" fmla="*/ 78333 h 96196"/>
                <a:gd name="connsiteX1" fmla="*/ 13398 w 299389"/>
                <a:gd name="connsiteY1" fmla="*/ 11345 h 96196"/>
                <a:gd name="connsiteX2" fmla="*/ 229546 w 299389"/>
                <a:gd name="connsiteY2" fmla="*/ 11345 h 96196"/>
                <a:gd name="connsiteX3" fmla="*/ 299214 w 299389"/>
                <a:gd name="connsiteY3" fmla="*/ 96196 h 96196"/>
                <a:gd name="connsiteX4" fmla="*/ 0 w 299389"/>
                <a:gd name="connsiteY4" fmla="*/ 78333 h 96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389" h="96196">
                  <a:moveTo>
                    <a:pt x="0" y="78333"/>
                  </a:moveTo>
                  <a:cubicBezTo>
                    <a:pt x="0" y="78333"/>
                    <a:pt x="8039" y="21170"/>
                    <a:pt x="13398" y="11345"/>
                  </a:cubicBezTo>
                  <a:cubicBezTo>
                    <a:pt x="18757" y="1520"/>
                    <a:pt x="152733" y="-8305"/>
                    <a:pt x="229546" y="11345"/>
                  </a:cubicBezTo>
                  <a:cubicBezTo>
                    <a:pt x="306359" y="30995"/>
                    <a:pt x="299214" y="96196"/>
                    <a:pt x="299214" y="96196"/>
                  </a:cubicBezTo>
                  <a:cubicBezTo>
                    <a:pt x="299214" y="96196"/>
                    <a:pt x="160772" y="80119"/>
                    <a:pt x="0" y="78333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77E8948-7307-ACB5-8F53-B165109D7DDD}"/>
                </a:ext>
              </a:extLst>
            </p:cNvPr>
            <p:cNvSpPr/>
            <p:nvPr/>
          </p:nvSpPr>
          <p:spPr>
            <a:xfrm>
              <a:off x="7561728" y="2326076"/>
              <a:ext cx="888787" cy="1230810"/>
            </a:xfrm>
            <a:custGeom>
              <a:avLst/>
              <a:gdLst>
                <a:gd name="connsiteX0" fmla="*/ 12815 w 888787"/>
                <a:gd name="connsiteY0" fmla="*/ 219736 h 1230810"/>
                <a:gd name="connsiteX1" fmla="*/ 370086 w 888787"/>
                <a:gd name="connsiteY1" fmla="*/ 15 h 1230810"/>
                <a:gd name="connsiteX2" fmla="*/ 821139 w 888787"/>
                <a:gd name="connsiteY2" fmla="*/ 87546 h 1230810"/>
                <a:gd name="connsiteX3" fmla="*/ 872050 w 888787"/>
                <a:gd name="connsiteY3" fmla="*/ 468932 h 1230810"/>
                <a:gd name="connsiteX4" fmla="*/ 859546 w 888787"/>
                <a:gd name="connsiteY4" fmla="*/ 918200 h 1230810"/>
                <a:gd name="connsiteX5" fmla="*/ 854187 w 888787"/>
                <a:gd name="connsiteY5" fmla="*/ 1166502 h 1230810"/>
                <a:gd name="connsiteX6" fmla="*/ 408492 w 888787"/>
                <a:gd name="connsiteY6" fmla="*/ 1230811 h 1230810"/>
                <a:gd name="connsiteX7" fmla="*/ 28893 w 888787"/>
                <a:gd name="connsiteY7" fmla="*/ 1141493 h 1230810"/>
                <a:gd name="connsiteX8" fmla="*/ 21747 w 888787"/>
                <a:gd name="connsiteY8" fmla="*/ 1064680 h 1230810"/>
                <a:gd name="connsiteX9" fmla="*/ 44970 w 888787"/>
                <a:gd name="connsiteY9" fmla="*/ 726167 h 1230810"/>
                <a:gd name="connsiteX10" fmla="*/ 12815 w 888787"/>
                <a:gd name="connsiteY10" fmla="*/ 219736 h 123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8787" h="1230810">
                  <a:moveTo>
                    <a:pt x="12815" y="219736"/>
                  </a:moveTo>
                  <a:cubicBezTo>
                    <a:pt x="27999" y="133991"/>
                    <a:pt x="60154" y="908"/>
                    <a:pt x="370086" y="15"/>
                  </a:cubicBezTo>
                  <a:cubicBezTo>
                    <a:pt x="634466" y="-878"/>
                    <a:pt x="756831" y="38422"/>
                    <a:pt x="821139" y="87546"/>
                  </a:cubicBezTo>
                  <a:cubicBezTo>
                    <a:pt x="885448" y="136671"/>
                    <a:pt x="892593" y="266181"/>
                    <a:pt x="872050" y="468932"/>
                  </a:cubicBezTo>
                  <a:cubicBezTo>
                    <a:pt x="851507" y="671683"/>
                    <a:pt x="847935" y="792262"/>
                    <a:pt x="859546" y="918200"/>
                  </a:cubicBezTo>
                  <a:cubicBezTo>
                    <a:pt x="871157" y="1044137"/>
                    <a:pt x="922068" y="1098621"/>
                    <a:pt x="854187" y="1166502"/>
                  </a:cubicBezTo>
                  <a:cubicBezTo>
                    <a:pt x="709453" y="1209104"/>
                    <a:pt x="559365" y="1230760"/>
                    <a:pt x="408492" y="1230811"/>
                  </a:cubicBezTo>
                  <a:cubicBezTo>
                    <a:pt x="158403" y="1230811"/>
                    <a:pt x="34252" y="1161143"/>
                    <a:pt x="28893" y="1141493"/>
                  </a:cubicBezTo>
                  <a:cubicBezTo>
                    <a:pt x="23533" y="1121843"/>
                    <a:pt x="-582" y="1115591"/>
                    <a:pt x="21747" y="1064680"/>
                  </a:cubicBezTo>
                  <a:cubicBezTo>
                    <a:pt x="44077" y="1013769"/>
                    <a:pt x="59260" y="834241"/>
                    <a:pt x="44970" y="726167"/>
                  </a:cubicBezTo>
                  <a:cubicBezTo>
                    <a:pt x="30679" y="618093"/>
                    <a:pt x="-24698" y="434992"/>
                    <a:pt x="12815" y="21973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4" name="图形 10">
              <a:extLst>
                <a:ext uri="{FF2B5EF4-FFF2-40B4-BE49-F238E27FC236}">
                  <a16:creationId xmlns:a16="http://schemas.microsoft.com/office/drawing/2014/main" id="{55C117C0-2312-2648-B4E1-AB321A3D573F}"/>
                </a:ext>
              </a:extLst>
            </p:cNvPr>
            <p:cNvGrpSpPr/>
            <p:nvPr/>
          </p:nvGrpSpPr>
          <p:grpSpPr>
            <a:xfrm>
              <a:off x="7600240" y="2350473"/>
              <a:ext cx="877870" cy="1259201"/>
              <a:chOff x="7600240" y="2350473"/>
              <a:chExt cx="877870" cy="1259201"/>
            </a:xfrm>
            <a:solidFill>
              <a:srgbClr val="F8AB5D"/>
            </a:solidFill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D8CED57-34AD-63AD-0B67-4930B6B64626}"/>
                  </a:ext>
                </a:extLst>
              </p:cNvPr>
              <p:cNvSpPr/>
              <p:nvPr/>
            </p:nvSpPr>
            <p:spPr>
              <a:xfrm rot="-2734200">
                <a:off x="7621891" y="355469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E590A651-D994-23A6-3FE7-347BEC39B81B}"/>
                  </a:ext>
                </a:extLst>
              </p:cNvPr>
              <p:cNvSpPr/>
              <p:nvPr/>
            </p:nvSpPr>
            <p:spPr>
              <a:xfrm rot="-2734200">
                <a:off x="7620320" y="340661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D1406B8-779F-797C-47C9-6F9365B939D7}"/>
                  </a:ext>
                </a:extLst>
              </p:cNvPr>
              <p:cNvSpPr/>
              <p:nvPr/>
            </p:nvSpPr>
            <p:spPr>
              <a:xfrm rot="-2734200">
                <a:off x="7618044" y="32578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98300047-3842-373E-36FD-AB073554BCB7}"/>
                  </a:ext>
                </a:extLst>
              </p:cNvPr>
              <p:cNvSpPr/>
              <p:nvPr/>
            </p:nvSpPr>
            <p:spPr>
              <a:xfrm rot="-2734200">
                <a:off x="7617089" y="31091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60A22C59-8297-0A2A-CB93-9F533DDE6D63}"/>
                  </a:ext>
                </a:extLst>
              </p:cNvPr>
              <p:cNvSpPr/>
              <p:nvPr/>
            </p:nvSpPr>
            <p:spPr>
              <a:xfrm rot="-2734200">
                <a:off x="7615429" y="296108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E55D9BB-EB50-B4CB-A3D6-CCC6987C3307}"/>
                  </a:ext>
                </a:extLst>
              </p:cNvPr>
              <p:cNvSpPr/>
              <p:nvPr/>
            </p:nvSpPr>
            <p:spPr>
              <a:xfrm rot="-2734200">
                <a:off x="7754791" y="355334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D814BEE0-0B35-157C-AE86-09A0D2DC1BBF}"/>
                  </a:ext>
                </a:extLst>
              </p:cNvPr>
              <p:cNvSpPr/>
              <p:nvPr/>
            </p:nvSpPr>
            <p:spPr>
              <a:xfrm rot="-2734200">
                <a:off x="7753747" y="34046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FA689B9-4535-C257-9C2F-91E5C21FF207}"/>
                  </a:ext>
                </a:extLst>
              </p:cNvPr>
              <p:cNvSpPr/>
              <p:nvPr/>
            </p:nvSpPr>
            <p:spPr>
              <a:xfrm rot="-2734200">
                <a:off x="7752240" y="32566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ACFCEA80-39E6-61FE-AB99-744801DDF663}"/>
                  </a:ext>
                </a:extLst>
              </p:cNvPr>
              <p:cNvSpPr/>
              <p:nvPr/>
            </p:nvSpPr>
            <p:spPr>
              <a:xfrm rot="-2734200">
                <a:off x="7750669" y="310857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4F53CED-BB84-0094-EF6A-72FBC7686B07}"/>
                  </a:ext>
                </a:extLst>
              </p:cNvPr>
              <p:cNvSpPr/>
              <p:nvPr/>
            </p:nvSpPr>
            <p:spPr>
              <a:xfrm rot="-2734200">
                <a:off x="7749625" y="295979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E07ADFAC-9003-27AE-EC2F-84AB0508A245}"/>
                  </a:ext>
                </a:extLst>
              </p:cNvPr>
              <p:cNvSpPr/>
              <p:nvPr/>
            </p:nvSpPr>
            <p:spPr>
              <a:xfrm rot="-2734200">
                <a:off x="7888987" y="35521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588499A0-ACE8-3A69-89EB-F358E666FC59}"/>
                  </a:ext>
                </a:extLst>
              </p:cNvPr>
              <p:cNvSpPr/>
              <p:nvPr/>
            </p:nvSpPr>
            <p:spPr>
              <a:xfrm rot="-2734200">
                <a:off x="7887326" y="340407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5B20E6CA-CFF8-B24C-885E-BA0F8C354B5A}"/>
                  </a:ext>
                </a:extLst>
              </p:cNvPr>
              <p:cNvSpPr/>
              <p:nvPr/>
            </p:nvSpPr>
            <p:spPr>
              <a:xfrm rot="-2734200">
                <a:off x="7885756" y="325468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7F291BA-F7E9-0A24-84C7-C67665B909D3}"/>
                  </a:ext>
                </a:extLst>
              </p:cNvPr>
              <p:cNvSpPr/>
              <p:nvPr/>
            </p:nvSpPr>
            <p:spPr>
              <a:xfrm rot="-2734200">
                <a:off x="7884095" y="310661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B77CCAA0-A317-3C34-8B0F-138BF92A78A6}"/>
                  </a:ext>
                </a:extLst>
              </p:cNvPr>
              <p:cNvSpPr/>
              <p:nvPr/>
            </p:nvSpPr>
            <p:spPr>
              <a:xfrm rot="-2734200">
                <a:off x="7882588" y="29586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F0D42D24-9992-F6BA-7899-A5526F8F629B}"/>
                  </a:ext>
                </a:extLst>
              </p:cNvPr>
              <p:cNvSpPr/>
              <p:nvPr/>
            </p:nvSpPr>
            <p:spPr>
              <a:xfrm rot="-2734200">
                <a:off x="8021861" y="355086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258EEFD0-A08F-7562-86F1-6070489F2EAE}"/>
                  </a:ext>
                </a:extLst>
              </p:cNvPr>
              <p:cNvSpPr/>
              <p:nvPr/>
            </p:nvSpPr>
            <p:spPr>
              <a:xfrm rot="-2734200">
                <a:off x="8020906" y="340217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2A77A0C9-BD30-47A3-46CF-E84259BEA49E}"/>
                  </a:ext>
                </a:extLst>
              </p:cNvPr>
              <p:cNvSpPr/>
              <p:nvPr/>
            </p:nvSpPr>
            <p:spPr>
              <a:xfrm rot="-2734200">
                <a:off x="8019246" y="325410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E978983D-0AA1-B928-7BD3-09BBC97F9AB4}"/>
                  </a:ext>
                </a:extLst>
              </p:cNvPr>
              <p:cNvSpPr/>
              <p:nvPr/>
            </p:nvSpPr>
            <p:spPr>
              <a:xfrm rot="-2734200">
                <a:off x="8017675" y="31059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DEABC145-66EB-2108-DE7C-B2A26207FC9C}"/>
                  </a:ext>
                </a:extLst>
              </p:cNvPr>
              <p:cNvSpPr/>
              <p:nvPr/>
            </p:nvSpPr>
            <p:spPr>
              <a:xfrm rot="-2734200">
                <a:off x="8016720" y="295725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487359F-7B41-F990-C67D-FA5140482EEB}"/>
                  </a:ext>
                </a:extLst>
              </p:cNvPr>
              <p:cNvSpPr/>
              <p:nvPr/>
            </p:nvSpPr>
            <p:spPr>
              <a:xfrm rot="-2734200">
                <a:off x="8156119" y="35496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FC0F6AE-00CB-C356-5521-C573D9F04CA9}"/>
                  </a:ext>
                </a:extLst>
              </p:cNvPr>
              <p:cNvSpPr/>
              <p:nvPr/>
            </p:nvSpPr>
            <p:spPr>
              <a:xfrm rot="-2734200">
                <a:off x="8154548" y="340144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1A6F5A28-7C54-E00E-1FD5-87D0B2010905}"/>
                  </a:ext>
                </a:extLst>
              </p:cNvPr>
              <p:cNvSpPr/>
              <p:nvPr/>
            </p:nvSpPr>
            <p:spPr>
              <a:xfrm rot="-2734200">
                <a:off x="8152888" y="32521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7C95AE04-27FD-6542-5F11-AD9DFF4AD359}"/>
                  </a:ext>
                </a:extLst>
              </p:cNvPr>
              <p:cNvSpPr/>
              <p:nvPr/>
            </p:nvSpPr>
            <p:spPr>
              <a:xfrm rot="-2734200">
                <a:off x="8151317" y="310406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258116EE-1F44-F264-65CC-CAA01D8D5EDA}"/>
                  </a:ext>
                </a:extLst>
              </p:cNvPr>
              <p:cNvSpPr/>
              <p:nvPr/>
            </p:nvSpPr>
            <p:spPr>
              <a:xfrm rot="-2734200">
                <a:off x="8149657" y="295599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AEC9EE03-4122-E5FA-DB3D-71AA28E7B882}"/>
                  </a:ext>
                </a:extLst>
              </p:cNvPr>
              <p:cNvSpPr/>
              <p:nvPr/>
            </p:nvSpPr>
            <p:spPr>
              <a:xfrm rot="-2734200">
                <a:off x="8289635" y="35476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E88A34E-BABD-9EBD-8C86-2BEB7E6114DB}"/>
                  </a:ext>
                </a:extLst>
              </p:cNvPr>
              <p:cNvSpPr/>
              <p:nvPr/>
            </p:nvSpPr>
            <p:spPr>
              <a:xfrm rot="-2734200">
                <a:off x="8287975" y="339956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5FFA30F-9270-8B98-9F10-4CC47EE81412}"/>
                  </a:ext>
                </a:extLst>
              </p:cNvPr>
              <p:cNvSpPr/>
              <p:nvPr/>
            </p:nvSpPr>
            <p:spPr>
              <a:xfrm rot="-2734200">
                <a:off x="8286468" y="325155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88554BD-B447-C834-6EAB-8D4F514E52B0}"/>
                  </a:ext>
                </a:extLst>
              </p:cNvPr>
              <p:cNvSpPr/>
              <p:nvPr/>
            </p:nvSpPr>
            <p:spPr>
              <a:xfrm rot="-2734200">
                <a:off x="8285424" y="310278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8CD1230-F30A-5522-DC99-68377E5B7AFC}"/>
                  </a:ext>
                </a:extLst>
              </p:cNvPr>
              <p:cNvSpPr/>
              <p:nvPr/>
            </p:nvSpPr>
            <p:spPr>
              <a:xfrm rot="-2734200">
                <a:off x="8283853" y="295470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77EA3CED-85B7-1472-AC7D-3AF324728921}"/>
                  </a:ext>
                </a:extLst>
              </p:cNvPr>
              <p:cNvSpPr/>
              <p:nvPr/>
            </p:nvSpPr>
            <p:spPr>
              <a:xfrm rot="-2734200">
                <a:off x="8423125" y="354705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8287FB58-09A1-9FEA-5C76-33E2506C3AD6}"/>
                  </a:ext>
                </a:extLst>
              </p:cNvPr>
              <p:cNvSpPr/>
              <p:nvPr/>
            </p:nvSpPr>
            <p:spPr>
              <a:xfrm rot="-2734200">
                <a:off x="8422171" y="339828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141A210D-27C2-3575-FA35-8A9D02FADD90}"/>
                  </a:ext>
                </a:extLst>
              </p:cNvPr>
              <p:cNvSpPr/>
              <p:nvPr/>
            </p:nvSpPr>
            <p:spPr>
              <a:xfrm rot="-2734200">
                <a:off x="8419894" y="324959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F8789C0-7D0B-D85E-A03F-73E7376216F5}"/>
                  </a:ext>
                </a:extLst>
              </p:cNvPr>
              <p:cNvSpPr/>
              <p:nvPr/>
            </p:nvSpPr>
            <p:spPr>
              <a:xfrm rot="-2734200">
                <a:off x="8418323" y="310152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45DBC4B-9DE8-F33E-9DC9-DB12CCE48AE8}"/>
                  </a:ext>
                </a:extLst>
              </p:cNvPr>
              <p:cNvSpPr/>
              <p:nvPr/>
            </p:nvSpPr>
            <p:spPr>
              <a:xfrm rot="-2734200">
                <a:off x="8417369" y="295274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766621CA-750F-0DC9-8668-92A1228F8533}"/>
                  </a:ext>
                </a:extLst>
              </p:cNvPr>
              <p:cNvSpPr/>
              <p:nvPr/>
            </p:nvSpPr>
            <p:spPr>
              <a:xfrm rot="-2734200">
                <a:off x="7613858" y="281301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BAA26BA9-0C05-E330-BD35-88586BCA6878}"/>
                  </a:ext>
                </a:extLst>
              </p:cNvPr>
              <p:cNvSpPr/>
              <p:nvPr/>
            </p:nvSpPr>
            <p:spPr>
              <a:xfrm rot="-2734200">
                <a:off x="7612903" y="266423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5A04BB3-A117-135B-9DDC-55E44790EAE7}"/>
                  </a:ext>
                </a:extLst>
              </p:cNvPr>
              <p:cNvSpPr/>
              <p:nvPr/>
            </p:nvSpPr>
            <p:spPr>
              <a:xfrm rot="-2734200">
                <a:off x="7611243" y="251616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963E9317-6073-4255-C12F-584798BF3E67}"/>
                  </a:ext>
                </a:extLst>
              </p:cNvPr>
              <p:cNvSpPr/>
              <p:nvPr/>
            </p:nvSpPr>
            <p:spPr>
              <a:xfrm rot="-2734200">
                <a:off x="7609672" y="236809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9F4BF51-B28E-BAA6-469C-AF0970F6861F}"/>
                  </a:ext>
                </a:extLst>
              </p:cNvPr>
              <p:cNvSpPr/>
              <p:nvPr/>
            </p:nvSpPr>
            <p:spPr>
              <a:xfrm rot="-2734200">
                <a:off x="7747438" y="281111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0DC34FF-F02E-1FFF-872C-27CA2B9A70E9}"/>
                  </a:ext>
                </a:extLst>
              </p:cNvPr>
              <p:cNvSpPr/>
              <p:nvPr/>
            </p:nvSpPr>
            <p:spPr>
              <a:xfrm rot="-2734200">
                <a:off x="7745777" y="266303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1EE87CD7-0B77-261E-D346-BDF03F755EE3}"/>
                  </a:ext>
                </a:extLst>
              </p:cNvPr>
              <p:cNvSpPr/>
              <p:nvPr/>
            </p:nvSpPr>
            <p:spPr>
              <a:xfrm rot="-2734200">
                <a:off x="7744823" y="251426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C508960F-3E92-D75E-C680-D1385FE9195F}"/>
                  </a:ext>
                </a:extLst>
              </p:cNvPr>
              <p:cNvSpPr/>
              <p:nvPr/>
            </p:nvSpPr>
            <p:spPr>
              <a:xfrm rot="-2734200">
                <a:off x="7743162" y="236619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1F8D3619-4774-A360-A723-3041973D0B72}"/>
                  </a:ext>
                </a:extLst>
              </p:cNvPr>
              <p:cNvSpPr/>
              <p:nvPr/>
            </p:nvSpPr>
            <p:spPr>
              <a:xfrm rot="-2734200">
                <a:off x="7881544" y="280982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30D7581-4EA2-F945-EBD4-76BC8FF88C2A}"/>
                  </a:ext>
                </a:extLst>
              </p:cNvPr>
              <p:cNvSpPr/>
              <p:nvPr/>
            </p:nvSpPr>
            <p:spPr>
              <a:xfrm rot="-2734200">
                <a:off x="7879973" y="266175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623E459A-F4C4-CA09-E861-F7BB69850F6A}"/>
                  </a:ext>
                </a:extLst>
              </p:cNvPr>
              <p:cNvSpPr/>
              <p:nvPr/>
            </p:nvSpPr>
            <p:spPr>
              <a:xfrm rot="-2734200">
                <a:off x="7878402" y="2513682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580AED53-61E2-F2DA-DF08-FADB8E2DB4C0}"/>
                  </a:ext>
                </a:extLst>
              </p:cNvPr>
              <p:cNvSpPr/>
              <p:nvPr/>
            </p:nvSpPr>
            <p:spPr>
              <a:xfrm rot="-2734200">
                <a:off x="7877358" y="236499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F33B3BE-D9DB-D3C2-F8D1-8372D16C5B9F}"/>
                  </a:ext>
                </a:extLst>
              </p:cNvPr>
              <p:cNvSpPr/>
              <p:nvPr/>
            </p:nvSpPr>
            <p:spPr>
              <a:xfrm rot="-2734200">
                <a:off x="8015122" y="280911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002C983-3205-3AE1-32B0-7422C7AAC75D}"/>
                  </a:ext>
                </a:extLst>
              </p:cNvPr>
              <p:cNvSpPr/>
              <p:nvPr/>
            </p:nvSpPr>
            <p:spPr>
              <a:xfrm rot="-2734200">
                <a:off x="8013489" y="2659878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148D624-C524-D6D3-412E-7AED9FE782B7}"/>
                  </a:ext>
                </a:extLst>
              </p:cNvPr>
              <p:cNvSpPr/>
              <p:nvPr/>
            </p:nvSpPr>
            <p:spPr>
              <a:xfrm rot="-2734200">
                <a:off x="8011893" y="2511780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595188AF-A6E1-39FF-2F0D-968500293BA0}"/>
                  </a:ext>
                </a:extLst>
              </p:cNvPr>
              <p:cNvSpPr/>
              <p:nvPr/>
            </p:nvSpPr>
            <p:spPr>
              <a:xfrm rot="-2734200">
                <a:off x="8010322" y="2363709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DBA192F5-F298-BF00-5073-E7FD8749E2B1}"/>
                  </a:ext>
                </a:extLst>
              </p:cNvPr>
              <p:cNvSpPr/>
              <p:nvPr/>
            </p:nvSpPr>
            <p:spPr>
              <a:xfrm rot="-2734200">
                <a:off x="8148702" y="280721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535011FD-03F8-6B66-7A8D-9891BE7ABB55}"/>
                  </a:ext>
                </a:extLst>
              </p:cNvPr>
              <p:cNvSpPr/>
              <p:nvPr/>
            </p:nvSpPr>
            <p:spPr>
              <a:xfrm rot="-2734200">
                <a:off x="8147042" y="265914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73D9D33F-B607-6A6E-6D7E-8ACA35E36D85}"/>
                  </a:ext>
                </a:extLst>
              </p:cNvPr>
              <p:cNvSpPr/>
              <p:nvPr/>
            </p:nvSpPr>
            <p:spPr>
              <a:xfrm rot="-2734200">
                <a:off x="8145471" y="251107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B7FC3887-26D6-1837-CF54-BDD663DFA7B4}"/>
                  </a:ext>
                </a:extLst>
              </p:cNvPr>
              <p:cNvSpPr/>
              <p:nvPr/>
            </p:nvSpPr>
            <p:spPr>
              <a:xfrm rot="-2734200">
                <a:off x="8144516" y="236238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0D5DE0BD-5464-8E1B-C499-297AE2A14206}"/>
                  </a:ext>
                </a:extLst>
              </p:cNvPr>
              <p:cNvSpPr/>
              <p:nvPr/>
            </p:nvSpPr>
            <p:spPr>
              <a:xfrm rot="-2734200">
                <a:off x="8282192" y="280663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9AB2D65-84A2-B9A5-73AE-7798A052A6F7}"/>
                  </a:ext>
                </a:extLst>
              </p:cNvPr>
              <p:cNvSpPr/>
              <p:nvPr/>
            </p:nvSpPr>
            <p:spPr>
              <a:xfrm rot="-2734200">
                <a:off x="8280622" y="2657244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D364A310-AF0A-295C-A9DF-6EE689111BC6}"/>
                  </a:ext>
                </a:extLst>
              </p:cNvPr>
              <p:cNvSpPr/>
              <p:nvPr/>
            </p:nvSpPr>
            <p:spPr>
              <a:xfrm rot="-2734200">
                <a:off x="8279051" y="2509173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8E20F38E-D98D-D103-ABAC-3AB02DADC266}"/>
                  </a:ext>
                </a:extLst>
              </p:cNvPr>
              <p:cNvSpPr/>
              <p:nvPr/>
            </p:nvSpPr>
            <p:spPr>
              <a:xfrm rot="-2734200">
                <a:off x="8277390" y="2361101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92020ED8-2E19-2B6C-7CEA-C377D4D823A3}"/>
                  </a:ext>
                </a:extLst>
              </p:cNvPr>
              <p:cNvSpPr/>
              <p:nvPr/>
            </p:nvSpPr>
            <p:spPr>
              <a:xfrm rot="-2734200">
                <a:off x="8415772" y="280473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6203B25-3275-0309-E016-3539F5C815D4}"/>
                  </a:ext>
                </a:extLst>
              </p:cNvPr>
              <p:cNvSpPr/>
              <p:nvPr/>
            </p:nvSpPr>
            <p:spPr>
              <a:xfrm rot="-2734200">
                <a:off x="8414201" y="2656665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A5E9868-1AD5-4699-95F1-DFB60B7C8E11}"/>
                  </a:ext>
                </a:extLst>
              </p:cNvPr>
              <p:cNvSpPr/>
              <p:nvPr/>
            </p:nvSpPr>
            <p:spPr>
              <a:xfrm rot="-2734200">
                <a:off x="8413157" y="2507977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AB1EC71-FEC0-D55C-1EA0-8450AA9FBC37}"/>
                  </a:ext>
                </a:extLst>
              </p:cNvPr>
              <p:cNvSpPr/>
              <p:nvPr/>
            </p:nvSpPr>
            <p:spPr>
              <a:xfrm rot="-2734200">
                <a:off x="8411586" y="2359906"/>
                <a:ext cx="45551" cy="45551"/>
              </a:xfrm>
              <a:custGeom>
                <a:avLst/>
                <a:gdLst>
                  <a:gd name="connsiteX0" fmla="*/ 0 w 45551"/>
                  <a:gd name="connsiteY0" fmla="*/ 0 h 45551"/>
                  <a:gd name="connsiteX1" fmla="*/ 45552 w 45551"/>
                  <a:gd name="connsiteY1" fmla="*/ 0 h 45551"/>
                  <a:gd name="connsiteX2" fmla="*/ 45552 w 45551"/>
                  <a:gd name="connsiteY2" fmla="*/ 45552 h 45551"/>
                  <a:gd name="connsiteX3" fmla="*/ 0 w 45551"/>
                  <a:gd name="connsiteY3" fmla="*/ 45552 h 4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1" h="45551">
                    <a:moveTo>
                      <a:pt x="0" y="0"/>
                    </a:moveTo>
                    <a:lnTo>
                      <a:pt x="45552" y="0"/>
                    </a:lnTo>
                    <a:lnTo>
                      <a:pt x="45552" y="45552"/>
                    </a:lnTo>
                    <a:lnTo>
                      <a:pt x="0" y="45552"/>
                    </a:lnTo>
                    <a:close/>
                  </a:path>
                </a:pathLst>
              </a:custGeom>
              <a:solidFill>
                <a:srgbClr val="F8AB5D"/>
              </a:solidFill>
              <a:ln w="893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A99953C-8950-6A7E-FB36-970AD58298EF}"/>
                </a:ext>
              </a:extLst>
            </p:cNvPr>
            <p:cNvSpPr/>
            <p:nvPr/>
          </p:nvSpPr>
          <p:spPr>
            <a:xfrm>
              <a:off x="8768582" y="1863412"/>
              <a:ext cx="261874" cy="591932"/>
            </a:xfrm>
            <a:custGeom>
              <a:avLst/>
              <a:gdLst>
                <a:gd name="connsiteX0" fmla="*/ 18000 w 261874"/>
                <a:gd name="connsiteY0" fmla="*/ 463573 h 591932"/>
                <a:gd name="connsiteX1" fmla="*/ 35863 w 261874"/>
                <a:gd name="connsiteY1" fmla="*/ 372469 h 591932"/>
                <a:gd name="connsiteX2" fmla="*/ 4602 w 261874"/>
                <a:gd name="connsiteY2" fmla="*/ 275113 h 591932"/>
                <a:gd name="connsiteX3" fmla="*/ 1030 w 261874"/>
                <a:gd name="connsiteY3" fmla="*/ 172397 h 591932"/>
                <a:gd name="connsiteX4" fmla="*/ 40329 w 261874"/>
                <a:gd name="connsiteY4" fmla="*/ 179543 h 591932"/>
                <a:gd name="connsiteX5" fmla="*/ 59979 w 261874"/>
                <a:gd name="connsiteY5" fmla="*/ 219736 h 591932"/>
                <a:gd name="connsiteX6" fmla="*/ 100172 w 261874"/>
                <a:gd name="connsiteY6" fmla="*/ 117021 h 591932"/>
                <a:gd name="connsiteX7" fmla="*/ 141258 w 261874"/>
                <a:gd name="connsiteY7" fmla="*/ 6267 h 591932"/>
                <a:gd name="connsiteX8" fmla="*/ 159122 w 261874"/>
                <a:gd name="connsiteY8" fmla="*/ 55392 h 591932"/>
                <a:gd name="connsiteX9" fmla="*/ 151976 w 261874"/>
                <a:gd name="connsiteY9" fmla="*/ 109875 h 591932"/>
                <a:gd name="connsiteX10" fmla="*/ 188597 w 261874"/>
                <a:gd name="connsiteY10" fmla="*/ 132205 h 591932"/>
                <a:gd name="connsiteX11" fmla="*/ 196636 w 261874"/>
                <a:gd name="connsiteY11" fmla="*/ 161679 h 591932"/>
                <a:gd name="connsiteX12" fmla="*/ 218072 w 261874"/>
                <a:gd name="connsiteY12" fmla="*/ 167038 h 591932"/>
                <a:gd name="connsiteX13" fmla="*/ 237721 w 261874"/>
                <a:gd name="connsiteY13" fmla="*/ 187582 h 591932"/>
                <a:gd name="connsiteX14" fmla="*/ 254692 w 261874"/>
                <a:gd name="connsiteY14" fmla="*/ 207231 h 591932"/>
                <a:gd name="connsiteX15" fmla="*/ 244867 w 261874"/>
                <a:gd name="connsiteY15" fmla="*/ 340314 h 591932"/>
                <a:gd name="connsiteX16" fmla="*/ 189490 w 261874"/>
                <a:gd name="connsiteY16" fmla="*/ 537706 h 591932"/>
                <a:gd name="connsiteX17" fmla="*/ 18000 w 261874"/>
                <a:gd name="connsiteY17" fmla="*/ 463573 h 59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1874" h="591932">
                  <a:moveTo>
                    <a:pt x="18000" y="463573"/>
                  </a:moveTo>
                  <a:cubicBezTo>
                    <a:pt x="18000" y="463573"/>
                    <a:pt x="38543" y="396585"/>
                    <a:pt x="35863" y="372469"/>
                  </a:cubicBezTo>
                  <a:cubicBezTo>
                    <a:pt x="33184" y="348353"/>
                    <a:pt x="13534" y="294763"/>
                    <a:pt x="4602" y="275113"/>
                  </a:cubicBezTo>
                  <a:cubicBezTo>
                    <a:pt x="-4329" y="255463"/>
                    <a:pt x="2816" y="200086"/>
                    <a:pt x="1030" y="172397"/>
                  </a:cubicBezTo>
                  <a:cubicBezTo>
                    <a:pt x="-757" y="144709"/>
                    <a:pt x="31398" y="151854"/>
                    <a:pt x="40329" y="179543"/>
                  </a:cubicBezTo>
                  <a:cubicBezTo>
                    <a:pt x="44410" y="194013"/>
                    <a:pt x="51066" y="207628"/>
                    <a:pt x="59979" y="219736"/>
                  </a:cubicBezTo>
                  <a:cubicBezTo>
                    <a:pt x="59979" y="219736"/>
                    <a:pt x="94813" y="139350"/>
                    <a:pt x="100172" y="117021"/>
                  </a:cubicBezTo>
                  <a:cubicBezTo>
                    <a:pt x="105531" y="94691"/>
                    <a:pt x="119822" y="23237"/>
                    <a:pt x="141258" y="6267"/>
                  </a:cubicBezTo>
                  <a:cubicBezTo>
                    <a:pt x="162694" y="-10704"/>
                    <a:pt x="170733" y="7160"/>
                    <a:pt x="159122" y="55392"/>
                  </a:cubicBezTo>
                  <a:cubicBezTo>
                    <a:pt x="154319" y="73153"/>
                    <a:pt x="151916" y="91476"/>
                    <a:pt x="151976" y="109875"/>
                  </a:cubicBezTo>
                  <a:cubicBezTo>
                    <a:pt x="151976" y="112555"/>
                    <a:pt x="177879" y="117021"/>
                    <a:pt x="188597" y="132205"/>
                  </a:cubicBezTo>
                  <a:cubicBezTo>
                    <a:pt x="192590" y="141623"/>
                    <a:pt x="195294" y="151537"/>
                    <a:pt x="196636" y="161679"/>
                  </a:cubicBezTo>
                  <a:cubicBezTo>
                    <a:pt x="204099" y="161783"/>
                    <a:pt x="211438" y="163617"/>
                    <a:pt x="218072" y="167038"/>
                  </a:cubicBezTo>
                  <a:cubicBezTo>
                    <a:pt x="224324" y="170611"/>
                    <a:pt x="231469" y="182222"/>
                    <a:pt x="237721" y="187582"/>
                  </a:cubicBezTo>
                  <a:cubicBezTo>
                    <a:pt x="244095" y="193476"/>
                    <a:pt x="249787" y="200068"/>
                    <a:pt x="254692" y="207231"/>
                  </a:cubicBezTo>
                  <a:cubicBezTo>
                    <a:pt x="262730" y="218843"/>
                    <a:pt x="268983" y="242065"/>
                    <a:pt x="244867" y="340314"/>
                  </a:cubicBezTo>
                  <a:cubicBezTo>
                    <a:pt x="231469" y="393905"/>
                    <a:pt x="207353" y="412662"/>
                    <a:pt x="189490" y="537706"/>
                  </a:cubicBezTo>
                  <a:cubicBezTo>
                    <a:pt x="168947" y="662751"/>
                    <a:pt x="136" y="543065"/>
                    <a:pt x="18000" y="463573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DE78F92-1213-7564-1ABA-839604361B35}"/>
                </a:ext>
              </a:extLst>
            </p:cNvPr>
            <p:cNvSpPr/>
            <p:nvPr/>
          </p:nvSpPr>
          <p:spPr>
            <a:xfrm>
              <a:off x="8785261" y="2261907"/>
              <a:ext cx="185316" cy="192543"/>
            </a:xfrm>
            <a:custGeom>
              <a:avLst/>
              <a:gdLst>
                <a:gd name="connsiteX0" fmla="*/ 15613 w 185316"/>
                <a:gd name="connsiteY0" fmla="*/ 5234 h 192543"/>
                <a:gd name="connsiteX1" fmla="*/ 1322 w 185316"/>
                <a:gd name="connsiteY1" fmla="*/ 64184 h 192543"/>
                <a:gd name="connsiteX2" fmla="*/ 171025 w 185316"/>
                <a:gd name="connsiteY2" fmla="*/ 138318 h 192543"/>
                <a:gd name="connsiteX3" fmla="*/ 185316 w 185316"/>
                <a:gd name="connsiteY3" fmla="*/ 59718 h 192543"/>
                <a:gd name="connsiteX4" fmla="*/ 15613 w 185316"/>
                <a:gd name="connsiteY4" fmla="*/ 5234 h 19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316" h="192543">
                  <a:moveTo>
                    <a:pt x="15613" y="5234"/>
                  </a:moveTo>
                  <a:cubicBezTo>
                    <a:pt x="10253" y="32923"/>
                    <a:pt x="1322" y="64184"/>
                    <a:pt x="1322" y="64184"/>
                  </a:cubicBezTo>
                  <a:cubicBezTo>
                    <a:pt x="-16542" y="143676"/>
                    <a:pt x="152268" y="263362"/>
                    <a:pt x="171025" y="138318"/>
                  </a:cubicBezTo>
                  <a:cubicBezTo>
                    <a:pt x="175491" y="106163"/>
                    <a:pt x="180850" y="80261"/>
                    <a:pt x="185316" y="59718"/>
                  </a:cubicBezTo>
                  <a:cubicBezTo>
                    <a:pt x="141550" y="14166"/>
                    <a:pt x="83494" y="-11736"/>
                    <a:pt x="15613" y="5234"/>
                  </a:cubicBezTo>
                  <a:close/>
                </a:path>
              </a:pathLst>
            </a:custGeom>
            <a:solidFill>
              <a:srgbClr val="63737A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EC4A10B-4238-A50D-6677-46B70B406BC1}"/>
                </a:ext>
              </a:extLst>
            </p:cNvPr>
            <p:cNvSpPr/>
            <p:nvPr/>
          </p:nvSpPr>
          <p:spPr>
            <a:xfrm rot="20079000">
              <a:off x="8871395" y="2261793"/>
              <a:ext cx="80385" cy="87531"/>
            </a:xfrm>
            <a:custGeom>
              <a:avLst/>
              <a:gdLst>
                <a:gd name="connsiteX0" fmla="*/ 80386 w 80385"/>
                <a:gd name="connsiteY0" fmla="*/ 43766 h 87531"/>
                <a:gd name="connsiteX1" fmla="*/ 40193 w 80385"/>
                <a:gd name="connsiteY1" fmla="*/ 87531 h 87531"/>
                <a:gd name="connsiteX2" fmla="*/ 0 w 80385"/>
                <a:gd name="connsiteY2" fmla="*/ 43766 h 87531"/>
                <a:gd name="connsiteX3" fmla="*/ 40193 w 80385"/>
                <a:gd name="connsiteY3" fmla="*/ 0 h 87531"/>
                <a:gd name="connsiteX4" fmla="*/ 80386 w 80385"/>
                <a:gd name="connsiteY4" fmla="*/ 43766 h 8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385" h="87531">
                  <a:moveTo>
                    <a:pt x="80386" y="43766"/>
                  </a:moveTo>
                  <a:cubicBezTo>
                    <a:pt x="80386" y="67937"/>
                    <a:pt x="62391" y="87531"/>
                    <a:pt x="40193" y="87531"/>
                  </a:cubicBezTo>
                  <a:cubicBezTo>
                    <a:pt x="17995" y="87531"/>
                    <a:pt x="0" y="67937"/>
                    <a:pt x="0" y="43766"/>
                  </a:cubicBezTo>
                  <a:cubicBezTo>
                    <a:pt x="0" y="19594"/>
                    <a:pt x="17995" y="0"/>
                    <a:pt x="40193" y="0"/>
                  </a:cubicBezTo>
                  <a:cubicBezTo>
                    <a:pt x="62391" y="0"/>
                    <a:pt x="80386" y="19594"/>
                    <a:pt x="80386" y="43766"/>
                  </a:cubicBezTo>
                  <a:close/>
                </a:path>
              </a:pathLst>
            </a:custGeom>
            <a:solidFill>
              <a:srgbClr val="FFFFFF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4D041FA3-ACA4-77EF-DEE2-0729E6154888}"/>
                </a:ext>
              </a:extLst>
            </p:cNvPr>
            <p:cNvSpPr/>
            <p:nvPr/>
          </p:nvSpPr>
          <p:spPr>
            <a:xfrm>
              <a:off x="8214950" y="2304723"/>
              <a:ext cx="751640" cy="840296"/>
            </a:xfrm>
            <a:custGeom>
              <a:avLst/>
              <a:gdLst>
                <a:gd name="connsiteX0" fmla="*/ 141122 w 751640"/>
                <a:gd name="connsiteY0" fmla="*/ 91930 h 840296"/>
                <a:gd name="connsiteX1" fmla="*/ 311718 w 751640"/>
                <a:gd name="connsiteY1" fmla="*/ 226799 h 840296"/>
                <a:gd name="connsiteX2" fmla="*/ 432297 w 751640"/>
                <a:gd name="connsiteY2" fmla="*/ 396502 h 840296"/>
                <a:gd name="connsiteX3" fmla="*/ 494819 w 751640"/>
                <a:gd name="connsiteY3" fmla="*/ 216081 h 840296"/>
                <a:gd name="connsiteX4" fmla="*/ 551983 w 751640"/>
                <a:gd name="connsiteY4" fmla="*/ 36553 h 840296"/>
                <a:gd name="connsiteX5" fmla="*/ 585031 w 751640"/>
                <a:gd name="connsiteY5" fmla="*/ 3505 h 840296"/>
                <a:gd name="connsiteX6" fmla="*/ 744015 w 751640"/>
                <a:gd name="connsiteY6" fmla="*/ 76746 h 840296"/>
                <a:gd name="connsiteX7" fmla="*/ 751160 w 751640"/>
                <a:gd name="connsiteY7" fmla="*/ 108900 h 840296"/>
                <a:gd name="connsiteX8" fmla="*/ 694890 w 751640"/>
                <a:gd name="connsiteY8" fmla="*/ 475995 h 840296"/>
                <a:gd name="connsiteX9" fmla="*/ 526974 w 751640"/>
                <a:gd name="connsiteY9" fmla="*/ 839518 h 840296"/>
                <a:gd name="connsiteX10" fmla="*/ 207217 w 751640"/>
                <a:gd name="connsiteY10" fmla="*/ 636767 h 840296"/>
                <a:gd name="connsiteX11" fmla="*/ 121472 w 751640"/>
                <a:gd name="connsiteY11" fmla="*/ 547449 h 840296"/>
                <a:gd name="connsiteX12" fmla="*/ 0 w 751640"/>
                <a:gd name="connsiteY12" fmla="*/ 270565 h 840296"/>
                <a:gd name="connsiteX13" fmla="*/ 141122 w 751640"/>
                <a:gd name="connsiteY13" fmla="*/ 91930 h 84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1640" h="840296">
                  <a:moveTo>
                    <a:pt x="141122" y="91930"/>
                  </a:moveTo>
                  <a:cubicBezTo>
                    <a:pt x="141122" y="91930"/>
                    <a:pt x="211683" y="91930"/>
                    <a:pt x="311718" y="226799"/>
                  </a:cubicBezTo>
                  <a:cubicBezTo>
                    <a:pt x="411754" y="361669"/>
                    <a:pt x="432297" y="396502"/>
                    <a:pt x="432297" y="396502"/>
                  </a:cubicBezTo>
                  <a:cubicBezTo>
                    <a:pt x="450088" y="335348"/>
                    <a:pt x="470955" y="275131"/>
                    <a:pt x="494819" y="216081"/>
                  </a:cubicBezTo>
                  <a:cubicBezTo>
                    <a:pt x="517614" y="157494"/>
                    <a:pt x="536706" y="97533"/>
                    <a:pt x="551983" y="36553"/>
                  </a:cubicBezTo>
                  <a:cubicBezTo>
                    <a:pt x="555895" y="20192"/>
                    <a:pt x="568669" y="7417"/>
                    <a:pt x="585031" y="3505"/>
                  </a:cubicBezTo>
                  <a:cubicBezTo>
                    <a:pt x="621650" y="-4533"/>
                    <a:pt x="687745" y="-5427"/>
                    <a:pt x="744015" y="76746"/>
                  </a:cubicBezTo>
                  <a:cubicBezTo>
                    <a:pt x="750245" y="86231"/>
                    <a:pt x="752787" y="97669"/>
                    <a:pt x="751160" y="108900"/>
                  </a:cubicBezTo>
                  <a:cubicBezTo>
                    <a:pt x="742229" y="160704"/>
                    <a:pt x="716327" y="320583"/>
                    <a:pt x="694890" y="475995"/>
                  </a:cubicBezTo>
                  <a:cubicBezTo>
                    <a:pt x="668989" y="664455"/>
                    <a:pt x="654698" y="823441"/>
                    <a:pt x="526974" y="839518"/>
                  </a:cubicBezTo>
                  <a:cubicBezTo>
                    <a:pt x="434977" y="851129"/>
                    <a:pt x="301000" y="730550"/>
                    <a:pt x="207217" y="636767"/>
                  </a:cubicBezTo>
                  <a:cubicBezTo>
                    <a:pt x="170597" y="600147"/>
                    <a:pt x="140229" y="567099"/>
                    <a:pt x="121472" y="547449"/>
                  </a:cubicBezTo>
                  <a:cubicBezTo>
                    <a:pt x="74134" y="499218"/>
                    <a:pt x="0" y="405434"/>
                    <a:pt x="0" y="270565"/>
                  </a:cubicBezTo>
                  <a:cubicBezTo>
                    <a:pt x="0" y="122298"/>
                    <a:pt x="109861" y="82998"/>
                    <a:pt x="141122" y="91930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988C33E-E4F5-828F-3E62-E5CCA0B711DB}"/>
                </a:ext>
              </a:extLst>
            </p:cNvPr>
            <p:cNvSpPr/>
            <p:nvPr/>
          </p:nvSpPr>
          <p:spPr>
            <a:xfrm>
              <a:off x="8214950" y="2576180"/>
              <a:ext cx="207216" cy="366201"/>
            </a:xfrm>
            <a:custGeom>
              <a:avLst/>
              <a:gdLst>
                <a:gd name="connsiteX0" fmla="*/ 207217 w 207216"/>
                <a:gd name="connsiteY0" fmla="*/ 366202 h 366201"/>
                <a:gd name="connsiteX1" fmla="*/ 121472 w 207216"/>
                <a:gd name="connsiteY1" fmla="*/ 276884 h 366201"/>
                <a:gd name="connsiteX2" fmla="*/ 0 w 207216"/>
                <a:gd name="connsiteY2" fmla="*/ 0 h 36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216" h="366201">
                  <a:moveTo>
                    <a:pt x="207217" y="366202"/>
                  </a:moveTo>
                  <a:cubicBezTo>
                    <a:pt x="170597" y="329582"/>
                    <a:pt x="140229" y="296534"/>
                    <a:pt x="121472" y="276884"/>
                  </a:cubicBezTo>
                  <a:cubicBezTo>
                    <a:pt x="74134" y="228653"/>
                    <a:pt x="0" y="134870"/>
                    <a:pt x="0" y="0"/>
                  </a:cubicBezTo>
                </a:path>
              </a:pathLst>
            </a:custGeom>
            <a:noFill/>
            <a:ln w="16073" cap="rnd">
              <a:solidFill>
                <a:srgbClr val="F8AB5D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B6AC2DE-8CDA-4F99-E198-1A536A81FA0E}"/>
                </a:ext>
              </a:extLst>
            </p:cNvPr>
            <p:cNvSpPr/>
            <p:nvPr/>
          </p:nvSpPr>
          <p:spPr>
            <a:xfrm>
              <a:off x="8647247" y="2700332"/>
              <a:ext cx="142908" cy="222400"/>
            </a:xfrm>
            <a:custGeom>
              <a:avLst/>
              <a:gdLst>
                <a:gd name="connsiteX0" fmla="*/ 0 w 142908"/>
                <a:gd name="connsiteY0" fmla="*/ 0 h 222400"/>
                <a:gd name="connsiteX1" fmla="*/ 142908 w 142908"/>
                <a:gd name="connsiteY1" fmla="*/ 222401 h 2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908" h="222400">
                  <a:moveTo>
                    <a:pt x="0" y="0"/>
                  </a:moveTo>
                  <a:cubicBezTo>
                    <a:pt x="0" y="0"/>
                    <a:pt x="115219" y="150054"/>
                    <a:pt x="142908" y="222401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061AC22-E116-BB96-94E3-EC2869A418F1}"/>
                </a:ext>
              </a:extLst>
            </p:cNvPr>
            <p:cNvSpPr/>
            <p:nvPr/>
          </p:nvSpPr>
          <p:spPr>
            <a:xfrm>
              <a:off x="8672180" y="2998412"/>
              <a:ext cx="187642" cy="137789"/>
            </a:xfrm>
            <a:custGeom>
              <a:avLst/>
              <a:gdLst>
                <a:gd name="connsiteX0" fmla="*/ 12581 w 187642"/>
                <a:gd name="connsiteY0" fmla="*/ 137789 h 137789"/>
                <a:gd name="connsiteX1" fmla="*/ 76 w 187642"/>
                <a:gd name="connsiteY1" fmla="*/ 105635 h 137789"/>
                <a:gd name="connsiteX2" fmla="*/ 100112 w 187642"/>
                <a:gd name="connsiteY2" fmla="*/ 3813 h 137789"/>
                <a:gd name="connsiteX3" fmla="*/ 187643 w 187642"/>
                <a:gd name="connsiteY3" fmla="*/ 27036 h 13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642" h="137789">
                  <a:moveTo>
                    <a:pt x="12581" y="137789"/>
                  </a:moveTo>
                  <a:cubicBezTo>
                    <a:pt x="6328" y="133323"/>
                    <a:pt x="-817" y="124392"/>
                    <a:pt x="76" y="105635"/>
                  </a:cubicBezTo>
                  <a:cubicBezTo>
                    <a:pt x="1862" y="71694"/>
                    <a:pt x="35803" y="17211"/>
                    <a:pt x="100112" y="3813"/>
                  </a:cubicBezTo>
                  <a:cubicBezTo>
                    <a:pt x="154595" y="-7798"/>
                    <a:pt x="182284" y="9172"/>
                    <a:pt x="187643" y="27036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387B6CC-3B7C-FB4D-207F-FC91299D51DD}"/>
                </a:ext>
              </a:extLst>
            </p:cNvPr>
            <p:cNvSpPr/>
            <p:nvPr/>
          </p:nvSpPr>
          <p:spPr>
            <a:xfrm>
              <a:off x="8759787" y="2359136"/>
              <a:ext cx="199178" cy="95572"/>
            </a:xfrm>
            <a:custGeom>
              <a:avLst/>
              <a:gdLst>
                <a:gd name="connsiteX0" fmla="*/ 0 w 199178"/>
                <a:gd name="connsiteY0" fmla="*/ 8935 h 95572"/>
                <a:gd name="connsiteX1" fmla="*/ 199178 w 199178"/>
                <a:gd name="connsiteY1" fmla="*/ 95572 h 9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178" h="95572">
                  <a:moveTo>
                    <a:pt x="0" y="8935"/>
                  </a:moveTo>
                  <a:cubicBezTo>
                    <a:pt x="0" y="8935"/>
                    <a:pt x="114326" y="-41083"/>
                    <a:pt x="199178" y="95572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F147F37-4BBC-3EB7-369F-B33BC26B39B0}"/>
                </a:ext>
              </a:extLst>
            </p:cNvPr>
            <p:cNvSpPr/>
            <p:nvPr/>
          </p:nvSpPr>
          <p:spPr>
            <a:xfrm>
              <a:off x="8906268" y="1972394"/>
              <a:ext cx="12504" cy="86637"/>
            </a:xfrm>
            <a:custGeom>
              <a:avLst/>
              <a:gdLst>
                <a:gd name="connsiteX0" fmla="*/ 12504 w 12504"/>
                <a:gd name="connsiteY0" fmla="*/ 0 h 86637"/>
                <a:gd name="connsiteX1" fmla="*/ 9825 w 12504"/>
                <a:gd name="connsiteY1" fmla="*/ 35727 h 86637"/>
                <a:gd name="connsiteX2" fmla="*/ 0 w 12504"/>
                <a:gd name="connsiteY2" fmla="*/ 86638 h 8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04" h="86637">
                  <a:moveTo>
                    <a:pt x="12504" y="0"/>
                  </a:moveTo>
                  <a:cubicBezTo>
                    <a:pt x="12504" y="0"/>
                    <a:pt x="10718" y="30368"/>
                    <a:pt x="9825" y="35727"/>
                  </a:cubicBezTo>
                  <a:cubicBezTo>
                    <a:pt x="8932" y="41086"/>
                    <a:pt x="893" y="74134"/>
                    <a:pt x="0" y="86638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548D09C-CEEA-93DC-1A9A-A1B0E6CD4747}"/>
                </a:ext>
              </a:extLst>
            </p:cNvPr>
            <p:cNvSpPr/>
            <p:nvPr/>
          </p:nvSpPr>
          <p:spPr>
            <a:xfrm>
              <a:off x="8958965" y="2024198"/>
              <a:ext cx="4465" cy="56269"/>
            </a:xfrm>
            <a:custGeom>
              <a:avLst/>
              <a:gdLst>
                <a:gd name="connsiteX0" fmla="*/ 4466 w 4465"/>
                <a:gd name="connsiteY0" fmla="*/ 0 h 56269"/>
                <a:gd name="connsiteX1" fmla="*/ 4466 w 4465"/>
                <a:gd name="connsiteY1" fmla="*/ 25902 h 56269"/>
                <a:gd name="connsiteX2" fmla="*/ 0 w 4465"/>
                <a:gd name="connsiteY2" fmla="*/ 56270 h 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" h="56269">
                  <a:moveTo>
                    <a:pt x="4466" y="0"/>
                  </a:moveTo>
                  <a:lnTo>
                    <a:pt x="4466" y="25902"/>
                  </a:lnTo>
                  <a:cubicBezTo>
                    <a:pt x="3653" y="36113"/>
                    <a:pt x="2161" y="46258"/>
                    <a:pt x="0" y="5627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A7504FF2-1A1D-5254-4D84-D9E5FE9C1673}"/>
                </a:ext>
              </a:extLst>
            </p:cNvPr>
            <p:cNvSpPr/>
            <p:nvPr/>
          </p:nvSpPr>
          <p:spPr>
            <a:xfrm>
              <a:off x="9000051" y="2051886"/>
              <a:ext cx="4465" cy="58949"/>
            </a:xfrm>
            <a:custGeom>
              <a:avLst/>
              <a:gdLst>
                <a:gd name="connsiteX0" fmla="*/ 1786 w 4465"/>
                <a:gd name="connsiteY0" fmla="*/ 0 h 58949"/>
                <a:gd name="connsiteX1" fmla="*/ 4466 w 4465"/>
                <a:gd name="connsiteY1" fmla="*/ 24116 h 58949"/>
                <a:gd name="connsiteX2" fmla="*/ 0 w 4465"/>
                <a:gd name="connsiteY2" fmla="*/ 58950 h 5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" h="58949">
                  <a:moveTo>
                    <a:pt x="1786" y="0"/>
                  </a:moveTo>
                  <a:cubicBezTo>
                    <a:pt x="3338" y="7952"/>
                    <a:pt x="4234" y="16017"/>
                    <a:pt x="4466" y="24116"/>
                  </a:cubicBezTo>
                  <a:cubicBezTo>
                    <a:pt x="3691" y="35807"/>
                    <a:pt x="2200" y="47441"/>
                    <a:pt x="0" y="58950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C23FDFE-6786-9ED7-D84A-42BFE5242C8B}"/>
                </a:ext>
              </a:extLst>
            </p:cNvPr>
            <p:cNvSpPr/>
            <p:nvPr/>
          </p:nvSpPr>
          <p:spPr>
            <a:xfrm>
              <a:off x="8816057" y="2082255"/>
              <a:ext cx="11611" cy="20543"/>
            </a:xfrm>
            <a:custGeom>
              <a:avLst/>
              <a:gdLst>
                <a:gd name="connsiteX0" fmla="*/ 11611 w 11611"/>
                <a:gd name="connsiteY0" fmla="*/ 0 h 20543"/>
                <a:gd name="connsiteX1" fmla="*/ 0 w 11611"/>
                <a:gd name="connsiteY1" fmla="*/ 20543 h 2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11" h="20543">
                  <a:moveTo>
                    <a:pt x="11611" y="0"/>
                  </a:moveTo>
                  <a:cubicBezTo>
                    <a:pt x="8677" y="7336"/>
                    <a:pt x="4772" y="14245"/>
                    <a:pt x="0" y="20543"/>
                  </a:cubicBezTo>
                </a:path>
              </a:pathLst>
            </a:custGeom>
            <a:noFill/>
            <a:ln w="16073" cap="rnd">
              <a:solidFill>
                <a:srgbClr val="E26E85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AC272AAE-EB5F-F60E-EB4C-01176E528FFB}"/>
                </a:ext>
              </a:extLst>
            </p:cNvPr>
            <p:cNvSpPr/>
            <p:nvPr/>
          </p:nvSpPr>
          <p:spPr>
            <a:xfrm>
              <a:off x="8357678" y="1086364"/>
              <a:ext cx="185067" cy="392251"/>
            </a:xfrm>
            <a:custGeom>
              <a:avLst/>
              <a:gdLst>
                <a:gd name="connsiteX0" fmla="*/ 18043 w 185067"/>
                <a:gd name="connsiteY0" fmla="*/ 16077 h 392251"/>
                <a:gd name="connsiteX1" fmla="*/ 43945 w 185067"/>
                <a:gd name="connsiteY1" fmla="*/ 379600 h 392251"/>
                <a:gd name="connsiteX2" fmla="*/ 75914 w 185067"/>
                <a:gd name="connsiteY2" fmla="*/ 389523 h 392251"/>
                <a:gd name="connsiteX3" fmla="*/ 76100 w 185067"/>
                <a:gd name="connsiteY3" fmla="*/ 389425 h 392251"/>
                <a:gd name="connsiteX4" fmla="*/ 185067 w 185067"/>
                <a:gd name="connsiteY4" fmla="*/ 328689 h 392251"/>
                <a:gd name="connsiteX5" fmla="*/ 141301 w 185067"/>
                <a:gd name="connsiteY5" fmla="*/ 0 h 392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5067" h="392251">
                  <a:moveTo>
                    <a:pt x="18043" y="16077"/>
                  </a:moveTo>
                  <a:cubicBezTo>
                    <a:pt x="18043" y="16077"/>
                    <a:pt x="-36440" y="233119"/>
                    <a:pt x="43945" y="379600"/>
                  </a:cubicBezTo>
                  <a:cubicBezTo>
                    <a:pt x="50033" y="391168"/>
                    <a:pt x="64346" y="395611"/>
                    <a:pt x="75914" y="389523"/>
                  </a:cubicBezTo>
                  <a:cubicBezTo>
                    <a:pt x="75976" y="389491"/>
                    <a:pt x="76038" y="389458"/>
                    <a:pt x="76100" y="389425"/>
                  </a:cubicBezTo>
                  <a:lnTo>
                    <a:pt x="185067" y="328689"/>
                  </a:lnTo>
                  <a:lnTo>
                    <a:pt x="141301" y="0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74B7DFAE-2B70-D9C5-1F74-CE944F010194}"/>
                </a:ext>
              </a:extLst>
            </p:cNvPr>
            <p:cNvSpPr/>
            <p:nvPr/>
          </p:nvSpPr>
          <p:spPr>
            <a:xfrm>
              <a:off x="8389201" y="1073859"/>
              <a:ext cx="251793" cy="414283"/>
            </a:xfrm>
            <a:custGeom>
              <a:avLst/>
              <a:gdLst>
                <a:gd name="connsiteX0" fmla="*/ 10637 w 251793"/>
                <a:gd name="connsiteY0" fmla="*/ 33048 h 414283"/>
                <a:gd name="connsiteX1" fmla="*/ 83877 w 251793"/>
                <a:gd name="connsiteY1" fmla="*/ 405502 h 414283"/>
                <a:gd name="connsiteX2" fmla="*/ 115138 w 251793"/>
                <a:gd name="connsiteY2" fmla="*/ 410861 h 414283"/>
                <a:gd name="connsiteX3" fmla="*/ 251794 w 251793"/>
                <a:gd name="connsiteY3" fmla="*/ 328689 h 414283"/>
                <a:gd name="connsiteX4" fmla="*/ 139254 w 251793"/>
                <a:gd name="connsiteY4" fmla="*/ 0 h 414283"/>
                <a:gd name="connsiteX5" fmla="*/ 10637 w 251793"/>
                <a:gd name="connsiteY5" fmla="*/ 33048 h 41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1793" h="414283">
                  <a:moveTo>
                    <a:pt x="10637" y="33048"/>
                  </a:moveTo>
                  <a:cubicBezTo>
                    <a:pt x="10637" y="33048"/>
                    <a:pt x="-41168" y="248303"/>
                    <a:pt x="83877" y="405502"/>
                  </a:cubicBezTo>
                  <a:cubicBezTo>
                    <a:pt x="91573" y="414713"/>
                    <a:pt x="104814" y="416982"/>
                    <a:pt x="115138" y="410861"/>
                  </a:cubicBezTo>
                  <a:lnTo>
                    <a:pt x="251794" y="328689"/>
                  </a:lnTo>
                  <a:lnTo>
                    <a:pt x="139254" y="0"/>
                  </a:lnTo>
                  <a:cubicBezTo>
                    <a:pt x="138360" y="893"/>
                    <a:pt x="28500" y="6252"/>
                    <a:pt x="10637" y="33048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F41AE4D-0BE9-60D7-375D-C77584FAFB04}"/>
                </a:ext>
              </a:extLst>
            </p:cNvPr>
            <p:cNvSpPr/>
            <p:nvPr/>
          </p:nvSpPr>
          <p:spPr>
            <a:xfrm>
              <a:off x="8375722" y="991687"/>
              <a:ext cx="343872" cy="121471"/>
            </a:xfrm>
            <a:custGeom>
              <a:avLst/>
              <a:gdLst>
                <a:gd name="connsiteX0" fmla="*/ 0 w 343872"/>
                <a:gd name="connsiteY0" fmla="*/ 110754 h 121471"/>
                <a:gd name="connsiteX1" fmla="*/ 51804 w 343872"/>
                <a:gd name="connsiteY1" fmla="*/ 121472 h 121471"/>
                <a:gd name="connsiteX2" fmla="*/ 343873 w 343872"/>
                <a:gd name="connsiteY2" fmla="*/ 8932 h 121471"/>
                <a:gd name="connsiteX3" fmla="*/ 288496 w 343872"/>
                <a:gd name="connsiteY3" fmla="*/ 0 h 121471"/>
                <a:gd name="connsiteX4" fmla="*/ 0 w 343872"/>
                <a:gd name="connsiteY4" fmla="*/ 110754 h 121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872" h="121471">
                  <a:moveTo>
                    <a:pt x="0" y="110754"/>
                  </a:moveTo>
                  <a:lnTo>
                    <a:pt x="51804" y="121472"/>
                  </a:lnTo>
                  <a:lnTo>
                    <a:pt x="343873" y="8932"/>
                  </a:lnTo>
                  <a:lnTo>
                    <a:pt x="288496" y="0"/>
                  </a:lnTo>
                  <a:lnTo>
                    <a:pt x="0" y="110754"/>
                  </a:lnTo>
                  <a:close/>
                </a:path>
              </a:pathLst>
            </a:custGeom>
            <a:solidFill>
              <a:srgbClr val="B0D7C0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1E80CC1-1CBA-2BA2-57C0-BDDE86D18B5E}"/>
                </a:ext>
              </a:extLst>
            </p:cNvPr>
            <p:cNvSpPr/>
            <p:nvPr/>
          </p:nvSpPr>
          <p:spPr>
            <a:xfrm>
              <a:off x="8427523" y="1000619"/>
              <a:ext cx="479441" cy="456311"/>
            </a:xfrm>
            <a:custGeom>
              <a:avLst/>
              <a:gdLst>
                <a:gd name="connsiteX0" fmla="*/ 292071 w 479441"/>
                <a:gd name="connsiteY0" fmla="*/ 0 h 456311"/>
                <a:gd name="connsiteX1" fmla="*/ 468027 w 479441"/>
                <a:gd name="connsiteY1" fmla="*/ 250982 h 456311"/>
                <a:gd name="connsiteX2" fmla="*/ 476134 w 479441"/>
                <a:gd name="connsiteY2" fmla="*/ 283068 h 456311"/>
                <a:gd name="connsiteX3" fmla="*/ 468027 w 479441"/>
                <a:gd name="connsiteY3" fmla="*/ 291175 h 456311"/>
                <a:gd name="connsiteX4" fmla="*/ 194715 w 479441"/>
                <a:gd name="connsiteY4" fmla="*/ 452840 h 456311"/>
                <a:gd name="connsiteX5" fmla="*/ 171493 w 479441"/>
                <a:gd name="connsiteY5" fmla="*/ 453733 h 456311"/>
                <a:gd name="connsiteX6" fmla="*/ 2 w 479441"/>
                <a:gd name="connsiteY6" fmla="*/ 111647 h 45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441" h="456311">
                  <a:moveTo>
                    <a:pt x="292071" y="0"/>
                  </a:moveTo>
                  <a:cubicBezTo>
                    <a:pt x="292071" y="0"/>
                    <a:pt x="296537" y="142908"/>
                    <a:pt x="468027" y="250982"/>
                  </a:cubicBezTo>
                  <a:cubicBezTo>
                    <a:pt x="479125" y="257604"/>
                    <a:pt x="482755" y="271969"/>
                    <a:pt x="476134" y="283068"/>
                  </a:cubicBezTo>
                  <a:cubicBezTo>
                    <a:pt x="474145" y="286401"/>
                    <a:pt x="471359" y="289187"/>
                    <a:pt x="468027" y="291175"/>
                  </a:cubicBezTo>
                  <a:lnTo>
                    <a:pt x="194715" y="452840"/>
                  </a:lnTo>
                  <a:cubicBezTo>
                    <a:pt x="187648" y="457127"/>
                    <a:pt x="178868" y="457465"/>
                    <a:pt x="171493" y="453733"/>
                  </a:cubicBezTo>
                  <a:cubicBezTo>
                    <a:pt x="-2677" y="361736"/>
                    <a:pt x="2" y="111647"/>
                    <a:pt x="2" y="11164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C4C7469C-699F-A205-B67A-920BFDA09B5A}"/>
                </a:ext>
              </a:extLst>
            </p:cNvPr>
            <p:cNvSpPr/>
            <p:nvPr/>
          </p:nvSpPr>
          <p:spPr>
            <a:xfrm>
              <a:off x="8561639" y="1140689"/>
              <a:ext cx="176762" cy="181039"/>
            </a:xfrm>
            <a:custGeom>
              <a:avLst/>
              <a:gdLst>
                <a:gd name="connsiteX0" fmla="*/ 82929 w 176762"/>
                <a:gd name="connsiteY0" fmla="*/ 40352 h 181039"/>
                <a:gd name="connsiteX1" fmla="*/ 74890 w 176762"/>
                <a:gd name="connsiteY1" fmla="*/ 33206 h 181039"/>
                <a:gd name="connsiteX2" fmla="*/ 39505 w 176762"/>
                <a:gd name="connsiteY2" fmla="*/ 46767 h 181039"/>
                <a:gd name="connsiteX3" fmla="*/ 37376 w 176762"/>
                <a:gd name="connsiteY3" fmla="*/ 60895 h 181039"/>
                <a:gd name="connsiteX4" fmla="*/ 47201 w 176762"/>
                <a:gd name="connsiteY4" fmla="*/ 92156 h 181039"/>
                <a:gd name="connsiteX5" fmla="*/ 57919 w 176762"/>
                <a:gd name="connsiteY5" fmla="*/ 75186 h 181039"/>
                <a:gd name="connsiteX6" fmla="*/ 76676 w 176762"/>
                <a:gd name="connsiteY6" fmla="*/ 62681 h 181039"/>
                <a:gd name="connsiteX7" fmla="*/ 125800 w 176762"/>
                <a:gd name="connsiteY7" fmla="*/ 56429 h 181039"/>
                <a:gd name="connsiteX8" fmla="*/ 165100 w 176762"/>
                <a:gd name="connsiteY8" fmla="*/ 81438 h 181039"/>
                <a:gd name="connsiteX9" fmla="*/ 175819 w 176762"/>
                <a:gd name="connsiteY9" fmla="*/ 126990 h 181039"/>
                <a:gd name="connsiteX10" fmla="*/ 136519 w 176762"/>
                <a:gd name="connsiteY10" fmla="*/ 171648 h 181039"/>
                <a:gd name="connsiteX11" fmla="*/ 63279 w 176762"/>
                <a:gd name="connsiteY11" fmla="*/ 171648 h 181039"/>
                <a:gd name="connsiteX12" fmla="*/ 19513 w 176762"/>
                <a:gd name="connsiteY12" fmla="*/ 123417 h 181039"/>
                <a:gd name="connsiteX13" fmla="*/ 5222 w 176762"/>
                <a:gd name="connsiteY13" fmla="*/ 91263 h 181039"/>
                <a:gd name="connsiteX14" fmla="*/ 756 w 176762"/>
                <a:gd name="connsiteY14" fmla="*/ 51963 h 181039"/>
                <a:gd name="connsiteX15" fmla="*/ 12367 w 176762"/>
                <a:gd name="connsiteY15" fmla="*/ 26061 h 181039"/>
                <a:gd name="connsiteX16" fmla="*/ 39163 w 176762"/>
                <a:gd name="connsiteY16" fmla="*/ 7304 h 181039"/>
                <a:gd name="connsiteX17" fmla="*/ 84714 w 176762"/>
                <a:gd name="connsiteY17" fmla="*/ 1052 h 181039"/>
                <a:gd name="connsiteX18" fmla="*/ 118655 w 176762"/>
                <a:gd name="connsiteY18" fmla="*/ 21595 h 181039"/>
                <a:gd name="connsiteX19" fmla="*/ 82929 w 176762"/>
                <a:gd name="connsiteY19" fmla="*/ 40352 h 181039"/>
                <a:gd name="connsiteX20" fmla="*/ 92753 w 176762"/>
                <a:gd name="connsiteY20" fmla="*/ 150212 h 181039"/>
                <a:gd name="connsiteX21" fmla="*/ 120442 w 176762"/>
                <a:gd name="connsiteY21" fmla="*/ 148426 h 181039"/>
                <a:gd name="connsiteX22" fmla="*/ 135626 w 176762"/>
                <a:gd name="connsiteY22" fmla="*/ 130562 h 181039"/>
                <a:gd name="connsiteX23" fmla="*/ 129373 w 176762"/>
                <a:gd name="connsiteY23" fmla="*/ 107340 h 181039"/>
                <a:gd name="connsiteX24" fmla="*/ 107937 w 176762"/>
                <a:gd name="connsiteY24" fmla="*/ 91263 h 181039"/>
                <a:gd name="connsiteX25" fmla="*/ 83821 w 176762"/>
                <a:gd name="connsiteY25" fmla="*/ 93049 h 181039"/>
                <a:gd name="connsiteX26" fmla="*/ 69530 w 176762"/>
                <a:gd name="connsiteY26" fmla="*/ 105553 h 181039"/>
                <a:gd name="connsiteX27" fmla="*/ 72210 w 176762"/>
                <a:gd name="connsiteY27" fmla="*/ 133242 h 181039"/>
                <a:gd name="connsiteX28" fmla="*/ 92753 w 176762"/>
                <a:gd name="connsiteY28" fmla="*/ 150212 h 18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6762" h="181039">
                  <a:moveTo>
                    <a:pt x="82929" y="40352"/>
                  </a:moveTo>
                  <a:cubicBezTo>
                    <a:pt x="80666" y="37539"/>
                    <a:pt x="77949" y="35124"/>
                    <a:pt x="74890" y="33206"/>
                  </a:cubicBezTo>
                  <a:cubicBezTo>
                    <a:pt x="61374" y="27180"/>
                    <a:pt x="45532" y="33251"/>
                    <a:pt x="39505" y="46767"/>
                  </a:cubicBezTo>
                  <a:cubicBezTo>
                    <a:pt x="37530" y="51197"/>
                    <a:pt x="36794" y="56080"/>
                    <a:pt x="37376" y="60895"/>
                  </a:cubicBezTo>
                  <a:cubicBezTo>
                    <a:pt x="39041" y="71755"/>
                    <a:pt x="42354" y="82296"/>
                    <a:pt x="47201" y="92156"/>
                  </a:cubicBezTo>
                  <a:cubicBezTo>
                    <a:pt x="49230" y="85660"/>
                    <a:pt x="52925" y="79809"/>
                    <a:pt x="57919" y="75186"/>
                  </a:cubicBezTo>
                  <a:cubicBezTo>
                    <a:pt x="63517" y="70110"/>
                    <a:pt x="69838" y="65896"/>
                    <a:pt x="76676" y="62681"/>
                  </a:cubicBezTo>
                  <a:cubicBezTo>
                    <a:pt x="91969" y="55426"/>
                    <a:pt x="109177" y="53236"/>
                    <a:pt x="125800" y="56429"/>
                  </a:cubicBezTo>
                  <a:cubicBezTo>
                    <a:pt x="141565" y="59561"/>
                    <a:pt x="155586" y="68483"/>
                    <a:pt x="165100" y="81438"/>
                  </a:cubicBezTo>
                  <a:cubicBezTo>
                    <a:pt x="174845" y="94474"/>
                    <a:pt x="178727" y="110976"/>
                    <a:pt x="175819" y="126990"/>
                  </a:cubicBezTo>
                  <a:cubicBezTo>
                    <a:pt x="173139" y="143960"/>
                    <a:pt x="160634" y="159144"/>
                    <a:pt x="136519" y="171648"/>
                  </a:cubicBezTo>
                  <a:cubicBezTo>
                    <a:pt x="113711" y="184169"/>
                    <a:pt x="86087" y="184169"/>
                    <a:pt x="63279" y="171648"/>
                  </a:cubicBezTo>
                  <a:cubicBezTo>
                    <a:pt x="44179" y="160330"/>
                    <a:pt x="28929" y="143523"/>
                    <a:pt x="19513" y="123417"/>
                  </a:cubicBezTo>
                  <a:cubicBezTo>
                    <a:pt x="13549" y="113274"/>
                    <a:pt x="8754" y="102487"/>
                    <a:pt x="5222" y="91263"/>
                  </a:cubicBezTo>
                  <a:cubicBezTo>
                    <a:pt x="450" y="78747"/>
                    <a:pt x="-1086" y="65230"/>
                    <a:pt x="756" y="51963"/>
                  </a:cubicBezTo>
                  <a:cubicBezTo>
                    <a:pt x="2193" y="42432"/>
                    <a:pt x="6209" y="33475"/>
                    <a:pt x="12367" y="26061"/>
                  </a:cubicBezTo>
                  <a:cubicBezTo>
                    <a:pt x="19651" y="17734"/>
                    <a:pt x="28846" y="11298"/>
                    <a:pt x="39163" y="7304"/>
                  </a:cubicBezTo>
                  <a:cubicBezTo>
                    <a:pt x="53363" y="657"/>
                    <a:pt x="69248" y="-1524"/>
                    <a:pt x="84714" y="1052"/>
                  </a:cubicBezTo>
                  <a:cubicBezTo>
                    <a:pt x="98285" y="3180"/>
                    <a:pt x="110476" y="10559"/>
                    <a:pt x="118655" y="21595"/>
                  </a:cubicBezTo>
                  <a:cubicBezTo>
                    <a:pt x="104364" y="29634"/>
                    <a:pt x="97219" y="33206"/>
                    <a:pt x="82929" y="40352"/>
                  </a:cubicBezTo>
                  <a:close/>
                  <a:moveTo>
                    <a:pt x="92753" y="150212"/>
                  </a:moveTo>
                  <a:cubicBezTo>
                    <a:pt x="101922" y="152744"/>
                    <a:pt x="111675" y="152115"/>
                    <a:pt x="120442" y="148426"/>
                  </a:cubicBezTo>
                  <a:cubicBezTo>
                    <a:pt x="127978" y="145119"/>
                    <a:pt x="133576" y="138533"/>
                    <a:pt x="135626" y="130562"/>
                  </a:cubicBezTo>
                  <a:cubicBezTo>
                    <a:pt x="136870" y="122288"/>
                    <a:pt x="134603" y="113871"/>
                    <a:pt x="129373" y="107340"/>
                  </a:cubicBezTo>
                  <a:cubicBezTo>
                    <a:pt x="124536" y="99447"/>
                    <a:pt x="116869" y="93697"/>
                    <a:pt x="107937" y="91263"/>
                  </a:cubicBezTo>
                  <a:cubicBezTo>
                    <a:pt x="99925" y="89145"/>
                    <a:pt x="91434" y="89774"/>
                    <a:pt x="83821" y="93049"/>
                  </a:cubicBezTo>
                  <a:cubicBezTo>
                    <a:pt x="77760" y="95448"/>
                    <a:pt x="72712" y="99865"/>
                    <a:pt x="69530" y="105553"/>
                  </a:cubicBezTo>
                  <a:cubicBezTo>
                    <a:pt x="65188" y="114560"/>
                    <a:pt x="66221" y="125235"/>
                    <a:pt x="72210" y="133242"/>
                  </a:cubicBezTo>
                  <a:cubicBezTo>
                    <a:pt x="76843" y="141143"/>
                    <a:pt x="84119" y="147154"/>
                    <a:pt x="92753" y="150212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A3261434-8195-0210-3CA0-458EE5B6A683}"/>
                </a:ext>
              </a:extLst>
            </p:cNvPr>
            <p:cNvSpPr/>
            <p:nvPr/>
          </p:nvSpPr>
          <p:spPr>
            <a:xfrm>
              <a:off x="7438780" y="1407013"/>
              <a:ext cx="385854" cy="261271"/>
            </a:xfrm>
            <a:custGeom>
              <a:avLst/>
              <a:gdLst>
                <a:gd name="connsiteX0" fmla="*/ 38408 w 385854"/>
                <a:gd name="connsiteY0" fmla="*/ 239372 h 261271"/>
                <a:gd name="connsiteX1" fmla="*/ 333156 w 385854"/>
                <a:gd name="connsiteY1" fmla="*/ 239372 h 261271"/>
                <a:gd name="connsiteX2" fmla="*/ 363524 w 385854"/>
                <a:gd name="connsiteY2" fmla="*/ 259022 h 261271"/>
                <a:gd name="connsiteX3" fmla="*/ 383606 w 385854"/>
                <a:gd name="connsiteY3" fmla="*/ 254483 h 261271"/>
                <a:gd name="connsiteX4" fmla="*/ 385853 w 385854"/>
                <a:gd name="connsiteY4" fmla="*/ 246517 h 261271"/>
                <a:gd name="connsiteX5" fmla="*/ 385853 w 385854"/>
                <a:gd name="connsiteY5" fmla="*/ 38408 h 261271"/>
                <a:gd name="connsiteX6" fmla="*/ 347984 w 385854"/>
                <a:gd name="connsiteY6" fmla="*/ 1 h 261271"/>
                <a:gd name="connsiteX7" fmla="*/ 347446 w 385854"/>
                <a:gd name="connsiteY7" fmla="*/ 1 h 261271"/>
                <a:gd name="connsiteX8" fmla="*/ 38408 w 385854"/>
                <a:gd name="connsiteY8" fmla="*/ 1 h 261271"/>
                <a:gd name="connsiteX9" fmla="*/ 1 w 385854"/>
                <a:gd name="connsiteY9" fmla="*/ 37870 h 261271"/>
                <a:gd name="connsiteX10" fmla="*/ 1 w 385854"/>
                <a:gd name="connsiteY10" fmla="*/ 38408 h 261271"/>
                <a:gd name="connsiteX11" fmla="*/ 1 w 385854"/>
                <a:gd name="connsiteY11" fmla="*/ 200965 h 261271"/>
                <a:gd name="connsiteX12" fmla="*/ 37870 w 385854"/>
                <a:gd name="connsiteY12" fmla="*/ 239372 h 261271"/>
                <a:gd name="connsiteX13" fmla="*/ 38407 w 385854"/>
                <a:gd name="connsiteY13" fmla="*/ 239372 h 26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854" h="261271">
                  <a:moveTo>
                    <a:pt x="38408" y="239372"/>
                  </a:moveTo>
                  <a:lnTo>
                    <a:pt x="333156" y="239372"/>
                  </a:lnTo>
                  <a:lnTo>
                    <a:pt x="363524" y="259022"/>
                  </a:lnTo>
                  <a:cubicBezTo>
                    <a:pt x="370323" y="263314"/>
                    <a:pt x="379314" y="261282"/>
                    <a:pt x="383606" y="254483"/>
                  </a:cubicBezTo>
                  <a:cubicBezTo>
                    <a:pt x="385110" y="252101"/>
                    <a:pt x="385890" y="249334"/>
                    <a:pt x="385853" y="246517"/>
                  </a:cubicBezTo>
                  <a:lnTo>
                    <a:pt x="385853" y="38408"/>
                  </a:lnTo>
                  <a:cubicBezTo>
                    <a:pt x="386001" y="17345"/>
                    <a:pt x="369047" y="150"/>
                    <a:pt x="347984" y="1"/>
                  </a:cubicBezTo>
                  <a:cubicBezTo>
                    <a:pt x="347805" y="0"/>
                    <a:pt x="347626" y="0"/>
                    <a:pt x="347446" y="1"/>
                  </a:cubicBezTo>
                  <a:lnTo>
                    <a:pt x="38408" y="1"/>
                  </a:lnTo>
                  <a:cubicBezTo>
                    <a:pt x="17345" y="-148"/>
                    <a:pt x="150" y="16807"/>
                    <a:pt x="1" y="37870"/>
                  </a:cubicBezTo>
                  <a:cubicBezTo>
                    <a:pt x="0" y="38049"/>
                    <a:pt x="0" y="38228"/>
                    <a:pt x="1" y="38408"/>
                  </a:cubicBezTo>
                  <a:lnTo>
                    <a:pt x="1" y="200965"/>
                  </a:lnTo>
                  <a:cubicBezTo>
                    <a:pt x="-148" y="222028"/>
                    <a:pt x="16807" y="239223"/>
                    <a:pt x="37870" y="239372"/>
                  </a:cubicBezTo>
                  <a:cubicBezTo>
                    <a:pt x="38049" y="239373"/>
                    <a:pt x="38228" y="239373"/>
                    <a:pt x="38407" y="239372"/>
                  </a:cubicBezTo>
                  <a:close/>
                </a:path>
              </a:pathLst>
            </a:custGeom>
            <a:solidFill>
              <a:srgbClr val="F4C2C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C3F4FA73-A195-5095-B5A2-C70F3D239D55}"/>
                </a:ext>
              </a:extLst>
            </p:cNvPr>
            <p:cNvSpPr/>
            <p:nvPr/>
          </p:nvSpPr>
          <p:spPr>
            <a:xfrm>
              <a:off x="7526312" y="1475788"/>
              <a:ext cx="44658" cy="29474"/>
            </a:xfrm>
            <a:custGeom>
              <a:avLst/>
              <a:gdLst>
                <a:gd name="connsiteX0" fmla="*/ 0 w 44658"/>
                <a:gd name="connsiteY0" fmla="*/ 14291 h 29474"/>
                <a:gd name="connsiteX1" fmla="*/ 15184 w 44658"/>
                <a:gd name="connsiteY1" fmla="*/ 29475 h 29474"/>
                <a:gd name="connsiteX2" fmla="*/ 44659 w 44658"/>
                <a:gd name="connsiteY2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8" h="29474">
                  <a:moveTo>
                    <a:pt x="0" y="14291"/>
                  </a:moveTo>
                  <a:lnTo>
                    <a:pt x="15184" y="29475"/>
                  </a:lnTo>
                  <a:lnTo>
                    <a:pt x="44659" y="0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1A98789-8AA8-D7A5-FFA0-E902CCFF933D}"/>
                </a:ext>
              </a:extLst>
            </p:cNvPr>
            <p:cNvSpPr/>
            <p:nvPr/>
          </p:nvSpPr>
          <p:spPr>
            <a:xfrm>
              <a:off x="7616522" y="1494545"/>
              <a:ext cx="103608" cy="8931"/>
            </a:xfrm>
            <a:custGeom>
              <a:avLst/>
              <a:gdLst>
                <a:gd name="connsiteX0" fmla="*/ 0 w 103608"/>
                <a:gd name="connsiteY0" fmla="*/ 0 h 8931"/>
                <a:gd name="connsiteX1" fmla="*/ 103608 w 103608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608" h="8931">
                  <a:moveTo>
                    <a:pt x="0" y="0"/>
                  </a:moveTo>
                  <a:lnTo>
                    <a:pt x="10360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577D994-561F-5487-ABF3-D67A7A189B24}"/>
                </a:ext>
              </a:extLst>
            </p:cNvPr>
            <p:cNvSpPr/>
            <p:nvPr/>
          </p:nvSpPr>
          <p:spPr>
            <a:xfrm>
              <a:off x="7526312" y="1548136"/>
              <a:ext cx="44658" cy="29474"/>
            </a:xfrm>
            <a:custGeom>
              <a:avLst/>
              <a:gdLst>
                <a:gd name="connsiteX0" fmla="*/ 0 w 44658"/>
                <a:gd name="connsiteY0" fmla="*/ 14291 h 29474"/>
                <a:gd name="connsiteX1" fmla="*/ 15184 w 44658"/>
                <a:gd name="connsiteY1" fmla="*/ 29475 h 29474"/>
                <a:gd name="connsiteX2" fmla="*/ 44659 w 44658"/>
                <a:gd name="connsiteY2" fmla="*/ 0 h 2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658" h="29474">
                  <a:moveTo>
                    <a:pt x="0" y="14291"/>
                  </a:moveTo>
                  <a:lnTo>
                    <a:pt x="15184" y="29475"/>
                  </a:lnTo>
                  <a:lnTo>
                    <a:pt x="44659" y="0"/>
                  </a:lnTo>
                </a:path>
              </a:pathLst>
            </a:custGeom>
            <a:noFill/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7C75859-EFAC-E7D5-F90F-3BCB10EC538E}"/>
                </a:ext>
              </a:extLst>
            </p:cNvPr>
            <p:cNvSpPr/>
            <p:nvPr/>
          </p:nvSpPr>
          <p:spPr>
            <a:xfrm>
              <a:off x="7616522" y="1566892"/>
              <a:ext cx="103608" cy="8931"/>
            </a:xfrm>
            <a:custGeom>
              <a:avLst/>
              <a:gdLst>
                <a:gd name="connsiteX0" fmla="*/ 0 w 103608"/>
                <a:gd name="connsiteY0" fmla="*/ 0 h 8931"/>
                <a:gd name="connsiteX1" fmla="*/ 103608 w 103608"/>
                <a:gd name="connsiteY1" fmla="*/ 0 h 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608" h="8931">
                  <a:moveTo>
                    <a:pt x="0" y="0"/>
                  </a:moveTo>
                  <a:lnTo>
                    <a:pt x="103608" y="0"/>
                  </a:lnTo>
                </a:path>
              </a:pathLst>
            </a:custGeom>
            <a:ln w="16073" cap="rnd">
              <a:solidFill>
                <a:srgbClr val="22272E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7E25AB1-894A-862F-4B6C-F4DE087A332D}"/>
                </a:ext>
              </a:extLst>
            </p:cNvPr>
            <p:cNvSpPr/>
            <p:nvPr/>
          </p:nvSpPr>
          <p:spPr>
            <a:xfrm>
              <a:off x="8827901" y="4233021"/>
              <a:ext cx="49785" cy="48668"/>
            </a:xfrm>
            <a:custGeom>
              <a:avLst/>
              <a:gdLst>
                <a:gd name="connsiteX0" fmla="*/ 30135 w 49785"/>
                <a:gd name="connsiteY0" fmla="*/ 0 h 48668"/>
                <a:gd name="connsiteX1" fmla="*/ 3340 w 49785"/>
                <a:gd name="connsiteY1" fmla="*/ 28582 h 48668"/>
                <a:gd name="connsiteX2" fmla="*/ 3305 w 49785"/>
                <a:gd name="connsiteY2" fmla="*/ 44624 h 48668"/>
                <a:gd name="connsiteX3" fmla="*/ 3340 w 49785"/>
                <a:gd name="connsiteY3" fmla="*/ 44659 h 48668"/>
                <a:gd name="connsiteX4" fmla="*/ 3340 w 49785"/>
                <a:gd name="connsiteY4" fmla="*/ 44659 h 48668"/>
                <a:gd name="connsiteX5" fmla="*/ 18524 w 49785"/>
                <a:gd name="connsiteY5" fmla="*/ 46445 h 48668"/>
                <a:gd name="connsiteX6" fmla="*/ 49785 w 49785"/>
                <a:gd name="connsiteY6" fmla="*/ 27688 h 4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85" h="48668">
                  <a:moveTo>
                    <a:pt x="30135" y="0"/>
                  </a:moveTo>
                  <a:lnTo>
                    <a:pt x="3340" y="28582"/>
                  </a:lnTo>
                  <a:cubicBezTo>
                    <a:pt x="-1100" y="33002"/>
                    <a:pt x="-1115" y="40184"/>
                    <a:pt x="3305" y="44624"/>
                  </a:cubicBezTo>
                  <a:cubicBezTo>
                    <a:pt x="3317" y="44635"/>
                    <a:pt x="3328" y="44647"/>
                    <a:pt x="3340" y="44659"/>
                  </a:cubicBezTo>
                  <a:lnTo>
                    <a:pt x="3340" y="44659"/>
                  </a:lnTo>
                  <a:cubicBezTo>
                    <a:pt x="7113" y="49212"/>
                    <a:pt x="13798" y="49999"/>
                    <a:pt x="18524" y="46445"/>
                  </a:cubicBezTo>
                  <a:lnTo>
                    <a:pt x="49785" y="27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EA2F6A6E-3161-28C7-48E3-8346C447303B}"/>
                </a:ext>
              </a:extLst>
            </p:cNvPr>
            <p:cNvSpPr/>
            <p:nvPr/>
          </p:nvSpPr>
          <p:spPr>
            <a:xfrm>
              <a:off x="9065253" y="4302689"/>
              <a:ext cx="38553" cy="52301"/>
            </a:xfrm>
            <a:custGeom>
              <a:avLst/>
              <a:gdLst>
                <a:gd name="connsiteX0" fmla="*/ 31261 w 38553"/>
                <a:gd name="connsiteY0" fmla="*/ 0 h 52301"/>
                <a:gd name="connsiteX1" fmla="*/ 38406 w 38553"/>
                <a:gd name="connsiteY1" fmla="*/ 38406 h 52301"/>
                <a:gd name="connsiteX2" fmla="*/ 29475 w 38553"/>
                <a:gd name="connsiteY2" fmla="*/ 51804 h 52301"/>
                <a:gd name="connsiteX3" fmla="*/ 29475 w 38553"/>
                <a:gd name="connsiteY3" fmla="*/ 51804 h 52301"/>
                <a:gd name="connsiteX4" fmla="*/ 16077 w 38553"/>
                <a:gd name="connsiteY4" fmla="*/ 45552 h 52301"/>
                <a:gd name="connsiteX5" fmla="*/ 0 w 38553"/>
                <a:gd name="connsiteY5" fmla="*/ 12504 h 5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53" h="52301">
                  <a:moveTo>
                    <a:pt x="31261" y="0"/>
                  </a:moveTo>
                  <a:lnTo>
                    <a:pt x="38406" y="38406"/>
                  </a:lnTo>
                  <a:cubicBezTo>
                    <a:pt x="39372" y="44517"/>
                    <a:pt x="35486" y="50345"/>
                    <a:pt x="29475" y="51804"/>
                  </a:cubicBezTo>
                  <a:lnTo>
                    <a:pt x="29475" y="51804"/>
                  </a:lnTo>
                  <a:cubicBezTo>
                    <a:pt x="24065" y="53486"/>
                    <a:pt x="18263" y="50779"/>
                    <a:pt x="16077" y="45552"/>
                  </a:cubicBezTo>
                  <a:lnTo>
                    <a:pt x="0" y="1250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2A26E38-BD83-0020-4D92-F1AADE23BAE7}"/>
                </a:ext>
              </a:extLst>
            </p:cNvPr>
            <p:cNvSpPr/>
            <p:nvPr/>
          </p:nvSpPr>
          <p:spPr>
            <a:xfrm>
              <a:off x="8831241" y="3980252"/>
              <a:ext cx="355483" cy="355483"/>
            </a:xfrm>
            <a:custGeom>
              <a:avLst/>
              <a:gdLst>
                <a:gd name="connsiteX0" fmla="*/ 355484 w 355483"/>
                <a:gd name="connsiteY0" fmla="*/ 177742 h 355483"/>
                <a:gd name="connsiteX1" fmla="*/ 177741 w 355483"/>
                <a:gd name="connsiteY1" fmla="*/ 355484 h 355483"/>
                <a:gd name="connsiteX2" fmla="*/ -1 w 355483"/>
                <a:gd name="connsiteY2" fmla="*/ 177742 h 355483"/>
                <a:gd name="connsiteX3" fmla="*/ 177741 w 355483"/>
                <a:gd name="connsiteY3" fmla="*/ 0 h 355483"/>
                <a:gd name="connsiteX4" fmla="*/ 355484 w 355483"/>
                <a:gd name="connsiteY4" fmla="*/ 177742 h 3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83" h="355483">
                  <a:moveTo>
                    <a:pt x="355484" y="177742"/>
                  </a:moveTo>
                  <a:cubicBezTo>
                    <a:pt x="355484" y="275906"/>
                    <a:pt x="275906" y="355484"/>
                    <a:pt x="177741" y="355484"/>
                  </a:cubicBezTo>
                  <a:cubicBezTo>
                    <a:pt x="79577" y="355484"/>
                    <a:pt x="-1" y="275906"/>
                    <a:pt x="-1" y="177742"/>
                  </a:cubicBezTo>
                  <a:cubicBezTo>
                    <a:pt x="-1" y="79578"/>
                    <a:pt x="79577" y="0"/>
                    <a:pt x="177741" y="0"/>
                  </a:cubicBezTo>
                  <a:cubicBezTo>
                    <a:pt x="275906" y="0"/>
                    <a:pt x="355484" y="79578"/>
                    <a:pt x="355484" y="17774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F656691-5CF3-F146-F31A-06817359FDEE}"/>
                </a:ext>
              </a:extLst>
            </p:cNvPr>
            <p:cNvSpPr/>
            <p:nvPr/>
          </p:nvSpPr>
          <p:spPr>
            <a:xfrm>
              <a:off x="8894657" y="4043668"/>
              <a:ext cx="228652" cy="228652"/>
            </a:xfrm>
            <a:custGeom>
              <a:avLst/>
              <a:gdLst>
                <a:gd name="connsiteX0" fmla="*/ 228653 w 228652"/>
                <a:gd name="connsiteY0" fmla="*/ 114326 h 228652"/>
                <a:gd name="connsiteX1" fmla="*/ 114327 w 228652"/>
                <a:gd name="connsiteY1" fmla="*/ 228653 h 228652"/>
                <a:gd name="connsiteX2" fmla="*/ 0 w 228652"/>
                <a:gd name="connsiteY2" fmla="*/ 114326 h 228652"/>
                <a:gd name="connsiteX3" fmla="*/ 114327 w 228652"/>
                <a:gd name="connsiteY3" fmla="*/ 0 h 228652"/>
                <a:gd name="connsiteX4" fmla="*/ 228653 w 228652"/>
                <a:gd name="connsiteY4" fmla="*/ 114326 h 22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52" h="228652">
                  <a:moveTo>
                    <a:pt x="228653" y="114326"/>
                  </a:moveTo>
                  <a:cubicBezTo>
                    <a:pt x="228653" y="177467"/>
                    <a:pt x="177467" y="228653"/>
                    <a:pt x="114327" y="228653"/>
                  </a:cubicBezTo>
                  <a:cubicBezTo>
                    <a:pt x="51186" y="228653"/>
                    <a:pt x="0" y="177467"/>
                    <a:pt x="0" y="114326"/>
                  </a:cubicBezTo>
                  <a:cubicBezTo>
                    <a:pt x="0" y="51186"/>
                    <a:pt x="51186" y="0"/>
                    <a:pt x="114327" y="0"/>
                  </a:cubicBezTo>
                  <a:cubicBezTo>
                    <a:pt x="177468" y="0"/>
                    <a:pt x="228653" y="51186"/>
                    <a:pt x="228653" y="11432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E148897-9F0E-5A68-17B3-42EAE9BCB2DA}"/>
                </a:ext>
              </a:extLst>
            </p:cNvPr>
            <p:cNvSpPr/>
            <p:nvPr/>
          </p:nvSpPr>
          <p:spPr>
            <a:xfrm>
              <a:off x="9008983" y="4100831"/>
              <a:ext cx="32154" cy="98249"/>
            </a:xfrm>
            <a:custGeom>
              <a:avLst/>
              <a:gdLst>
                <a:gd name="connsiteX0" fmla="*/ 32154 w 32154"/>
                <a:gd name="connsiteY0" fmla="*/ 98249 h 98249"/>
                <a:gd name="connsiteX1" fmla="*/ 0 w 32154"/>
                <a:gd name="connsiteY1" fmla="*/ 57163 h 98249"/>
                <a:gd name="connsiteX2" fmla="*/ 16970 w 32154"/>
                <a:gd name="connsiteY2" fmla="*/ 0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54" h="98249">
                  <a:moveTo>
                    <a:pt x="32154" y="98249"/>
                  </a:moveTo>
                  <a:lnTo>
                    <a:pt x="0" y="57163"/>
                  </a:lnTo>
                  <a:lnTo>
                    <a:pt x="16970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54433A3-9A25-2BFE-6D3A-ECC23884F18C}"/>
                </a:ext>
              </a:extLst>
            </p:cNvPr>
            <p:cNvSpPr/>
            <p:nvPr/>
          </p:nvSpPr>
          <p:spPr>
            <a:xfrm>
              <a:off x="8883300" y="3920486"/>
              <a:ext cx="95495" cy="66521"/>
            </a:xfrm>
            <a:custGeom>
              <a:avLst/>
              <a:gdLst>
                <a:gd name="connsiteX0" fmla="*/ 12249 w 95495"/>
                <a:gd name="connsiteY0" fmla="*/ 66018 h 66521"/>
                <a:gd name="connsiteX1" fmla="*/ 869 w 95495"/>
                <a:gd name="connsiteY1" fmla="*/ 60537 h 66521"/>
                <a:gd name="connsiteX2" fmla="*/ 638 w 95495"/>
                <a:gd name="connsiteY2" fmla="*/ 59766 h 66521"/>
                <a:gd name="connsiteX3" fmla="*/ 32792 w 95495"/>
                <a:gd name="connsiteY3" fmla="*/ 3496 h 66521"/>
                <a:gd name="connsiteX4" fmla="*/ 94422 w 95495"/>
                <a:gd name="connsiteY4" fmla="*/ 24039 h 66521"/>
                <a:gd name="connsiteX5" fmla="*/ 90804 w 95495"/>
                <a:gd name="connsiteY5" fmla="*/ 36141 h 66521"/>
                <a:gd name="connsiteX6" fmla="*/ 89956 w 95495"/>
                <a:gd name="connsiteY6" fmla="*/ 36543 h 6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95" h="66521">
                  <a:moveTo>
                    <a:pt x="12249" y="66018"/>
                  </a:moveTo>
                  <a:cubicBezTo>
                    <a:pt x="7593" y="67647"/>
                    <a:pt x="2498" y="65193"/>
                    <a:pt x="869" y="60537"/>
                  </a:cubicBezTo>
                  <a:cubicBezTo>
                    <a:pt x="780" y="60283"/>
                    <a:pt x="704" y="60026"/>
                    <a:pt x="638" y="59766"/>
                  </a:cubicBezTo>
                  <a:cubicBezTo>
                    <a:pt x="-3149" y="35793"/>
                    <a:pt x="10216" y="12404"/>
                    <a:pt x="32792" y="3496"/>
                  </a:cubicBezTo>
                  <a:cubicBezTo>
                    <a:pt x="55601" y="-5432"/>
                    <a:pt x="81531" y="3212"/>
                    <a:pt x="94422" y="24039"/>
                  </a:cubicBezTo>
                  <a:cubicBezTo>
                    <a:pt x="96765" y="28380"/>
                    <a:pt x="95145" y="33798"/>
                    <a:pt x="90804" y="36141"/>
                  </a:cubicBezTo>
                  <a:cubicBezTo>
                    <a:pt x="90529" y="36290"/>
                    <a:pt x="90246" y="36424"/>
                    <a:pt x="89956" y="36543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4773A42-1C20-13C1-BF80-13D9116B80A8}"/>
                </a:ext>
              </a:extLst>
            </p:cNvPr>
            <p:cNvSpPr/>
            <p:nvPr/>
          </p:nvSpPr>
          <p:spPr>
            <a:xfrm>
              <a:off x="9144581" y="3989404"/>
              <a:ext cx="78381" cy="88445"/>
            </a:xfrm>
            <a:custGeom>
              <a:avLst/>
              <a:gdLst>
                <a:gd name="connsiteX0" fmla="*/ 51969 w 78381"/>
                <a:gd name="connsiteY0" fmla="*/ 84632 h 88445"/>
                <a:gd name="connsiteX1" fmla="*/ 63587 w 78381"/>
                <a:gd name="connsiteY1" fmla="*/ 87083 h 88445"/>
                <a:gd name="connsiteX2" fmla="*/ 65367 w 78381"/>
                <a:gd name="connsiteY2" fmla="*/ 85525 h 88445"/>
                <a:gd name="connsiteX3" fmla="*/ 61191 w 78381"/>
                <a:gd name="connsiteY3" fmla="*/ 13015 h 88445"/>
                <a:gd name="connsiteX4" fmla="*/ 4631 w 78381"/>
                <a:gd name="connsiteY4" fmla="*/ 5140 h 88445"/>
                <a:gd name="connsiteX5" fmla="*/ 1106 w 78381"/>
                <a:gd name="connsiteY5" fmla="*/ 17269 h 88445"/>
                <a:gd name="connsiteX6" fmla="*/ 1952 w 78381"/>
                <a:gd name="connsiteY6" fmla="*/ 18537 h 8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81" h="88445">
                  <a:moveTo>
                    <a:pt x="51969" y="84632"/>
                  </a:moveTo>
                  <a:cubicBezTo>
                    <a:pt x="54501" y="88517"/>
                    <a:pt x="59702" y="89614"/>
                    <a:pt x="63587" y="87083"/>
                  </a:cubicBezTo>
                  <a:cubicBezTo>
                    <a:pt x="64251" y="86650"/>
                    <a:pt x="64850" y="86126"/>
                    <a:pt x="65367" y="85525"/>
                  </a:cubicBezTo>
                  <a:cubicBezTo>
                    <a:pt x="84237" y="64349"/>
                    <a:pt x="82367" y="31885"/>
                    <a:pt x="61191" y="13015"/>
                  </a:cubicBezTo>
                  <a:cubicBezTo>
                    <a:pt x="45669" y="-816"/>
                    <a:pt x="23341" y="-3925"/>
                    <a:pt x="4631" y="5140"/>
                  </a:cubicBezTo>
                  <a:cubicBezTo>
                    <a:pt x="308" y="7516"/>
                    <a:pt x="-1270" y="12946"/>
                    <a:pt x="1106" y="17269"/>
                  </a:cubicBezTo>
                  <a:cubicBezTo>
                    <a:pt x="1352" y="17715"/>
                    <a:pt x="1634" y="18139"/>
                    <a:pt x="1952" y="1853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8859A6B-8F53-4EFD-6086-DC1B5E3F7524}"/>
                </a:ext>
              </a:extLst>
            </p:cNvPr>
            <p:cNvSpPr/>
            <p:nvPr/>
          </p:nvSpPr>
          <p:spPr>
            <a:xfrm>
              <a:off x="9032447" y="3925117"/>
              <a:ext cx="75436" cy="42577"/>
            </a:xfrm>
            <a:custGeom>
              <a:avLst/>
              <a:gdLst>
                <a:gd name="connsiteX0" fmla="*/ 56922 w 75436"/>
                <a:gd name="connsiteY0" fmla="*/ 41738 h 42577"/>
                <a:gd name="connsiteX1" fmla="*/ 10477 w 75436"/>
                <a:gd name="connsiteY1" fmla="*/ 28340 h 42577"/>
                <a:gd name="connsiteX2" fmla="*/ 481 w 75436"/>
                <a:gd name="connsiteY2" fmla="*/ 11066 h 42577"/>
                <a:gd name="connsiteX3" fmla="*/ 652 w 75436"/>
                <a:gd name="connsiteY3" fmla="*/ 10477 h 42577"/>
                <a:gd name="connsiteX4" fmla="*/ 652 w 75436"/>
                <a:gd name="connsiteY4" fmla="*/ 10477 h 42577"/>
                <a:gd name="connsiteX5" fmla="*/ 17926 w 75436"/>
                <a:gd name="connsiteY5" fmla="*/ 481 h 42577"/>
                <a:gd name="connsiteX6" fmla="*/ 18515 w 75436"/>
                <a:gd name="connsiteY6" fmla="*/ 652 h 42577"/>
                <a:gd name="connsiteX7" fmla="*/ 64960 w 75436"/>
                <a:gd name="connsiteY7" fmla="*/ 14050 h 42577"/>
                <a:gd name="connsiteX8" fmla="*/ 74956 w 75436"/>
                <a:gd name="connsiteY8" fmla="*/ 31323 h 42577"/>
                <a:gd name="connsiteX9" fmla="*/ 74785 w 75436"/>
                <a:gd name="connsiteY9" fmla="*/ 31913 h 42577"/>
                <a:gd name="connsiteX10" fmla="*/ 74785 w 75436"/>
                <a:gd name="connsiteY10" fmla="*/ 31913 h 42577"/>
                <a:gd name="connsiteX11" fmla="*/ 58772 w 75436"/>
                <a:gd name="connsiteY11" fmla="*/ 42275 h 42577"/>
                <a:gd name="connsiteX12" fmla="*/ 56922 w 75436"/>
                <a:gd name="connsiteY12" fmla="*/ 41738 h 4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436" h="42577">
                  <a:moveTo>
                    <a:pt x="56922" y="41738"/>
                  </a:moveTo>
                  <a:lnTo>
                    <a:pt x="10477" y="28340"/>
                  </a:lnTo>
                  <a:cubicBezTo>
                    <a:pt x="2947" y="26331"/>
                    <a:pt x="-1529" y="18597"/>
                    <a:pt x="481" y="11066"/>
                  </a:cubicBezTo>
                  <a:cubicBezTo>
                    <a:pt x="534" y="10869"/>
                    <a:pt x="591" y="10672"/>
                    <a:pt x="652" y="10477"/>
                  </a:cubicBezTo>
                  <a:lnTo>
                    <a:pt x="652" y="10477"/>
                  </a:lnTo>
                  <a:cubicBezTo>
                    <a:pt x="2661" y="2946"/>
                    <a:pt x="10395" y="-1529"/>
                    <a:pt x="17926" y="481"/>
                  </a:cubicBezTo>
                  <a:cubicBezTo>
                    <a:pt x="18124" y="534"/>
                    <a:pt x="18320" y="591"/>
                    <a:pt x="18515" y="652"/>
                  </a:cubicBezTo>
                  <a:lnTo>
                    <a:pt x="64960" y="14050"/>
                  </a:lnTo>
                  <a:cubicBezTo>
                    <a:pt x="72490" y="16059"/>
                    <a:pt x="76966" y="23793"/>
                    <a:pt x="74956" y="31323"/>
                  </a:cubicBezTo>
                  <a:cubicBezTo>
                    <a:pt x="74903" y="31521"/>
                    <a:pt x="74846" y="31718"/>
                    <a:pt x="74785" y="31913"/>
                  </a:cubicBezTo>
                  <a:lnTo>
                    <a:pt x="74785" y="31913"/>
                  </a:lnTo>
                  <a:cubicBezTo>
                    <a:pt x="73225" y="39196"/>
                    <a:pt x="66055" y="43836"/>
                    <a:pt x="58772" y="42275"/>
                  </a:cubicBezTo>
                  <a:cubicBezTo>
                    <a:pt x="58144" y="42141"/>
                    <a:pt x="57525" y="41961"/>
                    <a:pt x="56922" y="4173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C64EEB8-0C2B-686B-BA89-1123802331AA}"/>
                </a:ext>
              </a:extLst>
            </p:cNvPr>
            <p:cNvSpPr/>
            <p:nvPr/>
          </p:nvSpPr>
          <p:spPr>
            <a:xfrm rot="17172000">
              <a:off x="9039275" y="3957057"/>
              <a:ext cx="45551" cy="34833"/>
            </a:xfrm>
            <a:custGeom>
              <a:avLst/>
              <a:gdLst>
                <a:gd name="connsiteX0" fmla="*/ 0 w 45551"/>
                <a:gd name="connsiteY0" fmla="*/ 0 h 34833"/>
                <a:gd name="connsiteX1" fmla="*/ 45552 w 45551"/>
                <a:gd name="connsiteY1" fmla="*/ 0 h 34833"/>
                <a:gd name="connsiteX2" fmla="*/ 45552 w 45551"/>
                <a:gd name="connsiteY2" fmla="*/ 34834 h 34833"/>
                <a:gd name="connsiteX3" fmla="*/ 0 w 45551"/>
                <a:gd name="connsiteY3" fmla="*/ 34834 h 3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51" h="34833">
                  <a:moveTo>
                    <a:pt x="0" y="0"/>
                  </a:moveTo>
                  <a:lnTo>
                    <a:pt x="45552" y="0"/>
                  </a:lnTo>
                  <a:lnTo>
                    <a:pt x="45552" y="34834"/>
                  </a:lnTo>
                  <a:lnTo>
                    <a:pt x="0" y="34834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62" name="椭圆 259">
            <a:extLst>
              <a:ext uri="{FF2B5EF4-FFF2-40B4-BE49-F238E27FC236}">
                <a16:creationId xmlns:a16="http://schemas.microsoft.com/office/drawing/2014/main" id="{A27D85C0-CF39-D529-3056-BE84A8AEADBC}"/>
              </a:ext>
            </a:extLst>
          </p:cNvPr>
          <p:cNvSpPr/>
          <p:nvPr/>
        </p:nvSpPr>
        <p:spPr>
          <a:xfrm rot="6955073">
            <a:off x="10303914" y="3952137"/>
            <a:ext cx="467937" cy="610178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TextBox 42">
            <a:extLst>
              <a:ext uri="{FF2B5EF4-FFF2-40B4-BE49-F238E27FC236}">
                <a16:creationId xmlns:a16="http://schemas.microsoft.com/office/drawing/2014/main" id="{25F24B6D-5CB2-94CA-38D3-199B305BBAC8}"/>
              </a:ext>
            </a:extLst>
          </p:cNvPr>
          <p:cNvSpPr txBox="1"/>
          <p:nvPr/>
        </p:nvSpPr>
        <p:spPr>
          <a:xfrm>
            <a:off x="2056721" y="1399132"/>
            <a:ext cx="3561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ea typeface="思源黑体 CN Heavy" panose="020B0A00000000000000" pitchFamily="34" charset="-122"/>
                <a:cs typeface="+mn-ea"/>
                <a:sym typeface="+mn-lt"/>
              </a:rPr>
              <a:t>Debriefing Report Ppt Template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B11E3ED-9B5F-E612-F94F-AE8CBBE7039F}"/>
              </a:ext>
            </a:extLst>
          </p:cNvPr>
          <p:cNvGrpSpPr/>
          <p:nvPr/>
        </p:nvGrpSpPr>
        <p:grpSpPr>
          <a:xfrm>
            <a:off x="1921123" y="2925336"/>
            <a:ext cx="3945204" cy="368255"/>
            <a:chOff x="1921123" y="2925336"/>
            <a:chExt cx="3945204" cy="36825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575CA85-6938-9234-AB96-9B346331AF19}"/>
                </a:ext>
              </a:extLst>
            </p:cNvPr>
            <p:cNvSpPr/>
            <p:nvPr/>
          </p:nvSpPr>
          <p:spPr>
            <a:xfrm>
              <a:off x="1921123" y="2925336"/>
              <a:ext cx="3945204" cy="368255"/>
            </a:xfrm>
            <a:prstGeom prst="roundRect">
              <a:avLst/>
            </a:prstGeom>
            <a:solidFill>
              <a:srgbClr val="6DAFA7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Box 1">
              <a:extLst>
                <a:ext uri="{FF2B5EF4-FFF2-40B4-BE49-F238E27FC236}">
                  <a16:creationId xmlns:a16="http://schemas.microsoft.com/office/drawing/2014/main" id="{34BE5A89-4A46-4D0F-8A84-1E3C10CBEC7A}"/>
                </a:ext>
              </a:extLst>
            </p:cNvPr>
            <p:cNvSpPr txBox="1"/>
            <p:nvPr/>
          </p:nvSpPr>
          <p:spPr>
            <a:xfrm>
              <a:off x="2169981" y="2976374"/>
              <a:ext cx="3436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工作总结  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工作计划  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述职报告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  /  </a:t>
              </a:r>
              <a:r>
                <a:rPr lang="zh-CN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工作汇报</a:t>
              </a:r>
            </a:p>
          </p:txBody>
        </p:sp>
      </p:grp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35928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A8B2B8-911A-320E-229D-FEC7AE748106}"/>
              </a:ext>
            </a:extLst>
          </p:cNvPr>
          <p:cNvSpPr txBox="1"/>
          <p:nvPr/>
        </p:nvSpPr>
        <p:spPr>
          <a:xfrm>
            <a:off x="1858069" y="3464366"/>
            <a:ext cx="4689093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D4B6792-642A-4A57-854E-8F84D4691CAB}"/>
              </a:ext>
            </a:extLst>
          </p:cNvPr>
          <p:cNvGrpSpPr/>
          <p:nvPr/>
        </p:nvGrpSpPr>
        <p:grpSpPr>
          <a:xfrm>
            <a:off x="1792476" y="4333680"/>
            <a:ext cx="2441084" cy="631482"/>
            <a:chOff x="1792476" y="4333680"/>
            <a:chExt cx="2441084" cy="631482"/>
          </a:xfrm>
        </p:grpSpPr>
        <p:sp>
          <p:nvSpPr>
            <p:cNvPr id="22" name="椭圆 259">
              <a:extLst>
                <a:ext uri="{FF2B5EF4-FFF2-40B4-BE49-F238E27FC236}">
                  <a16:creationId xmlns:a16="http://schemas.microsoft.com/office/drawing/2014/main" id="{F063CF45-CE00-0802-639B-B16D40E7182A}"/>
                </a:ext>
              </a:extLst>
            </p:cNvPr>
            <p:cNvSpPr/>
            <p:nvPr/>
          </p:nvSpPr>
          <p:spPr>
            <a:xfrm rot="19524368">
              <a:off x="1792476" y="4333680"/>
              <a:ext cx="640094" cy="631482"/>
            </a:xfrm>
            <a:custGeom>
              <a:avLst/>
              <a:gdLst>
                <a:gd name="connsiteX0" fmla="*/ 0 w 4680520"/>
                <a:gd name="connsiteY0" fmla="*/ 2340260 h 4680520"/>
                <a:gd name="connsiteX1" fmla="*/ 2340260 w 4680520"/>
                <a:gd name="connsiteY1" fmla="*/ 0 h 4680520"/>
                <a:gd name="connsiteX2" fmla="*/ 4680520 w 4680520"/>
                <a:gd name="connsiteY2" fmla="*/ 2340260 h 4680520"/>
                <a:gd name="connsiteX3" fmla="*/ 2340260 w 4680520"/>
                <a:gd name="connsiteY3" fmla="*/ 4680520 h 4680520"/>
                <a:gd name="connsiteX4" fmla="*/ 0 w 4680520"/>
                <a:gd name="connsiteY4" fmla="*/ 2340260 h 4680520"/>
                <a:gd name="connsiteX0" fmla="*/ 62436 w 4742956"/>
                <a:gd name="connsiteY0" fmla="*/ 2327560 h 4667820"/>
                <a:gd name="connsiteX1" fmla="*/ 1323196 w 4742956"/>
                <a:gd name="connsiteY1" fmla="*/ 0 h 4667820"/>
                <a:gd name="connsiteX2" fmla="*/ 4742956 w 4742956"/>
                <a:gd name="connsiteY2" fmla="*/ 2327560 h 4667820"/>
                <a:gd name="connsiteX3" fmla="*/ 2402696 w 4742956"/>
                <a:gd name="connsiteY3" fmla="*/ 4667820 h 4667820"/>
                <a:gd name="connsiteX4" fmla="*/ 62436 w 4742956"/>
                <a:gd name="connsiteY4" fmla="*/ 2327560 h 4667820"/>
                <a:gd name="connsiteX0" fmla="*/ 62436 w 4742956"/>
                <a:gd name="connsiteY0" fmla="*/ 2338881 h 4679141"/>
                <a:gd name="connsiteX1" fmla="*/ 1323196 w 4742956"/>
                <a:gd name="connsiteY1" fmla="*/ 11321 h 4679141"/>
                <a:gd name="connsiteX2" fmla="*/ 4742956 w 4742956"/>
                <a:gd name="connsiteY2" fmla="*/ 2338881 h 4679141"/>
                <a:gd name="connsiteX3" fmla="*/ 2402696 w 4742956"/>
                <a:gd name="connsiteY3" fmla="*/ 4679141 h 4679141"/>
                <a:gd name="connsiteX4" fmla="*/ 62436 w 4742956"/>
                <a:gd name="connsiteY4" fmla="*/ 2338881 h 467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2956" h="4679141">
                  <a:moveTo>
                    <a:pt x="62436" y="2338881"/>
                  </a:moveTo>
                  <a:cubicBezTo>
                    <a:pt x="-117481" y="1560911"/>
                    <a:pt x="30706" y="151021"/>
                    <a:pt x="1323196" y="11321"/>
                  </a:cubicBezTo>
                  <a:cubicBezTo>
                    <a:pt x="2615686" y="-128379"/>
                    <a:pt x="4742956" y="1046391"/>
                    <a:pt x="4742956" y="2338881"/>
                  </a:cubicBezTo>
                  <a:cubicBezTo>
                    <a:pt x="4742956" y="3631371"/>
                    <a:pt x="3695186" y="4679141"/>
                    <a:pt x="2402696" y="4679141"/>
                  </a:cubicBezTo>
                  <a:cubicBezTo>
                    <a:pt x="1110206" y="4679141"/>
                    <a:pt x="242353" y="3116851"/>
                    <a:pt x="62436" y="23388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536B275-4FE0-1161-135A-E8D1F0938B39}"/>
                </a:ext>
              </a:extLst>
            </p:cNvPr>
            <p:cNvGrpSpPr/>
            <p:nvPr/>
          </p:nvGrpSpPr>
          <p:grpSpPr>
            <a:xfrm>
              <a:off x="1965532" y="4364404"/>
              <a:ext cx="351557" cy="390057"/>
              <a:chOff x="2047501" y="4130532"/>
              <a:chExt cx="609600" cy="676359"/>
            </a:xfrm>
            <a:solidFill>
              <a:srgbClr val="22272E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32ECB6F-11A3-E522-8E44-DB6FD631D39A}"/>
                  </a:ext>
                </a:extLst>
              </p:cNvPr>
              <p:cNvSpPr/>
              <p:nvPr/>
            </p:nvSpPr>
            <p:spPr>
              <a:xfrm>
                <a:off x="2047501" y="4502091"/>
                <a:ext cx="609600" cy="304800"/>
              </a:xfrm>
              <a:custGeom>
                <a:avLst/>
                <a:gdLst>
                  <a:gd name="connsiteX0" fmla="*/ 609600 w 609600"/>
                  <a:gd name="connsiteY0" fmla="*/ 152400 h 304800"/>
                  <a:gd name="connsiteX1" fmla="*/ 579120 w 609600"/>
                  <a:gd name="connsiteY1" fmla="*/ 91440 h 304800"/>
                  <a:gd name="connsiteX2" fmla="*/ 430530 w 609600"/>
                  <a:gd name="connsiteY2" fmla="*/ 19050 h 304800"/>
                  <a:gd name="connsiteX3" fmla="*/ 304800 w 609600"/>
                  <a:gd name="connsiteY3" fmla="*/ 0 h 304800"/>
                  <a:gd name="connsiteX4" fmla="*/ 179070 w 609600"/>
                  <a:gd name="connsiteY4" fmla="*/ 19050 h 304800"/>
                  <a:gd name="connsiteX5" fmla="*/ 30480 w 609600"/>
                  <a:gd name="connsiteY5" fmla="*/ 91440 h 304800"/>
                  <a:gd name="connsiteX6" fmla="*/ 0 w 609600"/>
                  <a:gd name="connsiteY6" fmla="*/ 152400 h 304800"/>
                  <a:gd name="connsiteX7" fmla="*/ 0 w 609600"/>
                  <a:gd name="connsiteY7" fmla="*/ 304800 h 304800"/>
                  <a:gd name="connsiteX8" fmla="*/ 609600 w 609600"/>
                  <a:gd name="connsiteY8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9600" h="304800">
                    <a:moveTo>
                      <a:pt x="609600" y="152400"/>
                    </a:moveTo>
                    <a:cubicBezTo>
                      <a:pt x="609103" y="128536"/>
                      <a:pt x="597913" y="106157"/>
                      <a:pt x="579120" y="91440"/>
                    </a:cubicBezTo>
                    <a:cubicBezTo>
                      <a:pt x="537210" y="57150"/>
                      <a:pt x="483870" y="34290"/>
                      <a:pt x="430530" y="19050"/>
                    </a:cubicBezTo>
                    <a:cubicBezTo>
                      <a:pt x="389779" y="6575"/>
                      <a:pt x="347417" y="157"/>
                      <a:pt x="304800" y="0"/>
                    </a:cubicBezTo>
                    <a:cubicBezTo>
                      <a:pt x="262230" y="734"/>
                      <a:pt x="219947" y="7141"/>
                      <a:pt x="179070" y="19050"/>
                    </a:cubicBezTo>
                    <a:cubicBezTo>
                      <a:pt x="125800" y="34595"/>
                      <a:pt x="75555" y="59073"/>
                      <a:pt x="30480" y="91440"/>
                    </a:cubicBezTo>
                    <a:cubicBezTo>
                      <a:pt x="11687" y="106157"/>
                      <a:pt x="497" y="128536"/>
                      <a:pt x="0" y="152400"/>
                    </a:cubicBezTo>
                    <a:lnTo>
                      <a:pt x="0" y="304800"/>
                    </a:lnTo>
                    <a:lnTo>
                      <a:pt x="6096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72EEB16-4897-262F-FDC4-A2CE58A32D52}"/>
                  </a:ext>
                </a:extLst>
              </p:cNvPr>
              <p:cNvSpPr/>
              <p:nvPr/>
            </p:nvSpPr>
            <p:spPr>
              <a:xfrm>
                <a:off x="2182324" y="4130532"/>
                <a:ext cx="326044" cy="171533"/>
              </a:xfrm>
              <a:custGeom>
                <a:avLst/>
                <a:gdLst>
                  <a:gd name="connsiteX0" fmla="*/ 141402 w 326044"/>
                  <a:gd name="connsiteY0" fmla="*/ 140577 h 171533"/>
                  <a:gd name="connsiteX1" fmla="*/ 227127 w 326044"/>
                  <a:gd name="connsiteY1" fmla="*/ 78951 h 171533"/>
                  <a:gd name="connsiteX2" fmla="*/ 227127 w 326044"/>
                  <a:gd name="connsiteY2" fmla="*/ 78951 h 171533"/>
                  <a:gd name="connsiteX3" fmla="*/ 253416 w 326044"/>
                  <a:gd name="connsiteY3" fmla="*/ 89523 h 171533"/>
                  <a:gd name="connsiteX4" fmla="*/ 298945 w 326044"/>
                  <a:gd name="connsiteY4" fmla="*/ 137815 h 171533"/>
                  <a:gd name="connsiteX5" fmla="*/ 321329 w 326044"/>
                  <a:gd name="connsiteY5" fmla="*/ 170200 h 171533"/>
                  <a:gd name="connsiteX6" fmla="*/ 321329 w 326044"/>
                  <a:gd name="connsiteY6" fmla="*/ 170200 h 171533"/>
                  <a:gd name="connsiteX7" fmla="*/ 322377 w 326044"/>
                  <a:gd name="connsiteY7" fmla="*/ 171534 h 171533"/>
                  <a:gd name="connsiteX8" fmla="*/ 322377 w 326044"/>
                  <a:gd name="connsiteY8" fmla="*/ 171534 h 171533"/>
                  <a:gd name="connsiteX9" fmla="*/ 323615 w 326044"/>
                  <a:gd name="connsiteY9" fmla="*/ 111240 h 171533"/>
                  <a:gd name="connsiteX10" fmla="*/ 293802 w 326044"/>
                  <a:gd name="connsiteY10" fmla="*/ 50090 h 171533"/>
                  <a:gd name="connsiteX11" fmla="*/ 243795 w 326044"/>
                  <a:gd name="connsiteY11" fmla="*/ 33421 h 171533"/>
                  <a:gd name="connsiteX12" fmla="*/ 157880 w 326044"/>
                  <a:gd name="connsiteY12" fmla="*/ 84 h 171533"/>
                  <a:gd name="connsiteX13" fmla="*/ 36150 w 326044"/>
                  <a:gd name="connsiteY13" fmla="*/ 52376 h 171533"/>
                  <a:gd name="connsiteX14" fmla="*/ 6432 w 326044"/>
                  <a:gd name="connsiteY14" fmla="*/ 134958 h 171533"/>
                  <a:gd name="connsiteX15" fmla="*/ 2908 w 326044"/>
                  <a:gd name="connsiteY15" fmla="*/ 162866 h 171533"/>
                  <a:gd name="connsiteX16" fmla="*/ 18815 w 326044"/>
                  <a:gd name="connsiteY16" fmla="*/ 162866 h 171533"/>
                  <a:gd name="connsiteX17" fmla="*/ 18815 w 326044"/>
                  <a:gd name="connsiteY17" fmla="*/ 162866 h 171533"/>
                  <a:gd name="connsiteX18" fmla="*/ 141402 w 326044"/>
                  <a:gd name="connsiteY18" fmla="*/ 140577 h 171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6044" h="171533">
                    <a:moveTo>
                      <a:pt x="141402" y="140577"/>
                    </a:moveTo>
                    <a:cubicBezTo>
                      <a:pt x="166167" y="126004"/>
                      <a:pt x="227127" y="78951"/>
                      <a:pt x="227127" y="78951"/>
                    </a:cubicBezTo>
                    <a:lnTo>
                      <a:pt x="227127" y="78951"/>
                    </a:lnTo>
                    <a:cubicBezTo>
                      <a:pt x="236746" y="79784"/>
                      <a:pt x="245898" y="83465"/>
                      <a:pt x="253416" y="89523"/>
                    </a:cubicBezTo>
                    <a:cubicBezTo>
                      <a:pt x="271708" y="102368"/>
                      <a:pt x="287199" y="118799"/>
                      <a:pt x="298945" y="137815"/>
                    </a:cubicBezTo>
                    <a:cubicBezTo>
                      <a:pt x="309518" y="153627"/>
                      <a:pt x="318567" y="166390"/>
                      <a:pt x="321329" y="170200"/>
                    </a:cubicBezTo>
                    <a:lnTo>
                      <a:pt x="321329" y="170200"/>
                    </a:lnTo>
                    <a:lnTo>
                      <a:pt x="322377" y="171534"/>
                    </a:lnTo>
                    <a:lnTo>
                      <a:pt x="322377" y="171534"/>
                    </a:lnTo>
                    <a:cubicBezTo>
                      <a:pt x="327139" y="162009"/>
                      <a:pt x="326949" y="135434"/>
                      <a:pt x="323615" y="111240"/>
                    </a:cubicBezTo>
                    <a:cubicBezTo>
                      <a:pt x="318948" y="77903"/>
                      <a:pt x="315138" y="67997"/>
                      <a:pt x="293802" y="50090"/>
                    </a:cubicBezTo>
                    <a:cubicBezTo>
                      <a:pt x="280207" y="37769"/>
                      <a:pt x="262063" y="31721"/>
                      <a:pt x="243795" y="33421"/>
                    </a:cubicBezTo>
                    <a:cubicBezTo>
                      <a:pt x="219009" y="14187"/>
                      <a:pt x="189151" y="2602"/>
                      <a:pt x="157880" y="84"/>
                    </a:cubicBezTo>
                    <a:cubicBezTo>
                      <a:pt x="110255" y="-1631"/>
                      <a:pt x="58248" y="23229"/>
                      <a:pt x="36150" y="52376"/>
                    </a:cubicBezTo>
                    <a:cubicBezTo>
                      <a:pt x="2718" y="96191"/>
                      <a:pt x="6432" y="124766"/>
                      <a:pt x="6432" y="134958"/>
                    </a:cubicBezTo>
                    <a:cubicBezTo>
                      <a:pt x="6432" y="145149"/>
                      <a:pt x="-5283" y="162866"/>
                      <a:pt x="2908" y="162866"/>
                    </a:cubicBezTo>
                    <a:cubicBezTo>
                      <a:pt x="8242" y="162866"/>
                      <a:pt x="13481" y="162866"/>
                      <a:pt x="18815" y="162866"/>
                    </a:cubicBezTo>
                    <a:lnTo>
                      <a:pt x="18815" y="162866"/>
                    </a:lnTo>
                    <a:cubicBezTo>
                      <a:pt x="49009" y="162009"/>
                      <a:pt x="110636" y="158675"/>
                      <a:pt x="141402" y="1405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56DDE23-A5F9-2034-5F22-D2AEC9716A3F}"/>
                  </a:ext>
                </a:extLst>
              </p:cNvPr>
              <p:cNvSpPr/>
              <p:nvPr/>
            </p:nvSpPr>
            <p:spPr>
              <a:xfrm>
                <a:off x="2199996" y="4229675"/>
                <a:ext cx="303276" cy="233186"/>
              </a:xfrm>
              <a:custGeom>
                <a:avLst/>
                <a:gdLst>
                  <a:gd name="connsiteX0" fmla="*/ 289655 w 303276"/>
                  <a:gd name="connsiteY0" fmla="*/ 83534 h 233186"/>
                  <a:gd name="connsiteX1" fmla="*/ 265938 w 303276"/>
                  <a:gd name="connsiteY1" fmla="*/ 49340 h 233186"/>
                  <a:gd name="connsiteX2" fmla="*/ 225076 w 303276"/>
                  <a:gd name="connsiteY2" fmla="*/ 5715 h 233186"/>
                  <a:gd name="connsiteX3" fmla="*/ 214694 w 303276"/>
                  <a:gd name="connsiteY3" fmla="*/ 0 h 233186"/>
                  <a:gd name="connsiteX4" fmla="*/ 133350 w 303276"/>
                  <a:gd name="connsiteY4" fmla="*/ 57721 h 233186"/>
                  <a:gd name="connsiteX5" fmla="*/ 0 w 303276"/>
                  <a:gd name="connsiteY5" fmla="*/ 82677 h 233186"/>
                  <a:gd name="connsiteX6" fmla="*/ 154278 w 303276"/>
                  <a:gd name="connsiteY6" fmla="*/ 233175 h 233186"/>
                  <a:gd name="connsiteX7" fmla="*/ 303276 w 303276"/>
                  <a:gd name="connsiteY7" fmla="*/ 102203 h 23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276" h="233186">
                    <a:moveTo>
                      <a:pt x="289655" y="83534"/>
                    </a:moveTo>
                    <a:cubicBezTo>
                      <a:pt x="289179" y="82868"/>
                      <a:pt x="278702" y="68294"/>
                      <a:pt x="265938" y="49340"/>
                    </a:cubicBezTo>
                    <a:cubicBezTo>
                      <a:pt x="255456" y="32148"/>
                      <a:pt x="241546" y="17297"/>
                      <a:pt x="225076" y="5715"/>
                    </a:cubicBezTo>
                    <a:cubicBezTo>
                      <a:pt x="221870" y="3380"/>
                      <a:pt x="218382" y="1460"/>
                      <a:pt x="214694" y="0"/>
                    </a:cubicBezTo>
                    <a:cubicBezTo>
                      <a:pt x="197739" y="12859"/>
                      <a:pt x="154115" y="45625"/>
                      <a:pt x="133350" y="57721"/>
                    </a:cubicBezTo>
                    <a:cubicBezTo>
                      <a:pt x="100394" y="76771"/>
                      <a:pt x="40291" y="81820"/>
                      <a:pt x="0" y="82677"/>
                    </a:cubicBezTo>
                    <a:cubicBezTo>
                      <a:pt x="1044" y="166839"/>
                      <a:pt x="70116" y="234219"/>
                      <a:pt x="154278" y="233175"/>
                    </a:cubicBezTo>
                    <a:cubicBezTo>
                      <a:pt x="229450" y="232243"/>
                      <a:pt x="292712" y="176634"/>
                      <a:pt x="303276" y="102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8F61E8E-E739-3149-8345-17C07DBA7BB2}"/>
                </a:ext>
              </a:extLst>
            </p:cNvPr>
            <p:cNvSpPr txBox="1"/>
            <p:nvPr/>
          </p:nvSpPr>
          <p:spPr>
            <a:xfrm>
              <a:off x="2436194" y="4562796"/>
              <a:ext cx="17973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cs typeface="+mn-ea"/>
                  <a:sym typeface="+mn-lt"/>
                </a:rPr>
                <a:t>模板网 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C235901-4664-EC8F-82E3-738036023A95}"/>
              </a:ext>
            </a:extLst>
          </p:cNvPr>
          <p:cNvGrpSpPr/>
          <p:nvPr/>
        </p:nvGrpSpPr>
        <p:grpSpPr>
          <a:xfrm>
            <a:off x="4225009" y="4329373"/>
            <a:ext cx="2030976" cy="640094"/>
            <a:chOff x="4558130" y="4329373"/>
            <a:chExt cx="2030976" cy="64009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D40BE73-6F59-F3CC-8531-69A7FDEB3311}"/>
                </a:ext>
              </a:extLst>
            </p:cNvPr>
            <p:cNvSpPr txBox="1"/>
            <p:nvPr/>
          </p:nvSpPr>
          <p:spPr>
            <a:xfrm>
              <a:off x="5211135" y="4558849"/>
              <a:ext cx="13779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cs typeface="+mn-ea"/>
                  <a:sym typeface="+mn-lt"/>
                </a:rPr>
                <a:t> 时间：</a:t>
              </a:r>
              <a:r>
                <a:rPr lang="en-US" altLang="zh-CN" sz="1200" b="1" dirty="0">
                  <a:cs typeface="+mn-ea"/>
                  <a:sym typeface="+mn-lt"/>
                </a:rPr>
                <a:t>2022.10</a:t>
              </a:r>
              <a:endParaRPr lang="zh-CN" altLang="en-US" sz="1200" b="1" dirty="0">
                <a:cs typeface="+mn-ea"/>
                <a:sym typeface="+mn-lt"/>
              </a:endParaRPr>
            </a:p>
          </p:txBody>
        </p:sp>
        <p:sp>
          <p:nvSpPr>
            <p:cNvPr id="32" name="椭圆 259">
              <a:extLst>
                <a:ext uri="{FF2B5EF4-FFF2-40B4-BE49-F238E27FC236}">
                  <a16:creationId xmlns:a16="http://schemas.microsoft.com/office/drawing/2014/main" id="{3210F8BB-2381-4A9A-F0D6-E6877F04AD73}"/>
                </a:ext>
              </a:extLst>
            </p:cNvPr>
            <p:cNvSpPr/>
            <p:nvPr/>
          </p:nvSpPr>
          <p:spPr>
            <a:xfrm rot="6819189">
              <a:off x="4553824" y="4333679"/>
              <a:ext cx="640094" cy="631482"/>
            </a:xfrm>
            <a:custGeom>
              <a:avLst/>
              <a:gdLst>
                <a:gd name="connsiteX0" fmla="*/ 0 w 4680520"/>
                <a:gd name="connsiteY0" fmla="*/ 2340260 h 4680520"/>
                <a:gd name="connsiteX1" fmla="*/ 2340260 w 4680520"/>
                <a:gd name="connsiteY1" fmla="*/ 0 h 4680520"/>
                <a:gd name="connsiteX2" fmla="*/ 4680520 w 4680520"/>
                <a:gd name="connsiteY2" fmla="*/ 2340260 h 4680520"/>
                <a:gd name="connsiteX3" fmla="*/ 2340260 w 4680520"/>
                <a:gd name="connsiteY3" fmla="*/ 4680520 h 4680520"/>
                <a:gd name="connsiteX4" fmla="*/ 0 w 4680520"/>
                <a:gd name="connsiteY4" fmla="*/ 2340260 h 4680520"/>
                <a:gd name="connsiteX0" fmla="*/ 62436 w 4742956"/>
                <a:gd name="connsiteY0" fmla="*/ 2327560 h 4667820"/>
                <a:gd name="connsiteX1" fmla="*/ 1323196 w 4742956"/>
                <a:gd name="connsiteY1" fmla="*/ 0 h 4667820"/>
                <a:gd name="connsiteX2" fmla="*/ 4742956 w 4742956"/>
                <a:gd name="connsiteY2" fmla="*/ 2327560 h 4667820"/>
                <a:gd name="connsiteX3" fmla="*/ 2402696 w 4742956"/>
                <a:gd name="connsiteY3" fmla="*/ 4667820 h 4667820"/>
                <a:gd name="connsiteX4" fmla="*/ 62436 w 4742956"/>
                <a:gd name="connsiteY4" fmla="*/ 2327560 h 4667820"/>
                <a:gd name="connsiteX0" fmla="*/ 62436 w 4742956"/>
                <a:gd name="connsiteY0" fmla="*/ 2338881 h 4679141"/>
                <a:gd name="connsiteX1" fmla="*/ 1323196 w 4742956"/>
                <a:gd name="connsiteY1" fmla="*/ 11321 h 4679141"/>
                <a:gd name="connsiteX2" fmla="*/ 4742956 w 4742956"/>
                <a:gd name="connsiteY2" fmla="*/ 2338881 h 4679141"/>
                <a:gd name="connsiteX3" fmla="*/ 2402696 w 4742956"/>
                <a:gd name="connsiteY3" fmla="*/ 4679141 h 4679141"/>
                <a:gd name="connsiteX4" fmla="*/ 62436 w 4742956"/>
                <a:gd name="connsiteY4" fmla="*/ 2338881 h 467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2956" h="4679141">
                  <a:moveTo>
                    <a:pt x="62436" y="2338881"/>
                  </a:moveTo>
                  <a:cubicBezTo>
                    <a:pt x="-117481" y="1560911"/>
                    <a:pt x="30706" y="151021"/>
                    <a:pt x="1323196" y="11321"/>
                  </a:cubicBezTo>
                  <a:cubicBezTo>
                    <a:pt x="2615686" y="-128379"/>
                    <a:pt x="4742956" y="1046391"/>
                    <a:pt x="4742956" y="2338881"/>
                  </a:cubicBezTo>
                  <a:cubicBezTo>
                    <a:pt x="4742956" y="3631371"/>
                    <a:pt x="3695186" y="4679141"/>
                    <a:pt x="2402696" y="4679141"/>
                  </a:cubicBezTo>
                  <a:cubicBezTo>
                    <a:pt x="1110206" y="4679141"/>
                    <a:pt x="242353" y="3116851"/>
                    <a:pt x="62436" y="23388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0861CDC-A0E6-58C5-D105-F77C0021EF7D}"/>
                </a:ext>
              </a:extLst>
            </p:cNvPr>
            <p:cNvGrpSpPr/>
            <p:nvPr/>
          </p:nvGrpSpPr>
          <p:grpSpPr>
            <a:xfrm>
              <a:off x="4686683" y="4441427"/>
              <a:ext cx="415986" cy="415986"/>
              <a:chOff x="4904842" y="4008740"/>
              <a:chExt cx="723900" cy="72390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46CCAE8-5641-A63D-BAC3-70AD6E74057B}"/>
                  </a:ext>
                </a:extLst>
              </p:cNvPr>
              <p:cNvSpPr/>
              <p:nvPr/>
            </p:nvSpPr>
            <p:spPr>
              <a:xfrm>
                <a:off x="4904842" y="4008740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18FB3E6-C552-F41A-1B7B-BC476E9F403B}"/>
                  </a:ext>
                </a:extLst>
              </p:cNvPr>
              <p:cNvSpPr/>
              <p:nvPr/>
            </p:nvSpPr>
            <p:spPr>
              <a:xfrm>
                <a:off x="5247742" y="4180190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41A5D54-084B-2B20-D4B4-92DF84F60D23}"/>
                  </a:ext>
                </a:extLst>
              </p:cNvPr>
              <p:cNvSpPr/>
              <p:nvPr/>
            </p:nvSpPr>
            <p:spPr>
              <a:xfrm>
                <a:off x="5247742" y="410399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D9B9C42-3809-DC33-70D6-9431FCFDF46B}"/>
                  </a:ext>
                </a:extLst>
              </p:cNvPr>
              <p:cNvSpPr/>
              <p:nvPr/>
            </p:nvSpPr>
            <p:spPr>
              <a:xfrm>
                <a:off x="5247742" y="459929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377D7A4-2E63-2E71-8BF3-9E2FD59B88DB}"/>
                  </a:ext>
                </a:extLst>
              </p:cNvPr>
              <p:cNvSpPr/>
              <p:nvPr/>
            </p:nvSpPr>
            <p:spPr>
              <a:xfrm>
                <a:off x="5000092" y="435164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0EEB60E-6F88-2C94-93BD-F02E03570A79}"/>
                  </a:ext>
                </a:extLst>
              </p:cNvPr>
              <p:cNvSpPr/>
              <p:nvPr/>
            </p:nvSpPr>
            <p:spPr>
              <a:xfrm>
                <a:off x="5495392" y="435164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椭圆 259">
            <a:extLst>
              <a:ext uri="{FF2B5EF4-FFF2-40B4-BE49-F238E27FC236}">
                <a16:creationId xmlns:a16="http://schemas.microsoft.com/office/drawing/2014/main" id="{E6293D6D-21DE-C24A-FDB0-C78D061330E8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1506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4782A34-1B0E-BB23-5ABE-E86D0CCA383A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56553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1990191" y="1654889"/>
            <a:ext cx="4256827" cy="4256827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6060141" y="191486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086613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C59C47-E3B0-812D-974E-B9D7B77F411F}"/>
              </a:ext>
            </a:extLst>
          </p:cNvPr>
          <p:cNvGrpSpPr/>
          <p:nvPr/>
        </p:nvGrpSpPr>
        <p:grpSpPr>
          <a:xfrm>
            <a:off x="5623161" y="2719324"/>
            <a:ext cx="5273720" cy="724705"/>
            <a:chOff x="804553" y="3586850"/>
            <a:chExt cx="5273720" cy="72470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B326486-E37D-7CA4-378E-26E8028DE434}"/>
                </a:ext>
              </a:extLst>
            </p:cNvPr>
            <p:cNvSpPr/>
            <p:nvPr/>
          </p:nvSpPr>
          <p:spPr>
            <a:xfrm>
              <a:off x="804553" y="3586850"/>
              <a:ext cx="5273720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23FD0B-2C0D-FF71-57BA-246177E6EC8D}"/>
                </a:ext>
              </a:extLst>
            </p:cNvPr>
            <p:cNvSpPr txBox="1"/>
            <p:nvPr/>
          </p:nvSpPr>
          <p:spPr>
            <a:xfrm>
              <a:off x="2538048" y="370312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年度工作概述</a:t>
              </a:r>
            </a:p>
          </p:txBody>
        </p:sp>
      </p:grpSp>
      <p:sp>
        <p:nvSpPr>
          <p:cNvPr id="2" name="椭圆 259">
            <a:extLst>
              <a:ext uri="{FF2B5EF4-FFF2-40B4-BE49-F238E27FC236}">
                <a16:creationId xmlns:a16="http://schemas.microsoft.com/office/drawing/2014/main" id="{4FF717C1-5F5B-CD2D-94D5-A8EDB508310C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165493" y="1210752"/>
            <a:ext cx="457023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solidFill>
                  <a:srgbClr val="6DAFA7"/>
                </a:solidFill>
                <a:latin typeface="+mj-lt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28700" b="1" dirty="0">
              <a:solidFill>
                <a:srgbClr val="6DAFA7"/>
              </a:solidFill>
              <a:latin typeface="+mj-lt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椭圆 259">
            <a:extLst>
              <a:ext uri="{FF2B5EF4-FFF2-40B4-BE49-F238E27FC236}">
                <a16:creationId xmlns:a16="http://schemas.microsoft.com/office/drawing/2014/main" id="{C391280E-868A-9A76-5471-31CC0E1321B0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93A3F9-B1E3-8312-1FCC-D766590B6BEB}"/>
              </a:ext>
            </a:extLst>
          </p:cNvPr>
          <p:cNvSpPr txBox="1"/>
          <p:nvPr/>
        </p:nvSpPr>
        <p:spPr>
          <a:xfrm>
            <a:off x="5604152" y="3635516"/>
            <a:ext cx="495793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grpSp>
        <p:nvGrpSpPr>
          <p:cNvPr id="354" name="组合 353">
            <a:extLst>
              <a:ext uri="{FF2B5EF4-FFF2-40B4-BE49-F238E27FC236}">
                <a16:creationId xmlns:a16="http://schemas.microsoft.com/office/drawing/2014/main" id="{3EA82C21-D5D5-7ED8-DE16-1023D335DCBA}"/>
              </a:ext>
            </a:extLst>
          </p:cNvPr>
          <p:cNvGrpSpPr/>
          <p:nvPr/>
        </p:nvGrpSpPr>
        <p:grpSpPr>
          <a:xfrm>
            <a:off x="5497139" y="4793454"/>
            <a:ext cx="978114" cy="1672905"/>
            <a:chOff x="1617596" y="2871274"/>
            <a:chExt cx="328572" cy="561969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C10B03-3535-9E22-182B-D68437108EDC}"/>
                </a:ext>
              </a:extLst>
            </p:cNvPr>
            <p:cNvSpPr/>
            <p:nvPr/>
          </p:nvSpPr>
          <p:spPr>
            <a:xfrm>
              <a:off x="1754973" y="3015999"/>
              <a:ext cx="111921" cy="106824"/>
            </a:xfrm>
            <a:custGeom>
              <a:avLst/>
              <a:gdLst>
                <a:gd name="connsiteX0" fmla="*/ 1645 w 113046"/>
                <a:gd name="connsiteY0" fmla="*/ 107892 h 107898"/>
                <a:gd name="connsiteX1" fmla="*/ 95429 w 113046"/>
                <a:gd name="connsiteY1" fmla="*/ 1604 h 107898"/>
                <a:gd name="connsiteX2" fmla="*/ 1645 w 113046"/>
                <a:gd name="connsiteY2" fmla="*/ 107892 h 10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46" h="107898">
                  <a:moveTo>
                    <a:pt x="1645" y="107892"/>
                  </a:moveTo>
                  <a:cubicBezTo>
                    <a:pt x="-9966" y="107892"/>
                    <a:pt x="41838" y="-15366"/>
                    <a:pt x="95429" y="1604"/>
                  </a:cubicBezTo>
                  <a:cubicBezTo>
                    <a:pt x="149019" y="18575"/>
                    <a:pt x="69527" y="108785"/>
                    <a:pt x="1645" y="1078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726A994-5945-66D1-6A36-4C546D764C3A}"/>
                </a:ext>
              </a:extLst>
            </p:cNvPr>
            <p:cNvSpPr/>
            <p:nvPr/>
          </p:nvSpPr>
          <p:spPr>
            <a:xfrm>
              <a:off x="1627367" y="3081382"/>
              <a:ext cx="135424" cy="70355"/>
            </a:xfrm>
            <a:custGeom>
              <a:avLst/>
              <a:gdLst>
                <a:gd name="connsiteX0" fmla="*/ 136786 w 136786"/>
                <a:gd name="connsiteY0" fmla="*/ 58821 h 71063"/>
                <a:gd name="connsiteX1" fmla="*/ 20674 w 136786"/>
                <a:gd name="connsiteY1" fmla="*/ 2552 h 71063"/>
                <a:gd name="connsiteX2" fmla="*/ 136786 w 136786"/>
                <a:gd name="connsiteY2" fmla="*/ 58821 h 7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786" h="71063">
                  <a:moveTo>
                    <a:pt x="136786" y="58821"/>
                  </a:moveTo>
                  <a:cubicBezTo>
                    <a:pt x="136786" y="58821"/>
                    <a:pt x="78730" y="-14419"/>
                    <a:pt x="20674" y="2552"/>
                  </a:cubicBezTo>
                  <a:cubicBezTo>
                    <a:pt x="-37383" y="19522"/>
                    <a:pt x="34964" y="101694"/>
                    <a:pt x="136786" y="58821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99E9A86-5B63-BAD4-AFF8-B6A773DBFECD}"/>
                </a:ext>
              </a:extLst>
            </p:cNvPr>
            <p:cNvSpPr/>
            <p:nvPr/>
          </p:nvSpPr>
          <p:spPr>
            <a:xfrm>
              <a:off x="1701644" y="2871274"/>
              <a:ext cx="102802" cy="195832"/>
            </a:xfrm>
            <a:custGeom>
              <a:avLst/>
              <a:gdLst>
                <a:gd name="connsiteX0" fmla="*/ 44793 w 103836"/>
                <a:gd name="connsiteY0" fmla="*/ 197802 h 197801"/>
                <a:gd name="connsiteX1" fmla="*/ 94810 w 103836"/>
                <a:gd name="connsiteY1" fmla="*/ 12915 h 197801"/>
                <a:gd name="connsiteX2" fmla="*/ 44793 w 103836"/>
                <a:gd name="connsiteY2" fmla="*/ 197802 h 19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836" h="197801">
                  <a:moveTo>
                    <a:pt x="44793" y="197802"/>
                  </a:moveTo>
                  <a:cubicBezTo>
                    <a:pt x="44793" y="197802"/>
                    <a:pt x="131431" y="48642"/>
                    <a:pt x="94810" y="12915"/>
                  </a:cubicBezTo>
                  <a:cubicBezTo>
                    <a:pt x="29609" y="-50501"/>
                    <a:pt x="-52564" y="137066"/>
                    <a:pt x="44793" y="19780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B3C9C0-F2D8-D64E-0337-75E9DCD71F19}"/>
                </a:ext>
              </a:extLst>
            </p:cNvPr>
            <p:cNvSpPr/>
            <p:nvPr/>
          </p:nvSpPr>
          <p:spPr>
            <a:xfrm>
              <a:off x="1617596" y="3133122"/>
              <a:ext cx="328572" cy="300121"/>
            </a:xfrm>
            <a:custGeom>
              <a:avLst/>
              <a:gdLst>
                <a:gd name="connsiteX0" fmla="*/ 274379 w 331876"/>
                <a:gd name="connsiteY0" fmla="*/ 272727 h 303139"/>
                <a:gd name="connsiteX1" fmla="*/ 147549 w 331876"/>
                <a:gd name="connsiteY1" fmla="*/ 301309 h 303139"/>
                <a:gd name="connsiteX2" fmla="*/ 61804 w 331876"/>
                <a:gd name="connsiteY2" fmla="*/ 256650 h 303139"/>
                <a:gd name="connsiteX3" fmla="*/ 3747 w 331876"/>
                <a:gd name="connsiteY3" fmla="*/ 117315 h 303139"/>
                <a:gd name="connsiteX4" fmla="*/ 28706 w 331876"/>
                <a:gd name="connsiteY4" fmla="*/ 55603 h 303139"/>
                <a:gd name="connsiteX5" fmla="*/ 36795 w 331876"/>
                <a:gd name="connsiteY5" fmla="*/ 53006 h 303139"/>
                <a:gd name="connsiteX6" fmla="*/ 267234 w 331876"/>
                <a:gd name="connsiteY6" fmla="*/ 1202 h 303139"/>
                <a:gd name="connsiteX7" fmla="*/ 323239 w 331876"/>
                <a:gd name="connsiteY7" fmla="*/ 36240 h 303139"/>
                <a:gd name="connsiteX8" fmla="*/ 324397 w 331876"/>
                <a:gd name="connsiteY8" fmla="*/ 44967 h 303139"/>
                <a:gd name="connsiteX9" fmla="*/ 331543 w 331876"/>
                <a:gd name="connsiteY9" fmla="*/ 195021 h 303139"/>
                <a:gd name="connsiteX10" fmla="*/ 274379 w 331876"/>
                <a:gd name="connsiteY10" fmla="*/ 272727 h 3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876" h="303139">
                  <a:moveTo>
                    <a:pt x="274379" y="272727"/>
                  </a:moveTo>
                  <a:lnTo>
                    <a:pt x="147549" y="301309"/>
                  </a:lnTo>
                  <a:cubicBezTo>
                    <a:pt x="111902" y="309315"/>
                    <a:pt x="75678" y="290448"/>
                    <a:pt x="61804" y="256650"/>
                  </a:cubicBezTo>
                  <a:lnTo>
                    <a:pt x="3747" y="117315"/>
                  </a:lnTo>
                  <a:cubicBezTo>
                    <a:pt x="-6401" y="93381"/>
                    <a:pt x="4773" y="65752"/>
                    <a:pt x="28706" y="55603"/>
                  </a:cubicBezTo>
                  <a:cubicBezTo>
                    <a:pt x="31319" y="54496"/>
                    <a:pt x="34026" y="53626"/>
                    <a:pt x="36795" y="53006"/>
                  </a:cubicBezTo>
                  <a:lnTo>
                    <a:pt x="267234" y="1202"/>
                  </a:lnTo>
                  <a:cubicBezTo>
                    <a:pt x="292375" y="-4588"/>
                    <a:pt x="317449" y="11099"/>
                    <a:pt x="323239" y="36240"/>
                  </a:cubicBezTo>
                  <a:cubicBezTo>
                    <a:pt x="323899" y="39106"/>
                    <a:pt x="324287" y="42028"/>
                    <a:pt x="324397" y="44967"/>
                  </a:cubicBezTo>
                  <a:lnTo>
                    <a:pt x="331543" y="195021"/>
                  </a:lnTo>
                  <a:cubicBezTo>
                    <a:pt x="335057" y="231701"/>
                    <a:pt x="310442" y="265162"/>
                    <a:pt x="274379" y="27272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FF3DA98-6710-CFE8-C4CF-6B35F4AAEA85}"/>
                </a:ext>
              </a:extLst>
            </p:cNvPr>
            <p:cNvSpPr/>
            <p:nvPr/>
          </p:nvSpPr>
          <p:spPr>
            <a:xfrm>
              <a:off x="1742598" y="2992827"/>
              <a:ext cx="28152" cy="177741"/>
            </a:xfrm>
            <a:custGeom>
              <a:avLst/>
              <a:gdLst>
                <a:gd name="connsiteX0" fmla="*/ 28436 w 28435"/>
                <a:gd name="connsiteY0" fmla="*/ 179528 h 179528"/>
                <a:gd name="connsiteX1" fmla="*/ 3427 w 28435"/>
                <a:gd name="connsiteY1" fmla="*/ 0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35" h="179528">
                  <a:moveTo>
                    <a:pt x="28436" y="179528"/>
                  </a:moveTo>
                  <a:cubicBezTo>
                    <a:pt x="28436" y="179528"/>
                    <a:pt x="-11757" y="57163"/>
                    <a:pt x="3427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6C4B0756-FA02-C60A-174B-EA44404CE744}"/>
              </a:ext>
            </a:extLst>
          </p:cNvPr>
          <p:cNvGrpSpPr/>
          <p:nvPr/>
        </p:nvGrpSpPr>
        <p:grpSpPr>
          <a:xfrm>
            <a:off x="7567126" y="1209141"/>
            <a:ext cx="1198990" cy="1318696"/>
            <a:chOff x="3746469" y="3766650"/>
            <a:chExt cx="391128" cy="430178"/>
          </a:xfrm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F733A745-7B74-E2C0-1EBD-B870DECCABC4}"/>
                </a:ext>
              </a:extLst>
            </p:cNvPr>
            <p:cNvSpPr/>
            <p:nvPr/>
          </p:nvSpPr>
          <p:spPr>
            <a:xfrm>
              <a:off x="3746469" y="4076073"/>
              <a:ext cx="49289" cy="48183"/>
            </a:xfrm>
            <a:custGeom>
              <a:avLst/>
              <a:gdLst>
                <a:gd name="connsiteX0" fmla="*/ 30135 w 49785"/>
                <a:gd name="connsiteY0" fmla="*/ 0 h 48668"/>
                <a:gd name="connsiteX1" fmla="*/ 3340 w 49785"/>
                <a:gd name="connsiteY1" fmla="*/ 28582 h 48668"/>
                <a:gd name="connsiteX2" fmla="*/ 3305 w 49785"/>
                <a:gd name="connsiteY2" fmla="*/ 44624 h 48668"/>
                <a:gd name="connsiteX3" fmla="*/ 3340 w 49785"/>
                <a:gd name="connsiteY3" fmla="*/ 44659 h 48668"/>
                <a:gd name="connsiteX4" fmla="*/ 3340 w 49785"/>
                <a:gd name="connsiteY4" fmla="*/ 44659 h 48668"/>
                <a:gd name="connsiteX5" fmla="*/ 18524 w 49785"/>
                <a:gd name="connsiteY5" fmla="*/ 46445 h 48668"/>
                <a:gd name="connsiteX6" fmla="*/ 49785 w 49785"/>
                <a:gd name="connsiteY6" fmla="*/ 27688 h 4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85" h="48668">
                  <a:moveTo>
                    <a:pt x="30135" y="0"/>
                  </a:moveTo>
                  <a:lnTo>
                    <a:pt x="3340" y="28582"/>
                  </a:lnTo>
                  <a:cubicBezTo>
                    <a:pt x="-1100" y="33002"/>
                    <a:pt x="-1115" y="40184"/>
                    <a:pt x="3305" y="44624"/>
                  </a:cubicBezTo>
                  <a:cubicBezTo>
                    <a:pt x="3317" y="44635"/>
                    <a:pt x="3328" y="44647"/>
                    <a:pt x="3340" y="44659"/>
                  </a:cubicBezTo>
                  <a:lnTo>
                    <a:pt x="3340" y="44659"/>
                  </a:lnTo>
                  <a:cubicBezTo>
                    <a:pt x="7113" y="49212"/>
                    <a:pt x="13798" y="49999"/>
                    <a:pt x="18524" y="46445"/>
                  </a:cubicBezTo>
                  <a:lnTo>
                    <a:pt x="49785" y="27688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1063158B-FA8B-B39F-D3BC-33747D797C5E}"/>
                </a:ext>
              </a:extLst>
            </p:cNvPr>
            <p:cNvSpPr/>
            <p:nvPr/>
          </p:nvSpPr>
          <p:spPr>
            <a:xfrm>
              <a:off x="3981458" y="4145048"/>
              <a:ext cx="38169" cy="51780"/>
            </a:xfrm>
            <a:custGeom>
              <a:avLst/>
              <a:gdLst>
                <a:gd name="connsiteX0" fmla="*/ 31261 w 38553"/>
                <a:gd name="connsiteY0" fmla="*/ 0 h 52301"/>
                <a:gd name="connsiteX1" fmla="*/ 38406 w 38553"/>
                <a:gd name="connsiteY1" fmla="*/ 38406 h 52301"/>
                <a:gd name="connsiteX2" fmla="*/ 29475 w 38553"/>
                <a:gd name="connsiteY2" fmla="*/ 51804 h 52301"/>
                <a:gd name="connsiteX3" fmla="*/ 29475 w 38553"/>
                <a:gd name="connsiteY3" fmla="*/ 51804 h 52301"/>
                <a:gd name="connsiteX4" fmla="*/ 16077 w 38553"/>
                <a:gd name="connsiteY4" fmla="*/ 45552 h 52301"/>
                <a:gd name="connsiteX5" fmla="*/ 0 w 38553"/>
                <a:gd name="connsiteY5" fmla="*/ 12504 h 52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53" h="52301">
                  <a:moveTo>
                    <a:pt x="31261" y="0"/>
                  </a:moveTo>
                  <a:lnTo>
                    <a:pt x="38406" y="38406"/>
                  </a:lnTo>
                  <a:cubicBezTo>
                    <a:pt x="39372" y="44517"/>
                    <a:pt x="35486" y="50345"/>
                    <a:pt x="29475" y="51804"/>
                  </a:cubicBezTo>
                  <a:lnTo>
                    <a:pt x="29475" y="51804"/>
                  </a:lnTo>
                  <a:cubicBezTo>
                    <a:pt x="24065" y="53486"/>
                    <a:pt x="18263" y="50779"/>
                    <a:pt x="16077" y="45552"/>
                  </a:cubicBezTo>
                  <a:lnTo>
                    <a:pt x="0" y="12504"/>
                  </a:ln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7CF7869-A912-C1FE-1F33-40014D3A3EEB}"/>
                </a:ext>
              </a:extLst>
            </p:cNvPr>
            <p:cNvSpPr/>
            <p:nvPr/>
          </p:nvSpPr>
          <p:spPr>
            <a:xfrm>
              <a:off x="3749776" y="3825821"/>
              <a:ext cx="351944" cy="351944"/>
            </a:xfrm>
            <a:custGeom>
              <a:avLst/>
              <a:gdLst>
                <a:gd name="connsiteX0" fmla="*/ 355484 w 355483"/>
                <a:gd name="connsiteY0" fmla="*/ 177742 h 355483"/>
                <a:gd name="connsiteX1" fmla="*/ 177741 w 355483"/>
                <a:gd name="connsiteY1" fmla="*/ 355484 h 355483"/>
                <a:gd name="connsiteX2" fmla="*/ -1 w 355483"/>
                <a:gd name="connsiteY2" fmla="*/ 177742 h 355483"/>
                <a:gd name="connsiteX3" fmla="*/ 177741 w 355483"/>
                <a:gd name="connsiteY3" fmla="*/ 0 h 355483"/>
                <a:gd name="connsiteX4" fmla="*/ 355484 w 355483"/>
                <a:gd name="connsiteY4" fmla="*/ 177742 h 35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83" h="355483">
                  <a:moveTo>
                    <a:pt x="355484" y="177742"/>
                  </a:moveTo>
                  <a:cubicBezTo>
                    <a:pt x="355484" y="275906"/>
                    <a:pt x="275906" y="355484"/>
                    <a:pt x="177741" y="355484"/>
                  </a:cubicBezTo>
                  <a:cubicBezTo>
                    <a:pt x="79577" y="355484"/>
                    <a:pt x="-1" y="275906"/>
                    <a:pt x="-1" y="177742"/>
                  </a:cubicBezTo>
                  <a:cubicBezTo>
                    <a:pt x="-1" y="79578"/>
                    <a:pt x="79577" y="0"/>
                    <a:pt x="177741" y="0"/>
                  </a:cubicBezTo>
                  <a:cubicBezTo>
                    <a:pt x="275906" y="0"/>
                    <a:pt x="355484" y="79578"/>
                    <a:pt x="355484" y="17774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C33FC2AF-138F-0318-E844-B14E3C8B9556}"/>
                </a:ext>
              </a:extLst>
            </p:cNvPr>
            <p:cNvSpPr/>
            <p:nvPr/>
          </p:nvSpPr>
          <p:spPr>
            <a:xfrm>
              <a:off x="3812561" y="3888605"/>
              <a:ext cx="226376" cy="226376"/>
            </a:xfrm>
            <a:custGeom>
              <a:avLst/>
              <a:gdLst>
                <a:gd name="connsiteX0" fmla="*/ 228653 w 228652"/>
                <a:gd name="connsiteY0" fmla="*/ 114326 h 228652"/>
                <a:gd name="connsiteX1" fmla="*/ 114327 w 228652"/>
                <a:gd name="connsiteY1" fmla="*/ 228653 h 228652"/>
                <a:gd name="connsiteX2" fmla="*/ 0 w 228652"/>
                <a:gd name="connsiteY2" fmla="*/ 114326 h 228652"/>
                <a:gd name="connsiteX3" fmla="*/ 114327 w 228652"/>
                <a:gd name="connsiteY3" fmla="*/ 0 h 228652"/>
                <a:gd name="connsiteX4" fmla="*/ 228653 w 228652"/>
                <a:gd name="connsiteY4" fmla="*/ 114326 h 228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52" h="228652">
                  <a:moveTo>
                    <a:pt x="228653" y="114326"/>
                  </a:moveTo>
                  <a:cubicBezTo>
                    <a:pt x="228653" y="177467"/>
                    <a:pt x="177467" y="228653"/>
                    <a:pt x="114327" y="228653"/>
                  </a:cubicBezTo>
                  <a:cubicBezTo>
                    <a:pt x="51186" y="228653"/>
                    <a:pt x="0" y="177467"/>
                    <a:pt x="0" y="114326"/>
                  </a:cubicBezTo>
                  <a:cubicBezTo>
                    <a:pt x="0" y="51186"/>
                    <a:pt x="51186" y="0"/>
                    <a:pt x="114327" y="0"/>
                  </a:cubicBezTo>
                  <a:cubicBezTo>
                    <a:pt x="177468" y="0"/>
                    <a:pt x="228653" y="51186"/>
                    <a:pt x="228653" y="114326"/>
                  </a:cubicBezTo>
                  <a:close/>
                </a:path>
              </a:pathLst>
            </a:custGeom>
            <a:solidFill>
              <a:srgbClr val="FFE779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DB0C72D-D151-C28E-8FE9-E7C0BD14A55C}"/>
                </a:ext>
              </a:extLst>
            </p:cNvPr>
            <p:cNvSpPr/>
            <p:nvPr/>
          </p:nvSpPr>
          <p:spPr>
            <a:xfrm>
              <a:off x="3925748" y="3945199"/>
              <a:ext cx="31834" cy="97271"/>
            </a:xfrm>
            <a:custGeom>
              <a:avLst/>
              <a:gdLst>
                <a:gd name="connsiteX0" fmla="*/ 32154 w 32154"/>
                <a:gd name="connsiteY0" fmla="*/ 98249 h 98249"/>
                <a:gd name="connsiteX1" fmla="*/ 0 w 32154"/>
                <a:gd name="connsiteY1" fmla="*/ 57163 h 98249"/>
                <a:gd name="connsiteX2" fmla="*/ 16970 w 32154"/>
                <a:gd name="connsiteY2" fmla="*/ 0 h 9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54" h="98249">
                  <a:moveTo>
                    <a:pt x="32154" y="98249"/>
                  </a:moveTo>
                  <a:lnTo>
                    <a:pt x="0" y="57163"/>
                  </a:lnTo>
                  <a:lnTo>
                    <a:pt x="16970" y="0"/>
                  </a:lnTo>
                </a:path>
              </a:pathLst>
            </a:custGeom>
            <a:noFill/>
            <a:ln w="16073" cap="rnd">
              <a:solidFill>
                <a:srgbClr val="63737A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A9789AE-1C6A-E02B-0923-71561E4A14E3}"/>
                </a:ext>
              </a:extLst>
            </p:cNvPr>
            <p:cNvSpPr/>
            <p:nvPr/>
          </p:nvSpPr>
          <p:spPr>
            <a:xfrm>
              <a:off x="3801317" y="3766650"/>
              <a:ext cx="94544" cy="65859"/>
            </a:xfrm>
            <a:custGeom>
              <a:avLst/>
              <a:gdLst>
                <a:gd name="connsiteX0" fmla="*/ 12249 w 95495"/>
                <a:gd name="connsiteY0" fmla="*/ 66018 h 66521"/>
                <a:gd name="connsiteX1" fmla="*/ 869 w 95495"/>
                <a:gd name="connsiteY1" fmla="*/ 60537 h 66521"/>
                <a:gd name="connsiteX2" fmla="*/ 638 w 95495"/>
                <a:gd name="connsiteY2" fmla="*/ 59766 h 66521"/>
                <a:gd name="connsiteX3" fmla="*/ 32792 w 95495"/>
                <a:gd name="connsiteY3" fmla="*/ 3496 h 66521"/>
                <a:gd name="connsiteX4" fmla="*/ 94422 w 95495"/>
                <a:gd name="connsiteY4" fmla="*/ 24039 h 66521"/>
                <a:gd name="connsiteX5" fmla="*/ 90804 w 95495"/>
                <a:gd name="connsiteY5" fmla="*/ 36141 h 66521"/>
                <a:gd name="connsiteX6" fmla="*/ 89956 w 95495"/>
                <a:gd name="connsiteY6" fmla="*/ 36543 h 6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95" h="66521">
                  <a:moveTo>
                    <a:pt x="12249" y="66018"/>
                  </a:moveTo>
                  <a:cubicBezTo>
                    <a:pt x="7593" y="67647"/>
                    <a:pt x="2498" y="65193"/>
                    <a:pt x="869" y="60537"/>
                  </a:cubicBezTo>
                  <a:cubicBezTo>
                    <a:pt x="780" y="60283"/>
                    <a:pt x="704" y="60026"/>
                    <a:pt x="638" y="59766"/>
                  </a:cubicBezTo>
                  <a:cubicBezTo>
                    <a:pt x="-3149" y="35793"/>
                    <a:pt x="10216" y="12404"/>
                    <a:pt x="32792" y="3496"/>
                  </a:cubicBezTo>
                  <a:cubicBezTo>
                    <a:pt x="55601" y="-5432"/>
                    <a:pt x="81531" y="3212"/>
                    <a:pt x="94422" y="24039"/>
                  </a:cubicBezTo>
                  <a:cubicBezTo>
                    <a:pt x="96765" y="28380"/>
                    <a:pt x="95145" y="33798"/>
                    <a:pt x="90804" y="36141"/>
                  </a:cubicBezTo>
                  <a:cubicBezTo>
                    <a:pt x="90529" y="36290"/>
                    <a:pt x="90246" y="36424"/>
                    <a:pt x="89956" y="36543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35B6139-8005-1BD5-40B4-C34C62A29BC9}"/>
                </a:ext>
              </a:extLst>
            </p:cNvPr>
            <p:cNvSpPr/>
            <p:nvPr/>
          </p:nvSpPr>
          <p:spPr>
            <a:xfrm>
              <a:off x="4059996" y="3834882"/>
              <a:ext cx="77601" cy="87564"/>
            </a:xfrm>
            <a:custGeom>
              <a:avLst/>
              <a:gdLst>
                <a:gd name="connsiteX0" fmla="*/ 51969 w 78381"/>
                <a:gd name="connsiteY0" fmla="*/ 84632 h 88445"/>
                <a:gd name="connsiteX1" fmla="*/ 63587 w 78381"/>
                <a:gd name="connsiteY1" fmla="*/ 87083 h 88445"/>
                <a:gd name="connsiteX2" fmla="*/ 65367 w 78381"/>
                <a:gd name="connsiteY2" fmla="*/ 85525 h 88445"/>
                <a:gd name="connsiteX3" fmla="*/ 61191 w 78381"/>
                <a:gd name="connsiteY3" fmla="*/ 13015 h 88445"/>
                <a:gd name="connsiteX4" fmla="*/ 4631 w 78381"/>
                <a:gd name="connsiteY4" fmla="*/ 5140 h 88445"/>
                <a:gd name="connsiteX5" fmla="*/ 1106 w 78381"/>
                <a:gd name="connsiteY5" fmla="*/ 17269 h 88445"/>
                <a:gd name="connsiteX6" fmla="*/ 1952 w 78381"/>
                <a:gd name="connsiteY6" fmla="*/ 18537 h 8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81" h="88445">
                  <a:moveTo>
                    <a:pt x="51969" y="84632"/>
                  </a:moveTo>
                  <a:cubicBezTo>
                    <a:pt x="54501" y="88517"/>
                    <a:pt x="59702" y="89614"/>
                    <a:pt x="63587" y="87083"/>
                  </a:cubicBezTo>
                  <a:cubicBezTo>
                    <a:pt x="64251" y="86650"/>
                    <a:pt x="64850" y="86126"/>
                    <a:pt x="65367" y="85525"/>
                  </a:cubicBezTo>
                  <a:cubicBezTo>
                    <a:pt x="84237" y="64349"/>
                    <a:pt x="82367" y="31885"/>
                    <a:pt x="61191" y="13015"/>
                  </a:cubicBezTo>
                  <a:cubicBezTo>
                    <a:pt x="45669" y="-816"/>
                    <a:pt x="23341" y="-3925"/>
                    <a:pt x="4631" y="5140"/>
                  </a:cubicBezTo>
                  <a:cubicBezTo>
                    <a:pt x="308" y="7516"/>
                    <a:pt x="-1270" y="12946"/>
                    <a:pt x="1106" y="17269"/>
                  </a:cubicBezTo>
                  <a:cubicBezTo>
                    <a:pt x="1352" y="17715"/>
                    <a:pt x="1634" y="18139"/>
                    <a:pt x="1952" y="18537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C06FBFE-28D4-A2BA-7A6C-BC7F395255D3}"/>
                </a:ext>
              </a:extLst>
            </p:cNvPr>
            <p:cNvSpPr/>
            <p:nvPr/>
          </p:nvSpPr>
          <p:spPr>
            <a:xfrm>
              <a:off x="3948979" y="3771235"/>
              <a:ext cx="74685" cy="42153"/>
            </a:xfrm>
            <a:custGeom>
              <a:avLst/>
              <a:gdLst>
                <a:gd name="connsiteX0" fmla="*/ 56922 w 75436"/>
                <a:gd name="connsiteY0" fmla="*/ 41738 h 42577"/>
                <a:gd name="connsiteX1" fmla="*/ 10477 w 75436"/>
                <a:gd name="connsiteY1" fmla="*/ 28340 h 42577"/>
                <a:gd name="connsiteX2" fmla="*/ 481 w 75436"/>
                <a:gd name="connsiteY2" fmla="*/ 11066 h 42577"/>
                <a:gd name="connsiteX3" fmla="*/ 652 w 75436"/>
                <a:gd name="connsiteY3" fmla="*/ 10477 h 42577"/>
                <a:gd name="connsiteX4" fmla="*/ 652 w 75436"/>
                <a:gd name="connsiteY4" fmla="*/ 10477 h 42577"/>
                <a:gd name="connsiteX5" fmla="*/ 17926 w 75436"/>
                <a:gd name="connsiteY5" fmla="*/ 481 h 42577"/>
                <a:gd name="connsiteX6" fmla="*/ 18515 w 75436"/>
                <a:gd name="connsiteY6" fmla="*/ 652 h 42577"/>
                <a:gd name="connsiteX7" fmla="*/ 64960 w 75436"/>
                <a:gd name="connsiteY7" fmla="*/ 14050 h 42577"/>
                <a:gd name="connsiteX8" fmla="*/ 74956 w 75436"/>
                <a:gd name="connsiteY8" fmla="*/ 31323 h 42577"/>
                <a:gd name="connsiteX9" fmla="*/ 74785 w 75436"/>
                <a:gd name="connsiteY9" fmla="*/ 31913 h 42577"/>
                <a:gd name="connsiteX10" fmla="*/ 74785 w 75436"/>
                <a:gd name="connsiteY10" fmla="*/ 31913 h 42577"/>
                <a:gd name="connsiteX11" fmla="*/ 58772 w 75436"/>
                <a:gd name="connsiteY11" fmla="*/ 42275 h 42577"/>
                <a:gd name="connsiteX12" fmla="*/ 56922 w 75436"/>
                <a:gd name="connsiteY12" fmla="*/ 41738 h 4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436" h="42577">
                  <a:moveTo>
                    <a:pt x="56922" y="41738"/>
                  </a:moveTo>
                  <a:lnTo>
                    <a:pt x="10477" y="28340"/>
                  </a:lnTo>
                  <a:cubicBezTo>
                    <a:pt x="2947" y="26331"/>
                    <a:pt x="-1529" y="18597"/>
                    <a:pt x="481" y="11066"/>
                  </a:cubicBezTo>
                  <a:cubicBezTo>
                    <a:pt x="534" y="10869"/>
                    <a:pt x="591" y="10672"/>
                    <a:pt x="652" y="10477"/>
                  </a:cubicBezTo>
                  <a:lnTo>
                    <a:pt x="652" y="10477"/>
                  </a:lnTo>
                  <a:cubicBezTo>
                    <a:pt x="2661" y="2946"/>
                    <a:pt x="10395" y="-1529"/>
                    <a:pt x="17926" y="481"/>
                  </a:cubicBezTo>
                  <a:cubicBezTo>
                    <a:pt x="18124" y="534"/>
                    <a:pt x="18320" y="591"/>
                    <a:pt x="18515" y="652"/>
                  </a:cubicBezTo>
                  <a:lnTo>
                    <a:pt x="64960" y="14050"/>
                  </a:lnTo>
                  <a:cubicBezTo>
                    <a:pt x="72490" y="16059"/>
                    <a:pt x="76966" y="23793"/>
                    <a:pt x="74956" y="31323"/>
                  </a:cubicBezTo>
                  <a:cubicBezTo>
                    <a:pt x="74903" y="31521"/>
                    <a:pt x="74846" y="31718"/>
                    <a:pt x="74785" y="31913"/>
                  </a:cubicBezTo>
                  <a:lnTo>
                    <a:pt x="74785" y="31913"/>
                  </a:lnTo>
                  <a:cubicBezTo>
                    <a:pt x="73225" y="39196"/>
                    <a:pt x="66055" y="43836"/>
                    <a:pt x="58772" y="42275"/>
                  </a:cubicBezTo>
                  <a:cubicBezTo>
                    <a:pt x="58144" y="42141"/>
                    <a:pt x="57525" y="41961"/>
                    <a:pt x="56922" y="41738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DBFFF80-743E-35D4-EE51-E6DEE5382574}"/>
                </a:ext>
              </a:extLst>
            </p:cNvPr>
            <p:cNvSpPr/>
            <p:nvPr/>
          </p:nvSpPr>
          <p:spPr>
            <a:xfrm rot="17172000">
              <a:off x="3955739" y="3802857"/>
              <a:ext cx="45097" cy="34486"/>
            </a:xfrm>
            <a:custGeom>
              <a:avLst/>
              <a:gdLst>
                <a:gd name="connsiteX0" fmla="*/ 0 w 45551"/>
                <a:gd name="connsiteY0" fmla="*/ 0 h 34833"/>
                <a:gd name="connsiteX1" fmla="*/ 45552 w 45551"/>
                <a:gd name="connsiteY1" fmla="*/ 0 h 34833"/>
                <a:gd name="connsiteX2" fmla="*/ 45552 w 45551"/>
                <a:gd name="connsiteY2" fmla="*/ 34834 h 34833"/>
                <a:gd name="connsiteX3" fmla="*/ 0 w 45551"/>
                <a:gd name="connsiteY3" fmla="*/ 34834 h 3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51" h="34833">
                  <a:moveTo>
                    <a:pt x="0" y="0"/>
                  </a:moveTo>
                  <a:lnTo>
                    <a:pt x="45552" y="0"/>
                  </a:lnTo>
                  <a:lnTo>
                    <a:pt x="45552" y="34834"/>
                  </a:lnTo>
                  <a:lnTo>
                    <a:pt x="0" y="34834"/>
                  </a:ln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2389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C53E01F-FCD4-53E5-647A-AD24D5F5E0AD}"/>
              </a:ext>
            </a:extLst>
          </p:cNvPr>
          <p:cNvGrpSpPr/>
          <p:nvPr/>
        </p:nvGrpSpPr>
        <p:grpSpPr>
          <a:xfrm>
            <a:off x="1417067" y="1742037"/>
            <a:ext cx="8388692" cy="3976982"/>
            <a:chOff x="522525" y="2373446"/>
            <a:chExt cx="8388692" cy="397698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EDAD44E-32C0-13A3-A745-7E754281B2E7}"/>
                </a:ext>
              </a:extLst>
            </p:cNvPr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solidFill>
              <a:srgbClr val="6DAFA7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12E7F94-418E-28E9-7439-62555F77CC59}"/>
                </a:ext>
              </a:extLst>
            </p:cNvPr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rgbClr val="B0D7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27EBA1B-37BF-5703-BD6F-5C0ADD178A48}"/>
                </a:ext>
              </a:extLst>
            </p:cNvPr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rgbClr val="22272E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FDFEAEE-B898-1668-36F7-5883C5C4A694}"/>
                </a:ext>
              </a:extLst>
            </p:cNvPr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rgbClr val="FFE87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6F2A5E60-41AB-9F1F-7A79-F4582C70EA6B}"/>
                </a:ext>
              </a:extLst>
            </p:cNvPr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solidFill>
              <a:srgbClr val="B0D7C0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4">
              <a:extLst>
                <a:ext uri="{FF2B5EF4-FFF2-40B4-BE49-F238E27FC236}">
                  <a16:creationId xmlns:a16="http://schemas.microsoft.com/office/drawing/2014/main" id="{85FE607D-CEE6-10FC-8025-FBCCDEFA3974}"/>
                </a:ext>
              </a:extLst>
            </p:cNvPr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solidFill>
                <a:srgbClr val="B0D7C0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4C438A9-52BE-5117-352E-9003E4CF1209}"/>
                </a:ext>
              </a:extLst>
            </p:cNvPr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CED529C-F854-E3AD-E3E3-2C858EB2C5F2}"/>
                </a:ext>
              </a:extLst>
            </p:cNvPr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4">
              <a:extLst>
                <a:ext uri="{FF2B5EF4-FFF2-40B4-BE49-F238E27FC236}">
                  <a16:creationId xmlns:a16="http://schemas.microsoft.com/office/drawing/2014/main" id="{829963C1-6462-A793-C0F4-BA5651DAC84A}"/>
                </a:ext>
              </a:extLst>
            </p:cNvPr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solidFill>
              <a:srgbClr val="6DAFA7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A4E3681-C6BE-8263-46C4-A7F23A15D87D}"/>
              </a:ext>
            </a:extLst>
          </p:cNvPr>
          <p:cNvGrpSpPr/>
          <p:nvPr/>
        </p:nvGrpSpPr>
        <p:grpSpPr>
          <a:xfrm>
            <a:off x="1697134" y="3584574"/>
            <a:ext cx="1512640" cy="906882"/>
            <a:chOff x="802592" y="4215983"/>
            <a:chExt cx="1512640" cy="906882"/>
          </a:xfrm>
        </p:grpSpPr>
        <p:sp>
          <p:nvSpPr>
            <p:cNvPr id="29" name="文本框 5">
              <a:extLst>
                <a:ext uri="{FF2B5EF4-FFF2-40B4-BE49-F238E27FC236}">
                  <a16:creationId xmlns:a16="http://schemas.microsoft.com/office/drawing/2014/main" id="{80782CFE-6505-2277-2C35-032763CB1B25}"/>
                </a:ext>
              </a:extLst>
            </p:cNvPr>
            <p:cNvSpPr txBox="1"/>
            <p:nvPr/>
          </p:nvSpPr>
          <p:spPr>
            <a:xfrm>
              <a:off x="802592" y="4215983"/>
              <a:ext cx="1512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0" name="TextBox 118">
              <a:extLst>
                <a:ext uri="{FF2B5EF4-FFF2-40B4-BE49-F238E27FC236}">
                  <a16:creationId xmlns:a16="http://schemas.microsoft.com/office/drawing/2014/main" id="{8484A08C-DAEE-C576-8072-8CF54A3D60D8}"/>
                </a:ext>
              </a:extLst>
            </p:cNvPr>
            <p:cNvSpPr txBox="1"/>
            <p:nvPr/>
          </p:nvSpPr>
          <p:spPr>
            <a:xfrm>
              <a:off x="954425" y="4661200"/>
              <a:ext cx="12056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6D8D6FB-1990-AE74-80E0-3114097332F8}"/>
              </a:ext>
            </a:extLst>
          </p:cNvPr>
          <p:cNvGrpSpPr/>
          <p:nvPr/>
        </p:nvGrpSpPr>
        <p:grpSpPr>
          <a:xfrm>
            <a:off x="6236327" y="4605603"/>
            <a:ext cx="1277988" cy="644062"/>
            <a:chOff x="5341785" y="5237012"/>
            <a:chExt cx="1277988" cy="644062"/>
          </a:xfrm>
        </p:grpSpPr>
        <p:sp>
          <p:nvSpPr>
            <p:cNvPr id="32" name="文本框 5">
              <a:extLst>
                <a:ext uri="{FF2B5EF4-FFF2-40B4-BE49-F238E27FC236}">
                  <a16:creationId xmlns:a16="http://schemas.microsoft.com/office/drawing/2014/main" id="{A3B24582-E701-85E1-8B8F-EA732C278D7B}"/>
                </a:ext>
              </a:extLst>
            </p:cNvPr>
            <p:cNvSpPr txBox="1"/>
            <p:nvPr/>
          </p:nvSpPr>
          <p:spPr>
            <a:xfrm>
              <a:off x="5487620" y="5237012"/>
              <a:ext cx="8917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3" name="TextBox 122">
              <a:extLst>
                <a:ext uri="{FF2B5EF4-FFF2-40B4-BE49-F238E27FC236}">
                  <a16:creationId xmlns:a16="http://schemas.microsoft.com/office/drawing/2014/main" id="{5F107171-F66F-CC83-E432-85FF80EB49F5}"/>
                </a:ext>
              </a:extLst>
            </p:cNvPr>
            <p:cNvSpPr txBox="1"/>
            <p:nvPr/>
          </p:nvSpPr>
          <p:spPr>
            <a:xfrm>
              <a:off x="5341785" y="5537647"/>
              <a:ext cx="1277988" cy="343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224D6EF-3CDE-6E0C-CBD4-64656E8CE5AF}"/>
              </a:ext>
            </a:extLst>
          </p:cNvPr>
          <p:cNvGrpSpPr/>
          <p:nvPr/>
        </p:nvGrpSpPr>
        <p:grpSpPr>
          <a:xfrm>
            <a:off x="8225807" y="4291401"/>
            <a:ext cx="1252596" cy="694619"/>
            <a:chOff x="7331265" y="4922809"/>
            <a:chExt cx="1252596" cy="694619"/>
          </a:xfrm>
        </p:grpSpPr>
        <p:sp>
          <p:nvSpPr>
            <p:cNvPr id="35" name="文本框 5">
              <a:extLst>
                <a:ext uri="{FF2B5EF4-FFF2-40B4-BE49-F238E27FC236}">
                  <a16:creationId xmlns:a16="http://schemas.microsoft.com/office/drawing/2014/main" id="{C1821B08-EB67-C0F7-C114-5080C31DDC87}"/>
                </a:ext>
              </a:extLst>
            </p:cNvPr>
            <p:cNvSpPr txBox="1"/>
            <p:nvPr/>
          </p:nvSpPr>
          <p:spPr>
            <a:xfrm>
              <a:off x="7560507" y="4922809"/>
              <a:ext cx="7388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6" name="TextBox 123">
              <a:extLst>
                <a:ext uri="{FF2B5EF4-FFF2-40B4-BE49-F238E27FC236}">
                  <a16:creationId xmlns:a16="http://schemas.microsoft.com/office/drawing/2014/main" id="{F0609B2A-AB08-DDE5-9A44-245E2C80880E}"/>
                </a:ext>
              </a:extLst>
            </p:cNvPr>
            <p:cNvSpPr txBox="1"/>
            <p:nvPr/>
          </p:nvSpPr>
          <p:spPr>
            <a:xfrm>
              <a:off x="7331265" y="5274449"/>
              <a:ext cx="1252596" cy="34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添加描述文本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DE1893B-D20A-E533-AD1C-EC26484D419F}"/>
              </a:ext>
            </a:extLst>
          </p:cNvPr>
          <p:cNvGrpSpPr/>
          <p:nvPr/>
        </p:nvGrpSpPr>
        <p:grpSpPr>
          <a:xfrm>
            <a:off x="4219503" y="2690438"/>
            <a:ext cx="1977928" cy="750108"/>
            <a:chOff x="3324961" y="3321847"/>
            <a:chExt cx="1977928" cy="750108"/>
          </a:xfrm>
        </p:grpSpPr>
        <p:sp>
          <p:nvSpPr>
            <p:cNvPr id="38" name="文本框 5">
              <a:extLst>
                <a:ext uri="{FF2B5EF4-FFF2-40B4-BE49-F238E27FC236}">
                  <a16:creationId xmlns:a16="http://schemas.microsoft.com/office/drawing/2014/main" id="{25B62777-6976-A0F9-09EA-F22184684E57}"/>
                </a:ext>
              </a:extLst>
            </p:cNvPr>
            <p:cNvSpPr txBox="1"/>
            <p:nvPr/>
          </p:nvSpPr>
          <p:spPr>
            <a:xfrm>
              <a:off x="3856853" y="3321847"/>
              <a:ext cx="914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9" name="TextBox 124">
              <a:extLst>
                <a:ext uri="{FF2B5EF4-FFF2-40B4-BE49-F238E27FC236}">
                  <a16:creationId xmlns:a16="http://schemas.microsoft.com/office/drawing/2014/main" id="{ACF5A003-AF09-E1D3-BEF8-115D1615A4B2}"/>
                </a:ext>
              </a:extLst>
            </p:cNvPr>
            <p:cNvSpPr txBox="1"/>
            <p:nvPr/>
          </p:nvSpPr>
          <p:spPr>
            <a:xfrm>
              <a:off x="3324961" y="3728976"/>
              <a:ext cx="1977928" cy="34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单击此处添加描述文本</a:t>
              </a: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AF224E3-88FF-B8A8-B309-1AD3DC268F91}"/>
              </a:ext>
            </a:extLst>
          </p:cNvPr>
          <p:cNvSpPr/>
          <p:nvPr/>
        </p:nvSpPr>
        <p:spPr>
          <a:xfrm>
            <a:off x="5706956" y="0"/>
            <a:ext cx="6488219" cy="4254088"/>
          </a:xfrm>
          <a:custGeom>
            <a:avLst/>
            <a:gdLst>
              <a:gd name="connsiteX0" fmla="*/ 393976 w 6488219"/>
              <a:gd name="connsiteY0" fmla="*/ 0 h 4254088"/>
              <a:gd name="connsiteX1" fmla="*/ 6488219 w 6488219"/>
              <a:gd name="connsiteY1" fmla="*/ 0 h 4254088"/>
              <a:gd name="connsiteX2" fmla="*/ 6488219 w 6488219"/>
              <a:gd name="connsiteY2" fmla="*/ 3778094 h 4254088"/>
              <a:gd name="connsiteX3" fmla="*/ 6341240 w 6488219"/>
              <a:gd name="connsiteY3" fmla="*/ 3870229 h 4254088"/>
              <a:gd name="connsiteX4" fmla="*/ 5323901 w 6488219"/>
              <a:gd name="connsiteY4" fmla="*/ 4252686 h 4254088"/>
              <a:gd name="connsiteX5" fmla="*/ 3451558 w 6488219"/>
              <a:gd name="connsiteY5" fmla="*/ 3077029 h 4254088"/>
              <a:gd name="connsiteX6" fmla="*/ 1738873 w 6488219"/>
              <a:gd name="connsiteY6" fmla="*/ 3512457 h 4254088"/>
              <a:gd name="connsiteX7" fmla="*/ 1405044 w 6488219"/>
              <a:gd name="connsiteY7" fmla="*/ 2598057 h 4254088"/>
              <a:gd name="connsiteX8" fmla="*/ 11673 w 6488219"/>
              <a:gd name="connsiteY8" fmla="*/ 1088571 h 4254088"/>
              <a:gd name="connsiteX9" fmla="*/ 357734 w 6488219"/>
              <a:gd name="connsiteY9" fmla="*/ 50318 h 425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88219" h="4254088">
                <a:moveTo>
                  <a:pt x="393976" y="0"/>
                </a:moveTo>
                <a:lnTo>
                  <a:pt x="6488219" y="0"/>
                </a:lnTo>
                <a:lnTo>
                  <a:pt x="6488219" y="3778094"/>
                </a:lnTo>
                <a:lnTo>
                  <a:pt x="6341240" y="3870229"/>
                </a:lnTo>
                <a:cubicBezTo>
                  <a:pt x="5982449" y="4086759"/>
                  <a:pt x="5639284" y="4232578"/>
                  <a:pt x="5323901" y="4252686"/>
                </a:cubicBezTo>
                <a:cubicBezTo>
                  <a:pt x="4603025" y="4298648"/>
                  <a:pt x="4049063" y="3200400"/>
                  <a:pt x="3451558" y="3077029"/>
                </a:cubicBezTo>
                <a:cubicBezTo>
                  <a:pt x="2854053" y="2953658"/>
                  <a:pt x="2079959" y="3592286"/>
                  <a:pt x="1738873" y="3512457"/>
                </a:cubicBezTo>
                <a:cubicBezTo>
                  <a:pt x="1397787" y="3432628"/>
                  <a:pt x="1692911" y="3002038"/>
                  <a:pt x="1405044" y="2598057"/>
                </a:cubicBezTo>
                <a:cubicBezTo>
                  <a:pt x="1117177" y="2194076"/>
                  <a:pt x="103597" y="1620761"/>
                  <a:pt x="11673" y="1088571"/>
                </a:cubicBezTo>
                <a:cubicBezTo>
                  <a:pt x="-45780" y="755952"/>
                  <a:pt x="115050" y="406324"/>
                  <a:pt x="357734" y="50318"/>
                </a:cubicBez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40E8A63-1538-0D45-5026-612565B5DD7D}"/>
              </a:ext>
            </a:extLst>
          </p:cNvPr>
          <p:cNvSpPr/>
          <p:nvPr/>
        </p:nvSpPr>
        <p:spPr>
          <a:xfrm>
            <a:off x="5849917" y="-301109"/>
            <a:ext cx="6488219" cy="4254088"/>
          </a:xfrm>
          <a:custGeom>
            <a:avLst/>
            <a:gdLst>
              <a:gd name="connsiteX0" fmla="*/ 393976 w 6488219"/>
              <a:gd name="connsiteY0" fmla="*/ 0 h 4254088"/>
              <a:gd name="connsiteX1" fmla="*/ 6488219 w 6488219"/>
              <a:gd name="connsiteY1" fmla="*/ 0 h 4254088"/>
              <a:gd name="connsiteX2" fmla="*/ 6488219 w 6488219"/>
              <a:gd name="connsiteY2" fmla="*/ 3778094 h 4254088"/>
              <a:gd name="connsiteX3" fmla="*/ 6341240 w 6488219"/>
              <a:gd name="connsiteY3" fmla="*/ 3870229 h 4254088"/>
              <a:gd name="connsiteX4" fmla="*/ 5323901 w 6488219"/>
              <a:gd name="connsiteY4" fmla="*/ 4252686 h 4254088"/>
              <a:gd name="connsiteX5" fmla="*/ 3451558 w 6488219"/>
              <a:gd name="connsiteY5" fmla="*/ 3077029 h 4254088"/>
              <a:gd name="connsiteX6" fmla="*/ 1738873 w 6488219"/>
              <a:gd name="connsiteY6" fmla="*/ 3512457 h 4254088"/>
              <a:gd name="connsiteX7" fmla="*/ 1405044 w 6488219"/>
              <a:gd name="connsiteY7" fmla="*/ 2598057 h 4254088"/>
              <a:gd name="connsiteX8" fmla="*/ 11673 w 6488219"/>
              <a:gd name="connsiteY8" fmla="*/ 1088571 h 4254088"/>
              <a:gd name="connsiteX9" fmla="*/ 357734 w 6488219"/>
              <a:gd name="connsiteY9" fmla="*/ 50318 h 425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88219" h="4254088">
                <a:moveTo>
                  <a:pt x="393976" y="0"/>
                </a:moveTo>
                <a:lnTo>
                  <a:pt x="6488219" y="0"/>
                </a:lnTo>
                <a:lnTo>
                  <a:pt x="6488219" y="3778094"/>
                </a:lnTo>
                <a:lnTo>
                  <a:pt x="6341240" y="3870229"/>
                </a:lnTo>
                <a:cubicBezTo>
                  <a:pt x="5982449" y="4086759"/>
                  <a:pt x="5639284" y="4232578"/>
                  <a:pt x="5323901" y="4252686"/>
                </a:cubicBezTo>
                <a:cubicBezTo>
                  <a:pt x="4603025" y="4298648"/>
                  <a:pt x="4049063" y="3200400"/>
                  <a:pt x="3451558" y="3077029"/>
                </a:cubicBezTo>
                <a:cubicBezTo>
                  <a:pt x="2854053" y="2953658"/>
                  <a:pt x="2079959" y="3592286"/>
                  <a:pt x="1738873" y="3512457"/>
                </a:cubicBezTo>
                <a:cubicBezTo>
                  <a:pt x="1397787" y="3432628"/>
                  <a:pt x="1692911" y="3002038"/>
                  <a:pt x="1405044" y="2598057"/>
                </a:cubicBezTo>
                <a:cubicBezTo>
                  <a:pt x="1117177" y="2194076"/>
                  <a:pt x="103597" y="1620761"/>
                  <a:pt x="11673" y="1088571"/>
                </a:cubicBezTo>
                <a:cubicBezTo>
                  <a:pt x="-45780" y="755952"/>
                  <a:pt x="115050" y="406324"/>
                  <a:pt x="357734" y="5031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0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7">
            <a:extLst>
              <a:ext uri="{FF2B5EF4-FFF2-40B4-BE49-F238E27FC236}">
                <a16:creationId xmlns:a16="http://schemas.microsoft.com/office/drawing/2014/main" id="{2CC33DDF-F4AF-BDFF-2C2A-AC981EC99D58}"/>
              </a:ext>
            </a:extLst>
          </p:cNvPr>
          <p:cNvSpPr/>
          <p:nvPr/>
        </p:nvSpPr>
        <p:spPr>
          <a:xfrm>
            <a:off x="3526631" y="364752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20021AC-F8ED-69C4-FBBC-6A69FE0018A6}"/>
              </a:ext>
            </a:extLst>
          </p:cNvPr>
          <p:cNvCxnSpPr>
            <a:endCxn id="4" idx="1"/>
          </p:cNvCxnSpPr>
          <p:nvPr/>
        </p:nvCxnSpPr>
        <p:spPr>
          <a:xfrm>
            <a:off x="6093619" y="3049036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87">
            <a:extLst>
              <a:ext uri="{FF2B5EF4-FFF2-40B4-BE49-F238E27FC236}">
                <a16:creationId xmlns:a16="http://schemas.microsoft.com/office/drawing/2014/main" id="{DCD5EBED-57B0-17AB-AEE9-22FE4E1625DB}"/>
              </a:ext>
            </a:extLst>
          </p:cNvPr>
          <p:cNvGrpSpPr>
            <a:grpSpLocks/>
          </p:cNvGrpSpPr>
          <p:nvPr/>
        </p:nvGrpSpPr>
        <p:grpSpPr bwMode="auto">
          <a:xfrm>
            <a:off x="4726103" y="1008421"/>
            <a:ext cx="2727092" cy="2727092"/>
            <a:chOff x="2261125" y="1273023"/>
            <a:chExt cx="4981514" cy="498151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290CDF6-8776-8B3F-07E2-8A48A1EF2449}"/>
                </a:ext>
              </a:extLst>
            </p:cNvPr>
            <p:cNvSpPr/>
            <p:nvPr/>
          </p:nvSpPr>
          <p:spPr>
            <a:xfrm>
              <a:off x="2261125" y="1273023"/>
              <a:ext cx="4981514" cy="4981514"/>
            </a:xfrm>
            <a:prstGeom prst="ellipse">
              <a:avLst/>
            </a:prstGeom>
            <a:solidFill>
              <a:srgbClr val="6DAF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7FC4E81-9851-F288-6347-7238EB64A4CC}"/>
                </a:ext>
              </a:extLst>
            </p:cNvPr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23757B0B-5DD1-B16A-7286-076894E7C2FD}"/>
              </a:ext>
            </a:extLst>
          </p:cNvPr>
          <p:cNvSpPr/>
          <p:nvPr/>
        </p:nvSpPr>
        <p:spPr bwMode="auto">
          <a:xfrm>
            <a:off x="2894766" y="2611254"/>
            <a:ext cx="1129048" cy="1129048"/>
          </a:xfrm>
          <a:prstGeom prst="ellipse">
            <a:avLst/>
          </a:prstGeom>
          <a:solidFill>
            <a:srgbClr val="B0D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2F87D1-315D-0E27-132C-E86758439A0F}"/>
              </a:ext>
            </a:extLst>
          </p:cNvPr>
          <p:cNvSpPr/>
          <p:nvPr/>
        </p:nvSpPr>
        <p:spPr bwMode="auto">
          <a:xfrm>
            <a:off x="4327390" y="3981095"/>
            <a:ext cx="1129048" cy="1129048"/>
          </a:xfrm>
          <a:prstGeom prst="ellipse">
            <a:avLst/>
          </a:prstGeom>
          <a:solidFill>
            <a:srgbClr val="FFE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727D266-B7CE-CBA5-0DC4-1DF86859CAA9}"/>
              </a:ext>
            </a:extLst>
          </p:cNvPr>
          <p:cNvSpPr/>
          <p:nvPr/>
        </p:nvSpPr>
        <p:spPr bwMode="auto">
          <a:xfrm>
            <a:off x="6461519" y="4091839"/>
            <a:ext cx="1129048" cy="1129048"/>
          </a:xfrm>
          <a:prstGeom prst="ellipse">
            <a:avLst/>
          </a:prstGeom>
          <a:solidFill>
            <a:srgbClr val="FFE8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B357B4B-075A-FF0F-7659-BCA4825DE5AB}"/>
              </a:ext>
            </a:extLst>
          </p:cNvPr>
          <p:cNvSpPr/>
          <p:nvPr/>
        </p:nvSpPr>
        <p:spPr bwMode="auto">
          <a:xfrm>
            <a:off x="8104019" y="2934813"/>
            <a:ext cx="1129048" cy="1129048"/>
          </a:xfrm>
          <a:prstGeom prst="ellipse">
            <a:avLst/>
          </a:prstGeom>
          <a:solidFill>
            <a:srgbClr val="B0D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5">
            <a:extLst>
              <a:ext uri="{FF2B5EF4-FFF2-40B4-BE49-F238E27FC236}">
                <a16:creationId xmlns:a16="http://schemas.microsoft.com/office/drawing/2014/main" id="{FDE38DB1-7C87-5B7E-2059-639FFE4B8191}"/>
              </a:ext>
            </a:extLst>
          </p:cNvPr>
          <p:cNvSpPr txBox="1"/>
          <p:nvPr/>
        </p:nvSpPr>
        <p:spPr>
          <a:xfrm>
            <a:off x="2780516" y="3000385"/>
            <a:ext cx="1312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标题</a:t>
            </a:r>
          </a:p>
        </p:txBody>
      </p:sp>
      <p:sp>
        <p:nvSpPr>
          <p:cNvPr id="22" name="文本框 5">
            <a:extLst>
              <a:ext uri="{FF2B5EF4-FFF2-40B4-BE49-F238E27FC236}">
                <a16:creationId xmlns:a16="http://schemas.microsoft.com/office/drawing/2014/main" id="{F9F416A9-33A3-312E-A51E-5248F9DAF036}"/>
              </a:ext>
            </a:extLst>
          </p:cNvPr>
          <p:cNvSpPr txBox="1"/>
          <p:nvPr/>
        </p:nvSpPr>
        <p:spPr>
          <a:xfrm>
            <a:off x="4235792" y="4354109"/>
            <a:ext cx="1312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3" name="文本框 5">
            <a:extLst>
              <a:ext uri="{FF2B5EF4-FFF2-40B4-BE49-F238E27FC236}">
                <a16:creationId xmlns:a16="http://schemas.microsoft.com/office/drawing/2014/main" id="{C36AA95C-8419-7B58-6F28-0EA4E08B6925}"/>
              </a:ext>
            </a:extLst>
          </p:cNvPr>
          <p:cNvSpPr txBox="1"/>
          <p:nvPr/>
        </p:nvSpPr>
        <p:spPr>
          <a:xfrm>
            <a:off x="6369920" y="4468508"/>
            <a:ext cx="1312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4" name="文本框 5">
            <a:extLst>
              <a:ext uri="{FF2B5EF4-FFF2-40B4-BE49-F238E27FC236}">
                <a16:creationId xmlns:a16="http://schemas.microsoft.com/office/drawing/2014/main" id="{7D168627-7167-B062-BA5F-7F4A8B1D4FB4}"/>
              </a:ext>
            </a:extLst>
          </p:cNvPr>
          <p:cNvSpPr txBox="1"/>
          <p:nvPr/>
        </p:nvSpPr>
        <p:spPr>
          <a:xfrm>
            <a:off x="8017718" y="3316380"/>
            <a:ext cx="1312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9" name="TextBox 42">
            <a:extLst>
              <a:ext uri="{FF2B5EF4-FFF2-40B4-BE49-F238E27FC236}">
                <a16:creationId xmlns:a16="http://schemas.microsoft.com/office/drawing/2014/main" id="{998B9CC6-678D-A364-560B-07ED3258FD86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9559BF7-18AC-DCAE-D8ED-0C6F72AFB8E8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4FF4BA1-0D91-2C89-18CE-646236CA8A79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TextBox 42">
            <a:extLst>
              <a:ext uri="{FF2B5EF4-FFF2-40B4-BE49-F238E27FC236}">
                <a16:creationId xmlns:a16="http://schemas.microsoft.com/office/drawing/2014/main" id="{1473330B-F061-A263-92D5-3737CAF91AA1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A43A3B1-F5D4-6EA5-2F8B-799250A260DF}"/>
              </a:ext>
            </a:extLst>
          </p:cNvPr>
          <p:cNvGrpSpPr/>
          <p:nvPr/>
        </p:nvGrpSpPr>
        <p:grpSpPr>
          <a:xfrm>
            <a:off x="9388286" y="2924096"/>
            <a:ext cx="1939142" cy="1090510"/>
            <a:chOff x="546100" y="4386745"/>
            <a:chExt cx="1939142" cy="10905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2B06E01-4F59-B6CB-6B03-1D5983FBAFB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A55886E-0B3E-CC25-1337-CCFE9FED2C24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F10531-9AB3-5DE6-36A0-E4391CA105FA}"/>
              </a:ext>
            </a:extLst>
          </p:cNvPr>
          <p:cNvGrpSpPr/>
          <p:nvPr/>
        </p:nvGrpSpPr>
        <p:grpSpPr>
          <a:xfrm>
            <a:off x="7955291" y="4723441"/>
            <a:ext cx="1939142" cy="1090510"/>
            <a:chOff x="546100" y="4386745"/>
            <a:chExt cx="1939142" cy="109051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B3A25C3-8C35-46B6-9239-9C5EA5340840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1DB7A1-805B-7AC7-643D-333B0456EC58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520BE25-4981-8DD3-D950-B5BEF89D8447}"/>
              </a:ext>
            </a:extLst>
          </p:cNvPr>
          <p:cNvGrpSpPr/>
          <p:nvPr/>
        </p:nvGrpSpPr>
        <p:grpSpPr>
          <a:xfrm>
            <a:off x="2008189" y="4723441"/>
            <a:ext cx="1941778" cy="1090510"/>
            <a:chOff x="558799" y="4386745"/>
            <a:chExt cx="1941778" cy="109051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C0AAF0C-BD4E-66B2-D7E6-C9428E68200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5B845FD-48EB-E2FD-8DF1-578B8AE089BB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DD3F58B-B9A7-38A3-7C85-657F5F7B0BA4}"/>
              </a:ext>
            </a:extLst>
          </p:cNvPr>
          <p:cNvGrpSpPr/>
          <p:nvPr/>
        </p:nvGrpSpPr>
        <p:grpSpPr>
          <a:xfrm>
            <a:off x="775117" y="2919197"/>
            <a:ext cx="1941778" cy="1090510"/>
            <a:chOff x="558799" y="4386745"/>
            <a:chExt cx="1941778" cy="10905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6D819D-B877-CAA1-DA34-FFA5D0AAF023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48D6070-16F3-8BE7-A9D2-EB4B8D3BAD63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585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42">
            <a:extLst>
              <a:ext uri="{FF2B5EF4-FFF2-40B4-BE49-F238E27FC236}">
                <a16:creationId xmlns:a16="http://schemas.microsoft.com/office/drawing/2014/main" id="{998B9CC6-678D-A364-560B-07ED3258FD86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9559BF7-18AC-DCAE-D8ED-0C6F72AFB8E8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4FF4BA1-0D91-2C89-18CE-646236CA8A79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TextBox 42">
            <a:extLst>
              <a:ext uri="{FF2B5EF4-FFF2-40B4-BE49-F238E27FC236}">
                <a16:creationId xmlns:a16="http://schemas.microsoft.com/office/drawing/2014/main" id="{1473330B-F061-A263-92D5-3737CAF91AA1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5" name="箭头: V 形 34">
            <a:extLst>
              <a:ext uri="{FF2B5EF4-FFF2-40B4-BE49-F238E27FC236}">
                <a16:creationId xmlns:a16="http://schemas.microsoft.com/office/drawing/2014/main" id="{2CFD0E8C-DA92-0C2D-8816-BEF5D23A3DAB}"/>
              </a:ext>
            </a:extLst>
          </p:cNvPr>
          <p:cNvSpPr/>
          <p:nvPr/>
        </p:nvSpPr>
        <p:spPr>
          <a:xfrm>
            <a:off x="768995" y="3213770"/>
            <a:ext cx="10657184" cy="759785"/>
          </a:xfrm>
          <a:prstGeom prst="chevron">
            <a:avLst/>
          </a:prstGeom>
          <a:solidFill>
            <a:srgbClr val="B0D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泪滴形 33">
            <a:extLst>
              <a:ext uri="{FF2B5EF4-FFF2-40B4-BE49-F238E27FC236}">
                <a16:creationId xmlns:a16="http://schemas.microsoft.com/office/drawing/2014/main" id="{FF2A8889-2594-2D9C-C928-F99F1302BA43}"/>
              </a:ext>
            </a:extLst>
          </p:cNvPr>
          <p:cNvSpPr/>
          <p:nvPr/>
        </p:nvSpPr>
        <p:spPr>
          <a:xfrm rot="8100000">
            <a:off x="1889691" y="1803904"/>
            <a:ext cx="1297283" cy="1297284"/>
          </a:xfrm>
          <a:prstGeom prst="teardrop">
            <a:avLst>
              <a:gd name="adj" fmla="val 109259"/>
            </a:avLst>
          </a:prstGeom>
          <a:solidFill>
            <a:srgbClr val="6DAFA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6" name="泪滴形 35">
            <a:extLst>
              <a:ext uri="{FF2B5EF4-FFF2-40B4-BE49-F238E27FC236}">
                <a16:creationId xmlns:a16="http://schemas.microsoft.com/office/drawing/2014/main" id="{F9A068F8-98FD-301F-813E-B27CA9156EDE}"/>
              </a:ext>
            </a:extLst>
          </p:cNvPr>
          <p:cNvSpPr/>
          <p:nvPr/>
        </p:nvSpPr>
        <p:spPr>
          <a:xfrm rot="8100000">
            <a:off x="5448946" y="1803903"/>
            <a:ext cx="1297283" cy="1297284"/>
          </a:xfrm>
          <a:prstGeom prst="teardrop">
            <a:avLst>
              <a:gd name="adj" fmla="val 109259"/>
            </a:avLst>
          </a:prstGeom>
          <a:solidFill>
            <a:srgbClr val="22272E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7" name="泪滴形 36">
            <a:extLst>
              <a:ext uri="{FF2B5EF4-FFF2-40B4-BE49-F238E27FC236}">
                <a16:creationId xmlns:a16="http://schemas.microsoft.com/office/drawing/2014/main" id="{54882F8F-24C4-575A-5267-7574097D7EC1}"/>
              </a:ext>
            </a:extLst>
          </p:cNvPr>
          <p:cNvSpPr/>
          <p:nvPr/>
        </p:nvSpPr>
        <p:spPr>
          <a:xfrm rot="8100000">
            <a:off x="9008201" y="1803902"/>
            <a:ext cx="1297283" cy="1297284"/>
          </a:xfrm>
          <a:prstGeom prst="teardrop">
            <a:avLst>
              <a:gd name="adj" fmla="val 109259"/>
            </a:avLst>
          </a:prstGeom>
          <a:solidFill>
            <a:srgbClr val="6DAFA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8" name="泪滴形 37">
            <a:extLst>
              <a:ext uri="{FF2B5EF4-FFF2-40B4-BE49-F238E27FC236}">
                <a16:creationId xmlns:a16="http://schemas.microsoft.com/office/drawing/2014/main" id="{E7A3ECFB-EE9A-996F-A725-D939DCDE7A7E}"/>
              </a:ext>
            </a:extLst>
          </p:cNvPr>
          <p:cNvSpPr/>
          <p:nvPr/>
        </p:nvSpPr>
        <p:spPr>
          <a:xfrm rot="18900000">
            <a:off x="3614310" y="4021645"/>
            <a:ext cx="1297283" cy="1297284"/>
          </a:xfrm>
          <a:prstGeom prst="teardrop">
            <a:avLst>
              <a:gd name="adj" fmla="val 109259"/>
            </a:avLst>
          </a:prstGeom>
          <a:solidFill>
            <a:srgbClr val="FFE87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39" name="泪滴形 38">
            <a:extLst>
              <a:ext uri="{FF2B5EF4-FFF2-40B4-BE49-F238E27FC236}">
                <a16:creationId xmlns:a16="http://schemas.microsoft.com/office/drawing/2014/main" id="{C29C7F46-5DEA-AF13-0C13-FDAB713838AD}"/>
              </a:ext>
            </a:extLst>
          </p:cNvPr>
          <p:cNvSpPr/>
          <p:nvPr/>
        </p:nvSpPr>
        <p:spPr>
          <a:xfrm rot="18900000">
            <a:off x="7284739" y="4021646"/>
            <a:ext cx="1297283" cy="1297284"/>
          </a:xfrm>
          <a:prstGeom prst="teardrop">
            <a:avLst>
              <a:gd name="adj" fmla="val 109259"/>
            </a:avLst>
          </a:prstGeom>
          <a:solidFill>
            <a:srgbClr val="FFE87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B6C023F-3155-E9E6-70D3-7EAB11D90EFD}"/>
              </a:ext>
            </a:extLst>
          </p:cNvPr>
          <p:cNvGrpSpPr/>
          <p:nvPr/>
        </p:nvGrpSpPr>
        <p:grpSpPr>
          <a:xfrm>
            <a:off x="8760048" y="4164526"/>
            <a:ext cx="1926443" cy="1090510"/>
            <a:chOff x="558799" y="4386745"/>
            <a:chExt cx="1926443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8F1C48D-E420-F34B-B9A1-986BA6BB7D0F}"/>
                </a:ext>
              </a:extLst>
            </p:cNvPr>
            <p:cNvSpPr txBox="1"/>
            <p:nvPr/>
          </p:nvSpPr>
          <p:spPr>
            <a:xfrm>
              <a:off x="738589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052BE0D-8B88-67D8-549F-877BCF372AB9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1B3698D-74AE-902F-4F1D-EFFB867C2787}"/>
              </a:ext>
            </a:extLst>
          </p:cNvPr>
          <p:cNvGrpSpPr/>
          <p:nvPr/>
        </p:nvGrpSpPr>
        <p:grpSpPr>
          <a:xfrm>
            <a:off x="5104092" y="4164526"/>
            <a:ext cx="1926443" cy="1090510"/>
            <a:chOff x="558799" y="4386745"/>
            <a:chExt cx="1926443" cy="10905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D6B4708-B25A-0865-AAA0-4DD9E1874D8E}"/>
                </a:ext>
              </a:extLst>
            </p:cNvPr>
            <p:cNvSpPr txBox="1"/>
            <p:nvPr/>
          </p:nvSpPr>
          <p:spPr>
            <a:xfrm>
              <a:off x="738589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6920C27-E18A-BDD0-4DAA-56AED3E85DF4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4485A19-7570-2F80-0DFD-67F21A07934D}"/>
              </a:ext>
            </a:extLst>
          </p:cNvPr>
          <p:cNvGrpSpPr/>
          <p:nvPr/>
        </p:nvGrpSpPr>
        <p:grpSpPr>
          <a:xfrm>
            <a:off x="1575110" y="4164526"/>
            <a:ext cx="1926443" cy="1090510"/>
            <a:chOff x="558799" y="4386745"/>
            <a:chExt cx="1926443" cy="10905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6DE1CC8-85A4-CAFF-FBFD-BBBAABAE7884}"/>
                </a:ext>
              </a:extLst>
            </p:cNvPr>
            <p:cNvSpPr txBox="1"/>
            <p:nvPr/>
          </p:nvSpPr>
          <p:spPr>
            <a:xfrm>
              <a:off x="738589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4AEE9CB-39DF-37C4-55F9-6A2763F9B272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89FBD61-5AF5-BAF6-F4EF-DF49BA9DF9C5}"/>
              </a:ext>
            </a:extLst>
          </p:cNvPr>
          <p:cNvGrpSpPr/>
          <p:nvPr/>
        </p:nvGrpSpPr>
        <p:grpSpPr>
          <a:xfrm>
            <a:off x="3386882" y="1931707"/>
            <a:ext cx="1926443" cy="1090510"/>
            <a:chOff x="558799" y="4386745"/>
            <a:chExt cx="1926443" cy="10905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1075331-1684-8F59-6CA9-E458D4D14410}"/>
                </a:ext>
              </a:extLst>
            </p:cNvPr>
            <p:cNvSpPr txBox="1"/>
            <p:nvPr/>
          </p:nvSpPr>
          <p:spPr>
            <a:xfrm>
              <a:off x="738589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125EA40-47ED-69D0-2D28-3D0D02B13E96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DF60322-E5D8-3577-C434-D9FB1B507AF0}"/>
              </a:ext>
            </a:extLst>
          </p:cNvPr>
          <p:cNvGrpSpPr/>
          <p:nvPr/>
        </p:nvGrpSpPr>
        <p:grpSpPr>
          <a:xfrm>
            <a:off x="6970158" y="1931707"/>
            <a:ext cx="1926443" cy="1090510"/>
            <a:chOff x="558799" y="4386745"/>
            <a:chExt cx="1926443" cy="109051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0CB44EC-D685-B7DC-75D9-7DF8D102D179}"/>
                </a:ext>
              </a:extLst>
            </p:cNvPr>
            <p:cNvSpPr txBox="1"/>
            <p:nvPr/>
          </p:nvSpPr>
          <p:spPr>
            <a:xfrm>
              <a:off x="738589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1C6EE26-42DE-7E17-7ED1-6BF8D008979F}"/>
                </a:ext>
              </a:extLst>
            </p:cNvPr>
            <p:cNvSpPr txBox="1"/>
            <p:nvPr/>
          </p:nvSpPr>
          <p:spPr>
            <a:xfrm>
              <a:off x="558799" y="4680498"/>
              <a:ext cx="192644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4" name="图形 55" descr="书籍 纯色填充">
            <a:extLst>
              <a:ext uri="{FF2B5EF4-FFF2-40B4-BE49-F238E27FC236}">
                <a16:creationId xmlns:a16="http://schemas.microsoft.com/office/drawing/2014/main" id="{9CCA50BF-0E2C-F577-7E22-86E1CBB59BBB}"/>
              </a:ext>
            </a:extLst>
          </p:cNvPr>
          <p:cNvSpPr/>
          <p:nvPr/>
        </p:nvSpPr>
        <p:spPr>
          <a:xfrm>
            <a:off x="7629067" y="4364062"/>
            <a:ext cx="651565" cy="607974"/>
          </a:xfrm>
          <a:custGeom>
            <a:avLst/>
            <a:gdLst>
              <a:gd name="connsiteX0" fmla="*/ 651565 w 651565"/>
              <a:gd name="connsiteY0" fmla="*/ 214129 h 607974"/>
              <a:gd name="connsiteX1" fmla="*/ 611798 w 651565"/>
              <a:gd name="connsiteY1" fmla="*/ 199599 h 607974"/>
              <a:gd name="connsiteX2" fmla="*/ 611798 w 651565"/>
              <a:gd name="connsiteY2" fmla="*/ 116242 h 607974"/>
              <a:gd name="connsiteX3" fmla="*/ 651565 w 651565"/>
              <a:gd name="connsiteY3" fmla="*/ 99417 h 607974"/>
              <a:gd name="connsiteX4" fmla="*/ 382374 w 651565"/>
              <a:gd name="connsiteY4" fmla="*/ 0 h 607974"/>
              <a:gd name="connsiteX5" fmla="*/ 55062 w 651565"/>
              <a:gd name="connsiteY5" fmla="*/ 114712 h 607974"/>
              <a:gd name="connsiteX6" fmla="*/ 22942 w 651565"/>
              <a:gd name="connsiteY6" fmla="*/ 206482 h 607974"/>
              <a:gd name="connsiteX7" fmla="*/ 26766 w 651565"/>
              <a:gd name="connsiteY7" fmla="*/ 240131 h 607974"/>
              <a:gd name="connsiteX8" fmla="*/ 0 w 651565"/>
              <a:gd name="connsiteY8" fmla="*/ 328842 h 607974"/>
              <a:gd name="connsiteX9" fmla="*/ 22942 w 651565"/>
              <a:gd name="connsiteY9" fmla="*/ 395375 h 607974"/>
              <a:gd name="connsiteX10" fmla="*/ 21413 w 651565"/>
              <a:gd name="connsiteY10" fmla="*/ 443554 h 607974"/>
              <a:gd name="connsiteX11" fmla="*/ 61180 w 651565"/>
              <a:gd name="connsiteY11" fmla="*/ 520029 h 607974"/>
              <a:gd name="connsiteX12" fmla="*/ 273780 w 651565"/>
              <a:gd name="connsiteY12" fmla="*/ 607975 h 607974"/>
              <a:gd name="connsiteX13" fmla="*/ 650036 w 651565"/>
              <a:gd name="connsiteY13" fmla="*/ 451966 h 607974"/>
              <a:gd name="connsiteX14" fmla="*/ 610269 w 651565"/>
              <a:gd name="connsiteY14" fmla="*/ 437436 h 607974"/>
              <a:gd name="connsiteX15" fmla="*/ 610269 w 651565"/>
              <a:gd name="connsiteY15" fmla="*/ 353314 h 607974"/>
              <a:gd name="connsiteX16" fmla="*/ 650036 w 651565"/>
              <a:gd name="connsiteY16" fmla="*/ 336489 h 607974"/>
              <a:gd name="connsiteX17" fmla="*/ 588856 w 651565"/>
              <a:gd name="connsiteY17" fmla="*/ 313547 h 607974"/>
              <a:gd name="connsiteX18" fmla="*/ 588856 w 651565"/>
              <a:gd name="connsiteY18" fmla="*/ 240131 h 607974"/>
              <a:gd name="connsiteX19" fmla="*/ 651565 w 651565"/>
              <a:gd name="connsiteY19" fmla="*/ 214129 h 607974"/>
              <a:gd name="connsiteX20" fmla="*/ 64239 w 651565"/>
              <a:gd name="connsiteY20" fmla="*/ 168245 h 607974"/>
              <a:gd name="connsiteX21" fmla="*/ 276839 w 651565"/>
              <a:gd name="connsiteY21" fmla="*/ 251602 h 607974"/>
              <a:gd name="connsiteX22" fmla="*/ 581973 w 651565"/>
              <a:gd name="connsiteY22" fmla="*/ 128478 h 607974"/>
              <a:gd name="connsiteX23" fmla="*/ 581973 w 651565"/>
              <a:gd name="connsiteY23" fmla="*/ 194246 h 607974"/>
              <a:gd name="connsiteX24" fmla="*/ 276839 w 651565"/>
              <a:gd name="connsiteY24" fmla="*/ 321194 h 607974"/>
              <a:gd name="connsiteX25" fmla="*/ 64239 w 651565"/>
              <a:gd name="connsiteY25" fmla="*/ 237072 h 607974"/>
              <a:gd name="connsiteX26" fmla="*/ 64239 w 651565"/>
              <a:gd name="connsiteY26" fmla="*/ 168245 h 607974"/>
              <a:gd name="connsiteX27" fmla="*/ 580444 w 651565"/>
              <a:gd name="connsiteY27" fmla="*/ 432083 h 607974"/>
              <a:gd name="connsiteX28" fmla="*/ 275309 w 651565"/>
              <a:gd name="connsiteY28" fmla="*/ 558266 h 607974"/>
              <a:gd name="connsiteX29" fmla="*/ 61945 w 651565"/>
              <a:gd name="connsiteY29" fmla="*/ 474144 h 607974"/>
              <a:gd name="connsiteX30" fmla="*/ 61945 w 651565"/>
              <a:gd name="connsiteY30" fmla="*/ 414493 h 607974"/>
              <a:gd name="connsiteX31" fmla="*/ 252367 w 651565"/>
              <a:gd name="connsiteY31" fmla="*/ 492498 h 607974"/>
              <a:gd name="connsiteX32" fmla="*/ 581208 w 651565"/>
              <a:gd name="connsiteY32" fmla="*/ 362491 h 607974"/>
              <a:gd name="connsiteX33" fmla="*/ 580444 w 651565"/>
              <a:gd name="connsiteY33" fmla="*/ 432083 h 607974"/>
              <a:gd name="connsiteX34" fmla="*/ 559031 w 651565"/>
              <a:gd name="connsiteY34" fmla="*/ 317370 h 607974"/>
              <a:gd name="connsiteX35" fmla="*/ 253896 w 651565"/>
              <a:gd name="connsiteY35" fmla="*/ 443554 h 607974"/>
              <a:gd name="connsiteX36" fmla="*/ 41296 w 651565"/>
              <a:gd name="connsiteY36" fmla="*/ 359432 h 607974"/>
              <a:gd name="connsiteX37" fmla="*/ 41296 w 651565"/>
              <a:gd name="connsiteY37" fmla="*/ 290604 h 607974"/>
              <a:gd name="connsiteX38" fmla="*/ 260014 w 651565"/>
              <a:gd name="connsiteY38" fmla="*/ 377785 h 607974"/>
              <a:gd name="connsiteX39" fmla="*/ 559795 w 651565"/>
              <a:gd name="connsiteY39" fmla="*/ 252367 h 607974"/>
              <a:gd name="connsiteX40" fmla="*/ 559795 w 651565"/>
              <a:gd name="connsiteY40" fmla="*/ 317370 h 607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51565" h="607974">
                <a:moveTo>
                  <a:pt x="651565" y="214129"/>
                </a:moveTo>
                <a:lnTo>
                  <a:pt x="611798" y="199599"/>
                </a:lnTo>
                <a:lnTo>
                  <a:pt x="611798" y="116242"/>
                </a:lnTo>
                <a:lnTo>
                  <a:pt x="651565" y="99417"/>
                </a:lnTo>
                <a:lnTo>
                  <a:pt x="382374" y="0"/>
                </a:lnTo>
                <a:lnTo>
                  <a:pt x="55062" y="114712"/>
                </a:lnTo>
                <a:cubicBezTo>
                  <a:pt x="23707" y="130007"/>
                  <a:pt x="22942" y="172068"/>
                  <a:pt x="22942" y="206482"/>
                </a:cubicBezTo>
                <a:cubicBezTo>
                  <a:pt x="22942" y="217953"/>
                  <a:pt x="24472" y="229424"/>
                  <a:pt x="26766" y="240131"/>
                </a:cubicBezTo>
                <a:cubicBezTo>
                  <a:pt x="765" y="256955"/>
                  <a:pt x="0" y="295957"/>
                  <a:pt x="0" y="328842"/>
                </a:cubicBezTo>
                <a:cubicBezTo>
                  <a:pt x="0" y="355608"/>
                  <a:pt x="6118" y="380080"/>
                  <a:pt x="22942" y="395375"/>
                </a:cubicBezTo>
                <a:cubicBezTo>
                  <a:pt x="19119" y="408375"/>
                  <a:pt x="21413" y="424435"/>
                  <a:pt x="21413" y="443554"/>
                </a:cubicBezTo>
                <a:cubicBezTo>
                  <a:pt x="21413" y="477967"/>
                  <a:pt x="30590" y="509322"/>
                  <a:pt x="61180" y="520029"/>
                </a:cubicBezTo>
                <a:lnTo>
                  <a:pt x="273780" y="607975"/>
                </a:lnTo>
                <a:lnTo>
                  <a:pt x="650036" y="451966"/>
                </a:lnTo>
                <a:lnTo>
                  <a:pt x="610269" y="437436"/>
                </a:lnTo>
                <a:lnTo>
                  <a:pt x="610269" y="353314"/>
                </a:lnTo>
                <a:lnTo>
                  <a:pt x="650036" y="336489"/>
                </a:lnTo>
                <a:lnTo>
                  <a:pt x="588856" y="313547"/>
                </a:lnTo>
                <a:lnTo>
                  <a:pt x="588856" y="240131"/>
                </a:lnTo>
                <a:lnTo>
                  <a:pt x="651565" y="214129"/>
                </a:lnTo>
                <a:close/>
                <a:moveTo>
                  <a:pt x="64239" y="168245"/>
                </a:moveTo>
                <a:lnTo>
                  <a:pt x="276839" y="251602"/>
                </a:lnTo>
                <a:lnTo>
                  <a:pt x="581973" y="128478"/>
                </a:lnTo>
                <a:lnTo>
                  <a:pt x="581973" y="194246"/>
                </a:lnTo>
                <a:lnTo>
                  <a:pt x="276839" y="321194"/>
                </a:lnTo>
                <a:lnTo>
                  <a:pt x="64239" y="237072"/>
                </a:lnTo>
                <a:lnTo>
                  <a:pt x="64239" y="168245"/>
                </a:lnTo>
                <a:close/>
                <a:moveTo>
                  <a:pt x="580444" y="432083"/>
                </a:moveTo>
                <a:lnTo>
                  <a:pt x="275309" y="558266"/>
                </a:lnTo>
                <a:lnTo>
                  <a:pt x="61945" y="474144"/>
                </a:lnTo>
                <a:lnTo>
                  <a:pt x="61945" y="414493"/>
                </a:lnTo>
                <a:lnTo>
                  <a:pt x="252367" y="492498"/>
                </a:lnTo>
                <a:lnTo>
                  <a:pt x="581208" y="362491"/>
                </a:lnTo>
                <a:lnTo>
                  <a:pt x="580444" y="432083"/>
                </a:lnTo>
                <a:close/>
                <a:moveTo>
                  <a:pt x="559031" y="317370"/>
                </a:moveTo>
                <a:lnTo>
                  <a:pt x="253896" y="443554"/>
                </a:lnTo>
                <a:lnTo>
                  <a:pt x="41296" y="359432"/>
                </a:lnTo>
                <a:lnTo>
                  <a:pt x="41296" y="290604"/>
                </a:lnTo>
                <a:lnTo>
                  <a:pt x="260014" y="377785"/>
                </a:lnTo>
                <a:lnTo>
                  <a:pt x="559795" y="252367"/>
                </a:lnTo>
                <a:lnTo>
                  <a:pt x="559795" y="317370"/>
                </a:lnTo>
                <a:close/>
              </a:path>
            </a:pathLst>
          </a:custGeom>
          <a:solidFill>
            <a:srgbClr val="000000"/>
          </a:solidFill>
          <a:ln w="76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4" name="图形 59" descr="清单 纯色填充">
            <a:extLst>
              <a:ext uri="{FF2B5EF4-FFF2-40B4-BE49-F238E27FC236}">
                <a16:creationId xmlns:a16="http://schemas.microsoft.com/office/drawing/2014/main" id="{B127BF78-1A87-ED59-D033-5749341DDEC1}"/>
              </a:ext>
            </a:extLst>
          </p:cNvPr>
          <p:cNvGrpSpPr/>
          <p:nvPr/>
        </p:nvGrpSpPr>
        <p:grpSpPr>
          <a:xfrm>
            <a:off x="4027775" y="4355539"/>
            <a:ext cx="477785" cy="616497"/>
            <a:chOff x="3996344" y="4355539"/>
            <a:chExt cx="477785" cy="616497"/>
          </a:xfrm>
          <a:solidFill>
            <a:srgbClr val="000000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86FE8A6-E766-7FF9-7F3E-99ECAC18B1CD}"/>
                </a:ext>
              </a:extLst>
            </p:cNvPr>
            <p:cNvSpPr/>
            <p:nvPr/>
          </p:nvSpPr>
          <p:spPr>
            <a:xfrm>
              <a:off x="3996344" y="4355539"/>
              <a:ext cx="477785" cy="616497"/>
            </a:xfrm>
            <a:custGeom>
              <a:avLst/>
              <a:gdLst>
                <a:gd name="connsiteX0" fmla="*/ 46237 w 477785"/>
                <a:gd name="connsiteY0" fmla="*/ 46237 h 616497"/>
                <a:gd name="connsiteX1" fmla="*/ 431548 w 477785"/>
                <a:gd name="connsiteY1" fmla="*/ 46237 h 616497"/>
                <a:gd name="connsiteX2" fmla="*/ 431548 w 477785"/>
                <a:gd name="connsiteY2" fmla="*/ 570260 h 616497"/>
                <a:gd name="connsiteX3" fmla="*/ 46237 w 477785"/>
                <a:gd name="connsiteY3" fmla="*/ 570260 h 616497"/>
                <a:gd name="connsiteX4" fmla="*/ 46237 w 477785"/>
                <a:gd name="connsiteY4" fmla="*/ 46237 h 616497"/>
                <a:gd name="connsiteX5" fmla="*/ 0 w 477785"/>
                <a:gd name="connsiteY5" fmla="*/ 616498 h 616497"/>
                <a:gd name="connsiteX6" fmla="*/ 477786 w 477785"/>
                <a:gd name="connsiteY6" fmla="*/ 616498 h 616497"/>
                <a:gd name="connsiteX7" fmla="*/ 477786 w 477785"/>
                <a:gd name="connsiteY7" fmla="*/ 0 h 616497"/>
                <a:gd name="connsiteX8" fmla="*/ 0 w 477785"/>
                <a:gd name="connsiteY8" fmla="*/ 0 h 616497"/>
                <a:gd name="connsiteX9" fmla="*/ 0 w 477785"/>
                <a:gd name="connsiteY9" fmla="*/ 616498 h 61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7785" h="616497">
                  <a:moveTo>
                    <a:pt x="46237" y="46237"/>
                  </a:moveTo>
                  <a:lnTo>
                    <a:pt x="431548" y="46237"/>
                  </a:lnTo>
                  <a:lnTo>
                    <a:pt x="431548" y="570260"/>
                  </a:lnTo>
                  <a:lnTo>
                    <a:pt x="46237" y="570260"/>
                  </a:lnTo>
                  <a:lnTo>
                    <a:pt x="46237" y="46237"/>
                  </a:lnTo>
                  <a:close/>
                  <a:moveTo>
                    <a:pt x="0" y="616498"/>
                  </a:moveTo>
                  <a:lnTo>
                    <a:pt x="477786" y="616498"/>
                  </a:lnTo>
                  <a:lnTo>
                    <a:pt x="477786" y="0"/>
                  </a:lnTo>
                  <a:lnTo>
                    <a:pt x="0" y="0"/>
                  </a:lnTo>
                  <a:lnTo>
                    <a:pt x="0" y="616498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D9F3596-EAFF-D5A2-D591-BA516D09C072}"/>
                </a:ext>
              </a:extLst>
            </p:cNvPr>
            <p:cNvSpPr/>
            <p:nvPr/>
          </p:nvSpPr>
          <p:spPr>
            <a:xfrm>
              <a:off x="4250649" y="4471133"/>
              <a:ext cx="131005" cy="30824"/>
            </a:xfrm>
            <a:custGeom>
              <a:avLst/>
              <a:gdLst>
                <a:gd name="connsiteX0" fmla="*/ 0 w 131005"/>
                <a:gd name="connsiteY0" fmla="*/ 0 h 30824"/>
                <a:gd name="connsiteX1" fmla="*/ 131006 w 131005"/>
                <a:gd name="connsiteY1" fmla="*/ 0 h 30824"/>
                <a:gd name="connsiteX2" fmla="*/ 131006 w 131005"/>
                <a:gd name="connsiteY2" fmla="*/ 30825 h 30824"/>
                <a:gd name="connsiteX3" fmla="*/ 0 w 131005"/>
                <a:gd name="connsiteY3" fmla="*/ 30825 h 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05" h="30824">
                  <a:moveTo>
                    <a:pt x="0" y="0"/>
                  </a:moveTo>
                  <a:lnTo>
                    <a:pt x="131006" y="0"/>
                  </a:lnTo>
                  <a:lnTo>
                    <a:pt x="131006" y="30825"/>
                  </a:lnTo>
                  <a:lnTo>
                    <a:pt x="0" y="30825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8C70AD-23FF-3A65-D1CA-904F94D22F14}"/>
                </a:ext>
              </a:extLst>
            </p:cNvPr>
            <p:cNvSpPr/>
            <p:nvPr/>
          </p:nvSpPr>
          <p:spPr>
            <a:xfrm>
              <a:off x="4250649" y="4594432"/>
              <a:ext cx="131005" cy="30824"/>
            </a:xfrm>
            <a:custGeom>
              <a:avLst/>
              <a:gdLst>
                <a:gd name="connsiteX0" fmla="*/ 0 w 131005"/>
                <a:gd name="connsiteY0" fmla="*/ 0 h 30824"/>
                <a:gd name="connsiteX1" fmla="*/ 131006 w 131005"/>
                <a:gd name="connsiteY1" fmla="*/ 0 h 30824"/>
                <a:gd name="connsiteX2" fmla="*/ 131006 w 131005"/>
                <a:gd name="connsiteY2" fmla="*/ 30825 h 30824"/>
                <a:gd name="connsiteX3" fmla="*/ 0 w 131005"/>
                <a:gd name="connsiteY3" fmla="*/ 30825 h 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05" h="30824">
                  <a:moveTo>
                    <a:pt x="0" y="0"/>
                  </a:moveTo>
                  <a:lnTo>
                    <a:pt x="131006" y="0"/>
                  </a:lnTo>
                  <a:lnTo>
                    <a:pt x="131006" y="30825"/>
                  </a:lnTo>
                  <a:lnTo>
                    <a:pt x="0" y="30825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8C6DCF5-1BCC-A245-7599-331B2EC9AE33}"/>
                </a:ext>
              </a:extLst>
            </p:cNvPr>
            <p:cNvSpPr/>
            <p:nvPr/>
          </p:nvSpPr>
          <p:spPr>
            <a:xfrm>
              <a:off x="4250649" y="4841031"/>
              <a:ext cx="131005" cy="30824"/>
            </a:xfrm>
            <a:custGeom>
              <a:avLst/>
              <a:gdLst>
                <a:gd name="connsiteX0" fmla="*/ 0 w 131005"/>
                <a:gd name="connsiteY0" fmla="*/ 0 h 30824"/>
                <a:gd name="connsiteX1" fmla="*/ 131006 w 131005"/>
                <a:gd name="connsiteY1" fmla="*/ 0 h 30824"/>
                <a:gd name="connsiteX2" fmla="*/ 131006 w 131005"/>
                <a:gd name="connsiteY2" fmla="*/ 30825 h 30824"/>
                <a:gd name="connsiteX3" fmla="*/ 0 w 131005"/>
                <a:gd name="connsiteY3" fmla="*/ 30825 h 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05" h="30824">
                  <a:moveTo>
                    <a:pt x="0" y="0"/>
                  </a:moveTo>
                  <a:lnTo>
                    <a:pt x="131006" y="0"/>
                  </a:lnTo>
                  <a:lnTo>
                    <a:pt x="131006" y="30825"/>
                  </a:lnTo>
                  <a:lnTo>
                    <a:pt x="0" y="30825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C2F6168-ECB0-A05F-5F52-8FB6AD6A07DD}"/>
                </a:ext>
              </a:extLst>
            </p:cNvPr>
            <p:cNvSpPr/>
            <p:nvPr/>
          </p:nvSpPr>
          <p:spPr>
            <a:xfrm>
              <a:off x="4250649" y="4717732"/>
              <a:ext cx="131005" cy="30824"/>
            </a:xfrm>
            <a:custGeom>
              <a:avLst/>
              <a:gdLst>
                <a:gd name="connsiteX0" fmla="*/ 0 w 131005"/>
                <a:gd name="connsiteY0" fmla="*/ 0 h 30824"/>
                <a:gd name="connsiteX1" fmla="*/ 131006 w 131005"/>
                <a:gd name="connsiteY1" fmla="*/ 0 h 30824"/>
                <a:gd name="connsiteX2" fmla="*/ 131006 w 131005"/>
                <a:gd name="connsiteY2" fmla="*/ 30825 h 30824"/>
                <a:gd name="connsiteX3" fmla="*/ 0 w 131005"/>
                <a:gd name="connsiteY3" fmla="*/ 30825 h 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05" h="30824">
                  <a:moveTo>
                    <a:pt x="0" y="0"/>
                  </a:moveTo>
                  <a:lnTo>
                    <a:pt x="131006" y="0"/>
                  </a:lnTo>
                  <a:lnTo>
                    <a:pt x="131006" y="30825"/>
                  </a:lnTo>
                  <a:lnTo>
                    <a:pt x="0" y="30825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1A96E31-CD0A-E052-3062-62DED8AA93D6}"/>
                </a:ext>
              </a:extLst>
            </p:cNvPr>
            <p:cNvSpPr/>
            <p:nvPr/>
          </p:nvSpPr>
          <p:spPr>
            <a:xfrm>
              <a:off x="4088819" y="4432601"/>
              <a:ext cx="114052" cy="94015"/>
            </a:xfrm>
            <a:custGeom>
              <a:avLst/>
              <a:gdLst>
                <a:gd name="connsiteX0" fmla="*/ 114052 w 114052"/>
                <a:gd name="connsiteY0" fmla="*/ 21577 h 94015"/>
                <a:gd name="connsiteX1" fmla="*/ 92475 w 114052"/>
                <a:gd name="connsiteY1" fmla="*/ 0 h 94015"/>
                <a:gd name="connsiteX2" fmla="*/ 41614 w 114052"/>
                <a:gd name="connsiteY2" fmla="*/ 50861 h 94015"/>
                <a:gd name="connsiteX3" fmla="*/ 21577 w 114052"/>
                <a:gd name="connsiteY3" fmla="*/ 30825 h 94015"/>
                <a:gd name="connsiteX4" fmla="*/ 0 w 114052"/>
                <a:gd name="connsiteY4" fmla="*/ 52402 h 94015"/>
                <a:gd name="connsiteX5" fmla="*/ 41614 w 114052"/>
                <a:gd name="connsiteY5" fmla="*/ 94016 h 9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052" h="94015">
                  <a:moveTo>
                    <a:pt x="114052" y="21577"/>
                  </a:moveTo>
                  <a:lnTo>
                    <a:pt x="92475" y="0"/>
                  </a:lnTo>
                  <a:lnTo>
                    <a:pt x="41614" y="50861"/>
                  </a:lnTo>
                  <a:lnTo>
                    <a:pt x="21577" y="30825"/>
                  </a:lnTo>
                  <a:lnTo>
                    <a:pt x="0" y="52402"/>
                  </a:lnTo>
                  <a:lnTo>
                    <a:pt x="41614" y="94016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9C06606-D7FE-157C-C796-4F737C8F454F}"/>
                </a:ext>
              </a:extLst>
            </p:cNvPr>
            <p:cNvSpPr/>
            <p:nvPr/>
          </p:nvSpPr>
          <p:spPr>
            <a:xfrm>
              <a:off x="4088819" y="4555901"/>
              <a:ext cx="114052" cy="94015"/>
            </a:xfrm>
            <a:custGeom>
              <a:avLst/>
              <a:gdLst>
                <a:gd name="connsiteX0" fmla="*/ 114052 w 114052"/>
                <a:gd name="connsiteY0" fmla="*/ 21577 h 94015"/>
                <a:gd name="connsiteX1" fmla="*/ 92475 w 114052"/>
                <a:gd name="connsiteY1" fmla="*/ 0 h 94015"/>
                <a:gd name="connsiteX2" fmla="*/ 41614 w 114052"/>
                <a:gd name="connsiteY2" fmla="*/ 50861 h 94015"/>
                <a:gd name="connsiteX3" fmla="*/ 21577 w 114052"/>
                <a:gd name="connsiteY3" fmla="*/ 30825 h 94015"/>
                <a:gd name="connsiteX4" fmla="*/ 0 w 114052"/>
                <a:gd name="connsiteY4" fmla="*/ 52402 h 94015"/>
                <a:gd name="connsiteX5" fmla="*/ 41614 w 114052"/>
                <a:gd name="connsiteY5" fmla="*/ 94016 h 9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052" h="94015">
                  <a:moveTo>
                    <a:pt x="114052" y="21577"/>
                  </a:moveTo>
                  <a:lnTo>
                    <a:pt x="92475" y="0"/>
                  </a:lnTo>
                  <a:lnTo>
                    <a:pt x="41614" y="50861"/>
                  </a:lnTo>
                  <a:lnTo>
                    <a:pt x="21577" y="30825"/>
                  </a:lnTo>
                  <a:lnTo>
                    <a:pt x="0" y="52402"/>
                  </a:lnTo>
                  <a:lnTo>
                    <a:pt x="41614" y="94016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682BA05-C711-E171-4B06-53C09DD77800}"/>
                </a:ext>
              </a:extLst>
            </p:cNvPr>
            <p:cNvSpPr/>
            <p:nvPr/>
          </p:nvSpPr>
          <p:spPr>
            <a:xfrm>
              <a:off x="4088819" y="4679200"/>
              <a:ext cx="114052" cy="94015"/>
            </a:xfrm>
            <a:custGeom>
              <a:avLst/>
              <a:gdLst>
                <a:gd name="connsiteX0" fmla="*/ 114052 w 114052"/>
                <a:gd name="connsiteY0" fmla="*/ 21577 h 94015"/>
                <a:gd name="connsiteX1" fmla="*/ 92475 w 114052"/>
                <a:gd name="connsiteY1" fmla="*/ 0 h 94015"/>
                <a:gd name="connsiteX2" fmla="*/ 41614 w 114052"/>
                <a:gd name="connsiteY2" fmla="*/ 50861 h 94015"/>
                <a:gd name="connsiteX3" fmla="*/ 21577 w 114052"/>
                <a:gd name="connsiteY3" fmla="*/ 30825 h 94015"/>
                <a:gd name="connsiteX4" fmla="*/ 0 w 114052"/>
                <a:gd name="connsiteY4" fmla="*/ 52402 h 94015"/>
                <a:gd name="connsiteX5" fmla="*/ 41614 w 114052"/>
                <a:gd name="connsiteY5" fmla="*/ 94016 h 9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052" h="94015">
                  <a:moveTo>
                    <a:pt x="114052" y="21577"/>
                  </a:moveTo>
                  <a:lnTo>
                    <a:pt x="92475" y="0"/>
                  </a:lnTo>
                  <a:lnTo>
                    <a:pt x="41614" y="50861"/>
                  </a:lnTo>
                  <a:lnTo>
                    <a:pt x="21577" y="30825"/>
                  </a:lnTo>
                  <a:lnTo>
                    <a:pt x="0" y="52402"/>
                  </a:lnTo>
                  <a:lnTo>
                    <a:pt x="41614" y="94016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96CE7C9-9E56-1676-317F-AAB89C125C9E}"/>
                </a:ext>
              </a:extLst>
            </p:cNvPr>
            <p:cNvSpPr/>
            <p:nvPr/>
          </p:nvSpPr>
          <p:spPr>
            <a:xfrm>
              <a:off x="4088819" y="4800959"/>
              <a:ext cx="114052" cy="94015"/>
            </a:xfrm>
            <a:custGeom>
              <a:avLst/>
              <a:gdLst>
                <a:gd name="connsiteX0" fmla="*/ 114052 w 114052"/>
                <a:gd name="connsiteY0" fmla="*/ 21577 h 94015"/>
                <a:gd name="connsiteX1" fmla="*/ 92475 w 114052"/>
                <a:gd name="connsiteY1" fmla="*/ 0 h 94015"/>
                <a:gd name="connsiteX2" fmla="*/ 41614 w 114052"/>
                <a:gd name="connsiteY2" fmla="*/ 50861 h 94015"/>
                <a:gd name="connsiteX3" fmla="*/ 21577 w 114052"/>
                <a:gd name="connsiteY3" fmla="*/ 30825 h 94015"/>
                <a:gd name="connsiteX4" fmla="*/ 0 w 114052"/>
                <a:gd name="connsiteY4" fmla="*/ 52402 h 94015"/>
                <a:gd name="connsiteX5" fmla="*/ 41614 w 114052"/>
                <a:gd name="connsiteY5" fmla="*/ 94016 h 9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052" h="94015">
                  <a:moveTo>
                    <a:pt x="114052" y="21577"/>
                  </a:moveTo>
                  <a:lnTo>
                    <a:pt x="92475" y="0"/>
                  </a:lnTo>
                  <a:lnTo>
                    <a:pt x="41614" y="50861"/>
                  </a:lnTo>
                  <a:lnTo>
                    <a:pt x="21577" y="30825"/>
                  </a:lnTo>
                  <a:lnTo>
                    <a:pt x="0" y="52402"/>
                  </a:lnTo>
                  <a:lnTo>
                    <a:pt x="41614" y="94016"/>
                  </a:lnTo>
                  <a:close/>
                </a:path>
              </a:pathLst>
            </a:custGeom>
            <a:solidFill>
              <a:srgbClr val="000000"/>
            </a:solidFill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7314481-C402-6B91-F7C1-7F8E58FA37DB}"/>
              </a:ext>
            </a:extLst>
          </p:cNvPr>
          <p:cNvGrpSpPr/>
          <p:nvPr/>
        </p:nvGrpSpPr>
        <p:grpSpPr>
          <a:xfrm>
            <a:off x="9408793" y="2166881"/>
            <a:ext cx="536851" cy="589865"/>
            <a:chOff x="9323131" y="2166881"/>
            <a:chExt cx="536851" cy="589865"/>
          </a:xfrm>
          <a:solidFill>
            <a:schemeClr val="bg1"/>
          </a:soli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24CC27E-04B5-5268-8D7E-A42FDC941D12}"/>
                </a:ext>
              </a:extLst>
            </p:cNvPr>
            <p:cNvSpPr/>
            <p:nvPr/>
          </p:nvSpPr>
          <p:spPr>
            <a:xfrm>
              <a:off x="9381896" y="2467343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BA83A1D-2A91-2055-1C7A-8F9C8F4337AF}"/>
                </a:ext>
              </a:extLst>
            </p:cNvPr>
            <p:cNvSpPr/>
            <p:nvPr/>
          </p:nvSpPr>
          <p:spPr>
            <a:xfrm>
              <a:off x="9687815" y="2467343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63EE4A9-ED2C-CA3E-5CDD-5C57410F4870}"/>
                </a:ext>
              </a:extLst>
            </p:cNvPr>
            <p:cNvSpPr/>
            <p:nvPr/>
          </p:nvSpPr>
          <p:spPr>
            <a:xfrm>
              <a:off x="9324525" y="2597630"/>
              <a:ext cx="207713" cy="114876"/>
            </a:xfrm>
            <a:custGeom>
              <a:avLst/>
              <a:gdLst>
                <a:gd name="connsiteX0" fmla="*/ 8 w 207713"/>
                <a:gd name="connsiteY0" fmla="*/ 57143 h 114876"/>
                <a:gd name="connsiteX1" fmla="*/ 8 w 207713"/>
                <a:gd name="connsiteY1" fmla="*/ 114876 h 114876"/>
                <a:gd name="connsiteX2" fmla="*/ 127197 w 207713"/>
                <a:gd name="connsiteY2" fmla="*/ 114876 h 114876"/>
                <a:gd name="connsiteX3" fmla="*/ 127197 w 207713"/>
                <a:gd name="connsiteY3" fmla="*/ 101752 h 114876"/>
                <a:gd name="connsiteX4" fmla="*/ 148727 w 207713"/>
                <a:gd name="connsiteY4" fmla="*/ 58471 h 114876"/>
                <a:gd name="connsiteX5" fmla="*/ 207714 w 207713"/>
                <a:gd name="connsiteY5" fmla="*/ 28977 h 114876"/>
                <a:gd name="connsiteX6" fmla="*/ 205059 w 207713"/>
                <a:gd name="connsiteY6" fmla="*/ 25954 h 114876"/>
                <a:gd name="connsiteX7" fmla="*/ 161852 w 207713"/>
                <a:gd name="connsiteY7" fmla="*/ 7374 h 114876"/>
                <a:gd name="connsiteX8" fmla="*/ 114736 w 207713"/>
                <a:gd name="connsiteY8" fmla="*/ 0 h 114876"/>
                <a:gd name="connsiteX9" fmla="*/ 67547 w 207713"/>
                <a:gd name="connsiteY9" fmla="*/ 7374 h 114876"/>
                <a:gd name="connsiteX10" fmla="*/ 11436 w 207713"/>
                <a:gd name="connsiteY10" fmla="*/ 34139 h 114876"/>
                <a:gd name="connsiteX11" fmla="*/ 8 w 207713"/>
                <a:gd name="connsiteY11" fmla="*/ 57143 h 114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7713" h="114876">
                  <a:moveTo>
                    <a:pt x="8" y="57143"/>
                  </a:moveTo>
                  <a:lnTo>
                    <a:pt x="8" y="114876"/>
                  </a:lnTo>
                  <a:lnTo>
                    <a:pt x="127197" y="114876"/>
                  </a:lnTo>
                  <a:lnTo>
                    <a:pt x="127197" y="101752"/>
                  </a:lnTo>
                  <a:cubicBezTo>
                    <a:pt x="126984" y="84699"/>
                    <a:pt x="134998" y="68588"/>
                    <a:pt x="148727" y="58471"/>
                  </a:cubicBezTo>
                  <a:cubicBezTo>
                    <a:pt x="166197" y="44759"/>
                    <a:pt x="186262" y="34726"/>
                    <a:pt x="207714" y="28977"/>
                  </a:cubicBezTo>
                  <a:lnTo>
                    <a:pt x="205059" y="25954"/>
                  </a:lnTo>
                  <a:cubicBezTo>
                    <a:pt x="191640" y="17686"/>
                    <a:pt x="177084" y="11426"/>
                    <a:pt x="161852" y="7374"/>
                  </a:cubicBezTo>
                  <a:cubicBezTo>
                    <a:pt x="146631" y="2458"/>
                    <a:pt x="130731" y="-31"/>
                    <a:pt x="114736" y="0"/>
                  </a:cubicBezTo>
                  <a:cubicBezTo>
                    <a:pt x="98755" y="418"/>
                    <a:pt x="82894" y="2896"/>
                    <a:pt x="67547" y="7374"/>
                  </a:cubicBezTo>
                  <a:cubicBezTo>
                    <a:pt x="47126" y="12128"/>
                    <a:pt x="27982" y="21260"/>
                    <a:pt x="11436" y="34139"/>
                  </a:cubicBezTo>
                  <a:cubicBezTo>
                    <a:pt x="4070" y="39456"/>
                    <a:pt x="-205" y="48061"/>
                    <a:pt x="8" y="57143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60C6D88-E28D-258C-4774-CBECC7B9EA41}"/>
                </a:ext>
              </a:extLst>
            </p:cNvPr>
            <p:cNvSpPr/>
            <p:nvPr/>
          </p:nvSpPr>
          <p:spPr>
            <a:xfrm>
              <a:off x="9651981" y="2597629"/>
              <a:ext cx="208001" cy="114877"/>
            </a:xfrm>
            <a:custGeom>
              <a:avLst/>
              <a:gdLst>
                <a:gd name="connsiteX0" fmla="*/ 80517 w 208001"/>
                <a:gd name="connsiteY0" fmla="*/ 114877 h 114877"/>
                <a:gd name="connsiteX1" fmla="*/ 208001 w 208001"/>
                <a:gd name="connsiteY1" fmla="*/ 114877 h 114877"/>
                <a:gd name="connsiteX2" fmla="*/ 208001 w 208001"/>
                <a:gd name="connsiteY2" fmla="*/ 57144 h 114877"/>
                <a:gd name="connsiteX3" fmla="*/ 196499 w 208001"/>
                <a:gd name="connsiteY3" fmla="*/ 34140 h 114877"/>
                <a:gd name="connsiteX4" fmla="*/ 140388 w 208001"/>
                <a:gd name="connsiteY4" fmla="*/ 7374 h 114877"/>
                <a:gd name="connsiteX5" fmla="*/ 93199 w 208001"/>
                <a:gd name="connsiteY5" fmla="*/ 1 h 114877"/>
                <a:gd name="connsiteX6" fmla="*/ 46083 w 208001"/>
                <a:gd name="connsiteY6" fmla="*/ 7374 h 114877"/>
                <a:gd name="connsiteX7" fmla="*/ 4203 w 208001"/>
                <a:gd name="connsiteY7" fmla="*/ 24259 h 114877"/>
                <a:gd name="connsiteX8" fmla="*/ 0 w 208001"/>
                <a:gd name="connsiteY8" fmla="*/ 29052 h 114877"/>
                <a:gd name="connsiteX9" fmla="*/ 58028 w 208001"/>
                <a:gd name="connsiteY9" fmla="*/ 57808 h 114877"/>
                <a:gd name="connsiteX10" fmla="*/ 58987 w 208001"/>
                <a:gd name="connsiteY10" fmla="*/ 58471 h 114877"/>
                <a:gd name="connsiteX11" fmla="*/ 59798 w 208001"/>
                <a:gd name="connsiteY11" fmla="*/ 59209 h 114877"/>
                <a:gd name="connsiteX12" fmla="*/ 80517 w 208001"/>
                <a:gd name="connsiteY12" fmla="*/ 101753 h 11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001" h="114877">
                  <a:moveTo>
                    <a:pt x="80517" y="114877"/>
                  </a:moveTo>
                  <a:lnTo>
                    <a:pt x="208001" y="114877"/>
                  </a:lnTo>
                  <a:lnTo>
                    <a:pt x="208001" y="57144"/>
                  </a:lnTo>
                  <a:cubicBezTo>
                    <a:pt x="207889" y="48120"/>
                    <a:pt x="203651" y="39644"/>
                    <a:pt x="196499" y="34140"/>
                  </a:cubicBezTo>
                  <a:cubicBezTo>
                    <a:pt x="179526" y="21969"/>
                    <a:pt x="160528" y="12906"/>
                    <a:pt x="140388" y="7374"/>
                  </a:cubicBezTo>
                  <a:cubicBezTo>
                    <a:pt x="125149" y="2429"/>
                    <a:pt x="109220" y="-60"/>
                    <a:pt x="93199" y="1"/>
                  </a:cubicBezTo>
                  <a:cubicBezTo>
                    <a:pt x="77242" y="424"/>
                    <a:pt x="61406" y="2902"/>
                    <a:pt x="46083" y="7374"/>
                  </a:cubicBezTo>
                  <a:cubicBezTo>
                    <a:pt x="31390" y="10980"/>
                    <a:pt x="17288" y="16666"/>
                    <a:pt x="4203" y="24259"/>
                  </a:cubicBezTo>
                  <a:cubicBezTo>
                    <a:pt x="2876" y="25881"/>
                    <a:pt x="1475" y="27504"/>
                    <a:pt x="0" y="29052"/>
                  </a:cubicBezTo>
                  <a:cubicBezTo>
                    <a:pt x="20735" y="35525"/>
                    <a:pt x="40319" y="45230"/>
                    <a:pt x="58028" y="57808"/>
                  </a:cubicBezTo>
                  <a:lnTo>
                    <a:pt x="58987" y="58471"/>
                  </a:lnTo>
                  <a:lnTo>
                    <a:pt x="59798" y="59209"/>
                  </a:lnTo>
                  <a:cubicBezTo>
                    <a:pt x="72858" y="69467"/>
                    <a:pt x="80493" y="85146"/>
                    <a:pt x="80517" y="101753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87310BF-C08C-31E6-2CB3-BCAE21811A57}"/>
                </a:ext>
              </a:extLst>
            </p:cNvPr>
            <p:cNvSpPr/>
            <p:nvPr/>
          </p:nvSpPr>
          <p:spPr>
            <a:xfrm>
              <a:off x="9477445" y="2642311"/>
              <a:ext cx="229540" cy="114435"/>
            </a:xfrm>
            <a:custGeom>
              <a:avLst/>
              <a:gdLst>
                <a:gd name="connsiteX0" fmla="*/ 9 w 229540"/>
                <a:gd name="connsiteY0" fmla="*/ 114435 h 114435"/>
                <a:gd name="connsiteX1" fmla="*/ 9 w 229540"/>
                <a:gd name="connsiteY1" fmla="*/ 57071 h 114435"/>
                <a:gd name="connsiteX2" fmla="*/ 11512 w 229540"/>
                <a:gd name="connsiteY2" fmla="*/ 34140 h 114435"/>
                <a:gd name="connsiteX3" fmla="*/ 67623 w 229540"/>
                <a:gd name="connsiteY3" fmla="*/ 7375 h 114435"/>
                <a:gd name="connsiteX4" fmla="*/ 114812 w 229540"/>
                <a:gd name="connsiteY4" fmla="*/ 1 h 114435"/>
                <a:gd name="connsiteX5" fmla="*/ 161927 w 229540"/>
                <a:gd name="connsiteY5" fmla="*/ 7375 h 114435"/>
                <a:gd name="connsiteX6" fmla="*/ 218038 w 229540"/>
                <a:gd name="connsiteY6" fmla="*/ 34140 h 114435"/>
                <a:gd name="connsiteX7" fmla="*/ 229540 w 229540"/>
                <a:gd name="connsiteY7" fmla="*/ 57071 h 114435"/>
                <a:gd name="connsiteX8" fmla="*/ 229540 w 229540"/>
                <a:gd name="connsiteY8" fmla="*/ 114435 h 11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540" h="114435">
                  <a:moveTo>
                    <a:pt x="9" y="114435"/>
                  </a:moveTo>
                  <a:lnTo>
                    <a:pt x="9" y="57071"/>
                  </a:lnTo>
                  <a:cubicBezTo>
                    <a:pt x="-227" y="47986"/>
                    <a:pt x="4088" y="39383"/>
                    <a:pt x="11512" y="34140"/>
                  </a:cubicBezTo>
                  <a:cubicBezTo>
                    <a:pt x="28040" y="21233"/>
                    <a:pt x="47191" y="12098"/>
                    <a:pt x="67623" y="7375"/>
                  </a:cubicBezTo>
                  <a:cubicBezTo>
                    <a:pt x="82962" y="2862"/>
                    <a:pt x="98827" y="383"/>
                    <a:pt x="114812" y="1"/>
                  </a:cubicBezTo>
                  <a:cubicBezTo>
                    <a:pt x="130809" y="-66"/>
                    <a:pt x="146715" y="2423"/>
                    <a:pt x="161927" y="7375"/>
                  </a:cubicBezTo>
                  <a:cubicBezTo>
                    <a:pt x="182090" y="12845"/>
                    <a:pt x="201099" y="21913"/>
                    <a:pt x="218038" y="34140"/>
                  </a:cubicBezTo>
                  <a:cubicBezTo>
                    <a:pt x="225258" y="39555"/>
                    <a:pt x="229517" y="48046"/>
                    <a:pt x="229540" y="57071"/>
                  </a:cubicBezTo>
                  <a:lnTo>
                    <a:pt x="229540" y="114435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32D5050-F0EF-44A8-8281-3AE1D2282840}"/>
                </a:ext>
              </a:extLst>
            </p:cNvPr>
            <p:cNvSpPr/>
            <p:nvPr/>
          </p:nvSpPr>
          <p:spPr>
            <a:xfrm>
              <a:off x="9534893" y="2511952"/>
              <a:ext cx="114728" cy="114728"/>
            </a:xfrm>
            <a:custGeom>
              <a:avLst/>
              <a:gdLst>
                <a:gd name="connsiteX0" fmla="*/ 114729 w 114728"/>
                <a:gd name="connsiteY0" fmla="*/ 57364 h 114728"/>
                <a:gd name="connsiteX1" fmla="*/ 57364 w 114728"/>
                <a:gd name="connsiteY1" fmla="*/ 114729 h 114728"/>
                <a:gd name="connsiteX2" fmla="*/ 0 w 114728"/>
                <a:gd name="connsiteY2" fmla="*/ 57364 h 114728"/>
                <a:gd name="connsiteX3" fmla="*/ 57364 w 114728"/>
                <a:gd name="connsiteY3" fmla="*/ 0 h 114728"/>
                <a:gd name="connsiteX4" fmla="*/ 114729 w 114728"/>
                <a:gd name="connsiteY4" fmla="*/ 57364 h 11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728" h="114728">
                  <a:moveTo>
                    <a:pt x="114729" y="57364"/>
                  </a:moveTo>
                  <a:cubicBezTo>
                    <a:pt x="114729" y="89046"/>
                    <a:pt x="89046" y="114729"/>
                    <a:pt x="57364" y="114729"/>
                  </a:cubicBezTo>
                  <a:cubicBezTo>
                    <a:pt x="25683" y="114729"/>
                    <a:pt x="0" y="89046"/>
                    <a:pt x="0" y="57364"/>
                  </a:cubicBezTo>
                  <a:cubicBezTo>
                    <a:pt x="0" y="25683"/>
                    <a:pt x="25683" y="0"/>
                    <a:pt x="57364" y="0"/>
                  </a:cubicBezTo>
                  <a:cubicBezTo>
                    <a:pt x="89046" y="0"/>
                    <a:pt x="114729" y="25683"/>
                    <a:pt x="114729" y="57364"/>
                  </a:cubicBez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168ECD5-0BD0-D78A-578E-B95C902524F3}"/>
                </a:ext>
              </a:extLst>
            </p:cNvPr>
            <p:cNvSpPr/>
            <p:nvPr/>
          </p:nvSpPr>
          <p:spPr>
            <a:xfrm>
              <a:off x="9323131" y="2166881"/>
              <a:ext cx="536408" cy="265439"/>
            </a:xfrm>
            <a:custGeom>
              <a:avLst/>
              <a:gdLst>
                <a:gd name="connsiteX0" fmla="*/ 0 w 536408"/>
                <a:gd name="connsiteY0" fmla="*/ 29493 h 265439"/>
                <a:gd name="connsiteX1" fmla="*/ 0 w 536408"/>
                <a:gd name="connsiteY1" fmla="*/ 191706 h 265439"/>
                <a:gd name="connsiteX2" fmla="*/ 29493 w 536408"/>
                <a:gd name="connsiteY2" fmla="*/ 221199 h 265439"/>
                <a:gd name="connsiteX3" fmla="*/ 147466 w 536408"/>
                <a:gd name="connsiteY3" fmla="*/ 221199 h 265439"/>
                <a:gd name="connsiteX4" fmla="*/ 147466 w 536408"/>
                <a:gd name="connsiteY4" fmla="*/ 265439 h 265439"/>
                <a:gd name="connsiteX5" fmla="*/ 193918 w 536408"/>
                <a:gd name="connsiteY5" fmla="*/ 221199 h 265439"/>
                <a:gd name="connsiteX6" fmla="*/ 246269 w 536408"/>
                <a:gd name="connsiteY6" fmla="*/ 221199 h 265439"/>
                <a:gd name="connsiteX7" fmla="*/ 272813 w 536408"/>
                <a:gd name="connsiteY7" fmla="*/ 265439 h 265439"/>
                <a:gd name="connsiteX8" fmla="*/ 301569 w 536408"/>
                <a:gd name="connsiteY8" fmla="*/ 221199 h 265439"/>
                <a:gd name="connsiteX9" fmla="*/ 351707 w 536408"/>
                <a:gd name="connsiteY9" fmla="*/ 221199 h 265439"/>
                <a:gd name="connsiteX10" fmla="*/ 398159 w 536408"/>
                <a:gd name="connsiteY10" fmla="*/ 265439 h 265439"/>
                <a:gd name="connsiteX11" fmla="*/ 398159 w 536408"/>
                <a:gd name="connsiteY11" fmla="*/ 221199 h 265439"/>
                <a:gd name="connsiteX12" fmla="*/ 506915 w 536408"/>
                <a:gd name="connsiteY12" fmla="*/ 221199 h 265439"/>
                <a:gd name="connsiteX13" fmla="*/ 536409 w 536408"/>
                <a:gd name="connsiteY13" fmla="*/ 191706 h 265439"/>
                <a:gd name="connsiteX14" fmla="*/ 536409 w 536408"/>
                <a:gd name="connsiteY14" fmla="*/ 29493 h 265439"/>
                <a:gd name="connsiteX15" fmla="*/ 506915 w 536408"/>
                <a:gd name="connsiteY15" fmla="*/ 0 h 265439"/>
                <a:gd name="connsiteX16" fmla="*/ 29493 w 536408"/>
                <a:gd name="connsiteY16" fmla="*/ 0 h 265439"/>
                <a:gd name="connsiteX17" fmla="*/ 0 w 536408"/>
                <a:gd name="connsiteY17" fmla="*/ 29493 h 265439"/>
                <a:gd name="connsiteX18" fmla="*/ 462675 w 536408"/>
                <a:gd name="connsiteY18" fmla="*/ 81106 h 265439"/>
                <a:gd name="connsiteX19" fmla="*/ 117973 w 536408"/>
                <a:gd name="connsiteY19" fmla="*/ 81106 h 265439"/>
                <a:gd name="connsiteX20" fmla="*/ 117973 w 536408"/>
                <a:gd name="connsiteY20" fmla="*/ 66360 h 265439"/>
                <a:gd name="connsiteX21" fmla="*/ 462675 w 536408"/>
                <a:gd name="connsiteY21" fmla="*/ 66360 h 265439"/>
                <a:gd name="connsiteX22" fmla="*/ 191706 w 536408"/>
                <a:gd name="connsiteY22" fmla="*/ 140093 h 265439"/>
                <a:gd name="connsiteX23" fmla="*/ 462675 w 536408"/>
                <a:gd name="connsiteY23" fmla="*/ 140093 h 265439"/>
                <a:gd name="connsiteX24" fmla="*/ 462675 w 536408"/>
                <a:gd name="connsiteY24" fmla="*/ 154840 h 265439"/>
                <a:gd name="connsiteX25" fmla="*/ 191706 w 536408"/>
                <a:gd name="connsiteY25" fmla="*/ 154840 h 265439"/>
                <a:gd name="connsiteX26" fmla="*/ 73733 w 536408"/>
                <a:gd name="connsiteY26" fmla="*/ 103226 h 265439"/>
                <a:gd name="connsiteX27" fmla="*/ 462675 w 536408"/>
                <a:gd name="connsiteY27" fmla="*/ 103226 h 265439"/>
                <a:gd name="connsiteX28" fmla="*/ 462675 w 536408"/>
                <a:gd name="connsiteY28" fmla="*/ 117973 h 265439"/>
                <a:gd name="connsiteX29" fmla="*/ 73733 w 536408"/>
                <a:gd name="connsiteY29" fmla="*/ 117973 h 265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6408" h="265439">
                  <a:moveTo>
                    <a:pt x="0" y="29493"/>
                  </a:moveTo>
                  <a:lnTo>
                    <a:pt x="0" y="191706"/>
                  </a:lnTo>
                  <a:cubicBezTo>
                    <a:pt x="0" y="207995"/>
                    <a:pt x="13205" y="221199"/>
                    <a:pt x="29493" y="221199"/>
                  </a:cubicBezTo>
                  <a:lnTo>
                    <a:pt x="147466" y="221199"/>
                  </a:lnTo>
                  <a:lnTo>
                    <a:pt x="147466" y="265439"/>
                  </a:lnTo>
                  <a:lnTo>
                    <a:pt x="193918" y="221199"/>
                  </a:lnTo>
                  <a:lnTo>
                    <a:pt x="246269" y="221199"/>
                  </a:lnTo>
                  <a:lnTo>
                    <a:pt x="272813" y="265439"/>
                  </a:lnTo>
                  <a:lnTo>
                    <a:pt x="301569" y="221199"/>
                  </a:lnTo>
                  <a:lnTo>
                    <a:pt x="351707" y="221199"/>
                  </a:lnTo>
                  <a:lnTo>
                    <a:pt x="398159" y="265439"/>
                  </a:lnTo>
                  <a:lnTo>
                    <a:pt x="398159" y="221199"/>
                  </a:lnTo>
                  <a:lnTo>
                    <a:pt x="506915" y="221199"/>
                  </a:lnTo>
                  <a:cubicBezTo>
                    <a:pt x="523204" y="221199"/>
                    <a:pt x="536409" y="207995"/>
                    <a:pt x="536409" y="191706"/>
                  </a:cubicBezTo>
                  <a:lnTo>
                    <a:pt x="536409" y="29493"/>
                  </a:lnTo>
                  <a:cubicBezTo>
                    <a:pt x="536409" y="13205"/>
                    <a:pt x="523204" y="0"/>
                    <a:pt x="506915" y="0"/>
                  </a:cubicBezTo>
                  <a:lnTo>
                    <a:pt x="29493" y="0"/>
                  </a:lnTo>
                  <a:cubicBezTo>
                    <a:pt x="13205" y="0"/>
                    <a:pt x="0" y="13205"/>
                    <a:pt x="0" y="29493"/>
                  </a:cubicBezTo>
                  <a:close/>
                  <a:moveTo>
                    <a:pt x="462675" y="81106"/>
                  </a:moveTo>
                  <a:lnTo>
                    <a:pt x="117973" y="81106"/>
                  </a:lnTo>
                  <a:lnTo>
                    <a:pt x="117973" y="66360"/>
                  </a:lnTo>
                  <a:lnTo>
                    <a:pt x="462675" y="66360"/>
                  </a:lnTo>
                  <a:close/>
                  <a:moveTo>
                    <a:pt x="191706" y="140093"/>
                  </a:moveTo>
                  <a:lnTo>
                    <a:pt x="462675" y="140093"/>
                  </a:lnTo>
                  <a:lnTo>
                    <a:pt x="462675" y="154840"/>
                  </a:lnTo>
                  <a:lnTo>
                    <a:pt x="191706" y="154840"/>
                  </a:lnTo>
                  <a:close/>
                  <a:moveTo>
                    <a:pt x="73733" y="103226"/>
                  </a:moveTo>
                  <a:lnTo>
                    <a:pt x="462675" y="103226"/>
                  </a:lnTo>
                  <a:lnTo>
                    <a:pt x="462675" y="117973"/>
                  </a:lnTo>
                  <a:lnTo>
                    <a:pt x="73733" y="117973"/>
                  </a:lnTo>
                  <a:close/>
                </a:path>
              </a:pathLst>
            </a:custGeom>
            <a:grpFill/>
            <a:ln w="73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63" descr="日程表 纯色填充">
            <a:extLst>
              <a:ext uri="{FF2B5EF4-FFF2-40B4-BE49-F238E27FC236}">
                <a16:creationId xmlns:a16="http://schemas.microsoft.com/office/drawing/2014/main" id="{4DA85F8C-E6DE-662F-A753-67B56EECCDBB}"/>
              </a:ext>
            </a:extLst>
          </p:cNvPr>
          <p:cNvGrpSpPr/>
          <p:nvPr/>
        </p:nvGrpSpPr>
        <p:grpSpPr>
          <a:xfrm>
            <a:off x="5871675" y="2214152"/>
            <a:ext cx="495324" cy="495324"/>
            <a:chOff x="9973551" y="-803342"/>
            <a:chExt cx="647700" cy="647700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ED1E9C7-F903-ED3D-28E6-7D4B60FD1046}"/>
                </a:ext>
              </a:extLst>
            </p:cNvPr>
            <p:cNvSpPr/>
            <p:nvPr/>
          </p:nvSpPr>
          <p:spPr>
            <a:xfrm>
              <a:off x="10087851" y="-803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DD6B51D-168A-7A8F-7F1E-E8DA78A205CE}"/>
                </a:ext>
              </a:extLst>
            </p:cNvPr>
            <p:cNvSpPr/>
            <p:nvPr/>
          </p:nvSpPr>
          <p:spPr>
            <a:xfrm>
              <a:off x="9973551" y="-57474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4A88D8E-0591-C765-3DB3-731A9E939E60}"/>
                </a:ext>
              </a:extLst>
            </p:cNvPr>
            <p:cNvSpPr/>
            <p:nvPr/>
          </p:nvSpPr>
          <p:spPr>
            <a:xfrm>
              <a:off x="10449801" y="-803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E7915A5-7426-DCA9-3168-2949EAA48EA7}"/>
                </a:ext>
              </a:extLst>
            </p:cNvPr>
            <p:cNvSpPr/>
            <p:nvPr/>
          </p:nvSpPr>
          <p:spPr>
            <a:xfrm>
              <a:off x="9973551" y="-74619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图形 65" descr="雇员徽章 纯色填充">
            <a:extLst>
              <a:ext uri="{FF2B5EF4-FFF2-40B4-BE49-F238E27FC236}">
                <a16:creationId xmlns:a16="http://schemas.microsoft.com/office/drawing/2014/main" id="{B754FE7E-1EEC-E7A0-3BB8-80112838EC93}"/>
              </a:ext>
            </a:extLst>
          </p:cNvPr>
          <p:cNvGrpSpPr/>
          <p:nvPr/>
        </p:nvGrpSpPr>
        <p:grpSpPr>
          <a:xfrm>
            <a:off x="2288400" y="2200201"/>
            <a:ext cx="540132" cy="459112"/>
            <a:chOff x="9826104" y="-341722"/>
            <a:chExt cx="540132" cy="459112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20AE61D-7BCF-E5E2-719F-8468A2F76F1E}"/>
                </a:ext>
              </a:extLst>
            </p:cNvPr>
            <p:cNvSpPr/>
            <p:nvPr/>
          </p:nvSpPr>
          <p:spPr>
            <a:xfrm>
              <a:off x="10055660" y="-341722"/>
              <a:ext cx="81019" cy="108026"/>
            </a:xfrm>
            <a:custGeom>
              <a:avLst/>
              <a:gdLst>
                <a:gd name="connsiteX0" fmla="*/ 54013 w 81019"/>
                <a:gd name="connsiteY0" fmla="*/ 108027 h 108026"/>
                <a:gd name="connsiteX1" fmla="*/ 27007 w 81019"/>
                <a:gd name="connsiteY1" fmla="*/ 108027 h 108026"/>
                <a:gd name="connsiteX2" fmla="*/ 0 w 81019"/>
                <a:gd name="connsiteY2" fmla="*/ 81020 h 108026"/>
                <a:gd name="connsiteX3" fmla="*/ 0 w 81019"/>
                <a:gd name="connsiteY3" fmla="*/ 27007 h 108026"/>
                <a:gd name="connsiteX4" fmla="*/ 27007 w 81019"/>
                <a:gd name="connsiteY4" fmla="*/ 0 h 108026"/>
                <a:gd name="connsiteX5" fmla="*/ 54013 w 81019"/>
                <a:gd name="connsiteY5" fmla="*/ 0 h 108026"/>
                <a:gd name="connsiteX6" fmla="*/ 81020 w 81019"/>
                <a:gd name="connsiteY6" fmla="*/ 27007 h 108026"/>
                <a:gd name="connsiteX7" fmla="*/ 81020 w 81019"/>
                <a:gd name="connsiteY7" fmla="*/ 81020 h 108026"/>
                <a:gd name="connsiteX8" fmla="*/ 54013 w 81019"/>
                <a:gd name="connsiteY8" fmla="*/ 108027 h 10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019" h="108026">
                  <a:moveTo>
                    <a:pt x="54013" y="108027"/>
                  </a:moveTo>
                  <a:lnTo>
                    <a:pt x="27007" y="108027"/>
                  </a:lnTo>
                  <a:cubicBezTo>
                    <a:pt x="12153" y="108027"/>
                    <a:pt x="0" y="95874"/>
                    <a:pt x="0" y="81020"/>
                  </a:cubicBezTo>
                  <a:lnTo>
                    <a:pt x="0" y="27007"/>
                  </a:lnTo>
                  <a:cubicBezTo>
                    <a:pt x="0" y="12153"/>
                    <a:pt x="12153" y="0"/>
                    <a:pt x="27007" y="0"/>
                  </a:cubicBezTo>
                  <a:lnTo>
                    <a:pt x="54013" y="0"/>
                  </a:lnTo>
                  <a:cubicBezTo>
                    <a:pt x="68867" y="0"/>
                    <a:pt x="81020" y="12153"/>
                    <a:pt x="81020" y="27007"/>
                  </a:cubicBezTo>
                  <a:lnTo>
                    <a:pt x="81020" y="81020"/>
                  </a:lnTo>
                  <a:cubicBezTo>
                    <a:pt x="81020" y="95874"/>
                    <a:pt x="68867" y="108027"/>
                    <a:pt x="54013" y="108027"/>
                  </a:cubicBezTo>
                  <a:close/>
                </a:path>
              </a:pathLst>
            </a:custGeom>
            <a:grpFill/>
            <a:ln w="6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1E88355-F509-9C3C-2E5D-BF77BB837D25}"/>
                </a:ext>
              </a:extLst>
            </p:cNvPr>
            <p:cNvSpPr/>
            <p:nvPr/>
          </p:nvSpPr>
          <p:spPr>
            <a:xfrm>
              <a:off x="9826104" y="-260702"/>
              <a:ext cx="540132" cy="378092"/>
            </a:xfrm>
            <a:custGeom>
              <a:avLst/>
              <a:gdLst>
                <a:gd name="connsiteX0" fmla="*/ 486119 w 540132"/>
                <a:gd name="connsiteY0" fmla="*/ 162040 h 378092"/>
                <a:gd name="connsiteX1" fmla="*/ 324080 w 540132"/>
                <a:gd name="connsiteY1" fmla="*/ 162040 h 378092"/>
                <a:gd name="connsiteX2" fmla="*/ 324080 w 540132"/>
                <a:gd name="connsiteY2" fmla="*/ 135033 h 378092"/>
                <a:gd name="connsiteX3" fmla="*/ 486119 w 540132"/>
                <a:gd name="connsiteY3" fmla="*/ 135033 h 378092"/>
                <a:gd name="connsiteX4" fmla="*/ 486119 w 540132"/>
                <a:gd name="connsiteY4" fmla="*/ 162040 h 378092"/>
                <a:gd name="connsiteX5" fmla="*/ 486119 w 540132"/>
                <a:gd name="connsiteY5" fmla="*/ 243060 h 378092"/>
                <a:gd name="connsiteX6" fmla="*/ 324080 w 540132"/>
                <a:gd name="connsiteY6" fmla="*/ 243060 h 378092"/>
                <a:gd name="connsiteX7" fmla="*/ 324080 w 540132"/>
                <a:gd name="connsiteY7" fmla="*/ 216053 h 378092"/>
                <a:gd name="connsiteX8" fmla="*/ 486119 w 540132"/>
                <a:gd name="connsiteY8" fmla="*/ 216053 h 378092"/>
                <a:gd name="connsiteX9" fmla="*/ 486119 w 540132"/>
                <a:gd name="connsiteY9" fmla="*/ 243060 h 378092"/>
                <a:gd name="connsiteX10" fmla="*/ 486119 w 540132"/>
                <a:gd name="connsiteY10" fmla="*/ 324080 h 378092"/>
                <a:gd name="connsiteX11" fmla="*/ 324080 w 540132"/>
                <a:gd name="connsiteY11" fmla="*/ 324080 h 378092"/>
                <a:gd name="connsiteX12" fmla="*/ 324080 w 540132"/>
                <a:gd name="connsiteY12" fmla="*/ 297073 h 378092"/>
                <a:gd name="connsiteX13" fmla="*/ 486119 w 540132"/>
                <a:gd name="connsiteY13" fmla="*/ 297073 h 378092"/>
                <a:gd name="connsiteX14" fmla="*/ 486119 w 540132"/>
                <a:gd name="connsiteY14" fmla="*/ 324080 h 378092"/>
                <a:gd name="connsiteX15" fmla="*/ 270066 w 540132"/>
                <a:gd name="connsiteY15" fmla="*/ 324080 h 378092"/>
                <a:gd name="connsiteX16" fmla="*/ 54013 w 540132"/>
                <a:gd name="connsiteY16" fmla="*/ 324080 h 378092"/>
                <a:gd name="connsiteX17" fmla="*/ 54013 w 540132"/>
                <a:gd name="connsiteY17" fmla="*/ 270066 h 378092"/>
                <a:gd name="connsiteX18" fmla="*/ 64816 w 540132"/>
                <a:gd name="connsiteY18" fmla="*/ 248461 h 378092"/>
                <a:gd name="connsiteX19" fmla="*/ 117479 w 540132"/>
                <a:gd name="connsiteY19" fmla="*/ 222805 h 378092"/>
                <a:gd name="connsiteX20" fmla="*/ 162040 w 540132"/>
                <a:gd name="connsiteY20" fmla="*/ 216053 h 378092"/>
                <a:gd name="connsiteX21" fmla="*/ 206601 w 540132"/>
                <a:gd name="connsiteY21" fmla="*/ 222805 h 378092"/>
                <a:gd name="connsiteX22" fmla="*/ 259264 w 540132"/>
                <a:gd name="connsiteY22" fmla="*/ 248461 h 378092"/>
                <a:gd name="connsiteX23" fmla="*/ 270066 w 540132"/>
                <a:gd name="connsiteY23" fmla="*/ 270066 h 378092"/>
                <a:gd name="connsiteX24" fmla="*/ 270066 w 540132"/>
                <a:gd name="connsiteY24" fmla="*/ 324080 h 378092"/>
                <a:gd name="connsiteX25" fmla="*/ 162040 w 540132"/>
                <a:gd name="connsiteY25" fmla="*/ 94523 h 378092"/>
                <a:gd name="connsiteX26" fmla="*/ 216053 w 540132"/>
                <a:gd name="connsiteY26" fmla="*/ 148536 h 378092"/>
                <a:gd name="connsiteX27" fmla="*/ 162040 w 540132"/>
                <a:gd name="connsiteY27" fmla="*/ 202550 h 378092"/>
                <a:gd name="connsiteX28" fmla="*/ 108027 w 540132"/>
                <a:gd name="connsiteY28" fmla="*/ 148536 h 378092"/>
                <a:gd name="connsiteX29" fmla="*/ 162040 w 540132"/>
                <a:gd name="connsiteY29" fmla="*/ 94523 h 378092"/>
                <a:gd name="connsiteX30" fmla="*/ 513126 w 540132"/>
                <a:gd name="connsiteY30" fmla="*/ 0 h 378092"/>
                <a:gd name="connsiteX31" fmla="*/ 337583 w 540132"/>
                <a:gd name="connsiteY31" fmla="*/ 0 h 378092"/>
                <a:gd name="connsiteX32" fmla="*/ 283570 w 540132"/>
                <a:gd name="connsiteY32" fmla="*/ 54013 h 378092"/>
                <a:gd name="connsiteX33" fmla="*/ 256563 w 540132"/>
                <a:gd name="connsiteY33" fmla="*/ 54013 h 378092"/>
                <a:gd name="connsiteX34" fmla="*/ 202550 w 540132"/>
                <a:gd name="connsiteY34" fmla="*/ 0 h 378092"/>
                <a:gd name="connsiteX35" fmla="*/ 27007 w 540132"/>
                <a:gd name="connsiteY35" fmla="*/ 0 h 378092"/>
                <a:gd name="connsiteX36" fmla="*/ 0 w 540132"/>
                <a:gd name="connsiteY36" fmla="*/ 27007 h 378092"/>
                <a:gd name="connsiteX37" fmla="*/ 0 w 540132"/>
                <a:gd name="connsiteY37" fmla="*/ 351086 h 378092"/>
                <a:gd name="connsiteX38" fmla="*/ 27007 w 540132"/>
                <a:gd name="connsiteY38" fmla="*/ 378093 h 378092"/>
                <a:gd name="connsiteX39" fmla="*/ 513126 w 540132"/>
                <a:gd name="connsiteY39" fmla="*/ 378093 h 378092"/>
                <a:gd name="connsiteX40" fmla="*/ 540133 w 540132"/>
                <a:gd name="connsiteY40" fmla="*/ 351086 h 378092"/>
                <a:gd name="connsiteX41" fmla="*/ 540133 w 540132"/>
                <a:gd name="connsiteY41" fmla="*/ 27007 h 378092"/>
                <a:gd name="connsiteX42" fmla="*/ 513126 w 540132"/>
                <a:gd name="connsiteY42" fmla="*/ 0 h 37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40132" h="378092">
                  <a:moveTo>
                    <a:pt x="486119" y="162040"/>
                  </a:moveTo>
                  <a:lnTo>
                    <a:pt x="324080" y="162040"/>
                  </a:lnTo>
                  <a:lnTo>
                    <a:pt x="324080" y="135033"/>
                  </a:lnTo>
                  <a:lnTo>
                    <a:pt x="486119" y="135033"/>
                  </a:lnTo>
                  <a:lnTo>
                    <a:pt x="486119" y="162040"/>
                  </a:lnTo>
                  <a:close/>
                  <a:moveTo>
                    <a:pt x="486119" y="243060"/>
                  </a:moveTo>
                  <a:lnTo>
                    <a:pt x="324080" y="243060"/>
                  </a:lnTo>
                  <a:lnTo>
                    <a:pt x="324080" y="216053"/>
                  </a:lnTo>
                  <a:lnTo>
                    <a:pt x="486119" y="216053"/>
                  </a:lnTo>
                  <a:lnTo>
                    <a:pt x="486119" y="243060"/>
                  </a:lnTo>
                  <a:close/>
                  <a:moveTo>
                    <a:pt x="486119" y="324080"/>
                  </a:moveTo>
                  <a:lnTo>
                    <a:pt x="324080" y="324080"/>
                  </a:lnTo>
                  <a:lnTo>
                    <a:pt x="324080" y="297073"/>
                  </a:lnTo>
                  <a:lnTo>
                    <a:pt x="486119" y="297073"/>
                  </a:lnTo>
                  <a:lnTo>
                    <a:pt x="486119" y="324080"/>
                  </a:lnTo>
                  <a:close/>
                  <a:moveTo>
                    <a:pt x="270066" y="324080"/>
                  </a:moveTo>
                  <a:lnTo>
                    <a:pt x="54013" y="324080"/>
                  </a:lnTo>
                  <a:lnTo>
                    <a:pt x="54013" y="270066"/>
                  </a:lnTo>
                  <a:cubicBezTo>
                    <a:pt x="54013" y="261964"/>
                    <a:pt x="58064" y="253862"/>
                    <a:pt x="64816" y="248461"/>
                  </a:cubicBezTo>
                  <a:cubicBezTo>
                    <a:pt x="79670" y="237658"/>
                    <a:pt x="98574" y="228206"/>
                    <a:pt x="117479" y="222805"/>
                  </a:cubicBezTo>
                  <a:cubicBezTo>
                    <a:pt x="132332" y="218754"/>
                    <a:pt x="147186" y="216053"/>
                    <a:pt x="162040" y="216053"/>
                  </a:cubicBezTo>
                  <a:cubicBezTo>
                    <a:pt x="178244" y="216053"/>
                    <a:pt x="193097" y="218754"/>
                    <a:pt x="206601" y="222805"/>
                  </a:cubicBezTo>
                  <a:cubicBezTo>
                    <a:pt x="225505" y="228206"/>
                    <a:pt x="244410" y="236308"/>
                    <a:pt x="259264" y="248461"/>
                  </a:cubicBezTo>
                  <a:cubicBezTo>
                    <a:pt x="266015" y="253862"/>
                    <a:pt x="270066" y="261964"/>
                    <a:pt x="270066" y="270066"/>
                  </a:cubicBezTo>
                  <a:lnTo>
                    <a:pt x="270066" y="324080"/>
                  </a:lnTo>
                  <a:close/>
                  <a:moveTo>
                    <a:pt x="162040" y="94523"/>
                  </a:moveTo>
                  <a:cubicBezTo>
                    <a:pt x="191747" y="94523"/>
                    <a:pt x="216053" y="118829"/>
                    <a:pt x="216053" y="148536"/>
                  </a:cubicBezTo>
                  <a:cubicBezTo>
                    <a:pt x="216053" y="178244"/>
                    <a:pt x="191747" y="202550"/>
                    <a:pt x="162040" y="202550"/>
                  </a:cubicBezTo>
                  <a:cubicBezTo>
                    <a:pt x="132332" y="202550"/>
                    <a:pt x="108027" y="178244"/>
                    <a:pt x="108027" y="148536"/>
                  </a:cubicBezTo>
                  <a:cubicBezTo>
                    <a:pt x="108027" y="118829"/>
                    <a:pt x="132332" y="94523"/>
                    <a:pt x="162040" y="94523"/>
                  </a:cubicBezTo>
                  <a:close/>
                  <a:moveTo>
                    <a:pt x="513126" y="0"/>
                  </a:moveTo>
                  <a:lnTo>
                    <a:pt x="337583" y="0"/>
                  </a:lnTo>
                  <a:cubicBezTo>
                    <a:pt x="337583" y="29707"/>
                    <a:pt x="313277" y="54013"/>
                    <a:pt x="283570" y="54013"/>
                  </a:cubicBezTo>
                  <a:lnTo>
                    <a:pt x="256563" y="54013"/>
                  </a:lnTo>
                  <a:cubicBezTo>
                    <a:pt x="226856" y="54013"/>
                    <a:pt x="202550" y="29707"/>
                    <a:pt x="202550" y="0"/>
                  </a:cubicBezTo>
                  <a:lnTo>
                    <a:pt x="27007" y="0"/>
                  </a:lnTo>
                  <a:cubicBezTo>
                    <a:pt x="12153" y="0"/>
                    <a:pt x="0" y="12153"/>
                    <a:pt x="0" y="27007"/>
                  </a:cubicBezTo>
                  <a:lnTo>
                    <a:pt x="0" y="351086"/>
                  </a:lnTo>
                  <a:cubicBezTo>
                    <a:pt x="0" y="365940"/>
                    <a:pt x="12153" y="378093"/>
                    <a:pt x="27007" y="378093"/>
                  </a:cubicBezTo>
                  <a:lnTo>
                    <a:pt x="513126" y="378093"/>
                  </a:lnTo>
                  <a:cubicBezTo>
                    <a:pt x="527980" y="378093"/>
                    <a:pt x="540133" y="365940"/>
                    <a:pt x="540133" y="351086"/>
                  </a:cubicBezTo>
                  <a:lnTo>
                    <a:pt x="540133" y="27007"/>
                  </a:lnTo>
                  <a:cubicBezTo>
                    <a:pt x="540133" y="12153"/>
                    <a:pt x="527980" y="0"/>
                    <a:pt x="513126" y="0"/>
                  </a:cubicBezTo>
                  <a:close/>
                </a:path>
              </a:pathLst>
            </a:custGeom>
            <a:grpFill/>
            <a:ln w="67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120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42">
            <a:extLst>
              <a:ext uri="{FF2B5EF4-FFF2-40B4-BE49-F238E27FC236}">
                <a16:creationId xmlns:a16="http://schemas.microsoft.com/office/drawing/2014/main" id="{998B9CC6-678D-A364-560B-07ED3258FD86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9559BF7-18AC-DCAE-D8ED-0C6F72AFB8E8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4FF4BA1-0D91-2C89-18CE-646236CA8A79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TextBox 42">
            <a:extLst>
              <a:ext uri="{FF2B5EF4-FFF2-40B4-BE49-F238E27FC236}">
                <a16:creationId xmlns:a16="http://schemas.microsoft.com/office/drawing/2014/main" id="{1473330B-F061-A263-92D5-3737CAF91AA1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id="{E5A53AF5-BD38-BCD0-A495-035A2A7675B6}"/>
              </a:ext>
            </a:extLst>
          </p:cNvPr>
          <p:cNvSpPr/>
          <p:nvPr/>
        </p:nvSpPr>
        <p:spPr>
          <a:xfrm>
            <a:off x="4620840" y="1557586"/>
            <a:ext cx="920188" cy="793265"/>
          </a:xfrm>
          <a:prstGeom prst="hexagon">
            <a:avLst/>
          </a:prstGeom>
          <a:solidFill>
            <a:srgbClr val="22272E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3C8345CD-6306-8F4A-798A-DEE39FAA6290}"/>
              </a:ext>
            </a:extLst>
          </p:cNvPr>
          <p:cNvSpPr/>
          <p:nvPr/>
        </p:nvSpPr>
        <p:spPr>
          <a:xfrm>
            <a:off x="5322942" y="2336605"/>
            <a:ext cx="2536196" cy="2186378"/>
          </a:xfrm>
          <a:prstGeom prst="hexagon">
            <a:avLst/>
          </a:prstGeom>
          <a:solidFill>
            <a:srgbClr val="B0D7C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0A0B8AAF-24B7-345E-B0B1-9AC539E5B7FF}"/>
              </a:ext>
            </a:extLst>
          </p:cNvPr>
          <p:cNvSpPr/>
          <p:nvPr/>
        </p:nvSpPr>
        <p:spPr>
          <a:xfrm>
            <a:off x="4620840" y="4508736"/>
            <a:ext cx="920188" cy="793265"/>
          </a:xfrm>
          <a:prstGeom prst="hexagon">
            <a:avLst/>
          </a:prstGeom>
          <a:solidFill>
            <a:srgbClr val="FFE87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109B62A-E2B4-C6AF-A85B-E3B53EDAA396}"/>
              </a:ext>
            </a:extLst>
          </p:cNvPr>
          <p:cNvGrpSpPr/>
          <p:nvPr/>
        </p:nvGrpSpPr>
        <p:grpSpPr>
          <a:xfrm>
            <a:off x="934463" y="1523537"/>
            <a:ext cx="3552052" cy="848136"/>
            <a:chOff x="-1051475" y="4386745"/>
            <a:chExt cx="3552052" cy="84813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150FDCE-9605-2CE1-3151-BA4C0B839544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3D54C28-349C-8AAD-D991-56E581331D68}"/>
                </a:ext>
              </a:extLst>
            </p:cNvPr>
            <p:cNvSpPr txBox="1"/>
            <p:nvPr/>
          </p:nvSpPr>
          <p:spPr>
            <a:xfrm>
              <a:off x="-1051475" y="4680498"/>
              <a:ext cx="3536718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3F9D73C-0D98-05BD-8673-4B2E5AEF330A}"/>
              </a:ext>
            </a:extLst>
          </p:cNvPr>
          <p:cNvGrpSpPr/>
          <p:nvPr/>
        </p:nvGrpSpPr>
        <p:grpSpPr>
          <a:xfrm>
            <a:off x="1621014" y="3060301"/>
            <a:ext cx="3552052" cy="848136"/>
            <a:chOff x="-1051475" y="4386745"/>
            <a:chExt cx="3552052" cy="8481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EF3C043-A1F4-ADC0-BC96-47B52153383D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BA8B0E-05E5-C2E4-39E1-56FEDA360B0C}"/>
                </a:ext>
              </a:extLst>
            </p:cNvPr>
            <p:cNvSpPr txBox="1"/>
            <p:nvPr/>
          </p:nvSpPr>
          <p:spPr>
            <a:xfrm>
              <a:off x="-1051475" y="4680498"/>
              <a:ext cx="3536718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E6D061-6A5A-6CE7-7965-6D351B442B3E}"/>
              </a:ext>
            </a:extLst>
          </p:cNvPr>
          <p:cNvGrpSpPr/>
          <p:nvPr/>
        </p:nvGrpSpPr>
        <p:grpSpPr>
          <a:xfrm>
            <a:off x="934463" y="4472395"/>
            <a:ext cx="3552052" cy="848136"/>
            <a:chOff x="-1051475" y="4386745"/>
            <a:chExt cx="3552052" cy="8481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547766-6884-A90D-A0DE-FD4A9F8DDDF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F37559-63F8-8328-9452-D58AFBCF1B4E}"/>
                </a:ext>
              </a:extLst>
            </p:cNvPr>
            <p:cNvSpPr txBox="1"/>
            <p:nvPr/>
          </p:nvSpPr>
          <p:spPr>
            <a:xfrm>
              <a:off x="-1051475" y="4680498"/>
              <a:ext cx="3536718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C9E9F38-679F-9A9B-B703-72AA1E28A360}"/>
              </a:ext>
            </a:extLst>
          </p:cNvPr>
          <p:cNvSpPr/>
          <p:nvPr/>
        </p:nvSpPr>
        <p:spPr>
          <a:xfrm>
            <a:off x="6242002" y="0"/>
            <a:ext cx="5953571" cy="6859588"/>
          </a:xfrm>
          <a:custGeom>
            <a:avLst/>
            <a:gdLst>
              <a:gd name="connsiteX0" fmla="*/ 1714897 w 5953571"/>
              <a:gd name="connsiteY0" fmla="*/ 0 h 6859588"/>
              <a:gd name="connsiteX1" fmla="*/ 5953571 w 5953571"/>
              <a:gd name="connsiteY1" fmla="*/ 0 h 6859588"/>
              <a:gd name="connsiteX2" fmla="*/ 5953571 w 5953571"/>
              <a:gd name="connsiteY2" fmla="*/ 6859588 h 6859588"/>
              <a:gd name="connsiteX3" fmla="*/ 1714897 w 5953571"/>
              <a:gd name="connsiteY3" fmla="*/ 6859588 h 6859588"/>
              <a:gd name="connsiteX4" fmla="*/ 0 w 5953571"/>
              <a:gd name="connsiteY4" fmla="*/ 3429794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3571" h="6859588">
                <a:moveTo>
                  <a:pt x="1714897" y="0"/>
                </a:moveTo>
                <a:lnTo>
                  <a:pt x="5953571" y="0"/>
                </a:lnTo>
                <a:lnTo>
                  <a:pt x="5953571" y="6859588"/>
                </a:lnTo>
                <a:lnTo>
                  <a:pt x="1714897" y="6859588"/>
                </a:lnTo>
                <a:lnTo>
                  <a:pt x="0" y="3429794"/>
                </a:lnTo>
                <a:close/>
              </a:path>
            </a:pathLst>
          </a:custGeom>
          <a:solidFill>
            <a:srgbClr val="6DAFA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52286F8-09A5-1A37-14B3-6ACAA3AD4C38}"/>
              </a:ext>
            </a:extLst>
          </p:cNvPr>
          <p:cNvSpPr/>
          <p:nvPr/>
        </p:nvSpPr>
        <p:spPr>
          <a:xfrm>
            <a:off x="7934555" y="-235927"/>
            <a:ext cx="6363104" cy="7331442"/>
          </a:xfrm>
          <a:custGeom>
            <a:avLst/>
            <a:gdLst>
              <a:gd name="connsiteX0" fmla="*/ 1714897 w 5953571"/>
              <a:gd name="connsiteY0" fmla="*/ 0 h 6859588"/>
              <a:gd name="connsiteX1" fmla="*/ 5953571 w 5953571"/>
              <a:gd name="connsiteY1" fmla="*/ 0 h 6859588"/>
              <a:gd name="connsiteX2" fmla="*/ 5953571 w 5953571"/>
              <a:gd name="connsiteY2" fmla="*/ 6859588 h 6859588"/>
              <a:gd name="connsiteX3" fmla="*/ 1714897 w 5953571"/>
              <a:gd name="connsiteY3" fmla="*/ 6859588 h 6859588"/>
              <a:gd name="connsiteX4" fmla="*/ 0 w 5953571"/>
              <a:gd name="connsiteY4" fmla="*/ 3429794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3571" h="6859588">
                <a:moveTo>
                  <a:pt x="1714897" y="0"/>
                </a:moveTo>
                <a:lnTo>
                  <a:pt x="5953571" y="0"/>
                </a:lnTo>
                <a:lnTo>
                  <a:pt x="5953571" y="6859588"/>
                </a:lnTo>
                <a:lnTo>
                  <a:pt x="1714897" y="6859588"/>
                </a:lnTo>
                <a:lnTo>
                  <a:pt x="0" y="3429794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619BD5C-5732-99DD-4FCC-59A0CB1BB5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4301" y="636254"/>
            <a:ext cx="3406466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7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BDA664EA-C80A-828B-B02D-BD0D5724284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5175" cy="372094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D4EFE6D-BB95-D9B5-B14C-C51D2FECC61C}"/>
              </a:ext>
            </a:extLst>
          </p:cNvPr>
          <p:cNvSpPr/>
          <p:nvPr/>
        </p:nvSpPr>
        <p:spPr>
          <a:xfrm>
            <a:off x="1990191" y="1654889"/>
            <a:ext cx="4256827" cy="4256827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A5676FC-35C1-F02C-B67C-1F59385F6C07}"/>
              </a:ext>
            </a:extLst>
          </p:cNvPr>
          <p:cNvSpPr/>
          <p:nvPr/>
        </p:nvSpPr>
        <p:spPr>
          <a:xfrm>
            <a:off x="6060141" y="191486"/>
            <a:ext cx="4357588" cy="4357588"/>
          </a:xfrm>
          <a:prstGeom prst="ellipse">
            <a:avLst/>
          </a:prstGeom>
          <a:solidFill>
            <a:srgbClr val="B0D7C0">
              <a:alpha val="22000"/>
            </a:srgb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636DCB6-8F21-C996-EA45-60718275466E}"/>
              </a:ext>
            </a:extLst>
          </p:cNvPr>
          <p:cNvGrpSpPr/>
          <p:nvPr/>
        </p:nvGrpSpPr>
        <p:grpSpPr>
          <a:xfrm>
            <a:off x="4441403" y="3240406"/>
            <a:ext cx="7753772" cy="3619182"/>
            <a:chOff x="4441403" y="3240406"/>
            <a:chExt cx="7753772" cy="361918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4D8FB43-B8CB-2452-D2F6-D0821007E699}"/>
                </a:ext>
              </a:extLst>
            </p:cNvPr>
            <p:cNvSpPr/>
            <p:nvPr/>
          </p:nvSpPr>
          <p:spPr>
            <a:xfrm>
              <a:off x="4441403" y="3786917"/>
              <a:ext cx="7753772" cy="3072671"/>
            </a:xfrm>
            <a:custGeom>
              <a:avLst/>
              <a:gdLst>
                <a:gd name="connsiteX0" fmla="*/ 10306179 w 10306179"/>
                <a:gd name="connsiteY0" fmla="*/ 0 h 3072671"/>
                <a:gd name="connsiteX1" fmla="*/ 10306179 w 10306179"/>
                <a:gd name="connsiteY1" fmla="*/ 3072671 h 3072671"/>
                <a:gd name="connsiteX2" fmla="*/ 0 w 10306179"/>
                <a:gd name="connsiteY2" fmla="*/ 3072671 h 3072671"/>
                <a:gd name="connsiteX3" fmla="*/ 347593 w 10306179"/>
                <a:gd name="connsiteY3" fmla="*/ 2913623 h 3072671"/>
                <a:gd name="connsiteX4" fmla="*/ 1444754 w 10306179"/>
                <a:gd name="connsiteY4" fmla="*/ 2585308 h 3072671"/>
                <a:gd name="connsiteX5" fmla="*/ 4521329 w 10306179"/>
                <a:gd name="connsiteY5" fmla="*/ 2385283 h 3072671"/>
                <a:gd name="connsiteX6" fmla="*/ 8026529 w 10306179"/>
                <a:gd name="connsiteY6" fmla="*/ 527908 h 3072671"/>
                <a:gd name="connsiteX7" fmla="*/ 10214079 w 10306179"/>
                <a:gd name="connsiteY7" fmla="*/ 13781 h 30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06179" h="3072671">
                  <a:moveTo>
                    <a:pt x="10306179" y="0"/>
                  </a:moveTo>
                  <a:lnTo>
                    <a:pt x="10306179" y="3072671"/>
                  </a:lnTo>
                  <a:lnTo>
                    <a:pt x="0" y="3072671"/>
                  </a:lnTo>
                  <a:lnTo>
                    <a:pt x="347593" y="2913623"/>
                  </a:lnTo>
                  <a:cubicBezTo>
                    <a:pt x="668070" y="2780769"/>
                    <a:pt x="1022479" y="2665477"/>
                    <a:pt x="1444754" y="2585308"/>
                  </a:cubicBezTo>
                  <a:cubicBezTo>
                    <a:pt x="2289304" y="2424971"/>
                    <a:pt x="3424366" y="2728183"/>
                    <a:pt x="4521329" y="2385283"/>
                  </a:cubicBezTo>
                  <a:cubicBezTo>
                    <a:pt x="5618291" y="2042383"/>
                    <a:pt x="7001004" y="935896"/>
                    <a:pt x="8026529" y="527908"/>
                  </a:cubicBezTo>
                  <a:cubicBezTo>
                    <a:pt x="8795673" y="221918"/>
                    <a:pt x="9646077" y="98093"/>
                    <a:pt x="10214079" y="13781"/>
                  </a:cubicBezTo>
                  <a:close/>
                </a:path>
              </a:pathLst>
            </a:custGeom>
            <a:solidFill>
              <a:srgbClr val="B0D7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08FC3E8-6EA5-065C-D54B-8826D3BC35DE}"/>
                </a:ext>
              </a:extLst>
            </p:cNvPr>
            <p:cNvSpPr/>
            <p:nvPr/>
          </p:nvSpPr>
          <p:spPr>
            <a:xfrm>
              <a:off x="6397305" y="3240406"/>
              <a:ext cx="5797869" cy="3619182"/>
            </a:xfrm>
            <a:custGeom>
              <a:avLst/>
              <a:gdLst>
                <a:gd name="connsiteX0" fmla="*/ 7860266 w 7860266"/>
                <a:gd name="connsiteY0" fmla="*/ 0 h 3619182"/>
                <a:gd name="connsiteX1" fmla="*/ 7860266 w 7860266"/>
                <a:gd name="connsiteY1" fmla="*/ 3619182 h 3619182"/>
                <a:gd name="connsiteX2" fmla="*/ 0 w 7860266"/>
                <a:gd name="connsiteY2" fmla="*/ 3619182 h 3619182"/>
                <a:gd name="connsiteX3" fmla="*/ 13175 w 7860266"/>
                <a:gd name="connsiteY3" fmla="*/ 3608386 h 3619182"/>
                <a:gd name="connsiteX4" fmla="*/ 1475341 w 7860266"/>
                <a:gd name="connsiteY4" fmla="*/ 2807969 h 3619182"/>
                <a:gd name="connsiteX5" fmla="*/ 5913991 w 7860266"/>
                <a:gd name="connsiteY5" fmla="*/ 1626869 h 3619182"/>
                <a:gd name="connsiteX6" fmla="*/ 7104616 w 7860266"/>
                <a:gd name="connsiteY6" fmla="*/ 350519 h 3619182"/>
                <a:gd name="connsiteX7" fmla="*/ 7800015 w 7860266"/>
                <a:gd name="connsiteY7" fmla="*/ 12307 h 361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0266" h="3619182">
                  <a:moveTo>
                    <a:pt x="7860266" y="0"/>
                  </a:moveTo>
                  <a:lnTo>
                    <a:pt x="7860266" y="3619182"/>
                  </a:lnTo>
                  <a:lnTo>
                    <a:pt x="0" y="3619182"/>
                  </a:lnTo>
                  <a:lnTo>
                    <a:pt x="13175" y="3608386"/>
                  </a:lnTo>
                  <a:cubicBezTo>
                    <a:pt x="363285" y="3335069"/>
                    <a:pt x="801646" y="3065938"/>
                    <a:pt x="1475341" y="2807969"/>
                  </a:cubicBezTo>
                  <a:cubicBezTo>
                    <a:pt x="2553253" y="2395219"/>
                    <a:pt x="4975779" y="2036444"/>
                    <a:pt x="5913991" y="1626869"/>
                  </a:cubicBezTo>
                  <a:cubicBezTo>
                    <a:pt x="6852203" y="1217294"/>
                    <a:pt x="6755366" y="626744"/>
                    <a:pt x="7104616" y="350519"/>
                  </a:cubicBezTo>
                  <a:cubicBezTo>
                    <a:pt x="7366554" y="143350"/>
                    <a:pt x="7588307" y="62090"/>
                    <a:pt x="7800015" y="12307"/>
                  </a:cubicBezTo>
                  <a:close/>
                </a:path>
              </a:pathLst>
            </a:custGeom>
            <a:solidFill>
              <a:srgbClr val="6DAF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1112B146-620E-3984-789A-98D97A814A32}"/>
              </a:ext>
            </a:extLst>
          </p:cNvPr>
          <p:cNvSpPr/>
          <p:nvPr/>
        </p:nvSpPr>
        <p:spPr>
          <a:xfrm rot="14675950">
            <a:off x="308183" y="-1244660"/>
            <a:ext cx="1598667" cy="3183589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259">
            <a:extLst>
              <a:ext uri="{FF2B5EF4-FFF2-40B4-BE49-F238E27FC236}">
                <a16:creationId xmlns:a16="http://schemas.microsoft.com/office/drawing/2014/main" id="{69399F56-6F91-0895-A49B-73A2ADED9500}"/>
              </a:ext>
            </a:extLst>
          </p:cNvPr>
          <p:cNvSpPr/>
          <p:nvPr/>
        </p:nvSpPr>
        <p:spPr>
          <a:xfrm rot="6955073">
            <a:off x="-1052204" y="3700754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259">
            <a:extLst>
              <a:ext uri="{FF2B5EF4-FFF2-40B4-BE49-F238E27FC236}">
                <a16:creationId xmlns:a16="http://schemas.microsoft.com/office/drawing/2014/main" id="{B09EE585-3BB4-76A4-2316-97AE0CB1FD20}"/>
              </a:ext>
            </a:extLst>
          </p:cNvPr>
          <p:cNvSpPr/>
          <p:nvPr/>
        </p:nvSpPr>
        <p:spPr>
          <a:xfrm rot="6955073">
            <a:off x="8743021" y="-2086613"/>
            <a:ext cx="2502936" cy="3263765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12888 w 4693408"/>
              <a:gd name="connsiteY0" fmla="*/ 1216605 h 3556865"/>
              <a:gd name="connsiteX1" fmla="*/ 1726921 w 4693408"/>
              <a:gd name="connsiteY1" fmla="*/ 59997 h 3556865"/>
              <a:gd name="connsiteX2" fmla="*/ 4693408 w 4693408"/>
              <a:gd name="connsiteY2" fmla="*/ 1216605 h 3556865"/>
              <a:gd name="connsiteX3" fmla="*/ 2353148 w 4693408"/>
              <a:gd name="connsiteY3" fmla="*/ 3556865 h 3556865"/>
              <a:gd name="connsiteX4" fmla="*/ 12888 w 4693408"/>
              <a:gd name="connsiteY4" fmla="*/ 1216605 h 3556865"/>
              <a:gd name="connsiteX0" fmla="*/ 1413635 w 2996797"/>
              <a:gd name="connsiteY0" fmla="*/ 1562688 h 3527218"/>
              <a:gd name="connsiteX1" fmla="*/ 30310 w 2996797"/>
              <a:gd name="connsiteY1" fmla="*/ 28354 h 3527218"/>
              <a:gd name="connsiteX2" fmla="*/ 2996797 w 2996797"/>
              <a:gd name="connsiteY2" fmla="*/ 1184962 h 3527218"/>
              <a:gd name="connsiteX3" fmla="*/ 656537 w 2996797"/>
              <a:gd name="connsiteY3" fmla="*/ 3525222 h 3527218"/>
              <a:gd name="connsiteX4" fmla="*/ 1413635 w 2996797"/>
              <a:gd name="connsiteY4" fmla="*/ 1562688 h 3527218"/>
              <a:gd name="connsiteX0" fmla="*/ 1413635 w 2996797"/>
              <a:gd name="connsiteY0" fmla="*/ 1562688 h 3791154"/>
              <a:gd name="connsiteX1" fmla="*/ 30310 w 2996797"/>
              <a:gd name="connsiteY1" fmla="*/ 28354 h 3791154"/>
              <a:gd name="connsiteX2" fmla="*/ 2996797 w 2996797"/>
              <a:gd name="connsiteY2" fmla="*/ 1184962 h 3791154"/>
              <a:gd name="connsiteX3" fmla="*/ 656537 w 2996797"/>
              <a:gd name="connsiteY3" fmla="*/ 3525222 h 3791154"/>
              <a:gd name="connsiteX4" fmla="*/ 1413635 w 2996797"/>
              <a:gd name="connsiteY4" fmla="*/ 1562688 h 3791154"/>
              <a:gd name="connsiteX0" fmla="*/ 777269 w 3054503"/>
              <a:gd name="connsiteY0" fmla="*/ 1653411 h 3534077"/>
              <a:gd name="connsiteX1" fmla="*/ 88016 w 3054503"/>
              <a:gd name="connsiteY1" fmla="*/ 34088 h 3534077"/>
              <a:gd name="connsiteX2" fmla="*/ 3054503 w 3054503"/>
              <a:gd name="connsiteY2" fmla="*/ 1190696 h 3534077"/>
              <a:gd name="connsiteX3" fmla="*/ 714243 w 3054503"/>
              <a:gd name="connsiteY3" fmla="*/ 3530956 h 3534077"/>
              <a:gd name="connsiteX4" fmla="*/ 777269 w 3054503"/>
              <a:gd name="connsiteY4" fmla="*/ 1653411 h 3534077"/>
              <a:gd name="connsiteX0" fmla="*/ 822867 w 3100101"/>
              <a:gd name="connsiteY0" fmla="*/ 2041366 h 3922032"/>
              <a:gd name="connsiteX1" fmla="*/ 133614 w 3100101"/>
              <a:gd name="connsiteY1" fmla="*/ 422043 h 3922032"/>
              <a:gd name="connsiteX2" fmla="*/ 3100101 w 3100101"/>
              <a:gd name="connsiteY2" fmla="*/ 1578651 h 3922032"/>
              <a:gd name="connsiteX3" fmla="*/ 759841 w 3100101"/>
              <a:gd name="connsiteY3" fmla="*/ 3918911 h 3922032"/>
              <a:gd name="connsiteX4" fmla="*/ 822867 w 3100101"/>
              <a:gd name="connsiteY4" fmla="*/ 2041366 h 3922032"/>
              <a:gd name="connsiteX0" fmla="*/ 822867 w 3100101"/>
              <a:gd name="connsiteY0" fmla="*/ 2041366 h 4042455"/>
              <a:gd name="connsiteX1" fmla="*/ 133614 w 3100101"/>
              <a:gd name="connsiteY1" fmla="*/ 422043 h 4042455"/>
              <a:gd name="connsiteX2" fmla="*/ 3100101 w 3100101"/>
              <a:gd name="connsiteY2" fmla="*/ 1578651 h 4042455"/>
              <a:gd name="connsiteX3" fmla="*/ 759841 w 3100101"/>
              <a:gd name="connsiteY3" fmla="*/ 3918911 h 4042455"/>
              <a:gd name="connsiteX4" fmla="*/ 822867 w 3100101"/>
              <a:gd name="connsiteY4" fmla="*/ 2041366 h 404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0101" h="4042455">
                <a:moveTo>
                  <a:pt x="822867" y="2041366"/>
                </a:moveTo>
                <a:cubicBezTo>
                  <a:pt x="718496" y="1458555"/>
                  <a:pt x="-373408" y="1391542"/>
                  <a:pt x="133614" y="422043"/>
                </a:cubicBezTo>
                <a:cubicBezTo>
                  <a:pt x="640636" y="-547456"/>
                  <a:pt x="3100101" y="286161"/>
                  <a:pt x="3100101" y="1578651"/>
                </a:cubicBezTo>
                <a:cubicBezTo>
                  <a:pt x="3100101" y="2871141"/>
                  <a:pt x="1620981" y="4507536"/>
                  <a:pt x="759841" y="3918911"/>
                </a:cubicBezTo>
                <a:cubicBezTo>
                  <a:pt x="-101299" y="3330286"/>
                  <a:pt x="927238" y="2624177"/>
                  <a:pt x="822867" y="2041366"/>
                </a:cubicBezTo>
                <a:close/>
              </a:path>
            </a:pathLst>
          </a:custGeom>
          <a:solidFill>
            <a:srgbClr val="6DAFA7">
              <a:alpha val="28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C59C47-E3B0-812D-974E-B9D7B77F411F}"/>
              </a:ext>
            </a:extLst>
          </p:cNvPr>
          <p:cNvGrpSpPr/>
          <p:nvPr/>
        </p:nvGrpSpPr>
        <p:grpSpPr>
          <a:xfrm>
            <a:off x="5623161" y="2719324"/>
            <a:ext cx="5273720" cy="724705"/>
            <a:chOff x="804553" y="3586850"/>
            <a:chExt cx="5273720" cy="72470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B326486-E37D-7CA4-378E-26E8028DE434}"/>
                </a:ext>
              </a:extLst>
            </p:cNvPr>
            <p:cNvSpPr/>
            <p:nvPr/>
          </p:nvSpPr>
          <p:spPr>
            <a:xfrm>
              <a:off x="804553" y="3586850"/>
              <a:ext cx="5273720" cy="724705"/>
            </a:xfrm>
            <a:prstGeom prst="roundRect">
              <a:avLst/>
            </a:prstGeom>
            <a:solidFill>
              <a:srgbClr val="6DAFA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23FD0B-2C0D-FF71-57BA-246177E6EC8D}"/>
                </a:ext>
              </a:extLst>
            </p:cNvPr>
            <p:cNvSpPr txBox="1"/>
            <p:nvPr/>
          </p:nvSpPr>
          <p:spPr>
            <a:xfrm>
              <a:off x="2538048" y="3703122"/>
              <a:ext cx="20748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年度绩效评比</a:t>
              </a:r>
            </a:p>
          </p:txBody>
        </p:sp>
      </p:grpSp>
      <p:sp>
        <p:nvSpPr>
          <p:cNvPr id="2" name="椭圆 259">
            <a:extLst>
              <a:ext uri="{FF2B5EF4-FFF2-40B4-BE49-F238E27FC236}">
                <a16:creationId xmlns:a16="http://schemas.microsoft.com/office/drawing/2014/main" id="{4FF717C1-5F5B-CD2D-94D5-A8EDB508310C}"/>
              </a:ext>
            </a:extLst>
          </p:cNvPr>
          <p:cNvSpPr/>
          <p:nvPr/>
        </p:nvSpPr>
        <p:spPr>
          <a:xfrm rot="18463860">
            <a:off x="-5369440" y="-7463081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TextBox 42">
            <a:extLst>
              <a:ext uri="{FF2B5EF4-FFF2-40B4-BE49-F238E27FC236}">
                <a16:creationId xmlns:a16="http://schemas.microsoft.com/office/drawing/2014/main" id="{833F7B3D-A253-4F1F-878F-E7E53C2D573F}"/>
              </a:ext>
            </a:extLst>
          </p:cNvPr>
          <p:cNvSpPr txBox="1"/>
          <p:nvPr/>
        </p:nvSpPr>
        <p:spPr>
          <a:xfrm>
            <a:off x="1165493" y="1210752"/>
            <a:ext cx="457023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solidFill>
                  <a:srgbClr val="6DAFA7"/>
                </a:solidFill>
                <a:latin typeface="+mj-lt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28700" b="1" dirty="0">
              <a:solidFill>
                <a:srgbClr val="6DAFA7"/>
              </a:solidFill>
              <a:latin typeface="+mj-lt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椭圆 259">
            <a:extLst>
              <a:ext uri="{FF2B5EF4-FFF2-40B4-BE49-F238E27FC236}">
                <a16:creationId xmlns:a16="http://schemas.microsoft.com/office/drawing/2014/main" id="{C391280E-868A-9A76-5471-31CC0E1321B0}"/>
              </a:ext>
            </a:extLst>
          </p:cNvPr>
          <p:cNvSpPr/>
          <p:nvPr/>
        </p:nvSpPr>
        <p:spPr>
          <a:xfrm rot="18463860">
            <a:off x="-3565991" y="3626427"/>
            <a:ext cx="8120210" cy="10657004"/>
          </a:xfrm>
          <a:custGeom>
            <a:avLst/>
            <a:gdLst>
              <a:gd name="connsiteX0" fmla="*/ 0 w 4680520"/>
              <a:gd name="connsiteY0" fmla="*/ 2340260 h 4680520"/>
              <a:gd name="connsiteX1" fmla="*/ 2340260 w 4680520"/>
              <a:gd name="connsiteY1" fmla="*/ 0 h 4680520"/>
              <a:gd name="connsiteX2" fmla="*/ 4680520 w 4680520"/>
              <a:gd name="connsiteY2" fmla="*/ 2340260 h 4680520"/>
              <a:gd name="connsiteX3" fmla="*/ 2340260 w 4680520"/>
              <a:gd name="connsiteY3" fmla="*/ 4680520 h 4680520"/>
              <a:gd name="connsiteX4" fmla="*/ 0 w 4680520"/>
              <a:gd name="connsiteY4" fmla="*/ 2340260 h 4680520"/>
              <a:gd name="connsiteX0" fmla="*/ 62436 w 4742956"/>
              <a:gd name="connsiteY0" fmla="*/ 2327560 h 4667820"/>
              <a:gd name="connsiteX1" fmla="*/ 1323196 w 4742956"/>
              <a:gd name="connsiteY1" fmla="*/ 0 h 4667820"/>
              <a:gd name="connsiteX2" fmla="*/ 4742956 w 4742956"/>
              <a:gd name="connsiteY2" fmla="*/ 2327560 h 4667820"/>
              <a:gd name="connsiteX3" fmla="*/ 2402696 w 4742956"/>
              <a:gd name="connsiteY3" fmla="*/ 4667820 h 4667820"/>
              <a:gd name="connsiteX4" fmla="*/ 62436 w 4742956"/>
              <a:gd name="connsiteY4" fmla="*/ 2327560 h 4667820"/>
              <a:gd name="connsiteX0" fmla="*/ 62436 w 4742956"/>
              <a:gd name="connsiteY0" fmla="*/ 2338881 h 4679141"/>
              <a:gd name="connsiteX1" fmla="*/ 1323196 w 4742956"/>
              <a:gd name="connsiteY1" fmla="*/ 11321 h 4679141"/>
              <a:gd name="connsiteX2" fmla="*/ 4742956 w 4742956"/>
              <a:gd name="connsiteY2" fmla="*/ 2338881 h 4679141"/>
              <a:gd name="connsiteX3" fmla="*/ 2402696 w 4742956"/>
              <a:gd name="connsiteY3" fmla="*/ 4679141 h 4679141"/>
              <a:gd name="connsiteX4" fmla="*/ 62436 w 4742956"/>
              <a:gd name="connsiteY4" fmla="*/ 2338881 h 4679141"/>
              <a:gd name="connsiteX0" fmla="*/ 298471 w 4978991"/>
              <a:gd name="connsiteY0" fmla="*/ 4287742 h 6628002"/>
              <a:gd name="connsiteX1" fmla="*/ 893363 w 4978991"/>
              <a:gd name="connsiteY1" fmla="*/ 4527 h 6628002"/>
              <a:gd name="connsiteX2" fmla="*/ 4978991 w 4978991"/>
              <a:gd name="connsiteY2" fmla="*/ 4287742 h 6628002"/>
              <a:gd name="connsiteX3" fmla="*/ 2638731 w 4978991"/>
              <a:gd name="connsiteY3" fmla="*/ 6628002 h 6628002"/>
              <a:gd name="connsiteX4" fmla="*/ 298471 w 4978991"/>
              <a:gd name="connsiteY4" fmla="*/ 4287742 h 6628002"/>
              <a:gd name="connsiteX0" fmla="*/ 266528 w 4947048"/>
              <a:gd name="connsiteY0" fmla="*/ 4718632 h 7058892"/>
              <a:gd name="connsiteX1" fmla="*/ 861420 w 4947048"/>
              <a:gd name="connsiteY1" fmla="*/ 435417 h 7058892"/>
              <a:gd name="connsiteX2" fmla="*/ 4947048 w 4947048"/>
              <a:gd name="connsiteY2" fmla="*/ 4718632 h 7058892"/>
              <a:gd name="connsiteX3" fmla="*/ 2606788 w 4947048"/>
              <a:gd name="connsiteY3" fmla="*/ 7058892 h 7058892"/>
              <a:gd name="connsiteX4" fmla="*/ 266528 w 4947048"/>
              <a:gd name="connsiteY4" fmla="*/ 4718632 h 7058892"/>
              <a:gd name="connsiteX0" fmla="*/ 2265 w 4682785"/>
              <a:gd name="connsiteY0" fmla="*/ 4496590 h 6836850"/>
              <a:gd name="connsiteX1" fmla="*/ 2025713 w 4682785"/>
              <a:gd name="connsiteY1" fmla="*/ 448933 h 6836850"/>
              <a:gd name="connsiteX2" fmla="*/ 4682785 w 4682785"/>
              <a:gd name="connsiteY2" fmla="*/ 4496590 h 6836850"/>
              <a:gd name="connsiteX3" fmla="*/ 2342525 w 4682785"/>
              <a:gd name="connsiteY3" fmla="*/ 6836850 h 6836850"/>
              <a:gd name="connsiteX4" fmla="*/ 2265 w 4682785"/>
              <a:gd name="connsiteY4" fmla="*/ 4496590 h 6836850"/>
              <a:gd name="connsiteX0" fmla="*/ 3989 w 4684509"/>
              <a:gd name="connsiteY0" fmla="*/ 3721395 h 6061655"/>
              <a:gd name="connsiteX1" fmla="*/ 2822687 w 4684509"/>
              <a:gd name="connsiteY1" fmla="*/ 504059 h 6061655"/>
              <a:gd name="connsiteX2" fmla="*/ 4684509 w 4684509"/>
              <a:gd name="connsiteY2" fmla="*/ 3721395 h 6061655"/>
              <a:gd name="connsiteX3" fmla="*/ 2344249 w 4684509"/>
              <a:gd name="connsiteY3" fmla="*/ 6061655 h 6061655"/>
              <a:gd name="connsiteX4" fmla="*/ 3989 w 4684509"/>
              <a:gd name="connsiteY4" fmla="*/ 3721395 h 6061655"/>
              <a:gd name="connsiteX0" fmla="*/ 3989 w 4684509"/>
              <a:gd name="connsiteY0" fmla="*/ 4037745 h 6378005"/>
              <a:gd name="connsiteX1" fmla="*/ 2822687 w 4684509"/>
              <a:gd name="connsiteY1" fmla="*/ 820409 h 6378005"/>
              <a:gd name="connsiteX2" fmla="*/ 4684509 w 4684509"/>
              <a:gd name="connsiteY2" fmla="*/ 4037745 h 6378005"/>
              <a:gd name="connsiteX3" fmla="*/ 2344249 w 4684509"/>
              <a:gd name="connsiteY3" fmla="*/ 6378005 h 6378005"/>
              <a:gd name="connsiteX4" fmla="*/ 3989 w 4684509"/>
              <a:gd name="connsiteY4" fmla="*/ 4037745 h 6378005"/>
              <a:gd name="connsiteX0" fmla="*/ 204497 w 4885017"/>
              <a:gd name="connsiteY0" fmla="*/ 4190439 h 6530699"/>
              <a:gd name="connsiteX1" fmla="*/ 3023195 w 4885017"/>
              <a:gd name="connsiteY1" fmla="*/ 973103 h 6530699"/>
              <a:gd name="connsiteX2" fmla="*/ 4885017 w 4885017"/>
              <a:gd name="connsiteY2" fmla="*/ 4190439 h 6530699"/>
              <a:gd name="connsiteX3" fmla="*/ 2544757 w 4885017"/>
              <a:gd name="connsiteY3" fmla="*/ 6530699 h 6530699"/>
              <a:gd name="connsiteX4" fmla="*/ 204497 w 4885017"/>
              <a:gd name="connsiteY4" fmla="*/ 4190439 h 6530699"/>
              <a:gd name="connsiteX0" fmla="*/ 840810 w 5521330"/>
              <a:gd name="connsiteY0" fmla="*/ 3954004 h 6294264"/>
              <a:gd name="connsiteX1" fmla="*/ 3659508 w 5521330"/>
              <a:gd name="connsiteY1" fmla="*/ 736668 h 6294264"/>
              <a:gd name="connsiteX2" fmla="*/ 5521330 w 5521330"/>
              <a:gd name="connsiteY2" fmla="*/ 3954004 h 6294264"/>
              <a:gd name="connsiteX3" fmla="*/ 3181070 w 5521330"/>
              <a:gd name="connsiteY3" fmla="*/ 6294264 h 6294264"/>
              <a:gd name="connsiteX4" fmla="*/ 840810 w 5521330"/>
              <a:gd name="connsiteY4" fmla="*/ 3954004 h 629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1330" h="6294264">
                <a:moveTo>
                  <a:pt x="840810" y="3954004"/>
                </a:moveTo>
                <a:cubicBezTo>
                  <a:pt x="-1944840" y="3902351"/>
                  <a:pt x="3030638" y="-2034688"/>
                  <a:pt x="3659508" y="736668"/>
                </a:cubicBezTo>
                <a:cubicBezTo>
                  <a:pt x="4288378" y="3508024"/>
                  <a:pt x="5521330" y="2661514"/>
                  <a:pt x="5521330" y="3954004"/>
                </a:cubicBezTo>
                <a:cubicBezTo>
                  <a:pt x="5521330" y="5246494"/>
                  <a:pt x="4473560" y="6294264"/>
                  <a:pt x="3181070" y="6294264"/>
                </a:cubicBezTo>
                <a:cubicBezTo>
                  <a:pt x="1888580" y="6294264"/>
                  <a:pt x="3626460" y="4005657"/>
                  <a:pt x="840810" y="3954004"/>
                </a:cubicBez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93A3F9-B1E3-8312-1FCC-D766590B6BEB}"/>
              </a:ext>
            </a:extLst>
          </p:cNvPr>
          <p:cNvSpPr txBox="1"/>
          <p:nvPr/>
        </p:nvSpPr>
        <p:spPr>
          <a:xfrm>
            <a:off x="5604152" y="3635516"/>
            <a:ext cx="495793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grpSp>
        <p:nvGrpSpPr>
          <p:cNvPr id="354" name="组合 353">
            <a:extLst>
              <a:ext uri="{FF2B5EF4-FFF2-40B4-BE49-F238E27FC236}">
                <a16:creationId xmlns:a16="http://schemas.microsoft.com/office/drawing/2014/main" id="{3EA82C21-D5D5-7ED8-DE16-1023D335DCBA}"/>
              </a:ext>
            </a:extLst>
          </p:cNvPr>
          <p:cNvGrpSpPr/>
          <p:nvPr/>
        </p:nvGrpSpPr>
        <p:grpSpPr>
          <a:xfrm>
            <a:off x="7655334" y="788862"/>
            <a:ext cx="978114" cy="1672905"/>
            <a:chOff x="1617596" y="2871274"/>
            <a:chExt cx="328572" cy="561969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C10B03-3535-9E22-182B-D68437108EDC}"/>
                </a:ext>
              </a:extLst>
            </p:cNvPr>
            <p:cNvSpPr/>
            <p:nvPr/>
          </p:nvSpPr>
          <p:spPr>
            <a:xfrm>
              <a:off x="1754973" y="3015999"/>
              <a:ext cx="111921" cy="106824"/>
            </a:xfrm>
            <a:custGeom>
              <a:avLst/>
              <a:gdLst>
                <a:gd name="connsiteX0" fmla="*/ 1645 w 113046"/>
                <a:gd name="connsiteY0" fmla="*/ 107892 h 107898"/>
                <a:gd name="connsiteX1" fmla="*/ 95429 w 113046"/>
                <a:gd name="connsiteY1" fmla="*/ 1604 h 107898"/>
                <a:gd name="connsiteX2" fmla="*/ 1645 w 113046"/>
                <a:gd name="connsiteY2" fmla="*/ 107892 h 10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46" h="107898">
                  <a:moveTo>
                    <a:pt x="1645" y="107892"/>
                  </a:moveTo>
                  <a:cubicBezTo>
                    <a:pt x="-9966" y="107892"/>
                    <a:pt x="41838" y="-15366"/>
                    <a:pt x="95429" y="1604"/>
                  </a:cubicBezTo>
                  <a:cubicBezTo>
                    <a:pt x="149019" y="18575"/>
                    <a:pt x="69527" y="108785"/>
                    <a:pt x="1645" y="10789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726A994-5945-66D1-6A36-4C546D764C3A}"/>
                </a:ext>
              </a:extLst>
            </p:cNvPr>
            <p:cNvSpPr/>
            <p:nvPr/>
          </p:nvSpPr>
          <p:spPr>
            <a:xfrm>
              <a:off x="1627367" y="3081382"/>
              <a:ext cx="135424" cy="70355"/>
            </a:xfrm>
            <a:custGeom>
              <a:avLst/>
              <a:gdLst>
                <a:gd name="connsiteX0" fmla="*/ 136786 w 136786"/>
                <a:gd name="connsiteY0" fmla="*/ 58821 h 71063"/>
                <a:gd name="connsiteX1" fmla="*/ 20674 w 136786"/>
                <a:gd name="connsiteY1" fmla="*/ 2552 h 71063"/>
                <a:gd name="connsiteX2" fmla="*/ 136786 w 136786"/>
                <a:gd name="connsiteY2" fmla="*/ 58821 h 7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786" h="71063">
                  <a:moveTo>
                    <a:pt x="136786" y="58821"/>
                  </a:moveTo>
                  <a:cubicBezTo>
                    <a:pt x="136786" y="58821"/>
                    <a:pt x="78730" y="-14419"/>
                    <a:pt x="20674" y="2552"/>
                  </a:cubicBezTo>
                  <a:cubicBezTo>
                    <a:pt x="-37383" y="19522"/>
                    <a:pt x="34964" y="101694"/>
                    <a:pt x="136786" y="58821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99E9A86-5B63-BAD4-AFF8-B6A773DBFECD}"/>
                </a:ext>
              </a:extLst>
            </p:cNvPr>
            <p:cNvSpPr/>
            <p:nvPr/>
          </p:nvSpPr>
          <p:spPr>
            <a:xfrm>
              <a:off x="1701644" y="2871274"/>
              <a:ext cx="102802" cy="195832"/>
            </a:xfrm>
            <a:custGeom>
              <a:avLst/>
              <a:gdLst>
                <a:gd name="connsiteX0" fmla="*/ 44793 w 103836"/>
                <a:gd name="connsiteY0" fmla="*/ 197802 h 197801"/>
                <a:gd name="connsiteX1" fmla="*/ 94810 w 103836"/>
                <a:gd name="connsiteY1" fmla="*/ 12915 h 197801"/>
                <a:gd name="connsiteX2" fmla="*/ 44793 w 103836"/>
                <a:gd name="connsiteY2" fmla="*/ 197802 h 19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836" h="197801">
                  <a:moveTo>
                    <a:pt x="44793" y="197802"/>
                  </a:moveTo>
                  <a:cubicBezTo>
                    <a:pt x="44793" y="197802"/>
                    <a:pt x="131431" y="48642"/>
                    <a:pt x="94810" y="12915"/>
                  </a:cubicBezTo>
                  <a:cubicBezTo>
                    <a:pt x="29609" y="-50501"/>
                    <a:pt x="-52564" y="137066"/>
                    <a:pt x="44793" y="197802"/>
                  </a:cubicBezTo>
                  <a:close/>
                </a:path>
              </a:pathLst>
            </a:custGeom>
            <a:solidFill>
              <a:srgbClr val="6DAFA7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9B3C9C0-F2D8-D64E-0337-75E9DCD71F19}"/>
                </a:ext>
              </a:extLst>
            </p:cNvPr>
            <p:cNvSpPr/>
            <p:nvPr/>
          </p:nvSpPr>
          <p:spPr>
            <a:xfrm>
              <a:off x="1617596" y="3133122"/>
              <a:ext cx="328572" cy="300121"/>
            </a:xfrm>
            <a:custGeom>
              <a:avLst/>
              <a:gdLst>
                <a:gd name="connsiteX0" fmla="*/ 274379 w 331876"/>
                <a:gd name="connsiteY0" fmla="*/ 272727 h 303139"/>
                <a:gd name="connsiteX1" fmla="*/ 147549 w 331876"/>
                <a:gd name="connsiteY1" fmla="*/ 301309 h 303139"/>
                <a:gd name="connsiteX2" fmla="*/ 61804 w 331876"/>
                <a:gd name="connsiteY2" fmla="*/ 256650 h 303139"/>
                <a:gd name="connsiteX3" fmla="*/ 3747 w 331876"/>
                <a:gd name="connsiteY3" fmla="*/ 117315 h 303139"/>
                <a:gd name="connsiteX4" fmla="*/ 28706 w 331876"/>
                <a:gd name="connsiteY4" fmla="*/ 55603 h 303139"/>
                <a:gd name="connsiteX5" fmla="*/ 36795 w 331876"/>
                <a:gd name="connsiteY5" fmla="*/ 53006 h 303139"/>
                <a:gd name="connsiteX6" fmla="*/ 267234 w 331876"/>
                <a:gd name="connsiteY6" fmla="*/ 1202 h 303139"/>
                <a:gd name="connsiteX7" fmla="*/ 323239 w 331876"/>
                <a:gd name="connsiteY7" fmla="*/ 36240 h 303139"/>
                <a:gd name="connsiteX8" fmla="*/ 324397 w 331876"/>
                <a:gd name="connsiteY8" fmla="*/ 44967 h 303139"/>
                <a:gd name="connsiteX9" fmla="*/ 331543 w 331876"/>
                <a:gd name="connsiteY9" fmla="*/ 195021 h 303139"/>
                <a:gd name="connsiteX10" fmla="*/ 274379 w 331876"/>
                <a:gd name="connsiteY10" fmla="*/ 272727 h 30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1876" h="303139">
                  <a:moveTo>
                    <a:pt x="274379" y="272727"/>
                  </a:moveTo>
                  <a:lnTo>
                    <a:pt x="147549" y="301309"/>
                  </a:lnTo>
                  <a:cubicBezTo>
                    <a:pt x="111902" y="309315"/>
                    <a:pt x="75678" y="290448"/>
                    <a:pt x="61804" y="256650"/>
                  </a:cubicBezTo>
                  <a:lnTo>
                    <a:pt x="3747" y="117315"/>
                  </a:lnTo>
                  <a:cubicBezTo>
                    <a:pt x="-6401" y="93381"/>
                    <a:pt x="4773" y="65752"/>
                    <a:pt x="28706" y="55603"/>
                  </a:cubicBezTo>
                  <a:cubicBezTo>
                    <a:pt x="31319" y="54496"/>
                    <a:pt x="34026" y="53626"/>
                    <a:pt x="36795" y="53006"/>
                  </a:cubicBezTo>
                  <a:lnTo>
                    <a:pt x="267234" y="1202"/>
                  </a:lnTo>
                  <a:cubicBezTo>
                    <a:pt x="292375" y="-4588"/>
                    <a:pt x="317449" y="11099"/>
                    <a:pt x="323239" y="36240"/>
                  </a:cubicBezTo>
                  <a:cubicBezTo>
                    <a:pt x="323899" y="39106"/>
                    <a:pt x="324287" y="42028"/>
                    <a:pt x="324397" y="44967"/>
                  </a:cubicBezTo>
                  <a:lnTo>
                    <a:pt x="331543" y="195021"/>
                  </a:lnTo>
                  <a:cubicBezTo>
                    <a:pt x="335057" y="231701"/>
                    <a:pt x="310442" y="265162"/>
                    <a:pt x="274379" y="272727"/>
                  </a:cubicBezTo>
                  <a:close/>
                </a:path>
              </a:pathLst>
            </a:custGeom>
            <a:solidFill>
              <a:srgbClr val="22272E"/>
            </a:solidFill>
            <a:ln w="89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FF3DA98-6710-CFE8-C4CF-6B35F4AAEA85}"/>
                </a:ext>
              </a:extLst>
            </p:cNvPr>
            <p:cNvSpPr/>
            <p:nvPr/>
          </p:nvSpPr>
          <p:spPr>
            <a:xfrm>
              <a:off x="1742598" y="2992827"/>
              <a:ext cx="28152" cy="177741"/>
            </a:xfrm>
            <a:custGeom>
              <a:avLst/>
              <a:gdLst>
                <a:gd name="connsiteX0" fmla="*/ 28436 w 28435"/>
                <a:gd name="connsiteY0" fmla="*/ 179528 h 179528"/>
                <a:gd name="connsiteX1" fmla="*/ 3427 w 28435"/>
                <a:gd name="connsiteY1" fmla="*/ 0 h 17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35" h="179528">
                  <a:moveTo>
                    <a:pt x="28436" y="179528"/>
                  </a:moveTo>
                  <a:cubicBezTo>
                    <a:pt x="28436" y="179528"/>
                    <a:pt x="-11757" y="57163"/>
                    <a:pt x="3427" y="0"/>
                  </a:cubicBezTo>
                </a:path>
              </a:pathLst>
            </a:custGeom>
            <a:noFill/>
            <a:ln w="16073" cap="rnd">
              <a:solidFill>
                <a:srgbClr val="000000"/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2573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>
            <a:extLst>
              <a:ext uri="{FF2B5EF4-FFF2-40B4-BE49-F238E27FC236}">
                <a16:creationId xmlns:a16="http://schemas.microsoft.com/office/drawing/2014/main" id="{3A670F02-6D3A-6400-6EAC-13FBAB802D2E}"/>
              </a:ext>
            </a:extLst>
          </p:cNvPr>
          <p:cNvSpPr txBox="1"/>
          <p:nvPr/>
        </p:nvSpPr>
        <p:spPr>
          <a:xfrm>
            <a:off x="644546" y="211913"/>
            <a:ext cx="1150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6DAFA7"/>
                </a:solidFill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rgbClr val="6DAFA7"/>
              </a:solidFill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A8D91A1-24AD-7B2B-2670-FBBAAC626E12}"/>
              </a:ext>
            </a:extLst>
          </p:cNvPr>
          <p:cNvSpPr/>
          <p:nvPr/>
        </p:nvSpPr>
        <p:spPr>
          <a:xfrm rot="14675950">
            <a:off x="166588" y="-707874"/>
            <a:ext cx="901176" cy="1794604"/>
          </a:xfrm>
          <a:custGeom>
            <a:avLst/>
            <a:gdLst>
              <a:gd name="connsiteX0" fmla="*/ 50881 w 1598667"/>
              <a:gd name="connsiteY0" fmla="*/ 0 h 3183589"/>
              <a:gd name="connsiteX1" fmla="*/ 1598667 w 1598667"/>
              <a:gd name="connsiteY1" fmla="*/ 727676 h 3183589"/>
              <a:gd name="connsiteX2" fmla="*/ 444044 w 1598667"/>
              <a:gd name="connsiteY2" fmla="*/ 3183589 h 3183589"/>
              <a:gd name="connsiteX3" fmla="*/ 428854 w 1598667"/>
              <a:gd name="connsiteY3" fmla="*/ 3170915 h 3183589"/>
              <a:gd name="connsiteX4" fmla="*/ 464425 w 1598667"/>
              <a:gd name="connsiteY4" fmla="*/ 1419866 h 3183589"/>
              <a:gd name="connsiteX5" fmla="*/ 31975 w 1598667"/>
              <a:gd name="connsiteY5" fmla="*/ 69636 h 31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8667" h="3183589">
                <a:moveTo>
                  <a:pt x="50881" y="0"/>
                </a:moveTo>
                <a:lnTo>
                  <a:pt x="1598667" y="727676"/>
                </a:lnTo>
                <a:lnTo>
                  <a:pt x="444044" y="3183589"/>
                </a:lnTo>
                <a:lnTo>
                  <a:pt x="428854" y="3170915"/>
                </a:lnTo>
                <a:cubicBezTo>
                  <a:pt x="-57173" y="2621948"/>
                  <a:pt x="523332" y="1963412"/>
                  <a:pt x="464425" y="1419866"/>
                </a:cubicBezTo>
                <a:cubicBezTo>
                  <a:pt x="409200" y="910293"/>
                  <a:pt x="-135894" y="823515"/>
                  <a:pt x="31975" y="69636"/>
                </a:cubicBezTo>
                <a:close/>
              </a:path>
            </a:pathLst>
          </a:custGeom>
          <a:solidFill>
            <a:srgbClr val="6DA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8F36406-546E-DCCB-12AB-E315DDF064AD}"/>
              </a:ext>
            </a:extLst>
          </p:cNvPr>
          <p:cNvSpPr/>
          <p:nvPr/>
        </p:nvSpPr>
        <p:spPr>
          <a:xfrm rot="18463860">
            <a:off x="105296" y="-780710"/>
            <a:ext cx="1560447" cy="1851457"/>
          </a:xfrm>
          <a:custGeom>
            <a:avLst/>
            <a:gdLst>
              <a:gd name="connsiteX0" fmla="*/ 358487 w 1560447"/>
              <a:gd name="connsiteY0" fmla="*/ 0 h 1851457"/>
              <a:gd name="connsiteX1" fmla="*/ 1560447 w 1560447"/>
              <a:gd name="connsiteY1" fmla="*/ 1553418 h 1851457"/>
              <a:gd name="connsiteX2" fmla="*/ 1485172 w 1560447"/>
              <a:gd name="connsiteY2" fmla="*/ 1606065 h 1851457"/>
              <a:gd name="connsiteX3" fmla="*/ 643363 w 1560447"/>
              <a:gd name="connsiteY3" fmla="*/ 1851457 h 1851457"/>
              <a:gd name="connsiteX4" fmla="*/ 21961 w 1560447"/>
              <a:gd name="connsiteY4" fmla="*/ 309739 h 1851457"/>
              <a:gd name="connsiteX5" fmla="*/ 0 w 1560447"/>
              <a:gd name="connsiteY5" fmla="*/ 277380 h 185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47" h="1851457">
                <a:moveTo>
                  <a:pt x="358487" y="0"/>
                </a:moveTo>
                <a:lnTo>
                  <a:pt x="1560447" y="1553418"/>
                </a:lnTo>
                <a:lnTo>
                  <a:pt x="1485172" y="1606065"/>
                </a:lnTo>
                <a:cubicBezTo>
                  <a:pt x="1234933" y="1762563"/>
                  <a:pt x="948166" y="1851457"/>
                  <a:pt x="643363" y="1851457"/>
                </a:cubicBezTo>
                <a:cubicBezTo>
                  <a:pt x="-27202" y="1851457"/>
                  <a:pt x="383125" y="911681"/>
                  <a:pt x="21961" y="309739"/>
                </a:cubicBezTo>
                <a:lnTo>
                  <a:pt x="0" y="277380"/>
                </a:lnTo>
                <a:close/>
              </a:path>
            </a:pathLst>
          </a:custGeom>
          <a:noFill/>
          <a:ln w="12700">
            <a:solidFill>
              <a:srgbClr val="B0D7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1A04F120-FDD7-A7F7-1E69-00E694F70240}"/>
              </a:ext>
            </a:extLst>
          </p:cNvPr>
          <p:cNvSpPr txBox="1"/>
          <p:nvPr/>
        </p:nvSpPr>
        <p:spPr>
          <a:xfrm>
            <a:off x="1774830" y="309733"/>
            <a:ext cx="2954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22272E"/>
                </a:solidFill>
                <a:latin typeface="+mn-ea"/>
                <a:cs typeface="+mn-ea"/>
                <a:sym typeface="+mn-lt"/>
              </a:rPr>
              <a:t>年度绩效评比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D7DCC0A-CE8F-DA71-615E-C757133C1991}"/>
              </a:ext>
            </a:extLst>
          </p:cNvPr>
          <p:cNvGrpSpPr/>
          <p:nvPr/>
        </p:nvGrpSpPr>
        <p:grpSpPr>
          <a:xfrm>
            <a:off x="5065738" y="1574573"/>
            <a:ext cx="5927700" cy="3943507"/>
            <a:chOff x="1129035" y="1574573"/>
            <a:chExt cx="5927700" cy="394350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9CA70BA-8528-95BA-8DC3-5893A231753B}"/>
                </a:ext>
              </a:extLst>
            </p:cNvPr>
            <p:cNvGrpSpPr/>
            <p:nvPr/>
          </p:nvGrpSpPr>
          <p:grpSpPr>
            <a:xfrm>
              <a:off x="1129035" y="2676887"/>
              <a:ext cx="5927700" cy="738311"/>
              <a:chOff x="669540" y="2329301"/>
              <a:chExt cx="4446354" cy="553806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C3CD55C-3D9A-5B28-8262-09ECAAA5F3A4}"/>
                  </a:ext>
                </a:extLst>
              </p:cNvPr>
              <p:cNvSpPr/>
              <p:nvPr/>
            </p:nvSpPr>
            <p:spPr>
              <a:xfrm>
                <a:off x="720388" y="2636578"/>
                <a:ext cx="3496656" cy="246529"/>
              </a:xfrm>
              <a:prstGeom prst="rect">
                <a:avLst/>
              </a:prstGeom>
              <a:solidFill>
                <a:srgbClr val="B0D7C0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2966F7B-6C8A-F8BA-662C-283E9B9D382C}"/>
                  </a:ext>
                </a:extLst>
              </p:cNvPr>
              <p:cNvSpPr/>
              <p:nvPr/>
            </p:nvSpPr>
            <p:spPr>
              <a:xfrm>
                <a:off x="4217044" y="2636577"/>
                <a:ext cx="898850" cy="246529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12">
                <a:extLst>
                  <a:ext uri="{FF2B5EF4-FFF2-40B4-BE49-F238E27FC236}">
                    <a16:creationId xmlns:a16="http://schemas.microsoft.com/office/drawing/2014/main" id="{66EE93B3-80FA-4AE9-801F-CF3580081A60}"/>
                  </a:ext>
                </a:extLst>
              </p:cNvPr>
              <p:cNvSpPr txBox="1"/>
              <p:nvPr/>
            </p:nvSpPr>
            <p:spPr>
              <a:xfrm>
                <a:off x="669540" y="2329301"/>
                <a:ext cx="1452703" cy="253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zh-CN" altLang="en-US" sz="1600" kern="0" dirty="0">
                    <a:solidFill>
                      <a:srgbClr val="7F7F7F">
                        <a:lumMod val="50000"/>
                      </a:srgbClr>
                    </a:solidFill>
                    <a:cs typeface="+mn-ea"/>
                    <a:sym typeface="+mn-lt"/>
                  </a:rPr>
                  <a:t>第二季度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56B9F8E-9B6A-0DA3-EC07-54F8350B5DC5}"/>
                </a:ext>
              </a:extLst>
            </p:cNvPr>
            <p:cNvGrpSpPr/>
            <p:nvPr/>
          </p:nvGrpSpPr>
          <p:grpSpPr>
            <a:xfrm>
              <a:off x="1129035" y="3693620"/>
              <a:ext cx="5927700" cy="724899"/>
              <a:chOff x="669540" y="3159737"/>
              <a:chExt cx="4446354" cy="543745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4F0704F-FA86-FD52-9F04-ECE3D71FB1BD}"/>
                  </a:ext>
                </a:extLst>
              </p:cNvPr>
              <p:cNvSpPr/>
              <p:nvPr/>
            </p:nvSpPr>
            <p:spPr>
              <a:xfrm>
                <a:off x="2371016" y="3456952"/>
                <a:ext cx="2744878" cy="24653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3">
                <a:extLst>
                  <a:ext uri="{FF2B5EF4-FFF2-40B4-BE49-F238E27FC236}">
                    <a16:creationId xmlns:a16="http://schemas.microsoft.com/office/drawing/2014/main" id="{5BBA673A-B4B0-1D2A-FB6F-EA8265D8150E}"/>
                  </a:ext>
                </a:extLst>
              </p:cNvPr>
              <p:cNvSpPr txBox="1"/>
              <p:nvPr/>
            </p:nvSpPr>
            <p:spPr>
              <a:xfrm>
                <a:off x="669540" y="3159737"/>
                <a:ext cx="1452703" cy="253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zh-CN" altLang="en-US" sz="1600" kern="0" dirty="0">
                    <a:solidFill>
                      <a:srgbClr val="7F7F7F">
                        <a:lumMod val="50000"/>
                      </a:srgbClr>
                    </a:solidFill>
                    <a:cs typeface="+mn-ea"/>
                    <a:sym typeface="+mn-lt"/>
                  </a:rPr>
                  <a:t>第三季度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7609F2D-39CC-7CB5-01A4-8DD236F4D890}"/>
                  </a:ext>
                </a:extLst>
              </p:cNvPr>
              <p:cNvSpPr/>
              <p:nvPr/>
            </p:nvSpPr>
            <p:spPr>
              <a:xfrm>
                <a:off x="720388" y="3456952"/>
                <a:ext cx="2346513" cy="246530"/>
              </a:xfrm>
              <a:prstGeom prst="rect">
                <a:avLst/>
              </a:prstGeom>
              <a:solidFill>
                <a:srgbClr val="6DAFA7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EC238FF-8A6A-B941-0E50-5A1B19B21E58}"/>
                </a:ext>
              </a:extLst>
            </p:cNvPr>
            <p:cNvGrpSpPr/>
            <p:nvPr/>
          </p:nvGrpSpPr>
          <p:grpSpPr>
            <a:xfrm>
              <a:off x="1129035" y="4829945"/>
              <a:ext cx="5927700" cy="688135"/>
              <a:chOff x="669540" y="4012089"/>
              <a:chExt cx="4446354" cy="516168"/>
            </a:xfrm>
          </p:grpSpPr>
          <p:sp>
            <p:nvSpPr>
              <p:cNvPr id="40" name="文本框 14">
                <a:extLst>
                  <a:ext uri="{FF2B5EF4-FFF2-40B4-BE49-F238E27FC236}">
                    <a16:creationId xmlns:a16="http://schemas.microsoft.com/office/drawing/2014/main" id="{2AE10248-2294-B86B-306A-9883C8391CD8}"/>
                  </a:ext>
                </a:extLst>
              </p:cNvPr>
              <p:cNvSpPr txBox="1"/>
              <p:nvPr/>
            </p:nvSpPr>
            <p:spPr>
              <a:xfrm>
                <a:off x="669540" y="4012089"/>
                <a:ext cx="1452703" cy="2539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zh-CN" altLang="en-US" sz="1600" kern="0" dirty="0">
                    <a:solidFill>
                      <a:srgbClr val="7F7F7F">
                        <a:lumMod val="50000"/>
                      </a:srgbClr>
                    </a:solidFill>
                    <a:cs typeface="+mn-ea"/>
                    <a:sym typeface="+mn-lt"/>
                  </a:rPr>
                  <a:t>第四季度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04772EBB-FAD7-9F66-1B0F-690A247656FD}"/>
                  </a:ext>
                </a:extLst>
              </p:cNvPr>
              <p:cNvSpPr/>
              <p:nvPr/>
            </p:nvSpPr>
            <p:spPr>
              <a:xfrm>
                <a:off x="720387" y="4281728"/>
                <a:ext cx="3938308" cy="246529"/>
              </a:xfrm>
              <a:prstGeom prst="rect">
                <a:avLst/>
              </a:prstGeom>
              <a:solidFill>
                <a:srgbClr val="22272E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E30970E5-663C-31D2-96A4-41570178645D}"/>
                  </a:ext>
                </a:extLst>
              </p:cNvPr>
              <p:cNvSpPr/>
              <p:nvPr/>
            </p:nvSpPr>
            <p:spPr>
              <a:xfrm>
                <a:off x="4658695" y="4281728"/>
                <a:ext cx="457199" cy="246529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A52BF3D-7722-57A2-2AA2-CD6D2EFEC74B}"/>
                </a:ext>
              </a:extLst>
            </p:cNvPr>
            <p:cNvGrpSpPr/>
            <p:nvPr/>
          </p:nvGrpSpPr>
          <p:grpSpPr>
            <a:xfrm>
              <a:off x="6169766" y="4561379"/>
              <a:ext cx="611912" cy="611652"/>
              <a:chOff x="5942984" y="4572770"/>
              <a:chExt cx="611991" cy="55055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AED1AF3B-3A9C-4EBE-3FDE-0288E67A9725}"/>
                  </a:ext>
                </a:extLst>
              </p:cNvPr>
              <p:cNvGrpSpPr/>
              <p:nvPr/>
            </p:nvGrpSpPr>
            <p:grpSpPr>
              <a:xfrm>
                <a:off x="5942984" y="4572770"/>
                <a:ext cx="541778" cy="550559"/>
                <a:chOff x="6511364" y="4028283"/>
                <a:chExt cx="830997" cy="844465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82C6C89C-CC0E-D7C6-E15A-FCB521AFE6C3}"/>
                    </a:ext>
                  </a:extLst>
                </p:cNvPr>
                <p:cNvSpPr/>
                <p:nvPr/>
              </p:nvSpPr>
              <p:spPr>
                <a:xfrm>
                  <a:off x="6511364" y="4028283"/>
                  <a:ext cx="830997" cy="760871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等腰三角形 47">
                  <a:extLst>
                    <a:ext uri="{FF2B5EF4-FFF2-40B4-BE49-F238E27FC236}">
                      <a16:creationId xmlns:a16="http://schemas.microsoft.com/office/drawing/2014/main" id="{15F2B428-61C1-EDB4-8A55-31E0B25A8507}"/>
                    </a:ext>
                  </a:extLst>
                </p:cNvPr>
                <p:cNvSpPr/>
                <p:nvPr/>
              </p:nvSpPr>
              <p:spPr>
                <a:xfrm rot="10800000">
                  <a:off x="6746646" y="4562030"/>
                  <a:ext cx="360433" cy="310718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文本框 17">
                <a:extLst>
                  <a:ext uri="{FF2B5EF4-FFF2-40B4-BE49-F238E27FC236}">
                    <a16:creationId xmlns:a16="http://schemas.microsoft.com/office/drawing/2014/main" id="{ADA44585-EA95-9574-DBC9-3796C66EB52B}"/>
                  </a:ext>
                </a:extLst>
              </p:cNvPr>
              <p:cNvSpPr txBox="1"/>
              <p:nvPr/>
            </p:nvSpPr>
            <p:spPr>
              <a:xfrm>
                <a:off x="5960759" y="4631521"/>
                <a:ext cx="594216" cy="3785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en-US" altLang="zh-CN" sz="2133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95</a:t>
                </a:r>
                <a:endParaRPr lang="zh-CN" altLang="en-US" sz="2133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26E7D13-0407-B2B0-4453-673D9275450F}"/>
                </a:ext>
              </a:extLst>
            </p:cNvPr>
            <p:cNvGrpSpPr/>
            <p:nvPr/>
          </p:nvGrpSpPr>
          <p:grpSpPr>
            <a:xfrm>
              <a:off x="5649131" y="2599735"/>
              <a:ext cx="525348" cy="473469"/>
              <a:chOff x="5570386" y="3542535"/>
              <a:chExt cx="525417" cy="42617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15547BCD-D0E9-56F8-6FD4-516B7123C3C8}"/>
                  </a:ext>
                </a:extLst>
              </p:cNvPr>
              <p:cNvGrpSpPr/>
              <p:nvPr/>
            </p:nvGrpSpPr>
            <p:grpSpPr>
              <a:xfrm>
                <a:off x="5570386" y="3542535"/>
                <a:ext cx="414733" cy="426178"/>
                <a:chOff x="6511364" y="4018820"/>
                <a:chExt cx="830997" cy="853928"/>
              </a:xfrm>
              <a:solidFill>
                <a:srgbClr val="E74C2E"/>
              </a:solidFill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72340455-A336-1CC5-81AF-A746F1ABF373}"/>
                    </a:ext>
                  </a:extLst>
                </p:cNvPr>
                <p:cNvSpPr/>
                <p:nvPr/>
              </p:nvSpPr>
              <p:spPr>
                <a:xfrm>
                  <a:off x="6511364" y="4018820"/>
                  <a:ext cx="830997" cy="770333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等腰三角形 52">
                  <a:extLst>
                    <a:ext uri="{FF2B5EF4-FFF2-40B4-BE49-F238E27FC236}">
                      <a16:creationId xmlns:a16="http://schemas.microsoft.com/office/drawing/2014/main" id="{F7FE2C18-06E2-56EB-0049-0FF97D903605}"/>
                    </a:ext>
                  </a:extLst>
                </p:cNvPr>
                <p:cNvSpPr/>
                <p:nvPr/>
              </p:nvSpPr>
              <p:spPr>
                <a:xfrm rot="10800000">
                  <a:off x="6746646" y="4562030"/>
                  <a:ext cx="360433" cy="310718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CABD7D7A-5280-239E-F18D-F4FA13689880}"/>
                  </a:ext>
                </a:extLst>
              </p:cNvPr>
              <p:cNvSpPr txBox="1"/>
              <p:nvPr/>
            </p:nvSpPr>
            <p:spPr>
              <a:xfrm>
                <a:off x="5587028" y="3595874"/>
                <a:ext cx="508775" cy="267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en-US" altLang="zh-CN" sz="1333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85</a:t>
                </a:r>
                <a:endParaRPr lang="zh-CN" altLang="en-US" sz="1333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3C07F94-751D-FB9A-EABF-87CEDF85C82C}"/>
                </a:ext>
              </a:extLst>
            </p:cNvPr>
            <p:cNvGrpSpPr/>
            <p:nvPr/>
          </p:nvGrpSpPr>
          <p:grpSpPr>
            <a:xfrm>
              <a:off x="4024890" y="3594935"/>
              <a:ext cx="600412" cy="482762"/>
              <a:chOff x="5477507" y="3534170"/>
              <a:chExt cx="600490" cy="434542"/>
            </a:xfrm>
            <a:solidFill>
              <a:srgbClr val="3285C7"/>
            </a:solidFill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6729697E-49CC-E0B5-5F43-ED672E6BF5D8}"/>
                  </a:ext>
                </a:extLst>
              </p:cNvPr>
              <p:cNvGrpSpPr/>
              <p:nvPr/>
            </p:nvGrpSpPr>
            <p:grpSpPr>
              <a:xfrm>
                <a:off x="5570386" y="3534170"/>
                <a:ext cx="414733" cy="434542"/>
                <a:chOff x="6511364" y="4002061"/>
                <a:chExt cx="830997" cy="870687"/>
              </a:xfrm>
              <a:grpFill/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9D2E74AF-A787-7B92-1639-567907CA1B22}"/>
                    </a:ext>
                  </a:extLst>
                </p:cNvPr>
                <p:cNvSpPr/>
                <p:nvPr/>
              </p:nvSpPr>
              <p:spPr>
                <a:xfrm>
                  <a:off x="6511364" y="4002061"/>
                  <a:ext cx="830997" cy="78709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等腰三角形 57">
                  <a:extLst>
                    <a:ext uri="{FF2B5EF4-FFF2-40B4-BE49-F238E27FC236}">
                      <a16:creationId xmlns:a16="http://schemas.microsoft.com/office/drawing/2014/main" id="{232E2C66-069A-75AB-79DB-3C39345C3E8F}"/>
                    </a:ext>
                  </a:extLst>
                </p:cNvPr>
                <p:cNvSpPr/>
                <p:nvPr/>
              </p:nvSpPr>
              <p:spPr>
                <a:xfrm rot="10800000">
                  <a:off x="6746646" y="4562030"/>
                  <a:ext cx="360433" cy="310718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892F9F3-76A6-D54E-090B-DA626A5625D4}"/>
                  </a:ext>
                </a:extLst>
              </p:cNvPr>
              <p:cNvSpPr txBox="1"/>
              <p:nvPr/>
            </p:nvSpPr>
            <p:spPr>
              <a:xfrm>
                <a:off x="5477507" y="3585481"/>
                <a:ext cx="600490" cy="267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078">
                  <a:defRPr/>
                </a:pPr>
                <a:r>
                  <a:rPr lang="en-US" altLang="zh-CN" sz="1333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65</a:t>
                </a:r>
                <a:endParaRPr lang="zh-CN" altLang="en-US" sz="1333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FCBE6DF1-D3E2-DCFE-4070-919B654C4D09}"/>
                </a:ext>
              </a:extLst>
            </p:cNvPr>
            <p:cNvGrpSpPr/>
            <p:nvPr/>
          </p:nvGrpSpPr>
          <p:grpSpPr>
            <a:xfrm>
              <a:off x="4718382" y="1574573"/>
              <a:ext cx="530481" cy="471065"/>
              <a:chOff x="5570386" y="3544696"/>
              <a:chExt cx="530549" cy="424014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B7D4CA0E-8686-B4D7-3AE3-D002C92D47AE}"/>
                  </a:ext>
                </a:extLst>
              </p:cNvPr>
              <p:cNvGrpSpPr/>
              <p:nvPr/>
            </p:nvGrpSpPr>
            <p:grpSpPr>
              <a:xfrm>
                <a:off x="5570386" y="3544696"/>
                <a:ext cx="414733" cy="424014"/>
                <a:chOff x="6511364" y="4023155"/>
                <a:chExt cx="830997" cy="849593"/>
              </a:xfrm>
              <a:solidFill>
                <a:srgbClr val="E74C2E"/>
              </a:solidFill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2F5B4C0D-C75F-3FD1-FD8C-F8B4F49825C2}"/>
                    </a:ext>
                  </a:extLst>
                </p:cNvPr>
                <p:cNvSpPr/>
                <p:nvPr/>
              </p:nvSpPr>
              <p:spPr>
                <a:xfrm>
                  <a:off x="6511364" y="4023155"/>
                  <a:ext cx="830997" cy="76599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等腰三角形 62">
                  <a:extLst>
                    <a:ext uri="{FF2B5EF4-FFF2-40B4-BE49-F238E27FC236}">
                      <a16:creationId xmlns:a16="http://schemas.microsoft.com/office/drawing/2014/main" id="{32EED5E8-75CF-6108-41C1-081595081473}"/>
                    </a:ext>
                  </a:extLst>
                </p:cNvPr>
                <p:cNvSpPr/>
                <p:nvPr/>
              </p:nvSpPr>
              <p:spPr>
                <a:xfrm rot="10800000">
                  <a:off x="6746646" y="4562030"/>
                  <a:ext cx="360433" cy="310718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1219078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文本框 10">
                <a:extLst>
                  <a:ext uri="{FF2B5EF4-FFF2-40B4-BE49-F238E27FC236}">
                    <a16:creationId xmlns:a16="http://schemas.microsoft.com/office/drawing/2014/main" id="{68BF251F-31A2-B7D5-8EB3-9549900BD143}"/>
                  </a:ext>
                </a:extLst>
              </p:cNvPr>
              <p:cNvSpPr txBox="1"/>
              <p:nvPr/>
            </p:nvSpPr>
            <p:spPr>
              <a:xfrm>
                <a:off x="5581446" y="3598038"/>
                <a:ext cx="519489" cy="267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en-US" altLang="zh-CN" sz="1333" kern="0" dirty="0">
                    <a:solidFill>
                      <a:sysClr val="window" lastClr="FFFFFF"/>
                    </a:solidFill>
                    <a:cs typeface="+mn-ea"/>
                    <a:sym typeface="+mn-lt"/>
                  </a:rPr>
                  <a:t>70</a:t>
                </a:r>
                <a:endParaRPr lang="zh-CN" altLang="en-US" sz="1333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7123A6E2-E502-7B37-F462-55855AD194B5}"/>
                </a:ext>
              </a:extLst>
            </p:cNvPr>
            <p:cNvGrpSpPr/>
            <p:nvPr/>
          </p:nvGrpSpPr>
          <p:grpSpPr>
            <a:xfrm>
              <a:off x="1129035" y="1660153"/>
              <a:ext cx="5927700" cy="739230"/>
              <a:chOff x="669540" y="1502268"/>
              <a:chExt cx="4446354" cy="554495"/>
            </a:xfrm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BFC22A52-3FA6-E727-C924-2C3979D3CAC6}"/>
                  </a:ext>
                </a:extLst>
              </p:cNvPr>
              <p:cNvSpPr/>
              <p:nvPr/>
            </p:nvSpPr>
            <p:spPr>
              <a:xfrm>
                <a:off x="720388" y="1810234"/>
                <a:ext cx="2803712" cy="246529"/>
              </a:xfrm>
              <a:prstGeom prst="rect">
                <a:avLst/>
              </a:prstGeom>
              <a:solidFill>
                <a:srgbClr val="FFE879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文本框 11">
                <a:extLst>
                  <a:ext uri="{FF2B5EF4-FFF2-40B4-BE49-F238E27FC236}">
                    <a16:creationId xmlns:a16="http://schemas.microsoft.com/office/drawing/2014/main" id="{20380A01-A7F7-C267-CDB6-34C9A1383777}"/>
                  </a:ext>
                </a:extLst>
              </p:cNvPr>
              <p:cNvSpPr txBox="1"/>
              <p:nvPr/>
            </p:nvSpPr>
            <p:spPr>
              <a:xfrm>
                <a:off x="669540" y="1502268"/>
                <a:ext cx="1452703" cy="253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078">
                  <a:defRPr/>
                </a:pPr>
                <a:r>
                  <a:rPr lang="zh-CN" altLang="en-US" sz="1600" kern="0" dirty="0">
                    <a:solidFill>
                      <a:srgbClr val="7F7F7F">
                        <a:lumMod val="50000"/>
                      </a:srgbClr>
                    </a:solidFill>
                    <a:cs typeface="+mn-ea"/>
                    <a:sym typeface="+mn-lt"/>
                  </a:rPr>
                  <a:t>第一季度</a:t>
                </a: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B43455E9-1CD6-CD39-7F59-2DA953C1AE63}"/>
                  </a:ext>
                </a:extLst>
              </p:cNvPr>
              <p:cNvSpPr/>
              <p:nvPr/>
            </p:nvSpPr>
            <p:spPr>
              <a:xfrm>
                <a:off x="3517378" y="1810234"/>
                <a:ext cx="1598516" cy="246529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78">
                  <a:defRPr/>
                </a:pPr>
                <a:endParaRPr lang="zh-CN" altLang="en-US" sz="16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8" name="图形 12">
            <a:extLst>
              <a:ext uri="{FF2B5EF4-FFF2-40B4-BE49-F238E27FC236}">
                <a16:creationId xmlns:a16="http://schemas.microsoft.com/office/drawing/2014/main" id="{3C0A5DE2-CA30-603F-ADF7-620DD757BD41}"/>
              </a:ext>
            </a:extLst>
          </p:cNvPr>
          <p:cNvSpPr/>
          <p:nvPr/>
        </p:nvSpPr>
        <p:spPr>
          <a:xfrm>
            <a:off x="1478999" y="1212383"/>
            <a:ext cx="2640519" cy="5645617"/>
          </a:xfrm>
          <a:custGeom>
            <a:avLst/>
            <a:gdLst>
              <a:gd name="connsiteX0" fmla="*/ 387096 w 1501140"/>
              <a:gd name="connsiteY0" fmla="*/ 486156 h 3209544"/>
              <a:gd name="connsiteX1" fmla="*/ 448056 w 1501140"/>
              <a:gd name="connsiteY1" fmla="*/ 521208 h 3209544"/>
              <a:gd name="connsiteX2" fmla="*/ 544068 w 1501140"/>
              <a:gd name="connsiteY2" fmla="*/ 583692 h 3209544"/>
              <a:gd name="connsiteX3" fmla="*/ 537972 w 1501140"/>
              <a:gd name="connsiteY3" fmla="*/ 629412 h 3209544"/>
              <a:gd name="connsiteX4" fmla="*/ 544068 w 1501140"/>
              <a:gd name="connsiteY4" fmla="*/ 656844 h 3209544"/>
              <a:gd name="connsiteX5" fmla="*/ 556260 w 1501140"/>
              <a:gd name="connsiteY5" fmla="*/ 667512 h 3209544"/>
              <a:gd name="connsiteX6" fmla="*/ 559308 w 1501140"/>
              <a:gd name="connsiteY6" fmla="*/ 688848 h 3209544"/>
              <a:gd name="connsiteX7" fmla="*/ 571500 w 1501140"/>
              <a:gd name="connsiteY7" fmla="*/ 734568 h 3209544"/>
              <a:gd name="connsiteX8" fmla="*/ 515112 w 1501140"/>
              <a:gd name="connsiteY8" fmla="*/ 665988 h 3209544"/>
              <a:gd name="connsiteX9" fmla="*/ 483108 w 1501140"/>
              <a:gd name="connsiteY9" fmla="*/ 624840 h 3209544"/>
              <a:gd name="connsiteX10" fmla="*/ 406908 w 1501140"/>
              <a:gd name="connsiteY10" fmla="*/ 541020 h 3209544"/>
              <a:gd name="connsiteX11" fmla="*/ 338328 w 1501140"/>
              <a:gd name="connsiteY11" fmla="*/ 461772 h 3209544"/>
              <a:gd name="connsiteX12" fmla="*/ 342900 w 1501140"/>
              <a:gd name="connsiteY12" fmla="*/ 446532 h 3209544"/>
              <a:gd name="connsiteX13" fmla="*/ 387096 w 1501140"/>
              <a:gd name="connsiteY13" fmla="*/ 486156 h 3209544"/>
              <a:gd name="connsiteX14" fmla="*/ 1281684 w 1501140"/>
              <a:gd name="connsiteY14" fmla="*/ 621792 h 3209544"/>
              <a:gd name="connsiteX15" fmla="*/ 1258824 w 1501140"/>
              <a:gd name="connsiteY15" fmla="*/ 647700 h 3209544"/>
              <a:gd name="connsiteX16" fmla="*/ 1272540 w 1501140"/>
              <a:gd name="connsiteY16" fmla="*/ 682752 h 3209544"/>
              <a:gd name="connsiteX17" fmla="*/ 1284732 w 1501140"/>
              <a:gd name="connsiteY17" fmla="*/ 722376 h 3209544"/>
              <a:gd name="connsiteX18" fmla="*/ 1240536 w 1501140"/>
              <a:gd name="connsiteY18" fmla="*/ 746760 h 3209544"/>
              <a:gd name="connsiteX19" fmla="*/ 1184148 w 1501140"/>
              <a:gd name="connsiteY19" fmla="*/ 772668 h 3209544"/>
              <a:gd name="connsiteX20" fmla="*/ 1159764 w 1501140"/>
              <a:gd name="connsiteY20" fmla="*/ 780288 h 3209544"/>
              <a:gd name="connsiteX21" fmla="*/ 1118616 w 1501140"/>
              <a:gd name="connsiteY21" fmla="*/ 807720 h 3209544"/>
              <a:gd name="connsiteX22" fmla="*/ 1107948 w 1501140"/>
              <a:gd name="connsiteY22" fmla="*/ 818388 h 3209544"/>
              <a:gd name="connsiteX23" fmla="*/ 1057656 w 1501140"/>
              <a:gd name="connsiteY23" fmla="*/ 842772 h 3209544"/>
              <a:gd name="connsiteX24" fmla="*/ 1018032 w 1501140"/>
              <a:gd name="connsiteY24" fmla="*/ 865632 h 3209544"/>
              <a:gd name="connsiteX25" fmla="*/ 937260 w 1501140"/>
              <a:gd name="connsiteY25" fmla="*/ 894588 h 3209544"/>
              <a:gd name="connsiteX26" fmla="*/ 862584 w 1501140"/>
              <a:gd name="connsiteY26" fmla="*/ 915924 h 3209544"/>
              <a:gd name="connsiteX27" fmla="*/ 813816 w 1501140"/>
              <a:gd name="connsiteY27" fmla="*/ 931164 h 3209544"/>
              <a:gd name="connsiteX28" fmla="*/ 815340 w 1501140"/>
              <a:gd name="connsiteY28" fmla="*/ 961644 h 3209544"/>
              <a:gd name="connsiteX29" fmla="*/ 818388 w 1501140"/>
              <a:gd name="connsiteY29" fmla="*/ 989076 h 3209544"/>
              <a:gd name="connsiteX30" fmla="*/ 826008 w 1501140"/>
              <a:gd name="connsiteY30" fmla="*/ 1019556 h 3209544"/>
              <a:gd name="connsiteX31" fmla="*/ 856488 w 1501140"/>
              <a:gd name="connsiteY31" fmla="*/ 1005840 h 3209544"/>
              <a:gd name="connsiteX32" fmla="*/ 909828 w 1501140"/>
              <a:gd name="connsiteY32" fmla="*/ 976884 h 3209544"/>
              <a:gd name="connsiteX33" fmla="*/ 920496 w 1501140"/>
              <a:gd name="connsiteY33" fmla="*/ 976884 h 3209544"/>
              <a:gd name="connsiteX34" fmla="*/ 920496 w 1501140"/>
              <a:gd name="connsiteY34" fmla="*/ 999744 h 3209544"/>
              <a:gd name="connsiteX35" fmla="*/ 899160 w 1501140"/>
              <a:gd name="connsiteY35" fmla="*/ 1027176 h 3209544"/>
              <a:gd name="connsiteX36" fmla="*/ 842772 w 1501140"/>
              <a:gd name="connsiteY36" fmla="*/ 1071372 h 3209544"/>
              <a:gd name="connsiteX37" fmla="*/ 859536 w 1501140"/>
              <a:gd name="connsiteY37" fmla="*/ 1082040 h 3209544"/>
              <a:gd name="connsiteX38" fmla="*/ 903732 w 1501140"/>
              <a:gd name="connsiteY38" fmla="*/ 1094232 h 3209544"/>
              <a:gd name="connsiteX39" fmla="*/ 940308 w 1501140"/>
              <a:gd name="connsiteY39" fmla="*/ 1104900 h 3209544"/>
              <a:gd name="connsiteX40" fmla="*/ 1042416 w 1501140"/>
              <a:gd name="connsiteY40" fmla="*/ 1121664 h 3209544"/>
              <a:gd name="connsiteX41" fmla="*/ 1060704 w 1501140"/>
              <a:gd name="connsiteY41" fmla="*/ 1138428 h 3209544"/>
              <a:gd name="connsiteX42" fmla="*/ 1080516 w 1501140"/>
              <a:gd name="connsiteY42" fmla="*/ 1158240 h 3209544"/>
              <a:gd name="connsiteX43" fmla="*/ 1083564 w 1501140"/>
              <a:gd name="connsiteY43" fmla="*/ 1170432 h 3209544"/>
              <a:gd name="connsiteX44" fmla="*/ 1080516 w 1501140"/>
              <a:gd name="connsiteY44" fmla="*/ 1178052 h 3209544"/>
              <a:gd name="connsiteX45" fmla="*/ 1054608 w 1501140"/>
              <a:gd name="connsiteY45" fmla="*/ 1196340 h 3209544"/>
              <a:gd name="connsiteX46" fmla="*/ 1053084 w 1501140"/>
              <a:gd name="connsiteY46" fmla="*/ 1208532 h 3209544"/>
              <a:gd name="connsiteX47" fmla="*/ 990600 w 1501140"/>
              <a:gd name="connsiteY47" fmla="*/ 1226820 h 3209544"/>
              <a:gd name="connsiteX48" fmla="*/ 998220 w 1501140"/>
              <a:gd name="connsiteY48" fmla="*/ 1240536 h 3209544"/>
              <a:gd name="connsiteX49" fmla="*/ 966216 w 1501140"/>
              <a:gd name="connsiteY49" fmla="*/ 1258824 h 3209544"/>
              <a:gd name="connsiteX50" fmla="*/ 845820 w 1501140"/>
              <a:gd name="connsiteY50" fmla="*/ 1242060 h 3209544"/>
              <a:gd name="connsiteX51" fmla="*/ 844296 w 1501140"/>
              <a:gd name="connsiteY51" fmla="*/ 1246632 h 3209544"/>
              <a:gd name="connsiteX52" fmla="*/ 877824 w 1501140"/>
              <a:gd name="connsiteY52" fmla="*/ 1357884 h 3209544"/>
              <a:gd name="connsiteX53" fmla="*/ 900684 w 1501140"/>
              <a:gd name="connsiteY53" fmla="*/ 1449324 h 3209544"/>
              <a:gd name="connsiteX54" fmla="*/ 917448 w 1501140"/>
              <a:gd name="connsiteY54" fmla="*/ 1557528 h 3209544"/>
              <a:gd name="connsiteX55" fmla="*/ 958596 w 1501140"/>
              <a:gd name="connsiteY55" fmla="*/ 1770888 h 3209544"/>
              <a:gd name="connsiteX56" fmla="*/ 972312 w 1501140"/>
              <a:gd name="connsiteY56" fmla="*/ 1834896 h 3209544"/>
              <a:gd name="connsiteX57" fmla="*/ 970788 w 1501140"/>
              <a:gd name="connsiteY57" fmla="*/ 1837944 h 3209544"/>
              <a:gd name="connsiteX58" fmla="*/ 906780 w 1501140"/>
              <a:gd name="connsiteY58" fmla="*/ 1862328 h 3209544"/>
              <a:gd name="connsiteX59" fmla="*/ 908304 w 1501140"/>
              <a:gd name="connsiteY59" fmla="*/ 1930908 h 3209544"/>
              <a:gd name="connsiteX60" fmla="*/ 911352 w 1501140"/>
              <a:gd name="connsiteY60" fmla="*/ 1938528 h 3209544"/>
              <a:gd name="connsiteX61" fmla="*/ 914400 w 1501140"/>
              <a:gd name="connsiteY61" fmla="*/ 2296668 h 3209544"/>
              <a:gd name="connsiteX62" fmla="*/ 906780 w 1501140"/>
              <a:gd name="connsiteY62" fmla="*/ 2382012 h 3209544"/>
              <a:gd name="connsiteX63" fmla="*/ 908304 w 1501140"/>
              <a:gd name="connsiteY63" fmla="*/ 2456688 h 3209544"/>
              <a:gd name="connsiteX64" fmla="*/ 911352 w 1501140"/>
              <a:gd name="connsiteY64" fmla="*/ 2461260 h 3209544"/>
              <a:gd name="connsiteX65" fmla="*/ 911352 w 1501140"/>
              <a:gd name="connsiteY65" fmla="*/ 2561844 h 3209544"/>
              <a:gd name="connsiteX66" fmla="*/ 908304 w 1501140"/>
              <a:gd name="connsiteY66" fmla="*/ 2569464 h 3209544"/>
              <a:gd name="connsiteX67" fmla="*/ 915924 w 1501140"/>
              <a:gd name="connsiteY67" fmla="*/ 2625852 h 3209544"/>
              <a:gd name="connsiteX68" fmla="*/ 915924 w 1501140"/>
              <a:gd name="connsiteY68" fmla="*/ 2686812 h 3209544"/>
              <a:gd name="connsiteX69" fmla="*/ 918972 w 1501140"/>
              <a:gd name="connsiteY69" fmla="*/ 2691384 h 3209544"/>
              <a:gd name="connsiteX70" fmla="*/ 918972 w 1501140"/>
              <a:gd name="connsiteY70" fmla="*/ 2721864 h 3209544"/>
              <a:gd name="connsiteX71" fmla="*/ 932688 w 1501140"/>
              <a:gd name="connsiteY71" fmla="*/ 2918460 h 3209544"/>
              <a:gd name="connsiteX72" fmla="*/ 932688 w 1501140"/>
              <a:gd name="connsiteY72" fmla="*/ 2950464 h 3209544"/>
              <a:gd name="connsiteX73" fmla="*/ 935736 w 1501140"/>
              <a:gd name="connsiteY73" fmla="*/ 2953512 h 3209544"/>
              <a:gd name="connsiteX74" fmla="*/ 935736 w 1501140"/>
              <a:gd name="connsiteY74" fmla="*/ 3055620 h 3209544"/>
              <a:gd name="connsiteX75" fmla="*/ 932688 w 1501140"/>
              <a:gd name="connsiteY75" fmla="*/ 3058668 h 3209544"/>
              <a:gd name="connsiteX76" fmla="*/ 932688 w 1501140"/>
              <a:gd name="connsiteY76" fmla="*/ 3089148 h 3209544"/>
              <a:gd name="connsiteX77" fmla="*/ 908304 w 1501140"/>
              <a:gd name="connsiteY77" fmla="*/ 3156204 h 3209544"/>
              <a:gd name="connsiteX78" fmla="*/ 935736 w 1501140"/>
              <a:gd name="connsiteY78" fmla="*/ 3165348 h 3209544"/>
              <a:gd name="connsiteX79" fmla="*/ 950976 w 1501140"/>
              <a:gd name="connsiteY79" fmla="*/ 3209544 h 3209544"/>
              <a:gd name="connsiteX80" fmla="*/ 697992 w 1501140"/>
              <a:gd name="connsiteY80" fmla="*/ 3209544 h 3209544"/>
              <a:gd name="connsiteX81" fmla="*/ 694944 w 1501140"/>
              <a:gd name="connsiteY81" fmla="*/ 3206496 h 3209544"/>
              <a:gd name="connsiteX82" fmla="*/ 679704 w 1501140"/>
              <a:gd name="connsiteY82" fmla="*/ 3157728 h 3209544"/>
              <a:gd name="connsiteX83" fmla="*/ 664464 w 1501140"/>
              <a:gd name="connsiteY83" fmla="*/ 3127248 h 3209544"/>
              <a:gd name="connsiteX84" fmla="*/ 693420 w 1501140"/>
              <a:gd name="connsiteY84" fmla="*/ 3028188 h 3209544"/>
              <a:gd name="connsiteX85" fmla="*/ 694944 w 1501140"/>
              <a:gd name="connsiteY85" fmla="*/ 2959608 h 3209544"/>
              <a:gd name="connsiteX86" fmla="*/ 697992 w 1501140"/>
              <a:gd name="connsiteY86" fmla="*/ 2956560 h 3209544"/>
              <a:gd name="connsiteX87" fmla="*/ 697992 w 1501140"/>
              <a:gd name="connsiteY87" fmla="*/ 2910840 h 3209544"/>
              <a:gd name="connsiteX88" fmla="*/ 675132 w 1501140"/>
              <a:gd name="connsiteY88" fmla="*/ 2612136 h 3209544"/>
              <a:gd name="connsiteX89" fmla="*/ 675132 w 1501140"/>
              <a:gd name="connsiteY89" fmla="*/ 2548128 h 3209544"/>
              <a:gd name="connsiteX90" fmla="*/ 670560 w 1501140"/>
              <a:gd name="connsiteY90" fmla="*/ 2494788 h 3209544"/>
              <a:gd name="connsiteX91" fmla="*/ 665988 w 1501140"/>
              <a:gd name="connsiteY91" fmla="*/ 2464308 h 3209544"/>
              <a:gd name="connsiteX92" fmla="*/ 652272 w 1501140"/>
              <a:gd name="connsiteY92" fmla="*/ 2436876 h 3209544"/>
              <a:gd name="connsiteX93" fmla="*/ 617220 w 1501140"/>
              <a:gd name="connsiteY93" fmla="*/ 2362200 h 3209544"/>
              <a:gd name="connsiteX94" fmla="*/ 611124 w 1501140"/>
              <a:gd name="connsiteY94" fmla="*/ 2328672 h 3209544"/>
              <a:gd name="connsiteX95" fmla="*/ 595884 w 1501140"/>
              <a:gd name="connsiteY95" fmla="*/ 2154936 h 3209544"/>
              <a:gd name="connsiteX96" fmla="*/ 557784 w 1501140"/>
              <a:gd name="connsiteY96" fmla="*/ 2118360 h 3209544"/>
              <a:gd name="connsiteX97" fmla="*/ 557784 w 1501140"/>
              <a:gd name="connsiteY97" fmla="*/ 2051304 h 3209544"/>
              <a:gd name="connsiteX98" fmla="*/ 534924 w 1501140"/>
              <a:gd name="connsiteY98" fmla="*/ 1988820 h 3209544"/>
              <a:gd name="connsiteX99" fmla="*/ 528828 w 1501140"/>
              <a:gd name="connsiteY99" fmla="*/ 1997964 h 3209544"/>
              <a:gd name="connsiteX100" fmla="*/ 406908 w 1501140"/>
              <a:gd name="connsiteY100" fmla="*/ 2330196 h 3209544"/>
              <a:gd name="connsiteX101" fmla="*/ 364236 w 1501140"/>
              <a:gd name="connsiteY101" fmla="*/ 2447544 h 3209544"/>
              <a:gd name="connsiteX102" fmla="*/ 332232 w 1501140"/>
              <a:gd name="connsiteY102" fmla="*/ 2572512 h 3209544"/>
              <a:gd name="connsiteX103" fmla="*/ 330708 w 1501140"/>
              <a:gd name="connsiteY103" fmla="*/ 2575560 h 3209544"/>
              <a:gd name="connsiteX104" fmla="*/ 315468 w 1501140"/>
              <a:gd name="connsiteY104" fmla="*/ 2645664 h 3209544"/>
              <a:gd name="connsiteX105" fmla="*/ 306324 w 1501140"/>
              <a:gd name="connsiteY105" fmla="*/ 2682240 h 3209544"/>
              <a:gd name="connsiteX106" fmla="*/ 281940 w 1501140"/>
              <a:gd name="connsiteY106" fmla="*/ 2822448 h 3209544"/>
              <a:gd name="connsiteX107" fmla="*/ 263652 w 1501140"/>
              <a:gd name="connsiteY107" fmla="*/ 2918460 h 3209544"/>
              <a:gd name="connsiteX108" fmla="*/ 275844 w 1501140"/>
              <a:gd name="connsiteY108" fmla="*/ 3017520 h 3209544"/>
              <a:gd name="connsiteX109" fmla="*/ 275844 w 1501140"/>
              <a:gd name="connsiteY109" fmla="*/ 3153156 h 3209544"/>
              <a:gd name="connsiteX110" fmla="*/ 272796 w 1501140"/>
              <a:gd name="connsiteY110" fmla="*/ 3160776 h 3209544"/>
              <a:gd name="connsiteX111" fmla="*/ 272796 w 1501140"/>
              <a:gd name="connsiteY111" fmla="*/ 3209544 h 3209544"/>
              <a:gd name="connsiteX112" fmla="*/ 0 w 1501140"/>
              <a:gd name="connsiteY112" fmla="*/ 3209544 h 3209544"/>
              <a:gd name="connsiteX113" fmla="*/ 0 w 1501140"/>
              <a:gd name="connsiteY113" fmla="*/ 3201924 h 3209544"/>
              <a:gd name="connsiteX114" fmla="*/ 39624 w 1501140"/>
              <a:gd name="connsiteY114" fmla="*/ 3140964 h 3209544"/>
              <a:gd name="connsiteX115" fmla="*/ 57912 w 1501140"/>
              <a:gd name="connsiteY115" fmla="*/ 3121152 h 3209544"/>
              <a:gd name="connsiteX116" fmla="*/ 59436 w 1501140"/>
              <a:gd name="connsiteY116" fmla="*/ 3102864 h 3209544"/>
              <a:gd name="connsiteX117" fmla="*/ 59436 w 1501140"/>
              <a:gd name="connsiteY117" fmla="*/ 3070860 h 3209544"/>
              <a:gd name="connsiteX118" fmla="*/ 62484 w 1501140"/>
              <a:gd name="connsiteY118" fmla="*/ 3069336 h 3209544"/>
              <a:gd name="connsiteX119" fmla="*/ 67056 w 1501140"/>
              <a:gd name="connsiteY119" fmla="*/ 2929128 h 3209544"/>
              <a:gd name="connsiteX120" fmla="*/ 70104 w 1501140"/>
              <a:gd name="connsiteY120" fmla="*/ 2926080 h 3209544"/>
              <a:gd name="connsiteX121" fmla="*/ 74676 w 1501140"/>
              <a:gd name="connsiteY121" fmla="*/ 2700528 h 3209544"/>
              <a:gd name="connsiteX122" fmla="*/ 77724 w 1501140"/>
              <a:gd name="connsiteY122" fmla="*/ 2697480 h 3209544"/>
              <a:gd name="connsiteX123" fmla="*/ 79248 w 1501140"/>
              <a:gd name="connsiteY123" fmla="*/ 2621280 h 3209544"/>
              <a:gd name="connsiteX124" fmla="*/ 89916 w 1501140"/>
              <a:gd name="connsiteY124" fmla="*/ 2549652 h 3209544"/>
              <a:gd name="connsiteX125" fmla="*/ 96012 w 1501140"/>
              <a:gd name="connsiteY125" fmla="*/ 2505456 h 3209544"/>
              <a:gd name="connsiteX126" fmla="*/ 132588 w 1501140"/>
              <a:gd name="connsiteY126" fmla="*/ 2289048 h 3209544"/>
              <a:gd name="connsiteX127" fmla="*/ 131064 w 1501140"/>
              <a:gd name="connsiteY127" fmla="*/ 2135124 h 3209544"/>
              <a:gd name="connsiteX128" fmla="*/ 141732 w 1501140"/>
              <a:gd name="connsiteY128" fmla="*/ 1997964 h 3209544"/>
              <a:gd name="connsiteX129" fmla="*/ 141732 w 1501140"/>
              <a:gd name="connsiteY129" fmla="*/ 1969008 h 3209544"/>
              <a:gd name="connsiteX130" fmla="*/ 146304 w 1501140"/>
              <a:gd name="connsiteY130" fmla="*/ 1940052 h 3209544"/>
              <a:gd name="connsiteX131" fmla="*/ 147828 w 1501140"/>
              <a:gd name="connsiteY131" fmla="*/ 1871472 h 3209544"/>
              <a:gd name="connsiteX132" fmla="*/ 163068 w 1501140"/>
              <a:gd name="connsiteY132" fmla="*/ 1778508 h 3209544"/>
              <a:gd name="connsiteX133" fmla="*/ 173736 w 1501140"/>
              <a:gd name="connsiteY133" fmla="*/ 1708404 h 3209544"/>
              <a:gd name="connsiteX134" fmla="*/ 195072 w 1501140"/>
              <a:gd name="connsiteY134" fmla="*/ 1583436 h 3209544"/>
              <a:gd name="connsiteX135" fmla="*/ 234696 w 1501140"/>
              <a:gd name="connsiteY135" fmla="*/ 1357884 h 3209544"/>
              <a:gd name="connsiteX136" fmla="*/ 245364 w 1501140"/>
              <a:gd name="connsiteY136" fmla="*/ 1357884 h 3209544"/>
              <a:gd name="connsiteX137" fmla="*/ 137160 w 1501140"/>
              <a:gd name="connsiteY137" fmla="*/ 1022604 h 3209544"/>
              <a:gd name="connsiteX138" fmla="*/ 129540 w 1501140"/>
              <a:gd name="connsiteY138" fmla="*/ 1008888 h 3209544"/>
              <a:gd name="connsiteX139" fmla="*/ 118872 w 1501140"/>
              <a:gd name="connsiteY139" fmla="*/ 978408 h 3209544"/>
              <a:gd name="connsiteX140" fmla="*/ 109728 w 1501140"/>
              <a:gd name="connsiteY140" fmla="*/ 885444 h 3209544"/>
              <a:gd name="connsiteX141" fmla="*/ 109728 w 1501140"/>
              <a:gd name="connsiteY141" fmla="*/ 809244 h 3209544"/>
              <a:gd name="connsiteX142" fmla="*/ 117348 w 1501140"/>
              <a:gd name="connsiteY142" fmla="*/ 754380 h 3209544"/>
              <a:gd name="connsiteX143" fmla="*/ 144780 w 1501140"/>
              <a:gd name="connsiteY143" fmla="*/ 693420 h 3209544"/>
              <a:gd name="connsiteX144" fmla="*/ 156972 w 1501140"/>
              <a:gd name="connsiteY144" fmla="*/ 667512 h 3209544"/>
              <a:gd name="connsiteX145" fmla="*/ 182880 w 1501140"/>
              <a:gd name="connsiteY145" fmla="*/ 621792 h 3209544"/>
              <a:gd name="connsiteX146" fmla="*/ 292608 w 1501140"/>
              <a:gd name="connsiteY146" fmla="*/ 518160 h 3209544"/>
              <a:gd name="connsiteX147" fmla="*/ 342900 w 1501140"/>
              <a:gd name="connsiteY147" fmla="*/ 432816 h 3209544"/>
              <a:gd name="connsiteX148" fmla="*/ 342900 w 1501140"/>
              <a:gd name="connsiteY148" fmla="*/ 399288 h 3209544"/>
              <a:gd name="connsiteX149" fmla="*/ 332232 w 1501140"/>
              <a:gd name="connsiteY149" fmla="*/ 368808 h 3209544"/>
              <a:gd name="connsiteX150" fmla="*/ 309372 w 1501140"/>
              <a:gd name="connsiteY150" fmla="*/ 338328 h 3209544"/>
              <a:gd name="connsiteX151" fmla="*/ 286512 w 1501140"/>
              <a:gd name="connsiteY151" fmla="*/ 283464 h 3209544"/>
              <a:gd name="connsiteX152" fmla="*/ 284988 w 1501140"/>
              <a:gd name="connsiteY152" fmla="*/ 266700 h 3209544"/>
              <a:gd name="connsiteX153" fmla="*/ 297180 w 1501140"/>
              <a:gd name="connsiteY153" fmla="*/ 239268 h 3209544"/>
              <a:gd name="connsiteX154" fmla="*/ 286512 w 1501140"/>
              <a:gd name="connsiteY154" fmla="*/ 184404 h 3209544"/>
              <a:gd name="connsiteX155" fmla="*/ 298704 w 1501140"/>
              <a:gd name="connsiteY155" fmla="*/ 109728 h 3209544"/>
              <a:gd name="connsiteX156" fmla="*/ 326136 w 1501140"/>
              <a:gd name="connsiteY156" fmla="*/ 68580 h 3209544"/>
              <a:gd name="connsiteX157" fmla="*/ 350520 w 1501140"/>
              <a:gd name="connsiteY157" fmla="*/ 56388 h 3209544"/>
              <a:gd name="connsiteX158" fmla="*/ 385572 w 1501140"/>
              <a:gd name="connsiteY158" fmla="*/ 33528 h 3209544"/>
              <a:gd name="connsiteX159" fmla="*/ 428244 w 1501140"/>
              <a:gd name="connsiteY159" fmla="*/ 6096 h 3209544"/>
              <a:gd name="connsiteX160" fmla="*/ 463296 w 1501140"/>
              <a:gd name="connsiteY160" fmla="*/ 0 h 3209544"/>
              <a:gd name="connsiteX161" fmla="*/ 542544 w 1501140"/>
              <a:gd name="connsiteY161" fmla="*/ 22860 h 3209544"/>
              <a:gd name="connsiteX162" fmla="*/ 559308 w 1501140"/>
              <a:gd name="connsiteY162" fmla="*/ 45720 h 3209544"/>
              <a:gd name="connsiteX163" fmla="*/ 548640 w 1501140"/>
              <a:gd name="connsiteY163" fmla="*/ 41148 h 3209544"/>
              <a:gd name="connsiteX164" fmla="*/ 545592 w 1501140"/>
              <a:gd name="connsiteY164" fmla="*/ 44196 h 3209544"/>
              <a:gd name="connsiteX165" fmla="*/ 563880 w 1501140"/>
              <a:gd name="connsiteY165" fmla="*/ 65532 h 3209544"/>
              <a:gd name="connsiteX166" fmla="*/ 589788 w 1501140"/>
              <a:gd name="connsiteY166" fmla="*/ 106680 h 3209544"/>
              <a:gd name="connsiteX167" fmla="*/ 601980 w 1501140"/>
              <a:gd name="connsiteY167" fmla="*/ 153924 h 3209544"/>
              <a:gd name="connsiteX168" fmla="*/ 606552 w 1501140"/>
              <a:gd name="connsiteY168" fmla="*/ 178308 h 3209544"/>
              <a:gd name="connsiteX169" fmla="*/ 620268 w 1501140"/>
              <a:gd name="connsiteY169" fmla="*/ 213360 h 3209544"/>
              <a:gd name="connsiteX170" fmla="*/ 640080 w 1501140"/>
              <a:gd name="connsiteY170" fmla="*/ 240792 h 3209544"/>
              <a:gd name="connsiteX171" fmla="*/ 626364 w 1501140"/>
              <a:gd name="connsiteY171" fmla="*/ 280416 h 3209544"/>
              <a:gd name="connsiteX172" fmla="*/ 626364 w 1501140"/>
              <a:gd name="connsiteY172" fmla="*/ 352044 h 3209544"/>
              <a:gd name="connsiteX173" fmla="*/ 585216 w 1501140"/>
              <a:gd name="connsiteY173" fmla="*/ 466344 h 3209544"/>
              <a:gd name="connsiteX174" fmla="*/ 557784 w 1501140"/>
              <a:gd name="connsiteY174" fmla="*/ 493776 h 3209544"/>
              <a:gd name="connsiteX175" fmla="*/ 554736 w 1501140"/>
              <a:gd name="connsiteY175" fmla="*/ 512064 h 3209544"/>
              <a:gd name="connsiteX176" fmla="*/ 557784 w 1501140"/>
              <a:gd name="connsiteY176" fmla="*/ 545592 h 3209544"/>
              <a:gd name="connsiteX177" fmla="*/ 554736 w 1501140"/>
              <a:gd name="connsiteY177" fmla="*/ 566928 h 3209544"/>
              <a:gd name="connsiteX178" fmla="*/ 551688 w 1501140"/>
              <a:gd name="connsiteY178" fmla="*/ 573024 h 3209544"/>
              <a:gd name="connsiteX179" fmla="*/ 574548 w 1501140"/>
              <a:gd name="connsiteY179" fmla="*/ 598932 h 3209544"/>
              <a:gd name="connsiteX180" fmla="*/ 623316 w 1501140"/>
              <a:gd name="connsiteY180" fmla="*/ 696468 h 3209544"/>
              <a:gd name="connsiteX181" fmla="*/ 662940 w 1501140"/>
              <a:gd name="connsiteY181" fmla="*/ 804672 h 3209544"/>
              <a:gd name="connsiteX182" fmla="*/ 696468 w 1501140"/>
              <a:gd name="connsiteY182" fmla="*/ 877824 h 3209544"/>
              <a:gd name="connsiteX183" fmla="*/ 707136 w 1501140"/>
              <a:gd name="connsiteY183" fmla="*/ 902208 h 3209544"/>
              <a:gd name="connsiteX184" fmla="*/ 736092 w 1501140"/>
              <a:gd name="connsiteY184" fmla="*/ 963168 h 3209544"/>
              <a:gd name="connsiteX185" fmla="*/ 740664 w 1501140"/>
              <a:gd name="connsiteY185" fmla="*/ 963168 h 3209544"/>
              <a:gd name="connsiteX186" fmla="*/ 737616 w 1501140"/>
              <a:gd name="connsiteY186" fmla="*/ 957072 h 3209544"/>
              <a:gd name="connsiteX187" fmla="*/ 688848 w 1501140"/>
              <a:gd name="connsiteY187" fmla="*/ 803148 h 3209544"/>
              <a:gd name="connsiteX188" fmla="*/ 600456 w 1501140"/>
              <a:gd name="connsiteY188" fmla="*/ 635508 h 3209544"/>
              <a:gd name="connsiteX189" fmla="*/ 592836 w 1501140"/>
              <a:gd name="connsiteY189" fmla="*/ 615696 h 3209544"/>
              <a:gd name="connsiteX190" fmla="*/ 560832 w 1501140"/>
              <a:gd name="connsiteY190" fmla="*/ 524256 h 3209544"/>
              <a:gd name="connsiteX191" fmla="*/ 560832 w 1501140"/>
              <a:gd name="connsiteY191" fmla="*/ 518160 h 3209544"/>
              <a:gd name="connsiteX192" fmla="*/ 598932 w 1501140"/>
              <a:gd name="connsiteY192" fmla="*/ 518160 h 3209544"/>
              <a:gd name="connsiteX193" fmla="*/ 646176 w 1501140"/>
              <a:gd name="connsiteY193" fmla="*/ 519684 h 3209544"/>
              <a:gd name="connsiteX194" fmla="*/ 710184 w 1501140"/>
              <a:gd name="connsiteY194" fmla="*/ 574548 h 3209544"/>
              <a:gd name="connsiteX195" fmla="*/ 742188 w 1501140"/>
              <a:gd name="connsiteY195" fmla="*/ 620268 h 3209544"/>
              <a:gd name="connsiteX196" fmla="*/ 762000 w 1501140"/>
              <a:gd name="connsiteY196" fmla="*/ 643128 h 3209544"/>
              <a:gd name="connsiteX197" fmla="*/ 771144 w 1501140"/>
              <a:gd name="connsiteY197" fmla="*/ 646176 h 3209544"/>
              <a:gd name="connsiteX198" fmla="*/ 804672 w 1501140"/>
              <a:gd name="connsiteY198" fmla="*/ 670560 h 3209544"/>
              <a:gd name="connsiteX199" fmla="*/ 845820 w 1501140"/>
              <a:gd name="connsiteY199" fmla="*/ 688848 h 3209544"/>
              <a:gd name="connsiteX200" fmla="*/ 868680 w 1501140"/>
              <a:gd name="connsiteY200" fmla="*/ 702564 h 3209544"/>
              <a:gd name="connsiteX201" fmla="*/ 886968 w 1501140"/>
              <a:gd name="connsiteY201" fmla="*/ 705612 h 3209544"/>
              <a:gd name="connsiteX202" fmla="*/ 903732 w 1501140"/>
              <a:gd name="connsiteY202" fmla="*/ 697992 h 3209544"/>
              <a:gd name="connsiteX203" fmla="*/ 918972 w 1501140"/>
              <a:gd name="connsiteY203" fmla="*/ 707136 h 3209544"/>
              <a:gd name="connsiteX204" fmla="*/ 925068 w 1501140"/>
              <a:gd name="connsiteY204" fmla="*/ 707136 h 3209544"/>
              <a:gd name="connsiteX205" fmla="*/ 926592 w 1501140"/>
              <a:gd name="connsiteY205" fmla="*/ 687324 h 3209544"/>
              <a:gd name="connsiteX206" fmla="*/ 1004316 w 1501140"/>
              <a:gd name="connsiteY206" fmla="*/ 652272 h 3209544"/>
              <a:gd name="connsiteX207" fmla="*/ 1018032 w 1501140"/>
              <a:gd name="connsiteY207" fmla="*/ 647700 h 3209544"/>
              <a:gd name="connsiteX208" fmla="*/ 1060704 w 1501140"/>
              <a:gd name="connsiteY208" fmla="*/ 623316 h 3209544"/>
              <a:gd name="connsiteX209" fmla="*/ 1193292 w 1501140"/>
              <a:gd name="connsiteY209" fmla="*/ 536448 h 3209544"/>
              <a:gd name="connsiteX210" fmla="*/ 1203960 w 1501140"/>
              <a:gd name="connsiteY210" fmla="*/ 533400 h 3209544"/>
              <a:gd name="connsiteX211" fmla="*/ 1214628 w 1501140"/>
              <a:gd name="connsiteY211" fmla="*/ 536448 h 3209544"/>
              <a:gd name="connsiteX212" fmla="*/ 1232916 w 1501140"/>
              <a:gd name="connsiteY212" fmla="*/ 524256 h 3209544"/>
              <a:gd name="connsiteX213" fmla="*/ 1280160 w 1501140"/>
              <a:gd name="connsiteY213" fmla="*/ 435864 h 3209544"/>
              <a:gd name="connsiteX214" fmla="*/ 1295400 w 1501140"/>
              <a:gd name="connsiteY214" fmla="*/ 419100 h 3209544"/>
              <a:gd name="connsiteX215" fmla="*/ 1331976 w 1501140"/>
              <a:gd name="connsiteY215" fmla="*/ 365760 h 3209544"/>
              <a:gd name="connsiteX216" fmla="*/ 1342644 w 1501140"/>
              <a:gd name="connsiteY216" fmla="*/ 388620 h 3209544"/>
              <a:gd name="connsiteX217" fmla="*/ 1324356 w 1501140"/>
              <a:gd name="connsiteY217" fmla="*/ 437388 h 3209544"/>
              <a:gd name="connsiteX218" fmla="*/ 1348740 w 1501140"/>
              <a:gd name="connsiteY218" fmla="*/ 457200 h 3209544"/>
              <a:gd name="connsiteX219" fmla="*/ 1459992 w 1501140"/>
              <a:gd name="connsiteY219" fmla="*/ 435864 h 3209544"/>
              <a:gd name="connsiteX220" fmla="*/ 1481328 w 1501140"/>
              <a:gd name="connsiteY220" fmla="*/ 451104 h 3209544"/>
              <a:gd name="connsiteX221" fmla="*/ 1496568 w 1501140"/>
              <a:gd name="connsiteY221" fmla="*/ 457200 h 3209544"/>
              <a:gd name="connsiteX222" fmla="*/ 1501140 w 1501140"/>
              <a:gd name="connsiteY222" fmla="*/ 467868 h 3209544"/>
              <a:gd name="connsiteX223" fmla="*/ 1493520 w 1501140"/>
              <a:gd name="connsiteY223" fmla="*/ 486156 h 3209544"/>
              <a:gd name="connsiteX224" fmla="*/ 1496568 w 1501140"/>
              <a:gd name="connsiteY224" fmla="*/ 498348 h 3209544"/>
              <a:gd name="connsiteX225" fmla="*/ 1467612 w 1501140"/>
              <a:gd name="connsiteY225" fmla="*/ 528828 h 3209544"/>
              <a:gd name="connsiteX226" fmla="*/ 1467612 w 1501140"/>
              <a:gd name="connsiteY226" fmla="*/ 534924 h 3209544"/>
              <a:gd name="connsiteX227" fmla="*/ 1281684 w 1501140"/>
              <a:gd name="connsiteY227" fmla="*/ 621792 h 320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501140" h="3209544">
                <a:moveTo>
                  <a:pt x="387096" y="486156"/>
                </a:moveTo>
                <a:cubicBezTo>
                  <a:pt x="406908" y="498348"/>
                  <a:pt x="428244" y="512064"/>
                  <a:pt x="448056" y="521208"/>
                </a:cubicBezTo>
                <a:cubicBezTo>
                  <a:pt x="464820" y="530352"/>
                  <a:pt x="544068" y="565404"/>
                  <a:pt x="544068" y="583692"/>
                </a:cubicBezTo>
                <a:cubicBezTo>
                  <a:pt x="544068" y="586740"/>
                  <a:pt x="537972" y="626364"/>
                  <a:pt x="537972" y="629412"/>
                </a:cubicBezTo>
                <a:cubicBezTo>
                  <a:pt x="537972" y="633984"/>
                  <a:pt x="537972" y="647700"/>
                  <a:pt x="544068" y="656844"/>
                </a:cubicBezTo>
                <a:cubicBezTo>
                  <a:pt x="547116" y="659892"/>
                  <a:pt x="553212" y="661416"/>
                  <a:pt x="556260" y="667512"/>
                </a:cubicBezTo>
                <a:cubicBezTo>
                  <a:pt x="559308" y="672084"/>
                  <a:pt x="557784" y="681228"/>
                  <a:pt x="559308" y="688848"/>
                </a:cubicBezTo>
                <a:cubicBezTo>
                  <a:pt x="562356" y="704088"/>
                  <a:pt x="568452" y="719328"/>
                  <a:pt x="571500" y="734568"/>
                </a:cubicBezTo>
                <a:cubicBezTo>
                  <a:pt x="553212" y="713232"/>
                  <a:pt x="533400" y="688848"/>
                  <a:pt x="515112" y="665988"/>
                </a:cubicBezTo>
                <a:lnTo>
                  <a:pt x="483108" y="624840"/>
                </a:lnTo>
                <a:cubicBezTo>
                  <a:pt x="461772" y="597408"/>
                  <a:pt x="432816" y="568452"/>
                  <a:pt x="406908" y="541020"/>
                </a:cubicBezTo>
                <a:cubicBezTo>
                  <a:pt x="379476" y="510540"/>
                  <a:pt x="338328" y="490728"/>
                  <a:pt x="338328" y="461772"/>
                </a:cubicBezTo>
                <a:cubicBezTo>
                  <a:pt x="338328" y="458724"/>
                  <a:pt x="341376" y="451104"/>
                  <a:pt x="342900" y="446532"/>
                </a:cubicBezTo>
                <a:cubicBezTo>
                  <a:pt x="347472" y="457200"/>
                  <a:pt x="371856" y="477012"/>
                  <a:pt x="387096" y="486156"/>
                </a:cubicBezTo>
                <a:close/>
                <a:moveTo>
                  <a:pt x="1281684" y="621792"/>
                </a:moveTo>
                <a:cubicBezTo>
                  <a:pt x="1272540" y="630936"/>
                  <a:pt x="1258824" y="644652"/>
                  <a:pt x="1258824" y="647700"/>
                </a:cubicBezTo>
                <a:cubicBezTo>
                  <a:pt x="1258824" y="652272"/>
                  <a:pt x="1269492" y="672084"/>
                  <a:pt x="1272540" y="682752"/>
                </a:cubicBezTo>
                <a:cubicBezTo>
                  <a:pt x="1277112" y="694944"/>
                  <a:pt x="1284732" y="719328"/>
                  <a:pt x="1284732" y="722376"/>
                </a:cubicBezTo>
                <a:cubicBezTo>
                  <a:pt x="1284732" y="733044"/>
                  <a:pt x="1249680" y="742188"/>
                  <a:pt x="1240536" y="746760"/>
                </a:cubicBezTo>
                <a:cubicBezTo>
                  <a:pt x="1220724" y="755904"/>
                  <a:pt x="1202436" y="765048"/>
                  <a:pt x="1184148" y="772668"/>
                </a:cubicBezTo>
                <a:cubicBezTo>
                  <a:pt x="1176528" y="775716"/>
                  <a:pt x="1165860" y="775716"/>
                  <a:pt x="1159764" y="780288"/>
                </a:cubicBezTo>
                <a:cubicBezTo>
                  <a:pt x="1144524" y="787908"/>
                  <a:pt x="1130808" y="797052"/>
                  <a:pt x="1118616" y="807720"/>
                </a:cubicBezTo>
                <a:cubicBezTo>
                  <a:pt x="1114044" y="809244"/>
                  <a:pt x="1110996" y="816864"/>
                  <a:pt x="1107948" y="818388"/>
                </a:cubicBezTo>
                <a:cubicBezTo>
                  <a:pt x="1091184" y="827532"/>
                  <a:pt x="1072896" y="833628"/>
                  <a:pt x="1057656" y="842772"/>
                </a:cubicBezTo>
                <a:cubicBezTo>
                  <a:pt x="1043940" y="848868"/>
                  <a:pt x="1031748" y="859536"/>
                  <a:pt x="1018032" y="865632"/>
                </a:cubicBezTo>
                <a:cubicBezTo>
                  <a:pt x="992124" y="876300"/>
                  <a:pt x="963168" y="885444"/>
                  <a:pt x="937260" y="894588"/>
                </a:cubicBezTo>
                <a:cubicBezTo>
                  <a:pt x="912876" y="902208"/>
                  <a:pt x="886968" y="909828"/>
                  <a:pt x="862584" y="915924"/>
                </a:cubicBezTo>
                <a:cubicBezTo>
                  <a:pt x="858012" y="917448"/>
                  <a:pt x="813816" y="922020"/>
                  <a:pt x="813816" y="931164"/>
                </a:cubicBezTo>
                <a:cubicBezTo>
                  <a:pt x="813816" y="934212"/>
                  <a:pt x="813816" y="935736"/>
                  <a:pt x="815340" y="961644"/>
                </a:cubicBezTo>
                <a:cubicBezTo>
                  <a:pt x="815340" y="970788"/>
                  <a:pt x="816864" y="979932"/>
                  <a:pt x="818388" y="989076"/>
                </a:cubicBezTo>
                <a:cubicBezTo>
                  <a:pt x="819912" y="996696"/>
                  <a:pt x="818388" y="1008888"/>
                  <a:pt x="826008" y="1019556"/>
                </a:cubicBezTo>
                <a:cubicBezTo>
                  <a:pt x="835152" y="1014984"/>
                  <a:pt x="845820" y="1011936"/>
                  <a:pt x="856488" y="1005840"/>
                </a:cubicBezTo>
                <a:cubicBezTo>
                  <a:pt x="873252" y="998220"/>
                  <a:pt x="905256" y="976884"/>
                  <a:pt x="909828" y="976884"/>
                </a:cubicBezTo>
                <a:lnTo>
                  <a:pt x="920496" y="976884"/>
                </a:lnTo>
                <a:lnTo>
                  <a:pt x="920496" y="999744"/>
                </a:lnTo>
                <a:cubicBezTo>
                  <a:pt x="915924" y="1008888"/>
                  <a:pt x="908304" y="1019556"/>
                  <a:pt x="899160" y="1027176"/>
                </a:cubicBezTo>
                <a:cubicBezTo>
                  <a:pt x="890016" y="1033272"/>
                  <a:pt x="842772" y="1057656"/>
                  <a:pt x="842772" y="1071372"/>
                </a:cubicBezTo>
                <a:cubicBezTo>
                  <a:pt x="842772" y="1075944"/>
                  <a:pt x="858012" y="1082040"/>
                  <a:pt x="859536" y="1082040"/>
                </a:cubicBezTo>
                <a:cubicBezTo>
                  <a:pt x="873252" y="1086612"/>
                  <a:pt x="888492" y="1089660"/>
                  <a:pt x="903732" y="1094232"/>
                </a:cubicBezTo>
                <a:cubicBezTo>
                  <a:pt x="915924" y="1097280"/>
                  <a:pt x="928116" y="1103376"/>
                  <a:pt x="940308" y="1104900"/>
                </a:cubicBezTo>
                <a:cubicBezTo>
                  <a:pt x="972312" y="1110996"/>
                  <a:pt x="1008888" y="1114044"/>
                  <a:pt x="1042416" y="1121664"/>
                </a:cubicBezTo>
                <a:cubicBezTo>
                  <a:pt x="1045464" y="1121664"/>
                  <a:pt x="1054608" y="1130808"/>
                  <a:pt x="1060704" y="1138428"/>
                </a:cubicBezTo>
                <a:cubicBezTo>
                  <a:pt x="1066800" y="1146048"/>
                  <a:pt x="1075944" y="1150620"/>
                  <a:pt x="1080516" y="1158240"/>
                </a:cubicBezTo>
                <a:cubicBezTo>
                  <a:pt x="1083564" y="1161288"/>
                  <a:pt x="1083564" y="1167384"/>
                  <a:pt x="1083564" y="1170432"/>
                </a:cubicBezTo>
                <a:cubicBezTo>
                  <a:pt x="1083564" y="1175004"/>
                  <a:pt x="1082040" y="1176528"/>
                  <a:pt x="1080516" y="1178052"/>
                </a:cubicBezTo>
                <a:cubicBezTo>
                  <a:pt x="1072896" y="1185672"/>
                  <a:pt x="1062228" y="1188720"/>
                  <a:pt x="1054608" y="1196340"/>
                </a:cubicBezTo>
                <a:cubicBezTo>
                  <a:pt x="1051560" y="1197864"/>
                  <a:pt x="1056132" y="1203960"/>
                  <a:pt x="1053084" y="1208532"/>
                </a:cubicBezTo>
                <a:cubicBezTo>
                  <a:pt x="1040892" y="1225296"/>
                  <a:pt x="1004316" y="1219200"/>
                  <a:pt x="990600" y="1226820"/>
                </a:cubicBezTo>
                <a:cubicBezTo>
                  <a:pt x="996696" y="1231392"/>
                  <a:pt x="998220" y="1235964"/>
                  <a:pt x="998220" y="1240536"/>
                </a:cubicBezTo>
                <a:cubicBezTo>
                  <a:pt x="998220" y="1257300"/>
                  <a:pt x="975360" y="1252728"/>
                  <a:pt x="966216" y="1258824"/>
                </a:cubicBezTo>
                <a:lnTo>
                  <a:pt x="845820" y="1242060"/>
                </a:lnTo>
                <a:cubicBezTo>
                  <a:pt x="845820" y="1243584"/>
                  <a:pt x="844296" y="1243584"/>
                  <a:pt x="844296" y="1246632"/>
                </a:cubicBezTo>
                <a:cubicBezTo>
                  <a:pt x="844296" y="1251204"/>
                  <a:pt x="867156" y="1322832"/>
                  <a:pt x="877824" y="1357884"/>
                </a:cubicBezTo>
                <a:cubicBezTo>
                  <a:pt x="888492" y="1388364"/>
                  <a:pt x="897636" y="1417320"/>
                  <a:pt x="900684" y="1449324"/>
                </a:cubicBezTo>
                <a:cubicBezTo>
                  <a:pt x="905256" y="1484376"/>
                  <a:pt x="912876" y="1522476"/>
                  <a:pt x="917448" y="1557528"/>
                </a:cubicBezTo>
                <a:cubicBezTo>
                  <a:pt x="929640" y="1629156"/>
                  <a:pt x="946404" y="1703832"/>
                  <a:pt x="958596" y="1770888"/>
                </a:cubicBezTo>
                <a:cubicBezTo>
                  <a:pt x="961644" y="1792224"/>
                  <a:pt x="972312" y="1830324"/>
                  <a:pt x="972312" y="1834896"/>
                </a:cubicBezTo>
                <a:cubicBezTo>
                  <a:pt x="972312" y="1837944"/>
                  <a:pt x="972312" y="1837944"/>
                  <a:pt x="970788" y="1837944"/>
                </a:cubicBezTo>
                <a:cubicBezTo>
                  <a:pt x="952500" y="1845564"/>
                  <a:pt x="925068" y="1856232"/>
                  <a:pt x="906780" y="1862328"/>
                </a:cubicBezTo>
                <a:lnTo>
                  <a:pt x="908304" y="1930908"/>
                </a:lnTo>
                <a:cubicBezTo>
                  <a:pt x="908304" y="1933956"/>
                  <a:pt x="911352" y="1935480"/>
                  <a:pt x="911352" y="1938528"/>
                </a:cubicBezTo>
                <a:lnTo>
                  <a:pt x="914400" y="2296668"/>
                </a:lnTo>
                <a:cubicBezTo>
                  <a:pt x="906780" y="2359152"/>
                  <a:pt x="906780" y="2334768"/>
                  <a:pt x="906780" y="2382012"/>
                </a:cubicBezTo>
                <a:lnTo>
                  <a:pt x="908304" y="2456688"/>
                </a:lnTo>
                <a:cubicBezTo>
                  <a:pt x="908304" y="2458212"/>
                  <a:pt x="909828" y="2461260"/>
                  <a:pt x="911352" y="2461260"/>
                </a:cubicBezTo>
                <a:lnTo>
                  <a:pt x="911352" y="2561844"/>
                </a:lnTo>
                <a:cubicBezTo>
                  <a:pt x="909828" y="2563368"/>
                  <a:pt x="908304" y="2564892"/>
                  <a:pt x="908304" y="2569464"/>
                </a:cubicBezTo>
                <a:cubicBezTo>
                  <a:pt x="908304" y="2572512"/>
                  <a:pt x="915924" y="2621280"/>
                  <a:pt x="915924" y="2625852"/>
                </a:cubicBezTo>
                <a:lnTo>
                  <a:pt x="915924" y="2686812"/>
                </a:lnTo>
                <a:cubicBezTo>
                  <a:pt x="915924" y="2686812"/>
                  <a:pt x="917448" y="2689860"/>
                  <a:pt x="918972" y="2691384"/>
                </a:cubicBezTo>
                <a:lnTo>
                  <a:pt x="918972" y="2721864"/>
                </a:lnTo>
                <a:lnTo>
                  <a:pt x="932688" y="2918460"/>
                </a:lnTo>
                <a:lnTo>
                  <a:pt x="932688" y="2950464"/>
                </a:lnTo>
                <a:cubicBezTo>
                  <a:pt x="932688" y="2950464"/>
                  <a:pt x="935736" y="2950464"/>
                  <a:pt x="935736" y="2953512"/>
                </a:cubicBezTo>
                <a:lnTo>
                  <a:pt x="935736" y="3055620"/>
                </a:lnTo>
                <a:cubicBezTo>
                  <a:pt x="935736" y="3055620"/>
                  <a:pt x="932688" y="3055620"/>
                  <a:pt x="932688" y="3058668"/>
                </a:cubicBezTo>
                <a:lnTo>
                  <a:pt x="932688" y="3089148"/>
                </a:lnTo>
                <a:cubicBezTo>
                  <a:pt x="925068" y="3110484"/>
                  <a:pt x="915924" y="3133344"/>
                  <a:pt x="908304" y="3156204"/>
                </a:cubicBezTo>
                <a:cubicBezTo>
                  <a:pt x="914400" y="3156204"/>
                  <a:pt x="929640" y="3160776"/>
                  <a:pt x="935736" y="3165348"/>
                </a:cubicBezTo>
                <a:cubicBezTo>
                  <a:pt x="938784" y="3177540"/>
                  <a:pt x="940308" y="3194304"/>
                  <a:pt x="950976" y="3209544"/>
                </a:cubicBezTo>
                <a:lnTo>
                  <a:pt x="697992" y="3209544"/>
                </a:lnTo>
                <a:lnTo>
                  <a:pt x="694944" y="3206496"/>
                </a:lnTo>
                <a:cubicBezTo>
                  <a:pt x="690372" y="3191256"/>
                  <a:pt x="685800" y="3172968"/>
                  <a:pt x="679704" y="3157728"/>
                </a:cubicBezTo>
                <a:cubicBezTo>
                  <a:pt x="675132" y="3144012"/>
                  <a:pt x="665988" y="3139440"/>
                  <a:pt x="664464" y="3127248"/>
                </a:cubicBezTo>
                <a:lnTo>
                  <a:pt x="693420" y="3028188"/>
                </a:lnTo>
                <a:lnTo>
                  <a:pt x="694944" y="2959608"/>
                </a:lnTo>
                <a:lnTo>
                  <a:pt x="697992" y="2956560"/>
                </a:lnTo>
                <a:cubicBezTo>
                  <a:pt x="699516" y="2919984"/>
                  <a:pt x="697992" y="2913888"/>
                  <a:pt x="697992" y="2910840"/>
                </a:cubicBezTo>
                <a:lnTo>
                  <a:pt x="675132" y="2612136"/>
                </a:lnTo>
                <a:lnTo>
                  <a:pt x="675132" y="2548128"/>
                </a:lnTo>
                <a:cubicBezTo>
                  <a:pt x="673608" y="2531364"/>
                  <a:pt x="672084" y="2513076"/>
                  <a:pt x="670560" y="2494788"/>
                </a:cubicBezTo>
                <a:cubicBezTo>
                  <a:pt x="670560" y="2484120"/>
                  <a:pt x="670560" y="2473452"/>
                  <a:pt x="665988" y="2464308"/>
                </a:cubicBezTo>
                <a:cubicBezTo>
                  <a:pt x="662940" y="2455164"/>
                  <a:pt x="655320" y="2446020"/>
                  <a:pt x="652272" y="2436876"/>
                </a:cubicBezTo>
                <a:cubicBezTo>
                  <a:pt x="641604" y="2414016"/>
                  <a:pt x="627888" y="2388108"/>
                  <a:pt x="617220" y="2362200"/>
                </a:cubicBezTo>
                <a:cubicBezTo>
                  <a:pt x="612648" y="2351532"/>
                  <a:pt x="611124" y="2339340"/>
                  <a:pt x="611124" y="2328672"/>
                </a:cubicBezTo>
                <a:cubicBezTo>
                  <a:pt x="605028" y="2272284"/>
                  <a:pt x="609600" y="2211324"/>
                  <a:pt x="595884" y="2154936"/>
                </a:cubicBezTo>
                <a:cubicBezTo>
                  <a:pt x="592836" y="2138172"/>
                  <a:pt x="571500" y="2130552"/>
                  <a:pt x="557784" y="2118360"/>
                </a:cubicBezTo>
                <a:lnTo>
                  <a:pt x="557784" y="2051304"/>
                </a:lnTo>
                <a:cubicBezTo>
                  <a:pt x="551688" y="2031492"/>
                  <a:pt x="544068" y="2008632"/>
                  <a:pt x="534924" y="1988820"/>
                </a:cubicBezTo>
                <a:cubicBezTo>
                  <a:pt x="531876" y="1991868"/>
                  <a:pt x="528828" y="1994916"/>
                  <a:pt x="528828" y="1997964"/>
                </a:cubicBezTo>
                <a:cubicBezTo>
                  <a:pt x="489204" y="2107692"/>
                  <a:pt x="446532" y="2218944"/>
                  <a:pt x="406908" y="2330196"/>
                </a:cubicBezTo>
                <a:cubicBezTo>
                  <a:pt x="393192" y="2366772"/>
                  <a:pt x="376428" y="2407920"/>
                  <a:pt x="364236" y="2447544"/>
                </a:cubicBezTo>
                <a:cubicBezTo>
                  <a:pt x="350520" y="2490216"/>
                  <a:pt x="339852" y="2529840"/>
                  <a:pt x="332232" y="2572512"/>
                </a:cubicBezTo>
                <a:cubicBezTo>
                  <a:pt x="332232" y="2572512"/>
                  <a:pt x="332232" y="2574036"/>
                  <a:pt x="330708" y="2575560"/>
                </a:cubicBezTo>
                <a:cubicBezTo>
                  <a:pt x="327660" y="2598420"/>
                  <a:pt x="321564" y="2622804"/>
                  <a:pt x="315468" y="2645664"/>
                </a:cubicBezTo>
                <a:cubicBezTo>
                  <a:pt x="312420" y="2657856"/>
                  <a:pt x="307848" y="2670048"/>
                  <a:pt x="306324" y="2682240"/>
                </a:cubicBezTo>
                <a:cubicBezTo>
                  <a:pt x="295656" y="2727960"/>
                  <a:pt x="289560" y="2776728"/>
                  <a:pt x="281940" y="2822448"/>
                </a:cubicBezTo>
                <a:cubicBezTo>
                  <a:pt x="277368" y="2854452"/>
                  <a:pt x="268224" y="2887980"/>
                  <a:pt x="263652" y="2918460"/>
                </a:cubicBezTo>
                <a:lnTo>
                  <a:pt x="275844" y="3017520"/>
                </a:lnTo>
                <a:lnTo>
                  <a:pt x="275844" y="3153156"/>
                </a:lnTo>
                <a:cubicBezTo>
                  <a:pt x="274320" y="3156204"/>
                  <a:pt x="272796" y="3159252"/>
                  <a:pt x="272796" y="3160776"/>
                </a:cubicBezTo>
                <a:cubicBezTo>
                  <a:pt x="271272" y="3192780"/>
                  <a:pt x="271272" y="3201924"/>
                  <a:pt x="272796" y="3209544"/>
                </a:cubicBezTo>
                <a:lnTo>
                  <a:pt x="0" y="3209544"/>
                </a:lnTo>
                <a:lnTo>
                  <a:pt x="0" y="3201924"/>
                </a:lnTo>
                <a:cubicBezTo>
                  <a:pt x="12192" y="3183636"/>
                  <a:pt x="24384" y="3160776"/>
                  <a:pt x="39624" y="3140964"/>
                </a:cubicBezTo>
                <a:cubicBezTo>
                  <a:pt x="42672" y="3134868"/>
                  <a:pt x="57912" y="3127248"/>
                  <a:pt x="57912" y="3121152"/>
                </a:cubicBezTo>
                <a:cubicBezTo>
                  <a:pt x="57912" y="3115056"/>
                  <a:pt x="57912" y="3108960"/>
                  <a:pt x="59436" y="3102864"/>
                </a:cubicBezTo>
                <a:lnTo>
                  <a:pt x="59436" y="3070860"/>
                </a:lnTo>
                <a:cubicBezTo>
                  <a:pt x="59436" y="3070860"/>
                  <a:pt x="60960" y="3070860"/>
                  <a:pt x="62484" y="3069336"/>
                </a:cubicBezTo>
                <a:lnTo>
                  <a:pt x="67056" y="2929128"/>
                </a:lnTo>
                <a:lnTo>
                  <a:pt x="70104" y="2926080"/>
                </a:lnTo>
                <a:lnTo>
                  <a:pt x="74676" y="2700528"/>
                </a:lnTo>
                <a:lnTo>
                  <a:pt x="77724" y="2697480"/>
                </a:lnTo>
                <a:lnTo>
                  <a:pt x="79248" y="2621280"/>
                </a:lnTo>
                <a:cubicBezTo>
                  <a:pt x="82296" y="2596896"/>
                  <a:pt x="86868" y="2574036"/>
                  <a:pt x="89916" y="2549652"/>
                </a:cubicBezTo>
                <a:cubicBezTo>
                  <a:pt x="91440" y="2535936"/>
                  <a:pt x="94488" y="2520696"/>
                  <a:pt x="96012" y="2505456"/>
                </a:cubicBezTo>
                <a:cubicBezTo>
                  <a:pt x="100584" y="2435352"/>
                  <a:pt x="112776" y="2357628"/>
                  <a:pt x="132588" y="2289048"/>
                </a:cubicBezTo>
                <a:lnTo>
                  <a:pt x="131064" y="2135124"/>
                </a:lnTo>
                <a:lnTo>
                  <a:pt x="141732" y="1997964"/>
                </a:lnTo>
                <a:lnTo>
                  <a:pt x="141732" y="1969008"/>
                </a:lnTo>
                <a:cubicBezTo>
                  <a:pt x="147828" y="1961388"/>
                  <a:pt x="141732" y="1946148"/>
                  <a:pt x="146304" y="1940052"/>
                </a:cubicBezTo>
                <a:lnTo>
                  <a:pt x="147828" y="1871472"/>
                </a:lnTo>
                <a:cubicBezTo>
                  <a:pt x="153924" y="1840992"/>
                  <a:pt x="158496" y="1808988"/>
                  <a:pt x="163068" y="1778508"/>
                </a:cubicBezTo>
                <a:cubicBezTo>
                  <a:pt x="166116" y="1755648"/>
                  <a:pt x="170688" y="1732788"/>
                  <a:pt x="173736" y="1708404"/>
                </a:cubicBezTo>
                <a:cubicBezTo>
                  <a:pt x="181356" y="1667256"/>
                  <a:pt x="188976" y="1624584"/>
                  <a:pt x="195072" y="1583436"/>
                </a:cubicBezTo>
                <a:cubicBezTo>
                  <a:pt x="202692" y="1510284"/>
                  <a:pt x="225552" y="1429512"/>
                  <a:pt x="234696" y="1357884"/>
                </a:cubicBezTo>
                <a:lnTo>
                  <a:pt x="245364" y="1357884"/>
                </a:lnTo>
                <a:cubicBezTo>
                  <a:pt x="176784" y="1243584"/>
                  <a:pt x="155448" y="1133856"/>
                  <a:pt x="137160" y="1022604"/>
                </a:cubicBezTo>
                <a:cubicBezTo>
                  <a:pt x="137160" y="1016508"/>
                  <a:pt x="131064" y="1013460"/>
                  <a:pt x="129540" y="1008888"/>
                </a:cubicBezTo>
                <a:cubicBezTo>
                  <a:pt x="124968" y="999744"/>
                  <a:pt x="120396" y="989076"/>
                  <a:pt x="118872" y="978408"/>
                </a:cubicBezTo>
                <a:cubicBezTo>
                  <a:pt x="114300" y="947928"/>
                  <a:pt x="109728" y="888492"/>
                  <a:pt x="109728" y="885444"/>
                </a:cubicBezTo>
                <a:lnTo>
                  <a:pt x="109728" y="809244"/>
                </a:lnTo>
                <a:cubicBezTo>
                  <a:pt x="112776" y="790956"/>
                  <a:pt x="114300" y="772668"/>
                  <a:pt x="117348" y="754380"/>
                </a:cubicBezTo>
                <a:cubicBezTo>
                  <a:pt x="120396" y="736092"/>
                  <a:pt x="129540" y="711708"/>
                  <a:pt x="144780" y="693420"/>
                </a:cubicBezTo>
                <a:cubicBezTo>
                  <a:pt x="150876" y="685800"/>
                  <a:pt x="152400" y="675132"/>
                  <a:pt x="156972" y="667512"/>
                </a:cubicBezTo>
                <a:cubicBezTo>
                  <a:pt x="163068" y="650748"/>
                  <a:pt x="170688" y="635508"/>
                  <a:pt x="182880" y="621792"/>
                </a:cubicBezTo>
                <a:cubicBezTo>
                  <a:pt x="211836" y="585216"/>
                  <a:pt x="262128" y="560832"/>
                  <a:pt x="292608" y="518160"/>
                </a:cubicBezTo>
                <a:cubicBezTo>
                  <a:pt x="312420" y="489204"/>
                  <a:pt x="310896" y="458724"/>
                  <a:pt x="342900" y="432816"/>
                </a:cubicBezTo>
                <a:lnTo>
                  <a:pt x="342900" y="399288"/>
                </a:lnTo>
                <a:cubicBezTo>
                  <a:pt x="339852" y="390144"/>
                  <a:pt x="338328" y="377952"/>
                  <a:pt x="332232" y="368808"/>
                </a:cubicBezTo>
                <a:cubicBezTo>
                  <a:pt x="326136" y="358140"/>
                  <a:pt x="315468" y="348996"/>
                  <a:pt x="309372" y="338328"/>
                </a:cubicBezTo>
                <a:cubicBezTo>
                  <a:pt x="300228" y="320040"/>
                  <a:pt x="294132" y="301752"/>
                  <a:pt x="286512" y="283464"/>
                </a:cubicBezTo>
                <a:cubicBezTo>
                  <a:pt x="284988" y="278892"/>
                  <a:pt x="284988" y="271272"/>
                  <a:pt x="284988" y="266700"/>
                </a:cubicBezTo>
                <a:cubicBezTo>
                  <a:pt x="284988" y="263652"/>
                  <a:pt x="297180" y="242316"/>
                  <a:pt x="297180" y="239268"/>
                </a:cubicBezTo>
                <a:cubicBezTo>
                  <a:pt x="297180" y="231648"/>
                  <a:pt x="286512" y="205740"/>
                  <a:pt x="286512" y="184404"/>
                </a:cubicBezTo>
                <a:cubicBezTo>
                  <a:pt x="286512" y="158496"/>
                  <a:pt x="294132" y="137160"/>
                  <a:pt x="298704" y="109728"/>
                </a:cubicBezTo>
                <a:cubicBezTo>
                  <a:pt x="300228" y="96012"/>
                  <a:pt x="312420" y="79248"/>
                  <a:pt x="326136" y="68580"/>
                </a:cubicBezTo>
                <a:cubicBezTo>
                  <a:pt x="332232" y="62484"/>
                  <a:pt x="344424" y="62484"/>
                  <a:pt x="350520" y="56388"/>
                </a:cubicBezTo>
                <a:cubicBezTo>
                  <a:pt x="361188" y="47244"/>
                  <a:pt x="373380" y="39624"/>
                  <a:pt x="385572" y="33528"/>
                </a:cubicBezTo>
                <a:cubicBezTo>
                  <a:pt x="399288" y="25908"/>
                  <a:pt x="413004" y="12192"/>
                  <a:pt x="428244" y="6096"/>
                </a:cubicBezTo>
                <a:cubicBezTo>
                  <a:pt x="438912" y="1524"/>
                  <a:pt x="460248" y="0"/>
                  <a:pt x="463296" y="0"/>
                </a:cubicBezTo>
                <a:cubicBezTo>
                  <a:pt x="486156" y="0"/>
                  <a:pt x="525780" y="12192"/>
                  <a:pt x="542544" y="22860"/>
                </a:cubicBezTo>
                <a:cubicBezTo>
                  <a:pt x="550164" y="27432"/>
                  <a:pt x="554736" y="38100"/>
                  <a:pt x="559308" y="45720"/>
                </a:cubicBezTo>
                <a:cubicBezTo>
                  <a:pt x="556260" y="45720"/>
                  <a:pt x="551688" y="42672"/>
                  <a:pt x="548640" y="41148"/>
                </a:cubicBezTo>
                <a:lnTo>
                  <a:pt x="545592" y="44196"/>
                </a:lnTo>
                <a:cubicBezTo>
                  <a:pt x="550164" y="50292"/>
                  <a:pt x="557784" y="56388"/>
                  <a:pt x="563880" y="65532"/>
                </a:cubicBezTo>
                <a:cubicBezTo>
                  <a:pt x="574548" y="77724"/>
                  <a:pt x="583692" y="91440"/>
                  <a:pt x="589788" y="106680"/>
                </a:cubicBezTo>
                <a:cubicBezTo>
                  <a:pt x="597408" y="120396"/>
                  <a:pt x="600456" y="138684"/>
                  <a:pt x="601980" y="153924"/>
                </a:cubicBezTo>
                <a:cubicBezTo>
                  <a:pt x="603504" y="160020"/>
                  <a:pt x="601980" y="172212"/>
                  <a:pt x="606552" y="178308"/>
                </a:cubicBezTo>
                <a:cubicBezTo>
                  <a:pt x="624840" y="201168"/>
                  <a:pt x="620268" y="196596"/>
                  <a:pt x="620268" y="213360"/>
                </a:cubicBezTo>
                <a:cubicBezTo>
                  <a:pt x="620268" y="222504"/>
                  <a:pt x="640080" y="224028"/>
                  <a:pt x="640080" y="240792"/>
                </a:cubicBezTo>
                <a:cubicBezTo>
                  <a:pt x="640080" y="248412"/>
                  <a:pt x="626364" y="278892"/>
                  <a:pt x="626364" y="280416"/>
                </a:cubicBezTo>
                <a:lnTo>
                  <a:pt x="626364" y="352044"/>
                </a:lnTo>
                <a:cubicBezTo>
                  <a:pt x="623316" y="391668"/>
                  <a:pt x="601980" y="429768"/>
                  <a:pt x="585216" y="466344"/>
                </a:cubicBezTo>
                <a:cubicBezTo>
                  <a:pt x="580644" y="478536"/>
                  <a:pt x="563880" y="481584"/>
                  <a:pt x="557784" y="493776"/>
                </a:cubicBezTo>
                <a:cubicBezTo>
                  <a:pt x="554736" y="498348"/>
                  <a:pt x="554736" y="509016"/>
                  <a:pt x="554736" y="512064"/>
                </a:cubicBezTo>
                <a:cubicBezTo>
                  <a:pt x="554736" y="516636"/>
                  <a:pt x="557784" y="542544"/>
                  <a:pt x="557784" y="545592"/>
                </a:cubicBezTo>
                <a:cubicBezTo>
                  <a:pt x="557784" y="550164"/>
                  <a:pt x="556260" y="560832"/>
                  <a:pt x="554736" y="566928"/>
                </a:cubicBezTo>
                <a:cubicBezTo>
                  <a:pt x="554736" y="568452"/>
                  <a:pt x="551688" y="569976"/>
                  <a:pt x="551688" y="573024"/>
                </a:cubicBezTo>
                <a:cubicBezTo>
                  <a:pt x="551688" y="577596"/>
                  <a:pt x="568452" y="588264"/>
                  <a:pt x="574548" y="598932"/>
                </a:cubicBezTo>
                <a:cubicBezTo>
                  <a:pt x="592836" y="629412"/>
                  <a:pt x="609600" y="662940"/>
                  <a:pt x="623316" y="696468"/>
                </a:cubicBezTo>
                <a:cubicBezTo>
                  <a:pt x="638556" y="729996"/>
                  <a:pt x="647700" y="768096"/>
                  <a:pt x="662940" y="804672"/>
                </a:cubicBezTo>
                <a:cubicBezTo>
                  <a:pt x="672084" y="829056"/>
                  <a:pt x="685800" y="853440"/>
                  <a:pt x="696468" y="877824"/>
                </a:cubicBezTo>
                <a:cubicBezTo>
                  <a:pt x="699516" y="885444"/>
                  <a:pt x="704088" y="894588"/>
                  <a:pt x="707136" y="902208"/>
                </a:cubicBezTo>
                <a:cubicBezTo>
                  <a:pt x="716280" y="922020"/>
                  <a:pt x="726948" y="943356"/>
                  <a:pt x="736092" y="963168"/>
                </a:cubicBezTo>
                <a:cubicBezTo>
                  <a:pt x="736092" y="963168"/>
                  <a:pt x="740664" y="960120"/>
                  <a:pt x="740664" y="963168"/>
                </a:cubicBezTo>
                <a:cubicBezTo>
                  <a:pt x="740664" y="960120"/>
                  <a:pt x="739140" y="958596"/>
                  <a:pt x="737616" y="957072"/>
                </a:cubicBezTo>
                <a:cubicBezTo>
                  <a:pt x="725424" y="906780"/>
                  <a:pt x="713232" y="851916"/>
                  <a:pt x="688848" y="803148"/>
                </a:cubicBezTo>
                <a:cubicBezTo>
                  <a:pt x="662940" y="748284"/>
                  <a:pt x="632460" y="691896"/>
                  <a:pt x="600456" y="635508"/>
                </a:cubicBezTo>
                <a:cubicBezTo>
                  <a:pt x="597408" y="629412"/>
                  <a:pt x="594360" y="620268"/>
                  <a:pt x="592836" y="615696"/>
                </a:cubicBezTo>
                <a:cubicBezTo>
                  <a:pt x="582168" y="583692"/>
                  <a:pt x="571500" y="554736"/>
                  <a:pt x="560832" y="524256"/>
                </a:cubicBezTo>
                <a:lnTo>
                  <a:pt x="560832" y="518160"/>
                </a:lnTo>
                <a:lnTo>
                  <a:pt x="598932" y="518160"/>
                </a:lnTo>
                <a:cubicBezTo>
                  <a:pt x="601980" y="518160"/>
                  <a:pt x="630936" y="516636"/>
                  <a:pt x="646176" y="519684"/>
                </a:cubicBezTo>
                <a:cubicBezTo>
                  <a:pt x="664464" y="524256"/>
                  <a:pt x="693420" y="550164"/>
                  <a:pt x="710184" y="574548"/>
                </a:cubicBezTo>
                <a:cubicBezTo>
                  <a:pt x="719328" y="586740"/>
                  <a:pt x="726948" y="608076"/>
                  <a:pt x="742188" y="620268"/>
                </a:cubicBezTo>
                <a:cubicBezTo>
                  <a:pt x="748284" y="624840"/>
                  <a:pt x="754380" y="635508"/>
                  <a:pt x="762000" y="643128"/>
                </a:cubicBezTo>
                <a:cubicBezTo>
                  <a:pt x="763524" y="646176"/>
                  <a:pt x="768096" y="644652"/>
                  <a:pt x="771144" y="646176"/>
                </a:cubicBezTo>
                <a:cubicBezTo>
                  <a:pt x="783336" y="650748"/>
                  <a:pt x="790956" y="659892"/>
                  <a:pt x="804672" y="670560"/>
                </a:cubicBezTo>
                <a:cubicBezTo>
                  <a:pt x="815340" y="681228"/>
                  <a:pt x="832104" y="681228"/>
                  <a:pt x="845820" y="688848"/>
                </a:cubicBezTo>
                <a:cubicBezTo>
                  <a:pt x="853440" y="691896"/>
                  <a:pt x="859536" y="701040"/>
                  <a:pt x="868680" y="702564"/>
                </a:cubicBezTo>
                <a:cubicBezTo>
                  <a:pt x="873252" y="704088"/>
                  <a:pt x="882396" y="705612"/>
                  <a:pt x="886968" y="705612"/>
                </a:cubicBezTo>
                <a:cubicBezTo>
                  <a:pt x="890016" y="705612"/>
                  <a:pt x="900684" y="697992"/>
                  <a:pt x="903732" y="697992"/>
                </a:cubicBezTo>
                <a:cubicBezTo>
                  <a:pt x="909828" y="697992"/>
                  <a:pt x="912876" y="702564"/>
                  <a:pt x="918972" y="707136"/>
                </a:cubicBezTo>
                <a:lnTo>
                  <a:pt x="925068" y="707136"/>
                </a:lnTo>
                <a:cubicBezTo>
                  <a:pt x="925068" y="701040"/>
                  <a:pt x="925068" y="693420"/>
                  <a:pt x="926592" y="687324"/>
                </a:cubicBezTo>
                <a:cubicBezTo>
                  <a:pt x="952500" y="675132"/>
                  <a:pt x="978408" y="662940"/>
                  <a:pt x="1004316" y="652272"/>
                </a:cubicBezTo>
                <a:cubicBezTo>
                  <a:pt x="1007364" y="650748"/>
                  <a:pt x="1013460" y="649224"/>
                  <a:pt x="1018032" y="647700"/>
                </a:cubicBezTo>
                <a:cubicBezTo>
                  <a:pt x="1031748" y="641604"/>
                  <a:pt x="1046988" y="630936"/>
                  <a:pt x="1060704" y="623316"/>
                </a:cubicBezTo>
                <a:lnTo>
                  <a:pt x="1193292" y="536448"/>
                </a:lnTo>
                <a:cubicBezTo>
                  <a:pt x="1197864" y="534924"/>
                  <a:pt x="1199388" y="533400"/>
                  <a:pt x="1203960" y="533400"/>
                </a:cubicBezTo>
                <a:cubicBezTo>
                  <a:pt x="1207008" y="533400"/>
                  <a:pt x="1211580" y="536448"/>
                  <a:pt x="1214628" y="536448"/>
                </a:cubicBezTo>
                <a:cubicBezTo>
                  <a:pt x="1222248" y="536448"/>
                  <a:pt x="1222248" y="531876"/>
                  <a:pt x="1232916" y="524256"/>
                </a:cubicBezTo>
                <a:cubicBezTo>
                  <a:pt x="1263396" y="499872"/>
                  <a:pt x="1269492" y="458724"/>
                  <a:pt x="1280160" y="435864"/>
                </a:cubicBezTo>
                <a:cubicBezTo>
                  <a:pt x="1281684" y="429768"/>
                  <a:pt x="1290828" y="425196"/>
                  <a:pt x="1295400" y="419100"/>
                </a:cubicBezTo>
                <a:cubicBezTo>
                  <a:pt x="1307592" y="400812"/>
                  <a:pt x="1321308" y="384048"/>
                  <a:pt x="1331976" y="365760"/>
                </a:cubicBezTo>
                <a:cubicBezTo>
                  <a:pt x="1336548" y="370332"/>
                  <a:pt x="1342644" y="384048"/>
                  <a:pt x="1342644" y="388620"/>
                </a:cubicBezTo>
                <a:cubicBezTo>
                  <a:pt x="1342644" y="413004"/>
                  <a:pt x="1324356" y="425196"/>
                  <a:pt x="1324356" y="437388"/>
                </a:cubicBezTo>
                <a:cubicBezTo>
                  <a:pt x="1324356" y="454152"/>
                  <a:pt x="1339596" y="457200"/>
                  <a:pt x="1348740" y="457200"/>
                </a:cubicBezTo>
                <a:cubicBezTo>
                  <a:pt x="1382268" y="457200"/>
                  <a:pt x="1424940" y="435864"/>
                  <a:pt x="1459992" y="435864"/>
                </a:cubicBezTo>
                <a:cubicBezTo>
                  <a:pt x="1470660" y="435864"/>
                  <a:pt x="1470660" y="443484"/>
                  <a:pt x="1481328" y="451104"/>
                </a:cubicBezTo>
                <a:cubicBezTo>
                  <a:pt x="1484376" y="454152"/>
                  <a:pt x="1491996" y="452628"/>
                  <a:pt x="1496568" y="457200"/>
                </a:cubicBezTo>
                <a:cubicBezTo>
                  <a:pt x="1499616" y="458724"/>
                  <a:pt x="1501140" y="463296"/>
                  <a:pt x="1501140" y="467868"/>
                </a:cubicBezTo>
                <a:cubicBezTo>
                  <a:pt x="1501140" y="470916"/>
                  <a:pt x="1493520" y="483108"/>
                  <a:pt x="1493520" y="486156"/>
                </a:cubicBezTo>
                <a:cubicBezTo>
                  <a:pt x="1493520" y="490728"/>
                  <a:pt x="1496568" y="495300"/>
                  <a:pt x="1496568" y="498348"/>
                </a:cubicBezTo>
                <a:cubicBezTo>
                  <a:pt x="1496568" y="512064"/>
                  <a:pt x="1479804" y="516636"/>
                  <a:pt x="1467612" y="528828"/>
                </a:cubicBezTo>
                <a:lnTo>
                  <a:pt x="1467612" y="534924"/>
                </a:lnTo>
                <a:lnTo>
                  <a:pt x="1281684" y="621792"/>
                </a:lnTo>
                <a:close/>
              </a:path>
            </a:pathLst>
          </a:custGeom>
          <a:solidFill>
            <a:srgbClr val="6DAFA7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5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19蓝色高档通用商务述职报告PPT模板"/>
</p:tagLst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tm3gwa1d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0D7C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</TotalTime>
  <Words>1936</Words>
  <Application>Microsoft Office PowerPoint</Application>
  <PresentationFormat>自定义</PresentationFormat>
  <Paragraphs>232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思源黑体 CN Heavy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淡雅清新流体几何插画风述职报告ppt模板</dc:title>
  <dc:creator>51PPT模板网</dc:creator>
  <cp:keywords>www.51pptmoban.com</cp:keywords>
  <dc:description>www.51pptmoban.com</dc:description>
  <cp:lastModifiedBy>Win user</cp:lastModifiedBy>
  <cp:revision>395</cp:revision>
  <dcterms:created xsi:type="dcterms:W3CDTF">2015-11-08T02:29:44Z</dcterms:created>
  <dcterms:modified xsi:type="dcterms:W3CDTF">2022-11-03T12:25:39Z</dcterms:modified>
</cp:coreProperties>
</file>